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[http://www.wikidata.org/entity/Q42182 (item), http://www.wikidata.org/entity/Q84 (item)]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187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