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Hanover" TargetMode="External" Type="http://schemas.openxmlformats.org/officeDocument/2006/relationships/hyperlink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_Mary_Victoria" TargetMode="External" Type="http://schemas.openxmlformats.org/officeDocument/2006/relationships/hyperlink"/><Relationship Id="rId3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delaide_Mary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dward_VII_Wettin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Maud_Mary" TargetMode="External" Type="http://schemas.openxmlformats.org/officeDocument/2006/relationships/hyperlink"/><Relationship Id="rId3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_Ernest_Albert" TargetMode="External" Type="http://schemas.openxmlformats.org/officeDocument/2006/relationships/hyperlink"/><Relationship Id="rId3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Augusta_Victoria" TargetMode="External" Type="http://schemas.openxmlformats.org/officeDocument/2006/relationships/hyperlink"/><Relationship Id="rId3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Caroline_Alberta" TargetMode="External" Type="http://schemas.openxmlformats.org/officeDocument/2006/relationships/hyperlink"/><Relationship Id="rId3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William_Patrick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_George_Duncan" TargetMode="External" Type="http://schemas.openxmlformats.org/officeDocument/2006/relationships/hyperlink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