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Queen 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Alfred, Duke of Saxe-Coburg and Gotha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40386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