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no"?>
<Relationships xmlns="http://schemas.openxmlformats.org/package/2006/relationships">
<Relationship Id="rId1" Target="ppt/presentation.xml" Type="http://schemas.openxmlformats.org/officeDocument/2006/relationships/officeDocument"/>
<Relationship Id="rId2" Target="docProps/thumbnail.jpeg" Type="http://schemas.openxmlformats.org/package/2006/relationships/metadata/thumbnail"/>
<Relationship Id="rId3" Target="docProps/core.xml" Type="http://schemas.openxmlformats.org/package/2006/relationships/metadata/core-properties"/>
<Relationship Id="rId4" Target="docProps/app.xml" Type="http://schemas.openxmlformats.org/officeDocument/2006/relationships/extended-properties"/>
</Relationships>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notesMasterIdLst>
    <p:notesMasterId r:id="rId7"/>
  </p:notesMasterIdLst>
  <p:sldIdLst>
    <p:sldId id="256" r:id="rId6"/>
    <p:sldId id="257" r:id="rId10"/>
    <p:sldId id="258" r:id="rId12"/>
    <p:sldId id="259" r:id="rId14"/>
    <p:sldId id="260" r:id="rId16"/>
    <p:sldId id="261" r:id="rId18"/>
    <p:sldId id="262" r:id="rId20"/>
    <p:sldId id="263" r:id="rId22"/>
    <p:sldId id="264" r:id="rId24"/>
    <p:sldId id="265" r:id="rId26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
<Relationships xmlns="http://schemas.openxmlformats.org/package/2006/relationships">
<Relationship Id="rId1" Target="slideMasters/slideMaster1.xml" Type="http://schemas.openxmlformats.org/officeDocument/2006/relationships/slideMaster"/>
<Relationship Id="rId10" Target="slides/slide2.xml" Type="http://schemas.openxmlformats.org/officeDocument/2006/relationships/slide"/>
<Relationship Id="rId11" Target="notesSlides/notesSlide2.xml" Type="http://schemas.openxmlformats.org/officeDocument/2006/relationships/notesSlide"/>
<Relationship Id="rId12" Target="slides/slide3.xml" Type="http://schemas.openxmlformats.org/officeDocument/2006/relationships/slide"/>
<Relationship Id="rId13" Target="notesSlides/notesSlide3.xml" Type="http://schemas.openxmlformats.org/officeDocument/2006/relationships/notesSlide"/>
<Relationship Id="rId14" Target="slides/slide4.xml" Type="http://schemas.openxmlformats.org/officeDocument/2006/relationships/slide"/>
<Relationship Id="rId15" Target="notesSlides/notesSlide4.xml" Type="http://schemas.openxmlformats.org/officeDocument/2006/relationships/notesSlide"/>
<Relationship Id="rId16" Target="slides/slide5.xml" Type="http://schemas.openxmlformats.org/officeDocument/2006/relationships/slide"/>
<Relationship Id="rId17" Target="notesSlides/notesSlide5.xml" Type="http://schemas.openxmlformats.org/officeDocument/2006/relationships/notesSlide"/>
<Relationship Id="rId18" Target="slides/slide6.xml" Type="http://schemas.openxmlformats.org/officeDocument/2006/relationships/slide"/>
<Relationship Id="rId19" Target="notesSlides/notesSlide6.xml" Type="http://schemas.openxmlformats.org/officeDocument/2006/relationships/notesSlide"/>
<Relationship Id="rId2" Target="presProps.xml" Type="http://schemas.openxmlformats.org/officeDocument/2006/relationships/presProps"/>
<Relationship Id="rId20" Target="slides/slide7.xml" Type="http://schemas.openxmlformats.org/officeDocument/2006/relationships/slide"/>
<Relationship Id="rId21" Target="notesSlides/notesSlide7.xml" Type="http://schemas.openxmlformats.org/officeDocument/2006/relationships/notesSlide"/>
<Relationship Id="rId22" Target="slides/slide8.xml" Type="http://schemas.openxmlformats.org/officeDocument/2006/relationships/slide"/>
<Relationship Id="rId23" Target="notesSlides/notesSlide8.xml" Type="http://schemas.openxmlformats.org/officeDocument/2006/relationships/notesSlide"/>
<Relationship Id="rId24" Target="slides/slide9.xml" Type="http://schemas.openxmlformats.org/officeDocument/2006/relationships/slide"/>
<Relationship Id="rId25" Target="notesSlides/notesSlide9.xml" Type="http://schemas.openxmlformats.org/officeDocument/2006/relationships/notesSlide"/>
<Relationship Id="rId26" Target="slides/slide10.xml" Type="http://schemas.openxmlformats.org/officeDocument/2006/relationships/slide"/>
<Relationship Id="rId27" Target="notesSlides/notesSlide10.xml" Type="http://schemas.openxmlformats.org/officeDocument/2006/relationships/notesSlide"/>
<Relationship Id="rId3" Target="viewProps.xml" Type="http://schemas.openxmlformats.org/officeDocument/2006/relationships/viewProps"/>
<Relationship Id="rId4" Target="theme/theme1.xml" Type="http://schemas.openxmlformats.org/officeDocument/2006/relationships/theme"/>
<Relationship Id="rId5" Target="tableStyles.xml" Type="http://schemas.openxmlformats.org/officeDocument/2006/relationships/tableStyles"/>
<Relationship Id="rId6" Target="slides/slide1.xml" Type="http://schemas.openxmlformats.org/officeDocument/2006/relationships/slide"/>
<Relationship Id="rId7" Target="notesMasters/notesMaster1.xml" Type="http://schemas.openxmlformats.org/officeDocument/2006/relationships/notesMaster"/>
<Relationship Id="rId8" Target="theme/theme2.xml" Type="http://schemas.openxmlformats.org/officeDocument/2006/relationships/theme"/>
<Relationship Id="rId9" Target="notesSlides/notesSlide1.xml" Type="http://schemas.openxmlformats.org/officeDocument/2006/relationships/notesSlide"/>
</Relationships>

</file>

<file path=ppt/notesMasters/_rels/notesMaster1.xml.rels><?xml version="1.0" encoding="UTF-8" standalone="no"?>
<Relationships xmlns="http://schemas.openxmlformats.org/package/2006/relationships">
<Relationship Id="rId1" Target="../theme/theme2.xml" Type="http://schemas.openxmlformats.org/officeDocument/2006/relationships/theme"/>
</Relationships>
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
<Relationships xmlns="http://schemas.openxmlformats.org/package/2006/relationships">
<Relationship Id="rId1" Target="../notesMasters/notesMaster1.xml" Type="http://schemas.openxmlformats.org/officeDocument/2006/relationships/notesMaster"/>
<Relationship Id="rId2" Target="../slides/slide1.xml" Type="http://schemas.openxmlformats.org/officeDocument/2006/relationships/slide"/>
</Relationships>

</file>

<file path=ppt/notesSlides/_rels/notesSlide10.xml.rels><?xml version="1.0" encoding="UTF-8" standalone="no"?>
<Relationships xmlns="http://schemas.openxmlformats.org/package/2006/relationships">
<Relationship Id="rId1" Target="../notesMasters/notesMaster1.xml" Type="http://schemas.openxmlformats.org/officeDocument/2006/relationships/notesMaster"/>
<Relationship Id="rId2" Target="../slides/slide10.xml" Type="http://schemas.openxmlformats.org/officeDocument/2006/relationships/slide"/>
</Relationships>

</file>

<file path=ppt/notesSlides/_rels/notesSlide2.xml.rels><?xml version="1.0" encoding="UTF-8" standalone="no"?>
<Relationships xmlns="http://schemas.openxmlformats.org/package/2006/relationships">
<Relationship Id="rId1" Target="../notesMasters/notesMaster1.xml" Type="http://schemas.openxmlformats.org/officeDocument/2006/relationships/notesMaster"/>
<Relationship Id="rId2" Target="../slides/slide2.xml" Type="http://schemas.openxmlformats.org/officeDocument/2006/relationships/slide"/>
</Relationships>

</file>

<file path=ppt/notesSlides/_rels/notesSlide3.xml.rels><?xml version="1.0" encoding="UTF-8" standalone="no"?>
<Relationships xmlns="http://schemas.openxmlformats.org/package/2006/relationships">
<Relationship Id="rId1" Target="../notesMasters/notesMaster1.xml" Type="http://schemas.openxmlformats.org/officeDocument/2006/relationships/notesMaster"/>
<Relationship Id="rId2" Target="../slides/slide3.xml" Type="http://schemas.openxmlformats.org/officeDocument/2006/relationships/slide"/>
</Relationships>

</file>

<file path=ppt/notesSlides/_rels/notesSlide4.xml.rels><?xml version="1.0" encoding="UTF-8" standalone="no"?>
<Relationships xmlns="http://schemas.openxmlformats.org/package/2006/relationships">
<Relationship Id="rId1" Target="../notesMasters/notesMaster1.xml" Type="http://schemas.openxmlformats.org/officeDocument/2006/relationships/notesMaster"/>
<Relationship Id="rId2" Target="../slides/slide4.xml" Type="http://schemas.openxmlformats.org/officeDocument/2006/relationships/slide"/>
</Relationships>

</file>

<file path=ppt/notesSlides/_rels/notesSlide5.xml.rels><?xml version="1.0" encoding="UTF-8" standalone="no"?>
<Relationships xmlns="http://schemas.openxmlformats.org/package/2006/relationships">
<Relationship Id="rId1" Target="../notesMasters/notesMaster1.xml" Type="http://schemas.openxmlformats.org/officeDocument/2006/relationships/notesMaster"/>
<Relationship Id="rId2" Target="../slides/slide5.xml" Type="http://schemas.openxmlformats.org/officeDocument/2006/relationships/slide"/>
</Relationships>

</file>

<file path=ppt/notesSlides/_rels/notesSlide6.xml.rels><?xml version="1.0" encoding="UTF-8" standalone="no"?>
<Relationships xmlns="http://schemas.openxmlformats.org/package/2006/relationships">
<Relationship Id="rId1" Target="../notesMasters/notesMaster1.xml" Type="http://schemas.openxmlformats.org/officeDocument/2006/relationships/notesMaster"/>
<Relationship Id="rId2" Target="../slides/slide6.xml" Type="http://schemas.openxmlformats.org/officeDocument/2006/relationships/slide"/>
</Relationships>

</file>

<file path=ppt/notesSlides/_rels/notesSlide7.xml.rels><?xml version="1.0" encoding="UTF-8" standalone="no"?>
<Relationships xmlns="http://schemas.openxmlformats.org/package/2006/relationships">
<Relationship Id="rId1" Target="../notesMasters/notesMaster1.xml" Type="http://schemas.openxmlformats.org/officeDocument/2006/relationships/notesMaster"/>
<Relationship Id="rId2" Target="../slides/slide7.xml" Type="http://schemas.openxmlformats.org/officeDocument/2006/relationships/slide"/>
</Relationships>

</file>

<file path=ppt/notesSlides/_rels/notesSlide8.xml.rels><?xml version="1.0" encoding="UTF-8" standalone="no"?>
<Relationships xmlns="http://schemas.openxmlformats.org/package/2006/relationships">
<Relationship Id="rId1" Target="../notesMasters/notesMaster1.xml" Type="http://schemas.openxmlformats.org/officeDocument/2006/relationships/notesMaster"/>
<Relationship Id="rId2" Target="../slides/slide8.xml" Type="http://schemas.openxmlformats.org/officeDocument/2006/relationships/slide"/>
</Relationships>

</file>

<file path=ppt/notesSlides/_rels/notesSlide9.xml.rels><?xml version="1.0" encoding="UTF-8" standalone="no"?>
<Relationships xmlns="http://schemas.openxmlformats.org/package/2006/relationships">
<Relationship Id="rId1" Target="../notesMasters/notesMaster1.xml" Type="http://schemas.openxmlformats.org/officeDocument/2006/relationships/notesMaster"/>
<Relationship Id="rId2" Target="../slides/slide9.xml" Type="http://schemas.openxmlformats.org/officeDocument/2006/relationships/slide"/>
</Relationships>
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SUDOC authorities (P269) = 027448207</a:t>
            </a:r>
          </a:p>
          <a:p>
            <a:pPr lvl="0"/>
            <a:r>
              <a:rPr lang="en-US"/>
              <a:t>BnF ID (P268) = 11928202f</a:t>
            </a:r>
          </a:p>
          <a:p>
            <a:pPr lvl="0"/>
            <a:r>
              <a:rPr lang="en-US"/>
              <a:t>IMDb ID (P345) = ["ch0028321", "nm0703075"]</a:t>
            </a:r>
          </a:p>
          <a:p>
            <a:pPr lvl="0"/>
            <a:r>
              <a:rPr lang="en-US"/>
              <a:t>GND ID (P227) = 118626876</a:t>
            </a:r>
          </a:p>
          <a:p>
            <a:pPr lvl="0"/>
            <a:r>
              <a:rPr lang="en-US"/>
              <a:t>occupation (P106) = [http://www.wikidata.org/entity/Q18814623 (item), http://www.wikidata.org/entity/Q18939491 (item), http://www.wikidata.org/entity/Q116 (item), http://www.wikidata.org/entity/Q1028181 (item)]</a:t>
            </a:r>
          </a:p>
          <a:p>
            <a:pPr lvl="0"/>
            <a:r>
              <a:rPr lang="en-US"/>
              <a:t>member of (P463) = http://www.wikidata.org/entity/Q123885 (item)</a:t>
            </a:r>
          </a:p>
          <a:p>
            <a:pPr lvl="0"/>
            <a:r>
              <a:rPr lang="en-US"/>
              <a:t>MSBI person ID (P2914) = msib7_1207144285</a:t>
            </a:r>
          </a:p>
          <a:p>
            <a:pPr lvl="0"/>
            <a:r>
              <a:rPr lang="en-US"/>
              <a:t>Collective Biographies of Women ID (P4539) = 9064</a:t>
            </a:r>
          </a:p>
          <a:p>
            <a:pPr lvl="0"/>
            <a:r>
              <a:rPr lang="en-US"/>
              <a:t>SELIBR (P906) = 205997</a:t>
            </a:r>
          </a:p>
          <a:p>
            <a:pPr lvl="0"/>
            <a:r>
              <a:rPr lang="en-US"/>
              <a:t>US National Archives Identifier (P1225) = 10582813</a:t>
            </a:r>
          </a:p>
          <a:p>
            <a:pPr lvl="0"/>
            <a:r>
              <a:rPr lang="en-US"/>
              <a:t>National Library of Israel ID (P949) = ["000137847", "000610333", "000610332", "000605167", "000610331"]</a:t>
            </a:r>
          </a:p>
          <a:p>
            <a:pPr lvl="0"/>
            <a:r>
              <a:rPr lang="en-US"/>
              <a:t>cause of death (P509) = http://www.wikidata.org/entity/Q1368943 (item)</a:t>
            </a:r>
          </a:p>
          <a:p>
            <a:pPr lvl="0"/>
            <a:r>
              <a:rPr lang="en-US"/>
              <a:t>source (source) = WikiData</a:t>
            </a:r>
          </a:p>
          <a:p>
            <a:pPr lvl="0"/>
            <a:r>
              <a:rPr lang="en-US"/>
              <a:t>Nomisma ID (P2950) = queen_victoria</a:t>
            </a:r>
          </a:p>
          <a:p>
            <a:pPr lvl="0"/>
            <a:r>
              <a:rPr lang="en-US"/>
              <a:t>NDL Auth ID (P349) = 00621601</a:t>
            </a:r>
          </a:p>
          <a:p>
            <a:pPr lvl="0"/>
            <a:r>
              <a:rPr lang="en-US"/>
              <a:t>monogram (P1543) = Royal Monogram of Queen Victoria of Great Britain.svg</a:t>
            </a:r>
          </a:p>
          <a:p>
            <a:pPr lvl="0"/>
            <a:r>
              <a:rPr lang="en-US"/>
              <a:t>sex or gender (P21) = http://www.wikidata.org/entity/Q6581072 (item)</a:t>
            </a:r>
          </a:p>
          <a:p>
            <a:pPr lvl="0"/>
            <a:r>
              <a:rPr lang="en-US"/>
              <a:t>signature (P109) = Queen Victoria Signature.svg</a:t>
            </a:r>
          </a:p>
          <a:p>
            <a:pPr lvl="0"/>
            <a:r>
              <a:rPr lang="en-US"/>
              <a:t>place of death (P20) = http://www.wikidata.org/entity/Q565155 (item)</a:t>
            </a:r>
          </a:p>
          <a:p>
            <a:pPr lvl="0"/>
            <a:r>
              <a:rPr lang="en-US"/>
              <a:t>described by source (P1343) = [http://www.wikidata.org/entity/Q19047877 (item), http://www.wikidata.org/entity/Q16014700 (item)]</a:t>
            </a:r>
          </a:p>
          <a:p>
            <a:pPr lvl="0"/>
            <a:r>
              <a:rPr lang="en-US"/>
              <a:t>openMLOL author ID (P3762) = 40795</a:t>
            </a:r>
          </a:p>
          <a:p>
            <a:pPr lvl="0"/>
            <a:r>
              <a:rPr lang="en-US"/>
              <a:t>NNDB people ID (P1263) = 575/000024503</a:t>
            </a:r>
          </a:p>
          <a:p>
            <a:pPr lvl="0"/>
            <a:r>
              <a:rPr lang="en-US"/>
              <a:t>father (P22) = http://www.wikidata.org/entity/Q157009 (item)</a:t>
            </a:r>
          </a:p>
          <a:p>
            <a:pPr lvl="0"/>
            <a:r>
              <a:rPr lang="en-US"/>
              <a:t>mother (P25) = http://www.wikidata.org/entity/Q58067 (item)</a:t>
            </a:r>
          </a:p>
          <a:p>
            <a:pPr lvl="0"/>
            <a:r>
              <a:rPr lang="en-US"/>
              <a:t>country of citizenship (P27) = http://www.wikidata.org/entity/Q145 (item)</a:t>
            </a:r>
          </a:p>
          <a:p>
            <a:pPr lvl="0"/>
            <a:r>
              <a:rPr lang="en-US"/>
              <a:t>spouse (P26) = http://www.wikidata.org/entity/Q152245 (item)</a:t>
            </a:r>
          </a:p>
          <a:p>
            <a:pPr lvl="0"/>
            <a:r>
              <a:rPr lang="en-US"/>
              <a:t>PM20 folder ID (P4293) = pe/017802</a:t>
            </a:r>
          </a:p>
          <a:p>
            <a:pPr lvl="0"/>
            <a:r>
              <a:rPr lang="en-US"/>
              <a:t>VIAF ID (P214) = 95738652</a:t>
            </a:r>
          </a:p>
          <a:p>
            <a:pPr lvl="0"/>
            <a:r>
              <a:rPr lang="en-US"/>
              <a:t>ISNI (P213) = 0000 0001 2144 3562</a:t>
            </a:r>
          </a:p>
          <a:p>
            <a:pPr lvl="0"/>
            <a:r>
              <a:rPr lang="en-US"/>
              <a:t>National Portrait Gallery (London) person ID (P1816) = mp04634</a:t>
            </a:r>
          </a:p>
          <a:p>
            <a:pPr lvl="0"/>
            <a:r>
              <a:rPr lang="en-US"/>
              <a:t>WikiTree person ID (P2949) = Hannover-14</a:t>
            </a:r>
          </a:p>
          <a:p>
            <a:pPr lvl="0"/>
            <a:r>
              <a:rPr lang="en-US"/>
              <a:t>Find a Grave memorial ID (P535) = 1442</a:t>
            </a:r>
          </a:p>
          <a:p>
            <a:pPr lvl="0"/>
            <a:r>
              <a:rPr lang="en-US"/>
              <a:t>Project Gutenberg author ID (P1938) = 9035</a:t>
            </a:r>
          </a:p>
          <a:p>
            <a:pPr lvl="0"/>
            <a:r>
              <a:rPr lang="en-US"/>
              <a:t>Encyclopædia Britannica Online ID (P1417) = biography/Victoria-queen-of-United-Kingdom</a:t>
            </a:r>
          </a:p>
          <a:p>
            <a:pPr lvl="0"/>
            <a:r>
              <a:rPr lang="en-US"/>
              <a:t>LibriVox author ID (P1899) = 3622</a:t>
            </a:r>
          </a:p>
          <a:p>
            <a:pPr lvl="0"/>
            <a:r>
              <a:rPr lang="en-US"/>
              <a:t>Oxford Dictionary of National Biography ID (P1415) = 36652</a:t>
            </a:r>
          </a:p>
          <a:p>
            <a:pPr lvl="0"/>
            <a:r>
              <a:rPr lang="en-US"/>
              <a:t>languages spoken, written or signed (P1412) = http://www.wikidata.org/entity/Q1860 (item)</a:t>
            </a:r>
          </a:p>
          <a:p>
            <a:pPr lvl="0"/>
            <a:r>
              <a:rPr lang="en-US"/>
              <a:t>given name (P735) = http://www.wikidata.org/entity/Q590893 (item)</a:t>
            </a:r>
          </a:p>
          <a:p>
            <a:pPr lvl="0"/>
            <a:r>
              <a:rPr lang="en-US"/>
              <a:t>wikidata_type (wikidata_type) = http://www.wikidata.org/ontology#Item</a:t>
            </a:r>
          </a:p>
          <a:p>
            <a:pPr lvl="0"/>
            <a:r>
              <a:rPr lang="en-US"/>
              <a:t>Commons gallery (P935) = Victoria of the United Kingdom</a:t>
            </a:r>
          </a:p>
          <a:p>
            <a:pPr lvl="0"/>
            <a:r>
              <a:rPr lang="en-US"/>
              <a:t>instance of (P31) = http://www.wikidata.org/entity/Q5 (item)</a:t>
            </a:r>
          </a:p>
          <a:p>
            <a:pPr lvl="0"/>
            <a:r>
              <a:rPr lang="en-US"/>
              <a:t>SNAC Ark ID (P3430) = w66z0061</a:t>
            </a:r>
          </a:p>
          <a:p>
            <a:pPr lvl="0"/>
            <a:r>
              <a:rPr lang="en-US"/>
              <a:t>Christie's creator id (P4200) = 58694</a:t>
            </a:r>
          </a:p>
          <a:p>
            <a:pPr lvl="0"/>
            <a:r>
              <a:rPr lang="en-US"/>
              <a:t>godparent (P1290) = http://www.wikidata.org/entity/Q15193 (item)</a:t>
            </a:r>
          </a:p>
          <a:p>
            <a:pPr lvl="0"/>
            <a:r>
              <a:rPr lang="en-US"/>
              <a:t>position held (P39) = [http://www.wikidata.org/entity/Q9134365 (item), http://www.wikidata.org/entity/Q5352166 (item)]</a:t>
            </a:r>
          </a:p>
          <a:p>
            <a:pPr lvl="0"/>
            <a:r>
              <a:rPr lang="en-US"/>
              <a:t>religion (P140) = http://www.wikidata.org/entity/Q6423963 (item)</a:t>
            </a:r>
          </a:p>
          <a:p>
            <a:pPr lvl="0"/>
            <a:r>
              <a:rPr lang="en-US"/>
              <a:t>name (name) = Queen Victoria</a:t>
            </a:r>
          </a:p>
          <a:p>
            <a:pPr lvl="0"/>
            <a:r>
              <a:rPr lang="en-US"/>
              <a:t>award received (P166) = [http://www.wikidata.org/entity/Q215248 (item), http://www.wikidata.org/entity/Q721030 (item), http://www.wikidata.org/entity/Q1326038 (item), http://www.wikidata.org/entity/Q506369 (item), http://www.wikidata.org/entity/Q585087 (item), http://www.wikidata.org/entity/Q1330936 (item), http://www.wikidata.org/entity/Q93710 (item), http://www.wikidata.org/entity/Q94056 (item), http://www.wikidata.org/entity/Q1465984 (item), http://www.wikidata.org/entity/Q2794660 (item), http://www.wikidata.org/entity/Q1635106 (item), http://www.wikidata.org/entity/Q94145 (item), http://www.wikidata.org/entity/Q1796163 (item), http://www.wikidata.org/entity/Q512272 (item), http://www.wikidata.org/entity/Q4710826 (item)]</a:t>
            </a:r>
          </a:p>
          <a:p>
            <a:pPr lvl="0"/>
            <a:r>
              <a:rPr lang="en-US"/>
              <a:t>archives at (P485) = http://www.wikidata.org/entity/Q666063 (item)</a:t>
            </a:r>
          </a:p>
          <a:p>
            <a:pPr lvl="0"/>
            <a:r>
              <a:rPr lang="en-US"/>
              <a:t>ULAN ID (P245) = 500022428</a:t>
            </a:r>
          </a:p>
          <a:p>
            <a:pPr lvl="0"/>
            <a:r>
              <a:rPr lang="en-US"/>
              <a:t>Library of Congress authority ID (P244) = n79017983</a:t>
            </a:r>
          </a:p>
          <a:p>
            <a:pPr lvl="0"/>
            <a:r>
              <a:rPr lang="en-US"/>
              <a:t>NLA (Australia) ID (P409) = 35581194</a:t>
            </a:r>
          </a:p>
          <a:p>
            <a:pPr lvl="0"/>
            <a:r>
              <a:rPr lang="en-US"/>
              <a:t>wikidata_id (wikidata_id) = Q9439</a:t>
            </a:r>
          </a:p>
          <a:p>
            <a:pPr lvl="0"/>
            <a:r>
              <a:rPr lang="en-US"/>
              <a:t>National Thesaurus for Author Names ID (P1006) = 070185115</a:t>
            </a:r>
          </a:p>
          <a:p>
            <a:pPr lvl="0"/>
            <a:r>
              <a:rPr lang="en-US"/>
              <a:t>UK National Archives ID (P3029) = F65350</a:t>
            </a:r>
          </a:p>
          <a:p>
            <a:pPr lvl="0"/>
            <a:r>
              <a:rPr lang="en-US"/>
              <a:t>child (P40) = [http://www.wikidata.org/entity/Q116728 (item), http://www.wikidata.org/entity/Q20875 (item), http://www.wikidata.org/entity/Q155566 (item), http://www.wikidata.org/entity/Q158143 (item), http://www.wikidata.org/entity/Q160539 (item), http://www.wikidata.org/entity/Q161167 (item), http://www.wikidata.org/entity/Q160558 (item), http://www.wikidata.org/entity/Q160541 (item), http://www.wikidata.org/entity/Q158140 (item)]</a:t>
            </a:r>
          </a:p>
          <a:p>
            <a:pPr lvl="0"/>
            <a:r>
              <a:rPr lang="en-US"/>
              <a:t>date of birth (P569) = 1819-05-24 (Prec.: day [-0 .. +0], PCal: Gregorian)</a:t>
            </a:r>
          </a:p>
          <a:p>
            <a:pPr lvl="0"/>
            <a:r>
              <a:rPr lang="en-US"/>
              <a:t>Freebase ID (P646) = /m/0cw10</a:t>
            </a:r>
          </a:p>
          <a:p>
            <a:pPr lvl="0"/>
            <a:r>
              <a:rPr lang="en-US"/>
              <a:t>Te Papa person ID (P3544) = 31936</a:t>
            </a:r>
          </a:p>
          <a:p>
            <a:pPr lvl="0"/>
            <a:r>
              <a:rPr lang="en-US"/>
              <a:t>WomenWriters ID (P2533) = 57ab5323-f473-44ea-ba9d-b568ee58b6af</a:t>
            </a:r>
          </a:p>
          <a:p>
            <a:pPr lvl="0"/>
            <a:r>
              <a:rPr lang="en-US"/>
              <a:t>WeRelate person ID (P4159) = Victoria_of_the_United_Kingdom_(1)</a:t>
            </a:r>
          </a:p>
          <a:p>
            <a:pPr lvl="0"/>
            <a:r>
              <a:rPr lang="en-US"/>
              <a:t>Open Library ID (P648) = ["OL5884400A", "OL343963A"]</a:t>
            </a:r>
          </a:p>
          <a:p>
            <a:pPr lvl="0"/>
            <a:r>
              <a:rPr lang="en-US"/>
              <a:t>NE.se ID (P3222) = victoria-(1819-1901-drottning-av-storbrit)</a:t>
            </a:r>
          </a:p>
          <a:p>
            <a:pPr lvl="0"/>
            <a:r>
              <a:rPr lang="en-US"/>
              <a:t>Cooper-Hewitt Person ID (P2011) = 18042969</a:t>
            </a:r>
          </a:p>
          <a:p>
            <a:pPr lvl="0"/>
            <a:r>
              <a:rPr lang="en-US"/>
              <a:t>RA Collections ID (P4553) = 8741</a:t>
            </a:r>
          </a:p>
          <a:p>
            <a:pPr lvl="0"/>
            <a:r>
              <a:rPr lang="en-US"/>
              <a:t>Commons category (P373) = Victoria of the United Kingdom</a:t>
            </a:r>
          </a:p>
          <a:p>
            <a:pPr lvl="0"/>
            <a:r>
              <a:rPr lang="en-US"/>
              <a:t>date of death (P570) = 1901-01-22 (Prec.: day [-0 .. +0], PCal: Gregorian)</a:t>
            </a:r>
          </a:p>
          <a:p>
            <a:pPr lvl="0"/>
            <a:r>
              <a:rPr lang="en-US"/>
              <a:t>NKCR AUT ID (P691) = jn20000701900</a:t>
            </a:r>
          </a:p>
          <a:p>
            <a:pPr lvl="0"/>
            <a:r>
              <a:rPr lang="en-US"/>
              <a:t>wiki_en (wiki_en) = Queen Victoria</a:t>
            </a:r>
          </a:p>
          <a:p>
            <a:pPr lvl="0"/>
            <a:r>
              <a:rPr lang="en-US"/>
              <a:t>MusicBrainz artist ID (P434) = 7db5c493-38e5-41c7-9518-f3b8332a5ff7</a:t>
            </a:r>
          </a:p>
          <a:p>
            <a:pPr lvl="0"/>
            <a:r>
              <a:rPr lang="en-US"/>
              <a:t>BNE ID (P950) = XX979643</a:t>
            </a:r>
          </a:p>
          <a:p>
            <a:pPr lvl="0"/>
            <a:r>
              <a:rPr lang="en-US"/>
              <a:t>name in native language (P1559) = "Victoria" (en)</a:t>
            </a:r>
          </a:p>
          <a:p>
            <a:pPr lvl="0"/>
            <a:r>
              <a:rPr lang="en-US"/>
              <a:t>Online Books Page author ID (P4629) = Victoria, Queen of Great Britain, 1819-1901</a:t>
            </a:r>
          </a:p>
          <a:p>
            <a:pPr lvl="0"/>
            <a:r>
              <a:rPr lang="en-US"/>
              <a:t>founded by (P112) = [http://www.wikidata.org/entity/Q94050 (item), http://www.wikidata.org/entity/Q94158 (item)]</a:t>
            </a:r>
          </a:p>
          <a:p>
            <a:pPr lvl="0"/>
            <a:r>
              <a:rPr lang="en-US"/>
              <a:t>People Australia ID (P1315) = 1002991</a:t>
            </a:r>
          </a:p>
          <a:p>
            <a:pPr lvl="0"/>
            <a:r>
              <a:rPr lang="en-US"/>
              <a:t>Quora topic ID (P3417) = Queen-Victoria</a:t>
            </a:r>
          </a:p>
          <a:p>
            <a:pPr lvl="0"/>
            <a:r>
              <a:rPr lang="en-US"/>
              <a:t>British Museum person-institution (P1711) = 49731</a:t>
            </a:r>
          </a:p>
          <a:p>
            <a:pPr lvl="0"/>
            <a:r>
              <a:rPr lang="en-US"/>
              <a:t>coat of arms image (P94) = Coat of arms of the United Kingdom (1837-1952).svg</a:t>
            </a:r>
          </a:p>
          <a:p>
            <a:pPr lvl="0"/>
            <a:r>
              <a:rPr lang="en-US"/>
              <a:t>Benezit ID (P2843) = B00190726</a:t>
            </a:r>
          </a:p>
          <a:p>
            <a:pPr lvl="0"/>
            <a:r>
              <a:rPr lang="en-US"/>
              <a:t>label_en (label_en) = Queen Victoria</a:t>
            </a:r>
          </a:p>
          <a:p>
            <a:pPr lvl="0"/>
            <a:r>
              <a:rPr lang="en-US"/>
              <a:t>Smithsonian American Art Museum: person/institution thesaurus ID (P1795) = 5149</a:t>
            </a:r>
          </a:p>
          <a:p>
            <a:pPr lvl="0"/>
            <a:r>
              <a:rPr lang="en-US"/>
              <a:t>place of burial (P119) = [http://www.wikidata.org/entity/Q6679988 (item), http://www.wikidata.org/entity/Q564578 (item)]</a:t>
            </a:r>
          </a:p>
          <a:p>
            <a:pPr lvl="0"/>
            <a:r>
              <a:rPr lang="en-US"/>
              <a:t>topic's main category (P910) = http://www.wikidata.org/entity/Q6157016 (item)</a:t>
            </a:r>
          </a:p>
          <a:p>
            <a:pPr lvl="0"/>
            <a:r>
              <a:rPr lang="en-US"/>
              <a:t>OpenPlaques subject ID (P1430) = ["227", "16297"]</a:t>
            </a:r>
          </a:p>
          <a:p>
            <a:pPr lvl="0"/>
            <a:r>
              <a:rPr lang="en-US"/>
              <a:t>family (P53) = http://www.wikidata.org/entity/Q157217 (item)</a:t>
            </a:r>
          </a:p>
          <a:p>
            <a:pPr lvl="0"/>
            <a:r>
              <a:rPr lang="en-US"/>
              <a:t>CERL ID (P1871) = cnp00396790</a:t>
            </a:r>
          </a:p>
          <a:p>
            <a:pPr lvl="0"/>
            <a:r>
              <a:rPr lang="en-US"/>
              <a:t>Atheneum person ID (P4145) = 140</a:t>
            </a:r>
          </a:p>
          <a:p>
            <a:pPr lvl="0"/>
            <a:r>
              <a:rPr lang="en-US"/>
              <a:t>FAST ID (P2163) = 31183</a:t>
            </a:r>
          </a:p>
          <a:p>
            <a:pPr lvl="0"/>
            <a:r>
              <a:rPr lang="en-US"/>
              <a:t>CANTIC-ID (P1273) = a11252959</a:t>
            </a:r>
          </a:p>
          <a:p>
            <a:pPr lvl="0"/>
            <a:r>
              <a:rPr lang="en-US"/>
              <a:t>manner of death (P1196) = http://www.wikidata.org/entity/Q3739104 (item)</a:t>
            </a:r>
          </a:p>
          <a:p>
            <a:pPr lvl="0"/>
            <a:r>
              <a:rPr lang="en-US"/>
              <a:t>sibling (P3373) = [http://www.wikidata.org/entity/Q63076 (item), http://www.wikidata.org/entity/Q60508 (item)]</a:t>
            </a:r>
          </a:p>
          <a:p>
            <a:pPr lvl="0"/>
            <a:r>
              <a:rPr lang="en-US"/>
              <a:t>National Gallery of Victoria artist ID (P2041) = 6883</a:t>
            </a:r>
          </a:p>
          <a:p>
            <a:pPr lvl="0"/>
            <a:r>
              <a:rPr lang="en-US"/>
              <a:t>image (P18) = Queen Victoria by Bassano.jpg</a:t>
            </a:r>
          </a:p>
          <a:p>
            <a:pPr lvl="0"/>
            <a:r>
              <a:rPr lang="en-US"/>
              <a:t>place of birth (P19) = http://www.wikidata.org/entity/Q207385 (item)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10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BnF ID (P268) = 16724500z</a:t>
            </a:r>
          </a:p>
          <a:p>
            <a:pPr lvl="0"/>
            <a:r>
              <a:rPr lang="en-US"/>
              <a:t>GND ID (P227) = 133073742</a:t>
            </a:r>
          </a:p>
          <a:p>
            <a:pPr lvl="0"/>
            <a:r>
              <a:rPr lang="en-US"/>
              <a:t>P865 (P865) = b1791</a:t>
            </a:r>
          </a:p>
          <a:p>
            <a:pPr lvl="0"/>
            <a:r>
              <a:rPr lang="en-US"/>
              <a:t>occupation (P106) = http://www.wikidata.org/entity/Q19643 (item)</a:t>
            </a:r>
          </a:p>
          <a:p>
            <a:pPr lvl="0"/>
            <a:r>
              <a:rPr lang="en-US"/>
              <a:t>award received (P166) = [http://www.wikidata.org/entity/Q16943677 (item), http://www.wikidata.org/entity/Q12192384 (item), http://www.wikidata.org/entity/Q1635491 (item)]</a:t>
            </a:r>
          </a:p>
          <a:p>
            <a:pPr lvl="0"/>
            <a:r>
              <a:rPr lang="en-US"/>
              <a:t>Library of Congress authority ID (P244) = n50051338</a:t>
            </a:r>
          </a:p>
          <a:p>
            <a:pPr lvl="0"/>
            <a:r>
              <a:rPr lang="en-US"/>
              <a:t>wikidata_id (wikidata_id) = Q158140</a:t>
            </a:r>
          </a:p>
          <a:p>
            <a:pPr lvl="0"/>
            <a:r>
              <a:rPr lang="en-US"/>
              <a:t>National Thesaurus for Author Names ID (P1006) = 123194857</a:t>
            </a:r>
          </a:p>
          <a:p>
            <a:pPr lvl="0"/>
            <a:r>
              <a:rPr lang="en-US"/>
              <a:t>source (source) = WikiData</a:t>
            </a:r>
          </a:p>
          <a:p>
            <a:pPr lvl="0"/>
            <a:r>
              <a:rPr lang="en-US"/>
              <a:t>child (P40) = [http://www.wikidata.org/entity/Q160001 (item), http://www.wikidata.org/entity/Q337477 (item), http://www.wikidata.org/entity/Q2205590 (item), http://www.wikidata.org/entity/Q2351869 (item)]</a:t>
            </a:r>
          </a:p>
          <a:p>
            <a:pPr lvl="0"/>
            <a:r>
              <a:rPr lang="en-US"/>
              <a:t>date of birth (P569) = 1857-04-14 (Prec.: day [-0 .. +0], PCal: Gregorian)</a:t>
            </a:r>
          </a:p>
          <a:p>
            <a:pPr lvl="0"/>
            <a:r>
              <a:rPr lang="en-US"/>
              <a:t>Freebase ID (P646) = /m/01tjm8</a:t>
            </a:r>
          </a:p>
          <a:p>
            <a:pPr lvl="0"/>
            <a:r>
              <a:rPr lang="en-US"/>
              <a:t>monogram (P1543) = Royal Monogram of Princess Beatrice of Battenberg.svg</a:t>
            </a:r>
          </a:p>
          <a:p>
            <a:pPr lvl="0"/>
            <a:r>
              <a:rPr lang="en-US"/>
              <a:t>sex or gender (P21) = http://www.wikidata.org/entity/Q6581072 (item)</a:t>
            </a:r>
          </a:p>
          <a:p>
            <a:pPr lvl="0"/>
            <a:r>
              <a:rPr lang="en-US"/>
              <a:t>WeRelate person ID (P4159) = Princess_Beatrice_of_the_United_Kingdom_(1)</a:t>
            </a:r>
          </a:p>
          <a:p>
            <a:pPr lvl="0"/>
            <a:r>
              <a:rPr lang="en-US"/>
              <a:t>place of death (P20) = http://www.wikidata.org/entity/Q2547961 (item)</a:t>
            </a:r>
          </a:p>
          <a:p>
            <a:pPr lvl="0"/>
            <a:r>
              <a:rPr lang="en-US"/>
              <a:t>father (P22) = http://www.wikidata.org/entity/Q152245 (item)</a:t>
            </a:r>
          </a:p>
          <a:p>
            <a:pPr lvl="0"/>
            <a:r>
              <a:rPr lang="en-US"/>
              <a:t>mother (P25) = http://www.wikidata.org/entity/Q9439 (item)</a:t>
            </a:r>
          </a:p>
          <a:p>
            <a:pPr lvl="0"/>
            <a:r>
              <a:rPr lang="en-US"/>
              <a:t>country of citizenship (P27) = http://www.wikidata.org/entity/Q145 (item)</a:t>
            </a:r>
          </a:p>
          <a:p>
            <a:pPr lvl="0"/>
            <a:r>
              <a:rPr lang="en-US"/>
              <a:t>spouse (P26) = http://www.wikidata.org/entity/Q444347 (item)</a:t>
            </a:r>
          </a:p>
          <a:p>
            <a:pPr lvl="0"/>
            <a:r>
              <a:rPr lang="en-US"/>
              <a:t>Commons category (P373) = Princess Beatrice of the United Kingdom</a:t>
            </a:r>
          </a:p>
          <a:p>
            <a:pPr lvl="0"/>
            <a:r>
              <a:rPr lang="en-US"/>
              <a:t>date of death (P570) = 1944-10-26 (Prec.: day [-0 .. +0], PCal: Gregorian)</a:t>
            </a:r>
          </a:p>
          <a:p>
            <a:pPr lvl="0"/>
            <a:r>
              <a:rPr lang="en-US"/>
              <a:t>wiki_en (wiki_en) = Princess Beatrice of the United Kingdom</a:t>
            </a:r>
          </a:p>
          <a:p>
            <a:pPr lvl="0"/>
            <a:r>
              <a:rPr lang="en-US"/>
              <a:t>VIAF ID (P214) = 23318500</a:t>
            </a:r>
          </a:p>
          <a:p>
            <a:pPr lvl="0"/>
            <a:r>
              <a:rPr lang="en-US"/>
              <a:t>ISNI (P213) = 0000 0000 5489 3642</a:t>
            </a:r>
          </a:p>
          <a:p>
            <a:pPr lvl="0"/>
            <a:r>
              <a:rPr lang="en-US"/>
              <a:t>National Portrait Gallery (London) person ID (P1816) = mp00313</a:t>
            </a:r>
          </a:p>
          <a:p>
            <a:pPr lvl="0"/>
            <a:r>
              <a:rPr lang="en-US"/>
              <a:t>WikiTree person ID (P2949) = Sachsen-Coburg_und_Gotha-20</a:t>
            </a:r>
          </a:p>
          <a:p>
            <a:pPr lvl="0"/>
            <a:r>
              <a:rPr lang="en-US"/>
              <a:t>name in native language (P1559) = "Beatrice of the United Kingdom" (en)</a:t>
            </a:r>
          </a:p>
          <a:p>
            <a:pPr lvl="0"/>
            <a:r>
              <a:rPr lang="en-US"/>
              <a:t>Oxford Dictionary of National Biography ID (P1415) = 30658</a:t>
            </a:r>
          </a:p>
          <a:p>
            <a:pPr lvl="0"/>
            <a:r>
              <a:rPr lang="en-US"/>
              <a:t>coat of arms image (P94) = Coat of Arms of Beatrice, Princess Henry of Battenberg.svg</a:t>
            </a:r>
          </a:p>
          <a:p>
            <a:pPr lvl="0"/>
            <a:r>
              <a:rPr lang="en-US"/>
              <a:t>label_en (label_en) = Princess Beatrice of the United Kingdom</a:t>
            </a:r>
          </a:p>
          <a:p>
            <a:pPr lvl="0"/>
            <a:r>
              <a:rPr lang="en-US"/>
              <a:t>given name (P735) = http://www.wikidata.org/entity/Q734292 (item)</a:t>
            </a:r>
          </a:p>
          <a:p>
            <a:pPr lvl="0"/>
            <a:r>
              <a:rPr lang="en-US"/>
              <a:t>place of burial (P119) = http://www.wikidata.org/entity/Q2449634 (item)</a:t>
            </a:r>
          </a:p>
          <a:p>
            <a:pPr lvl="0"/>
            <a:r>
              <a:rPr lang="en-US"/>
              <a:t>wikidata_type (wikidata_type) = http://www.wikidata.org/ontology#Item</a:t>
            </a:r>
          </a:p>
          <a:p>
            <a:pPr lvl="0"/>
            <a:r>
              <a:rPr lang="en-US"/>
              <a:t>Commons gallery (P935) = Princess Beatrice of the United Kingdom</a:t>
            </a:r>
          </a:p>
          <a:p>
            <a:pPr lvl="0"/>
            <a:r>
              <a:rPr lang="en-US"/>
              <a:t>instance of (P31) = http://www.wikidata.org/entity/Q5 (item)</a:t>
            </a:r>
          </a:p>
          <a:p>
            <a:pPr lvl="0"/>
            <a:r>
              <a:rPr lang="en-US"/>
              <a:t>family (P53) = http://www.wikidata.org/entity/Q152909 (item)</a:t>
            </a:r>
          </a:p>
          <a:p>
            <a:pPr lvl="0"/>
            <a:r>
              <a:rPr lang="en-US"/>
              <a:t>P97 (P97) = http://www.wikidata.org/entity/Q863048 (item)</a:t>
            </a:r>
          </a:p>
          <a:p>
            <a:pPr lvl="0"/>
            <a:r>
              <a:rPr lang="en-US"/>
              <a:t>SNAC Ark ID (P3430) = w6xm2s2k</a:t>
            </a:r>
          </a:p>
          <a:p>
            <a:pPr lvl="0"/>
            <a:r>
              <a:rPr lang="en-US"/>
              <a:t>FAST ID (P2163) = 1761681</a:t>
            </a:r>
          </a:p>
          <a:p>
            <a:pPr lvl="0"/>
            <a:r>
              <a:rPr lang="en-US"/>
              <a:t>sibling (P3373) = [http://www.wikidata.org/entity/Q116728 (item), http://www.wikidata.org/entity/Q155566 (item), http://www.wikidata.org/entity/Q160539 (item), http://www.wikidata.org/entity/Q161167 (item), http://www.wikidata.org/entity/Q158143 (item), http://www.wikidata.org/entity/Q160541 (item), http://www.wikidata.org/entity/Q160558 (item), http://www.wikidata.org/entity/Q20875 (item)]</a:t>
            </a:r>
          </a:p>
          <a:p>
            <a:pPr lvl="0"/>
            <a:r>
              <a:rPr lang="en-US"/>
              <a:t>image (P18) = Laszlo - Princess Henry of Battenberg.jpg</a:t>
            </a:r>
          </a:p>
          <a:p>
            <a:pPr lvl="0"/>
            <a:r>
              <a:rPr lang="en-US"/>
              <a:t>name (name) = Princess Beatrice of the United Kingdom</a:t>
            </a:r>
          </a:p>
          <a:p>
            <a:pPr lvl="0"/>
            <a:r>
              <a:rPr lang="en-US"/>
              <a:t>place of birth (P19) = http://www.wikidata.org/entity/Q42182 (item)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SUDOC authorities (P269) = 074100610</a:t>
            </a:r>
          </a:p>
          <a:p>
            <a:pPr lvl="0"/>
            <a:r>
              <a:rPr lang="en-US"/>
              <a:t>BnF ID (P268) = 11574398z</a:t>
            </a:r>
          </a:p>
          <a:p>
            <a:pPr lvl="0"/>
            <a:r>
              <a:rPr lang="en-US"/>
              <a:t>GND ID (P227) = 118626868</a:t>
            </a:r>
          </a:p>
          <a:p>
            <a:pPr lvl="0"/>
            <a:r>
              <a:rPr lang="en-US"/>
              <a:t>occupation (P106) = http://www.wikidata.org/entity/Q1028181 (item)</a:t>
            </a:r>
          </a:p>
          <a:p>
            <a:pPr lvl="0"/>
            <a:r>
              <a:rPr lang="en-US"/>
              <a:t>SELIBR (P906) = 218661</a:t>
            </a:r>
          </a:p>
          <a:p>
            <a:pPr lvl="0"/>
            <a:r>
              <a:rPr lang="en-US"/>
              <a:t>National Library of Israel ID (P949) = 000137846</a:t>
            </a:r>
          </a:p>
          <a:p>
            <a:pPr lvl="0"/>
            <a:r>
              <a:rPr lang="en-US"/>
              <a:t>source (source) = WikiData</a:t>
            </a:r>
          </a:p>
          <a:p>
            <a:pPr lvl="0"/>
            <a:r>
              <a:rPr lang="en-US"/>
              <a:t>NDL Auth ID (P349) = 00621602</a:t>
            </a:r>
          </a:p>
          <a:p>
            <a:pPr lvl="0"/>
            <a:r>
              <a:rPr lang="en-US"/>
              <a:t>sex or gender (P21) = http://www.wikidata.org/entity/Q6581072 (item)</a:t>
            </a:r>
          </a:p>
          <a:p>
            <a:pPr lvl="0"/>
            <a:r>
              <a:rPr lang="en-US"/>
              <a:t>place of death (P20) = http://www.wikidata.org/entity/Q510121 (item)</a:t>
            </a:r>
          </a:p>
          <a:p>
            <a:pPr lvl="0"/>
            <a:r>
              <a:rPr lang="en-US"/>
              <a:t>described by source (P1343) = [http://www.wikidata.org/entity/Q19507487 (item), http://www.wikidata.org/entity/Q4173137 (item), http://www.wikidata.org/entity/Q602358 (item), http://www.wikidata.org/entity/Q16014697 (item)]</a:t>
            </a:r>
          </a:p>
          <a:p>
            <a:pPr lvl="0"/>
            <a:r>
              <a:rPr lang="en-US"/>
              <a:t>father (P22) = http://www.wikidata.org/entity/Q152245 (item)</a:t>
            </a:r>
          </a:p>
          <a:p>
            <a:pPr lvl="0"/>
            <a:r>
              <a:rPr lang="en-US"/>
              <a:t>mother (P25) = http://www.wikidata.org/entity/Q9439 (item)</a:t>
            </a:r>
          </a:p>
          <a:p>
            <a:pPr lvl="0"/>
            <a:r>
              <a:rPr lang="en-US"/>
              <a:t>country of citizenship (P27) = [http://www.wikidata.org/entity/Q145 (item), http://www.wikidata.org/entity/Q27306 (item), http://www.wikidata.org/entity/Q43287 (item)]</a:t>
            </a:r>
          </a:p>
          <a:p>
            <a:pPr lvl="0"/>
            <a:r>
              <a:rPr lang="en-US"/>
              <a:t>spouse (P26) = http://www.wikidata.org/entity/Q58600 (item)</a:t>
            </a:r>
          </a:p>
          <a:p>
            <a:pPr lvl="0"/>
            <a:r>
              <a:rPr lang="en-US"/>
              <a:t>VIAF ID (P214) = 89807131</a:t>
            </a:r>
          </a:p>
          <a:p>
            <a:pPr lvl="0"/>
            <a:r>
              <a:rPr lang="en-US"/>
              <a:t>ISNI (P213) = 0000 0001 1075 9617</a:t>
            </a:r>
          </a:p>
          <a:p>
            <a:pPr lvl="0"/>
            <a:r>
              <a:rPr lang="en-US"/>
              <a:t>WikiTree person ID (P2949) = Sachsen-Coburg_und_Gotha-13</a:t>
            </a:r>
          </a:p>
          <a:p>
            <a:pPr lvl="0"/>
            <a:r>
              <a:rPr lang="en-US"/>
              <a:t>Find a Grave memorial ID (P535) = 7046116</a:t>
            </a:r>
          </a:p>
          <a:p>
            <a:pPr lvl="0"/>
            <a:r>
              <a:rPr lang="en-US"/>
              <a:t>National Portrait Gallery (London) person ID (P1816) = mp04635</a:t>
            </a:r>
          </a:p>
          <a:p>
            <a:pPr lvl="0"/>
            <a:r>
              <a:rPr lang="en-US"/>
              <a:t>Encyclopædia Britannica Online ID (P1417) = biography/Victoria-wife-of-Frederick-III-of-Prussia</a:t>
            </a:r>
          </a:p>
          <a:p>
            <a:pPr lvl="0"/>
            <a:r>
              <a:rPr lang="en-US"/>
              <a:t>Oxford Dictionary of National Biography ID (P1415) = 36653</a:t>
            </a:r>
          </a:p>
          <a:p>
            <a:pPr lvl="0"/>
            <a:r>
              <a:rPr lang="en-US"/>
              <a:t>given name (P735) = http://www.wikidata.org/entity/Q590893 (item)</a:t>
            </a:r>
          </a:p>
          <a:p>
            <a:pPr lvl="0"/>
            <a:r>
              <a:rPr lang="en-US"/>
              <a:t>wikidata_type (wikidata_type) = http://www.wikidata.org/ontology#Item</a:t>
            </a:r>
          </a:p>
          <a:p>
            <a:pPr lvl="0"/>
            <a:r>
              <a:rPr lang="en-US"/>
              <a:t>Commons gallery (P935) = Victoria, Princess Royal</a:t>
            </a:r>
          </a:p>
          <a:p>
            <a:pPr lvl="0"/>
            <a:r>
              <a:rPr lang="en-US"/>
              <a:t>instance of (P31) = http://www.wikidata.org/entity/Q5 (item)</a:t>
            </a:r>
          </a:p>
          <a:p>
            <a:pPr lvl="0"/>
            <a:r>
              <a:rPr lang="en-US"/>
              <a:t>SNAC Ark ID (P3430) = w6xp76f2</a:t>
            </a:r>
          </a:p>
          <a:p>
            <a:pPr lvl="0"/>
            <a:r>
              <a:rPr lang="en-US"/>
              <a:t>name (name) = Victoria, Princess Royal</a:t>
            </a:r>
          </a:p>
          <a:p>
            <a:pPr lvl="0"/>
            <a:r>
              <a:rPr lang="en-US"/>
              <a:t>award received (P166) = [http://www.wikidata.org/entity/Q94145 (item), http://www.wikidata.org/entity/Q833809 (item)]</a:t>
            </a:r>
          </a:p>
          <a:p>
            <a:pPr lvl="0"/>
            <a:r>
              <a:rPr lang="en-US"/>
              <a:t>ULAN ID (P245) = 500009430</a:t>
            </a:r>
          </a:p>
          <a:p>
            <a:pPr lvl="0"/>
            <a:r>
              <a:rPr lang="en-US"/>
              <a:t>P1207 (P1207) = n2002011658</a:t>
            </a:r>
          </a:p>
          <a:p>
            <a:pPr lvl="0"/>
            <a:r>
              <a:rPr lang="en-US"/>
              <a:t>Library of Congress authority ID (P244) = n81043124</a:t>
            </a:r>
          </a:p>
          <a:p>
            <a:pPr lvl="0"/>
            <a:r>
              <a:rPr lang="en-US"/>
              <a:t>NLA (Australia) ID (P409) = 36298177</a:t>
            </a:r>
          </a:p>
          <a:p>
            <a:pPr lvl="0"/>
            <a:r>
              <a:rPr lang="en-US"/>
              <a:t>wikidata_id (wikidata_id) = Q116728</a:t>
            </a:r>
          </a:p>
          <a:p>
            <a:pPr lvl="0"/>
            <a:r>
              <a:rPr lang="en-US"/>
              <a:t>National Thesaurus for Author Names ID (P1006) = 071839631</a:t>
            </a:r>
          </a:p>
          <a:p>
            <a:pPr lvl="0"/>
            <a:r>
              <a:rPr lang="en-US"/>
              <a:t>UK National Archives ID (P3029) = F257232</a:t>
            </a:r>
          </a:p>
          <a:p>
            <a:pPr lvl="0"/>
            <a:r>
              <a:rPr lang="en-US"/>
              <a:t>child (P40) = [http://www.wikidata.org/entity/Q2677 (item), http://www.wikidata.org/entity/Q58670 (item), http://www.wikidata.org/entity/Q57569 (item), http://www.wikidata.org/entity/Q2800847 (item), http://www.wikidata.org/entity/Q60382 (item), http://www.wikidata.org/entity/Q3026877 (item), http://www.wikidata.org/entity/Q155822 (item), http://www.wikidata.org/entity/Q61338 (item)]</a:t>
            </a:r>
          </a:p>
          <a:p>
            <a:pPr lvl="0"/>
            <a:r>
              <a:rPr lang="en-US"/>
              <a:t>date of birth (P569) = 1840-11-21 (Prec.: day [-0 .. +0], PCal: Gregorian)</a:t>
            </a:r>
          </a:p>
          <a:p>
            <a:pPr lvl="0"/>
            <a:r>
              <a:rPr lang="en-US"/>
              <a:t>Freebase ID (P646) = /m/01mqj1</a:t>
            </a:r>
          </a:p>
          <a:p>
            <a:pPr lvl="0"/>
            <a:r>
              <a:rPr lang="en-US"/>
              <a:t>WeRelate person ID (P4159) = Victoria,_Princess_Royal_(1)</a:t>
            </a:r>
          </a:p>
          <a:p>
            <a:pPr lvl="0"/>
            <a:r>
              <a:rPr lang="en-US"/>
              <a:t>NE.se ID (P3222) = viktoria</a:t>
            </a:r>
          </a:p>
          <a:p>
            <a:pPr lvl="0"/>
            <a:r>
              <a:rPr lang="en-US"/>
              <a:t>Commons category (P373) = Victoria, Princess Royal</a:t>
            </a:r>
          </a:p>
          <a:p>
            <a:pPr lvl="0"/>
            <a:r>
              <a:rPr lang="en-US"/>
              <a:t>date of death (P570) = 1901-08-05 (Prec.: day [-0 .. +0], PCal: Gregorian)</a:t>
            </a:r>
          </a:p>
          <a:p>
            <a:pPr lvl="0"/>
            <a:r>
              <a:rPr lang="en-US"/>
              <a:t>wiki_en (wiki_en) = Victoria, Princess Royal</a:t>
            </a:r>
          </a:p>
          <a:p>
            <a:pPr lvl="0"/>
            <a:r>
              <a:rPr lang="en-US"/>
              <a:t>name in native language (P1559) = "Victoria" (en)</a:t>
            </a:r>
          </a:p>
          <a:p>
            <a:pPr lvl="0"/>
            <a:r>
              <a:rPr lang="en-US"/>
              <a:t>People Australia ID (P1315) = 1243412</a:t>
            </a:r>
          </a:p>
          <a:p>
            <a:pPr lvl="0"/>
            <a:r>
              <a:rPr lang="en-US"/>
              <a:t>coat of arms image (P94) = Lesser Coat of Arms of Empress Victoria.svg</a:t>
            </a:r>
          </a:p>
          <a:p>
            <a:pPr lvl="0"/>
            <a:r>
              <a:rPr lang="en-US"/>
              <a:t>Benezit ID (P2843) = B00190727</a:t>
            </a:r>
          </a:p>
          <a:p>
            <a:pPr lvl="0"/>
            <a:r>
              <a:rPr lang="en-US"/>
              <a:t>label_en (label_en) = Victoria, Princess Royal</a:t>
            </a:r>
          </a:p>
          <a:p>
            <a:pPr lvl="0"/>
            <a:r>
              <a:rPr lang="en-US"/>
              <a:t>place of burial (P119) = http://www.wikidata.org/entity/Q819742 (item)</a:t>
            </a:r>
          </a:p>
          <a:p>
            <a:pPr lvl="0"/>
            <a:r>
              <a:rPr lang="en-US"/>
              <a:t>P1477 (P1477) = "Victoria Adelaide Mary Louisa" (en)</a:t>
            </a:r>
          </a:p>
          <a:p>
            <a:pPr lvl="0"/>
            <a:r>
              <a:rPr lang="en-US"/>
              <a:t>P97 (P97) = http://www.wikidata.org/entity/Q3877594 (item)</a:t>
            </a:r>
          </a:p>
          <a:p>
            <a:pPr lvl="0"/>
            <a:r>
              <a:rPr lang="en-US"/>
              <a:t>family (P53) = http://www.wikidata.org/entity/Q81589 (item)</a:t>
            </a:r>
          </a:p>
          <a:p>
            <a:pPr lvl="0"/>
            <a:r>
              <a:rPr lang="en-US"/>
              <a:t>P1472 (P1472) = Victoria, Princess Royal</a:t>
            </a:r>
          </a:p>
          <a:p>
            <a:pPr lvl="0"/>
            <a:r>
              <a:rPr lang="en-US"/>
              <a:t>FAST ID (P2163) = 71378</a:t>
            </a:r>
          </a:p>
          <a:p>
            <a:pPr lvl="0"/>
            <a:r>
              <a:rPr lang="en-US"/>
              <a:t>manner of death (P1196) = http://www.wikidata.org/entity/Q3739104 (item)</a:t>
            </a:r>
          </a:p>
          <a:p>
            <a:pPr lvl="0"/>
            <a:r>
              <a:rPr lang="en-US"/>
              <a:t>sibling (P3373) = [http://www.wikidata.org/entity/Q155566 (item), http://www.wikidata.org/entity/Q158140 (item), http://www.wikidata.org/entity/Q160539 (item), http://www.wikidata.org/entity/Q161167 (item), http://www.wikidata.org/entity/Q158143 (item), http://www.wikidata.org/entity/Q160541 (item), http://www.wikidata.org/entity/Q160558 (item), http://www.wikidata.org/entity/Q20875 (item)]</a:t>
            </a:r>
          </a:p>
          <a:p>
            <a:pPr lvl="0"/>
            <a:r>
              <a:rPr lang="en-US"/>
              <a:t>image (P18) = Victoria, Princess Royal.jpg</a:t>
            </a:r>
          </a:p>
          <a:p>
            <a:pPr lvl="0"/>
            <a:r>
              <a:rPr lang="en-US"/>
              <a:t>place of birth (P19) = http://www.wikidata.org/entity/Q42182 (item)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SUDOC authorities (P269) = 031976077</a:t>
            </a:r>
          </a:p>
          <a:p>
            <a:pPr lvl="0"/>
            <a:r>
              <a:rPr lang="en-US"/>
              <a:t>BnF ID (P268) = 12309317p</a:t>
            </a:r>
          </a:p>
          <a:p>
            <a:pPr lvl="0"/>
            <a:r>
              <a:rPr lang="en-US"/>
              <a:t>GND ID (P227) = 118528955</a:t>
            </a:r>
          </a:p>
          <a:p>
            <a:pPr lvl="0"/>
            <a:r>
              <a:rPr lang="en-US"/>
              <a:t>occupation (P106) = [http://www.wikidata.org/entity/Q2478141 (item), http://www.wikidata.org/entity/Q10732476 (item), http://www.wikidata.org/entity/Q12097 (item)]</a:t>
            </a:r>
          </a:p>
          <a:p>
            <a:pPr lvl="0"/>
            <a:r>
              <a:rPr lang="en-US"/>
              <a:t>member of (P463) = [http://www.wikidata.org/entity/Q469039 (item), http://www.wikidata.org/entity/Q123885 (item)]</a:t>
            </a:r>
          </a:p>
          <a:p>
            <a:pPr lvl="0"/>
            <a:r>
              <a:rPr lang="en-US"/>
              <a:t>SELIBR (P906) = 207197</a:t>
            </a:r>
          </a:p>
          <a:p>
            <a:pPr lvl="0"/>
            <a:r>
              <a:rPr lang="en-US"/>
              <a:t>P1303 (P1303) = http://www.wikidata.org/entity/Q8347 (item)</a:t>
            </a:r>
          </a:p>
          <a:p>
            <a:pPr lvl="0"/>
            <a:r>
              <a:rPr lang="en-US"/>
              <a:t>source (source) = WikiData</a:t>
            </a:r>
          </a:p>
          <a:p>
            <a:pPr lvl="0"/>
            <a:r>
              <a:rPr lang="en-US"/>
              <a:t>NDL Auth ID (P349) = 001123056</a:t>
            </a:r>
          </a:p>
          <a:p>
            <a:pPr lvl="0"/>
            <a:r>
              <a:rPr lang="en-US"/>
              <a:t>monogram (P1543) = Royal Monogram of King Edward VII of Great Britain.svg</a:t>
            </a:r>
          </a:p>
          <a:p>
            <a:pPr lvl="0"/>
            <a:r>
              <a:rPr lang="en-US"/>
              <a:t>sex or gender (P21) = http://www.wikidata.org/entity/Q6581097 (item)</a:t>
            </a:r>
          </a:p>
          <a:p>
            <a:pPr lvl="0"/>
            <a:r>
              <a:rPr lang="en-US"/>
              <a:t>signature (P109) = EdwardVII Signature.svg</a:t>
            </a:r>
          </a:p>
          <a:p>
            <a:pPr lvl="0"/>
            <a:r>
              <a:rPr lang="en-US"/>
              <a:t>place of death (P20) = http://www.wikidata.org/entity/Q42182 (item)</a:t>
            </a:r>
          </a:p>
          <a:p>
            <a:pPr lvl="0"/>
            <a:r>
              <a:rPr lang="en-US"/>
              <a:t>described by source (P1343) = [http://www.wikidata.org/entity/Q19180675 (item), http://www.wikidata.org/entity/Q602358 (item), http://www.wikidata.org/entity/Q16014697 (item)]</a:t>
            </a:r>
          </a:p>
          <a:p>
            <a:pPr lvl="0"/>
            <a:r>
              <a:rPr lang="en-US"/>
              <a:t>openMLOL author ID (P3762) = 175650</a:t>
            </a:r>
          </a:p>
          <a:p>
            <a:pPr lvl="0"/>
            <a:r>
              <a:rPr lang="en-US"/>
              <a:t>NNDB people ID (P1263) = 906/000068702</a:t>
            </a:r>
          </a:p>
          <a:p>
            <a:pPr lvl="0"/>
            <a:r>
              <a:rPr lang="en-US"/>
              <a:t>father (P22) = http://www.wikidata.org/entity/Q152245 (item)</a:t>
            </a:r>
          </a:p>
          <a:p>
            <a:pPr lvl="0"/>
            <a:r>
              <a:rPr lang="en-US"/>
              <a:t>mother (P25) = http://www.wikidata.org/entity/Q9439 (item)</a:t>
            </a:r>
          </a:p>
          <a:p>
            <a:pPr lvl="0"/>
            <a:r>
              <a:rPr lang="en-US"/>
              <a:t>P69 (P69) = [http://www.wikidata.org/entity/Q160302 (item), http://www.wikidata.org/entity/Q745967 (item), http://www.wikidata.org/entity/Q332342 (item)]</a:t>
            </a:r>
          </a:p>
          <a:p>
            <a:pPr lvl="0"/>
            <a:r>
              <a:rPr lang="en-US"/>
              <a:t>country of citizenship (P27) = [http://www.wikidata.org/entity/Q145 (item), http://www.wikidata.org/entity/Q34 (item)]</a:t>
            </a:r>
          </a:p>
          <a:p>
            <a:pPr lvl="0"/>
            <a:r>
              <a:rPr lang="en-US"/>
              <a:t>spouse (P26) = http://www.wikidata.org/entity/Q152260 (item)</a:t>
            </a:r>
          </a:p>
          <a:p>
            <a:pPr lvl="0"/>
            <a:r>
              <a:rPr lang="en-US"/>
              <a:t>PM20 folder ID (P4293) = pe/004484</a:t>
            </a:r>
          </a:p>
          <a:p>
            <a:pPr lvl="0"/>
            <a:r>
              <a:rPr lang="en-US"/>
              <a:t>VIAF ID (P214) = 265340794</a:t>
            </a:r>
          </a:p>
          <a:p>
            <a:pPr lvl="0"/>
            <a:r>
              <a:rPr lang="en-US"/>
              <a:t>ISNI (P213) = 0000 0003 8269 6461</a:t>
            </a:r>
          </a:p>
          <a:p>
            <a:pPr lvl="0"/>
            <a:r>
              <a:rPr lang="en-US"/>
              <a:t>National Portrait Gallery (London) person ID (P1816) = mp01430</a:t>
            </a:r>
          </a:p>
          <a:p>
            <a:pPr lvl="0"/>
            <a:r>
              <a:rPr lang="en-US"/>
              <a:t>WikiTree person ID (P2949) = Saxe-Coburg-Gotha-5</a:t>
            </a:r>
          </a:p>
          <a:p>
            <a:pPr lvl="0"/>
            <a:r>
              <a:rPr lang="en-US"/>
              <a:t>Find a Grave memorial ID (P535) = 7465</a:t>
            </a:r>
          </a:p>
          <a:p>
            <a:pPr lvl="0"/>
            <a:r>
              <a:rPr lang="en-US"/>
              <a:t>Project Gutenberg author ID (P1938) = 36073</a:t>
            </a:r>
          </a:p>
          <a:p>
            <a:pPr lvl="0"/>
            <a:r>
              <a:rPr lang="en-US"/>
              <a:t>P650 (P650) = 25504</a:t>
            </a:r>
          </a:p>
          <a:p>
            <a:pPr lvl="0"/>
            <a:r>
              <a:rPr lang="en-US"/>
              <a:t>P410 (P410) = http://www.wikidata.org/entity/Q2703373 (item)</a:t>
            </a:r>
          </a:p>
          <a:p>
            <a:pPr lvl="0"/>
            <a:r>
              <a:rPr lang="en-US"/>
              <a:t>Encyclopædia Britannica Online ID (P1417) = biography/Edward-VII</a:t>
            </a:r>
          </a:p>
          <a:p>
            <a:pPr lvl="0"/>
            <a:r>
              <a:rPr lang="en-US"/>
              <a:t>P937 (P937) = http://www.wikidata.org/entity/Q84 (item)</a:t>
            </a:r>
          </a:p>
          <a:p>
            <a:pPr lvl="0"/>
            <a:r>
              <a:rPr lang="en-US"/>
              <a:t>P2944 (P2944) = E001546b</a:t>
            </a:r>
          </a:p>
          <a:p>
            <a:pPr lvl="0"/>
            <a:r>
              <a:rPr lang="en-US"/>
              <a:t>Oxford Dictionary of National Biography ID (P1415) = 32975</a:t>
            </a:r>
          </a:p>
          <a:p>
            <a:pPr lvl="0"/>
            <a:r>
              <a:rPr lang="en-US"/>
              <a:t>languages spoken, written or signed (P1412) = http://www.wikidata.org/entity/Q1860 (item)</a:t>
            </a:r>
          </a:p>
          <a:p>
            <a:pPr lvl="0"/>
            <a:r>
              <a:rPr lang="en-US"/>
              <a:t>P1017 (P1017) = ["ADV12028425", "ADV12133068"]</a:t>
            </a:r>
          </a:p>
          <a:p>
            <a:pPr lvl="0"/>
            <a:r>
              <a:rPr lang="en-US"/>
              <a:t>given name (P735) = [http://www.wikidata.org/entity/Q278835 (item), http://www.wikidata.org/entity/Q18130894 (item), http://www.wikidata.org/entity/Q577011 (item)]</a:t>
            </a:r>
          </a:p>
          <a:p>
            <a:pPr lvl="0"/>
            <a:r>
              <a:rPr lang="en-US"/>
              <a:t>wikidata_type (wikidata_type) = http://www.wikidata.org/ontology#Item</a:t>
            </a:r>
          </a:p>
          <a:p>
            <a:pPr lvl="0"/>
            <a:r>
              <a:rPr lang="en-US"/>
              <a:t>P734 (P734) = http://www.wikidata.org/entity/Q21405537 (item)</a:t>
            </a:r>
          </a:p>
          <a:p>
            <a:pPr lvl="0"/>
            <a:r>
              <a:rPr lang="en-US"/>
              <a:t>P1015 (P1015) = 90595219</a:t>
            </a:r>
          </a:p>
          <a:p>
            <a:pPr lvl="0"/>
            <a:r>
              <a:rPr lang="en-US"/>
              <a:t>Commons gallery (P935) = Edward VII of the United Kingdom</a:t>
            </a:r>
          </a:p>
          <a:p>
            <a:pPr lvl="0"/>
            <a:r>
              <a:rPr lang="en-US"/>
              <a:t>instance of (P31) = http://www.wikidata.org/entity/Q5 (item)</a:t>
            </a:r>
          </a:p>
          <a:p>
            <a:pPr lvl="0"/>
            <a:r>
              <a:rPr lang="en-US"/>
              <a:t>P1296 (P1296) = 0023499</a:t>
            </a:r>
          </a:p>
          <a:p>
            <a:pPr lvl="0"/>
            <a:r>
              <a:rPr lang="en-US"/>
              <a:t>SNAC Ark ID (P3430) = w67d5xp5</a:t>
            </a:r>
          </a:p>
          <a:p>
            <a:pPr lvl="0"/>
            <a:r>
              <a:rPr lang="en-US"/>
              <a:t>position held (P39) = [http://www.wikidata.org/entity/Q116 (item), http://www.wikidata.org/entity/Q5352166 (item), http://www.wikidata.org/entity/Q39018 (item), http://www.wikidata.org/entity/Q18952564 (item), http://www.wikidata.org/entity/Q28837708 (item), http://www.wikidata.org/entity/Q28841847 (item), http://www.wikidata.org/entity/Q9134365 (item)]</a:t>
            </a:r>
          </a:p>
          <a:p>
            <a:pPr lvl="0"/>
            <a:r>
              <a:rPr lang="en-US"/>
              <a:t>religion (P140) = http://www.wikidata.org/entity/Q23540 (item)</a:t>
            </a:r>
          </a:p>
          <a:p>
            <a:pPr lvl="0"/>
            <a:r>
              <a:rPr lang="en-US"/>
              <a:t>name (name) = Edward VII</a:t>
            </a:r>
          </a:p>
          <a:p>
            <a:pPr lvl="0"/>
            <a:r>
              <a:rPr lang="en-US"/>
              <a:t>award received (P166) = [http://www.wikidata.org/entity/Q15117228 (item), http://www.wikidata.org/entity/Q94145 (item), http://www.wikidata.org/entity/Q12177451 (item), http://www.wikidata.org/entity/Q12192290 (item), http://www.wikidata.org/entity/Q12177423 (item), http://www.wikidata.org/entity/Q94345 (item), http://www.wikidata.org/entity/Q5361043 (item), http://www.wikidata.org/entity/Q1126563 (item), http://www.wikidata.org/entity/Q4710826 (item), http://www.wikidata.org/entity/Q215248 (item), http://www.wikidata.org/entity/Q721030 (item), http://www.wikidata.org/entity/Q1326038 (item), http://www.wikidata.org/entity/Q506369 (item), http://www.wikidata.org/entity/Q585087 (item), http://www.wikidata.org/entity/Q1330936 (item), http://www.wikidata.org/entity/Q93710 (item), http://www.wikidata.org/entity/Q1465984 (item), http://www.wikidata.org/entity/Q1331130 (item), http://www.wikidata.org/entity/Q976544 (item), http://www.wikidata.org/entity/Q699459 (item), http://www.wikidata.org/entity/Q347377 (item), http://www.wikidata.org/entity/Q93932 (item), http://www.wikidata.org/entity/Q163700 (item), http://www.wikidata.org/entity/Q567417 (item), http://www.wikidata.org/entity/Q20872 (item), http://www.wikidata.org/entity/Q751275 (item), http://www.wikidata.org/entity/Q1471215 (item), http://www.wikidata.org/entity/Q190353 (item)]</a:t>
            </a:r>
          </a:p>
          <a:p>
            <a:pPr lvl="0"/>
            <a:r>
              <a:rPr lang="en-US"/>
              <a:t>ULAN ID (P245) = 500023438</a:t>
            </a:r>
          </a:p>
          <a:p>
            <a:pPr lvl="0"/>
            <a:r>
              <a:rPr lang="en-US"/>
              <a:t>Library of Congress authority ID (P244) = n79039821</a:t>
            </a:r>
          </a:p>
          <a:p>
            <a:pPr lvl="0"/>
            <a:r>
              <a:rPr lang="en-US"/>
              <a:t>NLA (Australia) ID (P409) = 35057316</a:t>
            </a:r>
          </a:p>
          <a:p>
            <a:pPr lvl="0"/>
            <a:r>
              <a:rPr lang="en-US"/>
              <a:t>wikidata_id (wikidata_id) = Q20875</a:t>
            </a:r>
          </a:p>
          <a:p>
            <a:pPr lvl="0"/>
            <a:r>
              <a:rPr lang="en-US"/>
              <a:t>National Thesaurus for Author Names ID (P1006) = 070464766</a:t>
            </a:r>
          </a:p>
          <a:p>
            <a:pPr lvl="0"/>
            <a:r>
              <a:rPr lang="en-US"/>
              <a:t>UK National Archives ID (P3029) = ["F54154", "F256882"]</a:t>
            </a:r>
          </a:p>
          <a:p>
            <a:pPr lvl="0"/>
            <a:r>
              <a:rPr lang="en-US"/>
              <a:t>P2015 (P2015) = mr-edward-gotha</a:t>
            </a:r>
          </a:p>
          <a:p>
            <a:pPr lvl="0"/>
            <a:r>
              <a:rPr lang="en-US"/>
              <a:t>child (P40) = [http://www.wikidata.org/entity/Q159670 (item), http://www.wikidata.org/entity/Q269412 (item), http://www.wikidata.org/entity/Q233516 (item), http://www.wikidata.org/entity/Q234542 (item), http://www.wikidata.org/entity/Q154423 (item), http://www.wikidata.org/entity/Q12738554 (item)]</a:t>
            </a:r>
          </a:p>
          <a:p>
            <a:pPr lvl="0"/>
            <a:r>
              <a:rPr lang="en-US"/>
              <a:t>date of birth (P569) = 1841-11-09 (Prec.: day [-0 .. +0], PCal: Gregorian)</a:t>
            </a:r>
          </a:p>
          <a:p>
            <a:pPr lvl="0"/>
            <a:r>
              <a:rPr lang="en-US"/>
              <a:t>Freebase ID (P646) = /m/0cm03</a:t>
            </a:r>
          </a:p>
          <a:p>
            <a:pPr lvl="0"/>
            <a:r>
              <a:rPr lang="en-US"/>
              <a:t>Te Papa person ID (P3544) = 33717</a:t>
            </a:r>
          </a:p>
          <a:p>
            <a:pPr lvl="0"/>
            <a:r>
              <a:rPr lang="en-US"/>
              <a:t>WeRelate person ID (P4159) = Edward_VII_of_the_United_Kingdom_(1)</a:t>
            </a:r>
          </a:p>
          <a:p>
            <a:pPr lvl="0"/>
            <a:r>
              <a:rPr lang="en-US"/>
              <a:t>RA Collections ID (P4553) = 8885</a:t>
            </a:r>
          </a:p>
          <a:p>
            <a:pPr lvl="0"/>
            <a:r>
              <a:rPr lang="en-US"/>
              <a:t>Commons category (P373) = Edward VII of the United Kingdom</a:t>
            </a:r>
          </a:p>
          <a:p>
            <a:pPr lvl="0"/>
            <a:r>
              <a:rPr lang="en-US"/>
              <a:t>date of death (P570) = 1910-05-06 (Prec.: day [-0 .. +0], PCal: Gregorian)</a:t>
            </a:r>
          </a:p>
          <a:p>
            <a:pPr lvl="0"/>
            <a:r>
              <a:rPr lang="en-US"/>
              <a:t>NKCR AUT ID (P691) = jn20030212003</a:t>
            </a:r>
          </a:p>
          <a:p>
            <a:pPr lvl="0"/>
            <a:r>
              <a:rPr lang="en-US"/>
              <a:t>wiki_en (wiki_en) = Edward VII</a:t>
            </a:r>
          </a:p>
          <a:p>
            <a:pPr lvl="0"/>
            <a:r>
              <a:rPr lang="en-US"/>
              <a:t>BNE ID (P950) = XX954611</a:t>
            </a:r>
          </a:p>
          <a:p>
            <a:pPr lvl="0"/>
            <a:r>
              <a:rPr lang="en-US"/>
              <a:t>name in native language (P1559) = "Eduard VII." (en)</a:t>
            </a:r>
          </a:p>
          <a:p>
            <a:pPr lvl="0"/>
            <a:r>
              <a:rPr lang="en-US"/>
              <a:t>British Museum person-institution (P1711) = ["68944", "138072"]</a:t>
            </a:r>
          </a:p>
          <a:p>
            <a:pPr lvl="0"/>
            <a:r>
              <a:rPr lang="en-US"/>
              <a:t>Quora topic ID (P3417) = Edward-VII</a:t>
            </a:r>
          </a:p>
          <a:p>
            <a:pPr lvl="0"/>
            <a:r>
              <a:rPr lang="en-US"/>
              <a:t>P3219 (P3219) = edouard-vii</a:t>
            </a:r>
          </a:p>
          <a:p>
            <a:pPr lvl="0"/>
            <a:r>
              <a:rPr lang="en-US"/>
              <a:t>P1599 (P1599) = WLS861AE</a:t>
            </a:r>
          </a:p>
          <a:p>
            <a:pPr lvl="0"/>
            <a:r>
              <a:rPr lang="en-US"/>
              <a:t>coat of arms image (P94) = Coat of arms of the United Kingdom (1837-1952).svg</a:t>
            </a:r>
          </a:p>
          <a:p>
            <a:pPr lvl="0"/>
            <a:r>
              <a:rPr lang="en-US"/>
              <a:t>label_en (label_en) = Edward VII</a:t>
            </a:r>
          </a:p>
          <a:p>
            <a:pPr lvl="0"/>
            <a:r>
              <a:rPr lang="en-US"/>
              <a:t>place of burial (P119) = [http://www.wikidata.org/entity/Q2449634 (item), http://www.wikidata.org/entity/Q42646 (item)]</a:t>
            </a:r>
          </a:p>
          <a:p>
            <a:pPr lvl="0"/>
            <a:r>
              <a:rPr lang="en-US"/>
              <a:t>Smithsonian American Art Museum: person/institution thesaurus ID (P1795) = 5200</a:t>
            </a:r>
          </a:p>
          <a:p>
            <a:pPr lvl="0"/>
            <a:r>
              <a:rPr lang="en-US"/>
              <a:t>topic's main category (P910) = http://www.wikidata.org/entity/Q8408348 (item)</a:t>
            </a:r>
          </a:p>
          <a:p>
            <a:pPr lvl="0"/>
            <a:r>
              <a:rPr lang="en-US"/>
              <a:t>P1477 (P1477) = "Albert Edward" (en)</a:t>
            </a:r>
          </a:p>
          <a:p>
            <a:pPr lvl="0"/>
            <a:r>
              <a:rPr lang="en-US"/>
              <a:t>OpenPlaques subject ID (P1430) = 1513</a:t>
            </a:r>
          </a:p>
          <a:p>
            <a:pPr lvl="0"/>
            <a:r>
              <a:rPr lang="en-US"/>
              <a:t>family (P53) = http://www.wikidata.org/entity/Q1753846 (item)</a:t>
            </a:r>
          </a:p>
          <a:p>
            <a:pPr lvl="0"/>
            <a:r>
              <a:rPr lang="en-US"/>
              <a:t>P97 (P97) = [http://www.wikidata.org/entity/Q668449 (item), http://www.wikidata.org/entity/Q460244 (item), http://www.wikidata.org/entity/Q2494846 (item)]</a:t>
            </a:r>
          </a:p>
          <a:p>
            <a:pPr lvl="0"/>
            <a:r>
              <a:rPr lang="en-US"/>
              <a:t>FAST ID (P2163) = 33612</a:t>
            </a:r>
          </a:p>
          <a:p>
            <a:pPr lvl="0"/>
            <a:r>
              <a:rPr lang="en-US"/>
              <a:t>CANTIC-ID (P1273) = a11246303</a:t>
            </a:r>
          </a:p>
          <a:p>
            <a:pPr lvl="0"/>
            <a:r>
              <a:rPr lang="en-US"/>
              <a:t>sibling (P3373) = [http://www.wikidata.org/entity/Q116728 (item), http://www.wikidata.org/entity/Q155566 (item), http://www.wikidata.org/entity/Q158140 (item), http://www.wikidata.org/entity/Q160539 (item), http://www.wikidata.org/entity/Q161167 (item), http://www.wikidata.org/entity/Q158143 (item), http://www.wikidata.org/entity/Q160541 (item), http://www.wikidata.org/entity/Q160558 (item)]</a:t>
            </a:r>
          </a:p>
          <a:p>
            <a:pPr lvl="0"/>
            <a:r>
              <a:rPr lang="en-US"/>
              <a:t>image (P18) = Edward VII in coronation robes.jpg</a:t>
            </a:r>
          </a:p>
          <a:p>
            <a:pPr lvl="0"/>
            <a:r>
              <a:rPr lang="en-US"/>
              <a:t>place of birth (P19) = http://www.wikidata.org/entity/Q42182 (item)</a:t>
            </a:r>
          </a:p>
          <a:p>
            <a:pPr lvl="0"/>
            <a:r>
              <a:rPr lang="en-US"/>
              <a:t>P241 (P241) = http://www.wikidata.org/entity/Q222595 (item)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BnF ID (P268) = 16244450s</a:t>
            </a:r>
          </a:p>
          <a:p>
            <a:pPr lvl="0"/>
            <a:r>
              <a:rPr lang="en-US"/>
              <a:t>GND ID (P227) = 101508727</a:t>
            </a:r>
          </a:p>
          <a:p>
            <a:pPr lvl="0"/>
            <a:r>
              <a:rPr lang="en-US"/>
              <a:t>occupation (P106) = [http://www.wikidata.org/entity/Q186360 (item), http://www.wikidata.org/entity/Q82955 (item)]</a:t>
            </a:r>
          </a:p>
          <a:p>
            <a:pPr lvl="0"/>
            <a:r>
              <a:rPr lang="en-US"/>
              <a:t>P1207 (P1207) = n2010148168</a:t>
            </a:r>
          </a:p>
          <a:p>
            <a:pPr lvl="0"/>
            <a:r>
              <a:rPr lang="en-US"/>
              <a:t>Library of Congress authority ID (P244) = n82079379</a:t>
            </a:r>
          </a:p>
          <a:p>
            <a:pPr lvl="0"/>
            <a:r>
              <a:rPr lang="en-US"/>
              <a:t>NLA (Australia) ID (P409) = 36010069</a:t>
            </a:r>
          </a:p>
          <a:p>
            <a:pPr lvl="0"/>
            <a:r>
              <a:rPr lang="en-US"/>
              <a:t>wikidata_id (wikidata_id) = Q155566</a:t>
            </a:r>
          </a:p>
          <a:p>
            <a:pPr lvl="0"/>
            <a:r>
              <a:rPr lang="en-US"/>
              <a:t>cause of death (P509) = http://www.wikidata.org/entity/Q134649 (item)</a:t>
            </a:r>
          </a:p>
          <a:p>
            <a:pPr lvl="0"/>
            <a:r>
              <a:rPr lang="en-US"/>
              <a:t>National Thesaurus for Author Names ID (P1006) = 069412898</a:t>
            </a:r>
          </a:p>
          <a:p>
            <a:pPr lvl="0"/>
            <a:r>
              <a:rPr lang="en-US"/>
              <a:t>National Library of Israel ID (P949) = 000445221</a:t>
            </a:r>
          </a:p>
          <a:p>
            <a:pPr lvl="0"/>
            <a:r>
              <a:rPr lang="en-US"/>
              <a:t>source (source) = WikiData</a:t>
            </a:r>
          </a:p>
          <a:p>
            <a:pPr lvl="0"/>
            <a:r>
              <a:rPr lang="en-US"/>
              <a:t>child (P40) = [http://www.wikidata.org/entity/Q57658 (item), http://www.wikidata.org/entity/Q58063 (item), http://www.wikidata.org/entity/Q233990 (item), http://www.wikidata.org/entity/Q57507 (item), http://www.wikidata.org/entity/Q2562528 (item), http://www.wikidata.org/entity/Q152094 (item), http://www.wikidata.org/entity/Q1208045 (item)]</a:t>
            </a:r>
          </a:p>
          <a:p>
            <a:pPr lvl="0"/>
            <a:r>
              <a:rPr lang="en-US"/>
              <a:t>date of birth (P569) = 1843-04-25 (Prec.: day [-0 .. +0], PCal: Gregorian)</a:t>
            </a:r>
          </a:p>
          <a:p>
            <a:pPr lvl="0"/>
            <a:r>
              <a:rPr lang="en-US"/>
              <a:t>Freebase ID (P646) = /m/01tytj</a:t>
            </a:r>
          </a:p>
          <a:p>
            <a:pPr lvl="0"/>
            <a:r>
              <a:rPr lang="en-US"/>
              <a:t>sex or gender (P21) = http://www.wikidata.org/entity/Q6581072 (item)</a:t>
            </a:r>
          </a:p>
          <a:p>
            <a:pPr lvl="0"/>
            <a:r>
              <a:rPr lang="en-US"/>
              <a:t>WeRelate person ID (P4159) = Princess_Alice_of_the_United_Kingdom_(1)</a:t>
            </a:r>
          </a:p>
          <a:p>
            <a:pPr lvl="0"/>
            <a:r>
              <a:rPr lang="en-US"/>
              <a:t>place of death (P20) = http://www.wikidata.org/entity/Q2973 (item)</a:t>
            </a:r>
          </a:p>
          <a:p>
            <a:pPr lvl="0"/>
            <a:r>
              <a:rPr lang="en-US"/>
              <a:t>described by source (P1343) = [http://www.wikidata.org/entity/Q19034818 (item), http://www.wikidata.org/entity/Q15987216 (item), http://www.wikidata.org/entity/Q602358 (item)]</a:t>
            </a:r>
          </a:p>
          <a:p>
            <a:pPr lvl="0"/>
            <a:r>
              <a:rPr lang="en-US"/>
              <a:t>father (P22) = http://www.wikidata.org/entity/Q152245 (item)</a:t>
            </a:r>
          </a:p>
          <a:p>
            <a:pPr lvl="0"/>
            <a:r>
              <a:rPr lang="en-US"/>
              <a:t>mother (P25) = http://www.wikidata.org/entity/Q9439 (item)</a:t>
            </a:r>
          </a:p>
          <a:p>
            <a:pPr lvl="0"/>
            <a:r>
              <a:rPr lang="en-US"/>
              <a:t>country of citizenship (P27) = http://www.wikidata.org/entity/Q145 (item)</a:t>
            </a:r>
          </a:p>
          <a:p>
            <a:pPr lvl="0"/>
            <a:r>
              <a:rPr lang="en-US"/>
              <a:t>spouse (P26) = http://www.wikidata.org/entity/Q164498 (item)</a:t>
            </a:r>
          </a:p>
          <a:p>
            <a:pPr lvl="0"/>
            <a:r>
              <a:rPr lang="en-US"/>
              <a:t>Commons category (P373) = Alice of the United Kingdom</a:t>
            </a:r>
          </a:p>
          <a:p>
            <a:pPr lvl="0"/>
            <a:r>
              <a:rPr lang="en-US"/>
              <a:t>date of death (P570) = 1878-12-14 (Prec.: day [-0 .. +0], PCal: Gregorian)</a:t>
            </a:r>
          </a:p>
          <a:p>
            <a:pPr lvl="0"/>
            <a:r>
              <a:rPr lang="en-US"/>
              <a:t>wiki_en (wiki_en) = Princess Alice of the United Kingdom</a:t>
            </a:r>
          </a:p>
          <a:p>
            <a:pPr lvl="0"/>
            <a:r>
              <a:rPr lang="en-US"/>
              <a:t>VIAF ID (P214) = 29898975</a:t>
            </a:r>
          </a:p>
          <a:p>
            <a:pPr lvl="0"/>
            <a:r>
              <a:rPr lang="en-US"/>
              <a:t>ISNI (P213) = 0000 0000 6299 1322</a:t>
            </a:r>
          </a:p>
          <a:p>
            <a:pPr lvl="0"/>
            <a:r>
              <a:rPr lang="en-US"/>
              <a:t>National Portrait Gallery (London) person ID (P1816) = mp00073</a:t>
            </a:r>
          </a:p>
          <a:p>
            <a:pPr lvl="0"/>
            <a:r>
              <a:rPr lang="en-US"/>
              <a:t>WikiTree person ID (P2949) = Sachsen-Coburg_und_Gotha-14</a:t>
            </a:r>
          </a:p>
          <a:p>
            <a:pPr lvl="0"/>
            <a:r>
              <a:rPr lang="en-US"/>
              <a:t>name in native language (P1559) = "Alice of Saxe-Coburg and Gotha" (en)</a:t>
            </a:r>
          </a:p>
          <a:p>
            <a:pPr lvl="0"/>
            <a:r>
              <a:rPr lang="en-US"/>
              <a:t>People Australia ID (P1315) = 1183864</a:t>
            </a:r>
          </a:p>
          <a:p>
            <a:pPr lvl="0"/>
            <a:r>
              <a:rPr lang="en-US"/>
              <a:t>Oxford Dictionary of National Biography ID (P1415) = 347</a:t>
            </a:r>
          </a:p>
          <a:p>
            <a:pPr lvl="0"/>
            <a:r>
              <a:rPr lang="en-US"/>
              <a:t>coat of arms image (P94) = Coat of Arms of Alice, Grand Duchess of Hesse.svg</a:t>
            </a:r>
          </a:p>
          <a:p>
            <a:pPr lvl="0"/>
            <a:r>
              <a:rPr lang="en-US"/>
              <a:t>P1017 (P1017) = ADV10225521</a:t>
            </a:r>
          </a:p>
          <a:p>
            <a:pPr lvl="0"/>
            <a:r>
              <a:rPr lang="en-US"/>
              <a:t>label_en (label_en) = Princess Alice of the United Kingdom</a:t>
            </a:r>
          </a:p>
          <a:p>
            <a:pPr lvl="0"/>
            <a:r>
              <a:rPr lang="en-US"/>
              <a:t>given name (P735) = http://www.wikidata.org/entity/Q650689 (item)</a:t>
            </a:r>
          </a:p>
          <a:p>
            <a:pPr lvl="0"/>
            <a:r>
              <a:rPr lang="en-US"/>
              <a:t>wikidata_type (wikidata_type) = http://www.wikidata.org/ontology#Item</a:t>
            </a:r>
          </a:p>
          <a:p>
            <a:pPr lvl="0"/>
            <a:r>
              <a:rPr lang="en-US"/>
              <a:t>P1477 (P1477) = "Alice of Saxe-Coburg and Gotha" (en)</a:t>
            </a:r>
          </a:p>
          <a:p>
            <a:pPr lvl="0"/>
            <a:r>
              <a:rPr lang="en-US"/>
              <a:t>Commons gallery (P935) = Princess Alice of the United Kingdom</a:t>
            </a:r>
          </a:p>
          <a:p>
            <a:pPr lvl="0"/>
            <a:r>
              <a:rPr lang="en-US"/>
              <a:t>instance of (P31) = http://www.wikidata.org/entity/Q5 (item)</a:t>
            </a:r>
          </a:p>
          <a:p>
            <a:pPr lvl="0"/>
            <a:r>
              <a:rPr lang="en-US"/>
              <a:t>family (P53) = http://www.wikidata.org/entity/Q152909 (item)</a:t>
            </a:r>
          </a:p>
          <a:p>
            <a:pPr lvl="0"/>
            <a:r>
              <a:rPr lang="en-US"/>
              <a:t>CERL ID (P1871) = cnp00209012</a:t>
            </a:r>
          </a:p>
          <a:p>
            <a:pPr lvl="0"/>
            <a:r>
              <a:rPr lang="en-US"/>
              <a:t>SNAC Ark ID (P3430) = w6dc0mcq</a:t>
            </a:r>
          </a:p>
          <a:p>
            <a:pPr lvl="0"/>
            <a:r>
              <a:rPr lang="en-US"/>
              <a:t>manner of death (P1196) = http://www.wikidata.org/entity/Q3739104 (item)</a:t>
            </a:r>
          </a:p>
          <a:p>
            <a:pPr lvl="0"/>
            <a:r>
              <a:rPr lang="en-US"/>
              <a:t>sibling (P3373) = [http://www.wikidata.org/entity/Q116728 (item), http://www.wikidata.org/entity/Q158140 (item), http://www.wikidata.org/entity/Q160539 (item), http://www.wikidata.org/entity/Q161167 (item), http://www.wikidata.org/entity/Q158143 (item), http://www.wikidata.org/entity/Q160541 (item), http://www.wikidata.org/entity/Q160558 (item), http://www.wikidata.org/entity/Q20875 (item)]</a:t>
            </a:r>
          </a:p>
          <a:p>
            <a:pPr lvl="0"/>
            <a:r>
              <a:rPr lang="en-US"/>
              <a:t>image (P18) = Princess Alice 1861.png</a:t>
            </a:r>
          </a:p>
          <a:p>
            <a:pPr lvl="0"/>
            <a:r>
              <a:rPr lang="en-US"/>
              <a:t>name (name) = Princess Alice of the United Kingdom</a:t>
            </a:r>
          </a:p>
          <a:p>
            <a:pPr lvl="0"/>
            <a:r>
              <a:rPr lang="en-US"/>
              <a:t>place of birth (P19) = http://www.wikidata.org/entity/Q84 (item)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SUDOC authorities (P269) = 137556284</a:t>
            </a:r>
          </a:p>
          <a:p>
            <a:pPr lvl="0"/>
            <a:r>
              <a:rPr lang="en-US"/>
              <a:t>P1907 (P1907) = edinburgh-duke-of-3467</a:t>
            </a:r>
          </a:p>
          <a:p>
            <a:pPr lvl="0"/>
            <a:r>
              <a:rPr lang="en-US"/>
              <a:t>BnF ID (P268) = 162421556</a:t>
            </a:r>
          </a:p>
          <a:p>
            <a:pPr lvl="0"/>
            <a:r>
              <a:rPr lang="en-US"/>
              <a:t>GND ID (P227) = 119212323</a:t>
            </a:r>
          </a:p>
          <a:p>
            <a:pPr lvl="0"/>
            <a:r>
              <a:rPr lang="en-US"/>
              <a:t>occupation (P106) = http://www.wikidata.org/entity/Q1475726 (item)</a:t>
            </a:r>
          </a:p>
          <a:p>
            <a:pPr lvl="0"/>
            <a:r>
              <a:rPr lang="en-US"/>
              <a:t>member of (P463) = [http://www.wikidata.org/entity/Q123885 (item), http://www.wikidata.org/entity/Q3446009 (item)]</a:t>
            </a:r>
          </a:p>
          <a:p>
            <a:pPr lvl="0"/>
            <a:r>
              <a:rPr lang="en-US"/>
              <a:t>cause of death (P509) = http://www.wikidata.org/entity/Q372701 (item)</a:t>
            </a:r>
          </a:p>
          <a:p>
            <a:pPr lvl="0"/>
            <a:r>
              <a:rPr lang="en-US"/>
              <a:t>source (source) = WikiData</a:t>
            </a:r>
          </a:p>
          <a:p>
            <a:pPr lvl="0"/>
            <a:r>
              <a:rPr lang="en-US"/>
              <a:t>sex or gender (P21) = http://www.wikidata.org/entity/Q6581097 (item)</a:t>
            </a:r>
          </a:p>
          <a:p>
            <a:pPr lvl="0"/>
            <a:r>
              <a:rPr lang="en-US"/>
              <a:t>place of death (P20) = http://www.wikidata.org/entity/Q449510 (item)</a:t>
            </a:r>
          </a:p>
          <a:p>
            <a:pPr lvl="0"/>
            <a:r>
              <a:rPr lang="en-US"/>
              <a:t>described by source (P1343) = [http://www.wikidata.org/entity/Q19034568 (item), http://www.wikidata.org/entity/Q16014700 (item), http://www.wikidata.org/entity/Q19180675 (item), http://www.wikidata.org/entity/Q602358 (item)]</a:t>
            </a:r>
          </a:p>
          <a:p>
            <a:pPr lvl="0"/>
            <a:r>
              <a:rPr lang="en-US"/>
              <a:t>father (P22) = http://www.wikidata.org/entity/Q152245 (item)</a:t>
            </a:r>
          </a:p>
          <a:p>
            <a:pPr lvl="0"/>
            <a:r>
              <a:rPr lang="en-US"/>
              <a:t>mother (P25) = http://www.wikidata.org/entity/Q9439 (item)</a:t>
            </a:r>
          </a:p>
          <a:p>
            <a:pPr lvl="0"/>
            <a:r>
              <a:rPr lang="en-US"/>
              <a:t>country of citizenship (P27) = http://www.wikidata.org/entity/Q145 (item)</a:t>
            </a:r>
          </a:p>
          <a:p>
            <a:pPr lvl="0"/>
            <a:r>
              <a:rPr lang="en-US"/>
              <a:t>spouse (P26) = http://www.wikidata.org/entity/Q158154 (item)</a:t>
            </a:r>
          </a:p>
          <a:p>
            <a:pPr lvl="0"/>
            <a:r>
              <a:rPr lang="en-US"/>
              <a:t>VIAF ID (P214) = 33411163</a:t>
            </a:r>
          </a:p>
          <a:p>
            <a:pPr lvl="0"/>
            <a:r>
              <a:rPr lang="en-US"/>
              <a:t>ISNI (P213) = 0000 0000 6676 3976</a:t>
            </a:r>
          </a:p>
          <a:p>
            <a:pPr lvl="0"/>
            <a:r>
              <a:rPr lang="en-US"/>
              <a:t>National Portrait Gallery (London) person ID (P1816) = mp01422</a:t>
            </a:r>
          </a:p>
          <a:p>
            <a:pPr lvl="0"/>
            <a:r>
              <a:rPr lang="en-US"/>
              <a:t>WikiTree person ID (P2949) = Sachsen-Coburg_und_Gotha-15</a:t>
            </a:r>
          </a:p>
          <a:p>
            <a:pPr lvl="0"/>
            <a:r>
              <a:rPr lang="en-US"/>
              <a:t>Oxford Dictionary of National Biography ID (P1415) = 346</a:t>
            </a:r>
          </a:p>
          <a:p>
            <a:pPr lvl="0"/>
            <a:r>
              <a:rPr lang="en-US"/>
              <a:t>given name (P735) = http://www.wikidata.org/entity/Q3480335 (item)</a:t>
            </a:r>
          </a:p>
          <a:p>
            <a:pPr lvl="0"/>
            <a:r>
              <a:rPr lang="en-US"/>
              <a:t>wikidata_type (wikidata_type) = http://www.wikidata.org/ontology#Item</a:t>
            </a:r>
          </a:p>
          <a:p>
            <a:pPr lvl="0"/>
            <a:r>
              <a:rPr lang="en-US"/>
              <a:t>instance of (P31) = http://www.wikidata.org/entity/Q5 (item)</a:t>
            </a:r>
          </a:p>
          <a:p>
            <a:pPr lvl="0"/>
            <a:r>
              <a:rPr lang="en-US"/>
              <a:t>SNAC Ark ID (P3430) = w6000m1q</a:t>
            </a:r>
          </a:p>
          <a:p>
            <a:pPr lvl="0"/>
            <a:r>
              <a:rPr lang="en-US"/>
              <a:t>position held (P39) = http://www.wikidata.org/entity/Q28841847 (item)</a:t>
            </a:r>
          </a:p>
          <a:p>
            <a:pPr lvl="0"/>
            <a:r>
              <a:rPr lang="en-US"/>
              <a:t>name (name) = Alfred, Duke of Saxe-Coburg and Gotha</a:t>
            </a:r>
          </a:p>
          <a:p>
            <a:pPr lvl="0"/>
            <a:r>
              <a:rPr lang="en-US"/>
              <a:t>award received (P166) = [http://www.wikidata.org/entity/Q15117228 (item), http://www.wikidata.org/entity/Q94145 (item), http://www.wikidata.org/entity/Q12177451 (item), http://www.wikidata.org/entity/Q12192290 (item), http://www.wikidata.org/entity/Q12177423 (item), http://www.wikidata.org/entity/Q10855271 (item), http://www.wikidata.org/entity/Q1126563 (item), http://www.wikidata.org/entity/Q18579585 (item)]</a:t>
            </a:r>
          </a:p>
          <a:p>
            <a:pPr lvl="0"/>
            <a:r>
              <a:rPr lang="en-US"/>
              <a:t>Library of Congress authority ID (P244) = n84208844</a:t>
            </a:r>
          </a:p>
          <a:p>
            <a:pPr lvl="0"/>
            <a:r>
              <a:rPr lang="en-US"/>
              <a:t>NLA (Australia) ID (P409) = 50119360</a:t>
            </a:r>
          </a:p>
          <a:p>
            <a:pPr lvl="0"/>
            <a:r>
              <a:rPr lang="en-US"/>
              <a:t>wikidata_id (wikidata_id) = Q158143</a:t>
            </a:r>
          </a:p>
          <a:p>
            <a:pPr lvl="0"/>
            <a:r>
              <a:rPr lang="en-US"/>
              <a:t>National Thesaurus for Author Names ID (P1006) = 111651476</a:t>
            </a:r>
          </a:p>
          <a:p>
            <a:pPr lvl="0"/>
            <a:r>
              <a:rPr lang="en-US"/>
              <a:t>P2015 (P2015) = mr-alfred-gotha</a:t>
            </a:r>
          </a:p>
          <a:p>
            <a:pPr lvl="0"/>
            <a:r>
              <a:rPr lang="en-US"/>
              <a:t>child (P40) = [http://www.wikidata.org/entity/Q62477 (item), http://www.wikidata.org/entity/Q57666 (item), http://www.wikidata.org/entity/Q164500 (item), http://www.wikidata.org/entity/Q61345 (item), http://www.wikidata.org/entity/Q235597 (item)]</a:t>
            </a:r>
          </a:p>
          <a:p>
            <a:pPr lvl="0"/>
            <a:r>
              <a:rPr lang="en-US"/>
              <a:t>date of birth (P569) = [1844-08-06 (Prec.: day [-0 .. +0], PCal: Gregorian), 1844-08-08 (Prec.: day [-0 .. +0], PCal: Gregorian)]</a:t>
            </a:r>
          </a:p>
          <a:p>
            <a:pPr lvl="0"/>
            <a:r>
              <a:rPr lang="en-US"/>
              <a:t>Freebase ID (P646) = /m/016dk4</a:t>
            </a:r>
          </a:p>
          <a:p>
            <a:pPr lvl="0"/>
            <a:r>
              <a:rPr lang="en-US"/>
              <a:t>WeRelate person ID (P4159) = Alfred,_Duke_of_Saxe-Coburg_and_Gotha_(1)</a:t>
            </a:r>
          </a:p>
          <a:p>
            <a:pPr lvl="0"/>
            <a:r>
              <a:rPr lang="en-US"/>
              <a:t>RA Collections ID (P4553) = 13484</a:t>
            </a:r>
          </a:p>
          <a:p>
            <a:pPr lvl="0"/>
            <a:r>
              <a:rPr lang="en-US"/>
              <a:t>Commons category (P373) = Alfred, Duke of Saxe-Coburg and Gotha</a:t>
            </a:r>
          </a:p>
          <a:p>
            <a:pPr lvl="0"/>
            <a:r>
              <a:rPr lang="en-US"/>
              <a:t>date of death (P570) = 1900-07-30 (Prec.: day [-0 .. +0], PCal: Gregorian)</a:t>
            </a:r>
          </a:p>
          <a:p>
            <a:pPr lvl="0"/>
            <a:r>
              <a:rPr lang="en-US"/>
              <a:t>wiki_en (wiki_en) = Alfred, Duke of Saxe-Coburg and Gotha</a:t>
            </a:r>
          </a:p>
          <a:p>
            <a:pPr lvl="0"/>
            <a:r>
              <a:rPr lang="en-US"/>
              <a:t>name in native language (P1559) = "Alfred von Sachsen-Coburg und Gotha" (de)</a:t>
            </a:r>
          </a:p>
          <a:p>
            <a:pPr lvl="0"/>
            <a:r>
              <a:rPr lang="en-US"/>
              <a:t>British Museum person-institution (P1711) = 136230</a:t>
            </a:r>
          </a:p>
          <a:p>
            <a:pPr lvl="0"/>
            <a:r>
              <a:rPr lang="en-US"/>
              <a:t>People Australia ID (P1315) = ["1506941", "1478878"]</a:t>
            </a:r>
          </a:p>
          <a:p>
            <a:pPr lvl="0"/>
            <a:r>
              <a:rPr lang="en-US"/>
              <a:t>coat of arms image (P94) = Coat of Arms of Alfred, Duke of Saxe-Coburg and Gotha.svg</a:t>
            </a:r>
          </a:p>
          <a:p>
            <a:pPr lvl="0"/>
            <a:r>
              <a:rPr lang="en-US"/>
              <a:t>label_en (label_en) = Alfred, Duke of Saxe-Coburg and Gotha</a:t>
            </a:r>
          </a:p>
          <a:p>
            <a:pPr lvl="0"/>
            <a:r>
              <a:rPr lang="en-US"/>
              <a:t>OpenPlaques subject ID (P1430) = 10432</a:t>
            </a:r>
          </a:p>
          <a:p>
            <a:pPr lvl="0"/>
            <a:r>
              <a:rPr lang="en-US"/>
              <a:t>family (P53) = http://www.wikidata.org/entity/Q1753846 (item)</a:t>
            </a:r>
          </a:p>
          <a:p>
            <a:pPr lvl="0"/>
            <a:r>
              <a:rPr lang="en-US"/>
              <a:t>FAST ID (P2163) = 147445</a:t>
            </a:r>
          </a:p>
          <a:p>
            <a:pPr lvl="0"/>
            <a:r>
              <a:rPr lang="en-US"/>
              <a:t>manner of death (P1196) = http://www.wikidata.org/entity/Q3739104 (item)</a:t>
            </a:r>
          </a:p>
          <a:p>
            <a:pPr lvl="0"/>
            <a:r>
              <a:rPr lang="en-US"/>
              <a:t>sibling (P3373) = [http://www.wikidata.org/entity/Q116728 (item), http://www.wikidata.org/entity/Q155566 (item), http://www.wikidata.org/entity/Q158140 (item), http://www.wikidata.org/entity/Q160539 (item), http://www.wikidata.org/entity/Q161167 (item), http://www.wikidata.org/entity/Q160541 (item), http://www.wikidata.org/entity/Q160558 (item), http://www.wikidata.org/entity/Q20875 (item)]</a:t>
            </a:r>
          </a:p>
          <a:p>
            <a:pPr lvl="0"/>
            <a:r>
              <a:rPr lang="en-US"/>
              <a:t>image (P18) = Alfred-sachsen-coburg-gotha.jpg</a:t>
            </a:r>
          </a:p>
          <a:p>
            <a:pPr lvl="0"/>
            <a:r>
              <a:rPr lang="en-US"/>
              <a:t>place of birth (P19) = http://www.wikidata.org/entity/Q42646 (item)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BnF ID (P268) = 169466443</a:t>
            </a:r>
          </a:p>
          <a:p>
            <a:pPr lvl="0"/>
            <a:r>
              <a:rPr lang="en-US"/>
              <a:t>GND ID (P227) = 103174116X</a:t>
            </a:r>
          </a:p>
          <a:p>
            <a:pPr lvl="0"/>
            <a:r>
              <a:rPr lang="en-US"/>
              <a:t>occupation (P106) = http://www.wikidata.org/entity/Q186360 (item)</a:t>
            </a:r>
          </a:p>
          <a:p>
            <a:pPr lvl="0"/>
            <a:r>
              <a:rPr lang="en-US"/>
              <a:t>award received (P166) = [http://www.wikidata.org/entity/Q16943677 (item), http://www.wikidata.org/entity/Q1635491 (item)]</a:t>
            </a:r>
          </a:p>
          <a:p>
            <a:pPr lvl="0"/>
            <a:r>
              <a:rPr lang="en-US"/>
              <a:t>ULAN ID (P245) = 500072573</a:t>
            </a:r>
          </a:p>
          <a:p>
            <a:pPr lvl="0"/>
            <a:r>
              <a:rPr lang="en-US"/>
              <a:t>Library of Congress authority ID (P244) = n00023605</a:t>
            </a:r>
          </a:p>
          <a:p>
            <a:pPr lvl="0"/>
            <a:r>
              <a:rPr lang="en-US"/>
              <a:t>Collective Biographies of Women ID (P4539) = 11837</a:t>
            </a:r>
          </a:p>
          <a:p>
            <a:pPr lvl="0"/>
            <a:r>
              <a:rPr lang="en-US"/>
              <a:t>wikidata_id (wikidata_id) = Q160539</a:t>
            </a:r>
          </a:p>
          <a:p>
            <a:pPr lvl="0"/>
            <a:r>
              <a:rPr lang="en-US"/>
              <a:t>UK National Archives ID (P3029) = F33374</a:t>
            </a:r>
          </a:p>
          <a:p>
            <a:pPr lvl="0"/>
            <a:r>
              <a:rPr lang="en-US"/>
              <a:t>source (source) = WikiData</a:t>
            </a:r>
          </a:p>
          <a:p>
            <a:pPr lvl="0"/>
            <a:r>
              <a:rPr lang="en-US"/>
              <a:t>child (P40) = [http://www.wikidata.org/entity/Q242876 (item), http://www.wikidata.org/entity/Q836119 (item), http://www.wikidata.org/entity/Q701095 (item), http://www.wikidata.org/entity/Q204864 (item)]</a:t>
            </a:r>
          </a:p>
          <a:p>
            <a:pPr lvl="0"/>
            <a:r>
              <a:rPr lang="en-US"/>
              <a:t>date of birth (P569) = [1846-05-25 (Prec.: day [-0 .. +0], PCal: Gregorian), 1846-05-26 (Prec.: day [-0 .. +0], PCal: Gregorian)]</a:t>
            </a:r>
          </a:p>
          <a:p>
            <a:pPr lvl="0"/>
            <a:r>
              <a:rPr lang="en-US"/>
              <a:t>Freebase ID (P646) = /m/01s46f</a:t>
            </a:r>
          </a:p>
          <a:p>
            <a:pPr lvl="0"/>
            <a:r>
              <a:rPr lang="en-US"/>
              <a:t>sex or gender (P21) = http://www.wikidata.org/entity/Q6581072 (item)</a:t>
            </a:r>
          </a:p>
          <a:p>
            <a:pPr lvl="0"/>
            <a:r>
              <a:rPr lang="en-US"/>
              <a:t>WeRelate person ID (P4159) = Princess_Helena_of_the_United_Kingdom_(1)</a:t>
            </a:r>
          </a:p>
          <a:p>
            <a:pPr lvl="0"/>
            <a:r>
              <a:rPr lang="en-US"/>
              <a:t>place of death (P20) = http://www.wikidata.org/entity/Q84 (item)</a:t>
            </a:r>
          </a:p>
          <a:p>
            <a:pPr lvl="0"/>
            <a:r>
              <a:rPr lang="en-US"/>
              <a:t>father (P22) = http://www.wikidata.org/entity/Q152245 (item)</a:t>
            </a:r>
          </a:p>
          <a:p>
            <a:pPr lvl="0"/>
            <a:r>
              <a:rPr lang="en-US"/>
              <a:t>mother (P25) = http://www.wikidata.org/entity/Q9439 (item)</a:t>
            </a:r>
          </a:p>
          <a:p>
            <a:pPr lvl="0"/>
            <a:r>
              <a:rPr lang="en-US"/>
              <a:t>country of citizenship (P27) = http://www.wikidata.org/entity/Q145 (item)</a:t>
            </a:r>
          </a:p>
          <a:p>
            <a:pPr lvl="0"/>
            <a:r>
              <a:rPr lang="en-US"/>
              <a:t>spouse (P26) = http://www.wikidata.org/entity/Q677589 (item)</a:t>
            </a:r>
          </a:p>
          <a:p>
            <a:pPr lvl="0"/>
            <a:r>
              <a:rPr lang="en-US"/>
              <a:t>Commons category (P373) = Princess Helena of the United Kingdom</a:t>
            </a:r>
          </a:p>
          <a:p>
            <a:pPr lvl="0"/>
            <a:r>
              <a:rPr lang="en-US"/>
              <a:t>date of death (P570) = 1923-06-09 (Prec.: day [-0 .. +0], PCal: Gregorian)</a:t>
            </a:r>
          </a:p>
          <a:p>
            <a:pPr lvl="0"/>
            <a:r>
              <a:rPr lang="en-US"/>
              <a:t>wiki_en (wiki_en) = Princess Helena of the United Kingdom</a:t>
            </a:r>
          </a:p>
          <a:p>
            <a:pPr lvl="0"/>
            <a:r>
              <a:rPr lang="en-US"/>
              <a:t>VIAF ID (P214) = 96190266</a:t>
            </a:r>
          </a:p>
          <a:p>
            <a:pPr lvl="0"/>
            <a:r>
              <a:rPr lang="en-US"/>
              <a:t>ISNI (P213) = 0000 0001 2213 6927</a:t>
            </a:r>
          </a:p>
          <a:p>
            <a:pPr lvl="0"/>
            <a:r>
              <a:rPr lang="en-US"/>
              <a:t>WikiTree person ID (P2949) = Sachsen-Coburg_und_Gotha-16</a:t>
            </a:r>
          </a:p>
          <a:p>
            <a:pPr lvl="0"/>
            <a:r>
              <a:rPr lang="en-US"/>
              <a:t>Find a Grave memorial ID (P535) = 6137255</a:t>
            </a:r>
          </a:p>
          <a:p>
            <a:pPr lvl="0"/>
            <a:r>
              <a:rPr lang="en-US"/>
              <a:t>British Museum person-institution (P1711) = 146589</a:t>
            </a:r>
          </a:p>
          <a:p>
            <a:pPr lvl="0"/>
            <a:r>
              <a:rPr lang="en-US"/>
              <a:t>Oxford Dictionary of National Biography ID (P1415) = 41067</a:t>
            </a:r>
          </a:p>
          <a:p>
            <a:pPr lvl="0"/>
            <a:r>
              <a:rPr lang="en-US"/>
              <a:t>coat of arms image (P94) = Coat of Arms of Helena, Princess Christian of Schleswig-Holstein.svg</a:t>
            </a:r>
          </a:p>
          <a:p>
            <a:pPr lvl="0"/>
            <a:r>
              <a:rPr lang="en-US"/>
              <a:t>label_en (label_en) = Princess Helena of the United Kingdom</a:t>
            </a:r>
          </a:p>
          <a:p>
            <a:pPr lvl="0"/>
            <a:r>
              <a:rPr lang="en-US"/>
              <a:t>place of burial (P119) = http://www.wikidata.org/entity/Q6677705 (item)</a:t>
            </a:r>
          </a:p>
          <a:p>
            <a:pPr lvl="0"/>
            <a:r>
              <a:rPr lang="en-US"/>
              <a:t>given name (P735) = http://www.wikidata.org/entity/Q1209486 (item)</a:t>
            </a:r>
          </a:p>
          <a:p>
            <a:pPr lvl="0"/>
            <a:r>
              <a:rPr lang="en-US"/>
              <a:t>wikidata_type (wikidata_type) = http://www.wikidata.org/ontology#Item</a:t>
            </a:r>
          </a:p>
          <a:p>
            <a:pPr lvl="0"/>
            <a:r>
              <a:rPr lang="en-US"/>
              <a:t>Commons gallery (P935) = Princess Helena of the United Kingdom</a:t>
            </a:r>
          </a:p>
          <a:p>
            <a:pPr lvl="0"/>
            <a:r>
              <a:rPr lang="en-US"/>
              <a:t>instance of (P31) = http://www.wikidata.org/entity/Q5 (item)</a:t>
            </a:r>
          </a:p>
          <a:p>
            <a:pPr lvl="0"/>
            <a:r>
              <a:rPr lang="en-US"/>
              <a:t>family (P53) = http://www.wikidata.org/entity/Q1753846 (item)</a:t>
            </a:r>
          </a:p>
          <a:p>
            <a:pPr lvl="0"/>
            <a:r>
              <a:rPr lang="en-US"/>
              <a:t>SNAC Ark ID (P3430) = w6nd4r9h</a:t>
            </a:r>
          </a:p>
          <a:p>
            <a:pPr lvl="0"/>
            <a:r>
              <a:rPr lang="en-US"/>
              <a:t>FAST ID (P2163) = 444318</a:t>
            </a:r>
          </a:p>
          <a:p>
            <a:pPr lvl="0"/>
            <a:r>
              <a:rPr lang="en-US"/>
              <a:t>sibling (P3373) = [http://www.wikidata.org/entity/Q116728 (item), http://www.wikidata.org/entity/Q155566 (item), http://www.wikidata.org/entity/Q158140 (item), http://www.wikidata.org/entity/Q161167 (item), http://www.wikidata.org/entity/Q158143 (item), http://www.wikidata.org/entity/Q160541 (item), http://www.wikidata.org/entity/Q160558 (item), http://www.wikidata.org/entity/Q20875 (item)]</a:t>
            </a:r>
          </a:p>
          <a:p>
            <a:pPr lvl="0"/>
            <a:r>
              <a:rPr lang="en-US"/>
              <a:t>image (P18) = Helena scan.jpg</a:t>
            </a:r>
          </a:p>
          <a:p>
            <a:pPr lvl="0"/>
            <a:r>
              <a:rPr lang="en-US"/>
              <a:t>name (name) = Princess Helena of the United Kingdom</a:t>
            </a:r>
          </a:p>
          <a:p>
            <a:pPr lvl="0"/>
            <a:r>
              <a:rPr lang="en-US"/>
              <a:t>place of birth (P19) = http://www.wikidata.org/entity/Q42182 (item)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BnF ID (P268) = 15536613s</a:t>
            </a:r>
          </a:p>
          <a:p>
            <a:pPr lvl="0"/>
            <a:r>
              <a:rPr lang="en-US"/>
              <a:t>GND ID (P227) = 1047165791</a:t>
            </a:r>
          </a:p>
          <a:p>
            <a:pPr lvl="0"/>
            <a:r>
              <a:rPr lang="en-US"/>
              <a:t>occupation (P106) = [http://www.wikidata.org/entity/Q1028181 (item), http://www.wikidata.org/entity/Q1281618 (item)]</a:t>
            </a:r>
          </a:p>
          <a:p>
            <a:pPr lvl="0"/>
            <a:r>
              <a:rPr lang="en-US"/>
              <a:t>Collective Biographies of Women ID (P4539) = 13681</a:t>
            </a:r>
          </a:p>
          <a:p>
            <a:pPr lvl="0"/>
            <a:r>
              <a:rPr lang="en-US"/>
              <a:t>source (source) = WikiData</a:t>
            </a:r>
          </a:p>
          <a:p>
            <a:pPr lvl="0"/>
            <a:r>
              <a:rPr lang="en-US"/>
              <a:t>monogram (P1543) = Royal Monogram of Princess Louise of Great Britain.svg</a:t>
            </a:r>
          </a:p>
          <a:p>
            <a:pPr lvl="0"/>
            <a:r>
              <a:rPr lang="en-US"/>
              <a:t>sex or gender (P21) = http://www.wikidata.org/entity/Q6581072 (item)</a:t>
            </a:r>
          </a:p>
          <a:p>
            <a:pPr lvl="0"/>
            <a:r>
              <a:rPr lang="en-US"/>
              <a:t>place of death (P20) = http://www.wikidata.org/entity/Q84 (item)</a:t>
            </a:r>
          </a:p>
          <a:p>
            <a:pPr lvl="0"/>
            <a:r>
              <a:rPr lang="en-US"/>
              <a:t>described by source (P1343) = http://www.wikidata.org/entity/Q19507487 (item)</a:t>
            </a:r>
          </a:p>
          <a:p>
            <a:pPr lvl="0"/>
            <a:r>
              <a:rPr lang="en-US"/>
              <a:t>father (P22) = http://www.wikidata.org/entity/Q152245 (item)</a:t>
            </a:r>
          </a:p>
          <a:p>
            <a:pPr lvl="0"/>
            <a:r>
              <a:rPr lang="en-US"/>
              <a:t>mother (P25) = http://www.wikidata.org/entity/Q9439 (item)</a:t>
            </a:r>
          </a:p>
          <a:p>
            <a:pPr lvl="0"/>
            <a:r>
              <a:rPr lang="en-US"/>
              <a:t>P69 (P69) = http://www.wikidata.org/entity/Q1753535 (item)</a:t>
            </a:r>
          </a:p>
          <a:p>
            <a:pPr lvl="0"/>
            <a:r>
              <a:rPr lang="en-US"/>
              <a:t>country of citizenship (P27) = http://www.wikidata.org/entity/Q145 (item)</a:t>
            </a:r>
          </a:p>
          <a:p>
            <a:pPr lvl="0"/>
            <a:r>
              <a:rPr lang="en-US"/>
              <a:t>spouse (P26) = http://www.wikidata.org/entity/Q334971 (item)</a:t>
            </a:r>
          </a:p>
          <a:p>
            <a:pPr lvl="0"/>
            <a:r>
              <a:rPr lang="en-US"/>
              <a:t>VIAF ID (P214) = 68773672</a:t>
            </a:r>
          </a:p>
          <a:p>
            <a:pPr lvl="0"/>
            <a:r>
              <a:rPr lang="en-US"/>
              <a:t>ISNI (P213) = 0000 0000 7263 7001</a:t>
            </a:r>
          </a:p>
          <a:p>
            <a:pPr lvl="0"/>
            <a:r>
              <a:rPr lang="en-US"/>
              <a:t>National Portrait Gallery (London) person ID (P1816) = mp02802</a:t>
            </a:r>
          </a:p>
          <a:p>
            <a:pPr lvl="0"/>
            <a:r>
              <a:rPr lang="en-US"/>
              <a:t>WikiTree person ID (P2949) = Sachsen-Coburg_und_Gotha-17</a:t>
            </a:r>
          </a:p>
          <a:p>
            <a:pPr lvl="0"/>
            <a:r>
              <a:rPr lang="en-US"/>
              <a:t>Find a Grave memorial ID (P535) = 6137138</a:t>
            </a:r>
          </a:p>
          <a:p>
            <a:pPr lvl="0"/>
            <a:r>
              <a:rPr lang="en-US"/>
              <a:t>P650 (P650) = 51011</a:t>
            </a:r>
          </a:p>
          <a:p>
            <a:pPr lvl="0"/>
            <a:r>
              <a:rPr lang="en-US"/>
              <a:t>P1615 (P1615) = 1171</a:t>
            </a:r>
          </a:p>
          <a:p>
            <a:pPr lvl="0"/>
            <a:r>
              <a:rPr lang="en-US"/>
              <a:t>Oxford Dictionary of National Biography ID (P1415) = 34601</a:t>
            </a:r>
          </a:p>
          <a:p>
            <a:pPr lvl="0"/>
            <a:r>
              <a:rPr lang="en-US"/>
              <a:t>given name (P735) = http://www.wikidata.org/entity/Q3215140 (item)</a:t>
            </a:r>
          </a:p>
          <a:p>
            <a:pPr lvl="0"/>
            <a:r>
              <a:rPr lang="en-US"/>
              <a:t>wikidata_type (wikidata_type) = http://www.wikidata.org/ontology#Item</a:t>
            </a:r>
          </a:p>
          <a:p>
            <a:pPr lvl="0"/>
            <a:r>
              <a:rPr lang="en-US"/>
              <a:t>Commons gallery (P935) = Princess Louise, Duchess of Argyll</a:t>
            </a:r>
          </a:p>
          <a:p>
            <a:pPr lvl="0"/>
            <a:r>
              <a:rPr lang="en-US"/>
              <a:t>instance of (P31) = http://www.wikidata.org/entity/Q5 (item)</a:t>
            </a:r>
          </a:p>
          <a:p>
            <a:pPr lvl="0"/>
            <a:r>
              <a:rPr lang="en-US"/>
              <a:t>SNAC Ark ID (P3430) = w6hr3pvp</a:t>
            </a:r>
          </a:p>
          <a:p>
            <a:pPr lvl="0"/>
            <a:r>
              <a:rPr lang="en-US"/>
              <a:t>name (name) = Princess Louise, Duchess of Argyll</a:t>
            </a:r>
          </a:p>
          <a:p>
            <a:pPr lvl="0"/>
            <a:r>
              <a:rPr lang="en-US"/>
              <a:t>award received (P166) = [http://www.wikidata.org/entity/Q16943677 (item), http://www.wikidata.org/entity/Q12192384 (item), http://www.wikidata.org/entity/Q1635491 (item)]</a:t>
            </a:r>
          </a:p>
          <a:p>
            <a:pPr lvl="0"/>
            <a:r>
              <a:rPr lang="en-US"/>
              <a:t>ULAN ID (P245) = 500022468</a:t>
            </a:r>
          </a:p>
          <a:p>
            <a:pPr lvl="0"/>
            <a:r>
              <a:rPr lang="en-US"/>
              <a:t>Library of Congress authority ID (P244) = nr88011178</a:t>
            </a:r>
          </a:p>
          <a:p>
            <a:pPr lvl="0"/>
            <a:r>
              <a:rPr lang="en-US"/>
              <a:t>wikidata_id (wikidata_id) = Q161167</a:t>
            </a:r>
          </a:p>
          <a:p>
            <a:pPr lvl="0"/>
            <a:r>
              <a:rPr lang="en-US"/>
              <a:t>National Thesaurus for Author Names ID (P1006) = 073446130</a:t>
            </a:r>
          </a:p>
          <a:p>
            <a:pPr lvl="0"/>
            <a:r>
              <a:rPr lang="en-US"/>
              <a:t>date of birth (P569) = 1848-03-18 (Prec.: day [-0 .. +0], PCal: Gregorian)</a:t>
            </a:r>
          </a:p>
          <a:p>
            <a:pPr lvl="0"/>
            <a:r>
              <a:rPr lang="en-US"/>
              <a:t>Freebase ID (P646) = /m/01q_6h</a:t>
            </a:r>
          </a:p>
          <a:p>
            <a:pPr lvl="0"/>
            <a:r>
              <a:rPr lang="en-US"/>
              <a:t>P1367 (P1367) = alberta-duchess-of-argyll-louise-caroline-18481939</a:t>
            </a:r>
          </a:p>
          <a:p>
            <a:pPr lvl="0"/>
            <a:r>
              <a:rPr lang="en-US"/>
              <a:t>WeRelate person ID (P4159) = Princess_Louise,_Duchess_of_Argyll_(1)</a:t>
            </a:r>
          </a:p>
          <a:p>
            <a:pPr lvl="0"/>
            <a:r>
              <a:rPr lang="en-US"/>
              <a:t>RA Collections ID (P4553) = 7313</a:t>
            </a:r>
          </a:p>
          <a:p>
            <a:pPr lvl="0"/>
            <a:r>
              <a:rPr lang="en-US"/>
              <a:t>Commons category (P373) = Princess Louise, Duchess of Argyll</a:t>
            </a:r>
          </a:p>
          <a:p>
            <a:pPr lvl="0"/>
            <a:r>
              <a:rPr lang="en-US"/>
              <a:t>date of death (P570) = 1939-12-03 (Prec.: day [-0 .. +0], PCal: Gregorian)</a:t>
            </a:r>
          </a:p>
          <a:p>
            <a:pPr lvl="0"/>
            <a:r>
              <a:rPr lang="en-US"/>
              <a:t>wiki_en (wiki_en) = Princess Louise, Duchess of Argyll</a:t>
            </a:r>
          </a:p>
          <a:p>
            <a:pPr lvl="0"/>
            <a:r>
              <a:rPr lang="en-US"/>
              <a:t>name in native language (P1559) = "Louise of the United Kingdom" (en)</a:t>
            </a:r>
          </a:p>
          <a:p>
            <a:pPr lvl="0"/>
            <a:r>
              <a:rPr lang="en-US"/>
              <a:t>British Museum person-institution (P1711) = 36259</a:t>
            </a:r>
          </a:p>
          <a:p>
            <a:pPr lvl="0"/>
            <a:r>
              <a:rPr lang="en-US"/>
              <a:t>Quora topic ID (P3417) = Princess-Louise</a:t>
            </a:r>
          </a:p>
          <a:p>
            <a:pPr lvl="0"/>
            <a:r>
              <a:rPr lang="en-US"/>
              <a:t>coat of arms image (P94) = Coat of Arms of Louise, Duchess of Argyll.svg</a:t>
            </a:r>
          </a:p>
          <a:p>
            <a:pPr lvl="0"/>
            <a:r>
              <a:rPr lang="en-US"/>
              <a:t>label_en (label_en) = Princess Louise, Duchess of Argyll</a:t>
            </a:r>
          </a:p>
          <a:p>
            <a:pPr lvl="0"/>
            <a:r>
              <a:rPr lang="en-US"/>
              <a:t>place of burial (P119) = http://www.wikidata.org/entity/Q6677705 (item)</a:t>
            </a:r>
          </a:p>
          <a:p>
            <a:pPr lvl="0"/>
            <a:r>
              <a:rPr lang="en-US"/>
              <a:t>family (P53) = http://www.wikidata.org/entity/Q1753846 (item)</a:t>
            </a:r>
          </a:p>
          <a:p>
            <a:pPr lvl="0"/>
            <a:r>
              <a:rPr lang="en-US"/>
              <a:t>P97 (P97) = http://www.wikidata.org/entity/Q2994749 (item)</a:t>
            </a:r>
          </a:p>
          <a:p>
            <a:pPr lvl="0"/>
            <a:r>
              <a:rPr lang="en-US"/>
              <a:t>P1472 (P1472) = Princess Louise, Duchess of Argyll</a:t>
            </a:r>
          </a:p>
          <a:p>
            <a:pPr lvl="0"/>
            <a:r>
              <a:rPr lang="en-US"/>
              <a:t>sibling (P3373) = [http://www.wikidata.org/entity/Q158143 (item), http://www.wikidata.org/entity/Q160541 (item), http://www.wikidata.org/entity/Q160558 (item), http://www.wikidata.org/entity/Q20875 (item), http://www.wikidata.org/entity/Q116728 (item), http://www.wikidata.org/entity/Q155566 (item), http://www.wikidata.org/entity/Q158140 (item), http://www.wikidata.org/entity/Q160539 (item)]</a:t>
            </a:r>
          </a:p>
          <a:p>
            <a:pPr lvl="0"/>
            <a:r>
              <a:rPr lang="en-US"/>
              <a:t>image (P18) = Princess Louise 1901 copy.jpg</a:t>
            </a:r>
          </a:p>
          <a:p>
            <a:pPr lvl="0"/>
            <a:r>
              <a:rPr lang="en-US"/>
              <a:t>place of birth (P19) = http://www.wikidata.org/entity/Q42182 (item)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8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SUDOC authorities (P269) = 032716877</a:t>
            </a:r>
          </a:p>
          <a:p>
            <a:pPr lvl="0"/>
            <a:r>
              <a:rPr lang="en-US"/>
              <a:t>BnF ID (P268) = 12369331g</a:t>
            </a:r>
          </a:p>
          <a:p>
            <a:pPr lvl="0"/>
            <a:r>
              <a:rPr lang="en-US"/>
              <a:t>GND ID (P227) = 119373289</a:t>
            </a:r>
          </a:p>
          <a:p>
            <a:pPr lvl="0"/>
            <a:r>
              <a:rPr lang="en-US"/>
              <a:t>occupation (P106) = http://www.wikidata.org/entity/Q47064 (item)</a:t>
            </a:r>
          </a:p>
          <a:p>
            <a:pPr lvl="0"/>
            <a:r>
              <a:rPr lang="en-US"/>
              <a:t>member of (P463) = http://www.wikidata.org/entity/Q123885 (item)</a:t>
            </a:r>
          </a:p>
          <a:p>
            <a:pPr lvl="0"/>
            <a:r>
              <a:rPr lang="en-US"/>
              <a:t>US National Archives Identifier (P1225) = 10574479</a:t>
            </a:r>
          </a:p>
          <a:p>
            <a:pPr lvl="0"/>
            <a:r>
              <a:rPr lang="en-US"/>
              <a:t>National Library of Israel ID (P949) = 000370875</a:t>
            </a:r>
          </a:p>
          <a:p>
            <a:pPr lvl="0"/>
            <a:r>
              <a:rPr lang="en-US"/>
              <a:t>source (source) = WikiData</a:t>
            </a:r>
          </a:p>
          <a:p>
            <a:pPr lvl="0"/>
            <a:r>
              <a:rPr lang="en-US"/>
              <a:t>sex or gender (P21) = http://www.wikidata.org/entity/Q6581097 (item)</a:t>
            </a:r>
          </a:p>
          <a:p>
            <a:pPr lvl="0"/>
            <a:r>
              <a:rPr lang="en-US"/>
              <a:t>place of death (P20) = http://www.wikidata.org/entity/Q582085 (item)</a:t>
            </a:r>
          </a:p>
          <a:p>
            <a:pPr lvl="0"/>
            <a:r>
              <a:rPr lang="en-US"/>
              <a:t>father (P22) = http://www.wikidata.org/entity/Q152245 (item)</a:t>
            </a:r>
          </a:p>
          <a:p>
            <a:pPr lvl="0"/>
            <a:r>
              <a:rPr lang="en-US"/>
              <a:t>mother (P25) = http://www.wikidata.org/entity/Q9439 (item)</a:t>
            </a:r>
          </a:p>
          <a:p>
            <a:pPr lvl="0"/>
            <a:r>
              <a:rPr lang="en-US"/>
              <a:t>P69 (P69) = http://www.wikidata.org/entity/Q1573631 (item)</a:t>
            </a:r>
          </a:p>
          <a:p>
            <a:pPr lvl="0"/>
            <a:r>
              <a:rPr lang="en-US"/>
              <a:t>country of citizenship (P27) = http://www.wikidata.org/entity/Q145 (item)</a:t>
            </a:r>
          </a:p>
          <a:p>
            <a:pPr lvl="0"/>
            <a:r>
              <a:rPr lang="en-US"/>
              <a:t>spouse (P26) = http://www.wikidata.org/entity/Q235435 (item)</a:t>
            </a:r>
          </a:p>
          <a:p>
            <a:pPr lvl="0"/>
            <a:r>
              <a:rPr lang="en-US"/>
              <a:t>VIAF ID (P214) = 74661807</a:t>
            </a:r>
          </a:p>
          <a:p>
            <a:pPr lvl="0"/>
            <a:r>
              <a:rPr lang="en-US"/>
              <a:t>ISNI (P213) = 0000 0000 5196 6762</a:t>
            </a:r>
          </a:p>
          <a:p>
            <a:pPr lvl="0"/>
            <a:r>
              <a:rPr lang="en-US"/>
              <a:t>WikiTree person ID (P2949) = Sachsen-Coburg_und_Gotha-18</a:t>
            </a:r>
          </a:p>
          <a:p>
            <a:pPr lvl="0"/>
            <a:r>
              <a:rPr lang="en-US"/>
              <a:t>P410 (P410) = http://www.wikidata.org/entity/Q2703373 (item)</a:t>
            </a:r>
          </a:p>
          <a:p>
            <a:pPr lvl="0"/>
            <a:r>
              <a:rPr lang="en-US"/>
              <a:t>Oxford Dictionary of National Biography ID (P1415) = 30462</a:t>
            </a:r>
          </a:p>
          <a:p>
            <a:pPr lvl="0"/>
            <a:r>
              <a:rPr lang="en-US"/>
              <a:t>given name (P735) = http://www.wikidata.org/entity/Q1778168 (item)</a:t>
            </a:r>
          </a:p>
          <a:p>
            <a:pPr lvl="0"/>
            <a:r>
              <a:rPr lang="en-US"/>
              <a:t>wikidata_type (wikidata_type) = http://www.wikidata.org/ontology#Item</a:t>
            </a:r>
          </a:p>
          <a:p>
            <a:pPr lvl="0"/>
            <a:r>
              <a:rPr lang="en-US"/>
              <a:t>Commons gallery (P935) = Prince Arthur, Duke of Connaught and Strathearn</a:t>
            </a:r>
          </a:p>
          <a:p>
            <a:pPr lvl="0"/>
            <a:r>
              <a:rPr lang="en-US"/>
              <a:t>instance of (P31) = http://www.wikidata.org/entity/Q5 (item)</a:t>
            </a:r>
          </a:p>
          <a:p>
            <a:pPr lvl="0"/>
            <a:r>
              <a:rPr lang="en-US"/>
              <a:t>position held (P39) = [http://www.wikidata.org/entity/Q390776 (item), http://www.wikidata.org/entity/Q28837708 (item), http://www.wikidata.org/entity/Q28841847 (item)]</a:t>
            </a:r>
          </a:p>
          <a:p>
            <a:pPr lvl="0"/>
            <a:r>
              <a:rPr lang="en-US"/>
              <a:t>religion (P140) = http://www.wikidata.org/entity/Q6423963 (item)</a:t>
            </a:r>
          </a:p>
          <a:p>
            <a:pPr lvl="0"/>
            <a:r>
              <a:rPr lang="en-US"/>
              <a:t>name (name) = Prince Arthur, Duke of Connaught and Strathearn</a:t>
            </a:r>
          </a:p>
          <a:p>
            <a:pPr lvl="0"/>
            <a:r>
              <a:rPr lang="en-US"/>
              <a:t>award received (P166) = [http://www.wikidata.org/entity/Q15117228 (item), http://www.wikidata.org/entity/Q94145 (item), http://www.wikidata.org/entity/Q12177451 (item), http://www.wikidata.org/entity/Q12201378 (item), http://www.wikidata.org/entity/Q12192290 (item), http://www.wikidata.org/entity/Q12177423 (item), http://www.wikidata.org/entity/Q5361043 (item), http://www.wikidata.org/entity/Q1126563 (item), http://www.wikidata.org/entity/Q2171187 (item), http://www.wikidata.org/entity/Q4710826 (item), http://www.wikidata.org/entity/Q18579585 (item)]</a:t>
            </a:r>
          </a:p>
          <a:p>
            <a:pPr lvl="0"/>
            <a:r>
              <a:rPr lang="en-US"/>
              <a:t>Library of Congress authority ID (P244) = nr93042306</a:t>
            </a:r>
          </a:p>
          <a:p>
            <a:pPr lvl="0"/>
            <a:r>
              <a:rPr lang="en-US"/>
              <a:t>P607 (P607) = http://www.wikidata.org/entity/Q616939 (item)</a:t>
            </a:r>
          </a:p>
          <a:p>
            <a:pPr lvl="0"/>
            <a:r>
              <a:rPr lang="en-US"/>
              <a:t>wikidata_id (wikidata_id) = Q160558</a:t>
            </a:r>
          </a:p>
          <a:p>
            <a:pPr lvl="0"/>
            <a:r>
              <a:rPr lang="en-US"/>
              <a:t>National Thesaurus for Author Names ID (P1006) = 159288177</a:t>
            </a:r>
          </a:p>
          <a:p>
            <a:pPr lvl="0"/>
            <a:r>
              <a:rPr lang="en-US"/>
              <a:t>UK National Archives ID (P3029) = F59017</a:t>
            </a:r>
          </a:p>
          <a:p>
            <a:pPr lvl="0"/>
            <a:r>
              <a:rPr lang="en-US"/>
              <a:t>P2015 (P2015) = mr-arthur-gotha</a:t>
            </a:r>
          </a:p>
          <a:p>
            <a:pPr lvl="0"/>
            <a:r>
              <a:rPr lang="en-US"/>
              <a:t>child (P40) = [http://www.wikidata.org/entity/Q158173 (item), http://www.wikidata.org/entity/Q519332 (item), http://www.wikidata.org/entity/Q256951 (item)]</a:t>
            </a:r>
          </a:p>
          <a:p>
            <a:pPr lvl="0"/>
            <a:r>
              <a:rPr lang="en-US"/>
              <a:t>date of birth (P569) = 1850-05-01 (Prec.: day [-0 .. +0], PCal: Gregorian)</a:t>
            </a:r>
          </a:p>
          <a:p>
            <a:pPr lvl="0"/>
            <a:r>
              <a:rPr lang="en-US"/>
              <a:t>Freebase ID (P646) = /m/01h_sl</a:t>
            </a:r>
          </a:p>
          <a:p>
            <a:pPr lvl="0"/>
            <a:r>
              <a:rPr lang="en-US"/>
              <a:t>WeRelate person ID (P4159) = Prince_Arthur,_Duke_of_Connaught_and_Strathearn_(1)</a:t>
            </a:r>
          </a:p>
          <a:p>
            <a:pPr lvl="0"/>
            <a:r>
              <a:rPr lang="en-US"/>
              <a:t>Commons category (P373) = Prince Arthur, Duke of Connaught and Strathearn</a:t>
            </a:r>
          </a:p>
          <a:p>
            <a:pPr lvl="0"/>
            <a:r>
              <a:rPr lang="en-US"/>
              <a:t>date of death (P570) = 1942-01-16 (Prec.: day [-0 .. +0], PCal: Gregorian)</a:t>
            </a:r>
          </a:p>
          <a:p>
            <a:pPr lvl="0"/>
            <a:r>
              <a:rPr lang="en-US"/>
              <a:t>wiki_en (wiki_en) = Prince Arthur, Duke of Connaught and Strathearn</a:t>
            </a:r>
          </a:p>
          <a:p>
            <a:pPr lvl="0"/>
            <a:r>
              <a:rPr lang="en-US"/>
              <a:t>coat of arms image (P94) = Coat of Arms of Arthur, Duke of Connaught and Strathearn.svg</a:t>
            </a:r>
          </a:p>
          <a:p>
            <a:pPr lvl="0"/>
            <a:r>
              <a:rPr lang="en-US"/>
              <a:t>label_en (label_en) = Prince Arthur, Duke of Connaught and Strathearn</a:t>
            </a:r>
          </a:p>
          <a:p>
            <a:pPr lvl="0"/>
            <a:r>
              <a:rPr lang="en-US"/>
              <a:t>place of burial (P119) = http://www.wikidata.org/entity/Q6677705 (item)</a:t>
            </a:r>
          </a:p>
          <a:p>
            <a:pPr lvl="0"/>
            <a:r>
              <a:rPr lang="en-US"/>
              <a:t>OpenPlaques subject ID (P1430) = 5207</a:t>
            </a:r>
          </a:p>
          <a:p>
            <a:pPr lvl="0"/>
            <a:r>
              <a:rPr lang="en-US"/>
              <a:t>family (P53) = http://www.wikidata.org/entity/Q81589 (item)</a:t>
            </a:r>
          </a:p>
          <a:p>
            <a:pPr lvl="0"/>
            <a:r>
              <a:rPr lang="en-US"/>
              <a:t>sibling (P3373) = [http://www.wikidata.org/entity/Q116728 (item), http://www.wikidata.org/entity/Q155566 (item), http://www.wikidata.org/entity/Q158140 (item), http://www.wikidata.org/entity/Q160539 (item), http://www.wikidata.org/entity/Q161167 (item), http://www.wikidata.org/entity/Q160541 (item), http://www.wikidata.org/entity/Q158143 (item), http://www.wikidata.org/entity/Q20875 (item)]</a:t>
            </a:r>
          </a:p>
          <a:p>
            <a:pPr lvl="0"/>
            <a:r>
              <a:rPr lang="en-US"/>
              <a:t>image (P18) = Duke of Connaught and Strathearn.jpg</a:t>
            </a:r>
          </a:p>
          <a:p>
            <a:pPr lvl="0"/>
            <a:r>
              <a:rPr lang="en-US"/>
              <a:t>place of birth (P19) = http://www.wikidata.org/entity/Q42182 (item)</a:t>
            </a:r>
          </a:p>
          <a:p>
            <a:pPr lvl="0"/>
            <a:r>
              <a:rPr lang="en-US"/>
              <a:t>P241 (P241) = http://www.wikidata.org/entity/Q222595 (item)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9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BnF ID (P268) = 13612939t</a:t>
            </a:r>
          </a:p>
          <a:p>
            <a:pPr lvl="0"/>
            <a:r>
              <a:rPr lang="en-US"/>
              <a:t>GND ID (P227) = 121701409</a:t>
            </a:r>
          </a:p>
          <a:p>
            <a:pPr lvl="0"/>
            <a:r>
              <a:rPr lang="en-US"/>
              <a:t>occupation (P106) = http://www.wikidata.org/entity/Q82955 (item)</a:t>
            </a:r>
          </a:p>
          <a:p>
            <a:pPr lvl="0"/>
            <a:r>
              <a:rPr lang="en-US"/>
              <a:t>award received (P166) = [http://www.wikidata.org/entity/Q12177423 (item), http://www.wikidata.org/entity/Q1126563 (item)]</a:t>
            </a:r>
          </a:p>
          <a:p>
            <a:pPr lvl="0"/>
            <a:r>
              <a:rPr lang="en-US"/>
              <a:t>Library of Congress authority ID (P244) = n98083203</a:t>
            </a:r>
          </a:p>
          <a:p>
            <a:pPr lvl="0"/>
            <a:r>
              <a:rPr lang="en-US"/>
              <a:t>wikidata_id (wikidata_id) = Q160541</a:t>
            </a:r>
          </a:p>
          <a:p>
            <a:pPr lvl="0"/>
            <a:r>
              <a:rPr lang="en-US"/>
              <a:t>source (source) = WikiData</a:t>
            </a:r>
          </a:p>
          <a:p>
            <a:pPr lvl="0"/>
            <a:r>
              <a:rPr lang="en-US"/>
              <a:t>P2015 (P2015) = mr-leopold-gotha</a:t>
            </a:r>
          </a:p>
          <a:p>
            <a:pPr lvl="0"/>
            <a:r>
              <a:rPr lang="en-US"/>
              <a:t>child (P40) = [http://www.wikidata.org/entity/Q235521 (item), http://www.wikidata.org/entity/Q160467 (item)]</a:t>
            </a:r>
          </a:p>
          <a:p>
            <a:pPr lvl="0"/>
            <a:r>
              <a:rPr lang="en-US"/>
              <a:t>date of birth (P569) = 1853-04-07 (Prec.: day [-0 .. +0], PCal: Gregorian)</a:t>
            </a:r>
          </a:p>
          <a:p>
            <a:pPr lvl="0"/>
            <a:r>
              <a:rPr lang="en-US"/>
              <a:t>Freebase ID (P646) = /m/01pzkx</a:t>
            </a:r>
          </a:p>
          <a:p>
            <a:pPr lvl="0"/>
            <a:r>
              <a:rPr lang="en-US"/>
              <a:t>sex or gender (P21) = http://www.wikidata.org/entity/Q6581097 (item)</a:t>
            </a:r>
          </a:p>
          <a:p>
            <a:pPr lvl="0"/>
            <a:r>
              <a:rPr lang="en-US"/>
              <a:t>WeRelate person ID (P4159) = Leopold_Van_Groot_Brittannie_(1)</a:t>
            </a:r>
          </a:p>
          <a:p>
            <a:pPr lvl="0"/>
            <a:r>
              <a:rPr lang="en-US"/>
              <a:t>place of death (P20) = http://www.wikidata.org/entity/Q39984 (item)</a:t>
            </a:r>
          </a:p>
          <a:p>
            <a:pPr lvl="0"/>
            <a:r>
              <a:rPr lang="en-US"/>
              <a:t>described by source (P1343) = [http://www.wikidata.org/entity/Q19096012 (item), http://www.wikidata.org/entity/Q15987216 (item), http://www.wikidata.org/entity/Q19180675 (item), http://www.wikidata.org/entity/Q602358 (item)]</a:t>
            </a:r>
          </a:p>
          <a:p>
            <a:pPr lvl="0"/>
            <a:r>
              <a:rPr lang="en-US"/>
              <a:t>father (P22) = http://www.wikidata.org/entity/Q152245 (item)</a:t>
            </a:r>
          </a:p>
          <a:p>
            <a:pPr lvl="0"/>
            <a:r>
              <a:rPr lang="en-US"/>
              <a:t>mother (P25) = http://www.wikidata.org/entity/Q9439 (item)</a:t>
            </a:r>
          </a:p>
          <a:p>
            <a:pPr lvl="0"/>
            <a:r>
              <a:rPr lang="en-US"/>
              <a:t>P69 (P69) = http://www.wikidata.org/entity/Q745967 (item)</a:t>
            </a:r>
          </a:p>
          <a:p>
            <a:pPr lvl="0"/>
            <a:r>
              <a:rPr lang="en-US"/>
              <a:t>country of citizenship (P27) = http://www.wikidata.org/entity/Q145 (item)</a:t>
            </a:r>
          </a:p>
          <a:p>
            <a:pPr lvl="0"/>
            <a:r>
              <a:rPr lang="en-US"/>
              <a:t>spouse (P26) = http://www.wikidata.org/entity/Q60747 (item)</a:t>
            </a:r>
          </a:p>
          <a:p>
            <a:pPr lvl="0"/>
            <a:r>
              <a:rPr lang="en-US"/>
              <a:t>Commons category (P373) = Prince Leopold, Duke of Albany</a:t>
            </a:r>
          </a:p>
          <a:p>
            <a:pPr lvl="0"/>
            <a:r>
              <a:rPr lang="en-US"/>
              <a:t>date of death (P570) = 1884-03-28 (Prec.: day [-0 .. +0], PCal: Gregorian)</a:t>
            </a:r>
          </a:p>
          <a:p>
            <a:pPr lvl="0"/>
            <a:r>
              <a:rPr lang="en-US"/>
              <a:t>wiki_en (wiki_en) = Prince Leopold, Duke of Albany</a:t>
            </a:r>
          </a:p>
          <a:p>
            <a:pPr lvl="0"/>
            <a:r>
              <a:rPr lang="en-US"/>
              <a:t>VIAF ID (P214) = 64869950</a:t>
            </a:r>
          </a:p>
          <a:p>
            <a:pPr lvl="0"/>
            <a:r>
              <a:rPr lang="en-US"/>
              <a:t>ISNI (P213) = 0000 0000 3915 9327</a:t>
            </a:r>
          </a:p>
          <a:p>
            <a:pPr lvl="0"/>
            <a:r>
              <a:rPr lang="en-US"/>
              <a:t>National Portrait Gallery (London) person ID (P1816) = mp00056</a:t>
            </a:r>
          </a:p>
          <a:p>
            <a:pPr lvl="0"/>
            <a:r>
              <a:rPr lang="en-US"/>
              <a:t>WikiTree person ID (P2949) = Sachsen-Coburg_und_Gotha-19</a:t>
            </a:r>
          </a:p>
          <a:p>
            <a:pPr lvl="0"/>
            <a:r>
              <a:rPr lang="en-US"/>
              <a:t>Oxford Dictionary of National Biography ID (P1415) = 16475</a:t>
            </a:r>
          </a:p>
          <a:p>
            <a:pPr lvl="0"/>
            <a:r>
              <a:rPr lang="en-US"/>
              <a:t>coat of arms image (P94) = Coat of Arms of Leopold, Duke of Albany.svg</a:t>
            </a:r>
          </a:p>
          <a:p>
            <a:pPr lvl="0"/>
            <a:r>
              <a:rPr lang="en-US"/>
              <a:t>label_en (label_en) = Prince Leopold, Duke of Albany</a:t>
            </a:r>
          </a:p>
          <a:p>
            <a:pPr lvl="0"/>
            <a:r>
              <a:rPr lang="en-US"/>
              <a:t>place of burial (P119) = http://www.wikidata.org/entity/Q2449634 (item)</a:t>
            </a:r>
          </a:p>
          <a:p>
            <a:pPr lvl="0"/>
            <a:r>
              <a:rPr lang="en-US"/>
              <a:t>given name (P735) = http://www.wikidata.org/entity/Q1076652 (item)</a:t>
            </a:r>
          </a:p>
          <a:p>
            <a:pPr lvl="0"/>
            <a:r>
              <a:rPr lang="en-US"/>
              <a:t>wikidata_type (wikidata_type) = http://www.wikidata.org/ontology#Item</a:t>
            </a:r>
          </a:p>
          <a:p>
            <a:pPr lvl="0"/>
            <a:r>
              <a:rPr lang="en-US"/>
              <a:t>instance of (P31) = http://www.wikidata.org/entity/Q5 (item)</a:t>
            </a:r>
          </a:p>
          <a:p>
            <a:pPr lvl="0"/>
            <a:r>
              <a:rPr lang="en-US"/>
              <a:t>family (P53) = http://www.wikidata.org/entity/Q1753846 (item)</a:t>
            </a:r>
          </a:p>
          <a:p>
            <a:pPr lvl="0"/>
            <a:r>
              <a:rPr lang="en-US"/>
              <a:t>SNAC Ark ID (P3430) = w693180b</a:t>
            </a:r>
          </a:p>
          <a:p>
            <a:pPr lvl="0"/>
            <a:r>
              <a:rPr lang="en-US"/>
              <a:t>sibling (P3373) = [http://www.wikidata.org/entity/Q116728 (item), http://www.wikidata.org/entity/Q155566 (item), http://www.wikidata.org/entity/Q158140 (item), http://www.wikidata.org/entity/Q160539 (item), http://www.wikidata.org/entity/Q161167 (item), http://www.wikidata.org/entity/Q160558 (item), http://www.wikidata.org/entity/Q158143 (item), http://www.wikidata.org/entity/Q20875 (item)]</a:t>
            </a:r>
          </a:p>
          <a:p>
            <a:pPr lvl="0"/>
            <a:r>
              <a:rPr lang="en-US"/>
              <a:t>P1050 (P1050) = [http://www.wikidata.org/entity/Q134003 (item), http://www.wikidata.org/entity/Q41571 (item)]</a:t>
            </a:r>
          </a:p>
          <a:p>
            <a:pPr lvl="0"/>
            <a:r>
              <a:rPr lang="en-US"/>
              <a:t>image (P18) = Prince Leopold, Duke of Albany - Project Gutenberg eText 13103.jpg</a:t>
            </a:r>
          </a:p>
          <a:p>
            <a:pPr lvl="0"/>
            <a:r>
              <a:rPr lang="en-US"/>
              <a:t>position held (P39) = http://www.wikidata.org/entity/Q28841847 (item)</a:t>
            </a:r>
          </a:p>
          <a:p>
            <a:pPr lvl="0"/>
            <a:r>
              <a:rPr lang="en-US"/>
              <a:t>name (name) = Prince Leopold, Duke of Albany</a:t>
            </a:r>
          </a:p>
          <a:p>
            <a:pPr lvl="0"/>
            <a:r>
              <a:rPr lang="en-US"/>
              <a:t>place of birth (P19) = http://www.wikidata.org/entity/Q42182 (item)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slideLayouts/_rels/slideLayout1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10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11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2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3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4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5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6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7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8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9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
<Relationships xmlns="http://schemas.openxmlformats.org/package/2006/relationships">
<Relationship Id="rId1" Target="../slideLayouts/slideLayout1.xml" Type="http://schemas.openxmlformats.org/officeDocument/2006/relationships/slideLayout"/>
<Relationship Id="rId10" Target="../slideLayouts/slideLayout10.xml" Type="http://schemas.openxmlformats.org/officeDocument/2006/relationships/slideLayout"/>
<Relationship Id="rId11" Target="../slideLayouts/slideLayout11.xml" Type="http://schemas.openxmlformats.org/officeDocument/2006/relationships/slideLayout"/>
<Relationship Id="rId12" Target="../theme/theme1.xml" Type="http://schemas.openxmlformats.org/officeDocument/2006/relationships/theme"/>
<Relationship Id="rId2" Target="../slideLayouts/slideLayout2.xml" Type="http://schemas.openxmlformats.org/officeDocument/2006/relationships/slideLayout"/>
<Relationship Id="rId3" Target="../slideLayouts/slideLayout3.xml" Type="http://schemas.openxmlformats.org/officeDocument/2006/relationships/slideLayout"/>
<Relationship Id="rId4" Target="../slideLayouts/slideLayout4.xml" Type="http://schemas.openxmlformats.org/officeDocument/2006/relationships/slideLayout"/>
<Relationship Id="rId5" Target="../slideLayouts/slideLayout5.xml" Type="http://schemas.openxmlformats.org/officeDocument/2006/relationships/slideLayout"/>
<Relationship Id="rId6" Target="../slideLayouts/slideLayout6.xml" Type="http://schemas.openxmlformats.org/officeDocument/2006/relationships/slideLayout"/>
<Relationship Id="rId7" Target="../slideLayouts/slideLayout7.xml" Type="http://schemas.openxmlformats.org/officeDocument/2006/relationships/slideLayout"/>
<Relationship Id="rId8" Target="../slideLayouts/slideLayout8.xml" Type="http://schemas.openxmlformats.org/officeDocument/2006/relationships/slideLayout"/>
<Relationship Id="rId9" Target="../slideLayouts/slideLayout9.xml" Type="http://schemas.openxmlformats.org/officeDocument/2006/relationships/slideLayout"/>
</Relationships>
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
<Relationships xmlns="http://schemas.openxmlformats.org/package/2006/relationships">
<Relationship Id="rId1" Target="../slideLayouts/slideLayout7.xml" Type="http://schemas.openxmlformats.org/officeDocument/2006/relationships/slideLayout"/>
<Relationship Id="rId2" Target="http://royal-family.bitplan.com/index.php/Queen_Victoria" TargetMode="External" Type="http://schemas.openxmlformats.org/officeDocument/2006/relationships/hyperlink"/>
<Relationship Id="rId3" Target="../notesSlides/notesSlide1.xml" Type="http://schemas.openxmlformats.org/officeDocument/2006/relationships/notesSlide"/>
</Relationships>

</file>

<file path=ppt/slides/_rels/slide10.xml.rels><?xml version="1.0" encoding="UTF-8" standalone="no"?>
<Relationships xmlns="http://schemas.openxmlformats.org/package/2006/relationships">
<Relationship Id="rId1" Target="../slideLayouts/slideLayout7.xml" Type="http://schemas.openxmlformats.org/officeDocument/2006/relationships/slideLayout"/>
<Relationship Id="rId2" Target="http://royal-family.bitplan.com/index.php/Princess_Beatrice_of_the_United_Kingdom" TargetMode="External" Type="http://schemas.openxmlformats.org/officeDocument/2006/relationships/hyperlink"/>
<Relationship Id="rId3" Target="../notesSlides/notesSlide10.xml" Type="http://schemas.openxmlformats.org/officeDocument/2006/relationships/notesSlide"/>
</Relationships>

</file>

<file path=ppt/slides/_rels/slide2.xml.rels><?xml version="1.0" encoding="UTF-8" standalone="no"?>
<Relationships xmlns="http://schemas.openxmlformats.org/package/2006/relationships">
<Relationship Id="rId1" Target="../slideLayouts/slideLayout7.xml" Type="http://schemas.openxmlformats.org/officeDocument/2006/relationships/slideLayout"/>
<Relationship Id="rId2" Target="http://royal-family.bitplan.com/index.php/Victoria,_Princess_Royal" TargetMode="External" Type="http://schemas.openxmlformats.org/officeDocument/2006/relationships/hyperlink"/>
<Relationship Id="rId3" Target="../notesSlides/notesSlide2.xml" Type="http://schemas.openxmlformats.org/officeDocument/2006/relationships/notesSlide"/>
</Relationships>

</file>

<file path=ppt/slides/_rels/slide3.xml.rels><?xml version="1.0" encoding="UTF-8" standalone="no"?>
<Relationships xmlns="http://schemas.openxmlformats.org/package/2006/relationships">
<Relationship Id="rId1" Target="../slideLayouts/slideLayout7.xml" Type="http://schemas.openxmlformats.org/officeDocument/2006/relationships/slideLayout"/>
<Relationship Id="rId2" Target="http://royal-family.bitplan.com/index.php/Edward_VII" TargetMode="External" Type="http://schemas.openxmlformats.org/officeDocument/2006/relationships/hyperlink"/>
<Relationship Id="rId3" Target="../notesSlides/notesSlide3.xml" Type="http://schemas.openxmlformats.org/officeDocument/2006/relationships/notesSlide"/>
</Relationships>

</file>

<file path=ppt/slides/_rels/slide4.xml.rels><?xml version="1.0" encoding="UTF-8" standalone="no"?>
<Relationships xmlns="http://schemas.openxmlformats.org/package/2006/relationships">
<Relationship Id="rId1" Target="../slideLayouts/slideLayout7.xml" Type="http://schemas.openxmlformats.org/officeDocument/2006/relationships/slideLayout"/>
<Relationship Id="rId2" Target="http://royal-family.bitplan.com/index.php/Princess_Alice_of_the_United_Kingdom" TargetMode="External" Type="http://schemas.openxmlformats.org/officeDocument/2006/relationships/hyperlink"/>
<Relationship Id="rId3" Target="../notesSlides/notesSlide4.xml" Type="http://schemas.openxmlformats.org/officeDocument/2006/relationships/notesSlide"/>
</Relationships>

</file>

<file path=ppt/slides/_rels/slide5.xml.rels><?xml version="1.0" encoding="UTF-8" standalone="no"?>
<Relationships xmlns="http://schemas.openxmlformats.org/package/2006/relationships">
<Relationship Id="rId1" Target="../slideLayouts/slideLayout7.xml" Type="http://schemas.openxmlformats.org/officeDocument/2006/relationships/slideLayout"/>
<Relationship Id="rId2" Target="http://royal-family.bitplan.com/index.php/Alfred,_Duke_of_Saxe-Coburg_and_Gotha" TargetMode="External" Type="http://schemas.openxmlformats.org/officeDocument/2006/relationships/hyperlink"/>
<Relationship Id="rId3" Target="../notesSlides/notesSlide5.xml" Type="http://schemas.openxmlformats.org/officeDocument/2006/relationships/notesSlide"/>
</Relationships>

</file>

<file path=ppt/slides/_rels/slide6.xml.rels><?xml version="1.0" encoding="UTF-8" standalone="no"?>
<Relationships xmlns="http://schemas.openxmlformats.org/package/2006/relationships">
<Relationship Id="rId1" Target="../slideLayouts/slideLayout7.xml" Type="http://schemas.openxmlformats.org/officeDocument/2006/relationships/slideLayout"/>
<Relationship Id="rId2" Target="http://royal-family.bitplan.com/index.php/Princess_Helena_of_the_United_Kingdom" TargetMode="External" Type="http://schemas.openxmlformats.org/officeDocument/2006/relationships/hyperlink"/>
<Relationship Id="rId3" Target="../notesSlides/notesSlide6.xml" Type="http://schemas.openxmlformats.org/officeDocument/2006/relationships/notesSlide"/>
</Relationships>

</file>

<file path=ppt/slides/_rels/slide7.xml.rels><?xml version="1.0" encoding="UTF-8" standalone="no"?>
<Relationships xmlns="http://schemas.openxmlformats.org/package/2006/relationships">
<Relationship Id="rId1" Target="../slideLayouts/slideLayout7.xml" Type="http://schemas.openxmlformats.org/officeDocument/2006/relationships/slideLayout"/>
<Relationship Id="rId2" Target="http://royal-family.bitplan.com/index.php/Princess_Louise,_Duchess_of_Argyll" TargetMode="External" Type="http://schemas.openxmlformats.org/officeDocument/2006/relationships/hyperlink"/>
<Relationship Id="rId3" Target="../notesSlides/notesSlide7.xml" Type="http://schemas.openxmlformats.org/officeDocument/2006/relationships/notesSlide"/>
</Relationships>

</file>

<file path=ppt/slides/_rels/slide8.xml.rels><?xml version="1.0" encoding="UTF-8" standalone="no"?>
<Relationships xmlns="http://schemas.openxmlformats.org/package/2006/relationships">
<Relationship Id="rId1" Target="../slideLayouts/slideLayout7.xml" Type="http://schemas.openxmlformats.org/officeDocument/2006/relationships/slideLayout"/>
<Relationship Id="rId2" Target="http://royal-family.bitplan.com/index.php/Prince_Arthur,_Duke_of_Connaught_and_Strathearn" TargetMode="External" Type="http://schemas.openxmlformats.org/officeDocument/2006/relationships/hyperlink"/>
<Relationship Id="rId3" Target="../notesSlides/notesSlide8.xml" Type="http://schemas.openxmlformats.org/officeDocument/2006/relationships/notesSlide"/>
</Relationships>

</file>

<file path=ppt/slides/_rels/slide9.xml.rels><?xml version="1.0" encoding="UTF-8" standalone="no"?>
<Relationships xmlns="http://schemas.openxmlformats.org/package/2006/relationships">
<Relationship Id="rId1" Target="../slideLayouts/slideLayout7.xml" Type="http://schemas.openxmlformats.org/officeDocument/2006/relationships/slideLayout"/>
<Relationship Id="rId2" Target="http://royal-family.bitplan.com/index.php/Prince_Leopold,_Duke_of_Albany" TargetMode="External" Type="http://schemas.openxmlformats.org/officeDocument/2006/relationships/hyperlink"/>
<Relationship Id="rId3" Target="../notesSlides/notesSlide9.xml" Type="http://schemas.openxmlformats.org/officeDocument/2006/relationships/notesSlide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54000" y="254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59000" y="254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  <a:hlinkClick r:id="rId2" tooltip="http://royal-family.bitplan.com/index.php/Queen_Victoria"/>
              </a:rPr>
              <a:t>Queen Victoria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54000" y="635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2159000" y="635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"Queen Victoria by Bassano.jpg"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54000" y="254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59000" y="254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  <a:hlinkClick r:id="rId2" tooltip="http://royal-family.bitplan.com/index.php/Princess_Beatrice_of_the_United_Kingdom"/>
              </a:rPr>
              <a:t>Princess Beatrice of the United Kingdom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54000" y="635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2159000" y="635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"Laszlo - Princess Henry of Battenberg.jpg"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54000" y="254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59000" y="254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  <a:hlinkClick r:id="rId2" tooltip="http://royal-family.bitplan.com/index.php/Victoria,_Princess_Royal"/>
              </a:rPr>
              <a:t>Victoria, Princess Royal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54000" y="635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2159000" y="635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"Victoria, Princess Royal.jpg"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54000" y="254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59000" y="254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  <a:hlinkClick r:id="rId2" tooltip="http://royal-family.bitplan.com/index.php/Edward_VII"/>
              </a:rPr>
              <a:t>Edward VII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54000" y="635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2159000" y="635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"Edward VII in coronation robes.jpg"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54000" y="254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59000" y="254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  <a:hlinkClick r:id="rId2" tooltip="http://royal-family.bitplan.com/index.php/Princess_Alice_of_the_United_Kingdom"/>
              </a:rPr>
              <a:t>Princess Alice of the United Kingdom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54000" y="635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2159000" y="635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"Princess Alice 1861.png"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54000" y="254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59000" y="254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  <a:hlinkClick r:id="rId2" tooltip="http://royal-family.bitplan.com/index.php/Alfred,_Duke_of_Saxe-Coburg_and_Gotha"/>
              </a:rPr>
              <a:t>Alfred, Duke of Saxe-Coburg and Gotha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54000" y="635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2159000" y="635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"Alfred-sachsen-coburg-gotha.jpg"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54000" y="254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59000" y="254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  <a:hlinkClick r:id="rId2" tooltip="http://royal-family.bitplan.com/index.php/Princess_Helena_of_the_United_Kingdom"/>
              </a:rPr>
              <a:t>Princess Helena of the United Kingdom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54000" y="635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2159000" y="635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"Helena scan.jpg"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54000" y="254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59000" y="254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  <a:hlinkClick r:id="rId2" tooltip="http://royal-family.bitplan.com/index.php/Princess_Louise,_Duchess_of_Argyll"/>
              </a:rPr>
              <a:t>Princess Louise, Duchess of Argyll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54000" y="635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2159000" y="635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"Princess Louise 1901 copy.jpg"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54000" y="254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59000" y="254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  <a:hlinkClick r:id="rId2" tooltip="http://royal-family.bitplan.com/index.php/Prince_Arthur,_Duke_of_Connaught_and_Strathearn"/>
              </a:rPr>
              <a:t>Prince Arthur, Duke of Connaught and Strathearn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54000" y="635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2159000" y="635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"Duke of Connaught and Strathearn.jpg"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54000" y="254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59000" y="254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  <a:hlinkClick r:id="rId2" tooltip="http://royal-family.bitplan.com/index.php/Prince_Leopold,_Duke_of_Albany"/>
              </a:rPr>
              <a:t>Prince Leopold, Duke of Albany</a:t>
            </a:r>
          </a:p>
        </p:txBody>
      </p:sp>
      <p:sp>
        <p:nvSpPr>
          <p:cNvPr name="TextBox 3" id="4"/>
          <p:cNvSpPr txBox="true"/>
          <p:nvPr/>
        </p:nvSpPr>
        <p:spPr>
          <a:xfrm>
            <a:off x="254000" y="635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4" id="5"/>
          <p:cNvSpPr txBox="true"/>
          <p:nvPr/>
        </p:nvSpPr>
        <p:spPr>
          <a:xfrm>
            <a:off x="2159000" y="635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"Prince Leopold, Duke of Albany - Project Gutenberg eText 13103.jpg"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baseType="lpstr" size="1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  <dc:title>Queen Victoria</dc:title>
</cp:coreProperties>
</file>