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027448207</a:t>
            </a:r>
          </a:p>
          <a:p>
            <a:pPr lvl="0"/>
            <a:r>
              <a:rPr lang="en-US"/>
              <a:t>BnF ID (P268) = 11928202f</a:t>
            </a:r>
          </a:p>
          <a:p>
            <a:pPr lvl="0"/>
            <a:r>
              <a:rPr lang="en-US"/>
              <a:t>IMDb ID (P345) = ["ch0028321", "nm0703075"]</a:t>
            </a:r>
          </a:p>
          <a:p>
            <a:pPr lvl="0"/>
            <a:r>
              <a:rPr lang="en-US"/>
              <a:t>GND ID (P227) = 118626876</a:t>
            </a:r>
          </a:p>
          <a:p>
            <a:pPr lvl="0"/>
            <a:r>
              <a:rPr lang="en-US"/>
              <a:t>occupation (P106) = [http://www.wikidata.org/entity/Q18814623 (item), http://www.wikidata.org/entity/Q18939491 (item), http://www.wikidata.org/entity/Q116 (item), http://www.wikidata.org/entity/Q1028181 (item)]</a:t>
            </a:r>
          </a:p>
          <a:p>
            <a:pPr lvl="0"/>
            <a:r>
              <a:rPr lang="en-US"/>
              <a:t>member of (P463) = http://www.wikidata.org/entity/Q123885 (item)</a:t>
            </a:r>
          </a:p>
          <a:p>
            <a:pPr lvl="0"/>
            <a:r>
              <a:rPr lang="en-US"/>
              <a:t>MSBI person ID (P2914) = msib7_1207144285</a:t>
            </a:r>
          </a:p>
          <a:p>
            <a:pPr lvl="0"/>
            <a:r>
              <a:rPr lang="en-US"/>
              <a:t>Collective Biographies of Women ID (P4539) = 9064</a:t>
            </a:r>
          </a:p>
          <a:p>
            <a:pPr lvl="0"/>
            <a:r>
              <a:rPr lang="en-US"/>
              <a:t>SELIBR (P906) = 205997</a:t>
            </a:r>
          </a:p>
          <a:p>
            <a:pPr lvl="0"/>
            <a:r>
              <a:rPr lang="en-US"/>
              <a:t>US National Archives Identifier (P1225) = 10582813</a:t>
            </a:r>
          </a:p>
          <a:p>
            <a:pPr lvl="0"/>
            <a:r>
              <a:rPr lang="en-US"/>
              <a:t>National Library of Israel ID (P949) = ["000137847", "000610333", "000610332", "000605167", "000610331"]</a:t>
            </a:r>
          </a:p>
          <a:p>
            <a:pPr lvl="0"/>
            <a:r>
              <a:rPr lang="en-US"/>
              <a:t>cause of death (P509) = http://www.wikidata.org/entity/Q1368943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Nomisma ID (P2950) = queen_victoria</a:t>
            </a:r>
          </a:p>
          <a:p>
            <a:pPr lvl="0"/>
            <a:r>
              <a:rPr lang="en-US"/>
              <a:t>NDL Auth ID (P349) = 00621601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http://www.wikidata.org/entity/Q565155 (item)</a:t>
            </a:r>
          </a:p>
          <a:p>
            <a:pPr lvl="0"/>
            <a:r>
              <a:rPr lang="en-US"/>
              <a:t>described by source (P1343) = [http://www.wikidata.org/entity/Q19047877 (item), http://www.wikidata.org/entity/Q16014700 (item)]</a:t>
            </a:r>
          </a:p>
          <a:p>
            <a:pPr lvl="0"/>
            <a:r>
              <a:rPr lang="en-US"/>
              <a:t>openMLOL author ID (P3762) = 40795</a:t>
            </a:r>
          </a:p>
          <a:p>
            <a:pPr lvl="0"/>
            <a:r>
              <a:rPr lang="en-US"/>
              <a:t>NNDB people ID (P1263) = 575/000024503</a:t>
            </a:r>
          </a:p>
          <a:p>
            <a:pPr lvl="0"/>
            <a:r>
              <a:rPr lang="en-US"/>
              <a:t>father (P22) = http://www.wikidata.org/entity/Q157009 (item)</a:t>
            </a:r>
          </a:p>
          <a:p>
            <a:pPr lvl="0"/>
            <a:r>
              <a:rPr lang="en-US"/>
              <a:t>mother (P25) = http://www.wikidata.org/entity/Q58067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http://www.wikidata.org/entity/Q152245 (item)</a:t>
            </a:r>
          </a:p>
          <a:p>
            <a:pPr lvl="0"/>
            <a:r>
              <a:rPr lang="en-US"/>
              <a:t>PM20 folder ID (P4293) = pe/017802</a:t>
            </a:r>
          </a:p>
          <a:p>
            <a:pPr lvl="0"/>
            <a:r>
              <a:rPr lang="en-US"/>
              <a:t>VIAF ID (P214) = 95738652</a:t>
            </a:r>
          </a:p>
          <a:p>
            <a:pPr lvl="0"/>
            <a:r>
              <a:rPr lang="en-US"/>
              <a:t>ISNI (P213) = 0000 0001 2144 3562</a:t>
            </a:r>
          </a:p>
          <a:p>
            <a:pPr lvl="0"/>
            <a:r>
              <a:rPr lang="en-US"/>
              <a:t>National Portrait Gallery (London) person ID (P1816) = mp04634</a:t>
            </a:r>
          </a:p>
          <a:p>
            <a:pPr lvl="0"/>
            <a:r>
              <a:rPr lang="en-US"/>
              <a:t>WikiTree person ID (P2949) = Hannover-14</a:t>
            </a:r>
          </a:p>
          <a:p>
            <a:pPr lvl="0"/>
            <a:r>
              <a:rPr lang="en-US"/>
              <a:t>Find a Grave memorial ID (P535) = 1442</a:t>
            </a:r>
          </a:p>
          <a:p>
            <a:pPr lvl="0"/>
            <a:r>
              <a:rPr lang="en-US"/>
              <a:t>Project Gutenberg author ID (P1938) = 9035</a:t>
            </a:r>
          </a:p>
          <a:p>
            <a:pPr lvl="0"/>
            <a:r>
              <a:rPr lang="en-US"/>
              <a:t>Encyclopædia Britannica Online ID (P1417) = biography/Victoria-queen-of-United-Kingdom</a:t>
            </a:r>
          </a:p>
          <a:p>
            <a:pPr lvl="0"/>
            <a:r>
              <a:rPr lang="en-US"/>
              <a:t>LibriVox author ID (P1899) = 3622</a:t>
            </a:r>
          </a:p>
          <a:p>
            <a:pPr lvl="0"/>
            <a:r>
              <a:rPr lang="en-US"/>
              <a:t>Oxford Dictionary of National Biography ID (P1415) = 36652</a:t>
            </a:r>
          </a:p>
          <a:p>
            <a:pPr lvl="0"/>
            <a:r>
              <a:rPr lang="en-US"/>
              <a:t>languages spoken, written or signed (P1412) = http://www.wikidata.org/entity/Q1860 (item)</a:t>
            </a:r>
          </a:p>
          <a:p>
            <a:pPr lvl="0"/>
            <a:r>
              <a:rPr lang="en-US"/>
              <a:t>given name (P735) = http://www.wikidata.org/entity/Q590893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Victoria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w66z0061</a:t>
            </a:r>
          </a:p>
          <a:p>
            <a:pPr lvl="0"/>
            <a:r>
              <a:rPr lang="en-US"/>
              <a:t>Christie's creator id (P4200) = 58694</a:t>
            </a:r>
          </a:p>
          <a:p>
            <a:pPr lvl="0"/>
            <a:r>
              <a:rPr lang="en-US"/>
              <a:t>godparent (P1290) = http://www.wikidata.org/entity/Q15193 (item)</a:t>
            </a:r>
          </a:p>
          <a:p>
            <a:pPr lvl="0"/>
            <a:r>
              <a:rPr lang="en-US"/>
              <a:t>position held (P39) = [http://www.wikidata.org/entity/Q9134365 (item), http://www.wikidata.org/entity/Q5352166 (item)]</a:t>
            </a:r>
          </a:p>
          <a:p>
            <a:pPr lvl="0"/>
            <a:r>
              <a:rPr lang="en-US"/>
              <a:t>religion (P140) = http://www.wikidata.org/entity/Q6423963 (item)</a:t>
            </a:r>
          </a:p>
          <a:p>
            <a:pPr lvl="0"/>
            <a:r>
              <a:rPr lang="en-US"/>
              <a:t>name (name) = Queen Victoria</a:t>
            </a:r>
          </a:p>
          <a:p>
            <a:pPr lvl="0"/>
            <a:r>
              <a:rPr lang="en-US"/>
              <a:t>award received (P166) = [http://www.wikidata.org/entity/Q215248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http://www.wikidata.org/entity/Q94056 (item), http://www.wikidata.org/entity/Q1465984 (item), http://www.wikidata.org/entity/Q2794660 (item), http://www.wikidata.org/entity/Q1635106 (item), http://www.wikidata.org/entity/Q94145 (item), http://www.wikidata.org/entity/Q1796163 (item), http://www.wikidata.org/entity/Q512272 (item), http://www.wikidata.org/entity/Q4710826 (item)]</a:t>
            </a:r>
          </a:p>
          <a:p>
            <a:pPr lvl="0"/>
            <a:r>
              <a:rPr lang="en-US"/>
              <a:t>archives at (P485) = http://www.wikidata.org/entity/Q666063 (item)</a:t>
            </a:r>
          </a:p>
          <a:p>
            <a:pPr lvl="0"/>
            <a:r>
              <a:rPr lang="en-US"/>
              <a:t>ULAN ID (P245) = 500022428</a:t>
            </a:r>
          </a:p>
          <a:p>
            <a:pPr lvl="0"/>
            <a:r>
              <a:rPr lang="en-US"/>
              <a:t>Library of Congress authority ID (P244) = n79017983</a:t>
            </a:r>
          </a:p>
          <a:p>
            <a:pPr lvl="0"/>
            <a:r>
              <a:rPr lang="en-US"/>
              <a:t>NLA (Australia) ID (P409) = 35581194</a:t>
            </a:r>
          </a:p>
          <a:p>
            <a:pPr lvl="0"/>
            <a:r>
              <a:rPr lang="en-US"/>
              <a:t>wikidata_id (wikidata_id) = Q9439</a:t>
            </a:r>
          </a:p>
          <a:p>
            <a:pPr lvl="0"/>
            <a:r>
              <a:rPr lang="en-US"/>
              <a:t>National Thesaurus for Author Names ID (P1006) = 070185115</a:t>
            </a:r>
          </a:p>
          <a:p>
            <a:pPr lvl="0"/>
            <a:r>
              <a:rPr lang="en-US"/>
              <a:t>UK National Archives ID (P3029) = F65350</a:t>
            </a:r>
          </a:p>
          <a:p>
            <a:pPr lvl="0"/>
            <a:r>
              <a:rPr lang="en-US"/>
              <a:t>child (P40) = [http://www.wikidata.org/entity/Q116728 (item), http://www.wikidata.org/entity/Q20875 (item), http://www.wikidata.org/entity/Q155566 (item), http://www.wikidata.org/entity/Q158143 (item), http://www.wikidata.org/entity/Q160539 (item), http://www.wikidata.org/entity/Q161167 (item), http://www.wikidata.org/entity/Q160558 (item), http://www.wikidata.org/entity/Q160541 (item), http://www.wikidata.org/entity/Q158140 (item)]</a:t>
            </a:r>
          </a:p>
          <a:p>
            <a:pPr lvl="0"/>
            <a:r>
              <a:rPr lang="en-US"/>
              <a:t>date of birth (P569) = 1819-05-24 (Prec.: day [-0 .. +0], PCal: Gregorian)</a:t>
            </a:r>
          </a:p>
          <a:p>
            <a:pPr lvl="0"/>
            <a:r>
              <a:rPr lang="en-US"/>
              <a:t>Freebase ID (P646) = /m/0cw10</a:t>
            </a:r>
          </a:p>
          <a:p>
            <a:pPr lvl="0"/>
            <a:r>
              <a:rPr lang="en-US"/>
              <a:t>Te Papa person ID (P3544) = 31936</a:t>
            </a:r>
          </a:p>
          <a:p>
            <a:pPr lvl="0"/>
            <a:r>
              <a:rPr lang="en-US"/>
              <a:t>WomenWriters ID (P2533) = 57ab5323-f473-44ea-ba9d-b568ee58b6af</a:t>
            </a:r>
          </a:p>
          <a:p>
            <a:pPr lvl="0"/>
            <a:r>
              <a:rPr lang="en-US"/>
              <a:t>WeRelate person ID (P4159) = Victoria_of_the_United_Kingdom_(1)</a:t>
            </a:r>
          </a:p>
          <a:p>
            <a:pPr lvl="0"/>
            <a:r>
              <a:rPr lang="en-US"/>
              <a:t>Open Library ID (P648) = ["OL5884400A", "OL343963A"]</a:t>
            </a:r>
          </a:p>
          <a:p>
            <a:pPr lvl="0"/>
            <a:r>
              <a:rPr lang="en-US"/>
              <a:t>NE.se ID (P3222) = victoria-(1819-1901-drottning-av-storbrit)</a:t>
            </a:r>
          </a:p>
          <a:p>
            <a:pPr lvl="0"/>
            <a:r>
              <a:rPr lang="en-US"/>
              <a:t>Cooper-Hewitt Person ID (P2011) = 18042969</a:t>
            </a:r>
          </a:p>
          <a:p>
            <a:pPr lvl="0"/>
            <a:r>
              <a:rPr lang="en-US"/>
              <a:t>RA Collections ID (P4553) = 8741</a:t>
            </a:r>
          </a:p>
          <a:p>
            <a:pPr lvl="0"/>
            <a:r>
              <a:rPr lang="en-US"/>
              <a:t>Commons category (P373) = Victoria of the United Kingdom</a:t>
            </a:r>
          </a:p>
          <a:p>
            <a:pPr lvl="0"/>
            <a:r>
              <a:rPr lang="en-US"/>
              <a:t>date of death (P570) = 1901-01-22 (Prec.: day [-0 .. +0], PCal: Gregorian)</a:t>
            </a:r>
          </a:p>
          <a:p>
            <a:pPr lvl="0"/>
            <a:r>
              <a:rPr lang="en-US"/>
              <a:t>NKCR AUT ID (P691) = jn20000701900</a:t>
            </a:r>
          </a:p>
          <a:p>
            <a:pPr lvl="0"/>
            <a:r>
              <a:rPr lang="en-US"/>
              <a:t>wiki_en (wiki_en) = Queen Victoria</a:t>
            </a:r>
          </a:p>
          <a:p>
            <a:pPr lvl="0"/>
            <a:r>
              <a:rPr lang="en-US"/>
              <a:t>MusicBrainz artist ID (P434) = 7db5c493-38e5-41c7-9518-f3b8332a5ff7</a:t>
            </a:r>
          </a:p>
          <a:p>
            <a:pPr lvl="0"/>
            <a:r>
              <a:rPr lang="en-US"/>
              <a:t>BNE ID (P950) = XX979643</a:t>
            </a:r>
          </a:p>
          <a:p>
            <a:pPr lvl="0"/>
            <a:r>
              <a:rPr lang="en-US"/>
              <a:t>name in native language (P1559) = "Victoria" (en)</a:t>
            </a:r>
          </a:p>
          <a:p>
            <a:pPr lvl="0"/>
            <a:r>
              <a:rPr lang="en-US"/>
              <a:t>Online Books Page author ID (P4629) = Victoria, Queen of Great Britain, 1819-1901</a:t>
            </a:r>
          </a:p>
          <a:p>
            <a:pPr lvl="0"/>
            <a:r>
              <a:rPr lang="en-US"/>
              <a:t>founded by (P112) = [http://www.wikidata.org/entity/Q94050 (item), http://www.wikidata.org/entity/Q94158 (item)]</a:t>
            </a:r>
          </a:p>
          <a:p>
            <a:pPr lvl="0"/>
            <a:r>
              <a:rPr lang="en-US"/>
              <a:t>People Australia ID (P1315) = 1002991</a:t>
            </a:r>
          </a:p>
          <a:p>
            <a:pPr lvl="0"/>
            <a:r>
              <a:rPr lang="en-US"/>
              <a:t>Quora topic ID (P3417) = Queen-Victoria</a:t>
            </a:r>
          </a:p>
          <a:p>
            <a:pPr lvl="0"/>
            <a:r>
              <a:rPr lang="en-US"/>
              <a:t>British Museum person-institution (P1711) = 49731</a:t>
            </a:r>
          </a:p>
          <a:p>
            <a:pPr lvl="0"/>
            <a:r>
              <a:rPr lang="en-US"/>
              <a:t>coat of arms image (P94) = Coat of arms of the United Kingdom (1837-1952).svg</a:t>
            </a:r>
          </a:p>
          <a:p>
            <a:pPr lvl="0"/>
            <a:r>
              <a:rPr lang="en-US"/>
              <a:t>Benezit ID (P2843) = B00190726</a:t>
            </a:r>
          </a:p>
          <a:p>
            <a:pPr lvl="0"/>
            <a:r>
              <a:rPr lang="en-US"/>
              <a:t>label_en (label_en) = Queen Victoria</a:t>
            </a:r>
          </a:p>
          <a:p>
            <a:pPr lvl="0"/>
            <a:r>
              <a:rPr lang="en-US"/>
              <a:t>Smithsonian American Art Museum: person/institution thesaurus ID (P1795) = 5149</a:t>
            </a:r>
          </a:p>
          <a:p>
            <a:pPr lvl="0"/>
            <a:r>
              <a:rPr lang="en-US"/>
              <a:t>place of burial (P119) = [http://www.wikidata.org/entity/Q6679988 (item), http://www.wikidata.org/entity/Q564578 (item)]</a:t>
            </a:r>
          </a:p>
          <a:p>
            <a:pPr lvl="0"/>
            <a:r>
              <a:rPr lang="en-US"/>
              <a:t>topic's main category (P910) = http://www.wikidata.org/entity/Q6157016 (item)</a:t>
            </a:r>
          </a:p>
          <a:p>
            <a:pPr lvl="0"/>
            <a:r>
              <a:rPr lang="en-US"/>
              <a:t>OpenPlaques subject ID (P1430) = ["227", "16297"]</a:t>
            </a:r>
          </a:p>
          <a:p>
            <a:pPr lvl="0"/>
            <a:r>
              <a:rPr lang="en-US"/>
              <a:t>picture (picture) = BufferedImage@5c10285a: type = 10 ColorModel: #pixelBits = 8 numComponents = 1 color space = java.awt.color.ICC_ColorSpace@6b667cb3 transparency = 1 has alpha = false isAlphaPre = false ByteInterleavedRaster: width = 2729 height = 3851 #numDataElements 1 dataOff[0] = 0</a:t>
            </a:r>
          </a:p>
          <a:p>
            <a:pPr lvl="0"/>
            <a:r>
              <a:rPr lang="en-US"/>
              <a:t>family (P53) = http://www.wikidata.org/entity/Q157217 (item)</a:t>
            </a:r>
          </a:p>
          <a:p>
            <a:pPr lvl="0"/>
            <a:r>
              <a:rPr lang="en-US"/>
              <a:t>CERL ID (P1871) = cnp00396790</a:t>
            </a:r>
          </a:p>
          <a:p>
            <a:pPr lvl="0"/>
            <a:r>
              <a:rPr lang="en-US"/>
              <a:t>Atheneum person ID (P4145) = 140</a:t>
            </a:r>
          </a:p>
          <a:p>
            <a:pPr lvl="0"/>
            <a:r>
              <a:rPr lang="en-US"/>
              <a:t>FAST ID (P2163) = 31183</a:t>
            </a:r>
          </a:p>
          <a:p>
            <a:pPr lvl="0"/>
            <a:r>
              <a:rPr lang="en-US"/>
              <a:t>CANTIC-ID (P1273) = a11252959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[http://www.wikidata.org/entity/Q63076 (item), http://www.wikidata.org/entity/Q60508 (item)]</a:t>
            </a:r>
          </a:p>
          <a:p>
            <a:pPr lvl="0"/>
            <a:r>
              <a:rPr lang="en-US"/>
              <a:t>National Gallery of Victoria artist ID (P2041) = 6883</a:t>
            </a:r>
          </a:p>
          <a:p>
            <a:pPr lvl="0"/>
            <a:r>
              <a:rPr lang="en-US"/>
              <a:t>image (P18) = Queen Victoria by Bassano.jpg</a:t>
            </a:r>
          </a:p>
          <a:p>
            <a:pPr lvl="0"/>
            <a:r>
              <a:rPr lang="en-US"/>
              <a:t>place of birth (P19) = http://www.wikidata.org/entity/Q207385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16724500z</a:t>
            </a:r>
          </a:p>
          <a:p>
            <a:pPr lvl="0"/>
            <a:r>
              <a:rPr lang="en-US"/>
              <a:t>GND ID (P227) = 133073742</a:t>
            </a:r>
          </a:p>
          <a:p>
            <a:pPr lvl="0"/>
            <a:r>
              <a:rPr lang="en-US"/>
              <a:t>P865 (P865) = b1791</a:t>
            </a:r>
          </a:p>
          <a:p>
            <a:pPr lvl="0"/>
            <a:r>
              <a:rPr lang="en-US"/>
              <a:t>occupation (P106) = http://www.wikidata.org/entity/Q19643 (item)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</a:t>
            </a:r>
          </a:p>
          <a:p>
            <a:pPr lvl="0"/>
            <a:r>
              <a:rPr lang="en-US"/>
              <a:t>Library of Congress authority ID (P244) = n50051338</a:t>
            </a:r>
          </a:p>
          <a:p>
            <a:pPr lvl="0"/>
            <a:r>
              <a:rPr lang="en-US"/>
              <a:t>wikidata_id (wikidata_id) = Q158140</a:t>
            </a:r>
          </a:p>
          <a:p>
            <a:pPr lvl="0"/>
            <a:r>
              <a:rPr lang="en-US"/>
              <a:t>National Thesaurus for Author Names ID (P1006) = 123194857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[http://www.wikidata.org/entity/Q160001 (item), http://www.wikidata.org/entity/Q337477 (item), http://www.wikidata.org/entity/Q2205590 (item), http://www.wikidata.org/entity/Q2351869 (item)]</a:t>
            </a:r>
          </a:p>
          <a:p>
            <a:pPr lvl="0"/>
            <a:r>
              <a:rPr lang="en-US"/>
              <a:t>date of birth (P569) = 1857-04-14 (Prec.: day [-0 .. +0], PCal: Gregorian)</a:t>
            </a:r>
          </a:p>
          <a:p>
            <a:pPr lvl="0"/>
            <a:r>
              <a:rPr lang="en-US"/>
              <a:t>Freebase ID (P646) = /m/01tjm8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Princess_Beatrice_of_the_United_Kingdom_(1)</a:t>
            </a:r>
          </a:p>
          <a:p>
            <a:pPr lvl="0"/>
            <a:r>
              <a:rPr lang="en-US"/>
              <a:t>place of death (P20) = http://www.wikidata.org/entity/Q2547961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http://www.wikidata.org/entity/Q444347 (item)</a:t>
            </a:r>
          </a:p>
          <a:p>
            <a:pPr lvl="0"/>
            <a:r>
              <a:rPr lang="en-US"/>
              <a:t>Commons category (P373) = Princess Beatrice of the United Kingdom</a:t>
            </a:r>
          </a:p>
          <a:p>
            <a:pPr lvl="0"/>
            <a:r>
              <a:rPr lang="en-US"/>
              <a:t>date of death (P570) = 1944-10-26 (Prec.: day [-0 .. +0], PCal: Gregorian)</a:t>
            </a:r>
          </a:p>
          <a:p>
            <a:pPr lvl="0"/>
            <a:r>
              <a:rPr lang="en-US"/>
              <a:t>wiki_en (wiki_en) = Princess Beatrice of the United Kingdom</a:t>
            </a:r>
          </a:p>
          <a:p>
            <a:pPr lvl="0"/>
            <a:r>
              <a:rPr lang="en-US"/>
              <a:t>VIAF ID (P214) = 23318500</a:t>
            </a:r>
          </a:p>
          <a:p>
            <a:pPr lvl="0"/>
            <a:r>
              <a:rPr lang="en-US"/>
              <a:t>ISNI (P213) = 0000 0000 5489 3642</a:t>
            </a:r>
          </a:p>
          <a:p>
            <a:pPr lvl="0"/>
            <a:r>
              <a:rPr lang="en-US"/>
              <a:t>National Portrait Gallery (London) person ID (P1816) = mp00313</a:t>
            </a:r>
          </a:p>
          <a:p>
            <a:pPr lvl="0"/>
            <a:r>
              <a:rPr lang="en-US"/>
              <a:t>WikiTree person ID (P2949) = Sachsen-Coburg_und_Gotha-20</a:t>
            </a:r>
          </a:p>
          <a:p>
            <a:pPr lvl="0"/>
            <a:r>
              <a:rPr lang="en-US"/>
              <a:t>name in native language (P1559) = "Beatrice of the United Kingdom" (en)</a:t>
            </a:r>
          </a:p>
          <a:p>
            <a:pPr lvl="0"/>
            <a:r>
              <a:rPr lang="en-US"/>
              <a:t>Oxford Dictionary of National Biography ID (P1415) = 30658</a:t>
            </a:r>
          </a:p>
          <a:p>
            <a:pPr lvl="0"/>
            <a:r>
              <a:rPr lang="en-US"/>
              <a:t>coat of arms image (P94) = Coat of Arms of Beatrice, Princess Henry of Battenberg.svg</a:t>
            </a:r>
          </a:p>
          <a:p>
            <a:pPr lvl="0"/>
            <a:r>
              <a:rPr lang="en-US"/>
              <a:t>label_en (label_en) = Princess Beatrice of the United Kingdom</a:t>
            </a:r>
          </a:p>
          <a:p>
            <a:pPr lvl="0"/>
            <a:r>
              <a:rPr lang="en-US"/>
              <a:t>given name (P735) = http://www.wikidata.org/entity/Q734292 (item)</a:t>
            </a:r>
          </a:p>
          <a:p>
            <a:pPr lvl="0"/>
            <a:r>
              <a:rPr lang="en-US"/>
              <a:t>place of burial (P119) = http://www.wikidata.org/entity/Q2449634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Beatrice of the United Kingdom</a:t>
            </a:r>
          </a:p>
          <a:p>
            <a:pPr lvl="0"/>
            <a:r>
              <a:rPr lang="en-US"/>
              <a:t>picture (picture) = BufferedImage@60cf62ad: type = 5 ColorModel: #pixelBits = 24 numComponents = 3 color space = java.awt.color.ICC_ColorSpace@167279d1 transparency = 1 has alpha = false isAlphaPre = false ByteInterleavedRaster: width = 361 height = 500 #numDataElements 3 dataOff[0] = 2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http://www.wikidata.org/entity/Q152909 (item)</a:t>
            </a:r>
          </a:p>
          <a:p>
            <a:pPr lvl="0"/>
            <a:r>
              <a:rPr lang="en-US"/>
              <a:t>P97 (P97) = http://www.wikidata.org/entity/Q863048 (item)</a:t>
            </a:r>
          </a:p>
          <a:p>
            <a:pPr lvl="0"/>
            <a:r>
              <a:rPr lang="en-US"/>
              <a:t>SNAC Ark ID (P3430) = w6xm2s2k</a:t>
            </a:r>
          </a:p>
          <a:p>
            <a:pPr lvl="0"/>
            <a:r>
              <a:rPr lang="en-US"/>
              <a:t>FAST ID (P2163) = 1761681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Laszlo - Princess Henry of Battenberg.jpg</a:t>
            </a:r>
          </a:p>
          <a:p>
            <a:pPr lvl="0"/>
            <a:r>
              <a:rPr lang="en-US"/>
              <a:t>name (name) = Princess Beatrice of the United Kingdom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074100610</a:t>
            </a:r>
          </a:p>
          <a:p>
            <a:pPr lvl="0"/>
            <a:r>
              <a:rPr lang="en-US"/>
              <a:t>BnF ID (P268) = 11574398z</a:t>
            </a:r>
          </a:p>
          <a:p>
            <a:pPr lvl="0"/>
            <a:r>
              <a:rPr lang="en-US"/>
              <a:t>GND ID (P227) = 118626868</a:t>
            </a:r>
          </a:p>
          <a:p>
            <a:pPr lvl="0"/>
            <a:r>
              <a:rPr lang="en-US"/>
              <a:t>occupation (P106) = http://www.wikidata.org/entity/Q1028181 (item)</a:t>
            </a:r>
          </a:p>
          <a:p>
            <a:pPr lvl="0"/>
            <a:r>
              <a:rPr lang="en-US"/>
              <a:t>SELIBR (P906) = 218661</a:t>
            </a:r>
          </a:p>
          <a:p>
            <a:pPr lvl="0"/>
            <a:r>
              <a:rPr lang="en-US"/>
              <a:t>National Library of Israel ID (P949) = 000137846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NDL Auth ID (P349) = 00621602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http://www.wikidata.org/entity/Q510121 (item)</a:t>
            </a:r>
          </a:p>
          <a:p>
            <a:pPr lvl="0"/>
            <a:r>
              <a:rPr lang="en-US"/>
              <a:t>described by source (P1343) = [http://www.wikidata.org/entity/Q19507487 (item), http://www.wikidata.org/entity/Q4173137 (item), http://www.wikidata.org/entity/Q602358 (item), http://www.wikidata.org/entity/Q16014697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[http://www.wikidata.org/entity/Q145 (item), http://www.wikidata.org/entity/Q27306 (item), http://www.wikidata.org/entity/Q43287 (item)]</a:t>
            </a:r>
          </a:p>
          <a:p>
            <a:pPr lvl="0"/>
            <a:r>
              <a:rPr lang="en-US"/>
              <a:t>spouse (P26) = http://www.wikidata.org/entity/Q58600 (item)</a:t>
            </a:r>
          </a:p>
          <a:p>
            <a:pPr lvl="0"/>
            <a:r>
              <a:rPr lang="en-US"/>
              <a:t>VIAF ID (P214) = 89807131</a:t>
            </a:r>
          </a:p>
          <a:p>
            <a:pPr lvl="0"/>
            <a:r>
              <a:rPr lang="en-US"/>
              <a:t>ISNI (P213) = 0000 0001 1075 9617</a:t>
            </a:r>
          </a:p>
          <a:p>
            <a:pPr lvl="0"/>
            <a:r>
              <a:rPr lang="en-US"/>
              <a:t>WikiTree person ID (P2949) = Sachsen-Coburg_und_Gotha-13</a:t>
            </a:r>
          </a:p>
          <a:p>
            <a:pPr lvl="0"/>
            <a:r>
              <a:rPr lang="en-US"/>
              <a:t>Find a Grave memorial ID (P535) = 7046116</a:t>
            </a:r>
          </a:p>
          <a:p>
            <a:pPr lvl="0"/>
            <a:r>
              <a:rPr lang="en-US"/>
              <a:t>National Portrait Gallery (London) person ID (P1816) = mp04635</a:t>
            </a:r>
          </a:p>
          <a:p>
            <a:pPr lvl="0"/>
            <a:r>
              <a:rPr lang="en-US"/>
              <a:t>Encyclopædia Britannica Online ID (P1417) = biography/Victoria-wife-of-Frederick-III-of-Prussia</a:t>
            </a:r>
          </a:p>
          <a:p>
            <a:pPr lvl="0"/>
            <a:r>
              <a:rPr lang="en-US"/>
              <a:t>Oxford Dictionary of National Biography ID (P1415) = 36653</a:t>
            </a:r>
          </a:p>
          <a:p>
            <a:pPr lvl="0"/>
            <a:r>
              <a:rPr lang="en-US"/>
              <a:t>given name (P735) = http://www.wikidata.org/entity/Q590893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Victoria, Princess Royal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w6xp76f2</a:t>
            </a:r>
          </a:p>
          <a:p>
            <a:pPr lvl="0"/>
            <a:r>
              <a:rPr lang="en-US"/>
              <a:t>name (name) = Victoria, Princess Royal</a:t>
            </a:r>
          </a:p>
          <a:p>
            <a:pPr lvl="0"/>
            <a:r>
              <a:rPr lang="en-US"/>
              <a:t>award received (P166) = [http://www.wikidata.org/entity/Q94145 (item), http://www.wikidata.org/entity/Q833809 (item)]</a:t>
            </a:r>
          </a:p>
          <a:p>
            <a:pPr lvl="0"/>
            <a:r>
              <a:rPr lang="en-US"/>
              <a:t>ULAN ID (P245) = 500009430</a:t>
            </a:r>
          </a:p>
          <a:p>
            <a:pPr lvl="0"/>
            <a:r>
              <a:rPr lang="en-US"/>
              <a:t>P1207 (P1207) = n2002011658</a:t>
            </a:r>
          </a:p>
          <a:p>
            <a:pPr lvl="0"/>
            <a:r>
              <a:rPr lang="en-US"/>
              <a:t>Library of Congress authority ID (P244) = n81043124</a:t>
            </a:r>
          </a:p>
          <a:p>
            <a:pPr lvl="0"/>
            <a:r>
              <a:rPr lang="en-US"/>
              <a:t>NLA (Australia) ID (P409) = 36298177</a:t>
            </a:r>
          </a:p>
          <a:p>
            <a:pPr lvl="0"/>
            <a:r>
              <a:rPr lang="en-US"/>
              <a:t>wikidata_id (wikidata_id) = Q116728</a:t>
            </a:r>
          </a:p>
          <a:p>
            <a:pPr lvl="0"/>
            <a:r>
              <a:rPr lang="en-US"/>
              <a:t>National Thesaurus for Author Names ID (P1006) = 071839631</a:t>
            </a:r>
          </a:p>
          <a:p>
            <a:pPr lvl="0"/>
            <a:r>
              <a:rPr lang="en-US"/>
              <a:t>UK National Archives ID (P3029) = F257232</a:t>
            </a:r>
          </a:p>
          <a:p>
            <a:pPr lvl="0"/>
            <a:r>
              <a:rPr lang="en-US"/>
              <a:t>child (P40) = [http://www.wikidata.org/entity/Q2677 (item), http://www.wikidata.org/entity/Q58670 (item), http://www.wikidata.org/entity/Q57569 (item), http://www.wikidata.org/entity/Q2800847 (item), http://www.wikidata.org/entity/Q60382 (item), http://www.wikidata.org/entity/Q3026877 (item), http://www.wikidata.org/entity/Q155822 (item), http://www.wikidata.org/entity/Q61338 (item)]</a:t>
            </a:r>
          </a:p>
          <a:p>
            <a:pPr lvl="0"/>
            <a:r>
              <a:rPr lang="en-US"/>
              <a:t>date of birth (P569) = 1840-11-21 (Prec.: day [-0 .. +0], PCal: Gregorian)</a:t>
            </a:r>
          </a:p>
          <a:p>
            <a:pPr lvl="0"/>
            <a:r>
              <a:rPr lang="en-US"/>
              <a:t>Freebase ID (P646) = /m/01mqj1</a:t>
            </a:r>
          </a:p>
          <a:p>
            <a:pPr lvl="0"/>
            <a:r>
              <a:rPr lang="en-US"/>
              <a:t>WeRelate person ID (P4159) = Victoria,_Princess_Royal_(1)</a:t>
            </a:r>
          </a:p>
          <a:p>
            <a:pPr lvl="0"/>
            <a:r>
              <a:rPr lang="en-US"/>
              <a:t>NE.se ID (P3222) = viktoria</a:t>
            </a:r>
          </a:p>
          <a:p>
            <a:pPr lvl="0"/>
            <a:r>
              <a:rPr lang="en-US"/>
              <a:t>Commons category (P373) = Victoria, Princess Royal</a:t>
            </a:r>
          </a:p>
          <a:p>
            <a:pPr lvl="0"/>
            <a:r>
              <a:rPr lang="en-US"/>
              <a:t>date of death (P570) = 1901-08-05 (Prec.: day [-0 .. +0], PCal: Gregorian)</a:t>
            </a:r>
          </a:p>
          <a:p>
            <a:pPr lvl="0"/>
            <a:r>
              <a:rPr lang="en-US"/>
              <a:t>wiki_en (wiki_en) = Victoria, Princess Royal</a:t>
            </a:r>
          </a:p>
          <a:p>
            <a:pPr lvl="0"/>
            <a:r>
              <a:rPr lang="en-US"/>
              <a:t>name in native language (P1559) = "Victoria" (en)</a:t>
            </a:r>
          </a:p>
          <a:p>
            <a:pPr lvl="0"/>
            <a:r>
              <a:rPr lang="en-US"/>
              <a:t>People Australia ID (P1315) = 1243412</a:t>
            </a:r>
          </a:p>
          <a:p>
            <a:pPr lvl="0"/>
            <a:r>
              <a:rPr lang="en-US"/>
              <a:t>coat of arms image (P94) = Lesser Coat of Arms of Empress Victoria.svg</a:t>
            </a:r>
          </a:p>
          <a:p>
            <a:pPr lvl="0"/>
            <a:r>
              <a:rPr lang="en-US"/>
              <a:t>Benezit ID (P2843) = B00190727</a:t>
            </a:r>
          </a:p>
          <a:p>
            <a:pPr lvl="0"/>
            <a:r>
              <a:rPr lang="en-US"/>
              <a:t>label_en (label_en) = Victoria, Princess Royal</a:t>
            </a:r>
          </a:p>
          <a:p>
            <a:pPr lvl="0"/>
            <a:r>
              <a:rPr lang="en-US"/>
              <a:t>place of burial (P119) = http://www.wikidata.org/entity/Q819742 (item)</a:t>
            </a:r>
          </a:p>
          <a:p>
            <a:pPr lvl="0"/>
            <a:r>
              <a:rPr lang="en-US"/>
              <a:t>P1477 (P1477) = "Victoria Adelaide Mary Louisa" (en)</a:t>
            </a:r>
          </a:p>
          <a:p>
            <a:pPr lvl="0"/>
            <a:r>
              <a:rPr lang="en-US"/>
              <a:t>picture (picture) = BufferedImage@66ad7bf0: type = 5 ColorModel: #pixelBits = 24 numComponents = 3 color space = java.awt.color.ICC_ColorSpace@167279d1 transparency = 1 has alpha = false isAlphaPre = false ByteInterleavedRaster: width = 1590 height = 2000 #numDataElements 3 dataOff[0] = 2</a:t>
            </a:r>
          </a:p>
          <a:p>
            <a:pPr lvl="0"/>
            <a:r>
              <a:rPr lang="en-US"/>
              <a:t>P97 (P97) = http://www.wikidata.org/entity/Q3877594 (item)</a:t>
            </a:r>
          </a:p>
          <a:p>
            <a:pPr lvl="0"/>
            <a:r>
              <a:rPr lang="en-US"/>
              <a:t>family (P53) = http://www.wikidata.org/entity/Q81589 (item)</a:t>
            </a:r>
          </a:p>
          <a:p>
            <a:pPr lvl="0"/>
            <a:r>
              <a:rPr lang="en-US"/>
              <a:t>P1472 (P1472) = Victoria, Princess Royal</a:t>
            </a:r>
          </a:p>
          <a:p>
            <a:pPr lvl="0"/>
            <a:r>
              <a:rPr lang="en-US"/>
              <a:t>FAST ID (P2163) = 71378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Victoria, Princess Royal.jpg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031976077</a:t>
            </a:r>
          </a:p>
          <a:p>
            <a:pPr lvl="0"/>
            <a:r>
              <a:rPr lang="en-US"/>
              <a:t>BnF ID (P268) = 12309317p</a:t>
            </a:r>
          </a:p>
          <a:p>
            <a:pPr lvl="0"/>
            <a:r>
              <a:rPr lang="en-US"/>
              <a:t>GND ID (P227) = 118528955</a:t>
            </a:r>
          </a:p>
          <a:p>
            <a:pPr lvl="0"/>
            <a:r>
              <a:rPr lang="en-US"/>
              <a:t>occupation (P106) = [http://www.wikidata.org/entity/Q2478141 (item), http://www.wikidata.org/entity/Q10732476 (item), http://www.wikidata.org/entity/Q12097 (item)]</a:t>
            </a:r>
          </a:p>
          <a:p>
            <a:pPr lvl="0"/>
            <a:r>
              <a:rPr lang="en-US"/>
              <a:t>member of (P463) = [http://www.wikidata.org/entity/Q469039 (item), http://www.wikidata.org/entity/Q123885 (item)]</a:t>
            </a:r>
          </a:p>
          <a:p>
            <a:pPr lvl="0"/>
            <a:r>
              <a:rPr lang="en-US"/>
              <a:t>SELIBR (P906) = 207197</a:t>
            </a:r>
          </a:p>
          <a:p>
            <a:pPr lvl="0"/>
            <a:r>
              <a:rPr lang="en-US"/>
              <a:t>P1303 (P1303) = http://www.wikidata.org/entity/Q8347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NDL Auth ID (P349) = 001123056</a:t>
            </a:r>
          </a:p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http://www.wikidata.org/entity/Q42182 (item)</a:t>
            </a:r>
          </a:p>
          <a:p>
            <a:pPr lvl="0"/>
            <a:r>
              <a:rPr lang="en-US"/>
              <a:t>described by source (P1343) = [http://www.wikidata.org/entity/Q19180675 (item), http://www.wikidata.org/entity/Q602358 (item), http://www.wikidata.org/entity/Q16014697 (item)]</a:t>
            </a:r>
          </a:p>
          <a:p>
            <a:pPr lvl="0"/>
            <a:r>
              <a:rPr lang="en-US"/>
              <a:t>openMLOL author ID (P3762) = 175650</a:t>
            </a:r>
          </a:p>
          <a:p>
            <a:pPr lvl="0"/>
            <a:r>
              <a:rPr lang="en-US"/>
              <a:t>NNDB people ID (P1263) = 906/000068702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[http://www.wikidata.org/entity/Q160302 (item), http://www.wikidata.org/entity/Q745967 (item), http://www.wikidata.org/entity/Q332342 (item)]</a:t>
            </a:r>
          </a:p>
          <a:p>
            <a:pPr lvl="0"/>
            <a:r>
              <a:rPr lang="en-US"/>
              <a:t>country of citizenship (P27) = [http://www.wikidata.org/entity/Q145 (item), http://www.wikidata.org/entity/Q34 (item)]</a:t>
            </a:r>
          </a:p>
          <a:p>
            <a:pPr lvl="0"/>
            <a:r>
              <a:rPr lang="en-US"/>
              <a:t>spouse (P26) = http://www.wikidata.org/entity/Q152260 (item)</a:t>
            </a:r>
          </a:p>
          <a:p>
            <a:pPr lvl="0"/>
            <a:r>
              <a:rPr lang="en-US"/>
              <a:t>PM20 folder ID (P4293) = pe/004484</a:t>
            </a:r>
          </a:p>
          <a:p>
            <a:pPr lvl="0"/>
            <a:r>
              <a:rPr lang="en-US"/>
              <a:t>VIAF ID (P214) = 265340794</a:t>
            </a:r>
          </a:p>
          <a:p>
            <a:pPr lvl="0"/>
            <a:r>
              <a:rPr lang="en-US"/>
              <a:t>ISNI (P213) = 0000 0003 8269 6461</a:t>
            </a:r>
          </a:p>
          <a:p>
            <a:pPr lvl="0"/>
            <a:r>
              <a:rPr lang="en-US"/>
              <a:t>National Portrait Gallery (London) person ID (P1816) = mp01430</a:t>
            </a:r>
          </a:p>
          <a:p>
            <a:pPr lvl="0"/>
            <a:r>
              <a:rPr lang="en-US"/>
              <a:t>WikiTree person ID (P2949) = Saxe-Coburg-Gotha-5</a:t>
            </a:r>
          </a:p>
          <a:p>
            <a:pPr lvl="0"/>
            <a:r>
              <a:rPr lang="en-US"/>
              <a:t>Find a Grave memorial ID (P535) = 7465</a:t>
            </a:r>
          </a:p>
          <a:p>
            <a:pPr lvl="0"/>
            <a:r>
              <a:rPr lang="en-US"/>
              <a:t>Project Gutenberg author ID (P1938) = 36073</a:t>
            </a:r>
          </a:p>
          <a:p>
            <a:pPr lvl="0"/>
            <a:r>
              <a:rPr lang="en-US"/>
              <a:t>P650 (P650) = 25504</a:t>
            </a:r>
          </a:p>
          <a:p>
            <a:pPr lvl="0"/>
            <a:r>
              <a:rPr lang="en-US"/>
              <a:t>P410 (P410) = http://www.wikidata.org/entity/Q2703373 (item)</a:t>
            </a:r>
          </a:p>
          <a:p>
            <a:pPr lvl="0"/>
            <a:r>
              <a:rPr lang="en-US"/>
              <a:t>Encyclopædia Britannica Online ID (P1417) = biography/Edward-VII</a:t>
            </a:r>
          </a:p>
          <a:p>
            <a:pPr lvl="0"/>
            <a:r>
              <a:rPr lang="en-US"/>
              <a:t>P937 (P937) = http://www.wikidata.org/entity/Q84 (item)</a:t>
            </a:r>
          </a:p>
          <a:p>
            <a:pPr lvl="0"/>
            <a:r>
              <a:rPr lang="en-US"/>
              <a:t>P2944 (P2944) = E001546b</a:t>
            </a:r>
          </a:p>
          <a:p>
            <a:pPr lvl="0"/>
            <a:r>
              <a:rPr lang="en-US"/>
              <a:t>Oxford Dictionary of National Biography ID (P1415) = 32975</a:t>
            </a:r>
          </a:p>
          <a:p>
            <a:pPr lvl="0"/>
            <a:r>
              <a:rPr lang="en-US"/>
              <a:t>languages spoken, written or signed (P1412) = http://www.wikidata.org/entity/Q1860 (item)</a:t>
            </a:r>
          </a:p>
          <a:p>
            <a:pPr lvl="0"/>
            <a:r>
              <a:rPr lang="en-US"/>
              <a:t>P1017 (P1017) = ["ADV12028425", "ADV12133068"]</a:t>
            </a:r>
          </a:p>
          <a:p>
            <a:pPr lvl="0"/>
            <a:r>
              <a:rPr lang="en-US"/>
              <a:t>given name (P735) = [http://www.wikidata.org/entity/Q278835 (item), http://www.wikidata.org/entity/Q18130894 (item), http://www.wikidata.org/entity/Q577011 (item)]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P734 (P734) = http://www.wikidata.org/entity/Q21405537 (item)</a:t>
            </a:r>
          </a:p>
          <a:p>
            <a:pPr lvl="0"/>
            <a:r>
              <a:rPr lang="en-US"/>
              <a:t>P1015 (P1015) = 90595219</a:t>
            </a:r>
          </a:p>
          <a:p>
            <a:pPr lvl="0"/>
            <a:r>
              <a:rPr lang="en-US"/>
              <a:t>Commons gallery (P935) = Edward VII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P1296 (P1296) = 0023499</a:t>
            </a:r>
          </a:p>
          <a:p>
            <a:pPr lvl="0"/>
            <a:r>
              <a:rPr lang="en-US"/>
              <a:t>SNAC Ark ID (P3430) = w67d5xp5</a:t>
            </a:r>
          </a:p>
          <a:p>
            <a:pPr lvl="0"/>
            <a:r>
              <a:rPr lang="en-US"/>
              <a:t>position held (P39) = [http://www.wikidata.org/entity/Q116 (item), http://www.wikidata.org/entity/Q5352166 (item), http://www.wikidata.org/entity/Q39018 (item), http://www.wikidata.org/entity/Q18952564 (item), http://www.wikidata.org/entity/Q28837708 (item), http://www.wikidata.org/entity/Q28841847 (item), http://www.wikidata.org/entity/Q9134365 (item)]</a:t>
            </a:r>
          </a:p>
          <a:p>
            <a:pPr lvl="0"/>
            <a:r>
              <a:rPr lang="en-US"/>
              <a:t>religion (P140) = http://www.wikidata.org/entity/Q23540 (item)</a:t>
            </a:r>
          </a:p>
          <a:p>
            <a:pPr lvl="0"/>
            <a:r>
              <a:rPr lang="en-US"/>
              <a:t>name (name) = Edward VII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http://www.wikidata.org/entity/Q94345 (item), http://www.wikidata.org/entity/Q5361043 (item), http://www.wikidata.org/entity/Q1126563 (item), http://www.wikidata.org/entity/Q4710826 (item), 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http://www.wikidata.org/entity/Q1465984 (item), http://www.wikidata.org/entity/Q1331130 (item), http://www.wikidata.org/entity/Q976544 (item), http://www.wikidata.org/entity/Q699459 (item), http://www.wikidata.org/entity/Q347377 (item), http://www.wikidata.org/entity/Q93932 (item), http://www.wikidata.org/entity/Q163700 (item), http://www.wikidata.org/entity/Q567417 (item), http://www.wikidata.org/entity/Q20872 (item), http://www.wikidata.org/entity/Q751275 (item), http://www.wikidata.org/entity/Q1471215 (item), http://www.wikidata.org/entity/Q190353 (item)]</a:t>
            </a:r>
          </a:p>
          <a:p>
            <a:pPr lvl="0"/>
            <a:r>
              <a:rPr lang="en-US"/>
              <a:t>ULAN ID (P245) = 500023438</a:t>
            </a:r>
          </a:p>
          <a:p>
            <a:pPr lvl="0"/>
            <a:r>
              <a:rPr lang="en-US"/>
              <a:t>Library of Congress authority ID (P244) = n79039821</a:t>
            </a:r>
          </a:p>
          <a:p>
            <a:pPr lvl="0"/>
            <a:r>
              <a:rPr lang="en-US"/>
              <a:t>NLA (Australia) ID (P409) = 35057316</a:t>
            </a:r>
          </a:p>
          <a:p>
            <a:pPr lvl="0"/>
            <a:r>
              <a:rPr lang="en-US"/>
              <a:t>wikidata_id (wikidata_id) = Q20875</a:t>
            </a:r>
          </a:p>
          <a:p>
            <a:pPr lvl="0"/>
            <a:r>
              <a:rPr lang="en-US"/>
              <a:t>National Thesaurus for Author Names ID (P1006) = 070464766</a:t>
            </a:r>
          </a:p>
          <a:p>
            <a:pPr lvl="0"/>
            <a:r>
              <a:rPr lang="en-US"/>
              <a:t>UK National Archives ID (P3029) = ["F54154", "F256882"]</a:t>
            </a:r>
          </a:p>
          <a:p>
            <a:pPr lvl="0"/>
            <a:r>
              <a:rPr lang="en-US"/>
              <a:t>P2015 (P2015) = mr-edward-gotha</a:t>
            </a:r>
          </a:p>
          <a:p>
            <a:pPr lvl="0"/>
            <a:r>
              <a:rPr lang="en-US"/>
              <a:t>child (P40) = [http://www.wikidata.org/entity/Q159670 (item), http://www.wikidata.org/entity/Q269412 (item), http://www.wikidata.org/entity/Q233516 (item), http://www.wikidata.org/entity/Q234542 (item), http://www.wikidata.org/entity/Q154423 (item), http://www.wikidata.org/entity/Q12738554 (item)]</a:t>
            </a:r>
          </a:p>
          <a:p>
            <a:pPr lvl="0"/>
            <a:r>
              <a:rPr lang="en-US"/>
              <a:t>date of birth (P569) = 1841-11-09 (Prec.: day [-0 .. +0], PCal: Gregorian)</a:t>
            </a:r>
          </a:p>
          <a:p>
            <a:pPr lvl="0"/>
            <a:r>
              <a:rPr lang="en-US"/>
              <a:t>Freebase ID (P646) = /m/0cm03</a:t>
            </a:r>
          </a:p>
          <a:p>
            <a:pPr lvl="0"/>
            <a:r>
              <a:rPr lang="en-US"/>
              <a:t>Te Papa person ID (P3544) = 33717</a:t>
            </a:r>
          </a:p>
          <a:p>
            <a:pPr lvl="0"/>
            <a:r>
              <a:rPr lang="en-US"/>
              <a:t>WeRelate person ID (P4159) = Edward_VII_of_the_United_Kingdom_(1)</a:t>
            </a:r>
          </a:p>
          <a:p>
            <a:pPr lvl="0"/>
            <a:r>
              <a:rPr lang="en-US"/>
              <a:t>RA Collections ID (P4553) = 8885</a:t>
            </a:r>
          </a:p>
          <a:p>
            <a:pPr lvl="0"/>
            <a:r>
              <a:rPr lang="en-US"/>
              <a:t>Commons category (P373) = Edward VII of the United Kingdom</a:t>
            </a:r>
          </a:p>
          <a:p>
            <a:pPr lvl="0"/>
            <a:r>
              <a:rPr lang="en-US"/>
              <a:t>date of death (P570) = 1910-05-06 (Prec.: day [-0 .. +0], PCal: Gregorian)</a:t>
            </a:r>
          </a:p>
          <a:p>
            <a:pPr lvl="0"/>
            <a:r>
              <a:rPr lang="en-US"/>
              <a:t>NKCR AUT ID (P691) = jn20030212003</a:t>
            </a:r>
          </a:p>
          <a:p>
            <a:pPr lvl="0"/>
            <a:r>
              <a:rPr lang="en-US"/>
              <a:t>wiki_en (wiki_en) = Edward VII</a:t>
            </a:r>
          </a:p>
          <a:p>
            <a:pPr lvl="0"/>
            <a:r>
              <a:rPr lang="en-US"/>
              <a:t>BNE ID (P950) = XX954611</a:t>
            </a:r>
          </a:p>
          <a:p>
            <a:pPr lvl="0"/>
            <a:r>
              <a:rPr lang="en-US"/>
              <a:t>name in native language (P1559) = "Eduard VII." (en)</a:t>
            </a:r>
          </a:p>
          <a:p>
            <a:pPr lvl="0"/>
            <a:r>
              <a:rPr lang="en-US"/>
              <a:t>British Museum person-institution (P1711) = ["68944", "138072"]</a:t>
            </a:r>
          </a:p>
          <a:p>
            <a:pPr lvl="0"/>
            <a:r>
              <a:rPr lang="en-US"/>
              <a:t>Quora topic ID (P3417) = Edward-VII</a:t>
            </a:r>
          </a:p>
          <a:p>
            <a:pPr lvl="0"/>
            <a:r>
              <a:rPr lang="en-US"/>
              <a:t>P3219 (P3219) = edouard-vii</a:t>
            </a:r>
          </a:p>
          <a:p>
            <a:pPr lvl="0"/>
            <a:r>
              <a:rPr lang="en-US"/>
              <a:t>P1599 (P1599) = WLS861AE</a:t>
            </a:r>
          </a:p>
          <a:p>
            <a:pPr lvl="0"/>
            <a:r>
              <a:rPr lang="en-US"/>
              <a:t>coat of arms image (P94) = Coat of arms of the United Kingdom (1837-1952).svg</a:t>
            </a:r>
          </a:p>
          <a:p>
            <a:pPr lvl="0"/>
            <a:r>
              <a:rPr lang="en-US"/>
              <a:t>label_en (label_en) = Edward VII</a:t>
            </a:r>
          </a:p>
          <a:p>
            <a:pPr lvl="0"/>
            <a:r>
              <a:rPr lang="en-US"/>
              <a:t>place of burial (P119) = [http://www.wikidata.org/entity/Q2449634 (item), http://www.wikidata.org/entity/Q42646 (item)]</a:t>
            </a:r>
          </a:p>
          <a:p>
            <a:pPr lvl="0"/>
            <a:r>
              <a:rPr lang="en-US"/>
              <a:t>Smithsonian American Art Museum: person/institution thesaurus ID (P1795) = 5200</a:t>
            </a:r>
          </a:p>
          <a:p>
            <a:pPr lvl="0"/>
            <a:r>
              <a:rPr lang="en-US"/>
              <a:t>topic's main category (P910) = http://www.wikidata.org/entity/Q8408348 (item)</a:t>
            </a:r>
          </a:p>
          <a:p>
            <a:pPr lvl="0"/>
            <a:r>
              <a:rPr lang="en-US"/>
              <a:t>P1477 (P1477) = "Albert Edward" (en)</a:t>
            </a:r>
          </a:p>
          <a:p>
            <a:pPr lvl="0"/>
            <a:r>
              <a:rPr lang="en-US"/>
              <a:t>OpenPlaques subject ID (P1430) = 1513</a:t>
            </a:r>
          </a:p>
          <a:p>
            <a:pPr lvl="0"/>
            <a:r>
              <a:rPr lang="en-US"/>
              <a:t>picture (picture) = BufferedImage@7dff6d05: type = 5 ColorModel: #pixelBits = 24 numComponents = 3 color space = java.awt.color.ICC_ColorSpace@167279d1 transparency = 1 has alpha = false isAlphaPre = false ByteInterleavedRaster: width = 1936 height = 2728 #numDataElements 3 dataOff[0] = 2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P97 (P97) = [http://www.wikidata.org/entity/Q668449 (item), http://www.wikidata.org/entity/Q460244 (item), http://www.wikidata.org/entity/Q2494846 (item)]</a:t>
            </a:r>
          </a:p>
          <a:p>
            <a:pPr lvl="0"/>
            <a:r>
              <a:rPr lang="en-US"/>
              <a:t>FAST ID (P2163) = 33612</a:t>
            </a:r>
          </a:p>
          <a:p>
            <a:pPr lvl="0"/>
            <a:r>
              <a:rPr lang="en-US"/>
              <a:t>CANTIC-ID (P1273) = a11246303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(item)]</a:t>
            </a:r>
          </a:p>
          <a:p>
            <a:pPr lvl="0"/>
            <a:r>
              <a:rPr lang="en-US"/>
              <a:t>image (P18) = Edward VII in coronation robes.jpg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  <a:p>
            <a:pPr lvl="0"/>
            <a:r>
              <a:rPr lang="en-US"/>
              <a:t>P241 (P241) = http://www.wikidata.org/entity/Q222595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16244450s</a:t>
            </a:r>
          </a:p>
          <a:p>
            <a:pPr lvl="0"/>
            <a:r>
              <a:rPr lang="en-US"/>
              <a:t>GND ID (P227) = 101508727</a:t>
            </a:r>
          </a:p>
          <a:p>
            <a:pPr lvl="0"/>
            <a:r>
              <a:rPr lang="en-US"/>
              <a:t>occupation (P106) = [http://www.wikidata.org/entity/Q186360 (item), http://www.wikidata.org/entity/Q82955 (item)]</a:t>
            </a:r>
          </a:p>
          <a:p>
            <a:pPr lvl="0"/>
            <a:r>
              <a:rPr lang="en-US"/>
              <a:t>cause of death (P509) = http://www.wikidata.org/entity/Q134649 (item)</a:t>
            </a:r>
          </a:p>
          <a:p>
            <a:pPr lvl="0"/>
            <a:r>
              <a:rPr lang="en-US"/>
              <a:t>National Library of Israel ID (P949) = 000445221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http://www.wikidata.org/entity/Q2973 (item)</a:t>
            </a:r>
          </a:p>
          <a:p>
            <a:pPr lvl="0"/>
            <a:r>
              <a:rPr lang="en-US"/>
              <a:t>described by source (P1343) = [http://www.wikidata.org/entity/Q19034818 (item), http://www.wikidata.org/entity/Q15987216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http://www.wikidata.org/entity/Q164498 (item)</a:t>
            </a:r>
          </a:p>
          <a:p>
            <a:pPr lvl="0"/>
            <a:r>
              <a:rPr lang="en-US"/>
              <a:t>VIAF ID (P214) = 29898975</a:t>
            </a:r>
          </a:p>
          <a:p>
            <a:pPr lvl="0"/>
            <a:r>
              <a:rPr lang="en-US"/>
              <a:t>ISNI (P213) = 0000 0000 6299 1322</a:t>
            </a:r>
          </a:p>
          <a:p>
            <a:pPr lvl="0"/>
            <a:r>
              <a:rPr lang="en-US"/>
              <a:t>National Portrait Gallery (London) person ID (P1816) = mp00073</a:t>
            </a:r>
          </a:p>
          <a:p>
            <a:pPr lvl="0"/>
            <a:r>
              <a:rPr lang="en-US"/>
              <a:t>WikiTree person ID (P2949) = Sachsen-Coburg_und_Gotha-14</a:t>
            </a:r>
          </a:p>
          <a:p>
            <a:pPr lvl="0"/>
            <a:r>
              <a:rPr lang="en-US"/>
              <a:t>Oxford Dictionary of National Biography ID (P1415) = 347</a:t>
            </a:r>
          </a:p>
          <a:p>
            <a:pPr lvl="0"/>
            <a:r>
              <a:rPr lang="en-US"/>
              <a:t>P1017 (P1017) = ADV10225521</a:t>
            </a:r>
          </a:p>
          <a:p>
            <a:pPr lvl="0"/>
            <a:r>
              <a:rPr lang="en-US"/>
              <a:t>given name (P735) = http://www.wikidata.org/entity/Q650689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Alice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w6dc0mcq</a:t>
            </a:r>
          </a:p>
          <a:p>
            <a:pPr lvl="0"/>
            <a:r>
              <a:rPr lang="en-US"/>
              <a:t>name (name) = Princess Alice of the United Kingdom</a:t>
            </a:r>
          </a:p>
          <a:p>
            <a:pPr lvl="0"/>
            <a:r>
              <a:rPr lang="en-US"/>
              <a:t>P1207 (P1207) = n2010148168</a:t>
            </a:r>
          </a:p>
          <a:p>
            <a:pPr lvl="0"/>
            <a:r>
              <a:rPr lang="en-US"/>
              <a:t>Library of Congress authority ID (P244) = n82079379</a:t>
            </a:r>
          </a:p>
          <a:p>
            <a:pPr lvl="0"/>
            <a:r>
              <a:rPr lang="en-US"/>
              <a:t>NLA (Australia) ID (P409) = 36010069</a:t>
            </a:r>
          </a:p>
          <a:p>
            <a:pPr lvl="0"/>
            <a:r>
              <a:rPr lang="en-US"/>
              <a:t>wikidata_id (wikidata_id) = Q155566</a:t>
            </a:r>
          </a:p>
          <a:p>
            <a:pPr lvl="0"/>
            <a:r>
              <a:rPr lang="en-US"/>
              <a:t>National Thesaurus for Author Names ID (P1006) = 069412898</a:t>
            </a:r>
          </a:p>
          <a:p>
            <a:pPr lvl="0"/>
            <a:r>
              <a:rPr lang="en-US"/>
              <a:t>child (P40) = [http://www.wikidata.org/entity/Q57658 (item), http://www.wikidata.org/entity/Q58063 (item), http://www.wikidata.org/entity/Q233990 (item), http://www.wikidata.org/entity/Q57507 (item), http://www.wikidata.org/entity/Q2562528 (item), http://www.wikidata.org/entity/Q152094 (item), http://www.wikidata.org/entity/Q1208045 (item)]</a:t>
            </a:r>
          </a:p>
          <a:p>
            <a:pPr lvl="0"/>
            <a:r>
              <a:rPr lang="en-US"/>
              <a:t>date of birth (P569) = 1843-04-25 (Prec.: day [-0 .. +0], PCal: Gregorian)</a:t>
            </a:r>
          </a:p>
          <a:p>
            <a:pPr lvl="0"/>
            <a:r>
              <a:rPr lang="en-US"/>
              <a:t>Freebase ID (P646) = /m/01tytj</a:t>
            </a:r>
          </a:p>
          <a:p>
            <a:pPr lvl="0"/>
            <a:r>
              <a:rPr lang="en-US"/>
              <a:t>WeRelate person ID (P4159) = Princess_Alice_of_the_United_Kingdom_(1)</a:t>
            </a:r>
          </a:p>
          <a:p>
            <a:pPr lvl="0"/>
            <a:r>
              <a:rPr lang="en-US"/>
              <a:t>Commons category (P373) = Alice of the United Kingdom</a:t>
            </a:r>
          </a:p>
          <a:p>
            <a:pPr lvl="0"/>
            <a:r>
              <a:rPr lang="en-US"/>
              <a:t>date of death (P570) = 1878-12-14 (Prec.: day [-0 .. +0], PCal: Gregorian)</a:t>
            </a:r>
          </a:p>
          <a:p>
            <a:pPr lvl="0"/>
            <a:r>
              <a:rPr lang="en-US"/>
              <a:t>wiki_en (wiki_en) = Princess Alice of the United Kingdom</a:t>
            </a:r>
          </a:p>
          <a:p>
            <a:pPr lvl="0"/>
            <a:r>
              <a:rPr lang="en-US"/>
              <a:t>name in native language (P1559) = "Alice of Saxe-Coburg and Gotha" (en)</a:t>
            </a:r>
          </a:p>
          <a:p>
            <a:pPr lvl="0"/>
            <a:r>
              <a:rPr lang="en-US"/>
              <a:t>People Australia ID (P1315) = 1183864</a:t>
            </a:r>
          </a:p>
          <a:p>
            <a:pPr lvl="0"/>
            <a:r>
              <a:rPr lang="en-US"/>
              <a:t>coat of arms image (P94) = Coat of Arms of Alice, Grand Duchess of Hesse.svg</a:t>
            </a:r>
          </a:p>
          <a:p>
            <a:pPr lvl="0"/>
            <a:r>
              <a:rPr lang="en-US"/>
              <a:t>label_en (label_en) = Princess Alice of the United Kingdom</a:t>
            </a:r>
          </a:p>
          <a:p>
            <a:pPr lvl="0"/>
            <a:r>
              <a:rPr lang="en-US"/>
              <a:t>P1477 (P1477) = "Alice of Saxe-Coburg and Gotha" (en)</a:t>
            </a:r>
          </a:p>
          <a:p>
            <a:pPr lvl="0"/>
            <a:r>
              <a:rPr lang="en-US"/>
              <a:t>picture (picture) = BufferedImage@4da9f723: type = 6 ColorModel: #pixelBits = 32 numComponents = 4 color space = java.awt.color.ICC_ColorSpace@167279d1 transparency = 3 has alpha = true isAlphaPre = false ByteInterleavedRaster: width = 1118 height = 1462 #numDataElements 4 dataOff[0] = 3</a:t>
            </a:r>
          </a:p>
          <a:p>
            <a:pPr lvl="0"/>
            <a:r>
              <a:rPr lang="en-US"/>
              <a:t>family (P53) = http://www.wikidata.org/entity/Q152909 (item)</a:t>
            </a:r>
          </a:p>
          <a:p>
            <a:pPr lvl="0"/>
            <a:r>
              <a:rPr lang="en-US"/>
              <a:t>CERL ID (P1871) = cnp00209012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[http://www.wikidata.org/entity/Q116728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Princess Alice 1861.png</a:t>
            </a:r>
          </a:p>
          <a:p>
            <a:pPr lvl="0"/>
            <a:r>
              <a:rPr lang="en-US"/>
              <a:t>place of birth (P19) = http://www.wikidata.org/entity/Q84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137556284</a:t>
            </a:r>
          </a:p>
          <a:p>
            <a:pPr lvl="0"/>
            <a:r>
              <a:rPr lang="en-US"/>
              <a:t>P1907 (P1907) = edinburgh-duke-of-3467</a:t>
            </a:r>
          </a:p>
          <a:p>
            <a:pPr lvl="0"/>
            <a:r>
              <a:rPr lang="en-US"/>
              <a:t>BnF ID (P268) = 162421556</a:t>
            </a:r>
          </a:p>
          <a:p>
            <a:pPr lvl="0"/>
            <a:r>
              <a:rPr lang="en-US"/>
              <a:t>GND ID (P227) = 119212323</a:t>
            </a:r>
          </a:p>
          <a:p>
            <a:pPr lvl="0"/>
            <a:r>
              <a:rPr lang="en-US"/>
              <a:t>occupation (P106) = http://www.wikidata.org/entity/Q1475726 (item)</a:t>
            </a:r>
          </a:p>
          <a:p>
            <a:pPr lvl="0"/>
            <a:r>
              <a:rPr lang="en-US"/>
              <a:t>member of (P463) = [http://www.wikidata.org/entity/Q123885 (item), http://www.wikidata.org/entity/Q3446009 (item)]</a:t>
            </a:r>
          </a:p>
          <a:p>
            <a:pPr lvl="0"/>
            <a:r>
              <a:rPr lang="en-US"/>
              <a:t>cause of death (P509) = http://www.wikidata.org/entity/Q372701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place of death (P20) = http://www.wikidata.org/entity/Q449510 (item)</a:t>
            </a:r>
          </a:p>
          <a:p>
            <a:pPr lvl="0"/>
            <a:r>
              <a:rPr lang="en-US"/>
              <a:t>described by source (P1343) = [http://www.wikidata.org/entity/Q19034568 (item), http://www.wikidata.org/entity/Q16014700 (item), http://www.wikidata.org/entity/Q19180675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http://www.wikidata.org/entity/Q158154 (item)</a:t>
            </a:r>
          </a:p>
          <a:p>
            <a:pPr lvl="0"/>
            <a:r>
              <a:rPr lang="en-US"/>
              <a:t>VIAF ID (P214) = 33411163</a:t>
            </a:r>
          </a:p>
          <a:p>
            <a:pPr lvl="0"/>
            <a:r>
              <a:rPr lang="en-US"/>
              <a:t>ISNI (P213) = 0000 0000 6676 3976</a:t>
            </a:r>
          </a:p>
          <a:p>
            <a:pPr lvl="0"/>
            <a:r>
              <a:rPr lang="en-US"/>
              <a:t>National Portrait Gallery (London) person ID (P1816) = mp01422</a:t>
            </a:r>
          </a:p>
          <a:p>
            <a:pPr lvl="0"/>
            <a:r>
              <a:rPr lang="en-US"/>
              <a:t>WikiTree person ID (P2949) = Sachsen-Coburg_und_Gotha-15</a:t>
            </a:r>
          </a:p>
          <a:p>
            <a:pPr lvl="0"/>
            <a:r>
              <a:rPr lang="en-US"/>
              <a:t>Oxford Dictionary of National Biography ID (P1415) = 346</a:t>
            </a:r>
          </a:p>
          <a:p>
            <a:pPr lvl="0"/>
            <a:r>
              <a:rPr lang="en-US"/>
              <a:t>given name (P735) = http://www.wikidata.org/entity/Q3480335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w6000m1q</a:t>
            </a:r>
          </a:p>
          <a:p>
            <a:pPr lvl="0"/>
            <a:r>
              <a:rPr lang="en-US"/>
              <a:t>position held (P39) = http://www.wikidata.org/entity/Q28841847 (item)</a:t>
            </a:r>
          </a:p>
          <a:p>
            <a:pPr lvl="0"/>
            <a:r>
              <a:rPr lang="en-US"/>
              <a:t>name (name) = Alfred, Duke of Saxe-Coburg and Gotha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http://www.wikidata.org/entity/Q10855271 (item), http://www.wikidata.org/entity/Q1126563 (item), http://www.wikidata.org/entity/Q18579585 (item)]</a:t>
            </a:r>
          </a:p>
          <a:p>
            <a:pPr lvl="0"/>
            <a:r>
              <a:rPr lang="en-US"/>
              <a:t>Library of Congress authority ID (P244) = n84208844</a:t>
            </a:r>
          </a:p>
          <a:p>
            <a:pPr lvl="0"/>
            <a:r>
              <a:rPr lang="en-US"/>
              <a:t>NLA (Australia) ID (P409) = 50119360</a:t>
            </a:r>
          </a:p>
          <a:p>
            <a:pPr lvl="0"/>
            <a:r>
              <a:rPr lang="en-US"/>
              <a:t>wikidata_id (wikidata_id) = Q158143</a:t>
            </a:r>
          </a:p>
          <a:p>
            <a:pPr lvl="0"/>
            <a:r>
              <a:rPr lang="en-US"/>
              <a:t>National Thesaurus for Author Names ID (P1006) = 111651476</a:t>
            </a:r>
          </a:p>
          <a:p>
            <a:pPr lvl="0"/>
            <a:r>
              <a:rPr lang="en-US"/>
              <a:t>P2015 (P2015) = mr-alfred-gotha</a:t>
            </a:r>
          </a:p>
          <a:p>
            <a:pPr lvl="0"/>
            <a:r>
              <a:rPr lang="en-US"/>
              <a:t>child (P40) = [http://www.wikidata.org/entity/Q62477 (item), http://www.wikidata.org/entity/Q57666 (item), http://www.wikidata.org/entity/Q164500 (item), http://www.wikidata.org/entity/Q61345 (item), http://www.wikidata.org/entity/Q235597 (item)]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Freebase ID (P646) = /m/016dk4</a:t>
            </a:r>
          </a:p>
          <a:p>
            <a:pPr lvl="0"/>
            <a:r>
              <a:rPr lang="en-US"/>
              <a:t>WeRelate person ID (P4159) = Alfred,_Duke_of_Saxe-Coburg_and_Gotha_(1)</a:t>
            </a:r>
          </a:p>
          <a:p>
            <a:pPr lvl="0"/>
            <a:r>
              <a:rPr lang="en-US"/>
              <a:t>RA Collections ID (P4553) = 13484</a:t>
            </a:r>
          </a:p>
          <a:p>
            <a:pPr lvl="0"/>
            <a:r>
              <a:rPr lang="en-US"/>
              <a:t>Commons category (P373) = Alfred, Duke of Saxe-Coburg and Gotha</a:t>
            </a:r>
          </a:p>
          <a:p>
            <a:pPr lvl="0"/>
            <a:r>
              <a:rPr lang="en-US"/>
              <a:t>date of death (P570) = 1900-07-30 (Prec.: day [-0 .. +0], PCal: Gregorian)</a:t>
            </a:r>
          </a:p>
          <a:p>
            <a:pPr lvl="0"/>
            <a:r>
              <a:rPr lang="en-US"/>
              <a:t>wiki_en (wiki_en) = Alfred, Duke of Saxe-Coburg and Gotha</a:t>
            </a:r>
          </a:p>
          <a:p>
            <a:pPr lvl="0"/>
            <a:r>
              <a:rPr lang="en-US"/>
              <a:t>name in native language (P1559) = "Alfred von Sachsen-Coburg und Gotha" (de)</a:t>
            </a:r>
          </a:p>
          <a:p>
            <a:pPr lvl="0"/>
            <a:r>
              <a:rPr lang="en-US"/>
              <a:t>British Museum person-institution (P1711) = 136230</a:t>
            </a:r>
          </a:p>
          <a:p>
            <a:pPr lvl="0"/>
            <a:r>
              <a:rPr lang="en-US"/>
              <a:t>People Australia ID (P1315) = ["1506941", "1478878"]</a:t>
            </a:r>
          </a:p>
          <a:p>
            <a:pPr lvl="0"/>
            <a:r>
              <a:rPr lang="en-US"/>
              <a:t>coat of arms image (P94) = Coat of Arms of Alfred, Duke of Saxe-Coburg and Gotha.svg</a:t>
            </a:r>
          </a:p>
          <a:p>
            <a:pPr lvl="0"/>
            <a:r>
              <a:rPr lang="en-US"/>
              <a:t>label_en (label_en) = Alfred, Duke of Saxe-Coburg and Gotha</a:t>
            </a:r>
          </a:p>
          <a:p>
            <a:pPr lvl="0"/>
            <a:r>
              <a:rPr lang="en-US"/>
              <a:t>OpenPlaques subject ID (P1430) = 10432</a:t>
            </a:r>
          </a:p>
          <a:p>
            <a:pPr lvl="0"/>
            <a:r>
              <a:rPr lang="en-US"/>
              <a:t>picture (picture) = BufferedImage@14d8444b: type = 5 ColorModel: #pixelBits = 24 numComponents = 3 color space = java.awt.color.ICC_ColorSpace@167279d1 transparency = 1 has alpha = false isAlphaPre = false ByteInterleavedRaster: width = 376 height = 565 #numDataElements 3 dataOff[0] = 2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FAST ID (P2163) = 147445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Alfred-sachsen-coburg-gotha.jpg</a:t>
            </a:r>
          </a:p>
          <a:p>
            <a:pPr lvl="0"/>
            <a:r>
              <a:rPr lang="en-US"/>
              <a:t>place of birth (P19) = http://www.wikidata.org/entity/Q42646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169466443</a:t>
            </a:r>
          </a:p>
          <a:p>
            <a:pPr lvl="0"/>
            <a:r>
              <a:rPr lang="en-US"/>
              <a:t>GND ID (P227) = 103174116X</a:t>
            </a:r>
          </a:p>
          <a:p>
            <a:pPr lvl="0"/>
            <a:r>
              <a:rPr lang="en-US"/>
              <a:t>occupation (P106) = http://www.wikidata.org/entity/Q186360 (item)</a:t>
            </a:r>
          </a:p>
          <a:p>
            <a:pPr lvl="0"/>
            <a:r>
              <a:rPr lang="en-US"/>
              <a:t>award received (P166) = [http://www.wikidata.org/entity/Q16943677 (item), http://www.wikidata.org/entity/Q1635491 (item)]</a:t>
            </a:r>
          </a:p>
          <a:p>
            <a:pPr lvl="0"/>
            <a:r>
              <a:rPr lang="en-US"/>
              <a:t>ULAN ID (P245) = 500072573</a:t>
            </a:r>
          </a:p>
          <a:p>
            <a:pPr lvl="0"/>
            <a:r>
              <a:rPr lang="en-US"/>
              <a:t>Library of Congress authority ID (P244) = n00023605</a:t>
            </a:r>
          </a:p>
          <a:p>
            <a:pPr lvl="0"/>
            <a:r>
              <a:rPr lang="en-US"/>
              <a:t>Collective Biographies of Women ID (P4539) = 11837</a:t>
            </a:r>
          </a:p>
          <a:p>
            <a:pPr lvl="0"/>
            <a:r>
              <a:rPr lang="en-US"/>
              <a:t>wikidata_id (wikidata_id) = Q160539</a:t>
            </a:r>
          </a:p>
          <a:p>
            <a:pPr lvl="0"/>
            <a:r>
              <a:rPr lang="en-US"/>
              <a:t>UK National Archives ID (P3029) = F33374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[http://www.wikidata.org/entity/Q242876 (item), http://www.wikidata.org/entity/Q836119 (item), http://www.wikidata.org/entity/Q701095 (item), http://www.wikidata.org/entity/Q204864 (item)]</a:t>
            </a:r>
          </a:p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Freebase ID (P646) = /m/01s46f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Princess_Helena_of_the_United_Kingdom_(1)</a:t>
            </a:r>
          </a:p>
          <a:p>
            <a:pPr lvl="0"/>
            <a:r>
              <a:rPr lang="en-US"/>
              <a:t>place of death (P20) = http://www.wikidata.org/entity/Q84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http://www.wikidata.org/entity/Q677589 (item)</a:t>
            </a:r>
          </a:p>
          <a:p>
            <a:pPr lvl="0"/>
            <a:r>
              <a:rPr lang="en-US"/>
              <a:t>Commons category (P373) = Princess Helena of the United Kingdom</a:t>
            </a:r>
          </a:p>
          <a:p>
            <a:pPr lvl="0"/>
            <a:r>
              <a:rPr lang="en-US"/>
              <a:t>date of death (P570) = 1923-06-09 (Prec.: day [-0 .. +0], PCal: Gregorian)</a:t>
            </a:r>
          </a:p>
          <a:p>
            <a:pPr lvl="0"/>
            <a:r>
              <a:rPr lang="en-US"/>
              <a:t>wiki_en (wiki_en) = Princess Helena of the United Kingdom</a:t>
            </a:r>
          </a:p>
          <a:p>
            <a:pPr lvl="0"/>
            <a:r>
              <a:rPr lang="en-US"/>
              <a:t>VIAF ID (P214) = 96190266</a:t>
            </a:r>
          </a:p>
          <a:p>
            <a:pPr lvl="0"/>
            <a:r>
              <a:rPr lang="en-US"/>
              <a:t>ISNI (P213) = 0000 0001 2213 6927</a:t>
            </a:r>
          </a:p>
          <a:p>
            <a:pPr lvl="0"/>
            <a:r>
              <a:rPr lang="en-US"/>
              <a:t>WikiTree person ID (P2949) = Sachsen-Coburg_und_Gotha-16</a:t>
            </a:r>
          </a:p>
          <a:p>
            <a:pPr lvl="0"/>
            <a:r>
              <a:rPr lang="en-US"/>
              <a:t>Find a Grave memorial ID (P535) = 6137255</a:t>
            </a:r>
          </a:p>
          <a:p>
            <a:pPr lvl="0"/>
            <a:r>
              <a:rPr lang="en-US"/>
              <a:t>British Museum person-institution (P1711) = 146589</a:t>
            </a:r>
          </a:p>
          <a:p>
            <a:pPr lvl="0"/>
            <a:r>
              <a:rPr lang="en-US"/>
              <a:t>Oxford Dictionary of National Biography ID (P1415) = 41067</a:t>
            </a:r>
          </a:p>
          <a:p>
            <a:pPr lvl="0"/>
            <a:r>
              <a:rPr lang="en-US"/>
              <a:t>coat of arms image (P94) = Coat of Arms of Helena, Princess Christian of Schleswig-Holstein.svg</a:t>
            </a:r>
          </a:p>
          <a:p>
            <a:pPr lvl="0"/>
            <a:r>
              <a:rPr lang="en-US"/>
              <a:t>label_en (label_en) = Princess Helena of the United Kingdom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given name (P735) = http://www.wikidata.org/entity/Q1209486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Helena of the United Kingdom</a:t>
            </a:r>
          </a:p>
          <a:p>
            <a:pPr lvl="0"/>
            <a:r>
              <a:rPr lang="en-US"/>
              <a:t>picture (picture) = BufferedImage@56f521c6: type = 10 ColorModel: #pixelBits = 8 numComponents = 1 color space = java.awt.color.ICC_ColorSpace@6b667cb3 transparency = 1 has alpha = false isAlphaPre = false ByteInterleavedRaster: width = 1702 height = 2704 #numDataElements 1 dataOff[0] = 0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SNAC Ark ID (P3430) = w6nd4r9h</a:t>
            </a:r>
          </a:p>
          <a:p>
            <a:pPr lvl="0"/>
            <a:r>
              <a:rPr lang="en-US"/>
              <a:t>FAST ID (P2163) = 444318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Helena scan.jpg</a:t>
            </a:r>
          </a:p>
          <a:p>
            <a:pPr lvl="0"/>
            <a:r>
              <a:rPr lang="en-US"/>
              <a:t>name (name) = Princess Helena of the United Kingdom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15536613s</a:t>
            </a:r>
          </a:p>
          <a:p>
            <a:pPr lvl="0"/>
            <a:r>
              <a:rPr lang="en-US"/>
              <a:t>GND ID (P227) = 1047165791</a:t>
            </a:r>
          </a:p>
          <a:p>
            <a:pPr lvl="0"/>
            <a:r>
              <a:rPr lang="en-US"/>
              <a:t>occupation (P106) = [http://www.wikidata.org/entity/Q1028181 (item), http://www.wikidata.org/entity/Q1281618 (item)]</a:t>
            </a:r>
          </a:p>
          <a:p>
            <a:pPr lvl="0"/>
            <a:r>
              <a:rPr lang="en-US"/>
              <a:t>Collective Biographies of Women ID (P4539) = 13681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http://www.wikidata.org/entity/Q84 (item)</a:t>
            </a:r>
          </a:p>
          <a:p>
            <a:pPr lvl="0"/>
            <a:r>
              <a:rPr lang="en-US"/>
              <a:t>described by source (P1343) = http://www.wikidata.org/entity/Q19507487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http://www.wikidata.org/entity/Q1753535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http://www.wikidata.org/entity/Q334971 (item)</a:t>
            </a:r>
          </a:p>
          <a:p>
            <a:pPr lvl="0"/>
            <a:r>
              <a:rPr lang="en-US"/>
              <a:t>VIAF ID (P214) = 68773672</a:t>
            </a:r>
          </a:p>
          <a:p>
            <a:pPr lvl="0"/>
            <a:r>
              <a:rPr lang="en-US"/>
              <a:t>ISNI (P213) = 0000 0000 7263 7001</a:t>
            </a:r>
          </a:p>
          <a:p>
            <a:pPr lvl="0"/>
            <a:r>
              <a:rPr lang="en-US"/>
              <a:t>National Portrait Gallery (London) person ID (P1816) = mp02802</a:t>
            </a:r>
          </a:p>
          <a:p>
            <a:pPr lvl="0"/>
            <a:r>
              <a:rPr lang="en-US"/>
              <a:t>WikiTree person ID (P2949) = Sachsen-Coburg_und_Gotha-17</a:t>
            </a:r>
          </a:p>
          <a:p>
            <a:pPr lvl="0"/>
            <a:r>
              <a:rPr lang="en-US"/>
              <a:t>Find a Grave memorial ID (P535) = 6137138</a:t>
            </a:r>
          </a:p>
          <a:p>
            <a:pPr lvl="0"/>
            <a:r>
              <a:rPr lang="en-US"/>
              <a:t>P650 (P650) = 51011</a:t>
            </a:r>
          </a:p>
          <a:p>
            <a:pPr lvl="0"/>
            <a:r>
              <a:rPr lang="en-US"/>
              <a:t>P1615 (P1615) = 1171</a:t>
            </a:r>
          </a:p>
          <a:p>
            <a:pPr lvl="0"/>
            <a:r>
              <a:rPr lang="en-US"/>
              <a:t>Oxford Dictionary of National Biography ID (P1415) = 34601</a:t>
            </a:r>
          </a:p>
          <a:p>
            <a:pPr lvl="0"/>
            <a:r>
              <a:rPr lang="en-US"/>
              <a:t>given name (P735) = http://www.wikidata.org/entity/Q3215140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Louise, Duchess of Argyll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w6hr3pvp</a:t>
            </a:r>
          </a:p>
          <a:p>
            <a:pPr lvl="0"/>
            <a:r>
              <a:rPr lang="en-US"/>
              <a:t>name (name) = Princess Louise, Duchess of Argyll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</a:t>
            </a:r>
          </a:p>
          <a:p>
            <a:pPr lvl="0"/>
            <a:r>
              <a:rPr lang="en-US"/>
              <a:t>ULAN ID (P245) = 500022468</a:t>
            </a:r>
          </a:p>
          <a:p>
            <a:pPr lvl="0"/>
            <a:r>
              <a:rPr lang="en-US"/>
              <a:t>Library of Congress authority ID (P244) = nr88011178</a:t>
            </a:r>
          </a:p>
          <a:p>
            <a:pPr lvl="0"/>
            <a:r>
              <a:rPr lang="en-US"/>
              <a:t>wikidata_id (wikidata_id) = Q161167</a:t>
            </a:r>
          </a:p>
          <a:p>
            <a:pPr lvl="0"/>
            <a:r>
              <a:rPr lang="en-US"/>
              <a:t>National Thesaurus for Author Names ID (P1006) = 073446130</a:t>
            </a:r>
          </a:p>
          <a:p>
            <a:pPr lvl="0"/>
            <a:r>
              <a:rPr lang="en-US"/>
              <a:t>date of birth (P569) = 1848-03-18 (Prec.: day [-0 .. +0], PCal: Gregorian)</a:t>
            </a:r>
          </a:p>
          <a:p>
            <a:pPr lvl="0"/>
            <a:r>
              <a:rPr lang="en-US"/>
              <a:t>Freebase ID (P646) = /m/01q_6h</a:t>
            </a:r>
          </a:p>
          <a:p>
            <a:pPr lvl="0"/>
            <a:r>
              <a:rPr lang="en-US"/>
              <a:t>P1367 (P1367) = alberta-duchess-of-argyll-louise-caroline-18481939</a:t>
            </a:r>
          </a:p>
          <a:p>
            <a:pPr lvl="0"/>
            <a:r>
              <a:rPr lang="en-US"/>
              <a:t>WeRelate person ID (P4159) = Princess_Louise,_Duchess_of_Argyll_(1)</a:t>
            </a:r>
          </a:p>
          <a:p>
            <a:pPr lvl="0"/>
            <a:r>
              <a:rPr lang="en-US"/>
              <a:t>RA Collections ID (P4553) = 7313</a:t>
            </a:r>
          </a:p>
          <a:p>
            <a:pPr lvl="0"/>
            <a:r>
              <a:rPr lang="en-US"/>
              <a:t>Commons category (P373) = Princess Louise, Duchess of Argyll</a:t>
            </a:r>
          </a:p>
          <a:p>
            <a:pPr lvl="0"/>
            <a:r>
              <a:rPr lang="en-US"/>
              <a:t>date of death (P570) = 1939-12-03 (Prec.: day [-0 .. +0], PCal: Gregorian)</a:t>
            </a:r>
          </a:p>
          <a:p>
            <a:pPr lvl="0"/>
            <a:r>
              <a:rPr lang="en-US"/>
              <a:t>wiki_en (wiki_en) = Princess Louise, Duchess of Argyll</a:t>
            </a:r>
          </a:p>
          <a:p>
            <a:pPr lvl="0"/>
            <a:r>
              <a:rPr lang="en-US"/>
              <a:t>name in native language (P1559) = "Louise of the United Kingdom" (en)</a:t>
            </a:r>
          </a:p>
          <a:p>
            <a:pPr lvl="0"/>
            <a:r>
              <a:rPr lang="en-US"/>
              <a:t>British Museum person-institution (P1711) = 36259</a:t>
            </a:r>
          </a:p>
          <a:p>
            <a:pPr lvl="0"/>
            <a:r>
              <a:rPr lang="en-US"/>
              <a:t>Quora topic ID (P3417) = Princess-Louise</a:t>
            </a:r>
          </a:p>
          <a:p>
            <a:pPr lvl="0"/>
            <a:r>
              <a:rPr lang="en-US"/>
              <a:t>coat of arms image (P94) = Coat of Arms of Louise, Duchess of Argyll.svg</a:t>
            </a:r>
          </a:p>
          <a:p>
            <a:pPr lvl="0"/>
            <a:r>
              <a:rPr lang="en-US"/>
              <a:t>label_en (label_en) = Princess Louise, Duchess of Argyll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picture (picture) = BufferedImage@a518813: type = 10 ColorModel: #pixelBits = 8 numComponents = 1 color space = java.awt.color.ICC_ColorSpace@6b667cb3 transparency = 1 has alpha = false isAlphaPre = false ByteInterleavedRaster: width = 1026 height = 1500 #numDataElements 1 dataOff[0] = 0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P97 (P97) = http://www.wikidata.org/entity/Q2994749 (item)</a:t>
            </a:r>
          </a:p>
          <a:p>
            <a:pPr lvl="0"/>
            <a:r>
              <a:rPr lang="en-US"/>
              <a:t>P1472 (P1472) = Princess Louise, Duchess of Argyll</a:t>
            </a:r>
          </a:p>
          <a:p>
            <a:pPr lvl="0"/>
            <a:r>
              <a:rPr lang="en-US"/>
              <a:t>sibling (P3373) = [http://www.wikidata.org/entity/Q158143 (item), http://www.wikidata.org/entity/Q160541 (item), http://www.wikidata.org/entity/Q160558 (item), http://www.wikidata.org/entity/Q20875 (item), http://www.wikidata.org/entity/Q116728 (item), http://www.wikidata.org/entity/Q155566 (item), http://www.wikidata.org/entity/Q158140 (item), http://www.wikidata.org/entity/Q160539 (item)]</a:t>
            </a:r>
          </a:p>
          <a:p>
            <a:pPr lvl="0"/>
            <a:r>
              <a:rPr lang="en-US"/>
              <a:t>image (P18) = Princess Louise 1901 copy.jpg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032716877</a:t>
            </a:r>
          </a:p>
          <a:p>
            <a:pPr lvl="0"/>
            <a:r>
              <a:rPr lang="en-US"/>
              <a:t>BnF ID (P268) = 12369331g</a:t>
            </a:r>
          </a:p>
          <a:p>
            <a:pPr lvl="0"/>
            <a:r>
              <a:rPr lang="en-US"/>
              <a:t>GND ID (P227) = 119373289</a:t>
            </a:r>
          </a:p>
          <a:p>
            <a:pPr lvl="0"/>
            <a:r>
              <a:rPr lang="en-US"/>
              <a:t>occupation (P106) = http://www.wikidata.org/entity/Q47064 (item)</a:t>
            </a:r>
          </a:p>
          <a:p>
            <a:pPr lvl="0"/>
            <a:r>
              <a:rPr lang="en-US"/>
              <a:t>member of (P463) = http://www.wikidata.org/entity/Q123885 (item)</a:t>
            </a:r>
          </a:p>
          <a:p>
            <a:pPr lvl="0"/>
            <a:r>
              <a:rPr lang="en-US"/>
              <a:t>US National Archives Identifier (P1225) = 10574479</a:t>
            </a:r>
          </a:p>
          <a:p>
            <a:pPr lvl="0"/>
            <a:r>
              <a:rPr lang="en-US"/>
              <a:t>National Library of Israel ID (P949) = 000370875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place of death (P20) = http://www.wikidata.org/entity/Q582085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http://www.wikidata.org/entity/Q1573631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http://www.wikidata.org/entity/Q235435 (item)</a:t>
            </a:r>
          </a:p>
          <a:p>
            <a:pPr lvl="0"/>
            <a:r>
              <a:rPr lang="en-US"/>
              <a:t>VIAF ID (P214) = 74661807</a:t>
            </a:r>
          </a:p>
          <a:p>
            <a:pPr lvl="0"/>
            <a:r>
              <a:rPr lang="en-US"/>
              <a:t>ISNI (P213) = 0000 0000 5196 6762</a:t>
            </a:r>
          </a:p>
          <a:p>
            <a:pPr lvl="0"/>
            <a:r>
              <a:rPr lang="en-US"/>
              <a:t>WikiTree person ID (P2949) = Sachsen-Coburg_und_Gotha-18</a:t>
            </a:r>
          </a:p>
          <a:p>
            <a:pPr lvl="0"/>
            <a:r>
              <a:rPr lang="en-US"/>
              <a:t>P410 (P410) = http://www.wikidata.org/entity/Q2703373 (item)</a:t>
            </a:r>
          </a:p>
          <a:p>
            <a:pPr lvl="0"/>
            <a:r>
              <a:rPr lang="en-US"/>
              <a:t>Oxford Dictionary of National Biography ID (P1415) = 30462</a:t>
            </a:r>
          </a:p>
          <a:p>
            <a:pPr lvl="0"/>
            <a:r>
              <a:rPr lang="en-US"/>
              <a:t>given name (P735) = http://www.wikidata.org/entity/Q1778168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 Arthur, Duke of Connaught and Strathearn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position held (P39) = [http://www.wikidata.org/entity/Q390776 (item), http://www.wikidata.org/entity/Q28837708 (item), http://www.wikidata.org/entity/Q28841847 (item)]</a:t>
            </a:r>
          </a:p>
          <a:p>
            <a:pPr lvl="0"/>
            <a:r>
              <a:rPr lang="en-US"/>
              <a:t>religion (P140) = http://www.wikidata.org/entity/Q6423963 (item)</a:t>
            </a:r>
          </a:p>
          <a:p>
            <a:pPr lvl="0"/>
            <a:r>
              <a:rPr lang="en-US"/>
              <a:t>name (name) = Prince Arthur, Duke of Connaught and Strathearn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http://www.wikidata.org/entity/Q12201378 (item), http://www.wikidata.org/entity/Q12192290 (item), http://www.wikidata.org/entity/Q12177423 (item), http://www.wikidata.org/entity/Q5361043 (item), http://www.wikidata.org/entity/Q1126563 (item), http://www.wikidata.org/entity/Q2171187 (item), http://www.wikidata.org/entity/Q4710826 (item), http://www.wikidata.org/entity/Q18579585 (item)]</a:t>
            </a:r>
          </a:p>
          <a:p>
            <a:pPr lvl="0"/>
            <a:r>
              <a:rPr lang="en-US"/>
              <a:t>Library of Congress authority ID (P244) = nr93042306</a:t>
            </a:r>
          </a:p>
          <a:p>
            <a:pPr lvl="0"/>
            <a:r>
              <a:rPr lang="en-US"/>
              <a:t>P607 (P607) = http://www.wikidata.org/entity/Q616939 (item)</a:t>
            </a:r>
          </a:p>
          <a:p>
            <a:pPr lvl="0"/>
            <a:r>
              <a:rPr lang="en-US"/>
              <a:t>wikidata_id (wikidata_id) = Q160558</a:t>
            </a:r>
          </a:p>
          <a:p>
            <a:pPr lvl="0"/>
            <a:r>
              <a:rPr lang="en-US"/>
              <a:t>National Thesaurus for Author Names ID (P1006) = 159288177</a:t>
            </a:r>
          </a:p>
          <a:p>
            <a:pPr lvl="0"/>
            <a:r>
              <a:rPr lang="en-US"/>
              <a:t>UK National Archives ID (P3029) = F59017</a:t>
            </a:r>
          </a:p>
          <a:p>
            <a:pPr lvl="0"/>
            <a:r>
              <a:rPr lang="en-US"/>
              <a:t>P2015 (P2015) = mr-arthur-gotha</a:t>
            </a:r>
          </a:p>
          <a:p>
            <a:pPr lvl="0"/>
            <a:r>
              <a:rPr lang="en-US"/>
              <a:t>child (P40) = [http://www.wikidata.org/entity/Q158173 (item), http://www.wikidata.org/entity/Q519332 (item), http://www.wikidata.org/entity/Q256951 (item)]</a:t>
            </a:r>
          </a:p>
          <a:p>
            <a:pPr lvl="0"/>
            <a:r>
              <a:rPr lang="en-US"/>
              <a:t>date of birth (P569) = 1850-05-01 (Prec.: day [-0 .. +0], PCal: Gregorian)</a:t>
            </a:r>
          </a:p>
          <a:p>
            <a:pPr lvl="0"/>
            <a:r>
              <a:rPr lang="en-US"/>
              <a:t>Freebase ID (P646) = /m/01h_sl</a:t>
            </a:r>
          </a:p>
          <a:p>
            <a:pPr lvl="0"/>
            <a:r>
              <a:rPr lang="en-US"/>
              <a:t>WeRelate person ID (P4159) = Prince_Arthur,_Duke_of_Connaught_and_Strathearn_(1)</a:t>
            </a:r>
          </a:p>
          <a:p>
            <a:pPr lvl="0"/>
            <a:r>
              <a:rPr lang="en-US"/>
              <a:t>Commons category (P373) = Prince Arthur, Duke of Connaught and Strathearn</a:t>
            </a:r>
          </a:p>
          <a:p>
            <a:pPr lvl="0"/>
            <a:r>
              <a:rPr lang="en-US"/>
              <a:t>date of death (P570) = 1942-01-16 (Prec.: day [-0 .. +0], PCal: Gregorian)</a:t>
            </a:r>
          </a:p>
          <a:p>
            <a:pPr lvl="0"/>
            <a:r>
              <a:rPr lang="en-US"/>
              <a:t>wiki_en (wiki_en) = Prince Arthur, Duke of Connaught and Strathearn</a:t>
            </a:r>
          </a:p>
          <a:p>
            <a:pPr lvl="0"/>
            <a:r>
              <a:rPr lang="en-US"/>
              <a:t>coat of arms image (P94) = Coat of Arms of Arthur, Duke of Connaught and Strathearn.svg</a:t>
            </a:r>
          </a:p>
          <a:p>
            <a:pPr lvl="0"/>
            <a:r>
              <a:rPr lang="en-US"/>
              <a:t>label_en (label_en) = Prince Arthur, Duke of Connaught and Strathearn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OpenPlaques subject ID (P1430) = 5207</a:t>
            </a:r>
          </a:p>
          <a:p>
            <a:pPr lvl="0"/>
            <a:r>
              <a:rPr lang="en-US"/>
              <a:t>picture (picture) = BufferedImage@44924587: type = 10 ColorModel: #pixelBits = 8 numComponents = 1 color space = java.awt.color.ICC_ColorSpace@6b667cb3 transparency = 1 has alpha = false isAlphaPre = false ByteInterleavedRaster: width = 417 height = 560 #numDataElements 1 dataOff[0] = 0</a:t>
            </a:r>
          </a:p>
          <a:p>
            <a:pPr lvl="0"/>
            <a:r>
              <a:rPr lang="en-US"/>
              <a:t>family (P53) = http://www.wikidata.org/entity/Q81589 (item)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http://www.wikidata.org/entity/Q158143 (item), http://www.wikidata.org/entity/Q20875 (item)]</a:t>
            </a:r>
          </a:p>
          <a:p>
            <a:pPr lvl="0"/>
            <a:r>
              <a:rPr lang="en-US"/>
              <a:t>image (P18) = Duke of Connaught and Strathearn.jpg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  <a:p>
            <a:pPr lvl="0"/>
            <a:r>
              <a:rPr lang="en-US"/>
              <a:t>P241 (P241) = http://www.wikidata.org/entity/Q222595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13612939t</a:t>
            </a:r>
          </a:p>
          <a:p>
            <a:pPr lvl="0"/>
            <a:r>
              <a:rPr lang="en-US"/>
              <a:t>GND ID (P227) = 121701409</a:t>
            </a:r>
          </a:p>
          <a:p>
            <a:pPr lvl="0"/>
            <a:r>
              <a:rPr lang="en-US"/>
              <a:t>occupation (P106) = http://www.wikidata.org/entity/Q82955 (item)</a:t>
            </a:r>
          </a:p>
          <a:p>
            <a:pPr lvl="0"/>
            <a:r>
              <a:rPr lang="en-US"/>
              <a:t>award received (P166) = [http://www.wikidata.org/entity/Q12177423 (item), http://www.wikidata.org/entity/Q1126563 (item)]</a:t>
            </a:r>
          </a:p>
          <a:p>
            <a:pPr lvl="0"/>
            <a:r>
              <a:rPr lang="en-US"/>
              <a:t>Library of Congress authority ID (P244) = n98083203</a:t>
            </a:r>
          </a:p>
          <a:p>
            <a:pPr lvl="0"/>
            <a:r>
              <a:rPr lang="en-US"/>
              <a:t>wikidata_id (wikidata_id) = Q160541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P2015 (P2015) = mr-leopold-gotha</a:t>
            </a:r>
          </a:p>
          <a:p>
            <a:pPr lvl="0"/>
            <a:r>
              <a:rPr lang="en-US"/>
              <a:t>child (P40) = [http://www.wikidata.org/entity/Q235521 (item), http://www.wikidata.org/entity/Q160467 (item)]</a:t>
            </a:r>
          </a:p>
          <a:p>
            <a:pPr lvl="0"/>
            <a:r>
              <a:rPr lang="en-US"/>
              <a:t>date of birth (P569) = 1853-04-07 (Prec.: day [-0 .. +0], PCal: Gregorian)</a:t>
            </a:r>
          </a:p>
          <a:p>
            <a:pPr lvl="0"/>
            <a:r>
              <a:rPr lang="en-US"/>
              <a:t>Freebase ID (P646) = /m/01pzkx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WeRelate person ID (P4159) = Leopold_Van_Groot_Brittannie_(1)</a:t>
            </a:r>
          </a:p>
          <a:p>
            <a:pPr lvl="0"/>
            <a:r>
              <a:rPr lang="en-US"/>
              <a:t>place of death (P20) = http://www.wikidata.org/entity/Q39984 (item)</a:t>
            </a:r>
          </a:p>
          <a:p>
            <a:pPr lvl="0"/>
            <a:r>
              <a:rPr lang="en-US"/>
              <a:t>described by source (P1343) = [http://www.wikidata.org/entity/Q19096012 (item), http://www.wikidata.org/entity/Q15987216 (item), http://www.wikidata.org/entity/Q19180675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http://www.wikidata.org/entity/Q745967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http://www.wikidata.org/entity/Q60747 (item)</a:t>
            </a:r>
          </a:p>
          <a:p>
            <a:pPr lvl="0"/>
            <a:r>
              <a:rPr lang="en-US"/>
              <a:t>Commons category (P373) = Prince Leopold, Duke of Albany</a:t>
            </a:r>
          </a:p>
          <a:p>
            <a:pPr lvl="0"/>
            <a:r>
              <a:rPr lang="en-US"/>
              <a:t>date of death (P570) = 1884-03-28 (Prec.: day [-0 .. +0], PCal: Gregorian)</a:t>
            </a:r>
          </a:p>
          <a:p>
            <a:pPr lvl="0"/>
            <a:r>
              <a:rPr lang="en-US"/>
              <a:t>wiki_en (wiki_en) = Prince Leopold, Duke of Albany</a:t>
            </a:r>
          </a:p>
          <a:p>
            <a:pPr lvl="0"/>
            <a:r>
              <a:rPr lang="en-US"/>
              <a:t>VIAF ID (P214) = 64869950</a:t>
            </a:r>
          </a:p>
          <a:p>
            <a:pPr lvl="0"/>
            <a:r>
              <a:rPr lang="en-US"/>
              <a:t>ISNI (P213) = 0000 0000 3915 9327</a:t>
            </a:r>
          </a:p>
          <a:p>
            <a:pPr lvl="0"/>
            <a:r>
              <a:rPr lang="en-US"/>
              <a:t>National Portrait Gallery (London) person ID (P1816) = mp00056</a:t>
            </a:r>
          </a:p>
          <a:p>
            <a:pPr lvl="0"/>
            <a:r>
              <a:rPr lang="en-US"/>
              <a:t>WikiTree person ID (P2949) = Sachsen-Coburg_und_Gotha-19</a:t>
            </a:r>
          </a:p>
          <a:p>
            <a:pPr lvl="0"/>
            <a:r>
              <a:rPr lang="en-US"/>
              <a:t>Oxford Dictionary of National Biography ID (P1415) = 16475</a:t>
            </a:r>
          </a:p>
          <a:p>
            <a:pPr lvl="0"/>
            <a:r>
              <a:rPr lang="en-US"/>
              <a:t>coat of arms image (P94) = Coat of Arms of Leopold, Duke of Albany.svg</a:t>
            </a:r>
          </a:p>
          <a:p>
            <a:pPr lvl="0"/>
            <a:r>
              <a:rPr lang="en-US"/>
              <a:t>label_en (label_en) = Prince Leopold, Duke of Albany</a:t>
            </a:r>
          </a:p>
          <a:p>
            <a:pPr lvl="0"/>
            <a:r>
              <a:rPr lang="en-US"/>
              <a:t>place of burial (P119) = http://www.wikidata.org/entity/Q2449634 (item)</a:t>
            </a:r>
          </a:p>
          <a:p>
            <a:pPr lvl="0"/>
            <a:r>
              <a:rPr lang="en-US"/>
              <a:t>given name (P735) = http://www.wikidata.org/entity/Q1076652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picture (picture) = BufferedImage@7c251f90: type = 5 ColorModel: #pixelBits = 24 numComponents = 3 color space = java.awt.color.ICC_ColorSpace@167279d1 transparency = 1 has alpha = false isAlphaPre = false ByteInterleavedRaster: width = 213 height = 289 #numDataElements 3 dataOff[0] = 2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SNAC Ark ID (P3430) = w693180b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http://www.wikidata.org/entity/Q160558 (item), http://www.wikidata.org/entity/Q158143 (item), http://www.wikidata.org/entity/Q20875 (item)]</a:t>
            </a:r>
          </a:p>
          <a:p>
            <a:pPr lvl="0"/>
            <a:r>
              <a:rPr lang="en-US"/>
              <a:t>P1050 (P1050) = [http://www.wikidata.org/entity/Q134003 (item), http://www.wikidata.org/entity/Q41571 (item)]</a:t>
            </a:r>
          </a:p>
          <a:p>
            <a:pPr lvl="0"/>
            <a:r>
              <a:rPr lang="en-US"/>
              <a:t>image (P18) = Prince Leopold, Duke of Albany - Project Gutenberg eText 13103.jpg</a:t>
            </a:r>
          </a:p>
          <a:p>
            <a:pPr lvl="0"/>
            <a:r>
              <a:rPr lang="en-US"/>
              <a:t>position held (P39) = http://www.wikidata.org/entity/Q28841847 (item)</a:t>
            </a:r>
          </a:p>
          <a:p>
            <a:pPr lvl="0"/>
            <a:r>
              <a:rPr lang="en-US"/>
              <a:t>name (name) = Prince Leopold, Duke of Albany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Queen_Victoria" TargetMode="External" Type="http://schemas.openxmlformats.org/officeDocument/2006/relationships/hyperlink"/>
<Relationship Id="rId3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Beatrice_of_the_United_Kingdom" TargetMode="External" Type="http://schemas.openxmlformats.org/officeDocument/2006/relationships/hyperlink"/>
<Relationship Id="rId3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,_Princess_Royal" TargetMode="External" Type="http://schemas.openxmlformats.org/officeDocument/2006/relationships/hyperlink"/>
<Relationship Id="rId3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Edward_VII" TargetMode="External" Type="http://schemas.openxmlformats.org/officeDocument/2006/relationships/hyperlink"/>
<Relationship Id="rId3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Alice_of_the_United_Kingdom" TargetMode="External" Type="http://schemas.openxmlformats.org/officeDocument/2006/relationships/hyperlink"/>
<Relationship Id="rId3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fred,_Duke_of_Saxe-Coburg_and_Gotha" TargetMode="External" Type="http://schemas.openxmlformats.org/officeDocument/2006/relationships/hyperlink"/>
<Relationship Id="rId3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Helena_of_the_United_Kingdom" TargetMode="External" Type="http://schemas.openxmlformats.org/officeDocument/2006/relationships/hyperlink"/>
<Relationship Id="rId3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Louise,_Duchess_of_Argyll" TargetMode="External" Type="http://schemas.openxmlformats.org/officeDocument/2006/relationships/hyperlink"/>
<Relationship Id="rId3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_Arthur,_Duke_of_Connaught_and_Strathearn" TargetMode="External" Type="http://schemas.openxmlformats.org/officeDocument/2006/relationships/hyperlink"/>
<Relationship Id="rId3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_Leopold,_Duke_of_Albany" TargetMode="External" Type="http://schemas.openxmlformats.org/officeDocument/2006/relationships/hyperlink"/>
<Relationship Id="rId3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Queen_Victoria"/>
              </a:rPr>
              <a:t>Queen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Beatrice_of_the_United_Kingdom"/>
              </a:rPr>
              <a:t>Princess Beatrice of the United Kingdom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Victoria,_Princess_Royal"/>
              </a:rPr>
              <a:t>Victoria, Princess Royal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Edward_VII"/>
              </a:rPr>
              <a:t>Edward VII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Alice_of_the_United_Kingdom"/>
              </a:rPr>
              <a:t>Princess Alice of the United Kingdom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lfred,_Duke_of_Saxe-Coburg_and_Gotha"/>
              </a:rPr>
              <a:t>Alfred, Duke of Saxe-Coburg and Gotha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Helena_of_the_United_Kingdom"/>
              </a:rPr>
              <a:t>Princess Helena of the United Kingdom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Louise,_Duchess_of_Argyll"/>
              </a:rPr>
              <a:t>Princess Louise, Duchess of Argyll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_Arthur,_Duke_of_Connaught_and_Strathearn"/>
              </a:rPr>
              <a:t>Prince Arthur, Duke of Connaught and Strathearn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_Leopold,_Duke_of_Albany"/>
              </a:rPr>
              <a:t>Prince Leopold, Duke of Albany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54000" y="1016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159000" y="1016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