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10" Target="slides/slide2.xml" Type="http://schemas.openxmlformats.org/officeDocument/2006/relationships/slide"/>
<Relationship Id="rId11" Target="notesSlides/notesSlide2.xml" Type="http://schemas.openxmlformats.org/officeDocument/2006/relationships/notesSlide"/>
<Relationship Id="rId12" Target="slides/slide3.xml" Type="http://schemas.openxmlformats.org/officeDocument/2006/relationships/slide"/>
<Relationship Id="rId13" Target="notesSlides/notesSlide3.xml" Type="http://schemas.openxmlformats.org/officeDocument/2006/relationships/notesSlide"/>
<Relationship Id="rId14" Target="slides/slide4.xml" Type="http://schemas.openxmlformats.org/officeDocument/2006/relationships/slide"/>
<Relationship Id="rId15" Target="notesSlides/notesSlide4.xml" Type="http://schemas.openxmlformats.org/officeDocument/2006/relationships/notesSlide"/>
<Relationship Id="rId16" Target="slides/slide5.xml" Type="http://schemas.openxmlformats.org/officeDocument/2006/relationships/slide"/>
<Relationship Id="rId17" Target="notesSlides/notesSlide5.xml" Type="http://schemas.openxmlformats.org/officeDocument/2006/relationships/notesSlide"/>
<Relationship Id="rId18" Target="slides/slide6.xml" Type="http://schemas.openxmlformats.org/officeDocument/2006/relationships/slide"/>
<Relationship Id="rId19" Target="notesSlides/notesSlide6.xml" Type="http://schemas.openxmlformats.org/officeDocument/2006/relationships/notesSlide"/>
<Relationship Id="rId2" Target="presProps.xml" Type="http://schemas.openxmlformats.org/officeDocument/2006/relationships/presProps"/>
<Relationship Id="rId20" Target="slides/slide7.xml" Type="http://schemas.openxmlformats.org/officeDocument/2006/relationships/slide"/>
<Relationship Id="rId21" Target="notesSlides/notesSlide7.xml" Type="http://schemas.openxmlformats.org/officeDocument/2006/relationships/notesSlide"/>
<Relationship Id="rId22" Target="slides/slide8.xml" Type="http://schemas.openxmlformats.org/officeDocument/2006/relationships/slide"/>
<Relationship Id="rId23" Target="notesSlides/notesSlide8.xml" Type="http://schemas.openxmlformats.org/officeDocument/2006/relationships/notesSlide"/>
<Relationship Id="rId24" Target="slides/slide9.xml" Type="http://schemas.openxmlformats.org/officeDocument/2006/relationships/slide"/>
<Relationship Id="rId25" Target="notesSlides/notesSlide9.xml" Type="http://schemas.openxmlformats.org/officeDocument/2006/relationships/notesSlide"/>
<Relationship Id="rId26" Target="slides/slide10.xml" Type="http://schemas.openxmlformats.org/officeDocument/2006/relationships/slide"/>
<Relationship Id="rId27" Target="notesSlides/notesSlide10.xml" Type="http://schemas.openxmlformats.org/officeDocument/2006/relationships/notesSlide"/>
<Relationship Id="rId3" Target="viewProps.xml" Type="http://schemas.openxmlformats.org/officeDocument/2006/relationships/viewProps"/>
<Relationship Id="rId4" Target="theme/theme1.xml" Type="http://schemas.openxmlformats.org/officeDocument/2006/relationships/theme"/>
<Relationship Id="rId5" Target="tableStyles.xml" Type="http://schemas.openxmlformats.org/officeDocument/2006/relationships/tableStyles"/>
<Relationship Id="rId6" Target="slides/slide1.xml" Type="http://schemas.openxmlformats.org/officeDocument/2006/relationships/slide"/>
<Relationship Id="rId7" Target="notesMasters/notesMaster1.xml" Type="http://schemas.openxmlformats.org/officeDocument/2006/relationships/notesMaster"/>
<Relationship Id="rId8" Target="theme/theme2.xml" Type="http://schemas.openxmlformats.org/officeDocument/2006/relationships/theme"/>
<Relationship Id="rId9" Target="notesSlides/notesSlide1.xml" Type="http://schemas.openxmlformats.org/officeDocument/2006/relationships/notesSlide"/>
</Relationships>

</file>

<file path=ppt/notesMasters/_rels/notesMaster1.xml.rels><?xml version="1.0" encoding="UTF-8" standalone="no"?>
<Relationships xmlns="http://schemas.openxmlformats.org/package/2006/relationships">
<Relationship Id="rId1" Target="../theme/theme2.xml" Type="http://schemas.openxmlformats.org/officeDocument/2006/relationships/theme"/>
</Relationships>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.xml" Type="http://schemas.openxmlformats.org/officeDocument/2006/relationships/slide"/>
</Relationships>

</file>

<file path=ppt/notesSlides/_rels/notesSlide10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0.xml" Type="http://schemas.openxmlformats.org/officeDocument/2006/relationships/slide"/>
</Relationships>

</file>

<file path=ppt/notesSlides/_rels/notesSlide2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2.xml" Type="http://schemas.openxmlformats.org/officeDocument/2006/relationships/slide"/>
</Relationships>

</file>

<file path=ppt/notesSlides/_rels/notesSlide3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3.xml" Type="http://schemas.openxmlformats.org/officeDocument/2006/relationships/slide"/>
</Relationships>

</file>

<file path=ppt/notesSlides/_rels/notesSlide4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4.xml" Type="http://schemas.openxmlformats.org/officeDocument/2006/relationships/slide"/>
</Relationships>

</file>

<file path=ppt/notesSlides/_rels/notesSlide5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5.xml" Type="http://schemas.openxmlformats.org/officeDocument/2006/relationships/slide"/>
</Relationships>

</file>

<file path=ppt/notesSlides/_rels/notesSlide6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6.xml" Type="http://schemas.openxmlformats.org/officeDocument/2006/relationships/slide"/>
</Relationships>

</file>

<file path=ppt/notesSlides/_rels/notesSlide7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7.xml" Type="http://schemas.openxmlformats.org/officeDocument/2006/relationships/slide"/>
</Relationships>

</file>

<file path=ppt/notesSlides/_rels/notesSlide8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8.xml" Type="http://schemas.openxmlformats.org/officeDocument/2006/relationships/slide"/>
</Relationships>

</file>

<file path=ppt/notesSlides/_rels/notesSlide9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9.xml" Type="http://schemas.openxmlformats.org/officeDocument/2006/relationships/slide"/>
</Relationships>
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1819-05-24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Queen of England</a:t>
            </a:r>
          </a:p>
          <a:p>
            <a:pPr lvl="0"/>
            <a:r>
              <a:rPr lang="en-US"/>
              <a:t>childOf = F42</a:t>
            </a:r>
          </a:p>
          <a:p>
            <a:pPr lvl="0"/>
            <a:r>
              <a:rPr lang="en-US"/>
              <a:t>yearBorn = 1819</a:t>
            </a:r>
          </a:p>
          <a:p>
            <a:pPr lvl="0"/>
            <a:r>
              <a:rPr lang="en-US"/>
              <a:t>parentOf = F1</a:t>
            </a:r>
          </a:p>
          <a:p>
            <a:pPr lvl="0"/>
            <a:r>
              <a:rPr lang="en-US"/>
              <a:t>died = 1901-01-22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Royal Mausoleum,Frogmore,Berkshire,England</a:t>
            </a:r>
          </a:p>
          <a:p>
            <a:pPr lvl="0"/>
            <a:r>
              <a:rPr lang="en-US"/>
              <a:t>birthPlace = Kensington,Palace,London,England</a:t>
            </a:r>
          </a:p>
          <a:p>
            <a:pPr lvl="0"/>
            <a:r>
              <a:rPr lang="en-US"/>
              <a:t>yearDied = 1901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5</a:t>
            </a:r>
          </a:p>
          <a:p>
            <a:pPr lvl="0"/>
            <a:r>
              <a:rPr lang="en-US"/>
              <a:t>name = Victoria Hanover</a:t>
            </a:r>
          </a:p>
          <a:p>
            <a:pPr lvl="0"/>
            <a:r>
              <a:rPr lang="en-US"/>
              <a:t>id = I1</a:t>
            </a:r>
          </a:p>
          <a:p>
            <a:pPr lvl="0"/>
            <a:r>
              <a:rPr lang="en-US"/>
              <a:t>monthDied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1857-04-14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1857</a:t>
            </a:r>
          </a:p>
          <a:p>
            <a:pPr lvl="0"/>
            <a:r>
              <a:rPr lang="en-US"/>
              <a:t>parentOf = F6</a:t>
            </a:r>
          </a:p>
          <a:p>
            <a:pPr lvl="0"/>
            <a:r>
              <a:rPr lang="en-US"/>
              <a:t>died = 1944-10-26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Bantridge Park,Balcombe,Sussex,England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1944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4</a:t>
            </a:r>
          </a:p>
          <a:p>
            <a:pPr lvl="0"/>
            <a:r>
              <a:rPr lang="en-US"/>
              <a:t>name = Beatrice Mary Victoria</a:t>
            </a:r>
          </a:p>
          <a:p>
            <a:pPr lvl="0"/>
            <a:r>
              <a:rPr lang="en-US"/>
              <a:t>id = I11</a:t>
            </a:r>
          </a:p>
          <a:p>
            <a:pPr lvl="0"/>
            <a:r>
              <a:rPr lang="en-US"/>
              <a:t>monthDied = 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1841-02-10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 Royal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1841</a:t>
            </a:r>
          </a:p>
          <a:p>
            <a:pPr lvl="0"/>
            <a:r>
              <a:rPr lang="en-US"/>
              <a:t>parentOf = F3</a:t>
            </a:r>
          </a:p>
          <a:p>
            <a:pPr lvl="0"/>
            <a:r>
              <a:rPr lang="en-US"/>
              <a:t>died = 1901-08-05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Friedenskirche,Potsdam</a:t>
            </a:r>
          </a:p>
          <a:p>
            <a:pPr lvl="0"/>
            <a:r>
              <a:rPr lang="en-US"/>
              <a:t>birthPlace = Throne Room,Buckingham Palac,England</a:t>
            </a:r>
          </a:p>
          <a:p>
            <a:pPr lvl="0"/>
            <a:r>
              <a:rPr lang="en-US"/>
              <a:t>yearDied = 1901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2</a:t>
            </a:r>
          </a:p>
          <a:p>
            <a:pPr lvl="0"/>
            <a:r>
              <a:rPr lang="en-US"/>
              <a:t>name = Victoria Adelaide Mary</a:t>
            </a:r>
          </a:p>
          <a:p>
            <a:pPr lvl="0"/>
            <a:r>
              <a:rPr lang="en-US"/>
              <a:t>id = I3</a:t>
            </a:r>
          </a:p>
          <a:p>
            <a:pPr lvl="0"/>
            <a:r>
              <a:rPr lang="en-US"/>
              <a:t>monthDied = 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1841-11-09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King of England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1841</a:t>
            </a:r>
          </a:p>
          <a:p>
            <a:pPr lvl="0"/>
            <a:r>
              <a:rPr lang="en-US"/>
              <a:t>parentOf = F2</a:t>
            </a:r>
          </a:p>
          <a:p>
            <a:pPr lvl="0"/>
            <a:r>
              <a:rPr lang="en-US"/>
              <a:t>died = 1910-05-20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Windsor,Berkshire,England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1910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11</a:t>
            </a:r>
          </a:p>
          <a:p>
            <a:pPr lvl="0"/>
            <a:r>
              <a:rPr lang="en-US"/>
              <a:t>name = Edward_VII Wettin</a:t>
            </a:r>
          </a:p>
          <a:p>
            <a:pPr lvl="0"/>
            <a:r>
              <a:rPr lang="en-US"/>
              <a:t>id = I4</a:t>
            </a:r>
          </a:p>
          <a:p>
            <a:pPr lvl="0"/>
            <a:r>
              <a:rPr lang="en-US"/>
              <a:t>monthDied =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1843-04-25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1843</a:t>
            </a:r>
          </a:p>
          <a:p>
            <a:pPr lvl="0"/>
            <a:r>
              <a:rPr lang="en-US"/>
              <a:t>parentOf = F8</a:t>
            </a:r>
          </a:p>
          <a:p>
            <a:pPr lvl="0"/>
            <a:r>
              <a:rPr lang="en-US"/>
              <a:t>died = 1878-12-14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Darmstadt,,,Germany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1878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4</a:t>
            </a:r>
          </a:p>
          <a:p>
            <a:pPr lvl="0"/>
            <a:r>
              <a:rPr lang="en-US"/>
              <a:t>name = Alice Maud Mary</a:t>
            </a:r>
          </a:p>
          <a:p>
            <a:pPr lvl="0"/>
            <a:r>
              <a:rPr lang="en-US"/>
              <a:t>id = I5</a:t>
            </a:r>
          </a:p>
          <a:p>
            <a:pPr lvl="0"/>
            <a:r>
              <a:rPr lang="en-US"/>
              <a:t>monthDied = 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1844-08-06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1844</a:t>
            </a:r>
          </a:p>
          <a:p>
            <a:pPr lvl="0"/>
            <a:r>
              <a:rPr lang="en-US"/>
              <a:t>parentOf = F26</a:t>
            </a:r>
          </a:p>
          <a:p>
            <a:pPr lvl="0"/>
            <a:r>
              <a:rPr lang="en-US"/>
              <a:t>died = 1900-07-30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Schloss Rosenau,Near Coburg</a:t>
            </a:r>
          </a:p>
          <a:p>
            <a:pPr lvl="0"/>
            <a:r>
              <a:rPr lang="en-US"/>
              <a:t>birthPlace = Windsor Castle,Berkshire,England</a:t>
            </a:r>
          </a:p>
          <a:p>
            <a:pPr lvl="0"/>
            <a:r>
              <a:rPr lang="en-US"/>
              <a:t>yearDied = 1900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8</a:t>
            </a:r>
          </a:p>
          <a:p>
            <a:pPr lvl="0"/>
            <a:r>
              <a:rPr lang="en-US"/>
              <a:t>name = Alfred Ernest Albert</a:t>
            </a:r>
          </a:p>
          <a:p>
            <a:pPr lvl="0"/>
            <a:r>
              <a:rPr lang="en-US"/>
              <a:t>id = I6</a:t>
            </a:r>
          </a:p>
          <a:p>
            <a:pPr lvl="0"/>
            <a:r>
              <a:rPr lang="en-US"/>
              <a:t>monthDied =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1846-05-25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1846</a:t>
            </a:r>
          </a:p>
          <a:p>
            <a:pPr lvl="0"/>
            <a:r>
              <a:rPr lang="en-US"/>
              <a:t>parentOf = F32</a:t>
            </a:r>
          </a:p>
          <a:p>
            <a:pPr lvl="0"/>
            <a:r>
              <a:rPr lang="en-US"/>
              <a:t>died = 1923-06-09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Schomberg House,Pall Mall,London,England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1923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5</a:t>
            </a:r>
          </a:p>
          <a:p>
            <a:pPr lvl="0"/>
            <a:r>
              <a:rPr lang="en-US"/>
              <a:t>name = Helena Augusta Victoria</a:t>
            </a:r>
          </a:p>
          <a:p>
            <a:pPr lvl="0"/>
            <a:r>
              <a:rPr lang="en-US"/>
              <a:t>id = I7</a:t>
            </a:r>
          </a:p>
          <a:p>
            <a:pPr lvl="0"/>
            <a:r>
              <a:rPr lang="en-US"/>
              <a:t>monthDied = 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1848-03-18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1848</a:t>
            </a:r>
          </a:p>
          <a:p>
            <a:pPr lvl="0"/>
            <a:r>
              <a:rPr lang="en-US"/>
              <a:t>parentOf = F69</a:t>
            </a:r>
          </a:p>
          <a:p>
            <a:pPr lvl="0"/>
            <a:r>
              <a:rPr lang="en-US"/>
              <a:t>died = 1939-12-03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Frogmore,,,England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1939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3</a:t>
            </a:r>
          </a:p>
          <a:p>
            <a:pPr lvl="0"/>
            <a:r>
              <a:rPr lang="en-US"/>
              <a:t>name = Louise Caroline Alberta</a:t>
            </a:r>
          </a:p>
          <a:p>
            <a:pPr lvl="0"/>
            <a:r>
              <a:rPr lang="en-US"/>
              <a:t>id = I8</a:t>
            </a:r>
          </a:p>
          <a:p>
            <a:pPr lvl="0"/>
            <a:r>
              <a:rPr lang="en-US"/>
              <a:t>monthDied = 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1850-05-01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1850</a:t>
            </a:r>
          </a:p>
          <a:p>
            <a:pPr lvl="0"/>
            <a:r>
              <a:rPr lang="en-US"/>
              <a:t>parentOf = F34</a:t>
            </a:r>
          </a:p>
          <a:p>
            <a:pPr lvl="0"/>
            <a:r>
              <a:rPr lang="en-US"/>
              <a:t>died = 1942-01-16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Bagshot Park,Surrey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1942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5</a:t>
            </a:r>
          </a:p>
          <a:p>
            <a:pPr lvl="0"/>
            <a:r>
              <a:rPr lang="en-US"/>
              <a:t>name = Arthur William Patrick</a:t>
            </a:r>
          </a:p>
          <a:p>
            <a:pPr lvl="0"/>
            <a:r>
              <a:rPr lang="en-US"/>
              <a:t>id = I9</a:t>
            </a:r>
          </a:p>
          <a:p>
            <a:pPr lvl="0"/>
            <a:r>
              <a:rPr lang="en-US"/>
              <a:t>monthDied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1853-04-07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1853</a:t>
            </a:r>
          </a:p>
          <a:p>
            <a:pPr lvl="0"/>
            <a:r>
              <a:rPr lang="en-US"/>
              <a:t>parentOf = F5</a:t>
            </a:r>
          </a:p>
          <a:p>
            <a:pPr lvl="0"/>
            <a:r>
              <a:rPr lang="en-US"/>
              <a:t>died = 1884-03-28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Cannes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1884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4</a:t>
            </a:r>
          </a:p>
          <a:p>
            <a:pPr lvl="0"/>
            <a:r>
              <a:rPr lang="en-US"/>
              <a:t>name = Leopold George Duncan</a:t>
            </a:r>
          </a:p>
          <a:p>
            <a:pPr lvl="0"/>
            <a:r>
              <a:rPr lang="en-US"/>
              <a:t>id = I10</a:t>
            </a:r>
          </a:p>
          <a:p>
            <a:pPr lvl="0"/>
            <a:r>
              <a:rPr lang="en-US"/>
              <a:t>monthDied = 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Victoria_Hanover" TargetMode="External" Type="http://schemas.openxmlformats.org/officeDocument/2006/relationships/hyperlink"/>
<Relationship Id="rId3" Target="../notesSlides/notesSlide1.xml" Type="http://schemas.openxmlformats.org/officeDocument/2006/relationships/notesSlide"/>
</Relationships>

</file>

<file path=ppt/slides/_rels/slide10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Beatrice_Mary_Victoria" TargetMode="External" Type="http://schemas.openxmlformats.org/officeDocument/2006/relationships/hyperlink"/>
<Relationship Id="rId3" Target="../notesSlides/notesSlide10.xml" Type="http://schemas.openxmlformats.org/officeDocument/2006/relationships/notesSlide"/>
</Relationships>

</file>

<file path=ppt/slides/_rels/slide2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Victoria_Adelaide_Mary" TargetMode="External" Type="http://schemas.openxmlformats.org/officeDocument/2006/relationships/hyperlink"/>
<Relationship Id="rId3" Target="../notesSlides/notesSlide2.xml" Type="http://schemas.openxmlformats.org/officeDocument/2006/relationships/notesSlide"/>
</Relationships>

</file>

<file path=ppt/slides/_rels/slide3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Edward_VII_Wettin" TargetMode="External" Type="http://schemas.openxmlformats.org/officeDocument/2006/relationships/hyperlink"/>
<Relationship Id="rId3" Target="../notesSlides/notesSlide3.xml" Type="http://schemas.openxmlformats.org/officeDocument/2006/relationships/notesSlide"/>
</Relationships>

</file>

<file path=ppt/slides/_rels/slide4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Alice_Maud_Mary" TargetMode="External" Type="http://schemas.openxmlformats.org/officeDocument/2006/relationships/hyperlink"/>
<Relationship Id="rId3" Target="../notesSlides/notesSlide4.xml" Type="http://schemas.openxmlformats.org/officeDocument/2006/relationships/notesSlide"/>
</Relationships>

</file>

<file path=ppt/slides/_rels/slide5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Alfred_Ernest_Albert" TargetMode="External" Type="http://schemas.openxmlformats.org/officeDocument/2006/relationships/hyperlink"/>
<Relationship Id="rId3" Target="../notesSlides/notesSlide5.xml" Type="http://schemas.openxmlformats.org/officeDocument/2006/relationships/notesSlide"/>
</Relationships>

</file>

<file path=ppt/slides/_rels/slide6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Helena_Augusta_Victoria" TargetMode="External" Type="http://schemas.openxmlformats.org/officeDocument/2006/relationships/hyperlink"/>
<Relationship Id="rId3" Target="../notesSlides/notesSlide6.xml" Type="http://schemas.openxmlformats.org/officeDocument/2006/relationships/notesSlide"/>
</Relationships>

</file>

<file path=ppt/slides/_rels/slide7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Louise_Caroline_Alberta" TargetMode="External" Type="http://schemas.openxmlformats.org/officeDocument/2006/relationships/hyperlink"/>
<Relationship Id="rId3" Target="../notesSlides/notesSlide7.xml" Type="http://schemas.openxmlformats.org/officeDocument/2006/relationships/notesSlide"/>
</Relationships>

</file>

<file path=ppt/slides/_rels/slide8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Arthur_William_Patrick" TargetMode="External" Type="http://schemas.openxmlformats.org/officeDocument/2006/relationships/hyperlink"/>
<Relationship Id="rId3" Target="../notesSlides/notesSlide8.xml" Type="http://schemas.openxmlformats.org/officeDocument/2006/relationships/notesSlide"/>
</Relationships>

</file>

<file path=ppt/slides/_rels/slide9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Leopold_George_Duncan" TargetMode="External" Type="http://schemas.openxmlformats.org/officeDocument/2006/relationships/hyperlink"/>
<Relationship Id="rId3" Target="../notesSlides/notesSlide9.xml" Type="http://schemas.openxmlformats.org/officeDocument/2006/relationships/notesSlide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Victoria_Hanover"/>
              </a:rPr>
              <a:t>Victoria Hanover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Hanover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of England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1819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3048000" y="177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699000" y="177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3048000" y="203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699000" y="203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Mausoleum,Frogmore,Berkshire,England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3048000" y="228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699000" y="228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Beatrice_Mary_Victoria"/>
              </a:rPr>
              <a:t>Beatrice Mary Victoria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Beatrice Mary Victoria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1857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3048000" y="177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699000" y="177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1944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3048000" y="203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699000" y="203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Bantridge Park,Balcombe,Sussex,England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3048000" y="228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699000" y="228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Victoria_Adelaide_Mary"/>
              </a:rPr>
              <a:t>Victoria Adelaide Mary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Adelaide Mary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Royal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Throne Room,Buckingham Palac,England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3048000" y="177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699000" y="177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3048000" y="203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699000" y="203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Friedenskirche,Potsdam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3048000" y="228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699000" y="228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Edward_VII_Wettin"/>
              </a:rPr>
              <a:t>Edward_VII Wettin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Edward_VII Wettin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King of England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3048000" y="177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699000" y="177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1910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3048000" y="203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699000" y="203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Windsor,Berkshire,England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3048000" y="228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699000" y="228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ice_Maud_Mary"/>
              </a:rPr>
              <a:t>Alice Maud Mary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Alice Maud Mary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1843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3048000" y="177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699000" y="177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1878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3048000" y="203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699000" y="203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Darmstadt,,,Germany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3048000" y="228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699000" y="228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fred_Ernest_Albert"/>
              </a:rPr>
              <a:t>Alfred Ernest Albert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 Ernest Albert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1844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Castle,Berkshire,England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3048000" y="177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699000" y="177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1900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3048000" y="203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699000" y="203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 Rosenau,Near Coburg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3048000" y="228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699000" y="228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Helena_Augusta_Victoria"/>
              </a:rPr>
              <a:t>Helena Augusta Victoria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Helena Augusta Victoria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1846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3048000" y="177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699000" y="177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1923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3048000" y="203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699000" y="203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Schomberg House,Pall Mall,London,England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3048000" y="228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699000" y="228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Louise_Caroline_Alberta"/>
              </a:rPr>
              <a:t>Louise Caroline Alberta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Louise Caroline Alberta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1848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3048000" y="177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699000" y="177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1939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3048000" y="203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699000" y="203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Frogmore,,,England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3048000" y="228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699000" y="228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rthur_William_Patrick"/>
              </a:rPr>
              <a:t>Arthur William Patrick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Arthur William Patrick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1850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3048000" y="177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699000" y="177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1942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3048000" y="203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699000" y="203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Bagshot Park,Surrey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3048000" y="228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699000" y="228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Leopold_George_Duncan"/>
              </a:rPr>
              <a:t>Leopold George Duncan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Leopold George Duncan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1853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3048000" y="177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699000" y="177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3048000" y="203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699000" y="203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Cannes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3048000" y="228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699000" y="228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