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1" Target="slideMasters/slideMaster1.xml" Type="http://schemas.openxmlformats.org/officeDocument/2006/relationships/slideMaster"/>
<Relationship Id="rId10" Target="slides/slide5.xml" Type="http://schemas.openxmlformats.org/officeDocument/2006/relationships/slide"/>
<Relationship Id="rId11" Target="slides/slide6.xml" Type="http://schemas.openxmlformats.org/officeDocument/2006/relationships/slide"/>
<Relationship Id="rId12" Target="slides/slide7.xml" Type="http://schemas.openxmlformats.org/officeDocument/2006/relationships/slide"/>
<Relationship Id="rId13" Target="slides/slide8.xml" Type="http://schemas.openxmlformats.org/officeDocument/2006/relationships/slide"/>
<Relationship Id="rId14" Target="slides/slide9.xml" Type="http://schemas.openxmlformats.org/officeDocument/2006/relationships/slide"/>
<Relationship Id="rId2" Target="presProps.xml" Type="http://schemas.openxmlformats.org/officeDocument/2006/relationships/presProps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Relationship Id="rId7" Target="slides/slide2.xml" Type="http://schemas.openxmlformats.org/officeDocument/2006/relationships/slide"/>
<Relationship Id="rId8" Target="slides/slide3.xml" Type="http://schemas.openxmlformats.org/officeDocument/2006/relationships/slide"/>
<Relationship Id="rId9" Target="slides/slide4.xml" Type="http://schemas.openxmlformats.org/officeDocument/2006/relationships/slide"/>
</Relationships>

</file>

<file path=ppt/slideLayouts/_rels/slideLayout1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2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3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4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5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6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7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8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9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Slide 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Slide 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Slide 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Slide 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Slide 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Slide 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Slide 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Slide 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Slide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