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027448207 ()</a:t>
            </a:r>
          </a:p>
          <a:p>
            <a:pPr lvl="0"/>
            <a:r>
              <a:rPr lang="en-US"/>
              <a:t>BnF ID (P268) = 11928202f ()</a:t>
            </a:r>
          </a:p>
          <a:p>
            <a:pPr lvl="0"/>
            <a:r>
              <a:rPr lang="en-US"/>
              <a:t>IMDb ID (P345) = ["ch0028321", "nm0703075"] ()</a:t>
            </a:r>
          </a:p>
          <a:p>
            <a:pPr lvl="0"/>
            <a:r>
              <a:rPr lang="en-US"/>
              <a:t>GND ID (P227) = 118626876 ()</a:t>
            </a:r>
          </a:p>
          <a:p>
            <a:pPr lvl="0"/>
            <a:r>
              <a:rPr lang="en-US"/>
              <a:t>occupation (P106) = [http://www.wikidata.org/entity/Q18814623 (item), http://www.wikidata.org/entity/Q18939491 (item), http://www.wikidata.org/entity/Q116 (item), http://www.wikidata.org/entity/Q1028181 (item)] ()</a:t>
            </a:r>
          </a:p>
          <a:p>
            <a:pPr lvl="0"/>
            <a:r>
              <a:rPr lang="en-US"/>
              <a:t>member of (P463) = Q123885 (Q123885)</a:t>
            </a:r>
          </a:p>
          <a:p>
            <a:pPr lvl="0"/>
            <a:r>
              <a:rPr lang="en-US"/>
              <a:t>MSBI person ID (P2914) = msib7_1207144285 ()</a:t>
            </a:r>
          </a:p>
          <a:p>
            <a:pPr lvl="0"/>
            <a:r>
              <a:rPr lang="en-US"/>
              <a:t>Collective Biographies of Women ID (P4539) = 9064 ()</a:t>
            </a:r>
          </a:p>
          <a:p>
            <a:pPr lvl="0"/>
            <a:r>
              <a:rPr lang="en-US"/>
              <a:t>SELIBR (P906) = 205997 ()</a:t>
            </a:r>
          </a:p>
          <a:p>
            <a:pPr lvl="0"/>
            <a:r>
              <a:rPr lang="en-US"/>
              <a:t>US National Archives Identifier (P1225) = 10582813 ()</a:t>
            </a:r>
          </a:p>
          <a:p>
            <a:pPr lvl="0"/>
            <a:r>
              <a:rPr lang="en-US"/>
              <a:t>National Library of Israel ID (P949) = ["000137847", "000610333", "000610332", "000605167", "000610331"] ()</a:t>
            </a:r>
          </a:p>
          <a:p>
            <a:pPr lvl="0"/>
            <a:r>
              <a:rPr lang="en-US"/>
              <a:t>cause of death (P509) = Q1368943 (Q1368943)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Nomisma ID (P2950) = queen_victoria ()</a:t>
            </a:r>
          </a:p>
          <a:p>
            <a:pPr lvl="0"/>
            <a:r>
              <a:rPr lang="en-US"/>
              <a:t>NDL Auth ID (P349) = 00621601 ()</a:t>
            </a:r>
          </a:p>
          <a:p>
            <a:pPr lvl="0"/>
            <a:r>
              <a:rPr lang="en-US"/>
              <a:t>monogram (P1543) = Royal Monogram of Queen Victoria of Great Britain.svg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 ()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described by source (P1343) = [http://www.wikidata.org/entity/Q19047877 (item), http://www.wikidata.org/entity/Q16014700 (item)] ()</a:t>
            </a:r>
          </a:p>
          <a:p>
            <a:pPr lvl="0"/>
            <a:r>
              <a:rPr lang="en-US"/>
              <a:t>openMLOL author ID (P3762) = 40795 ()</a:t>
            </a:r>
          </a:p>
          <a:p>
            <a:pPr lvl="0"/>
            <a:r>
              <a:rPr lang="en-US"/>
              <a:t>NNDB people ID (P1263) = 575/000024503 ()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Q152245 (Q152245)</a:t>
            </a:r>
          </a:p>
          <a:p>
            <a:pPr lvl="0"/>
            <a:r>
              <a:rPr lang="en-US"/>
              <a:t>PM20 folder ID (P4293) = pe/017802 ()</a:t>
            </a:r>
          </a:p>
          <a:p>
            <a:pPr lvl="0"/>
            <a:r>
              <a:rPr lang="en-US"/>
              <a:t>VIAF ID (P214) = 95738652 ()</a:t>
            </a:r>
          </a:p>
          <a:p>
            <a:pPr lvl="0"/>
            <a:r>
              <a:rPr lang="en-US"/>
              <a:t>ISNI (P213) = 0000 0001 2144 3562 ()</a:t>
            </a:r>
          </a:p>
          <a:p>
            <a:pPr lvl="0"/>
            <a:r>
              <a:rPr lang="en-US"/>
              <a:t>National Portrait Gallery (London) person ID (P1816) = mp04634 ()</a:t>
            </a:r>
          </a:p>
          <a:p>
            <a:pPr lvl="0"/>
            <a:r>
              <a:rPr lang="en-US"/>
              <a:t>WikiTree person ID (P2949) = Hannover-14 ()</a:t>
            </a:r>
          </a:p>
          <a:p>
            <a:pPr lvl="0"/>
            <a:r>
              <a:rPr lang="en-US"/>
              <a:t>Find a Grave memorial ID (P535) = 1442 ()</a:t>
            </a:r>
          </a:p>
          <a:p>
            <a:pPr lvl="0"/>
            <a:r>
              <a:rPr lang="en-US"/>
              <a:t>Project Gutenberg author ID (P1938) = 9035 ()</a:t>
            </a:r>
          </a:p>
          <a:p>
            <a:pPr lvl="0"/>
            <a:r>
              <a:rPr lang="en-US"/>
              <a:t>Encyclopædia Britannica Online ID (P1417) = biography/Victoria-queen-of-United-Kingdom ()</a:t>
            </a:r>
          </a:p>
          <a:p>
            <a:pPr lvl="0"/>
            <a:r>
              <a:rPr lang="en-US"/>
              <a:t>LibriVox author ID (P1899) = 3622 ()</a:t>
            </a:r>
          </a:p>
          <a:p>
            <a:pPr lvl="0"/>
            <a:r>
              <a:rPr lang="en-US"/>
              <a:t>Oxford Dictionary of National Biography ID (P1415) = 36652 ()</a:t>
            </a:r>
          </a:p>
          <a:p>
            <a:pPr lvl="0"/>
            <a:r>
              <a:rPr lang="en-US"/>
              <a:t>languages spoken, written or signed (P1412) = Q1860 (Q1860)</a:t>
            </a:r>
          </a:p>
          <a:p>
            <a:pPr lvl="0"/>
            <a:r>
              <a:rPr lang="en-US"/>
              <a:t>given name (P735) = Q590893 (Q590893)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Victoria of the United Kingdom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SNAC Ark ID (P3430) = w66z0061 ()</a:t>
            </a:r>
          </a:p>
          <a:p>
            <a:pPr lvl="0"/>
            <a:r>
              <a:rPr lang="en-US"/>
              <a:t>Christie's creator id (P4200) = 58694 ()</a:t>
            </a:r>
          </a:p>
          <a:p>
            <a:pPr lvl="0"/>
            <a:r>
              <a:rPr lang="en-US"/>
              <a:t>godparent (P1290) = Q15193 (Q15193)</a:t>
            </a:r>
          </a:p>
          <a:p>
            <a:pPr lvl="0"/>
            <a:r>
              <a:rPr lang="en-US"/>
              <a:t>position held (P39) = [http://www.wikidata.org/entity/Q9134365 (item), http://www.wikidata.org/entity/Q5352166 (item)] ()</a:t>
            </a:r>
          </a:p>
          <a:p>
            <a:pPr lvl="0"/>
            <a:r>
              <a:rPr lang="en-US"/>
              <a:t>religion (P140) = Q6423963 (Q6423963)</a:t>
            </a:r>
          </a:p>
          <a:p>
            <a:pPr lvl="0"/>
            <a:r>
              <a:rPr lang="en-US"/>
              <a:t>name (name) = Queen Victoria ()</a:t>
            </a:r>
          </a:p>
          <a:p>
            <a:pPr lvl="0"/>
            <a:r>
              <a:rPr lang="en-US"/>
              <a:t>award received (P166) = [http://www.wikidata.org/entity/Q215248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http://www.wikidata.org/entity/Q94056 (item), http://www.wikidata.org/entity/Q1465984 (item), http://www.wikidata.org/entity/Q2794660 (item), http://www.wikidata.org/entity/Q1635106 (item), http://www.wikidata.org/entity/Q94145 (item), http://www.wikidata.org/entity/Q1796163 (item), http://www.wikidata.org/entity/Q512272 (item), http://www.wikidata.org/entity/Q4710826 (item)] ()</a:t>
            </a:r>
          </a:p>
          <a:p>
            <a:pPr lvl="0"/>
            <a:r>
              <a:rPr lang="en-US"/>
              <a:t>archives at (P485) = Q666063 (Q666063)</a:t>
            </a:r>
          </a:p>
          <a:p>
            <a:pPr lvl="0"/>
            <a:r>
              <a:rPr lang="en-US"/>
              <a:t>ULAN ID (P245) = 500022428 ()</a:t>
            </a:r>
          </a:p>
          <a:p>
            <a:pPr lvl="0"/>
            <a:r>
              <a:rPr lang="en-US"/>
              <a:t>Library of Congress authority ID (P244) = n79017983 ()</a:t>
            </a:r>
          </a:p>
          <a:p>
            <a:pPr lvl="0"/>
            <a:r>
              <a:rPr lang="en-US"/>
              <a:t>NLA (Australia) ID (P409) = 35581194 ()</a:t>
            </a:r>
          </a:p>
          <a:p>
            <a:pPr lvl="0"/>
            <a:r>
              <a:rPr lang="en-US"/>
              <a:t>wikidata_id (wikidata_id) = Q9439 ()</a:t>
            </a:r>
          </a:p>
          <a:p>
            <a:pPr lvl="0"/>
            <a:r>
              <a:rPr lang="en-US"/>
              <a:t>National Thesaurus for Author Names ID (P1006) = 070185115 ()</a:t>
            </a:r>
          </a:p>
          <a:p>
            <a:pPr lvl="0"/>
            <a:r>
              <a:rPr lang="en-US"/>
              <a:t>UK National Archives ID (P3029) = F65350 ()</a:t>
            </a:r>
          </a:p>
          <a:p>
            <a:pPr lvl="0"/>
            <a:r>
              <a:rPr lang="en-US"/>
              <a:t>child (P40) = [http://www.wikidata.org/entity/Q116728 (item), http://www.wikidata.org/entity/Q20875 (item), http://www.wikidata.org/entity/Q155566 (item), http://www.wikidata.org/entity/Q158143 (item), http://www.wikidata.org/entity/Q160539 (item), http://www.wikidata.org/entity/Q161167 (item), http://www.wikidata.org/entity/Q160558 (item), http://www.wikidata.org/entity/Q160541 (item), http://www.wikidata.org/entity/Q158140 (item)] ()</a:t>
            </a:r>
          </a:p>
          <a:p>
            <a:pPr lvl="0"/>
            <a:r>
              <a:rPr lang="en-US"/>
              <a:t>date of birth (P569) = 1819-05-24 (Prec.: day [-0 .. +0], PCal: Gregorian) ()</a:t>
            </a:r>
          </a:p>
          <a:p>
            <a:pPr lvl="0"/>
            <a:r>
              <a:rPr lang="en-US"/>
              <a:t>Freebase ID (P646) = /m/0cw10 ()</a:t>
            </a:r>
          </a:p>
          <a:p>
            <a:pPr lvl="0"/>
            <a:r>
              <a:rPr lang="en-US"/>
              <a:t>Te Papa person ID (P3544) = 31936 ()</a:t>
            </a:r>
          </a:p>
          <a:p>
            <a:pPr lvl="0"/>
            <a:r>
              <a:rPr lang="en-US"/>
              <a:t>WomenWriters ID (P2533) = 57ab5323-f473-44ea-ba9d-b568ee58b6af ()</a:t>
            </a:r>
          </a:p>
          <a:p>
            <a:pPr lvl="0"/>
            <a:r>
              <a:rPr lang="en-US"/>
              <a:t>WeRelate person ID (P4159) = Victoria_of_the_United_Kingdom_(1) ()</a:t>
            </a:r>
          </a:p>
          <a:p>
            <a:pPr lvl="0"/>
            <a:r>
              <a:rPr lang="en-US"/>
              <a:t>Open Library ID (P648) = ["OL5884400A", "OL343963A"] ()</a:t>
            </a:r>
          </a:p>
          <a:p>
            <a:pPr lvl="0"/>
            <a:r>
              <a:rPr lang="en-US"/>
              <a:t>NE.se ID (P3222) = victoria-(1819-1901-drottning-av-storbrit) ()</a:t>
            </a:r>
          </a:p>
          <a:p>
            <a:pPr lvl="0"/>
            <a:r>
              <a:rPr lang="en-US"/>
              <a:t>Cooper-Hewitt Person ID (P2011) = 18042969 ()</a:t>
            </a:r>
          </a:p>
          <a:p>
            <a:pPr lvl="0"/>
            <a:r>
              <a:rPr lang="en-US"/>
              <a:t>RA Collections ID (P4553) = 8741 ()</a:t>
            </a:r>
          </a:p>
          <a:p>
            <a:pPr lvl="0"/>
            <a:r>
              <a:rPr lang="en-US"/>
              <a:t>Commons category (P373) = Victoria of the United Kingdom ()</a:t>
            </a:r>
          </a:p>
          <a:p>
            <a:pPr lvl="0"/>
            <a:r>
              <a:rPr lang="en-US"/>
              <a:t>date of death (P570) = 1901-01-22 (Prec.: day [-0 .. +0], PCal: Gregorian) ()</a:t>
            </a:r>
          </a:p>
          <a:p>
            <a:pPr lvl="0"/>
            <a:r>
              <a:rPr lang="en-US"/>
              <a:t>NKCR AUT ID (P691) = jn20000701900 ()</a:t>
            </a:r>
          </a:p>
          <a:p>
            <a:pPr lvl="0"/>
            <a:r>
              <a:rPr lang="en-US"/>
              <a:t>wiki_en (wiki_en) = Queen Victoria ()</a:t>
            </a:r>
          </a:p>
          <a:p>
            <a:pPr lvl="0"/>
            <a:r>
              <a:rPr lang="en-US"/>
              <a:t>MusicBrainz artist ID (P434) = 7db5c493-38e5-41c7-9518-f3b8332a5ff7 ()</a:t>
            </a:r>
          </a:p>
          <a:p>
            <a:pPr lvl="0"/>
            <a:r>
              <a:rPr lang="en-US"/>
              <a:t>BNE ID (P950) = XX979643 ()</a:t>
            </a:r>
          </a:p>
          <a:p>
            <a:pPr lvl="0"/>
            <a:r>
              <a:rPr lang="en-US"/>
              <a:t>name in native language (P1559) = "Victoria" (en) ()</a:t>
            </a:r>
          </a:p>
          <a:p>
            <a:pPr lvl="0"/>
            <a:r>
              <a:rPr lang="en-US"/>
              <a:t>Online Books Page author ID (P4629) = Victoria, Queen of Great Britain, 1819-1901 ()</a:t>
            </a:r>
          </a:p>
          <a:p>
            <a:pPr lvl="0"/>
            <a:r>
              <a:rPr lang="en-US"/>
              <a:t>founded by (P112) = [http://www.wikidata.org/entity/Q94050 (item), http://www.wikidata.org/entity/Q94158 (item)] ()</a:t>
            </a:r>
          </a:p>
          <a:p>
            <a:pPr lvl="0"/>
            <a:r>
              <a:rPr lang="en-US"/>
              <a:t>People Australia ID (P1315) = 1002991 ()</a:t>
            </a:r>
          </a:p>
          <a:p>
            <a:pPr lvl="0"/>
            <a:r>
              <a:rPr lang="en-US"/>
              <a:t>Quora topic ID (P3417) = Queen-Victoria ()</a:t>
            </a:r>
          </a:p>
          <a:p>
            <a:pPr lvl="0"/>
            <a:r>
              <a:rPr lang="en-US"/>
              <a:t>British Museum person-institution (P1711) = 49731 ()</a:t>
            </a:r>
          </a:p>
          <a:p>
            <a:pPr lvl="0"/>
            <a:r>
              <a:rPr lang="en-US"/>
              <a:t>coat of arms image (P94) = Coat of arms of the United Kingdom (1837-1952).svg ()</a:t>
            </a:r>
          </a:p>
          <a:p>
            <a:pPr lvl="0"/>
            <a:r>
              <a:rPr lang="en-US"/>
              <a:t>Benezit ID (P2843) = B00190726 ()</a:t>
            </a:r>
          </a:p>
          <a:p>
            <a:pPr lvl="0"/>
            <a:r>
              <a:rPr lang="en-US"/>
              <a:t>label_en (label_en) = Queen Victoria ()</a:t>
            </a:r>
          </a:p>
          <a:p>
            <a:pPr lvl="0"/>
            <a:r>
              <a:rPr lang="en-US"/>
              <a:t>Smithsonian American Art Museum: person/institution thesaurus ID (P1795) = 5149 ()</a:t>
            </a:r>
          </a:p>
          <a:p>
            <a:pPr lvl="0"/>
            <a:r>
              <a:rPr lang="en-US"/>
              <a:t>place of burial (P119) = [http://www.wikidata.org/entity/Q6679988 (item), http://www.wikidata.org/entity/Q564578 (item)] ()</a:t>
            </a:r>
          </a:p>
          <a:p>
            <a:pPr lvl="0"/>
            <a:r>
              <a:rPr lang="en-US"/>
              <a:t>topic's main category (P910) = Q6157016 (Q6157016)</a:t>
            </a:r>
          </a:p>
          <a:p>
            <a:pPr lvl="0"/>
            <a:r>
              <a:rPr lang="en-US"/>
              <a:t>OpenPlaques subject ID (P1430) = ["227", "16297"] ()</a:t>
            </a:r>
          </a:p>
          <a:p>
            <a:pPr lvl="0"/>
            <a:r>
              <a:rPr lang="en-US"/>
              <a:t>picture (picture) = BufferedImage@ab20d7c: type = 10 ColorModel: #pixelBits = 8 numComponents = 1 color space = java.awt.color.ICC_ColorSpace@474fae39 transparency = 1 has alpha = false isAlphaPre = false ByteInterleavedRaster: width = 200 height = 282 #numDataElements 1 dataOff[0] = 0 ()</a:t>
            </a:r>
          </a:p>
          <a:p>
            <a:pPr lvl="0"/>
            <a:r>
              <a:rPr lang="en-US"/>
              <a:t>family (P53) = Q157217 (Q157217)</a:t>
            </a:r>
          </a:p>
          <a:p>
            <a:pPr lvl="0"/>
            <a:r>
              <a:rPr lang="en-US"/>
              <a:t>CERL ID (P1871) = cnp00396790 ()</a:t>
            </a:r>
          </a:p>
          <a:p>
            <a:pPr lvl="0"/>
            <a:r>
              <a:rPr lang="en-US"/>
              <a:t>Atheneum person ID (P4145) = 140 ()</a:t>
            </a:r>
          </a:p>
          <a:p>
            <a:pPr lvl="0"/>
            <a:r>
              <a:rPr lang="en-US"/>
              <a:t>FAST ID (P2163) = 31183 ()</a:t>
            </a:r>
          </a:p>
          <a:p>
            <a:pPr lvl="0"/>
            <a:r>
              <a:rPr lang="en-US"/>
              <a:t>CANTIC-ID (P1273) = a11252959 ()</a:t>
            </a:r>
          </a:p>
          <a:p>
            <a:pPr lvl="0"/>
            <a:r>
              <a:rPr lang="en-US"/>
              <a:t>manner of death (P1196) = Q3739104 (Q3739104)</a:t>
            </a:r>
          </a:p>
          <a:p>
            <a:pPr lvl="0"/>
            <a:r>
              <a:rPr lang="en-US"/>
              <a:t>sibling (P3373) = [http://www.wikidata.org/entity/Q63076 (item), http://www.wikidata.org/entity/Q60508 (item)] ()</a:t>
            </a:r>
          </a:p>
          <a:p>
            <a:pPr lvl="0"/>
            <a:r>
              <a:rPr lang="en-US"/>
              <a:t>National Gallery of Victoria artist ID (P2041) = 6883 ()</a:t>
            </a:r>
          </a:p>
          <a:p>
            <a:pPr lvl="0"/>
            <a:r>
              <a:rPr lang="en-US"/>
              <a:t>image (P18) = Queen Victoria by Bassano.jpg ()</a:t>
            </a:r>
          </a:p>
          <a:p>
            <a:pPr lvl="0"/>
            <a:r>
              <a:rPr lang="en-US"/>
              <a:t>place of birth (P19) = Q207385 (Q207385)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16724500z ()</a:t>
            </a:r>
          </a:p>
          <a:p>
            <a:pPr lvl="0"/>
            <a:r>
              <a:rPr lang="en-US"/>
              <a:t>GND ID (P227) = 133073742 ()</a:t>
            </a:r>
          </a:p>
          <a:p>
            <a:pPr lvl="0"/>
            <a:r>
              <a:rPr lang="en-US"/>
              <a:t>P865 (P865) = b1791 ()</a:t>
            </a:r>
          </a:p>
          <a:p>
            <a:pPr lvl="0"/>
            <a:r>
              <a:rPr lang="en-US"/>
              <a:t>occupation (P106) = Q19643 (Q19643)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 ()</a:t>
            </a:r>
          </a:p>
          <a:p>
            <a:pPr lvl="0"/>
            <a:r>
              <a:rPr lang="en-US"/>
              <a:t>Library of Congress authority ID (P244) = n50051338 ()</a:t>
            </a:r>
          </a:p>
          <a:p>
            <a:pPr lvl="0"/>
            <a:r>
              <a:rPr lang="en-US"/>
              <a:t>wikidata_id (wikidata_id) = Q158140 ()</a:t>
            </a:r>
          </a:p>
          <a:p>
            <a:pPr lvl="0"/>
            <a:r>
              <a:rPr lang="en-US"/>
              <a:t>National Thesaurus for Author Names ID (P1006) = 123194857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child (P40) = [http://www.wikidata.org/entity/Q160001 (item), http://www.wikidata.org/entity/Q337477 (item), http://www.wikidata.org/entity/Q2205590 (item), http://www.wikidata.org/entity/Q2351869 (item)] ()</a:t>
            </a:r>
          </a:p>
          <a:p>
            <a:pPr lvl="0"/>
            <a:r>
              <a:rPr lang="en-US"/>
              <a:t>date of birth (P569) = 1857-04-14 (Prec.: day [-0 .. +0], PCal: Gregorian) ()</a:t>
            </a:r>
          </a:p>
          <a:p>
            <a:pPr lvl="0"/>
            <a:r>
              <a:rPr lang="en-US"/>
              <a:t>Freebase ID (P646) = /m/01tjm8 ()</a:t>
            </a:r>
          </a:p>
          <a:p>
            <a:pPr lvl="0"/>
            <a:r>
              <a:rPr lang="en-US"/>
              <a:t>monogram (P1543) = Royal Monogram of Princess Beatrice of Battenberg.svg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WeRelate person ID (P4159) = Princess_Beatrice_of_the_United_Kingdom_(1) ()</a:t>
            </a:r>
          </a:p>
          <a:p>
            <a:pPr lvl="0"/>
            <a:r>
              <a:rPr lang="en-US"/>
              <a:t>place of death (P20) = Q2547961 (Q2547961)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Q444347 (Q444347)</a:t>
            </a:r>
          </a:p>
          <a:p>
            <a:pPr lvl="0"/>
            <a:r>
              <a:rPr lang="en-US"/>
              <a:t>Commons category (P373) = Princess Beatrice of the United Kingdom ()</a:t>
            </a:r>
          </a:p>
          <a:p>
            <a:pPr lvl="0"/>
            <a:r>
              <a:rPr lang="en-US"/>
              <a:t>date of death (P570) = 1944-10-26 (Prec.: day [-0 .. +0], PCal: Gregorian) ()</a:t>
            </a:r>
          </a:p>
          <a:p>
            <a:pPr lvl="0"/>
            <a:r>
              <a:rPr lang="en-US"/>
              <a:t>wiki_en (wiki_en) = Princess Beatrice of the United Kingdom ()</a:t>
            </a:r>
          </a:p>
          <a:p>
            <a:pPr lvl="0"/>
            <a:r>
              <a:rPr lang="en-US"/>
              <a:t>VIAF ID (P214) = 23318500 ()</a:t>
            </a:r>
          </a:p>
          <a:p>
            <a:pPr lvl="0"/>
            <a:r>
              <a:rPr lang="en-US"/>
              <a:t>ISNI (P213) = 0000 0000 5489 3642 ()</a:t>
            </a:r>
          </a:p>
          <a:p>
            <a:pPr lvl="0"/>
            <a:r>
              <a:rPr lang="en-US"/>
              <a:t>National Portrait Gallery (London) person ID (P1816) = mp00313 ()</a:t>
            </a:r>
          </a:p>
          <a:p>
            <a:pPr lvl="0"/>
            <a:r>
              <a:rPr lang="en-US"/>
              <a:t>WikiTree person ID (P2949) = Sachsen-Coburg_und_Gotha-20 ()</a:t>
            </a:r>
          </a:p>
          <a:p>
            <a:pPr lvl="0"/>
            <a:r>
              <a:rPr lang="en-US"/>
              <a:t>name in native language (P1559) = "Beatrice of the United Kingdom" (en) ()</a:t>
            </a:r>
          </a:p>
          <a:p>
            <a:pPr lvl="0"/>
            <a:r>
              <a:rPr lang="en-US"/>
              <a:t>Oxford Dictionary of National Biography ID (P1415) = 30658 ()</a:t>
            </a:r>
          </a:p>
          <a:p>
            <a:pPr lvl="0"/>
            <a:r>
              <a:rPr lang="en-US"/>
              <a:t>coat of arms image (P94) = Coat of Arms of Beatrice, Princess Henry of Battenberg.svg ()</a:t>
            </a:r>
          </a:p>
          <a:p>
            <a:pPr lvl="0"/>
            <a:r>
              <a:rPr lang="en-US"/>
              <a:t>label_en (label_en) = Princess Beatrice of the United Kingdom ()</a:t>
            </a:r>
          </a:p>
          <a:p>
            <a:pPr lvl="0"/>
            <a:r>
              <a:rPr lang="en-US"/>
              <a:t>given name (P735) = Q734292 (Q734292)</a:t>
            </a:r>
          </a:p>
          <a:p>
            <a:pPr lvl="0"/>
            <a:r>
              <a:rPr lang="en-US"/>
              <a:t>place of burial (P119) = Q2449634 (Q2449634)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Princess Beatrice of the United Kingdom ()</a:t>
            </a:r>
          </a:p>
          <a:p>
            <a:pPr lvl="0"/>
            <a:r>
              <a:rPr lang="en-US"/>
              <a:t>picture (picture) = BufferedImage@3c5dbdf8: type = 10 ColorModel: #pixelBits = 8 numComponents = 1 color space = java.awt.color.ICC_ColorSpace@474fae39 transparency = 1 has alpha = false isAlphaPre = false ByteInterleavedRaster: width = 200 height = 277 #numDataElements 1 dataOff[0] = 0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family (P53) = Q152909 (Q152909)</a:t>
            </a:r>
          </a:p>
          <a:p>
            <a:pPr lvl="0"/>
            <a:r>
              <a:rPr lang="en-US"/>
              <a:t>P97 (P97) = Q863048 (Q863048)</a:t>
            </a:r>
          </a:p>
          <a:p>
            <a:pPr lvl="0"/>
            <a:r>
              <a:rPr lang="en-US"/>
              <a:t>SNAC Ark ID (P3430) = w6xm2s2k ()</a:t>
            </a:r>
          </a:p>
          <a:p>
            <a:pPr lvl="0"/>
            <a:r>
              <a:rPr lang="en-US"/>
              <a:t>FAST ID (P2163) = 1761681 ()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 ()</a:t>
            </a:r>
          </a:p>
          <a:p>
            <a:pPr lvl="0"/>
            <a:r>
              <a:rPr lang="en-US"/>
              <a:t>image (P18) = Laszlo - Princess Henry of Battenberg.jpg ()</a:t>
            </a:r>
          </a:p>
          <a:p>
            <a:pPr lvl="0"/>
            <a:r>
              <a:rPr lang="en-US"/>
              <a:t>name (name) = Princess Beatrice of the United Kingdom ()</a:t>
            </a:r>
          </a:p>
          <a:p>
            <a:pPr lvl="0"/>
            <a:r>
              <a:rPr lang="en-US"/>
              <a:t>place of birth (P19) = Q42182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074100610 ()</a:t>
            </a:r>
          </a:p>
          <a:p>
            <a:pPr lvl="0"/>
            <a:r>
              <a:rPr lang="en-US"/>
              <a:t>BnF ID (P268) = 11574398z ()</a:t>
            </a:r>
          </a:p>
          <a:p>
            <a:pPr lvl="0"/>
            <a:r>
              <a:rPr lang="en-US"/>
              <a:t>GND ID (P227) = 118626868 ()</a:t>
            </a:r>
          </a:p>
          <a:p>
            <a:pPr lvl="0"/>
            <a:r>
              <a:rPr lang="en-US"/>
              <a:t>occupation (P106) = Q1028181 (Q1028181)</a:t>
            </a:r>
          </a:p>
          <a:p>
            <a:pPr lvl="0"/>
            <a:r>
              <a:rPr lang="en-US"/>
              <a:t>SELIBR (P906) = 218661 ()</a:t>
            </a:r>
          </a:p>
          <a:p>
            <a:pPr lvl="0"/>
            <a:r>
              <a:rPr lang="en-US"/>
              <a:t>National Library of Israel ID (P949) = 000137846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NDL Auth ID (P349) = 00621602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Q510121 (Q510121)</a:t>
            </a:r>
          </a:p>
          <a:p>
            <a:pPr lvl="0"/>
            <a:r>
              <a:rPr lang="en-US"/>
              <a:t>described by source (P1343) = [http://www.wikidata.org/entity/Q19507487 (item), http://www.wikidata.org/entity/Q4173137 (item), http://www.wikidata.org/entity/Q602358 (item), http://www.wikidata.org/entity/Q16014697 (item)] ()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country of citizenship (P27) = [http://www.wikidata.org/entity/Q145 (item), http://www.wikidata.org/entity/Q27306 (item), http://www.wikidata.org/entity/Q43287 (item)] ()</a:t>
            </a:r>
          </a:p>
          <a:p>
            <a:pPr lvl="0"/>
            <a:r>
              <a:rPr lang="en-US"/>
              <a:t>spouse (P26) = Q58600 (Q58600)</a:t>
            </a:r>
          </a:p>
          <a:p>
            <a:pPr lvl="0"/>
            <a:r>
              <a:rPr lang="en-US"/>
              <a:t>VIAF ID (P214) = 89807131 ()</a:t>
            </a:r>
          </a:p>
          <a:p>
            <a:pPr lvl="0"/>
            <a:r>
              <a:rPr lang="en-US"/>
              <a:t>ISNI (P213) = 0000 0001 1075 9617 ()</a:t>
            </a:r>
          </a:p>
          <a:p>
            <a:pPr lvl="0"/>
            <a:r>
              <a:rPr lang="en-US"/>
              <a:t>WikiTree person ID (P2949) = Sachsen-Coburg_und_Gotha-13 ()</a:t>
            </a:r>
          </a:p>
          <a:p>
            <a:pPr lvl="0"/>
            <a:r>
              <a:rPr lang="en-US"/>
              <a:t>Find a Grave memorial ID (P535) = 7046116 ()</a:t>
            </a:r>
          </a:p>
          <a:p>
            <a:pPr lvl="0"/>
            <a:r>
              <a:rPr lang="en-US"/>
              <a:t>National Portrait Gallery (London) person ID (P1816) = mp04635 ()</a:t>
            </a:r>
          </a:p>
          <a:p>
            <a:pPr lvl="0"/>
            <a:r>
              <a:rPr lang="en-US"/>
              <a:t>Encyclopædia Britannica Online ID (P1417) = biography/Victoria-wife-of-Frederick-III-of-Prussia ()</a:t>
            </a:r>
          </a:p>
          <a:p>
            <a:pPr lvl="0"/>
            <a:r>
              <a:rPr lang="en-US"/>
              <a:t>Oxford Dictionary of National Biography ID (P1415) = 36653 ()</a:t>
            </a:r>
          </a:p>
          <a:p>
            <a:pPr lvl="0"/>
            <a:r>
              <a:rPr lang="en-US"/>
              <a:t>given name (P735) = Q590893 (Q590893)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Victoria, Princess Royal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SNAC Ark ID (P3430) = w6xp76f2 ()</a:t>
            </a:r>
          </a:p>
          <a:p>
            <a:pPr lvl="0"/>
            <a:r>
              <a:rPr lang="en-US"/>
              <a:t>name (name) = Victoria, Princess Royal ()</a:t>
            </a:r>
          </a:p>
          <a:p>
            <a:pPr lvl="0"/>
            <a:r>
              <a:rPr lang="en-US"/>
              <a:t>award received (P166) = [http://www.wikidata.org/entity/Q94145 (item), http://www.wikidata.org/entity/Q833809 (item)] ()</a:t>
            </a:r>
          </a:p>
          <a:p>
            <a:pPr lvl="0"/>
            <a:r>
              <a:rPr lang="en-US"/>
              <a:t>ULAN ID (P245) = 500009430 ()</a:t>
            </a:r>
          </a:p>
          <a:p>
            <a:pPr lvl="0"/>
            <a:r>
              <a:rPr lang="en-US"/>
              <a:t>P1207 (P1207) = n2002011658 ()</a:t>
            </a:r>
          </a:p>
          <a:p>
            <a:pPr lvl="0"/>
            <a:r>
              <a:rPr lang="en-US"/>
              <a:t>Library of Congress authority ID (P244) = n81043124 ()</a:t>
            </a:r>
          </a:p>
          <a:p>
            <a:pPr lvl="0"/>
            <a:r>
              <a:rPr lang="en-US"/>
              <a:t>NLA (Australia) ID (P409) = 36298177 ()</a:t>
            </a:r>
          </a:p>
          <a:p>
            <a:pPr lvl="0"/>
            <a:r>
              <a:rPr lang="en-US"/>
              <a:t>wikidata_id (wikidata_id) = Q116728 ()</a:t>
            </a:r>
          </a:p>
          <a:p>
            <a:pPr lvl="0"/>
            <a:r>
              <a:rPr lang="en-US"/>
              <a:t>National Thesaurus for Author Names ID (P1006) = 071839631 ()</a:t>
            </a:r>
          </a:p>
          <a:p>
            <a:pPr lvl="0"/>
            <a:r>
              <a:rPr lang="en-US"/>
              <a:t>UK National Archives ID (P3029) = F257232 ()</a:t>
            </a:r>
          </a:p>
          <a:p>
            <a:pPr lvl="0"/>
            <a:r>
              <a:rPr lang="en-US"/>
              <a:t>child (P40) = [http://www.wikidata.org/entity/Q2677 (item), http://www.wikidata.org/entity/Q58670 (item), http://www.wikidata.org/entity/Q57569 (item), http://www.wikidata.org/entity/Q2800847 (item), http://www.wikidata.org/entity/Q60382 (item), http://www.wikidata.org/entity/Q3026877 (item), http://www.wikidata.org/entity/Q155822 (item), http://www.wikidata.org/entity/Q61338 (item)] ()</a:t>
            </a:r>
          </a:p>
          <a:p>
            <a:pPr lvl="0"/>
            <a:r>
              <a:rPr lang="en-US"/>
              <a:t>date of birth (P569) = 1840-11-21 (Prec.: day [-0 .. +0], PCal: Gregorian) ()</a:t>
            </a:r>
          </a:p>
          <a:p>
            <a:pPr lvl="0"/>
            <a:r>
              <a:rPr lang="en-US"/>
              <a:t>Freebase ID (P646) = /m/01mqj1 ()</a:t>
            </a:r>
          </a:p>
          <a:p>
            <a:pPr lvl="0"/>
            <a:r>
              <a:rPr lang="en-US"/>
              <a:t>WeRelate person ID (P4159) = Victoria,_Princess_Royal_(1) ()</a:t>
            </a:r>
          </a:p>
          <a:p>
            <a:pPr lvl="0"/>
            <a:r>
              <a:rPr lang="en-US"/>
              <a:t>NE.se ID (P3222) = viktoria ()</a:t>
            </a:r>
          </a:p>
          <a:p>
            <a:pPr lvl="0"/>
            <a:r>
              <a:rPr lang="en-US"/>
              <a:t>Commons category (P373) = Victoria, Princess Royal ()</a:t>
            </a:r>
          </a:p>
          <a:p>
            <a:pPr lvl="0"/>
            <a:r>
              <a:rPr lang="en-US"/>
              <a:t>date of death (P570) = 1901-08-05 (Prec.: day [-0 .. +0], PCal: Gregorian) ()</a:t>
            </a:r>
          </a:p>
          <a:p>
            <a:pPr lvl="0"/>
            <a:r>
              <a:rPr lang="en-US"/>
              <a:t>wiki_en (wiki_en) = Victoria, Princess Royal ()</a:t>
            </a:r>
          </a:p>
          <a:p>
            <a:pPr lvl="0"/>
            <a:r>
              <a:rPr lang="en-US"/>
              <a:t>name in native language (P1559) = "Victoria" (en) ()</a:t>
            </a:r>
          </a:p>
          <a:p>
            <a:pPr lvl="0"/>
            <a:r>
              <a:rPr lang="en-US"/>
              <a:t>People Australia ID (P1315) = 1243412 ()</a:t>
            </a:r>
          </a:p>
          <a:p>
            <a:pPr lvl="0"/>
            <a:r>
              <a:rPr lang="en-US"/>
              <a:t>coat of arms image (P94) = Lesser Coat of Arms of Empress Victoria.svg ()</a:t>
            </a:r>
          </a:p>
          <a:p>
            <a:pPr lvl="0"/>
            <a:r>
              <a:rPr lang="en-US"/>
              <a:t>Benezit ID (P2843) = B00190727 ()</a:t>
            </a:r>
          </a:p>
          <a:p>
            <a:pPr lvl="0"/>
            <a:r>
              <a:rPr lang="en-US"/>
              <a:t>label_en (label_en) = Victoria, Princess Royal ()</a:t>
            </a:r>
          </a:p>
          <a:p>
            <a:pPr lvl="0"/>
            <a:r>
              <a:rPr lang="en-US"/>
              <a:t>place of burial (P119) = Q819742 (Q819742)</a:t>
            </a:r>
          </a:p>
          <a:p>
            <a:pPr lvl="0"/>
            <a:r>
              <a:rPr lang="en-US"/>
              <a:t>P1477 (P1477) = "Victoria Adelaide Mary Louisa" (en) ()</a:t>
            </a:r>
          </a:p>
          <a:p>
            <a:pPr lvl="0"/>
            <a:r>
              <a:rPr lang="en-US"/>
              <a:t>picture (picture) = BufferedImage@299270eb: type = 5 ColorModel: #pixelBits = 24 numComponents = 3 color space = java.awt.color.ICC_ColorSpace@3b90a30a transparency = 1 has alpha = false isAlphaPre = false ByteInterleavedRaster: width = 200 height = 252 #numDataElements 3 dataOff[0] = 2 ()</a:t>
            </a:r>
          </a:p>
          <a:p>
            <a:pPr lvl="0"/>
            <a:r>
              <a:rPr lang="en-US"/>
              <a:t>P97 (P97) = Q3877594 (Q3877594)</a:t>
            </a:r>
          </a:p>
          <a:p>
            <a:pPr lvl="0"/>
            <a:r>
              <a:rPr lang="en-US"/>
              <a:t>family (P53) = Q81589 (Q81589)</a:t>
            </a:r>
          </a:p>
          <a:p>
            <a:pPr lvl="0"/>
            <a:r>
              <a:rPr lang="en-US"/>
              <a:t>P1472 (P1472) = Victoria, Princess Royal ()</a:t>
            </a:r>
          </a:p>
          <a:p>
            <a:pPr lvl="0"/>
            <a:r>
              <a:rPr lang="en-US"/>
              <a:t>FAST ID (P2163) = 71378 ()</a:t>
            </a:r>
          </a:p>
          <a:p>
            <a:pPr lvl="0"/>
            <a:r>
              <a:rPr lang="en-US"/>
              <a:t>manner of death (P1196) = Q3739104 (Q3739104)</a:t>
            </a:r>
          </a:p>
          <a:p>
            <a:pPr lvl="0"/>
            <a:r>
              <a:rPr lang="en-US"/>
              <a:t>sibling (P3373) = [http://www.wikidata.org/entity/Q155566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 ()</a:t>
            </a:r>
          </a:p>
          <a:p>
            <a:pPr lvl="0"/>
            <a:r>
              <a:rPr lang="en-US"/>
              <a:t>image (P18) = Victoria, Princess Royal.jpg ()</a:t>
            </a:r>
          </a:p>
          <a:p>
            <a:pPr lvl="0"/>
            <a:r>
              <a:rPr lang="en-US"/>
              <a:t>place of birth (P19) = Q42182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031976077 ()</a:t>
            </a:r>
          </a:p>
          <a:p>
            <a:pPr lvl="0"/>
            <a:r>
              <a:rPr lang="en-US"/>
              <a:t>BnF ID (P268) = 12309317p ()</a:t>
            </a:r>
          </a:p>
          <a:p>
            <a:pPr lvl="0"/>
            <a:r>
              <a:rPr lang="en-US"/>
              <a:t>GND ID (P227) = 118528955 ()</a:t>
            </a:r>
          </a:p>
          <a:p>
            <a:pPr lvl="0"/>
            <a:r>
              <a:rPr lang="en-US"/>
              <a:t>occupation (P106) = [http://www.wikidata.org/entity/Q2478141 (item), http://www.wikidata.org/entity/Q10732476 (item), http://www.wikidata.org/entity/Q12097 (item)] ()</a:t>
            </a:r>
          </a:p>
          <a:p>
            <a:pPr lvl="0"/>
            <a:r>
              <a:rPr lang="en-US"/>
              <a:t>member of (P463) = [http://www.wikidata.org/entity/Q469039 (item), http://www.wikidata.org/entity/Q123885 (item)] ()</a:t>
            </a:r>
          </a:p>
          <a:p>
            <a:pPr lvl="0"/>
            <a:r>
              <a:rPr lang="en-US"/>
              <a:t>SELIBR (P906) = 207197 ()</a:t>
            </a:r>
          </a:p>
          <a:p>
            <a:pPr lvl="0"/>
            <a:r>
              <a:rPr lang="en-US"/>
              <a:t>P1303 (P1303) = Q8347 (Q8347)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NDL Auth ID (P349) = 001123056 ()</a:t>
            </a:r>
          </a:p>
          <a:p>
            <a:pPr lvl="0"/>
            <a:r>
              <a:rPr lang="en-US"/>
              <a:t>monogram (P1543) = Royal Monogram of King Edward VII of Great Britain.svg ()</a:t>
            </a:r>
          </a:p>
          <a:p>
            <a:pPr lvl="0"/>
            <a:r>
              <a:rPr lang="en-US"/>
              <a:t>sex or gender (P21) = Q6581097 (Q6581097)</a:t>
            </a:r>
          </a:p>
          <a:p>
            <a:pPr lvl="0"/>
            <a:r>
              <a:rPr lang="en-US"/>
              <a:t>signature (P109) = EdwardVII Signature.svg ()</a:t>
            </a:r>
          </a:p>
          <a:p>
            <a:pPr lvl="0"/>
            <a:r>
              <a:rPr lang="en-US"/>
              <a:t>place of death (P20) = Q42182 (Q42182)</a:t>
            </a:r>
          </a:p>
          <a:p>
            <a:pPr lvl="0"/>
            <a:r>
              <a:rPr lang="en-US"/>
              <a:t>described by source (P1343) = [http://www.wikidata.org/entity/Q19180675 (item), http://www.wikidata.org/entity/Q602358 (item), http://www.wikidata.org/entity/Q16014697 (item)] ()</a:t>
            </a:r>
          </a:p>
          <a:p>
            <a:pPr lvl="0"/>
            <a:r>
              <a:rPr lang="en-US"/>
              <a:t>openMLOL author ID (P3762) = 175650 ()</a:t>
            </a:r>
          </a:p>
          <a:p>
            <a:pPr lvl="0"/>
            <a:r>
              <a:rPr lang="en-US"/>
              <a:t>NNDB people ID (P1263) = 906/000068702 ()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P69 (P69) = [http://www.wikidata.org/entity/Q160302 (item), http://www.wikidata.org/entity/Q745967 (item), http://www.wikidata.org/entity/Q332342 (item)] ()</a:t>
            </a:r>
          </a:p>
          <a:p>
            <a:pPr lvl="0"/>
            <a:r>
              <a:rPr lang="en-US"/>
              <a:t>country of citizenship (P27) = [http://www.wikidata.org/entity/Q145 (item), http://www.wikidata.org/entity/Q34 (item)] ()</a:t>
            </a:r>
          </a:p>
          <a:p>
            <a:pPr lvl="0"/>
            <a:r>
              <a:rPr lang="en-US"/>
              <a:t>spouse (P26) = Q152260 (Q152260)</a:t>
            </a:r>
          </a:p>
          <a:p>
            <a:pPr lvl="0"/>
            <a:r>
              <a:rPr lang="en-US"/>
              <a:t>PM20 folder ID (P4293) = pe/004484 ()</a:t>
            </a:r>
          </a:p>
          <a:p>
            <a:pPr lvl="0"/>
            <a:r>
              <a:rPr lang="en-US"/>
              <a:t>VIAF ID (P214) = 265340794 ()</a:t>
            </a:r>
          </a:p>
          <a:p>
            <a:pPr lvl="0"/>
            <a:r>
              <a:rPr lang="en-US"/>
              <a:t>ISNI (P213) = 0000 0003 8269 6461 ()</a:t>
            </a:r>
          </a:p>
          <a:p>
            <a:pPr lvl="0"/>
            <a:r>
              <a:rPr lang="en-US"/>
              <a:t>National Portrait Gallery (London) person ID (P1816) = mp01430 ()</a:t>
            </a:r>
          </a:p>
          <a:p>
            <a:pPr lvl="0"/>
            <a:r>
              <a:rPr lang="en-US"/>
              <a:t>WikiTree person ID (P2949) = Saxe-Coburg-Gotha-5 ()</a:t>
            </a:r>
          </a:p>
          <a:p>
            <a:pPr lvl="0"/>
            <a:r>
              <a:rPr lang="en-US"/>
              <a:t>Find a Grave memorial ID (P535) = 7465 ()</a:t>
            </a:r>
          </a:p>
          <a:p>
            <a:pPr lvl="0"/>
            <a:r>
              <a:rPr lang="en-US"/>
              <a:t>Project Gutenberg author ID (P1938) = 36073 ()</a:t>
            </a:r>
          </a:p>
          <a:p>
            <a:pPr lvl="0"/>
            <a:r>
              <a:rPr lang="en-US"/>
              <a:t>P650 (P650) = 25504 ()</a:t>
            </a:r>
          </a:p>
          <a:p>
            <a:pPr lvl="0"/>
            <a:r>
              <a:rPr lang="en-US"/>
              <a:t>P410 (P410) = Q2703373 (Q2703373)</a:t>
            </a:r>
          </a:p>
          <a:p>
            <a:pPr lvl="0"/>
            <a:r>
              <a:rPr lang="en-US"/>
              <a:t>Encyclopædia Britannica Online ID (P1417) = biography/Edward-VII ()</a:t>
            </a:r>
          </a:p>
          <a:p>
            <a:pPr lvl="0"/>
            <a:r>
              <a:rPr lang="en-US"/>
              <a:t>P937 (P937) = Q84 (Q84)</a:t>
            </a:r>
          </a:p>
          <a:p>
            <a:pPr lvl="0"/>
            <a:r>
              <a:rPr lang="en-US"/>
              <a:t>P2944 (P2944) = E001546b ()</a:t>
            </a:r>
          </a:p>
          <a:p>
            <a:pPr lvl="0"/>
            <a:r>
              <a:rPr lang="en-US"/>
              <a:t>Oxford Dictionary of National Biography ID (P1415) = 32975 ()</a:t>
            </a:r>
          </a:p>
          <a:p>
            <a:pPr lvl="0"/>
            <a:r>
              <a:rPr lang="en-US"/>
              <a:t>languages spoken, written or signed (P1412) = Q1860 (Q1860)</a:t>
            </a:r>
          </a:p>
          <a:p>
            <a:pPr lvl="0"/>
            <a:r>
              <a:rPr lang="en-US"/>
              <a:t>P1017 (P1017) = ["ADV12028425", "ADV12133068"] ()</a:t>
            </a:r>
          </a:p>
          <a:p>
            <a:pPr lvl="0"/>
            <a:r>
              <a:rPr lang="en-US"/>
              <a:t>given name (P735) = [http://www.wikidata.org/entity/Q278835 (item), http://www.wikidata.org/entity/Q18130894 (item), http://www.wikidata.org/entity/Q577011 (item)] ()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P734 (P734) = Q21405537 (Q21405537)</a:t>
            </a:r>
          </a:p>
          <a:p>
            <a:pPr lvl="0"/>
            <a:r>
              <a:rPr lang="en-US"/>
              <a:t>P1015 (P1015) = 90595219 ()</a:t>
            </a:r>
          </a:p>
          <a:p>
            <a:pPr lvl="0"/>
            <a:r>
              <a:rPr lang="en-US"/>
              <a:t>Commons gallery (P935) = Edward VII of the United Kingdom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P1296 (P1296) = 0023499 ()</a:t>
            </a:r>
          </a:p>
          <a:p>
            <a:pPr lvl="0"/>
            <a:r>
              <a:rPr lang="en-US"/>
              <a:t>SNAC Ark ID (P3430) = w67d5xp5 ()</a:t>
            </a:r>
          </a:p>
          <a:p>
            <a:pPr lvl="0"/>
            <a:r>
              <a:rPr lang="en-US"/>
              <a:t>position held (P39) = [http://www.wikidata.org/entity/Q116 (item), http://www.wikidata.org/entity/Q5352166 (item), http://www.wikidata.org/entity/Q39018 (item), http://www.wikidata.org/entity/Q18952564 (item), http://www.wikidata.org/entity/Q28837708 (item), http://www.wikidata.org/entity/Q28841847 (item), http://www.wikidata.org/entity/Q9134365 (item)] ()</a:t>
            </a:r>
          </a:p>
          <a:p>
            <a:pPr lvl="0"/>
            <a:r>
              <a:rPr lang="en-US"/>
              <a:t>religion (P140) = Q23540 (Q23540)</a:t>
            </a:r>
          </a:p>
          <a:p>
            <a:pPr lvl="0"/>
            <a:r>
              <a:rPr lang="en-US"/>
              <a:t>name (name) = Edward VII ()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http://www.wikidata.org/entity/Q94345 (item), http://www.wikidata.org/entity/Q5361043 (item), http://www.wikidata.org/entity/Q1126563 (item), http://www.wikidata.org/entity/Q4710826 (item), 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http://www.wikidata.org/entity/Q1465984 (item), http://www.wikidata.org/entity/Q1331130 (item), http://www.wikidata.org/entity/Q976544 (item), http://www.wikidata.org/entity/Q699459 (item), http://www.wikidata.org/entity/Q347377 (item), http://www.wikidata.org/entity/Q93932 (item), http://www.wikidata.org/entity/Q163700 (item), http://www.wikidata.org/entity/Q567417 (item), http://www.wikidata.org/entity/Q20872 (item), http://www.wikidata.org/entity/Q751275 (item), http://www.wikidata.org/entity/Q1471215 (item), http://www.wikidata.org/entity/Q190353 (item)] ()</a:t>
            </a:r>
          </a:p>
          <a:p>
            <a:pPr lvl="0"/>
            <a:r>
              <a:rPr lang="en-US"/>
              <a:t>ULAN ID (P245) = 500023438 ()</a:t>
            </a:r>
          </a:p>
          <a:p>
            <a:pPr lvl="0"/>
            <a:r>
              <a:rPr lang="en-US"/>
              <a:t>Library of Congress authority ID (P244) = n79039821 ()</a:t>
            </a:r>
          </a:p>
          <a:p>
            <a:pPr lvl="0"/>
            <a:r>
              <a:rPr lang="en-US"/>
              <a:t>NLA (Australia) ID (P409) = 35057316 ()</a:t>
            </a:r>
          </a:p>
          <a:p>
            <a:pPr lvl="0"/>
            <a:r>
              <a:rPr lang="en-US"/>
              <a:t>wikidata_id (wikidata_id) = Q20875 ()</a:t>
            </a:r>
          </a:p>
          <a:p>
            <a:pPr lvl="0"/>
            <a:r>
              <a:rPr lang="en-US"/>
              <a:t>National Thesaurus for Author Names ID (P1006) = 070464766 ()</a:t>
            </a:r>
          </a:p>
          <a:p>
            <a:pPr lvl="0"/>
            <a:r>
              <a:rPr lang="en-US"/>
              <a:t>UK National Archives ID (P3029) = ["F54154", "F256882"] ()</a:t>
            </a:r>
          </a:p>
          <a:p>
            <a:pPr lvl="0"/>
            <a:r>
              <a:rPr lang="en-US"/>
              <a:t>P2015 (P2015) = mr-edward-gotha ()</a:t>
            </a:r>
          </a:p>
          <a:p>
            <a:pPr lvl="0"/>
            <a:r>
              <a:rPr lang="en-US"/>
              <a:t>child (P40) = [http://www.wikidata.org/entity/Q159670 (item), http://www.wikidata.org/entity/Q269412 (item), http://www.wikidata.org/entity/Q233516 (item), http://www.wikidata.org/entity/Q234542 (item), http://www.wikidata.org/entity/Q154423 (item), http://www.wikidata.org/entity/Q12738554 (item)] ()</a:t>
            </a:r>
          </a:p>
          <a:p>
            <a:pPr lvl="0"/>
            <a:r>
              <a:rPr lang="en-US"/>
              <a:t>date of birth (P569) = 1841-11-09 (Prec.: day [-0 .. +0], PCal: Gregorian) ()</a:t>
            </a:r>
          </a:p>
          <a:p>
            <a:pPr lvl="0"/>
            <a:r>
              <a:rPr lang="en-US"/>
              <a:t>Freebase ID (P646) = /m/0cm03 ()</a:t>
            </a:r>
          </a:p>
          <a:p>
            <a:pPr lvl="0"/>
            <a:r>
              <a:rPr lang="en-US"/>
              <a:t>Te Papa person ID (P3544) = 33717 ()</a:t>
            </a:r>
          </a:p>
          <a:p>
            <a:pPr lvl="0"/>
            <a:r>
              <a:rPr lang="en-US"/>
              <a:t>WeRelate person ID (P4159) = Edward_VII_of_the_United_Kingdom_(1) ()</a:t>
            </a:r>
          </a:p>
          <a:p>
            <a:pPr lvl="0"/>
            <a:r>
              <a:rPr lang="en-US"/>
              <a:t>RA Collections ID (P4553) = 8885 ()</a:t>
            </a:r>
          </a:p>
          <a:p>
            <a:pPr lvl="0"/>
            <a:r>
              <a:rPr lang="en-US"/>
              <a:t>Commons category (P373) = Edward VII of the United Kingdom ()</a:t>
            </a:r>
          </a:p>
          <a:p>
            <a:pPr lvl="0"/>
            <a:r>
              <a:rPr lang="en-US"/>
              <a:t>date of death (P570) = 1910-05-06 (Prec.: day [-0 .. +0], PCal: Gregorian) ()</a:t>
            </a:r>
          </a:p>
          <a:p>
            <a:pPr lvl="0"/>
            <a:r>
              <a:rPr lang="en-US"/>
              <a:t>NKCR AUT ID (P691) = jn20030212003 ()</a:t>
            </a:r>
          </a:p>
          <a:p>
            <a:pPr lvl="0"/>
            <a:r>
              <a:rPr lang="en-US"/>
              <a:t>wiki_en (wiki_en) = Edward VII ()</a:t>
            </a:r>
          </a:p>
          <a:p>
            <a:pPr lvl="0"/>
            <a:r>
              <a:rPr lang="en-US"/>
              <a:t>BNE ID (P950) = XX954611 ()</a:t>
            </a:r>
          </a:p>
          <a:p>
            <a:pPr lvl="0"/>
            <a:r>
              <a:rPr lang="en-US"/>
              <a:t>name in native language (P1559) = "Eduard VII." (en) ()</a:t>
            </a:r>
          </a:p>
          <a:p>
            <a:pPr lvl="0"/>
            <a:r>
              <a:rPr lang="en-US"/>
              <a:t>British Museum person-institution (P1711) = ["68944", "138072"] ()</a:t>
            </a:r>
          </a:p>
          <a:p>
            <a:pPr lvl="0"/>
            <a:r>
              <a:rPr lang="en-US"/>
              <a:t>Quora topic ID (P3417) = Edward-VII ()</a:t>
            </a:r>
          </a:p>
          <a:p>
            <a:pPr lvl="0"/>
            <a:r>
              <a:rPr lang="en-US"/>
              <a:t>P3219 (P3219) = edouard-vii ()</a:t>
            </a:r>
          </a:p>
          <a:p>
            <a:pPr lvl="0"/>
            <a:r>
              <a:rPr lang="en-US"/>
              <a:t>P1599 (P1599) = WLS861AE ()</a:t>
            </a:r>
          </a:p>
          <a:p>
            <a:pPr lvl="0"/>
            <a:r>
              <a:rPr lang="en-US"/>
              <a:t>coat of arms image (P94) = Coat of arms of the United Kingdom (1837-1952).svg ()</a:t>
            </a:r>
          </a:p>
          <a:p>
            <a:pPr lvl="0"/>
            <a:r>
              <a:rPr lang="en-US"/>
              <a:t>label_en (label_en) = Edward VII ()</a:t>
            </a:r>
          </a:p>
          <a:p>
            <a:pPr lvl="0"/>
            <a:r>
              <a:rPr lang="en-US"/>
              <a:t>place of burial (P119) = [http://www.wikidata.org/entity/Q2449634 (item), http://www.wikidata.org/entity/Q42646 (item)] ()</a:t>
            </a:r>
          </a:p>
          <a:p>
            <a:pPr lvl="0"/>
            <a:r>
              <a:rPr lang="en-US"/>
              <a:t>Smithsonian American Art Museum: person/institution thesaurus ID (P1795) = 5200 ()</a:t>
            </a:r>
          </a:p>
          <a:p>
            <a:pPr lvl="0"/>
            <a:r>
              <a:rPr lang="en-US"/>
              <a:t>topic's main category (P910) = Q8408348 (Q8408348)</a:t>
            </a:r>
          </a:p>
          <a:p>
            <a:pPr lvl="0"/>
            <a:r>
              <a:rPr lang="en-US"/>
              <a:t>P1477 (P1477) = "Albert Edward" (en) ()</a:t>
            </a:r>
          </a:p>
          <a:p>
            <a:pPr lvl="0"/>
            <a:r>
              <a:rPr lang="en-US"/>
              <a:t>OpenPlaques subject ID (P1430) = 1513 ()</a:t>
            </a:r>
          </a:p>
          <a:p>
            <a:pPr lvl="0"/>
            <a:r>
              <a:rPr lang="en-US"/>
              <a:t>picture (picture) = BufferedImage@11d4dbd6: type = 5 ColorModel: #pixelBits = 24 numComponents = 3 color space = java.awt.color.ICC_ColorSpace@3b90a30a transparency = 1 has alpha = false isAlphaPre = false ByteInterleavedRaster: width = 200 height = 282 #numDataElements 3 dataOff[0] = 2 ()</a:t>
            </a:r>
          </a:p>
          <a:p>
            <a:pPr lvl="0"/>
            <a:r>
              <a:rPr lang="en-US"/>
              <a:t>family (P53) = Q1753846 (Q1753846)</a:t>
            </a:r>
          </a:p>
          <a:p>
            <a:pPr lvl="0"/>
            <a:r>
              <a:rPr lang="en-US"/>
              <a:t>P97 (P97) = [http://www.wikidata.org/entity/Q668449 (item), http://www.wikidata.org/entity/Q460244 (item), http://www.wikidata.org/entity/Q2494846 (item)] ()</a:t>
            </a:r>
          </a:p>
          <a:p>
            <a:pPr lvl="0"/>
            <a:r>
              <a:rPr lang="en-US"/>
              <a:t>FAST ID (P2163) = 33612 ()</a:t>
            </a:r>
          </a:p>
          <a:p>
            <a:pPr lvl="0"/>
            <a:r>
              <a:rPr lang="en-US"/>
              <a:t>CANTIC-ID (P1273) = a11246303 ()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(item)] ()</a:t>
            </a:r>
          </a:p>
          <a:p>
            <a:pPr lvl="0"/>
            <a:r>
              <a:rPr lang="en-US"/>
              <a:t>image (P18) = Edward VII in coronation robes.jpg ()</a:t>
            </a:r>
          </a:p>
          <a:p>
            <a:pPr lvl="0"/>
            <a:r>
              <a:rPr lang="en-US"/>
              <a:t>place of birth (P19) = Q42182 (Q42182)</a:t>
            </a:r>
          </a:p>
          <a:p>
            <a:pPr lvl="0"/>
            <a:r>
              <a:rPr lang="en-US"/>
              <a:t>P241 (P241) = Q222595 (Q222595)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16244450s ()</a:t>
            </a:r>
          </a:p>
          <a:p>
            <a:pPr lvl="0"/>
            <a:r>
              <a:rPr lang="en-US"/>
              <a:t>GND ID (P227) = 101508727 ()</a:t>
            </a:r>
          </a:p>
          <a:p>
            <a:pPr lvl="0"/>
            <a:r>
              <a:rPr lang="en-US"/>
              <a:t>occupation (P106) = [http://www.wikidata.org/entity/Q186360 (item), http://www.wikidata.org/entity/Q82955 (item)] ()</a:t>
            </a:r>
          </a:p>
          <a:p>
            <a:pPr lvl="0"/>
            <a:r>
              <a:rPr lang="en-US"/>
              <a:t>cause of death (P509) = Q134649 (Q134649)</a:t>
            </a:r>
          </a:p>
          <a:p>
            <a:pPr lvl="0"/>
            <a:r>
              <a:rPr lang="en-US"/>
              <a:t>National Library of Israel ID (P949) = 000445221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Q2973 (Q2973)</a:t>
            </a:r>
          </a:p>
          <a:p>
            <a:pPr lvl="0"/>
            <a:r>
              <a:rPr lang="en-US"/>
              <a:t>described by source (P1343) = [http://www.wikidata.org/entity/Q19034818 (item), http://www.wikidata.org/entity/Q15987216 (item), http://www.wikidata.org/entity/Q602358 (item)] ()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Q164498 (Q164498)</a:t>
            </a:r>
          </a:p>
          <a:p>
            <a:pPr lvl="0"/>
            <a:r>
              <a:rPr lang="en-US"/>
              <a:t>VIAF ID (P214) = 29898975 ()</a:t>
            </a:r>
          </a:p>
          <a:p>
            <a:pPr lvl="0"/>
            <a:r>
              <a:rPr lang="en-US"/>
              <a:t>ISNI (P213) = 0000 0000 6299 1322 ()</a:t>
            </a:r>
          </a:p>
          <a:p>
            <a:pPr lvl="0"/>
            <a:r>
              <a:rPr lang="en-US"/>
              <a:t>National Portrait Gallery (London) person ID (P1816) = mp00073 ()</a:t>
            </a:r>
          </a:p>
          <a:p>
            <a:pPr lvl="0"/>
            <a:r>
              <a:rPr lang="en-US"/>
              <a:t>WikiTree person ID (P2949) = Sachsen-Coburg_und_Gotha-14 ()</a:t>
            </a:r>
          </a:p>
          <a:p>
            <a:pPr lvl="0"/>
            <a:r>
              <a:rPr lang="en-US"/>
              <a:t>Oxford Dictionary of National Biography ID (P1415) = 347 ()</a:t>
            </a:r>
          </a:p>
          <a:p>
            <a:pPr lvl="0"/>
            <a:r>
              <a:rPr lang="en-US"/>
              <a:t>P1017 (P1017) = ADV10225521 ()</a:t>
            </a:r>
          </a:p>
          <a:p>
            <a:pPr lvl="0"/>
            <a:r>
              <a:rPr lang="en-US"/>
              <a:t>given name (P735) = Q650689 (Q650689)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Princess Alice of the United Kingdom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SNAC Ark ID (P3430) = w6dc0mcq ()</a:t>
            </a:r>
          </a:p>
          <a:p>
            <a:pPr lvl="0"/>
            <a:r>
              <a:rPr lang="en-US"/>
              <a:t>name (name) = Princess Alice of the United Kingdom ()</a:t>
            </a:r>
          </a:p>
          <a:p>
            <a:pPr lvl="0"/>
            <a:r>
              <a:rPr lang="en-US"/>
              <a:t>P1207 (P1207) = n2010148168 ()</a:t>
            </a:r>
          </a:p>
          <a:p>
            <a:pPr lvl="0"/>
            <a:r>
              <a:rPr lang="en-US"/>
              <a:t>Library of Congress authority ID (P244) = n82079379 ()</a:t>
            </a:r>
          </a:p>
          <a:p>
            <a:pPr lvl="0"/>
            <a:r>
              <a:rPr lang="en-US"/>
              <a:t>NLA (Australia) ID (P409) = 36010069 ()</a:t>
            </a:r>
          </a:p>
          <a:p>
            <a:pPr lvl="0"/>
            <a:r>
              <a:rPr lang="en-US"/>
              <a:t>wikidata_id (wikidata_id) = Q155566 ()</a:t>
            </a:r>
          </a:p>
          <a:p>
            <a:pPr lvl="0"/>
            <a:r>
              <a:rPr lang="en-US"/>
              <a:t>National Thesaurus for Author Names ID (P1006) = 069412898 ()</a:t>
            </a:r>
          </a:p>
          <a:p>
            <a:pPr lvl="0"/>
            <a:r>
              <a:rPr lang="en-US"/>
              <a:t>child (P40) = [http://www.wikidata.org/entity/Q57658 (item), http://www.wikidata.org/entity/Q58063 (item), http://www.wikidata.org/entity/Q233990 (item), http://www.wikidata.org/entity/Q57507 (item), http://www.wikidata.org/entity/Q2562528 (item), http://www.wikidata.org/entity/Q152094 (item), http://www.wikidata.org/entity/Q1208045 (item)] ()</a:t>
            </a:r>
          </a:p>
          <a:p>
            <a:pPr lvl="0"/>
            <a:r>
              <a:rPr lang="en-US"/>
              <a:t>date of birth (P569) = 1843-04-25 (Prec.: day [-0 .. +0], PCal: Gregorian) ()</a:t>
            </a:r>
          </a:p>
          <a:p>
            <a:pPr lvl="0"/>
            <a:r>
              <a:rPr lang="en-US"/>
              <a:t>Freebase ID (P646) = /m/01tytj ()</a:t>
            </a:r>
          </a:p>
          <a:p>
            <a:pPr lvl="0"/>
            <a:r>
              <a:rPr lang="en-US"/>
              <a:t>WeRelate person ID (P4159) = Princess_Alice_of_the_United_Kingdom_(1) ()</a:t>
            </a:r>
          </a:p>
          <a:p>
            <a:pPr lvl="0"/>
            <a:r>
              <a:rPr lang="en-US"/>
              <a:t>Commons category (P373) = Alice of the United Kingdom ()</a:t>
            </a:r>
          </a:p>
          <a:p>
            <a:pPr lvl="0"/>
            <a:r>
              <a:rPr lang="en-US"/>
              <a:t>date of death (P570) = 1878-12-14 (Prec.: day [-0 .. +0], PCal: Gregorian) ()</a:t>
            </a:r>
          </a:p>
          <a:p>
            <a:pPr lvl="0"/>
            <a:r>
              <a:rPr lang="en-US"/>
              <a:t>wiki_en (wiki_en) = Princess Alice of the United Kingdom ()</a:t>
            </a:r>
          </a:p>
          <a:p>
            <a:pPr lvl="0"/>
            <a:r>
              <a:rPr lang="en-US"/>
              <a:t>name in native language (P1559) = "Alice of Saxe-Coburg and Gotha" (en) ()</a:t>
            </a:r>
          </a:p>
          <a:p>
            <a:pPr lvl="0"/>
            <a:r>
              <a:rPr lang="en-US"/>
              <a:t>People Australia ID (P1315) = 1183864 ()</a:t>
            </a:r>
          </a:p>
          <a:p>
            <a:pPr lvl="0"/>
            <a:r>
              <a:rPr lang="en-US"/>
              <a:t>coat of arms image (P94) = Coat of Arms of Alice, Grand Duchess of Hesse.svg ()</a:t>
            </a:r>
          </a:p>
          <a:p>
            <a:pPr lvl="0"/>
            <a:r>
              <a:rPr lang="en-US"/>
              <a:t>label_en (label_en) = Princess Alice of the United Kingdom ()</a:t>
            </a:r>
          </a:p>
          <a:p>
            <a:pPr lvl="0"/>
            <a:r>
              <a:rPr lang="en-US"/>
              <a:t>P1477 (P1477) = "Alice of Saxe-Coburg and Gotha" (en) ()</a:t>
            </a:r>
          </a:p>
          <a:p>
            <a:pPr lvl="0"/>
            <a:r>
              <a:rPr lang="en-US"/>
              <a:t>picture (picture) = BufferedImage@28f878a0: type = 6 ColorModel: #pixelBits = 32 numComponents = 4 color space = java.awt.color.ICC_ColorSpace@3b90a30a transparency = 3 has alpha = true isAlphaPre = false ByteInterleavedRaster: width = 200 height = 262 #numDataElements 4 dataOff[0] = 3 ()</a:t>
            </a:r>
          </a:p>
          <a:p>
            <a:pPr lvl="0"/>
            <a:r>
              <a:rPr lang="en-US"/>
              <a:t>family (P53) = Q152909 (Q152909)</a:t>
            </a:r>
          </a:p>
          <a:p>
            <a:pPr lvl="0"/>
            <a:r>
              <a:rPr lang="en-US"/>
              <a:t>CERL ID (P1871) = cnp00209012 ()</a:t>
            </a:r>
          </a:p>
          <a:p>
            <a:pPr lvl="0"/>
            <a:r>
              <a:rPr lang="en-US"/>
              <a:t>manner of death (P1196) = Q3739104 (Q3739104)</a:t>
            </a:r>
          </a:p>
          <a:p>
            <a:pPr lvl="0"/>
            <a:r>
              <a:rPr lang="en-US"/>
              <a:t>sibling (P3373) = [http://www.wikidata.org/entity/Q116728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 ()</a:t>
            </a:r>
          </a:p>
          <a:p>
            <a:pPr lvl="0"/>
            <a:r>
              <a:rPr lang="en-US"/>
              <a:t>image (P18) = Princess Alice 1861.png ()</a:t>
            </a:r>
          </a:p>
          <a:p>
            <a:pPr lvl="0"/>
            <a:r>
              <a:rPr lang="en-US"/>
              <a:t>place of birth (P19) = Q84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137556284 ()</a:t>
            </a:r>
          </a:p>
          <a:p>
            <a:pPr lvl="0"/>
            <a:r>
              <a:rPr lang="en-US"/>
              <a:t>P1907 (P1907) = edinburgh-duke-of-3467 ()</a:t>
            </a:r>
          </a:p>
          <a:p>
            <a:pPr lvl="0"/>
            <a:r>
              <a:rPr lang="en-US"/>
              <a:t>BnF ID (P268) = 162421556 ()</a:t>
            </a:r>
          </a:p>
          <a:p>
            <a:pPr lvl="0"/>
            <a:r>
              <a:rPr lang="en-US"/>
              <a:t>GND ID (P227) = 119212323 ()</a:t>
            </a:r>
          </a:p>
          <a:p>
            <a:pPr lvl="0"/>
            <a:r>
              <a:rPr lang="en-US"/>
              <a:t>occupation (P106) = Q1475726 (Q1475726)</a:t>
            </a:r>
          </a:p>
          <a:p>
            <a:pPr lvl="0"/>
            <a:r>
              <a:rPr lang="en-US"/>
              <a:t>member of (P463) = [http://www.wikidata.org/entity/Q123885 (item), http://www.wikidata.org/entity/Q3446009 (item)] ()</a:t>
            </a:r>
          </a:p>
          <a:p>
            <a:pPr lvl="0"/>
            <a:r>
              <a:rPr lang="en-US"/>
              <a:t>cause of death (P509) = Q372701 (Q372701)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sex or gender (P21) = Q6581097 (Q6581097)</a:t>
            </a:r>
          </a:p>
          <a:p>
            <a:pPr lvl="0"/>
            <a:r>
              <a:rPr lang="en-US"/>
              <a:t>place of death (P20) = Q449510 (Q449510)</a:t>
            </a:r>
          </a:p>
          <a:p>
            <a:pPr lvl="0"/>
            <a:r>
              <a:rPr lang="en-US"/>
              <a:t>described by source (P1343) = [http://www.wikidata.org/entity/Q19034568 (item), http://www.wikidata.org/entity/Q16014700 (item), http://www.wikidata.org/entity/Q19180675 (item), http://www.wikidata.org/entity/Q602358 (item)] ()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Q158154 (Q158154)</a:t>
            </a:r>
          </a:p>
          <a:p>
            <a:pPr lvl="0"/>
            <a:r>
              <a:rPr lang="en-US"/>
              <a:t>VIAF ID (P214) = 33411163 ()</a:t>
            </a:r>
          </a:p>
          <a:p>
            <a:pPr lvl="0"/>
            <a:r>
              <a:rPr lang="en-US"/>
              <a:t>ISNI (P213) = 0000 0000 6676 3976 ()</a:t>
            </a:r>
          </a:p>
          <a:p>
            <a:pPr lvl="0"/>
            <a:r>
              <a:rPr lang="en-US"/>
              <a:t>National Portrait Gallery (London) person ID (P1816) = mp01422 ()</a:t>
            </a:r>
          </a:p>
          <a:p>
            <a:pPr lvl="0"/>
            <a:r>
              <a:rPr lang="en-US"/>
              <a:t>WikiTree person ID (P2949) = Sachsen-Coburg_und_Gotha-15 ()</a:t>
            </a:r>
          </a:p>
          <a:p>
            <a:pPr lvl="0"/>
            <a:r>
              <a:rPr lang="en-US"/>
              <a:t>Oxford Dictionary of National Biography ID (P1415) = 346 ()</a:t>
            </a:r>
          </a:p>
          <a:p>
            <a:pPr lvl="0"/>
            <a:r>
              <a:rPr lang="en-US"/>
              <a:t>given name (P735) = Q3480335 (Q3480335)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SNAC Ark ID (P3430) = w6000m1q ()</a:t>
            </a:r>
          </a:p>
          <a:p>
            <a:pPr lvl="0"/>
            <a:r>
              <a:rPr lang="en-US"/>
              <a:t>position held (P39) = Q28841847 (Q28841847)</a:t>
            </a:r>
          </a:p>
          <a:p>
            <a:pPr lvl="0"/>
            <a:r>
              <a:rPr lang="en-US"/>
              <a:t>name (name) = Alfred, Duke of Saxe-Coburg and Gotha ()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http://www.wikidata.org/entity/Q10855271 (item), http://www.wikidata.org/entity/Q1126563 (item), http://www.wikidata.org/entity/Q18579585 (item)] ()</a:t>
            </a:r>
          </a:p>
          <a:p>
            <a:pPr lvl="0"/>
            <a:r>
              <a:rPr lang="en-US"/>
              <a:t>Library of Congress authority ID (P244) = n84208844 ()</a:t>
            </a:r>
          </a:p>
          <a:p>
            <a:pPr lvl="0"/>
            <a:r>
              <a:rPr lang="en-US"/>
              <a:t>NLA (Australia) ID (P409) = 50119360 ()</a:t>
            </a:r>
          </a:p>
          <a:p>
            <a:pPr lvl="0"/>
            <a:r>
              <a:rPr lang="en-US"/>
              <a:t>wikidata_id (wikidata_id) = Q158143 ()</a:t>
            </a:r>
          </a:p>
          <a:p>
            <a:pPr lvl="0"/>
            <a:r>
              <a:rPr lang="en-US"/>
              <a:t>National Thesaurus for Author Names ID (P1006) = 111651476 ()</a:t>
            </a:r>
          </a:p>
          <a:p>
            <a:pPr lvl="0"/>
            <a:r>
              <a:rPr lang="en-US"/>
              <a:t>P2015 (P2015) = mr-alfred-gotha ()</a:t>
            </a:r>
          </a:p>
          <a:p>
            <a:pPr lvl="0"/>
            <a:r>
              <a:rPr lang="en-US"/>
              <a:t>child (P40) = [http://www.wikidata.org/entity/Q62477 (item), http://www.wikidata.org/entity/Q57666 (item), http://www.wikidata.org/entity/Q164500 (item), http://www.wikidata.org/entity/Q61345 (item), http://www.wikidata.org/entity/Q235597 (item)] ()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 ()</a:t>
            </a:r>
          </a:p>
          <a:p>
            <a:pPr lvl="0"/>
            <a:r>
              <a:rPr lang="en-US"/>
              <a:t>Freebase ID (P646) = /m/016dk4 ()</a:t>
            </a:r>
          </a:p>
          <a:p>
            <a:pPr lvl="0"/>
            <a:r>
              <a:rPr lang="en-US"/>
              <a:t>WeRelate person ID (P4159) = Alfred,_Duke_of_Saxe-Coburg_and_Gotha_(1) ()</a:t>
            </a:r>
          </a:p>
          <a:p>
            <a:pPr lvl="0"/>
            <a:r>
              <a:rPr lang="en-US"/>
              <a:t>RA Collections ID (P4553) = 13484 ()</a:t>
            </a:r>
          </a:p>
          <a:p>
            <a:pPr lvl="0"/>
            <a:r>
              <a:rPr lang="en-US"/>
              <a:t>Commons category (P373) = Alfred, Duke of Saxe-Coburg and Gotha ()</a:t>
            </a:r>
          </a:p>
          <a:p>
            <a:pPr lvl="0"/>
            <a:r>
              <a:rPr lang="en-US"/>
              <a:t>date of death (P570) = 1900-07-30 (Prec.: day [-0 .. +0], PCal: Gregorian) ()</a:t>
            </a:r>
          </a:p>
          <a:p>
            <a:pPr lvl="0"/>
            <a:r>
              <a:rPr lang="en-US"/>
              <a:t>wiki_en (wiki_en) = Alfred, Duke of Saxe-Coburg and Gotha ()</a:t>
            </a:r>
          </a:p>
          <a:p>
            <a:pPr lvl="0"/>
            <a:r>
              <a:rPr lang="en-US"/>
              <a:t>name in native language (P1559) = "Alfred von Sachsen-Coburg und Gotha" (de) ()</a:t>
            </a:r>
          </a:p>
          <a:p>
            <a:pPr lvl="0"/>
            <a:r>
              <a:rPr lang="en-US"/>
              <a:t>British Museum person-institution (P1711) = 136230 ()</a:t>
            </a:r>
          </a:p>
          <a:p>
            <a:pPr lvl="0"/>
            <a:r>
              <a:rPr lang="en-US"/>
              <a:t>People Australia ID (P1315) = ["1506941", "1478878"] ()</a:t>
            </a:r>
          </a:p>
          <a:p>
            <a:pPr lvl="0"/>
            <a:r>
              <a:rPr lang="en-US"/>
              <a:t>coat of arms image (P94) = Coat of Arms of Alfred, Duke of Saxe-Coburg and Gotha.svg ()</a:t>
            </a:r>
          </a:p>
          <a:p>
            <a:pPr lvl="0"/>
            <a:r>
              <a:rPr lang="en-US"/>
              <a:t>label_en (label_en) = Alfred, Duke of Saxe-Coburg and Gotha ()</a:t>
            </a:r>
          </a:p>
          <a:p>
            <a:pPr lvl="0"/>
            <a:r>
              <a:rPr lang="en-US"/>
              <a:t>OpenPlaques subject ID (P1430) = 10432 ()</a:t>
            </a:r>
          </a:p>
          <a:p>
            <a:pPr lvl="0"/>
            <a:r>
              <a:rPr lang="en-US"/>
              <a:t>picture (picture) = BufferedImage@153cd6bb: type = 5 ColorModel: #pixelBits = 24 numComponents = 3 color space = java.awt.color.ICC_ColorSpace@3b90a30a transparency = 1 has alpha = false isAlphaPre = false ByteInterleavedRaster: width = 200 height = 301 #numDataElements 3 dataOff[0] = 2 ()</a:t>
            </a:r>
          </a:p>
          <a:p>
            <a:pPr lvl="0"/>
            <a:r>
              <a:rPr lang="en-US"/>
              <a:t>family (P53) = Q1753846 (Q1753846)</a:t>
            </a:r>
          </a:p>
          <a:p>
            <a:pPr lvl="0"/>
            <a:r>
              <a:rPr lang="en-US"/>
              <a:t>FAST ID (P2163) = 147445 ()</a:t>
            </a:r>
          </a:p>
          <a:p>
            <a:pPr lvl="0"/>
            <a:r>
              <a:rPr lang="en-US"/>
              <a:t>manner of death (P1196) = Q3739104 (Q3739104)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http://www.wikidata.org/entity/Q160558 (item), http://www.wikidata.org/entity/Q20875 (item)] ()</a:t>
            </a:r>
          </a:p>
          <a:p>
            <a:pPr lvl="0"/>
            <a:r>
              <a:rPr lang="en-US"/>
              <a:t>image (P18) = Alfred-sachsen-coburg-gotha.jpg ()</a:t>
            </a:r>
          </a:p>
          <a:p>
            <a:pPr lvl="0"/>
            <a:r>
              <a:rPr lang="en-US"/>
              <a:t>place of birth (P19) = Q42646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169466443 ()</a:t>
            </a:r>
          </a:p>
          <a:p>
            <a:pPr lvl="0"/>
            <a:r>
              <a:rPr lang="en-US"/>
              <a:t>GND ID (P227) = 103174116X ()</a:t>
            </a:r>
          </a:p>
          <a:p>
            <a:pPr lvl="0"/>
            <a:r>
              <a:rPr lang="en-US"/>
              <a:t>occupation (P106) = Q186360 (Q186360)</a:t>
            </a:r>
          </a:p>
          <a:p>
            <a:pPr lvl="0"/>
            <a:r>
              <a:rPr lang="en-US"/>
              <a:t>award received (P166) = [http://www.wikidata.org/entity/Q16943677 (item), http://www.wikidata.org/entity/Q1635491 (item)] ()</a:t>
            </a:r>
          </a:p>
          <a:p>
            <a:pPr lvl="0"/>
            <a:r>
              <a:rPr lang="en-US"/>
              <a:t>ULAN ID (P245) = 500072573 ()</a:t>
            </a:r>
          </a:p>
          <a:p>
            <a:pPr lvl="0"/>
            <a:r>
              <a:rPr lang="en-US"/>
              <a:t>Library of Congress authority ID (P244) = n00023605 ()</a:t>
            </a:r>
          </a:p>
          <a:p>
            <a:pPr lvl="0"/>
            <a:r>
              <a:rPr lang="en-US"/>
              <a:t>Collective Biographies of Women ID (P4539) = 11837 ()</a:t>
            </a:r>
          </a:p>
          <a:p>
            <a:pPr lvl="0"/>
            <a:r>
              <a:rPr lang="en-US"/>
              <a:t>wikidata_id (wikidata_id) = Q160539 ()</a:t>
            </a:r>
          </a:p>
          <a:p>
            <a:pPr lvl="0"/>
            <a:r>
              <a:rPr lang="en-US"/>
              <a:t>UK National Archives ID (P3029) = F33374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child (P40) = [http://www.wikidata.org/entity/Q242876 (item), http://www.wikidata.org/entity/Q836119 (item), http://www.wikidata.org/entity/Q701095 (item), http://www.wikidata.org/entity/Q204864 (item)] ()</a:t>
            </a:r>
          </a:p>
          <a:p>
            <a:pPr lvl="0"/>
            <a:r>
              <a:rPr lang="en-US"/>
              <a:t>date of birth (P569) = [1846-05-25 (Prec.: day [-0 .. +0], PCal: Gregorian), 1846-05-26 (Prec.: day [-0 .. +0], PCal: Gregorian)] ()</a:t>
            </a:r>
          </a:p>
          <a:p>
            <a:pPr lvl="0"/>
            <a:r>
              <a:rPr lang="en-US"/>
              <a:t>Freebase ID (P646) = /m/01s46f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WeRelate person ID (P4159) = Princess_Helena_of_the_United_Kingdom_(1) ()</a:t>
            </a:r>
          </a:p>
          <a:p>
            <a:pPr lvl="0"/>
            <a:r>
              <a:rPr lang="en-US"/>
              <a:t>place of death (P20) = Q84 (Q84)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Q677589 (Q677589)</a:t>
            </a:r>
          </a:p>
          <a:p>
            <a:pPr lvl="0"/>
            <a:r>
              <a:rPr lang="en-US"/>
              <a:t>Commons category (P373) = Princess Helena of the United Kingdom ()</a:t>
            </a:r>
          </a:p>
          <a:p>
            <a:pPr lvl="0"/>
            <a:r>
              <a:rPr lang="en-US"/>
              <a:t>date of death (P570) = 1923-06-09 (Prec.: day [-0 .. +0], PCal: Gregorian) ()</a:t>
            </a:r>
          </a:p>
          <a:p>
            <a:pPr lvl="0"/>
            <a:r>
              <a:rPr lang="en-US"/>
              <a:t>wiki_en (wiki_en) = Princess Helena of the United Kingdom ()</a:t>
            </a:r>
          </a:p>
          <a:p>
            <a:pPr lvl="0"/>
            <a:r>
              <a:rPr lang="en-US"/>
              <a:t>VIAF ID (P214) = 96190266 ()</a:t>
            </a:r>
          </a:p>
          <a:p>
            <a:pPr lvl="0"/>
            <a:r>
              <a:rPr lang="en-US"/>
              <a:t>ISNI (P213) = 0000 0001 2213 6927 ()</a:t>
            </a:r>
          </a:p>
          <a:p>
            <a:pPr lvl="0"/>
            <a:r>
              <a:rPr lang="en-US"/>
              <a:t>WikiTree person ID (P2949) = Sachsen-Coburg_und_Gotha-16 ()</a:t>
            </a:r>
          </a:p>
          <a:p>
            <a:pPr lvl="0"/>
            <a:r>
              <a:rPr lang="en-US"/>
              <a:t>Find a Grave memorial ID (P535) = 6137255 ()</a:t>
            </a:r>
          </a:p>
          <a:p>
            <a:pPr lvl="0"/>
            <a:r>
              <a:rPr lang="en-US"/>
              <a:t>British Museum person-institution (P1711) = 146589 ()</a:t>
            </a:r>
          </a:p>
          <a:p>
            <a:pPr lvl="0"/>
            <a:r>
              <a:rPr lang="en-US"/>
              <a:t>Oxford Dictionary of National Biography ID (P1415) = 41067 ()</a:t>
            </a:r>
          </a:p>
          <a:p>
            <a:pPr lvl="0"/>
            <a:r>
              <a:rPr lang="en-US"/>
              <a:t>coat of arms image (P94) = Coat of Arms of Helena, Princess Christian of Schleswig-Holstein.svg ()</a:t>
            </a:r>
          </a:p>
          <a:p>
            <a:pPr lvl="0"/>
            <a:r>
              <a:rPr lang="en-US"/>
              <a:t>label_en (label_en) = Princess Helena of the United Kingdom ()</a:t>
            </a:r>
          </a:p>
          <a:p>
            <a:pPr lvl="0"/>
            <a:r>
              <a:rPr lang="en-US"/>
              <a:t>place of burial (P119) = Q6677705 (Q6677705)</a:t>
            </a:r>
          </a:p>
          <a:p>
            <a:pPr lvl="0"/>
            <a:r>
              <a:rPr lang="en-US"/>
              <a:t>given name (P735) = Q1209486 (Q1209486)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Princess Helena of the United Kingdom ()</a:t>
            </a:r>
          </a:p>
          <a:p>
            <a:pPr lvl="0"/>
            <a:r>
              <a:rPr lang="en-US"/>
              <a:t>picture (picture) = BufferedImage@4b3fe06e: type = 10 ColorModel: #pixelBits = 8 numComponents = 1 color space = java.awt.color.ICC_ColorSpace@474fae39 transparency = 1 has alpha = false isAlphaPre = false ByteInterleavedRaster: width = 200 height = 318 #numDataElements 1 dataOff[0] = 0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family (P53) = Q1753846 (Q1753846)</a:t>
            </a:r>
          </a:p>
          <a:p>
            <a:pPr lvl="0"/>
            <a:r>
              <a:rPr lang="en-US"/>
              <a:t>SNAC Ark ID (P3430) = w6nd4r9h ()</a:t>
            </a:r>
          </a:p>
          <a:p>
            <a:pPr lvl="0"/>
            <a:r>
              <a:rPr lang="en-US"/>
              <a:t>FAST ID (P2163) = 444318 ()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http://www.wikidata.org/entity/Q161167 (item), http://www.wikidata.org/entity/Q158143 (item), http://www.wikidata.org/entity/Q160541 (item), http://www.wikidata.org/entity/Q160558 (item), http://www.wikidata.org/entity/Q20875 (item)] ()</a:t>
            </a:r>
          </a:p>
          <a:p>
            <a:pPr lvl="0"/>
            <a:r>
              <a:rPr lang="en-US"/>
              <a:t>image (P18) = Helena scan.jpg ()</a:t>
            </a:r>
          </a:p>
          <a:p>
            <a:pPr lvl="0"/>
            <a:r>
              <a:rPr lang="en-US"/>
              <a:t>name (name) = Princess Helena of the United Kingdom ()</a:t>
            </a:r>
          </a:p>
          <a:p>
            <a:pPr lvl="0"/>
            <a:r>
              <a:rPr lang="en-US"/>
              <a:t>place of birth (P19) = Q42182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15536613s ()</a:t>
            </a:r>
          </a:p>
          <a:p>
            <a:pPr lvl="0"/>
            <a:r>
              <a:rPr lang="en-US"/>
              <a:t>GND ID (P227) = 1047165791 ()</a:t>
            </a:r>
          </a:p>
          <a:p>
            <a:pPr lvl="0"/>
            <a:r>
              <a:rPr lang="en-US"/>
              <a:t>occupation (P106) = [http://www.wikidata.org/entity/Q1028181 (item), http://www.wikidata.org/entity/Q1281618 (item)] ()</a:t>
            </a:r>
          </a:p>
          <a:p>
            <a:pPr lvl="0"/>
            <a:r>
              <a:rPr lang="en-US"/>
              <a:t>Collective Biographies of Women ID (P4539) = 13681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monogram (P1543) = Royal Monogram of Princess Louise of Great Britain.svg ()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Q84 (Q84)</a:t>
            </a:r>
          </a:p>
          <a:p>
            <a:pPr lvl="0"/>
            <a:r>
              <a:rPr lang="en-US"/>
              <a:t>described by source (P1343) = Q19507487 (Q19507487)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P69 (P69) = Q1753535 (Q1753535)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Q334971 (Q334971)</a:t>
            </a:r>
          </a:p>
          <a:p>
            <a:pPr lvl="0"/>
            <a:r>
              <a:rPr lang="en-US"/>
              <a:t>VIAF ID (P214) = 68773672 ()</a:t>
            </a:r>
          </a:p>
          <a:p>
            <a:pPr lvl="0"/>
            <a:r>
              <a:rPr lang="en-US"/>
              <a:t>ISNI (P213) = 0000 0000 7263 7001 ()</a:t>
            </a:r>
          </a:p>
          <a:p>
            <a:pPr lvl="0"/>
            <a:r>
              <a:rPr lang="en-US"/>
              <a:t>National Portrait Gallery (London) person ID (P1816) = mp02802 ()</a:t>
            </a:r>
          </a:p>
          <a:p>
            <a:pPr lvl="0"/>
            <a:r>
              <a:rPr lang="en-US"/>
              <a:t>WikiTree person ID (P2949) = Sachsen-Coburg_und_Gotha-17 ()</a:t>
            </a:r>
          </a:p>
          <a:p>
            <a:pPr lvl="0"/>
            <a:r>
              <a:rPr lang="en-US"/>
              <a:t>Find a Grave memorial ID (P535) = 6137138 ()</a:t>
            </a:r>
          </a:p>
          <a:p>
            <a:pPr lvl="0"/>
            <a:r>
              <a:rPr lang="en-US"/>
              <a:t>P650 (P650) = 51011 ()</a:t>
            </a:r>
          </a:p>
          <a:p>
            <a:pPr lvl="0"/>
            <a:r>
              <a:rPr lang="en-US"/>
              <a:t>P1615 (P1615) = 1171 ()</a:t>
            </a:r>
          </a:p>
          <a:p>
            <a:pPr lvl="0"/>
            <a:r>
              <a:rPr lang="en-US"/>
              <a:t>Oxford Dictionary of National Biography ID (P1415) = 34601 ()</a:t>
            </a:r>
          </a:p>
          <a:p>
            <a:pPr lvl="0"/>
            <a:r>
              <a:rPr lang="en-US"/>
              <a:t>given name (P735) = Q3215140 (Q3215140)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Princess Louise, Duchess of Argyll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SNAC Ark ID (P3430) = w6hr3pvp ()</a:t>
            </a:r>
          </a:p>
          <a:p>
            <a:pPr lvl="0"/>
            <a:r>
              <a:rPr lang="en-US"/>
              <a:t>name (name) = Princess Louise, Duchess of Argyll ()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 ()</a:t>
            </a:r>
          </a:p>
          <a:p>
            <a:pPr lvl="0"/>
            <a:r>
              <a:rPr lang="en-US"/>
              <a:t>ULAN ID (P245) = 500022468 ()</a:t>
            </a:r>
          </a:p>
          <a:p>
            <a:pPr lvl="0"/>
            <a:r>
              <a:rPr lang="en-US"/>
              <a:t>Library of Congress authority ID (P244) = nr88011178 ()</a:t>
            </a:r>
          </a:p>
          <a:p>
            <a:pPr lvl="0"/>
            <a:r>
              <a:rPr lang="en-US"/>
              <a:t>wikidata_id (wikidata_id) = Q161167 ()</a:t>
            </a:r>
          </a:p>
          <a:p>
            <a:pPr lvl="0"/>
            <a:r>
              <a:rPr lang="en-US"/>
              <a:t>National Thesaurus for Author Names ID (P1006) = 073446130 ()</a:t>
            </a:r>
          </a:p>
          <a:p>
            <a:pPr lvl="0"/>
            <a:r>
              <a:rPr lang="en-US"/>
              <a:t>date of birth (P569) = 1848-03-18 (Prec.: day [-0 .. +0], PCal: Gregorian) ()</a:t>
            </a:r>
          </a:p>
          <a:p>
            <a:pPr lvl="0"/>
            <a:r>
              <a:rPr lang="en-US"/>
              <a:t>Freebase ID (P646) = /m/01q_6h ()</a:t>
            </a:r>
          </a:p>
          <a:p>
            <a:pPr lvl="0"/>
            <a:r>
              <a:rPr lang="en-US"/>
              <a:t>P1367 (P1367) = alberta-duchess-of-argyll-louise-caroline-18481939 ()</a:t>
            </a:r>
          </a:p>
          <a:p>
            <a:pPr lvl="0"/>
            <a:r>
              <a:rPr lang="en-US"/>
              <a:t>WeRelate person ID (P4159) = Princess_Louise,_Duchess_of_Argyll_(1) ()</a:t>
            </a:r>
          </a:p>
          <a:p>
            <a:pPr lvl="0"/>
            <a:r>
              <a:rPr lang="en-US"/>
              <a:t>RA Collections ID (P4553) = 7313 ()</a:t>
            </a:r>
          </a:p>
          <a:p>
            <a:pPr lvl="0"/>
            <a:r>
              <a:rPr lang="en-US"/>
              <a:t>Commons category (P373) = Princess Louise, Duchess of Argyll ()</a:t>
            </a:r>
          </a:p>
          <a:p>
            <a:pPr lvl="0"/>
            <a:r>
              <a:rPr lang="en-US"/>
              <a:t>date of death (P570) = 1939-12-03 (Prec.: day [-0 .. +0], PCal: Gregorian) ()</a:t>
            </a:r>
          </a:p>
          <a:p>
            <a:pPr lvl="0"/>
            <a:r>
              <a:rPr lang="en-US"/>
              <a:t>wiki_en (wiki_en) = Princess Louise, Duchess of Argyll ()</a:t>
            </a:r>
          </a:p>
          <a:p>
            <a:pPr lvl="0"/>
            <a:r>
              <a:rPr lang="en-US"/>
              <a:t>name in native language (P1559) = "Louise of the United Kingdom" (en) ()</a:t>
            </a:r>
          </a:p>
          <a:p>
            <a:pPr lvl="0"/>
            <a:r>
              <a:rPr lang="en-US"/>
              <a:t>British Museum person-institution (P1711) = 36259 ()</a:t>
            </a:r>
          </a:p>
          <a:p>
            <a:pPr lvl="0"/>
            <a:r>
              <a:rPr lang="en-US"/>
              <a:t>Quora topic ID (P3417) = Princess-Louise ()</a:t>
            </a:r>
          </a:p>
          <a:p>
            <a:pPr lvl="0"/>
            <a:r>
              <a:rPr lang="en-US"/>
              <a:t>coat of arms image (P94) = Coat of Arms of Louise, Duchess of Argyll.svg ()</a:t>
            </a:r>
          </a:p>
          <a:p>
            <a:pPr lvl="0"/>
            <a:r>
              <a:rPr lang="en-US"/>
              <a:t>label_en (label_en) = Princess Louise, Duchess of Argyll ()</a:t>
            </a:r>
          </a:p>
          <a:p>
            <a:pPr lvl="0"/>
            <a:r>
              <a:rPr lang="en-US"/>
              <a:t>place of burial (P119) = Q6677705 (Q6677705)</a:t>
            </a:r>
          </a:p>
          <a:p>
            <a:pPr lvl="0"/>
            <a:r>
              <a:rPr lang="en-US"/>
              <a:t>picture (picture) = BufferedImage@2af4129d: type = 10 ColorModel: #pixelBits = 8 numComponents = 1 color space = java.awt.color.ICC_ColorSpace@474fae39 transparency = 1 has alpha = false isAlphaPre = false ByteInterleavedRaster: width = 200 height = 292 #numDataElements 1 dataOff[0] = 0 ()</a:t>
            </a:r>
          </a:p>
          <a:p>
            <a:pPr lvl="0"/>
            <a:r>
              <a:rPr lang="en-US"/>
              <a:t>family (P53) = Q1753846 (Q1753846)</a:t>
            </a:r>
          </a:p>
          <a:p>
            <a:pPr lvl="0"/>
            <a:r>
              <a:rPr lang="en-US"/>
              <a:t>P97 (P97) = Q2994749 (Q2994749)</a:t>
            </a:r>
          </a:p>
          <a:p>
            <a:pPr lvl="0"/>
            <a:r>
              <a:rPr lang="en-US"/>
              <a:t>P1472 (P1472) = Princess Louise, Duchess of Argyll ()</a:t>
            </a:r>
          </a:p>
          <a:p>
            <a:pPr lvl="0"/>
            <a:r>
              <a:rPr lang="en-US"/>
              <a:t>sibling (P3373) = [http://www.wikidata.org/entity/Q158143 (item), http://www.wikidata.org/entity/Q160541 (item), http://www.wikidata.org/entity/Q160558 (item), http://www.wikidata.org/entity/Q20875 (item), http://www.wikidata.org/entity/Q116728 (item), http://www.wikidata.org/entity/Q155566 (item), http://www.wikidata.org/entity/Q158140 (item), http://www.wikidata.org/entity/Q160539 (item)] ()</a:t>
            </a:r>
          </a:p>
          <a:p>
            <a:pPr lvl="0"/>
            <a:r>
              <a:rPr lang="en-US"/>
              <a:t>image (P18) = Princess Louise 1901 copy.jpg ()</a:t>
            </a:r>
          </a:p>
          <a:p>
            <a:pPr lvl="0"/>
            <a:r>
              <a:rPr lang="en-US"/>
              <a:t>place of birth (P19) = Q42182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032716877 ()</a:t>
            </a:r>
          </a:p>
          <a:p>
            <a:pPr lvl="0"/>
            <a:r>
              <a:rPr lang="en-US"/>
              <a:t>BnF ID (P268) = 12369331g ()</a:t>
            </a:r>
          </a:p>
          <a:p>
            <a:pPr lvl="0"/>
            <a:r>
              <a:rPr lang="en-US"/>
              <a:t>GND ID (P227) = 119373289 ()</a:t>
            </a:r>
          </a:p>
          <a:p>
            <a:pPr lvl="0"/>
            <a:r>
              <a:rPr lang="en-US"/>
              <a:t>occupation (P106) = Q47064 (Q47064)</a:t>
            </a:r>
          </a:p>
          <a:p>
            <a:pPr lvl="0"/>
            <a:r>
              <a:rPr lang="en-US"/>
              <a:t>member of (P463) = Q123885 (Q123885)</a:t>
            </a:r>
          </a:p>
          <a:p>
            <a:pPr lvl="0"/>
            <a:r>
              <a:rPr lang="en-US"/>
              <a:t>US National Archives Identifier (P1225) = 10574479 ()</a:t>
            </a:r>
          </a:p>
          <a:p>
            <a:pPr lvl="0"/>
            <a:r>
              <a:rPr lang="en-US"/>
              <a:t>National Library of Israel ID (P949) = 000370875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sex or gender (P21) = Q6581097 (Q6581097)</a:t>
            </a:r>
          </a:p>
          <a:p>
            <a:pPr lvl="0"/>
            <a:r>
              <a:rPr lang="en-US"/>
              <a:t>place of death (P20) = Q582085 (Q582085)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P69 (P69) = Q1573631 (Q1573631)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Q235435 (Q235435)</a:t>
            </a:r>
          </a:p>
          <a:p>
            <a:pPr lvl="0"/>
            <a:r>
              <a:rPr lang="en-US"/>
              <a:t>VIAF ID (P214) = 74661807 ()</a:t>
            </a:r>
          </a:p>
          <a:p>
            <a:pPr lvl="0"/>
            <a:r>
              <a:rPr lang="en-US"/>
              <a:t>ISNI (P213) = 0000 0000 5196 6762 ()</a:t>
            </a:r>
          </a:p>
          <a:p>
            <a:pPr lvl="0"/>
            <a:r>
              <a:rPr lang="en-US"/>
              <a:t>WikiTree person ID (P2949) = Sachsen-Coburg_und_Gotha-18 ()</a:t>
            </a:r>
          </a:p>
          <a:p>
            <a:pPr lvl="0"/>
            <a:r>
              <a:rPr lang="en-US"/>
              <a:t>P410 (P410) = Q2703373 (Q2703373)</a:t>
            </a:r>
          </a:p>
          <a:p>
            <a:pPr lvl="0"/>
            <a:r>
              <a:rPr lang="en-US"/>
              <a:t>Oxford Dictionary of National Biography ID (P1415) = 30462 ()</a:t>
            </a:r>
          </a:p>
          <a:p>
            <a:pPr lvl="0"/>
            <a:r>
              <a:rPr lang="en-US"/>
              <a:t>given name (P735) = Q1778168 (Q1778168)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Commons gallery (P935) = Prince Arthur, Duke of Connaught and Strathearn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position held (P39) = [http://www.wikidata.org/entity/Q390776 (item), http://www.wikidata.org/entity/Q28837708 (item), http://www.wikidata.org/entity/Q28841847 (item)] ()</a:t>
            </a:r>
          </a:p>
          <a:p>
            <a:pPr lvl="0"/>
            <a:r>
              <a:rPr lang="en-US"/>
              <a:t>religion (P140) = Q6423963 (Q6423963)</a:t>
            </a:r>
          </a:p>
          <a:p>
            <a:pPr lvl="0"/>
            <a:r>
              <a:rPr lang="en-US"/>
              <a:t>name (name) = Prince Arthur, Duke of Connaught and Strathearn ()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http://www.wikidata.org/entity/Q12201378 (item), http://www.wikidata.org/entity/Q12192290 (item), http://www.wikidata.org/entity/Q12177423 (item), http://www.wikidata.org/entity/Q5361043 (item), http://www.wikidata.org/entity/Q1126563 (item), http://www.wikidata.org/entity/Q2171187 (item), http://www.wikidata.org/entity/Q4710826 (item), http://www.wikidata.org/entity/Q18579585 (item)] ()</a:t>
            </a:r>
          </a:p>
          <a:p>
            <a:pPr lvl="0"/>
            <a:r>
              <a:rPr lang="en-US"/>
              <a:t>Library of Congress authority ID (P244) = nr93042306 ()</a:t>
            </a:r>
          </a:p>
          <a:p>
            <a:pPr lvl="0"/>
            <a:r>
              <a:rPr lang="en-US"/>
              <a:t>P607 (P607) = Q616939 (Q616939)</a:t>
            </a:r>
          </a:p>
          <a:p>
            <a:pPr lvl="0"/>
            <a:r>
              <a:rPr lang="en-US"/>
              <a:t>wikidata_id (wikidata_id) = Q160558 ()</a:t>
            </a:r>
          </a:p>
          <a:p>
            <a:pPr lvl="0"/>
            <a:r>
              <a:rPr lang="en-US"/>
              <a:t>National Thesaurus for Author Names ID (P1006) = 159288177 ()</a:t>
            </a:r>
          </a:p>
          <a:p>
            <a:pPr lvl="0"/>
            <a:r>
              <a:rPr lang="en-US"/>
              <a:t>UK National Archives ID (P3029) = F59017 ()</a:t>
            </a:r>
          </a:p>
          <a:p>
            <a:pPr lvl="0"/>
            <a:r>
              <a:rPr lang="en-US"/>
              <a:t>P2015 (P2015) = mr-arthur-gotha ()</a:t>
            </a:r>
          </a:p>
          <a:p>
            <a:pPr lvl="0"/>
            <a:r>
              <a:rPr lang="en-US"/>
              <a:t>child (P40) = [http://www.wikidata.org/entity/Q158173 (item), http://www.wikidata.org/entity/Q519332 (item), http://www.wikidata.org/entity/Q256951 (item)] ()</a:t>
            </a:r>
          </a:p>
          <a:p>
            <a:pPr lvl="0"/>
            <a:r>
              <a:rPr lang="en-US"/>
              <a:t>date of birth (P569) = 1850-05-01 (Prec.: day [-0 .. +0], PCal: Gregorian) ()</a:t>
            </a:r>
          </a:p>
          <a:p>
            <a:pPr lvl="0"/>
            <a:r>
              <a:rPr lang="en-US"/>
              <a:t>Freebase ID (P646) = /m/01h_sl ()</a:t>
            </a:r>
          </a:p>
          <a:p>
            <a:pPr lvl="0"/>
            <a:r>
              <a:rPr lang="en-US"/>
              <a:t>WeRelate person ID (P4159) = Prince_Arthur,_Duke_of_Connaught_and_Strathearn_(1) ()</a:t>
            </a:r>
          </a:p>
          <a:p>
            <a:pPr lvl="0"/>
            <a:r>
              <a:rPr lang="en-US"/>
              <a:t>Commons category (P373) = Prince Arthur, Duke of Connaught and Strathearn ()</a:t>
            </a:r>
          </a:p>
          <a:p>
            <a:pPr lvl="0"/>
            <a:r>
              <a:rPr lang="en-US"/>
              <a:t>date of death (P570) = 1942-01-16 (Prec.: day [-0 .. +0], PCal: Gregorian) ()</a:t>
            </a:r>
          </a:p>
          <a:p>
            <a:pPr lvl="0"/>
            <a:r>
              <a:rPr lang="en-US"/>
              <a:t>wiki_en (wiki_en) = Prince Arthur, Duke of Connaught and Strathearn ()</a:t>
            </a:r>
          </a:p>
          <a:p>
            <a:pPr lvl="0"/>
            <a:r>
              <a:rPr lang="en-US"/>
              <a:t>coat of arms image (P94) = Coat of Arms of Arthur, Duke of Connaught and Strathearn.svg ()</a:t>
            </a:r>
          </a:p>
          <a:p>
            <a:pPr lvl="0"/>
            <a:r>
              <a:rPr lang="en-US"/>
              <a:t>label_en (label_en) = Prince Arthur, Duke of Connaught and Strathearn ()</a:t>
            </a:r>
          </a:p>
          <a:p>
            <a:pPr lvl="0"/>
            <a:r>
              <a:rPr lang="en-US"/>
              <a:t>place of burial (P119) = Q6677705 (Q6677705)</a:t>
            </a:r>
          </a:p>
          <a:p>
            <a:pPr lvl="0"/>
            <a:r>
              <a:rPr lang="en-US"/>
              <a:t>OpenPlaques subject ID (P1430) = 5207 ()</a:t>
            </a:r>
          </a:p>
          <a:p>
            <a:pPr lvl="0"/>
            <a:r>
              <a:rPr lang="en-US"/>
              <a:t>picture (picture) = BufferedImage@2412a42b: type = 10 ColorModel: #pixelBits = 8 numComponents = 1 color space = java.awt.color.ICC_ColorSpace@474fae39 transparency = 1 has alpha = false isAlphaPre = false ByteInterleavedRaster: width = 200 height = 269 #numDataElements 1 dataOff[0] = 0 ()</a:t>
            </a:r>
          </a:p>
          <a:p>
            <a:pPr lvl="0"/>
            <a:r>
              <a:rPr lang="en-US"/>
              <a:t>family (P53) = Q81589 (Q81589)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http://www.wikidata.org/entity/Q158143 (item), http://www.wikidata.org/entity/Q20875 (item)] ()</a:t>
            </a:r>
          </a:p>
          <a:p>
            <a:pPr lvl="0"/>
            <a:r>
              <a:rPr lang="en-US"/>
              <a:t>image (P18) = Duke of Connaught and Strathearn.jpg ()</a:t>
            </a:r>
          </a:p>
          <a:p>
            <a:pPr lvl="0"/>
            <a:r>
              <a:rPr lang="en-US"/>
              <a:t>place of birth (P19) = Q42182 (Q42182)</a:t>
            </a:r>
          </a:p>
          <a:p>
            <a:pPr lvl="0"/>
            <a:r>
              <a:rPr lang="en-US"/>
              <a:t>P241 (P241) = Q222595 (Q222595)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13612939t ()</a:t>
            </a:r>
          </a:p>
          <a:p>
            <a:pPr lvl="0"/>
            <a:r>
              <a:rPr lang="en-US"/>
              <a:t>GND ID (P227) = 121701409 ()</a:t>
            </a:r>
          </a:p>
          <a:p>
            <a:pPr lvl="0"/>
            <a:r>
              <a:rPr lang="en-US"/>
              <a:t>occupation (P106) = Q82955 (Q82955)</a:t>
            </a:r>
          </a:p>
          <a:p>
            <a:pPr lvl="0"/>
            <a:r>
              <a:rPr lang="en-US"/>
              <a:t>award received (P166) = [http://www.wikidata.org/entity/Q12177423 (item), http://www.wikidata.org/entity/Q1126563 (item)] ()</a:t>
            </a:r>
          </a:p>
          <a:p>
            <a:pPr lvl="0"/>
            <a:r>
              <a:rPr lang="en-US"/>
              <a:t>Library of Congress authority ID (P244) = n98083203 ()</a:t>
            </a:r>
          </a:p>
          <a:p>
            <a:pPr lvl="0"/>
            <a:r>
              <a:rPr lang="en-US"/>
              <a:t>wikidata_id (wikidata_id) = Q160541 ()</a:t>
            </a:r>
          </a:p>
          <a:p>
            <a:pPr lvl="0"/>
            <a:r>
              <a:rPr lang="en-US"/>
              <a:t>source (source) = WikiData ()</a:t>
            </a:r>
          </a:p>
          <a:p>
            <a:pPr lvl="0"/>
            <a:r>
              <a:rPr lang="en-US"/>
              <a:t>P2015 (P2015) = mr-leopold-gotha ()</a:t>
            </a:r>
          </a:p>
          <a:p>
            <a:pPr lvl="0"/>
            <a:r>
              <a:rPr lang="en-US"/>
              <a:t>child (P40) = [http://www.wikidata.org/entity/Q235521 (item), http://www.wikidata.org/entity/Q160467 (item)] ()</a:t>
            </a:r>
          </a:p>
          <a:p>
            <a:pPr lvl="0"/>
            <a:r>
              <a:rPr lang="en-US"/>
              <a:t>date of birth (P569) = 1853-04-07 (Prec.: day [-0 .. +0], PCal: Gregorian) ()</a:t>
            </a:r>
          </a:p>
          <a:p>
            <a:pPr lvl="0"/>
            <a:r>
              <a:rPr lang="en-US"/>
              <a:t>Freebase ID (P646) = /m/01pzkx ()</a:t>
            </a:r>
          </a:p>
          <a:p>
            <a:pPr lvl="0"/>
            <a:r>
              <a:rPr lang="en-US"/>
              <a:t>sex or gender (P21) = Q6581097 (Q6581097)</a:t>
            </a:r>
          </a:p>
          <a:p>
            <a:pPr lvl="0"/>
            <a:r>
              <a:rPr lang="en-US"/>
              <a:t>WeRelate person ID (P4159) = Leopold_Van_Groot_Brittannie_(1) ()</a:t>
            </a:r>
          </a:p>
          <a:p>
            <a:pPr lvl="0"/>
            <a:r>
              <a:rPr lang="en-US"/>
              <a:t>place of death (P20) = Q39984 (Q39984)</a:t>
            </a:r>
          </a:p>
          <a:p>
            <a:pPr lvl="0"/>
            <a:r>
              <a:rPr lang="en-US"/>
              <a:t>described by source (P1343) = [http://www.wikidata.org/entity/Q19096012 (item), http://www.wikidata.org/entity/Q15987216 (item), http://www.wikidata.org/entity/Q19180675 (item), http://www.wikidata.org/entity/Q602358 (item)] ()</a:t>
            </a:r>
          </a:p>
          <a:p>
            <a:pPr lvl="0"/>
            <a:r>
              <a:rPr lang="en-US"/>
              <a:t>father (P22) = Q152245 (Q152245)</a:t>
            </a:r>
          </a:p>
          <a:p>
            <a:pPr lvl="0"/>
            <a:r>
              <a:rPr lang="en-US"/>
              <a:t>mother (P25) = Q9439 (Q9439)</a:t>
            </a:r>
          </a:p>
          <a:p>
            <a:pPr lvl="0"/>
            <a:r>
              <a:rPr lang="en-US"/>
              <a:t>P69 (P69) = Q745967 (Q745967)</a:t>
            </a:r>
          </a:p>
          <a:p>
            <a:pPr lvl="0"/>
            <a:r>
              <a:rPr lang="en-US"/>
              <a:t>country of citizenship (P27) = Q145 (Q145)</a:t>
            </a:r>
          </a:p>
          <a:p>
            <a:pPr lvl="0"/>
            <a:r>
              <a:rPr lang="en-US"/>
              <a:t>spouse (P26) = Q60747 (Q60747)</a:t>
            </a:r>
          </a:p>
          <a:p>
            <a:pPr lvl="0"/>
            <a:r>
              <a:rPr lang="en-US"/>
              <a:t>Commons category (P373) = Prince Leopold, Duke of Albany ()</a:t>
            </a:r>
          </a:p>
          <a:p>
            <a:pPr lvl="0"/>
            <a:r>
              <a:rPr lang="en-US"/>
              <a:t>date of death (P570) = 1884-03-28 (Prec.: day [-0 .. +0], PCal: Gregorian) ()</a:t>
            </a:r>
          </a:p>
          <a:p>
            <a:pPr lvl="0"/>
            <a:r>
              <a:rPr lang="en-US"/>
              <a:t>wiki_en (wiki_en) = Prince Leopold, Duke of Albany ()</a:t>
            </a:r>
          </a:p>
          <a:p>
            <a:pPr lvl="0"/>
            <a:r>
              <a:rPr lang="en-US"/>
              <a:t>VIAF ID (P214) = 64869950 ()</a:t>
            </a:r>
          </a:p>
          <a:p>
            <a:pPr lvl="0"/>
            <a:r>
              <a:rPr lang="en-US"/>
              <a:t>ISNI (P213) = 0000 0000 3915 9327 ()</a:t>
            </a:r>
          </a:p>
          <a:p>
            <a:pPr lvl="0"/>
            <a:r>
              <a:rPr lang="en-US"/>
              <a:t>National Portrait Gallery (London) person ID (P1816) = mp00056 ()</a:t>
            </a:r>
          </a:p>
          <a:p>
            <a:pPr lvl="0"/>
            <a:r>
              <a:rPr lang="en-US"/>
              <a:t>WikiTree person ID (P2949) = Sachsen-Coburg_und_Gotha-19 ()</a:t>
            </a:r>
          </a:p>
          <a:p>
            <a:pPr lvl="0"/>
            <a:r>
              <a:rPr lang="en-US"/>
              <a:t>Oxford Dictionary of National Biography ID (P1415) = 16475 ()</a:t>
            </a:r>
          </a:p>
          <a:p>
            <a:pPr lvl="0"/>
            <a:r>
              <a:rPr lang="en-US"/>
              <a:t>coat of arms image (P94) = Coat of Arms of Leopold, Duke of Albany.svg ()</a:t>
            </a:r>
          </a:p>
          <a:p>
            <a:pPr lvl="0"/>
            <a:r>
              <a:rPr lang="en-US"/>
              <a:t>label_en (label_en) = Prince Leopold, Duke of Albany ()</a:t>
            </a:r>
          </a:p>
          <a:p>
            <a:pPr lvl="0"/>
            <a:r>
              <a:rPr lang="en-US"/>
              <a:t>place of burial (P119) = Q2449634 (Q2449634)</a:t>
            </a:r>
          </a:p>
          <a:p>
            <a:pPr lvl="0"/>
            <a:r>
              <a:rPr lang="en-US"/>
              <a:t>given name (P735) = Q1076652 (Q1076652)</a:t>
            </a:r>
          </a:p>
          <a:p>
            <a:pPr lvl="0"/>
            <a:r>
              <a:rPr lang="en-US"/>
              <a:t>wikidata_type (wikidata_type) = http://www.wikidata.org/ontology#Item ()</a:t>
            </a:r>
          </a:p>
          <a:p>
            <a:pPr lvl="0"/>
            <a:r>
              <a:rPr lang="en-US"/>
              <a:t>picture (picture) = BufferedImage@1ac4ccad: type = 10 ColorModel: #pixelBits = 8 numComponents = 1 color space = java.awt.color.ICC_ColorSpace@474fae39 transparency = 1 has alpha = false isAlphaPre = false ByteInterleavedRaster: width = 200 height = 271 #numDataElements 1 dataOff[0] = 0 ()</a:t>
            </a:r>
          </a:p>
          <a:p>
            <a:pPr lvl="0"/>
            <a:r>
              <a:rPr lang="en-US"/>
              <a:t>instance of (P31) = Q5 (Q5)</a:t>
            </a:r>
          </a:p>
          <a:p>
            <a:pPr lvl="0"/>
            <a:r>
              <a:rPr lang="en-US"/>
              <a:t>family (P53) = Q1753846 (Q1753846)</a:t>
            </a:r>
          </a:p>
          <a:p>
            <a:pPr lvl="0"/>
            <a:r>
              <a:rPr lang="en-US"/>
              <a:t>SNAC Ark ID (P3430) = w693180b ()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http://www.wikidata.org/entity/Q160558 (item), http://www.wikidata.org/entity/Q158143 (item), http://www.wikidata.org/entity/Q20875 (item)] ()</a:t>
            </a:r>
          </a:p>
          <a:p>
            <a:pPr lvl="0"/>
            <a:r>
              <a:rPr lang="en-US"/>
              <a:t>P1050 (P1050) = [http://www.wikidata.org/entity/Q134003 (item), http://www.wikidata.org/entity/Q41571 (item)] ()</a:t>
            </a:r>
          </a:p>
          <a:p>
            <a:pPr lvl="0"/>
            <a:r>
              <a:rPr lang="en-US"/>
              <a:t>image (P18) = Prince Leopold, Duke of Albany - Project Gutenberg eText 13103.jpg ()</a:t>
            </a:r>
          </a:p>
          <a:p>
            <a:pPr lvl="0"/>
            <a:r>
              <a:rPr lang="en-US"/>
              <a:t>position held (P39) = Q28841847 (Q28841847)</a:t>
            </a:r>
          </a:p>
          <a:p>
            <a:pPr lvl="0"/>
            <a:r>
              <a:rPr lang="en-US"/>
              <a:t>name (name) = Prince Leopold, Duke of Albany ()</a:t>
            </a:r>
          </a:p>
          <a:p>
            <a:pPr lvl="0"/>
            <a:r>
              <a:rPr lang="en-US"/>
              <a:t>place of birth (P19) = Q42182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9439" TargetMode="External" Type="http://schemas.openxmlformats.org/officeDocument/2006/relationships/hyperlink"/>
<Relationship Id="rId3" Target="../media/image1.jpeg" Type="http://schemas.openxmlformats.org/officeDocument/2006/relationships/image"/>
<Relationship Id="rId4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0" TargetMode="External" Type="http://schemas.openxmlformats.org/officeDocument/2006/relationships/hyperlink"/>
<Relationship Id="rId3" Target="../media/image10.jpeg" Type="http://schemas.openxmlformats.org/officeDocument/2006/relationships/image"/>
<Relationship Id="rId4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16728" TargetMode="External" Type="http://schemas.openxmlformats.org/officeDocument/2006/relationships/hyperlink"/>
<Relationship Id="rId3" Target="../media/image2.jpeg" Type="http://schemas.openxmlformats.org/officeDocument/2006/relationships/image"/>
<Relationship Id="rId4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20875" TargetMode="External" Type="http://schemas.openxmlformats.org/officeDocument/2006/relationships/hyperlink"/>
<Relationship Id="rId3" Target="../media/image3.jpeg" Type="http://schemas.openxmlformats.org/officeDocument/2006/relationships/image"/>
<Relationship Id="rId4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5566" TargetMode="External" Type="http://schemas.openxmlformats.org/officeDocument/2006/relationships/hyperlink"/>
<Relationship Id="rId3" Target="../media/image4.jpeg" Type="http://schemas.openxmlformats.org/officeDocument/2006/relationships/image"/>
<Relationship Id="rId4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3" TargetMode="External" Type="http://schemas.openxmlformats.org/officeDocument/2006/relationships/hyperlink"/>
<Relationship Id="rId3" Target="../media/image5.jpeg" Type="http://schemas.openxmlformats.org/officeDocument/2006/relationships/image"/>
<Relationship Id="rId4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39" TargetMode="External" Type="http://schemas.openxmlformats.org/officeDocument/2006/relationships/hyperlink"/>
<Relationship Id="rId3" Target="../media/image6.jpeg" Type="http://schemas.openxmlformats.org/officeDocument/2006/relationships/image"/>
<Relationship Id="rId4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1167" TargetMode="External" Type="http://schemas.openxmlformats.org/officeDocument/2006/relationships/hyperlink"/>
<Relationship Id="rId3" Target="../media/image7.jpeg" Type="http://schemas.openxmlformats.org/officeDocument/2006/relationships/image"/>
<Relationship Id="rId4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58" TargetMode="External" Type="http://schemas.openxmlformats.org/officeDocument/2006/relationships/hyperlink"/>
<Relationship Id="rId3" Target="../media/image8.jpeg" Type="http://schemas.openxmlformats.org/officeDocument/2006/relationships/image"/>
<Relationship Id="rId4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41" TargetMode="External" Type="http://schemas.openxmlformats.org/officeDocument/2006/relationships/hyperlink"/>
<Relationship Id="rId3" Target="../media/image9.jpeg" Type="http://schemas.openxmlformats.org/officeDocument/2006/relationships/image"/>
<Relationship Id="rId4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