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
<Relationships xmlns="http://schemas.openxmlformats.org/package/2006/relationships">
<Relationship Id="rId1" Target="ppt/presentation.xml" Type="http://schemas.openxmlformats.org/officeDocument/2006/relationships/officeDocument"/>
<Relationship Id="rId2" Target="docProps/thumbnail.jpeg" Type="http://schemas.openxmlformats.org/package/2006/relationships/metadata/thumbnail"/>
<Relationship Id="rId3" Target="docProps/core.xml" Type="http://schemas.openxmlformats.org/package/2006/relationships/metadata/core-properties"/>
<Relationship Id="rId4" Target="docProps/app.xml" Type="http://schemas.openxmlformats.org/officeDocument/2006/relationships/extended-properties"/>
</Relationships>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
<Relationships xmlns="http://schemas.openxmlformats.org/package/2006/relationships">
<Relationship Id="rId1" Target="slideMasters/slideMaster1.xml" Type="http://schemas.openxmlformats.org/officeDocument/2006/relationships/slideMaster"/>
<Relationship Id="rId10" Target="slides/slide5.xml" Type="http://schemas.openxmlformats.org/officeDocument/2006/relationships/slide"/>
<Relationship Id="rId11" Target="slides/slide6.xml" Type="http://schemas.openxmlformats.org/officeDocument/2006/relationships/slide"/>
<Relationship Id="rId12" Target="slides/slide7.xml" Type="http://schemas.openxmlformats.org/officeDocument/2006/relationships/slide"/>
<Relationship Id="rId13" Target="slides/slide8.xml" Type="http://schemas.openxmlformats.org/officeDocument/2006/relationships/slide"/>
<Relationship Id="rId14" Target="slides/slide9.xml" Type="http://schemas.openxmlformats.org/officeDocument/2006/relationships/slide"/>
<Relationship Id="rId15" Target="slides/slide10.xml" Type="http://schemas.openxmlformats.org/officeDocument/2006/relationships/slide"/>
<Relationship Id="rId2" Target="presProps.xml" Type="http://schemas.openxmlformats.org/officeDocument/2006/relationships/presProps"/>
<Relationship Id="rId3" Target="viewProps.xml" Type="http://schemas.openxmlformats.org/officeDocument/2006/relationships/viewProps"/>
<Relationship Id="rId4" Target="theme/theme1.xml" Type="http://schemas.openxmlformats.org/officeDocument/2006/relationships/theme"/>
<Relationship Id="rId5" Target="tableStyles.xml" Type="http://schemas.openxmlformats.org/officeDocument/2006/relationships/tableStyles"/>
<Relationship Id="rId6" Target="slides/slide1.xml" Type="http://schemas.openxmlformats.org/officeDocument/2006/relationships/slide"/>
<Relationship Id="rId7" Target="slides/slide2.xml" Type="http://schemas.openxmlformats.org/officeDocument/2006/relationships/slide"/>
<Relationship Id="rId8" Target="slides/slide3.xml" Type="http://schemas.openxmlformats.org/officeDocument/2006/relationships/slide"/>
<Relationship Id="rId9" Target="slides/slide4.xml" Type="http://schemas.openxmlformats.org/officeDocument/2006/relationships/slide"/>
</Relationships>

</file>

<file path=ppt/slideLayouts/_rels/slideLayout1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10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11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2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3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4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5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6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7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8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9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
<Relationships xmlns="http://schemas.openxmlformats.org/package/2006/relationships">
<Relationship Id="rId1" Target="../slideLayouts/slideLayout1.xml" Type="http://schemas.openxmlformats.org/officeDocument/2006/relationships/slideLayout"/>
<Relationship Id="rId10" Target="../slideLayouts/slideLayout10.xml" Type="http://schemas.openxmlformats.org/officeDocument/2006/relationships/slideLayout"/>
<Relationship Id="rId11" Target="../slideLayouts/slideLayout11.xml" Type="http://schemas.openxmlformats.org/officeDocument/2006/relationships/slideLayout"/>
<Relationship Id="rId12" Target="../theme/theme1.xml" Type="http://schemas.openxmlformats.org/officeDocument/2006/relationships/theme"/>
<Relationship Id="rId2" Target="../slideLayouts/slideLayout2.xml" Type="http://schemas.openxmlformats.org/officeDocument/2006/relationships/slideLayout"/>
<Relationship Id="rId3" Target="../slideLayouts/slideLayout3.xml" Type="http://schemas.openxmlformats.org/officeDocument/2006/relationships/slideLayout"/>
<Relationship Id="rId4" Target="../slideLayouts/slideLayout4.xml" Type="http://schemas.openxmlformats.org/officeDocument/2006/relationships/slideLayout"/>
<Relationship Id="rId5" Target="../slideLayouts/slideLayout5.xml" Type="http://schemas.openxmlformats.org/officeDocument/2006/relationships/slideLayout"/>
<Relationship Id="rId6" Target="../slideLayouts/slideLayout6.xml" Type="http://schemas.openxmlformats.org/officeDocument/2006/relationships/slideLayout"/>
<Relationship Id="rId7" Target="../slideLayouts/slideLayout7.xml" Type="http://schemas.openxmlformats.org/officeDocument/2006/relationships/slideLayout"/>
<Relationship Id="rId8" Target="../slideLayouts/slideLayout8.xml" Type="http://schemas.openxmlformats.org/officeDocument/2006/relationships/slideLayout"/>
<Relationship Id="rId9" Target="../slideLayouts/slideLayout9.xml" Type="http://schemas.openxmlformats.org/officeDocument/2006/relationships/slideLayout"/>
</Relationships>
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
<Relationships xmlns="http://schemas.openxmlformats.org/package/2006/relationships">
<Relationship Id="rId1" Target="../slideLayouts/slideLayout7.xml" Type="http://schemas.openxmlformats.org/officeDocument/2006/relationships/slideLayout"/>
</Relationships>

</file>

<file path=ppt/slides/_rels/slide10.xml.rels><?xml version="1.0" encoding="UTF-8" standalone="no"?>
<Relationships xmlns="http://schemas.openxmlformats.org/package/2006/relationships">
<Relationship Id="rId1" Target="../slideLayouts/slideLayout7.xml" Type="http://schemas.openxmlformats.org/officeDocument/2006/relationships/slideLayout"/>
</Relationships>

</file>

<file path=ppt/slides/_rels/slide2.xml.rels><?xml version="1.0" encoding="UTF-8" standalone="no"?>
<Relationships xmlns="http://schemas.openxmlformats.org/package/2006/relationships">
<Relationship Id="rId1" Target="../slideLayouts/slideLayout7.xml" Type="http://schemas.openxmlformats.org/officeDocument/2006/relationships/slideLayout"/>
</Relationships>

</file>

<file path=ppt/slides/_rels/slide3.xml.rels><?xml version="1.0" encoding="UTF-8" standalone="no"?>
<Relationships xmlns="http://schemas.openxmlformats.org/package/2006/relationships">
<Relationship Id="rId1" Target="../slideLayouts/slideLayout7.xml" Type="http://schemas.openxmlformats.org/officeDocument/2006/relationships/slideLayout"/>
</Relationships>

</file>

<file path=ppt/slides/_rels/slide4.xml.rels><?xml version="1.0" encoding="UTF-8" standalone="no"?>
<Relationships xmlns="http://schemas.openxmlformats.org/package/2006/relationships">
<Relationship Id="rId1" Target="../slideLayouts/slideLayout7.xml" Type="http://schemas.openxmlformats.org/officeDocument/2006/relationships/slideLayout"/>
</Relationships>

</file>

<file path=ppt/slides/_rels/slide5.xml.rels><?xml version="1.0" encoding="UTF-8" standalone="no"?>
<Relationships xmlns="http://schemas.openxmlformats.org/package/2006/relationships">
<Relationship Id="rId1" Target="../slideLayouts/slideLayout7.xml" Type="http://schemas.openxmlformats.org/officeDocument/2006/relationships/slideLayout"/>
</Relationships>

</file>

<file path=ppt/slides/_rels/slide6.xml.rels><?xml version="1.0" encoding="UTF-8" standalone="no"?>
<Relationships xmlns="http://schemas.openxmlformats.org/package/2006/relationships">
<Relationship Id="rId1" Target="../slideLayouts/slideLayout7.xml" Type="http://schemas.openxmlformats.org/officeDocument/2006/relationships/slideLayout"/>
</Relationships>

</file>

<file path=ppt/slides/_rels/slide7.xml.rels><?xml version="1.0" encoding="UTF-8" standalone="no"?>
<Relationships xmlns="http://schemas.openxmlformats.org/package/2006/relationships">
<Relationship Id="rId1" Target="../slideLayouts/slideLayout7.xml" Type="http://schemas.openxmlformats.org/officeDocument/2006/relationships/slideLayout"/>
</Relationships>

</file>

<file path=ppt/slides/_rels/slide8.xml.rels><?xml version="1.0" encoding="UTF-8" standalone="no"?>
<Relationships xmlns="http://schemas.openxmlformats.org/package/2006/relationships">
<Relationship Id="rId1" Target="../slideLayouts/slideLayout7.xml" Type="http://schemas.openxmlformats.org/officeDocument/2006/relationships/slideLayout"/>
</Relationships>

</file>

<file path=ppt/slides/_rels/slide9.xml.rels><?xml version="1.0" encoding="UTF-8" standalone="no"?>
<Relationships xmlns="http://schemas.openxmlformats.org/package/2006/relationships">
<Relationship Id="rId1" Target="../slideLayouts/slideLayout7.xml" Type="http://schemas.openxmlformats.org/officeDocument/2006/relationships/slideLayout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54000" y="254000"/>
            <a:ext cx="7620000" cy="3175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name:Victoria Hanover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54000" y="571500"/>
            <a:ext cx="7620000" cy="3175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nobleTitle:Queen of England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254000" y="889000"/>
            <a:ext cx="7620000" cy="3175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sex:female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254000" y="1206500"/>
            <a:ext cx="7620000" cy="3175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yearBorn:1819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254000" y="1524000"/>
            <a:ext cx="7620000" cy="3175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birthPlace:Kensington,Palace,London,England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54000" y="1841500"/>
            <a:ext cx="7620000" cy="3175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yearDied:1901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254000" y="2159000"/>
            <a:ext cx="7620000" cy="3175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diedAt:Royal Mausoleum,Frogmore,Berkshire,England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54000" y="254000"/>
            <a:ext cx="7620000" cy="3175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name:Beatrice Mary Victoria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54000" y="571500"/>
            <a:ext cx="7620000" cy="3175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nobleTitle:Princess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254000" y="889000"/>
            <a:ext cx="7620000" cy="3175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sex:female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254000" y="1206500"/>
            <a:ext cx="7620000" cy="3175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yearBorn:1857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254000" y="1524000"/>
            <a:ext cx="7620000" cy="3175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birthPlace:Buckingham,Palace,London,England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54000" y="1841500"/>
            <a:ext cx="7620000" cy="3175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yearDied:1944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254000" y="2159000"/>
            <a:ext cx="7620000" cy="3175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diedAt:Bantridge Park,Balcombe,Sussex,England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54000" y="254000"/>
            <a:ext cx="7620000" cy="3175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name:Victoria Adelaide Mary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54000" y="571500"/>
            <a:ext cx="7620000" cy="3175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nobleTitle:Princess Royal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254000" y="889000"/>
            <a:ext cx="7620000" cy="3175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sex:female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254000" y="1206500"/>
            <a:ext cx="7620000" cy="3175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yearBorn:1841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254000" y="1524000"/>
            <a:ext cx="7620000" cy="3175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birthPlace:Throne Room,Buckingham Palac,England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54000" y="1841500"/>
            <a:ext cx="7620000" cy="3175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yearDied:1901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254000" y="2159000"/>
            <a:ext cx="7620000" cy="3175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diedAt:Friedenskirche,Potsdam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54000" y="254000"/>
            <a:ext cx="7620000" cy="3175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name:Edward_VII Wettin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54000" y="571500"/>
            <a:ext cx="7620000" cy="3175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nobleTitle:King of England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254000" y="889000"/>
            <a:ext cx="7620000" cy="3175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sex:male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254000" y="1206500"/>
            <a:ext cx="7620000" cy="3175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yearBorn:1841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254000" y="1524000"/>
            <a:ext cx="7620000" cy="3175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birthPlace:Buckingham,Palace,London,England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54000" y="1841500"/>
            <a:ext cx="7620000" cy="3175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yearDied:1910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254000" y="2159000"/>
            <a:ext cx="7620000" cy="3175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diedAt:Windsor,Berkshire,England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54000" y="254000"/>
            <a:ext cx="7620000" cy="3175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name:Alice Maud Mary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54000" y="571500"/>
            <a:ext cx="7620000" cy="3175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nobleTitle:Princess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254000" y="889000"/>
            <a:ext cx="7620000" cy="3175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sex:female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254000" y="1206500"/>
            <a:ext cx="7620000" cy="3175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yearBorn:1843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254000" y="1524000"/>
            <a:ext cx="7620000" cy="3175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birthPlace:Buckingham,Palace,London,England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54000" y="1841500"/>
            <a:ext cx="7620000" cy="3175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yearDied:1878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254000" y="2159000"/>
            <a:ext cx="7620000" cy="3175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diedAt:Darmstadt,,,Germany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54000" y="254000"/>
            <a:ext cx="7620000" cy="3175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name:Alfred Ernest Albert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54000" y="571500"/>
            <a:ext cx="7620000" cy="3175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nobleTitle:Prince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254000" y="889000"/>
            <a:ext cx="7620000" cy="3175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sex:male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254000" y="1206500"/>
            <a:ext cx="7620000" cy="3175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yearBorn:1844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254000" y="1524000"/>
            <a:ext cx="7620000" cy="3175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birthPlace:Windsor Castle,Berkshire,England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54000" y="1841500"/>
            <a:ext cx="7620000" cy="3175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yearDied:1900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254000" y="2159000"/>
            <a:ext cx="7620000" cy="3175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diedAt:Schloss Rosenau,Near Coburg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54000" y="254000"/>
            <a:ext cx="7620000" cy="3175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name:Helena Augusta Victoria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54000" y="571500"/>
            <a:ext cx="7620000" cy="3175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nobleTitle:Princess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254000" y="889000"/>
            <a:ext cx="7620000" cy="3175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sex:female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254000" y="1206500"/>
            <a:ext cx="7620000" cy="3175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yearBorn:1846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254000" y="1524000"/>
            <a:ext cx="7620000" cy="3175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birthPlace:Buckingham,Palace,London,England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54000" y="1841500"/>
            <a:ext cx="7620000" cy="3175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yearDied:1923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254000" y="2159000"/>
            <a:ext cx="7620000" cy="3175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diedAt:Schomberg House,Pall Mall,London,England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54000" y="254000"/>
            <a:ext cx="7620000" cy="3175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name:Louise Caroline Alberta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54000" y="571500"/>
            <a:ext cx="7620000" cy="3175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nobleTitle:Princess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254000" y="889000"/>
            <a:ext cx="7620000" cy="3175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sex:female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254000" y="1206500"/>
            <a:ext cx="7620000" cy="3175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yearBorn:1848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254000" y="1524000"/>
            <a:ext cx="7620000" cy="3175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birthPlace:Buckingham,Palace,London,England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54000" y="1841500"/>
            <a:ext cx="7620000" cy="3175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yearDied:1939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254000" y="2159000"/>
            <a:ext cx="7620000" cy="3175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diedAt:Frogmore,,,England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54000" y="254000"/>
            <a:ext cx="7620000" cy="3175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name:Arthur William Patrick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54000" y="571500"/>
            <a:ext cx="7620000" cy="3175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nobleTitle:Prince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254000" y="889000"/>
            <a:ext cx="7620000" cy="3175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sex:male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254000" y="1206500"/>
            <a:ext cx="7620000" cy="3175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yearBorn:1850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254000" y="1524000"/>
            <a:ext cx="7620000" cy="3175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birthPlace:Buckingham,Palace,London,England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54000" y="1841500"/>
            <a:ext cx="7620000" cy="3175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yearDied:1942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254000" y="2159000"/>
            <a:ext cx="7620000" cy="3175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diedAt:Bagshot Park,Surrey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54000" y="254000"/>
            <a:ext cx="7620000" cy="3175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name:Leopold George Duncan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54000" y="571500"/>
            <a:ext cx="7620000" cy="3175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nobleTitle:Prince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254000" y="889000"/>
            <a:ext cx="7620000" cy="3175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sex:male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254000" y="1206500"/>
            <a:ext cx="7620000" cy="3175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yearBorn:1853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254000" y="1524000"/>
            <a:ext cx="7620000" cy="3175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birthPlace:Buckingham,Palace,London,England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54000" y="1841500"/>
            <a:ext cx="7620000" cy="3175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yearDied:1884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254000" y="2159000"/>
            <a:ext cx="7620000" cy="3175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diedAt:Cannes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baseType="lpstr" size="1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  <dc:title>Queen Victoria</dc:title>
</cp:coreProperties>
</file>