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1819-05-24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England</a:t>
            </a:r>
          </a:p>
          <a:p>
            <a:pPr lvl="0"/>
            <a:r>
              <a:rPr lang="en-US"/>
              <a:t>childOf = F42</a:t>
            </a:r>
          </a:p>
          <a:p>
            <a:pPr lvl="0"/>
            <a:r>
              <a:rPr lang="en-US"/>
              <a:t>yearBorn = 1819</a:t>
            </a:r>
          </a:p>
          <a:p>
            <a:pPr lvl="0"/>
            <a:r>
              <a:rPr lang="en-US"/>
              <a:t>parentOf = F1</a:t>
            </a:r>
          </a:p>
          <a:p>
            <a:pPr lvl="0"/>
            <a:r>
              <a:rPr lang="en-US"/>
              <a:t>died = 1901-01-22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Royal Mausoleum,Frogmore,Berkshire,England</a:t>
            </a:r>
          </a:p>
          <a:p>
            <a:pPr lvl="0"/>
            <a:r>
              <a:rPr lang="en-US"/>
              <a:t>birthPlace = Kensington,Palace,London,England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Victoria Hanover</a:t>
            </a:r>
          </a:p>
          <a:p>
            <a:pPr lvl="0"/>
            <a:r>
              <a:rPr lang="en-US"/>
              <a:t>id = I1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1857-04-14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1857</a:t>
            </a:r>
          </a:p>
          <a:p>
            <a:pPr lvl="0"/>
            <a:r>
              <a:rPr lang="en-US"/>
              <a:t>parentOf = F6</a:t>
            </a:r>
          </a:p>
          <a:p>
            <a:pPr lvl="0"/>
            <a:r>
              <a:rPr lang="en-US"/>
              <a:t>died = 1944-10-26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Bantridge Park,Balcombe,Sussex,England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Beatrice Mary Victoria</a:t>
            </a:r>
          </a:p>
          <a:p>
            <a:pPr lvl="0"/>
            <a:r>
              <a:rPr lang="en-US"/>
              <a:t>id = I11</a:t>
            </a:r>
          </a:p>
          <a:p>
            <a:pPr lvl="0"/>
            <a:r>
              <a:rPr lang="en-US"/>
              <a:t>monthDied = 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1841-02-10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F3</a:t>
            </a:r>
          </a:p>
          <a:p>
            <a:pPr lvl="0"/>
            <a:r>
              <a:rPr lang="en-US"/>
              <a:t>died = 1901-08-05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Friedenskirche,Potsdam</a:t>
            </a:r>
          </a:p>
          <a:p>
            <a:pPr lvl="0"/>
            <a:r>
              <a:rPr lang="en-US"/>
              <a:t>birthPlace = Throne Room,Buckingham Palac,England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Victoria Adelaide Mary</a:t>
            </a:r>
          </a:p>
          <a:p>
            <a:pPr lvl="0"/>
            <a:r>
              <a:rPr lang="en-US"/>
              <a:t>id = I3</a:t>
            </a:r>
          </a:p>
          <a:p>
            <a:pPr lvl="0"/>
            <a:r>
              <a:rPr lang="en-US"/>
              <a:t>monthDied =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1841-11-09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F2</a:t>
            </a:r>
          </a:p>
          <a:p>
            <a:pPr lvl="0"/>
            <a:r>
              <a:rPr lang="en-US"/>
              <a:t>died = 1910-05-20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1910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Edward_VII Wettin</a:t>
            </a:r>
          </a:p>
          <a:p>
            <a:pPr lvl="0"/>
            <a:r>
              <a:rPr lang="en-US"/>
              <a:t>id = I4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1843-04-25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1843</a:t>
            </a:r>
          </a:p>
          <a:p>
            <a:pPr lvl="0"/>
            <a:r>
              <a:rPr lang="en-US"/>
              <a:t>parentOf = F8</a:t>
            </a:r>
          </a:p>
          <a:p>
            <a:pPr lvl="0"/>
            <a:r>
              <a:rPr lang="en-US"/>
              <a:t>died = 1878-12-14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Darmstadt,,,Germany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Alice Maud Mary</a:t>
            </a:r>
          </a:p>
          <a:p>
            <a:pPr lvl="0"/>
            <a:r>
              <a:rPr lang="en-US"/>
              <a:t>id = I5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1844-08-06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1844</a:t>
            </a:r>
          </a:p>
          <a:p>
            <a:pPr lvl="0"/>
            <a:r>
              <a:rPr lang="en-US"/>
              <a:t>parentOf = F26</a:t>
            </a:r>
          </a:p>
          <a:p>
            <a:pPr lvl="0"/>
            <a:r>
              <a:rPr lang="en-US"/>
              <a:t>died = 1900-07-30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Schloss Rosenau,Near Coburg</a:t>
            </a:r>
          </a:p>
          <a:p>
            <a:pPr lvl="0"/>
            <a:r>
              <a:rPr lang="en-US"/>
              <a:t>birthPlace = Windsor Castle,Berkshire,England</a:t>
            </a:r>
          </a:p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8</a:t>
            </a:r>
          </a:p>
          <a:p>
            <a:pPr lvl="0"/>
            <a:r>
              <a:rPr lang="en-US"/>
              <a:t>name = Alfred Ernest Albert</a:t>
            </a:r>
          </a:p>
          <a:p>
            <a:pPr lvl="0"/>
            <a:r>
              <a:rPr lang="en-US"/>
              <a:t>id = I6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1846-05-25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1846</a:t>
            </a:r>
          </a:p>
          <a:p>
            <a:pPr lvl="0"/>
            <a:r>
              <a:rPr lang="en-US"/>
              <a:t>parentOf = F32</a:t>
            </a:r>
          </a:p>
          <a:p>
            <a:pPr lvl="0"/>
            <a:r>
              <a:rPr lang="en-US"/>
              <a:t>died = 1923-06-09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Schomberg House,Pall Mall,London,England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1923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Helena Augusta Victoria</a:t>
            </a:r>
          </a:p>
          <a:p>
            <a:pPr lvl="0"/>
            <a:r>
              <a:rPr lang="en-US"/>
              <a:t>id = I7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1848-03-18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1848</a:t>
            </a:r>
          </a:p>
          <a:p>
            <a:pPr lvl="0"/>
            <a:r>
              <a:rPr lang="en-US"/>
              <a:t>parentOf = F69</a:t>
            </a:r>
          </a:p>
          <a:p>
            <a:pPr lvl="0"/>
            <a:r>
              <a:rPr lang="en-US"/>
              <a:t>died = 1939-12-03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Frogmore,,,England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1939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3</a:t>
            </a:r>
          </a:p>
          <a:p>
            <a:pPr lvl="0"/>
            <a:r>
              <a:rPr lang="en-US"/>
              <a:t>name = Louise Caroline Alberta</a:t>
            </a:r>
          </a:p>
          <a:p>
            <a:pPr lvl="0"/>
            <a:r>
              <a:rPr lang="en-US"/>
              <a:t>id = I8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1850-05-01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1850</a:t>
            </a:r>
          </a:p>
          <a:p>
            <a:pPr lvl="0"/>
            <a:r>
              <a:rPr lang="en-US"/>
              <a:t>parentOf = F34</a:t>
            </a:r>
          </a:p>
          <a:p>
            <a:pPr lvl="0"/>
            <a:r>
              <a:rPr lang="en-US"/>
              <a:t>died = 1942-01-16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Bagshot Park,Surrey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Arthur William Patrick</a:t>
            </a:r>
          </a:p>
          <a:p>
            <a:pPr lvl="0"/>
            <a:r>
              <a:rPr lang="en-US"/>
              <a:t>id = I9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1853-04-07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1853</a:t>
            </a:r>
          </a:p>
          <a:p>
            <a:pPr lvl="0"/>
            <a:r>
              <a:rPr lang="en-US"/>
              <a:t>parentOf = F5</a:t>
            </a:r>
          </a:p>
          <a:p>
            <a:pPr lvl="0"/>
            <a:r>
              <a:rPr lang="en-US"/>
              <a:t>died = 1884-03-28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Cannes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1884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Leopold George Duncan</a:t>
            </a:r>
          </a:p>
          <a:p>
            <a:pPr lvl="0"/>
            <a:r>
              <a:rPr lang="en-US"/>
              <a:t>id = I10</a:t>
            </a:r>
          </a:p>
          <a:p>
            <a:pPr lvl="0"/>
            <a:r>
              <a:rPr lang="en-US"/>
              <a:t>monthDied =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Hanover" TargetMode="External" Type="http://schemas.openxmlformats.org/officeDocument/2006/relationships/hyperlink"/>
<Relationship Id="rId3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Beatrice_Mary_Victoria" TargetMode="External" Type="http://schemas.openxmlformats.org/officeDocument/2006/relationships/hyperlink"/>
<Relationship Id="rId3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Adelaide_Mary" TargetMode="External" Type="http://schemas.openxmlformats.org/officeDocument/2006/relationships/hyperlink"/>
<Relationship Id="rId3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Edward_VII_Wettin" TargetMode="External" Type="http://schemas.openxmlformats.org/officeDocument/2006/relationships/hyperlink"/>
<Relationship Id="rId3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ice_Maud_Mary" TargetMode="External" Type="http://schemas.openxmlformats.org/officeDocument/2006/relationships/hyperlink"/>
<Relationship Id="rId3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fred_Ernest_Albert" TargetMode="External" Type="http://schemas.openxmlformats.org/officeDocument/2006/relationships/hyperlink"/>
<Relationship Id="rId3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Helena_Augusta_Victoria" TargetMode="External" Type="http://schemas.openxmlformats.org/officeDocument/2006/relationships/hyperlink"/>
<Relationship Id="rId3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ouise_Caroline_Alberta" TargetMode="External" Type="http://schemas.openxmlformats.org/officeDocument/2006/relationships/hyperlink"/>
<Relationship Id="rId3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rthur_William_Patrick" TargetMode="External" Type="http://schemas.openxmlformats.org/officeDocument/2006/relationships/hyperlink"/>
<Relationship Id="rId3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eopold_George_Duncan" TargetMode="External" Type="http://schemas.openxmlformats.org/officeDocument/2006/relationships/hyperlink"/>
<Relationship Id="rId3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54000" y="1397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159000" y="1397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54000" y="1778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159000" y="1778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54000" y="2159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159000" y="2159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54000" y="2540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159000" y="2540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54000" y="2921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159000" y="2921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54000" y="3302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159000" y="3302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