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notesMasterIdLst>
    <p:notesMasterId r:id="rId7"/>
  </p:notesMasterIdLst>
  <p:sldIdLst>
    <p:sldId id="256" r:id="rId6"/>
    <p:sldId id="257" r:id="rId10"/>
    <p:sldId id="258" r:id="rId12"/>
    <p:sldId id="259" r:id="rId14"/>
    <p:sldId id="260" r:id="rId16"/>
    <p:sldId id="261" r:id="rId18"/>
    <p:sldId id="262" r:id="rId20"/>
    <p:sldId id="263" r:id="rId22"/>
    <p:sldId id="264" r:id="rId24"/>
    <p:sldId id="265" r:id="rId26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2.xml" Type="http://schemas.openxmlformats.org/officeDocument/2006/relationships/slide"/><Relationship Id="rId11" Target="notesSlides/notesSlide2.xml" Type="http://schemas.openxmlformats.org/officeDocument/2006/relationships/notesSlide"/><Relationship Id="rId12" Target="slides/slide3.xml" Type="http://schemas.openxmlformats.org/officeDocument/2006/relationships/slide"/><Relationship Id="rId13" Target="notesSlides/notesSlide3.xml" Type="http://schemas.openxmlformats.org/officeDocument/2006/relationships/notesSlide"/><Relationship Id="rId14" Target="slides/slide4.xml" Type="http://schemas.openxmlformats.org/officeDocument/2006/relationships/slide"/><Relationship Id="rId15" Target="notesSlides/notesSlide4.xml" Type="http://schemas.openxmlformats.org/officeDocument/2006/relationships/notesSlide"/><Relationship Id="rId16" Target="slides/slide5.xml" Type="http://schemas.openxmlformats.org/officeDocument/2006/relationships/slide"/><Relationship Id="rId17" Target="notesSlides/notesSlide5.xml" Type="http://schemas.openxmlformats.org/officeDocument/2006/relationships/notesSlide"/><Relationship Id="rId18" Target="slides/slide6.xml" Type="http://schemas.openxmlformats.org/officeDocument/2006/relationships/slide"/><Relationship Id="rId19" Target="notesSlides/notesSlide6.xml" Type="http://schemas.openxmlformats.org/officeDocument/2006/relationships/notesSlide"/><Relationship Id="rId2" Target="presProps.xml" Type="http://schemas.openxmlformats.org/officeDocument/2006/relationships/presProps"/><Relationship Id="rId20" Target="slides/slide7.xml" Type="http://schemas.openxmlformats.org/officeDocument/2006/relationships/slide"/><Relationship Id="rId21" Target="notesSlides/notesSlide7.xml" Type="http://schemas.openxmlformats.org/officeDocument/2006/relationships/notesSlide"/><Relationship Id="rId22" Target="slides/slide8.xml" Type="http://schemas.openxmlformats.org/officeDocument/2006/relationships/slide"/><Relationship Id="rId23" Target="notesSlides/notesSlide8.xml" Type="http://schemas.openxmlformats.org/officeDocument/2006/relationships/notesSlide"/><Relationship Id="rId24" Target="slides/slide9.xml" Type="http://schemas.openxmlformats.org/officeDocument/2006/relationships/slide"/><Relationship Id="rId25" Target="notesSlides/notesSlide9.xml" Type="http://schemas.openxmlformats.org/officeDocument/2006/relationships/notesSlide"/><Relationship Id="rId26" Target="slides/slide10.xml" Type="http://schemas.openxmlformats.org/officeDocument/2006/relationships/slide"/><Relationship Id="rId27" Target="notesSlides/notesSlide10.xml" Type="http://schemas.openxmlformats.org/officeDocument/2006/relationships/notes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notesMasters/notesMaster1.xml" Type="http://schemas.openxmlformats.org/officeDocument/2006/relationships/notesMaster"/><Relationship Id="rId8" Target="theme/theme2.xml" Type="http://schemas.openxmlformats.org/officeDocument/2006/relationships/theme"/><Relationship Id="rId9" Target="notesSlides/notesSlide1.xml" Type="http://schemas.openxmlformats.org/officeDocument/2006/relationships/notesSlide"/></Relationships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accent1="accent1" accent2="accent2" accent3="accent3" accent4="accent4" accent5="accent5" accent6="accent6" bg1="lt1" bg2="lt2" folHlink="folHlink" hlink="hlink" tx1="dk1" tx2="dk2"/>
  <p:notesStyle>
    <a:lvl1pPr algn="l" defTabSz="9144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10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_rels/notesSlide2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4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5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6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7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8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9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date of birth (P569) = 1819-06-24</a:t>
            </a:r>
          </a:p>
          <a:p>
            <a:pPr lvl="0"/>
            <a:r>
              <a:rPr lang="en-US"/>
              <a:t>date of death (P570) = 1901-02-22</a:t>
            </a:r>
          </a:p>
          <a:p>
            <a:pPr lvl="0"/>
            <a:r>
              <a:rPr lang="en-US"/>
              <a:t>place of birth (P19) = Kensington Palace (Q207385)</a:t>
            </a:r>
          </a:p>
          <a:p>
            <a:pPr lvl="0"/>
            <a:r>
              <a:rPr lang="en-US"/>
              <a:t>monogram (P1543) = Royal Monogram of Queen Victoria of Great Britain.svg</a:t>
            </a:r>
          </a:p>
          <a:p>
            <a:pPr lvl="0"/>
            <a:r>
              <a:rPr lang="en-US"/>
              <a:t>sex or gender (P21) = female (Q6581072)</a:t>
            </a:r>
          </a:p>
          <a:p>
            <a:pPr lvl="0"/>
            <a:r>
              <a:rPr lang="en-US"/>
              <a:t>signature (P109) = Queen Victoria Signature.svg</a:t>
            </a:r>
          </a:p>
          <a:p>
            <a:pPr lvl="0"/>
            <a:r>
              <a:rPr lang="en-US"/>
              <a:t>place of death (P20) = Osborne House (Q565155)</a:t>
            </a:r>
          </a:p>
          <a:p>
            <a:pPr lvl="0"/>
            <a:r>
              <a:rPr lang="en-US"/>
              <a:t>father (P22) = Prince Edward Augustus, Duke of Kent and Strathearn (Q157009)</a:t>
            </a:r>
          </a:p>
          <a:p>
            <a:pPr lvl="0"/>
            <a:r>
              <a:rPr lang="en-US"/>
              <a:t>mother (P25) = Princess Victoria of Saxe-Coburg-Saalfeld (Q58067)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10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monogram (P1543) = Royal Monogram of Princess Beatrice of Battenberg.svg</a:t>
            </a:r>
          </a:p>
          <a:p>
            <a:pPr lvl="0"/>
            <a:r>
              <a:rPr lang="en-US"/>
              <a:t>sex or gender (P21) = female (Q6581072)</a:t>
            </a:r>
          </a:p>
          <a:p>
            <a:pPr lvl="0"/>
            <a:r>
              <a:rPr lang="en-US"/>
              <a:t>place of death (P20) = Brantridge Park (Q2547961)</a:t>
            </a:r>
          </a:p>
          <a:p>
            <a:pPr lvl="0"/>
            <a:r>
              <a:rPr lang="en-US"/>
              <a:t>father (P22) = Albert, Prince Consort (Q152245)</a:t>
            </a:r>
          </a:p>
          <a:p>
            <a:pPr lvl="0"/>
            <a:r>
              <a:rPr lang="en-US"/>
              <a:t>mother (P25) = Queen Victoria (Q9439)</a:t>
            </a:r>
          </a:p>
          <a:p>
            <a:pPr lvl="0"/>
            <a:r>
              <a:rPr lang="en-US"/>
              <a:t>date of birth (P569) = 1857-05-14</a:t>
            </a:r>
          </a:p>
          <a:p>
            <a:pPr lvl="0"/>
            <a:r>
              <a:rPr lang="en-US"/>
              <a:t>date of death (P570) = 1944-11-26</a:t>
            </a:r>
          </a:p>
          <a:p>
            <a:pPr lvl="0"/>
            <a:r>
              <a:rPr lang="en-US"/>
              <a:t>place of birth (P19) = Buckingham Palace (Q42182)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sex or gender (P21) = female (Q6581072)</a:t>
            </a:r>
          </a:p>
          <a:p>
            <a:pPr lvl="0"/>
            <a:r>
              <a:rPr lang="en-US"/>
              <a:t>place of death (P20) = Schlosshotel Kronberg (Q510121)</a:t>
            </a:r>
          </a:p>
          <a:p>
            <a:pPr lvl="0"/>
            <a:r>
              <a:rPr lang="en-US"/>
              <a:t>father (P22) = Albert, Prince Consort (Q152245)</a:t>
            </a:r>
          </a:p>
          <a:p>
            <a:pPr lvl="0"/>
            <a:r>
              <a:rPr lang="en-US"/>
              <a:t>mother (P25) = Queen Victoria (Q9439)</a:t>
            </a:r>
          </a:p>
          <a:p>
            <a:pPr lvl="0"/>
            <a:r>
              <a:rPr lang="en-US"/>
              <a:t>date of birth (P569) = 1840-12-21</a:t>
            </a:r>
          </a:p>
          <a:p>
            <a:pPr lvl="0"/>
            <a:r>
              <a:rPr lang="en-US"/>
              <a:t>date of death (P570) = 1901-09-05</a:t>
            </a:r>
          </a:p>
          <a:p>
            <a:pPr lvl="0"/>
            <a:r>
              <a:rPr lang="en-US"/>
              <a:t>place of birth (P19) = [http://www.wikidata.org/entity/Q42182 (item), http://www.wikidata.org/entity/Q84 (item)]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monogram (P1543) = Royal Monogram of King Edward VII of Great Britain.svg</a:t>
            </a:r>
          </a:p>
          <a:p>
            <a:pPr lvl="0"/>
            <a:r>
              <a:rPr lang="en-US"/>
              <a:t>sex or gender (P21) = male (Q6581097)</a:t>
            </a:r>
          </a:p>
          <a:p>
            <a:pPr lvl="0"/>
            <a:r>
              <a:rPr lang="en-US"/>
              <a:t>signature (P109) = EdwardVII Signature.svg</a:t>
            </a:r>
          </a:p>
          <a:p>
            <a:pPr lvl="0"/>
            <a:r>
              <a:rPr lang="en-US"/>
              <a:t>place of death (P20) = Buckingham Palace (Q42182)</a:t>
            </a:r>
          </a:p>
          <a:p>
            <a:pPr lvl="0"/>
            <a:r>
              <a:rPr lang="en-US"/>
              <a:t>father (P22) = Albert, Prince Consort (Q152245)</a:t>
            </a:r>
          </a:p>
          <a:p>
            <a:pPr lvl="0"/>
            <a:r>
              <a:rPr lang="en-US"/>
              <a:t>mother (P25) = Queen Victoria (Q9439)</a:t>
            </a:r>
          </a:p>
          <a:p>
            <a:pPr lvl="0"/>
            <a:r>
              <a:rPr lang="en-US"/>
              <a:t>date of birth (P569) = 1841-12-09</a:t>
            </a:r>
          </a:p>
          <a:p>
            <a:pPr lvl="0"/>
            <a:r>
              <a:rPr lang="en-US"/>
              <a:t>date of death (P570) = 1910-06-06</a:t>
            </a:r>
          </a:p>
          <a:p>
            <a:pPr lvl="0"/>
            <a:r>
              <a:rPr lang="en-US"/>
              <a:t>place of birth (P19) = Buckingham Palace (Q42182)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sex or gender (P21) = female (Q6581072)</a:t>
            </a:r>
          </a:p>
          <a:p>
            <a:pPr lvl="0"/>
            <a:r>
              <a:rPr lang="en-US"/>
              <a:t>place of death (P20) = Darmstadt (Q2973)</a:t>
            </a:r>
          </a:p>
          <a:p>
            <a:pPr lvl="0"/>
            <a:r>
              <a:rPr lang="en-US"/>
              <a:t>father (P22) = Albert, Prince Consort (Q152245)</a:t>
            </a:r>
          </a:p>
          <a:p>
            <a:pPr lvl="0"/>
            <a:r>
              <a:rPr lang="en-US"/>
              <a:t>mother (P25) = Queen Victoria (Q9439)</a:t>
            </a:r>
          </a:p>
          <a:p>
            <a:pPr lvl="0"/>
            <a:r>
              <a:rPr lang="en-US"/>
              <a:t>date of birth (P569) = 1843-05-25</a:t>
            </a:r>
          </a:p>
          <a:p>
            <a:pPr lvl="0"/>
            <a:r>
              <a:rPr lang="en-US"/>
              <a:t>date of death (P570) = 1879-01-14</a:t>
            </a:r>
          </a:p>
          <a:p>
            <a:pPr lvl="0"/>
            <a:r>
              <a:rPr lang="en-US"/>
              <a:t>place of birth (P19) = London (Q84)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sex or gender (P21) = male (Q6581097)</a:t>
            </a:r>
          </a:p>
          <a:p>
            <a:pPr lvl="0"/>
            <a:r>
              <a:rPr lang="en-US"/>
              <a:t>place of death (P20) = Schloss Rosenau (Q449510)</a:t>
            </a:r>
          </a:p>
          <a:p>
            <a:pPr lvl="0"/>
            <a:r>
              <a:rPr lang="en-US"/>
              <a:t>father (P22) = Albert, Prince Consort (Q152245)</a:t>
            </a:r>
          </a:p>
          <a:p>
            <a:pPr lvl="0"/>
            <a:r>
              <a:rPr lang="en-US"/>
              <a:t>mother (P25) = Queen Victoria (Q9439)</a:t>
            </a:r>
          </a:p>
          <a:p>
            <a:pPr lvl="0"/>
            <a:r>
              <a:rPr lang="en-US"/>
              <a:t>date of birth (P569) = [1844-08-06 (Prec.: day [-0 .. +0], PCal: Gregorian), 1844-08-08 (Prec.: day [-0 .. +0], PCal: Gregorian)]</a:t>
            </a:r>
          </a:p>
          <a:p>
            <a:pPr lvl="0"/>
            <a:r>
              <a:rPr lang="en-US"/>
              <a:t>date of death (P570) = 1900-08-30</a:t>
            </a:r>
          </a:p>
          <a:p>
            <a:pPr lvl="0"/>
            <a:r>
              <a:rPr lang="en-US"/>
              <a:t>place of birth (P19) = Windsor Castle (Q42646)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6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date of birth (P569) = [1846-05-25 (Prec.: day [-0 .. +0], PCal: Gregorian), 1846-05-26 (Prec.: day [-0 .. +0], PCal: Gregorian)]</a:t>
            </a:r>
          </a:p>
          <a:p>
            <a:pPr lvl="0"/>
            <a:r>
              <a:rPr lang="en-US"/>
              <a:t>sex or gender (P21) = female (Q6581072)</a:t>
            </a:r>
          </a:p>
          <a:p>
            <a:pPr lvl="0"/>
            <a:r>
              <a:rPr lang="en-US"/>
              <a:t>place of death (P20) = London (Q84)</a:t>
            </a:r>
          </a:p>
          <a:p>
            <a:pPr lvl="0"/>
            <a:r>
              <a:rPr lang="en-US"/>
              <a:t>father (P22) = Albert, Prince Consort (Q152245)</a:t>
            </a:r>
          </a:p>
          <a:p>
            <a:pPr lvl="0"/>
            <a:r>
              <a:rPr lang="en-US"/>
              <a:t>mother (P25) = Queen Victoria (Q9439)</a:t>
            </a:r>
          </a:p>
          <a:p>
            <a:pPr lvl="0"/>
            <a:r>
              <a:rPr lang="en-US"/>
              <a:t>date of death (P570) = 1923-07-09</a:t>
            </a:r>
          </a:p>
          <a:p>
            <a:pPr lvl="0"/>
            <a:r>
              <a:rPr lang="en-US"/>
              <a:t>place of birth (P19) = Buckingham Palace (Q42182)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7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monogram (P1543) = Royal Monogram of Princess Louise of Great Britain.svg</a:t>
            </a:r>
          </a:p>
          <a:p>
            <a:pPr lvl="0"/>
            <a:r>
              <a:rPr lang="en-US"/>
              <a:t>sex or gender (P21) = female (Q6581072)</a:t>
            </a:r>
          </a:p>
          <a:p>
            <a:pPr lvl="0"/>
            <a:r>
              <a:rPr lang="en-US"/>
              <a:t>place of death (P20) = London (Q84)</a:t>
            </a:r>
          </a:p>
          <a:p>
            <a:pPr lvl="0"/>
            <a:r>
              <a:rPr lang="en-US"/>
              <a:t>father (P22) = Albert, Prince Consort (Q152245)</a:t>
            </a:r>
          </a:p>
          <a:p>
            <a:pPr lvl="0"/>
            <a:r>
              <a:rPr lang="en-US"/>
              <a:t>mother (P25) = Queen Victoria (Q9439)</a:t>
            </a:r>
          </a:p>
          <a:p>
            <a:pPr lvl="0"/>
            <a:r>
              <a:rPr lang="en-US"/>
              <a:t>date of birth (P569) = 1848-04-18</a:t>
            </a:r>
          </a:p>
          <a:p>
            <a:pPr lvl="0"/>
            <a:r>
              <a:rPr lang="en-US"/>
              <a:t>date of death (P570) = 1940-01-03</a:t>
            </a:r>
          </a:p>
          <a:p>
            <a:pPr lvl="0"/>
            <a:r>
              <a:rPr lang="en-US"/>
              <a:t>place of birth (P19) = Buckingham Palace (Q42182)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8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sex or gender (P21) = male (Q6581097)</a:t>
            </a:r>
          </a:p>
          <a:p>
            <a:pPr lvl="0"/>
            <a:r>
              <a:rPr lang="en-US"/>
              <a:t>place of death (P20) = Bagshot Park (Q582085)</a:t>
            </a:r>
          </a:p>
          <a:p>
            <a:pPr lvl="0"/>
            <a:r>
              <a:rPr lang="en-US"/>
              <a:t>father (P22) = Albert, Prince Consort (Q152245)</a:t>
            </a:r>
          </a:p>
          <a:p>
            <a:pPr lvl="0"/>
            <a:r>
              <a:rPr lang="en-US"/>
              <a:t>mother (P25) = Queen Victoria (Q9439)</a:t>
            </a:r>
          </a:p>
          <a:p>
            <a:pPr lvl="0"/>
            <a:r>
              <a:rPr lang="en-US"/>
              <a:t>date of birth (P569) = 1850-06-01</a:t>
            </a:r>
          </a:p>
          <a:p>
            <a:pPr lvl="0"/>
            <a:r>
              <a:rPr lang="en-US"/>
              <a:t>date of death (P570) = 1942-02-16</a:t>
            </a:r>
          </a:p>
          <a:p>
            <a:pPr lvl="0"/>
            <a:r>
              <a:rPr lang="en-US"/>
              <a:t>place of birth (P19) = Buckingham Palace (Q42182)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9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date of birth (P569) = 1853-05-07</a:t>
            </a:r>
          </a:p>
          <a:p>
            <a:pPr lvl="0"/>
            <a:r>
              <a:rPr lang="en-US"/>
              <a:t>sex or gender (P21) = male (Q6581097)</a:t>
            </a:r>
          </a:p>
          <a:p>
            <a:pPr lvl="0"/>
            <a:r>
              <a:rPr lang="en-US"/>
              <a:t>place of death (P20) = Cannes (Q39984)</a:t>
            </a:r>
          </a:p>
          <a:p>
            <a:pPr lvl="0"/>
            <a:r>
              <a:rPr lang="en-US"/>
              <a:t>father (P22) = Albert, Prince Consort (Q152245)</a:t>
            </a:r>
          </a:p>
          <a:p>
            <a:pPr lvl="0"/>
            <a:r>
              <a:rPr lang="en-US"/>
              <a:t>mother (P25) = Queen Victoria (Q9439)</a:t>
            </a:r>
          </a:p>
          <a:p>
            <a:pPr lvl="0"/>
            <a:r>
              <a:rPr lang="en-US"/>
              <a:t>date of death (P570) = 1884-04-28</a:t>
            </a:r>
          </a:p>
          <a:p>
            <a:pPr lvl="0"/>
            <a:r>
              <a:rPr lang="en-US"/>
              <a:t>place of birth (P19) = Buckingham Palace (Q42182)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9439" TargetMode="External" Type="http://schemas.openxmlformats.org/officeDocument/2006/relationships/hyperlink"/><Relationship Id="rId3" Target="../media/image1.jpeg" Type="http://schemas.openxmlformats.org/officeDocument/2006/relationships/image"/><Relationship Id="rId4" Target="../notesSlides/notesSlide1.xml" Type="http://schemas.openxmlformats.org/officeDocument/2006/relationships/notesSlide"/></Relationships>
</file>

<file path=ppt/slides/_rels/slide10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158140" TargetMode="External" Type="http://schemas.openxmlformats.org/officeDocument/2006/relationships/hyperlink"/><Relationship Id="rId3" Target="../media/image10.jpeg" Type="http://schemas.openxmlformats.org/officeDocument/2006/relationships/image"/><Relationship Id="rId4" Target="../notesSlides/notesSlide10.xml" Type="http://schemas.openxmlformats.org/officeDocument/2006/relationships/notesSlide"/></Relationships>
</file>

<file path=ppt/slides/_rels/slide2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116728" TargetMode="External" Type="http://schemas.openxmlformats.org/officeDocument/2006/relationships/hyperlink"/><Relationship Id="rId3" Target="../media/image2.jpeg" Type="http://schemas.openxmlformats.org/officeDocument/2006/relationships/image"/><Relationship Id="rId4" Target="../notesSlides/notesSlide2.xml" Type="http://schemas.openxmlformats.org/officeDocument/2006/relationships/notesSlide"/></Relationships>
</file>

<file path=ppt/slides/_rels/slide3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20875" TargetMode="External" Type="http://schemas.openxmlformats.org/officeDocument/2006/relationships/hyperlink"/><Relationship Id="rId3" Target="../media/image3.jpeg" Type="http://schemas.openxmlformats.org/officeDocument/2006/relationships/image"/><Relationship Id="rId4" Target="../notesSlides/notesSlide3.xml" Type="http://schemas.openxmlformats.org/officeDocument/2006/relationships/notesSlide"/></Relationships>
</file>

<file path=ppt/slides/_rels/slide4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155566" TargetMode="External" Type="http://schemas.openxmlformats.org/officeDocument/2006/relationships/hyperlink"/><Relationship Id="rId3" Target="../media/image4.jpeg" Type="http://schemas.openxmlformats.org/officeDocument/2006/relationships/image"/><Relationship Id="rId4" Target="../notesSlides/notesSlide4.xml" Type="http://schemas.openxmlformats.org/officeDocument/2006/relationships/notesSlide"/></Relationships>
</file>

<file path=ppt/slides/_rels/slide5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158143" TargetMode="External" Type="http://schemas.openxmlformats.org/officeDocument/2006/relationships/hyperlink"/><Relationship Id="rId3" Target="../media/image5.jpeg" Type="http://schemas.openxmlformats.org/officeDocument/2006/relationships/image"/><Relationship Id="rId4" Target="../notesSlides/notesSlide5.xml" Type="http://schemas.openxmlformats.org/officeDocument/2006/relationships/notesSlide"/></Relationships>
</file>

<file path=ppt/slides/_rels/slide6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160539" TargetMode="External" Type="http://schemas.openxmlformats.org/officeDocument/2006/relationships/hyperlink"/><Relationship Id="rId3" Target="../media/image6.jpeg" Type="http://schemas.openxmlformats.org/officeDocument/2006/relationships/image"/><Relationship Id="rId4" Target="../notesSlides/notesSlide6.xml" Type="http://schemas.openxmlformats.org/officeDocument/2006/relationships/notesSlide"/></Relationships>
</file>

<file path=ppt/slides/_rels/slide7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161167" TargetMode="External" Type="http://schemas.openxmlformats.org/officeDocument/2006/relationships/hyperlink"/><Relationship Id="rId3" Target="../media/image7.jpeg" Type="http://schemas.openxmlformats.org/officeDocument/2006/relationships/image"/><Relationship Id="rId4" Target="../notesSlides/notesSlide7.xml" Type="http://schemas.openxmlformats.org/officeDocument/2006/relationships/notesSlide"/></Relationships>
</file>

<file path=ppt/slides/_rels/slide8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160558" TargetMode="External" Type="http://schemas.openxmlformats.org/officeDocument/2006/relationships/hyperlink"/><Relationship Id="rId3" Target="../media/image8.jpeg" Type="http://schemas.openxmlformats.org/officeDocument/2006/relationships/image"/><Relationship Id="rId4" Target="../notesSlides/notesSlide8.xml" Type="http://schemas.openxmlformats.org/officeDocument/2006/relationships/notesSlide"/></Relationships>
</file>

<file path=ppt/slides/_rels/slide9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tools.wmflabs.org/sqid/#/view?id=Q160541" TargetMode="External" Type="http://schemas.openxmlformats.org/officeDocument/2006/relationships/hyperlink"/><Relationship Id="rId3" Target="../media/image9.jpeg" Type="http://schemas.openxmlformats.org/officeDocument/2006/relationships/image"/><Relationship Id="rId4" Target="../notesSlides/notesSlide9.xml" Type="http://schemas.openxmlformats.org/officeDocument/2006/relationships/notesSlid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9439"/>
              </a:rPr>
              <a:t>Victoria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5814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Q9439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 by Bassano.jpg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 (Q6581072)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Prince Edward Augustus, Duke of Kent and Strathearn (Q157009)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Princess Victoria of Saxe-Coburg-Saalfeld (Q58067)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1819-06-24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Kensington Palace (Q207385)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1901-02-22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Osborne House (Q565155)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Victoria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158140"/>
              </a:rPr>
              <a:t>Princess Beatrice of the United Kingdom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5179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Q158140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Laszlo - Princess Henry of Battenberg.jpg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 (Q6581072)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Albert, Prince Consort (Q152245)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 (Q9439)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1857-05-14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Buckingham Palace (Q42182)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1944-11-26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Brantridge Park (Q2547961)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Beatrice of the United Kingdom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Beatrice of the United Kingdom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116728"/>
              </a:rPr>
              <a:t>Victoria, Princess Royal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2004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Q116728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Victoria, Princess Royal.jpg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 (Q6581072)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Albert, Prince Consort (Q152245)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 (Q9439)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1840-12-21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1901-09-05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Schlosshotel Kronberg (Q510121)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Victoria, Princess Royal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Victoria, Princess Royal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20875"/>
              </a:rPr>
              <a:t>Edward VII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5814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Q20875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Edward VII in coronation robes.jpg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male (Q6581097)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Albert, Prince Consort (Q152245)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 (Q9439)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1841-12-09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Buckingham Palace (Q42182)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1910-06-06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Buckingham Palace (Q42182)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Edward VII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Edward VII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155566"/>
              </a:rPr>
              <a:t>Princess Alice of the United Kingdom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3274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Q155566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Alice 1861.png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 (Q6581072)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Albert, Prince Consort (Q152245)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 (Q9439)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1843-05-25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London (Q84)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1879-01-14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Darmstadt (Q2973)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Alice of the United Kingdom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Alice of the United Kingdom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158143"/>
              </a:rPr>
              <a:t>Alfred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8227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Q158143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Alfred-sachsen-coburg-gotha.jpg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male (Q6581097)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Albert, Prince Consort (Q152245)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 (Q9439)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Windsor Castle (Q42646)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1900-08-30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Schloss Rosenau (Q449510)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Alfred, Duke of Saxe-Coburg and Gotha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Alfred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160539"/>
              </a:rPr>
              <a:t>Princess Helena of the United Kingdom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1877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Q160539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Helena scan.jpg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 (Q6581072)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Albert, Prince Consort (Q152245)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 (Q9439)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Buckingham Palace (Q42182)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1923-07-09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London (Q84)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Helena of the United Kingdom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Helena of the United Kingdom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161167"/>
              </a:rPr>
              <a:t>Princess Louise, Duchess of Argyll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7084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Q161167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Louise 1901 copy.jpg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female (Q6581072)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Albert, Prince Consort (Q152245)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 (Q9439)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1848-04-18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Buckingham Palace (Q42182)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1940-01-03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London (Q84)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Louise, Duchess of Argyll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Princess Louise, Duchess of Argyll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160558"/>
              </a:rPr>
              <a:t>Prince Arthur, Duke of Connaught and Strathearn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4163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Q160558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Duke of Connaught and Strathearn.jpg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male (Q6581097)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Albert, Prince Consort (Q152245)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 (Q9439)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1850-06-01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Buckingham Palace (Q42182)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1942-02-16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Bagshot Park (Q582085)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Prince Arthur, Duke of Connaught and Strathearn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Prince Arthur, Duke of Connaught and Strathearn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984500" y="254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4445000" y="254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  <a:hlinkClick r:id="rId2" tooltip="https://tools.wmflabs.org/sqid/#/view?id=Q160541"/>
              </a:rPr>
              <a:t>Prince Leopold, Duke of Albany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254000"/>
            <a:ext cx="2540000" cy="34417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2984500" y="558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wikidata_id:</a:t>
            </a:r>
          </a:p>
        </p:txBody>
      </p:sp>
      <p:sp>
        <p:nvSpPr>
          <p:cNvPr name="TextBox 5" id="6"/>
          <p:cNvSpPr txBox="true"/>
          <p:nvPr/>
        </p:nvSpPr>
        <p:spPr>
          <a:xfrm>
            <a:off x="4445000" y="558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Q160541</a:t>
            </a:r>
          </a:p>
        </p:txBody>
      </p:sp>
      <p:sp>
        <p:nvSpPr>
          <p:cNvPr name="TextBox 6" id="7"/>
          <p:cNvSpPr txBox="true"/>
          <p:nvPr/>
        </p:nvSpPr>
        <p:spPr>
          <a:xfrm>
            <a:off x="2984500" y="863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image:</a:t>
            </a:r>
          </a:p>
        </p:txBody>
      </p:sp>
      <p:sp>
        <p:nvSpPr>
          <p:cNvPr name="TextBox 7" id="8"/>
          <p:cNvSpPr txBox="true"/>
          <p:nvPr/>
        </p:nvSpPr>
        <p:spPr>
          <a:xfrm>
            <a:off x="4445000" y="863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200">
                <a:solidFill>
                  <a:srgbClr val="0000FF"/>
                </a:solidFill>
              </a:rPr>
              <a:t>Prince Leopold, Duke of Albany - Project Gutenberg eText 13103.jpg</a:t>
            </a:r>
          </a:p>
        </p:txBody>
      </p:sp>
      <p:sp>
        <p:nvSpPr>
          <p:cNvPr name="TextBox 8" id="9"/>
          <p:cNvSpPr txBox="true"/>
          <p:nvPr/>
        </p:nvSpPr>
        <p:spPr>
          <a:xfrm>
            <a:off x="2984500" y="1168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sex or gender:</a:t>
            </a:r>
          </a:p>
        </p:txBody>
      </p:sp>
      <p:sp>
        <p:nvSpPr>
          <p:cNvPr name="TextBox 9" id="10"/>
          <p:cNvSpPr txBox="true"/>
          <p:nvPr/>
        </p:nvSpPr>
        <p:spPr>
          <a:xfrm>
            <a:off x="4445000" y="1168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male (Q6581097)</a:t>
            </a:r>
          </a:p>
        </p:txBody>
      </p:sp>
      <p:sp>
        <p:nvSpPr>
          <p:cNvPr name="TextBox 10" id="11"/>
          <p:cNvSpPr txBox="true"/>
          <p:nvPr/>
        </p:nvSpPr>
        <p:spPr>
          <a:xfrm>
            <a:off x="2984500" y="1473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father:</a:t>
            </a:r>
          </a:p>
        </p:txBody>
      </p:sp>
      <p:sp>
        <p:nvSpPr>
          <p:cNvPr name="TextBox 11" id="12"/>
          <p:cNvSpPr txBox="true"/>
          <p:nvPr/>
        </p:nvSpPr>
        <p:spPr>
          <a:xfrm>
            <a:off x="4445000" y="1473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Albert, Prince Consort (Q152245)</a:t>
            </a:r>
          </a:p>
        </p:txBody>
      </p:sp>
      <p:sp>
        <p:nvSpPr>
          <p:cNvPr name="TextBox 12" id="13"/>
          <p:cNvSpPr txBox="true"/>
          <p:nvPr/>
        </p:nvSpPr>
        <p:spPr>
          <a:xfrm>
            <a:off x="2984500" y="1778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mother:</a:t>
            </a:r>
          </a:p>
        </p:txBody>
      </p:sp>
      <p:sp>
        <p:nvSpPr>
          <p:cNvPr name="TextBox 13" id="14"/>
          <p:cNvSpPr txBox="true"/>
          <p:nvPr/>
        </p:nvSpPr>
        <p:spPr>
          <a:xfrm>
            <a:off x="4445000" y="1778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Queen Victoria (Q9439)</a:t>
            </a:r>
          </a:p>
        </p:txBody>
      </p:sp>
      <p:sp>
        <p:nvSpPr>
          <p:cNvPr name="TextBox 14" id="15"/>
          <p:cNvSpPr txBox="true"/>
          <p:nvPr/>
        </p:nvSpPr>
        <p:spPr>
          <a:xfrm>
            <a:off x="2984500" y="2082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birth:</a:t>
            </a:r>
          </a:p>
        </p:txBody>
      </p:sp>
      <p:sp>
        <p:nvSpPr>
          <p:cNvPr name="TextBox 15" id="16"/>
          <p:cNvSpPr txBox="true"/>
          <p:nvPr/>
        </p:nvSpPr>
        <p:spPr>
          <a:xfrm>
            <a:off x="4445000" y="2082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1853-05-07</a:t>
            </a:r>
          </a:p>
        </p:txBody>
      </p:sp>
      <p:sp>
        <p:nvSpPr>
          <p:cNvPr name="TextBox 16" id="17"/>
          <p:cNvSpPr txBox="true"/>
          <p:nvPr/>
        </p:nvSpPr>
        <p:spPr>
          <a:xfrm>
            <a:off x="2984500" y="2387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birth:</a:t>
            </a:r>
          </a:p>
        </p:txBody>
      </p:sp>
      <p:sp>
        <p:nvSpPr>
          <p:cNvPr name="TextBox 17" id="18"/>
          <p:cNvSpPr txBox="true"/>
          <p:nvPr/>
        </p:nvSpPr>
        <p:spPr>
          <a:xfrm>
            <a:off x="4445000" y="2387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Buckingham Palace (Q42182)</a:t>
            </a:r>
          </a:p>
        </p:txBody>
      </p:sp>
      <p:sp>
        <p:nvSpPr>
          <p:cNvPr name="TextBox 18" id="19"/>
          <p:cNvSpPr txBox="true"/>
          <p:nvPr/>
        </p:nvSpPr>
        <p:spPr>
          <a:xfrm>
            <a:off x="2984500" y="26924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date of death:</a:t>
            </a:r>
          </a:p>
        </p:txBody>
      </p:sp>
      <p:sp>
        <p:nvSpPr>
          <p:cNvPr name="TextBox 19" id="20"/>
          <p:cNvSpPr txBox="true"/>
          <p:nvPr/>
        </p:nvSpPr>
        <p:spPr>
          <a:xfrm>
            <a:off x="4445000" y="26924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1884-04-28</a:t>
            </a:r>
          </a:p>
        </p:txBody>
      </p:sp>
      <p:sp>
        <p:nvSpPr>
          <p:cNvPr name="TextBox 20" id="21"/>
          <p:cNvSpPr txBox="true"/>
          <p:nvPr/>
        </p:nvSpPr>
        <p:spPr>
          <a:xfrm>
            <a:off x="2984500" y="29972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place of death:</a:t>
            </a:r>
          </a:p>
        </p:txBody>
      </p:sp>
      <p:sp>
        <p:nvSpPr>
          <p:cNvPr name="TextBox 21" id="22"/>
          <p:cNvSpPr txBox="true"/>
          <p:nvPr/>
        </p:nvSpPr>
        <p:spPr>
          <a:xfrm>
            <a:off x="4445000" y="29972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Cannes (Q39984)</a:t>
            </a:r>
          </a:p>
        </p:txBody>
      </p:sp>
      <p:sp>
        <p:nvSpPr>
          <p:cNvPr name="TextBox 22" id="23"/>
          <p:cNvSpPr txBox="true"/>
          <p:nvPr/>
        </p:nvSpPr>
        <p:spPr>
          <a:xfrm>
            <a:off x="2984500" y="33020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wiki_en:</a:t>
            </a:r>
          </a:p>
        </p:txBody>
      </p:sp>
      <p:sp>
        <p:nvSpPr>
          <p:cNvPr name="TextBox 23" id="24"/>
          <p:cNvSpPr txBox="true"/>
          <p:nvPr/>
        </p:nvSpPr>
        <p:spPr>
          <a:xfrm>
            <a:off x="4445000" y="33020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 Leopold, Duke of Albany</a:t>
            </a:r>
          </a:p>
        </p:txBody>
      </p:sp>
      <p:sp>
        <p:nvSpPr>
          <p:cNvPr name="TextBox 24" id="25"/>
          <p:cNvSpPr txBox="true"/>
          <p:nvPr/>
        </p:nvSpPr>
        <p:spPr>
          <a:xfrm>
            <a:off x="2984500" y="36068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label_en:</a:t>
            </a:r>
          </a:p>
        </p:txBody>
      </p:sp>
      <p:sp>
        <p:nvSpPr>
          <p:cNvPr name="TextBox 25" id="26"/>
          <p:cNvSpPr txBox="true"/>
          <p:nvPr/>
        </p:nvSpPr>
        <p:spPr>
          <a:xfrm>
            <a:off x="4445000" y="36068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Prince Leopold, Duke of Albany</a:t>
            </a:r>
          </a:p>
        </p:txBody>
      </p:sp>
      <p:sp>
        <p:nvSpPr>
          <p:cNvPr name="TextBox 26" id="27"/>
          <p:cNvSpPr txBox="true"/>
          <p:nvPr/>
        </p:nvSpPr>
        <p:spPr>
          <a:xfrm>
            <a:off x="2984500" y="3911600"/>
            <a:ext cx="14605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00"/>
                </a:solidFill>
              </a:rPr>
              <a:t>source:</a:t>
            </a:r>
          </a:p>
        </p:txBody>
      </p:sp>
      <p:sp>
        <p:nvSpPr>
          <p:cNvPr name="TextBox 27" id="28"/>
          <p:cNvSpPr txBox="true"/>
          <p:nvPr/>
        </p:nvSpPr>
        <p:spPr>
          <a:xfrm>
            <a:off x="4445000" y="3911600"/>
            <a:ext cx="4445000" cy="3048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1600">
                <a:solidFill>
                  <a:srgbClr val="0000FF"/>
                </a:solidFill>
              </a:rPr>
              <a:t>WikiData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baseType="lpstr" size="1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  <dc:title>Queen Victoria</dc:title>
</cp:coreProperties>
</file>