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1844-09-06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Victoria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25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306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Empress Viktoria of Germany (1840-1901).png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1844-09-06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687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Augusta Victoria of Schleswig-Holstein.jpg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433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Albany.png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4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6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7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8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