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4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  <p:sldId id="266" r:id="rId28"/>
    <p:sldId id="267" r:id="rId30"/>
    <p:sldId id="268" r:id="rId32"/>
    <p:sldId id="269" r:id="rId34"/>
    <p:sldId id="270" r:id="rId36"/>
    <p:sldId id="271" r:id="rId38"/>
    <p:sldId id="272" r:id="rId40"/>
    <p:sldId id="273" r:id="rId42"/>
    <p:sldId id="274" r:id="rId44"/>
    <p:sldId id="275" r:id="rId46"/>
    <p:sldId id="276" r:id="rId48"/>
    <p:sldId id="277" r:id="rId50"/>
    <p:sldId id="278" r:id="rId52"/>
    <p:sldId id="279" r:id="rId54"/>
    <p:sldId id="280" r:id="rId56"/>
    <p:sldId id="281" r:id="rId58"/>
    <p:sldId id="282" r:id="rId60"/>
    <p:sldId id="283" r:id="rId62"/>
    <p:sldId id="284" r:id="rId64"/>
    <p:sldId id="285" r:id="rId66"/>
    <p:sldId id="286" r:id="rId68"/>
    <p:sldId id="287" r:id="rId70"/>
    <p:sldId id="288" r:id="rId72"/>
    <p:sldId id="289" r:id="rId74"/>
    <p:sldId id="290" r:id="rId76"/>
    <p:sldId id="291" r:id="rId78"/>
    <p:sldId id="292" r:id="rId80"/>
    <p:sldId id="293" r:id="rId82"/>
    <p:sldId id="294" r:id="rId84"/>
    <p:sldId id="295" r:id="rId86"/>
    <p:sldId id="296" r:id="rId88"/>
    <p:sldId id="297" r:id="rId90"/>
    <p:sldId id="298" r:id="rId92"/>
    <p:sldId id="299" r:id="rId94"/>
    <p:sldId id="300" r:id="rId96"/>
    <p:sldId id="301" r:id="rId98"/>
    <p:sldId id="302" r:id="rId100"/>
    <p:sldId id="303" r:id="rId102"/>
    <p:sldId id="304" r:id="rId104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00" Target="slides/slide47.xml" Type="http://schemas.openxmlformats.org/officeDocument/2006/relationships/slide"/><Relationship Id="rId101" Target="notesSlides/notesSlide47.xml" Type="http://schemas.openxmlformats.org/officeDocument/2006/relationships/notesSlide"/><Relationship Id="rId102" Target="slides/slide48.xml" Type="http://schemas.openxmlformats.org/officeDocument/2006/relationships/slide"/><Relationship Id="rId103" Target="notesSlides/notesSlide48.xml" Type="http://schemas.openxmlformats.org/officeDocument/2006/relationships/notesSlide"/><Relationship Id="rId104" Target="slides/slide49.xml" Type="http://schemas.openxmlformats.org/officeDocument/2006/relationships/slide"/><Relationship Id="rId105" Target="notesSlides/notesSlide49.xml" Type="http://schemas.openxmlformats.org/officeDocument/2006/relationships/notes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notesSlides/notesSlide3.xml" Type="http://schemas.openxmlformats.org/officeDocument/2006/relationships/notesSlide"/><Relationship Id="rId14" Target="slides/slide4.xml" Type="http://schemas.openxmlformats.org/officeDocument/2006/relationships/slide"/><Relationship Id="rId15" Target="notesSlides/notesSlide4.xml" Type="http://schemas.openxmlformats.org/officeDocument/2006/relationships/notesSlide"/><Relationship Id="rId16" Target="slides/slide5.xml" Type="http://schemas.openxmlformats.org/officeDocument/2006/relationships/slide"/><Relationship Id="rId17" Target="notesSlides/notesSlide5.xml" Type="http://schemas.openxmlformats.org/officeDocument/2006/relationships/notesSlide"/><Relationship Id="rId18" Target="slides/slide6.xml" Type="http://schemas.openxmlformats.org/officeDocument/2006/relationships/slide"/><Relationship Id="rId19" Target="notesSlides/notesSlide6.xml" Type="http://schemas.openxmlformats.org/officeDocument/2006/relationships/notes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notesSlides/notesSlide7.xml" Type="http://schemas.openxmlformats.org/officeDocument/2006/relationships/notesSlide"/><Relationship Id="rId22" Target="slides/slide8.xml" Type="http://schemas.openxmlformats.org/officeDocument/2006/relationships/slide"/><Relationship Id="rId23" Target="notesSlides/notesSlide8.xml" Type="http://schemas.openxmlformats.org/officeDocument/2006/relationships/notesSlide"/><Relationship Id="rId24" Target="slides/slide9.xml" Type="http://schemas.openxmlformats.org/officeDocument/2006/relationships/slide"/><Relationship Id="rId25" Target="notesSlides/notesSlide9.xml" Type="http://schemas.openxmlformats.org/officeDocument/2006/relationships/notesSlide"/><Relationship Id="rId26" Target="slides/slide10.xml" Type="http://schemas.openxmlformats.org/officeDocument/2006/relationships/slide"/><Relationship Id="rId27" Target="notesSlides/notesSlide10.xml" Type="http://schemas.openxmlformats.org/officeDocument/2006/relationships/notesSlide"/><Relationship Id="rId28" Target="slides/slide11.xml" Type="http://schemas.openxmlformats.org/officeDocument/2006/relationships/slide"/><Relationship Id="rId29" Target="notesSlides/notesSlide11.xml" Type="http://schemas.openxmlformats.org/officeDocument/2006/relationships/notes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31" Target="notesSlides/notesSlide12.xml" Type="http://schemas.openxmlformats.org/officeDocument/2006/relationships/notesSlide"/><Relationship Id="rId32" Target="slides/slide13.xml" Type="http://schemas.openxmlformats.org/officeDocument/2006/relationships/slide"/><Relationship Id="rId33" Target="notesSlides/notesSlide13.xml" Type="http://schemas.openxmlformats.org/officeDocument/2006/relationships/notesSlide"/><Relationship Id="rId34" Target="slides/slide14.xml" Type="http://schemas.openxmlformats.org/officeDocument/2006/relationships/slide"/><Relationship Id="rId35" Target="notesSlides/notesSlide14.xml" Type="http://schemas.openxmlformats.org/officeDocument/2006/relationships/notesSlide"/><Relationship Id="rId36" Target="slides/slide15.xml" Type="http://schemas.openxmlformats.org/officeDocument/2006/relationships/slide"/><Relationship Id="rId37" Target="notesSlides/notesSlide15.xml" Type="http://schemas.openxmlformats.org/officeDocument/2006/relationships/notesSlide"/><Relationship Id="rId38" Target="slides/slide16.xml" Type="http://schemas.openxmlformats.org/officeDocument/2006/relationships/slide"/><Relationship Id="rId39" Target="notesSlides/notesSlide16.xml" Type="http://schemas.openxmlformats.org/officeDocument/2006/relationships/notesSlide"/><Relationship Id="rId4" Target="theme/theme1.xml" Type="http://schemas.openxmlformats.org/officeDocument/2006/relationships/theme"/><Relationship Id="rId40" Target="slides/slide17.xml" Type="http://schemas.openxmlformats.org/officeDocument/2006/relationships/slide"/><Relationship Id="rId41" Target="notesSlides/notesSlide17.xml" Type="http://schemas.openxmlformats.org/officeDocument/2006/relationships/notesSlide"/><Relationship Id="rId42" Target="slides/slide18.xml" Type="http://schemas.openxmlformats.org/officeDocument/2006/relationships/slide"/><Relationship Id="rId43" Target="notesSlides/notesSlide18.xml" Type="http://schemas.openxmlformats.org/officeDocument/2006/relationships/notesSlide"/><Relationship Id="rId44" Target="slides/slide19.xml" Type="http://schemas.openxmlformats.org/officeDocument/2006/relationships/slide"/><Relationship Id="rId45" Target="notesSlides/notesSlide19.xml" Type="http://schemas.openxmlformats.org/officeDocument/2006/relationships/notesSlide"/><Relationship Id="rId46" Target="slides/slide20.xml" Type="http://schemas.openxmlformats.org/officeDocument/2006/relationships/slide"/><Relationship Id="rId47" Target="notesSlides/notesSlide20.xml" Type="http://schemas.openxmlformats.org/officeDocument/2006/relationships/notesSlide"/><Relationship Id="rId48" Target="slides/slide21.xml" Type="http://schemas.openxmlformats.org/officeDocument/2006/relationships/slide"/><Relationship Id="rId49" Target="notesSlides/notesSlide21.xml" Type="http://schemas.openxmlformats.org/officeDocument/2006/relationships/notesSlide"/><Relationship Id="rId5" Target="tableStyles.xml" Type="http://schemas.openxmlformats.org/officeDocument/2006/relationships/tableStyles"/><Relationship Id="rId50" Target="slides/slide22.xml" Type="http://schemas.openxmlformats.org/officeDocument/2006/relationships/slide"/><Relationship Id="rId51" Target="notesSlides/notesSlide22.xml" Type="http://schemas.openxmlformats.org/officeDocument/2006/relationships/notesSlide"/><Relationship Id="rId52" Target="slides/slide23.xml" Type="http://schemas.openxmlformats.org/officeDocument/2006/relationships/slide"/><Relationship Id="rId53" Target="notesSlides/notesSlide23.xml" Type="http://schemas.openxmlformats.org/officeDocument/2006/relationships/notesSlide"/><Relationship Id="rId54" Target="slides/slide24.xml" Type="http://schemas.openxmlformats.org/officeDocument/2006/relationships/slide"/><Relationship Id="rId55" Target="notesSlides/notesSlide24.xml" Type="http://schemas.openxmlformats.org/officeDocument/2006/relationships/notesSlide"/><Relationship Id="rId56" Target="slides/slide25.xml" Type="http://schemas.openxmlformats.org/officeDocument/2006/relationships/slide"/><Relationship Id="rId57" Target="notesSlides/notesSlide25.xml" Type="http://schemas.openxmlformats.org/officeDocument/2006/relationships/notesSlide"/><Relationship Id="rId58" Target="slides/slide26.xml" Type="http://schemas.openxmlformats.org/officeDocument/2006/relationships/slide"/><Relationship Id="rId59" Target="notesSlides/notesSlide26.xml" Type="http://schemas.openxmlformats.org/officeDocument/2006/relationships/notesSlide"/><Relationship Id="rId6" Target="slides/slide1.xml" Type="http://schemas.openxmlformats.org/officeDocument/2006/relationships/slide"/><Relationship Id="rId60" Target="slides/slide27.xml" Type="http://schemas.openxmlformats.org/officeDocument/2006/relationships/slide"/><Relationship Id="rId61" Target="notesSlides/notesSlide27.xml" Type="http://schemas.openxmlformats.org/officeDocument/2006/relationships/notesSlide"/><Relationship Id="rId62" Target="slides/slide28.xml" Type="http://schemas.openxmlformats.org/officeDocument/2006/relationships/slide"/><Relationship Id="rId63" Target="notesSlides/notesSlide28.xml" Type="http://schemas.openxmlformats.org/officeDocument/2006/relationships/notesSlide"/><Relationship Id="rId64" Target="slides/slide29.xml" Type="http://schemas.openxmlformats.org/officeDocument/2006/relationships/slide"/><Relationship Id="rId65" Target="notesSlides/notesSlide29.xml" Type="http://schemas.openxmlformats.org/officeDocument/2006/relationships/notesSlide"/><Relationship Id="rId66" Target="slides/slide30.xml" Type="http://schemas.openxmlformats.org/officeDocument/2006/relationships/slide"/><Relationship Id="rId67" Target="notesSlides/notesSlide30.xml" Type="http://schemas.openxmlformats.org/officeDocument/2006/relationships/notesSlide"/><Relationship Id="rId68" Target="slides/slide31.xml" Type="http://schemas.openxmlformats.org/officeDocument/2006/relationships/slide"/><Relationship Id="rId69" Target="notesSlides/notesSlide31.xml" Type="http://schemas.openxmlformats.org/officeDocument/2006/relationships/notesSlide"/><Relationship Id="rId7" Target="notesMasters/notesMaster1.xml" Type="http://schemas.openxmlformats.org/officeDocument/2006/relationships/notesMaster"/><Relationship Id="rId70" Target="slides/slide32.xml" Type="http://schemas.openxmlformats.org/officeDocument/2006/relationships/slide"/><Relationship Id="rId71" Target="notesSlides/notesSlide32.xml" Type="http://schemas.openxmlformats.org/officeDocument/2006/relationships/notesSlide"/><Relationship Id="rId72" Target="slides/slide33.xml" Type="http://schemas.openxmlformats.org/officeDocument/2006/relationships/slide"/><Relationship Id="rId73" Target="notesSlides/notesSlide33.xml" Type="http://schemas.openxmlformats.org/officeDocument/2006/relationships/notesSlide"/><Relationship Id="rId74" Target="slides/slide34.xml" Type="http://schemas.openxmlformats.org/officeDocument/2006/relationships/slide"/><Relationship Id="rId75" Target="notesSlides/notesSlide34.xml" Type="http://schemas.openxmlformats.org/officeDocument/2006/relationships/notesSlide"/><Relationship Id="rId76" Target="slides/slide35.xml" Type="http://schemas.openxmlformats.org/officeDocument/2006/relationships/slide"/><Relationship Id="rId77" Target="notesSlides/notesSlide35.xml" Type="http://schemas.openxmlformats.org/officeDocument/2006/relationships/notesSlide"/><Relationship Id="rId78" Target="slides/slide36.xml" Type="http://schemas.openxmlformats.org/officeDocument/2006/relationships/slide"/><Relationship Id="rId79" Target="notesSlides/notesSlide36.xml" Type="http://schemas.openxmlformats.org/officeDocument/2006/relationships/notesSlide"/><Relationship Id="rId8" Target="theme/theme2.xml" Type="http://schemas.openxmlformats.org/officeDocument/2006/relationships/theme"/><Relationship Id="rId80" Target="slides/slide37.xml" Type="http://schemas.openxmlformats.org/officeDocument/2006/relationships/slide"/><Relationship Id="rId81" Target="notesSlides/notesSlide37.xml" Type="http://schemas.openxmlformats.org/officeDocument/2006/relationships/notesSlide"/><Relationship Id="rId82" Target="slides/slide38.xml" Type="http://schemas.openxmlformats.org/officeDocument/2006/relationships/slide"/><Relationship Id="rId83" Target="notesSlides/notesSlide38.xml" Type="http://schemas.openxmlformats.org/officeDocument/2006/relationships/notesSlide"/><Relationship Id="rId84" Target="slides/slide39.xml" Type="http://schemas.openxmlformats.org/officeDocument/2006/relationships/slide"/><Relationship Id="rId85" Target="notesSlides/notesSlide39.xml" Type="http://schemas.openxmlformats.org/officeDocument/2006/relationships/notesSlide"/><Relationship Id="rId86" Target="slides/slide40.xml" Type="http://schemas.openxmlformats.org/officeDocument/2006/relationships/slide"/><Relationship Id="rId87" Target="notesSlides/notesSlide40.xml" Type="http://schemas.openxmlformats.org/officeDocument/2006/relationships/notesSlide"/><Relationship Id="rId88" Target="slides/slide41.xml" Type="http://schemas.openxmlformats.org/officeDocument/2006/relationships/slide"/><Relationship Id="rId89" Target="notesSlides/notesSlide41.xml" Type="http://schemas.openxmlformats.org/officeDocument/2006/relationships/notesSlide"/><Relationship Id="rId9" Target="notesSlides/notesSlide1.xml" Type="http://schemas.openxmlformats.org/officeDocument/2006/relationships/notesSlide"/><Relationship Id="rId90" Target="slides/slide42.xml" Type="http://schemas.openxmlformats.org/officeDocument/2006/relationships/slide"/><Relationship Id="rId91" Target="notesSlides/notesSlide42.xml" Type="http://schemas.openxmlformats.org/officeDocument/2006/relationships/notesSlide"/><Relationship Id="rId92" Target="slides/slide43.xml" Type="http://schemas.openxmlformats.org/officeDocument/2006/relationships/slide"/><Relationship Id="rId93" Target="notesSlides/notesSlide43.xml" Type="http://schemas.openxmlformats.org/officeDocument/2006/relationships/notesSlide"/><Relationship Id="rId94" Target="slides/slide44.xml" Type="http://schemas.openxmlformats.org/officeDocument/2006/relationships/slide"/><Relationship Id="rId95" Target="notesSlides/notesSlide44.xml" Type="http://schemas.openxmlformats.org/officeDocument/2006/relationships/notesSlide"/><Relationship Id="rId96" Target="slides/slide45.xml" Type="http://schemas.openxmlformats.org/officeDocument/2006/relationships/slide"/><Relationship Id="rId97" Target="notesSlides/notesSlide45.xml" Type="http://schemas.openxmlformats.org/officeDocument/2006/relationships/notesSlide"/><Relationship Id="rId98" Target="slides/slide46.xml" Type="http://schemas.openxmlformats.org/officeDocument/2006/relationships/slide"/><Relationship Id="rId99" Target="notesSlides/notesSlide46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2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2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2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4.xml" Type="http://schemas.openxmlformats.org/officeDocument/2006/relationships/slide"/></Relationships>
</file>

<file path=ppt/notesSlides/_rels/notesSlide2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5.xml" Type="http://schemas.openxmlformats.org/officeDocument/2006/relationships/slide"/></Relationships>
</file>

<file path=ppt/notesSlides/_rels/notesSlide2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6.xml" Type="http://schemas.openxmlformats.org/officeDocument/2006/relationships/slide"/></Relationships>
</file>

<file path=ppt/notesSlides/_rels/notesSlide2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7.xml" Type="http://schemas.openxmlformats.org/officeDocument/2006/relationships/slide"/></Relationships>
</file>

<file path=ppt/notesSlides/_rels/notesSlide2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8.xml" Type="http://schemas.openxmlformats.org/officeDocument/2006/relationships/slide"/></Relationships>
</file>

<file path=ppt/notesSlides/_rels/notesSlide2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9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0.xml" Type="http://schemas.openxmlformats.org/officeDocument/2006/relationships/slide"/></Relationships>
</file>

<file path=ppt/notesSlides/_rels/notesSlide3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1.xml" Type="http://schemas.openxmlformats.org/officeDocument/2006/relationships/slide"/></Relationships>
</file>

<file path=ppt/notesSlides/_rels/notesSlide3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2.xml" Type="http://schemas.openxmlformats.org/officeDocument/2006/relationships/slide"/></Relationships>
</file>

<file path=ppt/notesSlides/_rels/notesSlide3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3.xml" Type="http://schemas.openxmlformats.org/officeDocument/2006/relationships/slide"/></Relationships>
</file>

<file path=ppt/notesSlides/_rels/notesSlide3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4.xml" Type="http://schemas.openxmlformats.org/officeDocument/2006/relationships/slide"/></Relationships>
</file>

<file path=ppt/notesSlides/_rels/notesSlide3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5.xml" Type="http://schemas.openxmlformats.org/officeDocument/2006/relationships/slide"/></Relationships>
</file>

<file path=ppt/notesSlides/_rels/notesSlide3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6.xml" Type="http://schemas.openxmlformats.org/officeDocument/2006/relationships/slide"/></Relationships>
</file>

<file path=ppt/notesSlides/_rels/notesSlide3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7.xml" Type="http://schemas.openxmlformats.org/officeDocument/2006/relationships/slide"/></Relationships>
</file>

<file path=ppt/notesSlides/_rels/notesSlide3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8.xml" Type="http://schemas.openxmlformats.org/officeDocument/2006/relationships/slide"/></Relationships>
</file>

<file path=ppt/notesSlides/_rels/notesSlide3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9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0.xml" Type="http://schemas.openxmlformats.org/officeDocument/2006/relationships/slide"/></Relationships>
</file>

<file path=ppt/notesSlides/_rels/notesSlide4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1.xml" Type="http://schemas.openxmlformats.org/officeDocument/2006/relationships/slide"/></Relationships>
</file>

<file path=ppt/notesSlides/_rels/notesSlide4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2.xml" Type="http://schemas.openxmlformats.org/officeDocument/2006/relationships/slide"/></Relationships>
</file>

<file path=ppt/notesSlides/_rels/notesSlide4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3.xml" Type="http://schemas.openxmlformats.org/officeDocument/2006/relationships/slide"/></Relationships>
</file>

<file path=ppt/notesSlides/_rels/notesSlide4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4.xml" Type="http://schemas.openxmlformats.org/officeDocument/2006/relationships/slide"/></Relationships>
</file>

<file path=ppt/notesSlides/_rels/notesSlide4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5.xml" Type="http://schemas.openxmlformats.org/officeDocument/2006/relationships/slide"/></Relationships>
</file>

<file path=ppt/notesSlides/_rels/notesSlide4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6.xml" Type="http://schemas.openxmlformats.org/officeDocument/2006/relationships/slide"/></Relationships>
</file>

<file path=ppt/notesSlides/_rels/notesSlide4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7.xml" Type="http://schemas.openxmlformats.org/officeDocument/2006/relationships/slide"/></Relationships>
</file>

<file path=ppt/notesSlides/_rels/notesSlide4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8.xml" Type="http://schemas.openxmlformats.org/officeDocument/2006/relationships/slide"/></Relationships>
</file>

<file path=ppt/notesSlides/_rels/notesSlide4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9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1819-06-24</a:t>
            </a:r>
          </a:p>
          <a:p>
            <a:pPr lvl="0"/>
            <a:r>
              <a:rPr lang="en-US"/>
              <a:t>date of death (P570) = 1901-02-22</a:t>
            </a:r>
          </a:p>
          <a:p>
            <a:pPr lvl="0"/>
            <a:r>
              <a:rPr lang="en-US"/>
              <a:t>place of birth (P19) = Kensington Palace (Q207385)</a:t>
            </a:r>
          </a:p>
          <a:p>
            <a:pPr lvl="0"/>
            <a:r>
              <a:rPr lang="en-US"/>
              <a:t>monogram (P1543) = Royal Monogram of Queen Victoria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signature (P109) = Queen Victoria Signature.svg</a:t>
            </a:r>
          </a:p>
          <a:p>
            <a:pPr lvl="0"/>
            <a:r>
              <a:rPr lang="en-US"/>
              <a:t>place of death (P20) = Osborne House (Q565155)</a:t>
            </a:r>
          </a:p>
          <a:p>
            <a:pPr lvl="0"/>
            <a:r>
              <a:rPr lang="en-US"/>
              <a:t>father (P22) = Prince Edward Augustus, Duke of Kent and Strathearn (Q157009)</a:t>
            </a:r>
          </a:p>
          <a:p>
            <a:pPr lvl="0"/>
            <a:r>
              <a:rPr lang="en-US"/>
              <a:t>mother (P25) = Princess Victoria of Saxe-Coburg-Saalfeld (Q58067)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1872-05-22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Schönberg (Q2258753)</a:t>
            </a:r>
          </a:p>
          <a:p>
            <a:pPr lvl="0"/>
            <a:r>
              <a:rPr lang="en-US"/>
              <a:t>father (P22) = Friedrich III of Germany (Q58600)</a:t>
            </a:r>
          </a:p>
          <a:p>
            <a:pPr lvl="0"/>
            <a:r>
              <a:rPr lang="en-US"/>
              <a:t>mother (P25) = Victoria, Princess Royal (Q116728)</a:t>
            </a:r>
          </a:p>
          <a:p>
            <a:pPr lvl="0"/>
            <a:r>
              <a:rPr lang="en-US"/>
              <a:t>date of death (P570) = 1954-02-22</a:t>
            </a:r>
          </a:p>
          <a:p>
            <a:pPr lvl="0"/>
            <a:r>
              <a:rPr lang="en-US"/>
              <a:t>place of birth (P19) = Potsdam (Q1711)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King Edward VII of Great Britain.svg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signature (P109) = EdwardVII Signature.svg</a:t>
            </a:r>
          </a:p>
          <a:p>
            <a:pPr lvl="0"/>
            <a:r>
              <a:rPr lang="en-US"/>
              <a:t>place of death (P20) = Buckingham Palace (Q42182)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1841-12-09</a:t>
            </a:r>
          </a:p>
          <a:p>
            <a:pPr lvl="0"/>
            <a:r>
              <a:rPr lang="en-US"/>
              <a:t>date of death (P570) = 1910-06-06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Sandringham House (Q935116)</a:t>
            </a:r>
          </a:p>
          <a:p>
            <a:pPr lvl="0"/>
            <a:r>
              <a:rPr lang="en-US"/>
              <a:t>father (P22) = Edward VII (Q20875)</a:t>
            </a:r>
          </a:p>
          <a:p>
            <a:pPr lvl="0"/>
            <a:r>
              <a:rPr lang="en-US"/>
              <a:t>mother (P25) = Alexandra of Denmark (Q152260)</a:t>
            </a:r>
          </a:p>
          <a:p>
            <a:pPr lvl="0"/>
            <a:r>
              <a:rPr lang="en-US"/>
              <a:t>date of birth (P569) = 1864-02-08</a:t>
            </a:r>
          </a:p>
          <a:p>
            <a:pPr lvl="0"/>
            <a:r>
              <a:rPr lang="en-US"/>
              <a:t>date of death (P570) = 1892-02-14</a:t>
            </a:r>
          </a:p>
          <a:p>
            <a:pPr lvl="0"/>
            <a:r>
              <a:rPr lang="en-US"/>
              <a:t>place of birth (P19) = Frogmore Estate (Q6679988)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Dual Cypher of King George V and Queen Mary of Great Britain.svg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signature (P109) = George V Signature.svg</a:t>
            </a:r>
          </a:p>
          <a:p>
            <a:pPr lvl="0"/>
            <a:r>
              <a:rPr lang="en-US"/>
              <a:t>place of death (P20) = Sandringham House (Q935116)</a:t>
            </a:r>
          </a:p>
          <a:p>
            <a:pPr lvl="0"/>
            <a:r>
              <a:rPr lang="en-US"/>
              <a:t>father (P22) = Edward VII (Q20875)</a:t>
            </a:r>
          </a:p>
          <a:p>
            <a:pPr lvl="0"/>
            <a:r>
              <a:rPr lang="en-US"/>
              <a:t>mother (P25) = Alexandra of Denmark (Q152260)</a:t>
            </a:r>
          </a:p>
          <a:p>
            <a:pPr lvl="0"/>
            <a:r>
              <a:rPr lang="en-US"/>
              <a:t>date of birth (P569) = 1865-07-03</a:t>
            </a:r>
          </a:p>
          <a:p>
            <a:pPr lvl="0"/>
            <a:r>
              <a:rPr lang="en-US"/>
              <a:t>date of death (P570) = 1936-02-20</a:t>
            </a:r>
          </a:p>
          <a:p>
            <a:pPr lvl="0"/>
            <a:r>
              <a:rPr lang="en-US"/>
              <a:t>place of birth (P19) = Marlborough House (Q565532)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1867-03-20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Edward VII (Q20875)</a:t>
            </a:r>
          </a:p>
          <a:p>
            <a:pPr lvl="0"/>
            <a:r>
              <a:rPr lang="en-US"/>
              <a:t>mother (P25) = Alexandra of Denmark (Q152260)</a:t>
            </a:r>
          </a:p>
          <a:p>
            <a:pPr lvl="0"/>
            <a:r>
              <a:rPr lang="en-US"/>
              <a:t>date of death (P570) = 1931-02-04</a:t>
            </a:r>
          </a:p>
          <a:p>
            <a:pPr lvl="0"/>
            <a:r>
              <a:rPr lang="en-US"/>
              <a:t>place of birth (P19) = London (Q84)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1868-08-06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Coppins (Q1777752)</a:t>
            </a:r>
          </a:p>
          <a:p>
            <a:pPr lvl="0"/>
            <a:r>
              <a:rPr lang="en-US"/>
              <a:t>father (P22) = Edward VII (Q20875)</a:t>
            </a:r>
          </a:p>
          <a:p>
            <a:pPr lvl="0"/>
            <a:r>
              <a:rPr lang="en-US"/>
              <a:t>mother (P25) = Alexandra of Denmark (Q152260)</a:t>
            </a:r>
          </a:p>
          <a:p>
            <a:pPr lvl="0"/>
            <a:r>
              <a:rPr lang="en-US"/>
              <a:t>date of death (P570) = 1936-01-03</a:t>
            </a:r>
          </a:p>
          <a:p>
            <a:pPr lvl="0"/>
            <a:r>
              <a:rPr lang="en-US"/>
              <a:t>place of birth (P19) = Marlborough House (Q565532)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1869-12-26</a:t>
            </a:r>
          </a:p>
          <a:p>
            <a:pPr lvl="0"/>
            <a:r>
              <a:rPr lang="en-US"/>
              <a:t>monogram (P1543) = Royal Monogram of Queen Maud of Norway.svg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Sandringham House (Q935116)</a:t>
            </a:r>
          </a:p>
          <a:p>
            <a:pPr lvl="0"/>
            <a:r>
              <a:rPr lang="en-US"/>
              <a:t>father (P22) = Edward VII (Q20875)</a:t>
            </a:r>
          </a:p>
          <a:p>
            <a:pPr lvl="0"/>
            <a:r>
              <a:rPr lang="en-US"/>
              <a:t>mother (P25) = Alexandra of Denmark (Q152260)</a:t>
            </a:r>
          </a:p>
          <a:p>
            <a:pPr lvl="0"/>
            <a:r>
              <a:rPr lang="en-US"/>
              <a:t>date of death (P570) = 1938-12-20</a:t>
            </a:r>
          </a:p>
          <a:p>
            <a:pPr lvl="0"/>
            <a:r>
              <a:rPr lang="en-US"/>
              <a:t>place of birth (P19) = Marlborough House (Q565532)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1871-05-06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father (P22) = Edward VII (Q20875)</a:t>
            </a:r>
          </a:p>
          <a:p>
            <a:pPr lvl="0"/>
            <a:r>
              <a:rPr lang="en-US"/>
              <a:t>mother (P25) = Alexandra of Denmark (Q152260)</a:t>
            </a:r>
          </a:p>
          <a:p>
            <a:pPr lvl="0"/>
            <a:r>
              <a:rPr lang="en-US"/>
              <a:t>date of death (P570) = 1871-05-07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Darmstadt (Q2973)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1843-05-25</a:t>
            </a:r>
          </a:p>
          <a:p>
            <a:pPr lvl="0"/>
            <a:r>
              <a:rPr lang="en-US"/>
              <a:t>date of death (P570) = 1879-01-14</a:t>
            </a:r>
          </a:p>
          <a:p>
            <a:pPr lvl="0"/>
            <a:r>
              <a:rPr lang="en-US"/>
              <a:t>place of birth (P19) = London (Q84)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1863-05-05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Louis IV, Grand Duke of Hesse (Q164498)</a:t>
            </a:r>
          </a:p>
          <a:p>
            <a:pPr lvl="0"/>
            <a:r>
              <a:rPr lang="en-US"/>
              <a:t>mother (P25) = Princess Alice of the United Kingdom (Q155566)</a:t>
            </a:r>
          </a:p>
          <a:p>
            <a:pPr lvl="0"/>
            <a:r>
              <a:rPr lang="en-US"/>
              <a:t>date of death (P570) = 1950-10-24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Schlosshotel Kronberg (Q510121)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1840-12-21</a:t>
            </a:r>
          </a:p>
          <a:p>
            <a:pPr lvl="0"/>
            <a:r>
              <a:rPr lang="en-US"/>
              <a:t>date of death (P570) = 1901-09-05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1864-12-01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Alapayevsk (Q103212)</a:t>
            </a:r>
          </a:p>
          <a:p>
            <a:pPr lvl="0"/>
            <a:r>
              <a:rPr lang="en-US"/>
              <a:t>signature (P109) = Signature of Grand Duchess Elizabeth Fyodorovna of Russia, née Her Grand Ducal Highness Princess Elisabeth Alexandra Luise Alice of Hesse and by Rhine.jpg</a:t>
            </a:r>
          </a:p>
          <a:p>
            <a:pPr lvl="0"/>
            <a:r>
              <a:rPr lang="en-US"/>
              <a:t>father (P22) = Louis IV, Grand Duke of Hesse (Q164498)</a:t>
            </a:r>
          </a:p>
          <a:p>
            <a:pPr lvl="0"/>
            <a:r>
              <a:rPr lang="en-US"/>
              <a:t>mother (P25) = Princess Alice of the United Kingdom (Q155566)</a:t>
            </a:r>
          </a:p>
          <a:p>
            <a:pPr lvl="0"/>
            <a:r>
              <a:rPr lang="en-US"/>
              <a:t>date of death (P570) = 1918-08-18</a:t>
            </a:r>
          </a:p>
          <a:p>
            <a:pPr lvl="0"/>
            <a:r>
              <a:rPr lang="en-US"/>
              <a:t>place of birth (P19) = Darmstadt (Q2973)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1866-08-11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West Germany (Q713750)</a:t>
            </a:r>
          </a:p>
          <a:p>
            <a:pPr lvl="0"/>
            <a:r>
              <a:rPr lang="en-US"/>
              <a:t>father (P22) = Louis IV, Grand Duke of Hesse (Q164498)</a:t>
            </a:r>
          </a:p>
          <a:p>
            <a:pPr lvl="0"/>
            <a:r>
              <a:rPr lang="en-US"/>
              <a:t>mother (P25) = Princess Alice of the United Kingdom (Q155566)</a:t>
            </a:r>
          </a:p>
          <a:p>
            <a:pPr lvl="0"/>
            <a:r>
              <a:rPr lang="en-US"/>
              <a:t>date of death (P570) = 1953-12-11</a:t>
            </a:r>
          </a:p>
          <a:p>
            <a:pPr lvl="0"/>
            <a:r>
              <a:rPr lang="en-US"/>
              <a:t>place of birth (P19) = Darmstadt (Q2973)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1868-12-25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Schloß Wolfsgarten (Q881056)</a:t>
            </a:r>
          </a:p>
          <a:p>
            <a:pPr lvl="0"/>
            <a:r>
              <a:rPr lang="en-US"/>
              <a:t>father (P22) = Louis IV, Grand Duke of Hesse (Q164498)</a:t>
            </a:r>
          </a:p>
          <a:p>
            <a:pPr lvl="0"/>
            <a:r>
              <a:rPr lang="en-US"/>
              <a:t>mother (P25) = Princess Alice of the United Kingdom (Q155566)</a:t>
            </a:r>
          </a:p>
          <a:p>
            <a:pPr lvl="0"/>
            <a:r>
              <a:rPr lang="en-US"/>
              <a:t>date of death (P570) = 1937-11-09</a:t>
            </a:r>
          </a:p>
          <a:p>
            <a:pPr lvl="0"/>
            <a:r>
              <a:rPr lang="en-US"/>
              <a:t>place of birth (P19) = Darmstadt (Q2973)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1870-11-07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German Empire (Q43287)</a:t>
            </a:r>
          </a:p>
          <a:p>
            <a:pPr lvl="0"/>
            <a:r>
              <a:rPr lang="en-US"/>
              <a:t>father (P22) = Louis IV, Grand Duke of Hesse (Q164498)</a:t>
            </a:r>
          </a:p>
          <a:p>
            <a:pPr lvl="0"/>
            <a:r>
              <a:rPr lang="en-US"/>
              <a:t>mother (P25) = Princess Alice of the United Kingdom (Q155566)</a:t>
            </a:r>
          </a:p>
          <a:p>
            <a:pPr lvl="0"/>
            <a:r>
              <a:rPr lang="en-US"/>
              <a:t>date of death (P570) = 1873-06-29</a:t>
            </a:r>
          </a:p>
          <a:p>
            <a:pPr lvl="0"/>
            <a:r>
              <a:rPr lang="en-US"/>
              <a:t>place of birth (P19) = Darmstadt (Q2973)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Imperial Monogram of Empress Alexandra Feodorovna (1872-1918) of Russia, Variant.svg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Yekaterinburg (Q887)</a:t>
            </a:r>
          </a:p>
          <a:p>
            <a:pPr lvl="0"/>
            <a:r>
              <a:rPr lang="en-US"/>
              <a:t>signature (P109) = Alexandra Feodorovna Signature.svg</a:t>
            </a:r>
          </a:p>
          <a:p>
            <a:pPr lvl="0"/>
            <a:r>
              <a:rPr lang="en-US"/>
              <a:t>father (P22) = Louis IV, Grand Duke of Hesse (Q164498)</a:t>
            </a:r>
          </a:p>
          <a:p>
            <a:pPr lvl="0"/>
            <a:r>
              <a:rPr lang="en-US"/>
              <a:t>mother (P25) = Princess Alice of the United Kingdom (Q155566)</a:t>
            </a:r>
          </a:p>
          <a:p>
            <a:pPr lvl="0"/>
            <a:r>
              <a:rPr lang="en-US"/>
              <a:t>date of birth (P569) = 1872-07-06</a:t>
            </a:r>
          </a:p>
          <a:p>
            <a:pPr lvl="0"/>
            <a:r>
              <a:rPr lang="en-US"/>
              <a:t>date of death (P570) = 1918-08-17</a:t>
            </a:r>
          </a:p>
          <a:p>
            <a:pPr lvl="0"/>
            <a:r>
              <a:rPr lang="en-US"/>
              <a:t>place of birth (P19) = Darmstadt (Q2973)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1874-06-24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Darmstadt (Q2973)</a:t>
            </a:r>
          </a:p>
          <a:p>
            <a:pPr lvl="0"/>
            <a:r>
              <a:rPr lang="en-US"/>
              <a:t>father (P22) = Louis IV, Grand Duke of Hesse (Q164498)</a:t>
            </a:r>
          </a:p>
          <a:p>
            <a:pPr lvl="0"/>
            <a:r>
              <a:rPr lang="en-US"/>
              <a:t>mother (P25) = Princess Alice of the United Kingdom (Q155566)</a:t>
            </a:r>
          </a:p>
          <a:p>
            <a:pPr lvl="0"/>
            <a:r>
              <a:rPr lang="en-US"/>
              <a:t>date of death (P570) = 1878-12-16</a:t>
            </a:r>
          </a:p>
          <a:p>
            <a:pPr lvl="0"/>
            <a:r>
              <a:rPr lang="en-US"/>
              <a:t>place of birth (P19) = Darmstadt (Q2973)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Schloss Rosenau (Q449510)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[1844-08-06 (Prec.: day [-0 .. +0], PCal: Gregorian), 1844-08-08 (Prec.: day [-0 .. +0], PCal: Gregorian)]</a:t>
            </a:r>
          </a:p>
          <a:p>
            <a:pPr lvl="0"/>
            <a:r>
              <a:rPr lang="en-US"/>
              <a:t>date of death (P570) = 1900-08-30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1874-11-15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Merano (Q131605)</a:t>
            </a:r>
          </a:p>
          <a:p>
            <a:pPr lvl="0"/>
            <a:r>
              <a:rPr lang="en-US"/>
              <a:t>father (P22) = Alfred, Duke of Saxe-Coburg and Gotha (Q158143)</a:t>
            </a:r>
          </a:p>
          <a:p>
            <a:pPr lvl="0"/>
            <a:r>
              <a:rPr lang="en-US"/>
              <a:t>mother (P25) = Grand Duchess Maria Alexandrovna of Russia (Q158154)</a:t>
            </a:r>
          </a:p>
          <a:p>
            <a:pPr lvl="0"/>
            <a:r>
              <a:rPr lang="en-US"/>
              <a:t>date of death (P570) = 1899-03-06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signature (P109) = SemnaturaMaria.jpg</a:t>
            </a:r>
          </a:p>
          <a:p>
            <a:pPr lvl="0"/>
            <a:r>
              <a:rPr lang="en-US"/>
              <a:t>place of death (P20) = Peleș Castle (Q917702)</a:t>
            </a:r>
          </a:p>
          <a:p>
            <a:pPr lvl="0"/>
            <a:r>
              <a:rPr lang="en-US"/>
              <a:t>father (P22) = Alfred, Duke of Saxe-Coburg and Gotha (Q158143)</a:t>
            </a:r>
          </a:p>
          <a:p>
            <a:pPr lvl="0"/>
            <a:r>
              <a:rPr lang="en-US"/>
              <a:t>mother (P25) = Grand Duchess Maria Alexandrovna of Russia (Q158154)</a:t>
            </a:r>
          </a:p>
          <a:p>
            <a:pPr lvl="0"/>
            <a:r>
              <a:rPr lang="en-US"/>
              <a:t>date of birth (P569) = 1875-11-29</a:t>
            </a:r>
          </a:p>
          <a:p>
            <a:pPr lvl="0"/>
            <a:r>
              <a:rPr lang="en-US"/>
              <a:t>date of death (P570) = 1938-08-18</a:t>
            </a:r>
          </a:p>
          <a:p>
            <a:pPr lvl="0"/>
            <a:r>
              <a:rPr lang="en-US"/>
              <a:t>place of birth (P19) = Eastwell Park (Q2540442)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1876-12-25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Amorbach (Q474051)</a:t>
            </a:r>
          </a:p>
          <a:p>
            <a:pPr lvl="0"/>
            <a:r>
              <a:rPr lang="en-US"/>
              <a:t>father (P22) = Alfred, Duke of Saxe-Coburg and Gotha (Q158143)</a:t>
            </a:r>
          </a:p>
          <a:p>
            <a:pPr lvl="0"/>
            <a:r>
              <a:rPr lang="en-US"/>
              <a:t>mother (P25) = Grand Duchess Maria Alexandrovna of Russia (Q158154)</a:t>
            </a:r>
          </a:p>
          <a:p>
            <a:pPr lvl="0"/>
            <a:r>
              <a:rPr lang="en-US"/>
              <a:t>date of death (P570) = 1936-04-02</a:t>
            </a:r>
          </a:p>
          <a:p>
            <a:pPr lvl="0"/>
            <a:r>
              <a:rPr lang="en-US"/>
              <a:t>place of birth (P19) = Valletta (Q23800)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Imperial Monogram of Kaiser Wilhelm II.svg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Netherlands (Q55)</a:t>
            </a:r>
          </a:p>
          <a:p>
            <a:pPr lvl="0"/>
            <a:r>
              <a:rPr lang="en-US"/>
              <a:t>signature (P109) = Wilhelm II, German Emperor Signature-.svg</a:t>
            </a:r>
          </a:p>
          <a:p>
            <a:pPr lvl="0"/>
            <a:r>
              <a:rPr lang="en-US"/>
              <a:t>father (P22) = Friedrich III of Germany (Q58600)</a:t>
            </a:r>
          </a:p>
          <a:p>
            <a:pPr lvl="0"/>
            <a:r>
              <a:rPr lang="en-US"/>
              <a:t>mother (P25) = Victoria, Princess Royal (Q116728)</a:t>
            </a:r>
          </a:p>
          <a:p>
            <a:pPr lvl="0"/>
            <a:r>
              <a:rPr lang="en-US"/>
              <a:t>date of birth (P569) = 1859-02-27</a:t>
            </a:r>
          </a:p>
          <a:p>
            <a:pPr lvl="0"/>
            <a:r>
              <a:rPr lang="en-US"/>
              <a:t>date of death (P570) = 1941-07-04</a:t>
            </a:r>
          </a:p>
          <a:p>
            <a:pPr lvl="0"/>
            <a:r>
              <a:rPr lang="en-US"/>
              <a:t>place of birth (P19) = Berlin (Q64)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1878-10-01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Schwäbisch Hall (Q14910)</a:t>
            </a:r>
          </a:p>
          <a:p>
            <a:pPr lvl="0"/>
            <a:r>
              <a:rPr lang="en-US"/>
              <a:t>father (P22) = Alfred, Duke of Saxe-Coburg and Gotha (Q158143)</a:t>
            </a:r>
          </a:p>
          <a:p>
            <a:pPr lvl="0"/>
            <a:r>
              <a:rPr lang="en-US"/>
              <a:t>mother (P25) = Grand Duchess Maria Alexandrovna of Russia (Q158154)</a:t>
            </a:r>
          </a:p>
          <a:p>
            <a:pPr lvl="0"/>
            <a:r>
              <a:rPr lang="en-US"/>
              <a:t>date of death (P570) = 1942-05-16</a:t>
            </a:r>
          </a:p>
          <a:p>
            <a:pPr lvl="0"/>
            <a:r>
              <a:rPr lang="en-US"/>
              <a:t>place of birth (P19) = Coburg (Q14821)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1884-05-20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Sanlúcar de Barrameda (Q210887)</a:t>
            </a:r>
          </a:p>
          <a:p>
            <a:pPr lvl="0"/>
            <a:r>
              <a:rPr lang="en-US"/>
              <a:t>father (P22) = Alfred, Duke of Saxe-Coburg and Gotha (Q158143)</a:t>
            </a:r>
          </a:p>
          <a:p>
            <a:pPr lvl="0"/>
            <a:r>
              <a:rPr lang="en-US"/>
              <a:t>mother (P25) = Grand Duchess Maria Alexandrovna of Russia (Q158154)</a:t>
            </a:r>
          </a:p>
          <a:p>
            <a:pPr lvl="0"/>
            <a:r>
              <a:rPr lang="en-US"/>
              <a:t>date of death (P570) = 1966-08-13</a:t>
            </a:r>
          </a:p>
          <a:p>
            <a:pPr lvl="0"/>
            <a:r>
              <a:rPr lang="en-US"/>
              <a:t>place of birth (P19) = Eastwell Park (Q2540442)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[1846-05-25 (Prec.: day [-0 .. +0], PCal: Gregorian), 1846-05-26 (Prec.: day [-0 .. +0], PCal: Gregorian)]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1923-07-09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1872-09-12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Prince Christian of Schleswig-Holstein (Q677589)</a:t>
            </a:r>
          </a:p>
          <a:p>
            <a:pPr lvl="0"/>
            <a:r>
              <a:rPr lang="en-US"/>
              <a:t>mother (P25) = Princess Helena of the United Kingdom (Q160539)</a:t>
            </a:r>
          </a:p>
          <a:p>
            <a:pPr lvl="0"/>
            <a:r>
              <a:rPr lang="en-US"/>
              <a:t>date of death (P570) = 1957-01-08</a:t>
            </a:r>
          </a:p>
          <a:p>
            <a:pPr lvl="0"/>
            <a:r>
              <a:rPr lang="en-US"/>
              <a:t>place of birth (P19) = Cumberland Lodge (Q1143701)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1867-05-14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Pretoria (Q3926)</a:t>
            </a:r>
          </a:p>
          <a:p>
            <a:pPr lvl="0"/>
            <a:r>
              <a:rPr lang="en-US"/>
              <a:t>father (P22) = Prince Christian of Schleswig-Holstein (Q677589)</a:t>
            </a:r>
          </a:p>
          <a:p>
            <a:pPr lvl="0"/>
            <a:r>
              <a:rPr lang="en-US"/>
              <a:t>mother (P25) = Princess Helena of the United Kingdom (Q160539)</a:t>
            </a:r>
          </a:p>
          <a:p>
            <a:pPr lvl="0"/>
            <a:r>
              <a:rPr lang="en-US"/>
              <a:t>date of death (P570) = 1900-11-29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1869-03-26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Berlin (Q64)</a:t>
            </a:r>
          </a:p>
          <a:p>
            <a:pPr lvl="0"/>
            <a:r>
              <a:rPr lang="en-US"/>
              <a:t>father (P22) = Prince Christian of Schleswig-Holstein (Q677589)</a:t>
            </a:r>
          </a:p>
          <a:p>
            <a:pPr lvl="0"/>
            <a:r>
              <a:rPr lang="en-US"/>
              <a:t>mother (P25) = Princess Helena of the United Kingdom (Q160539)</a:t>
            </a:r>
          </a:p>
          <a:p>
            <a:pPr lvl="0"/>
            <a:r>
              <a:rPr lang="en-US"/>
              <a:t>date of death (P570) = 1931-05-27</a:t>
            </a:r>
          </a:p>
          <a:p>
            <a:pPr lvl="0"/>
            <a:r>
              <a:rPr lang="en-US"/>
              <a:t>place of birth (P19) = Frogmore House (Q564578)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1870-06-03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Prince Christian of Schleswig-Holstein (Q677589)</a:t>
            </a:r>
          </a:p>
          <a:p>
            <a:pPr lvl="0"/>
            <a:r>
              <a:rPr lang="en-US"/>
              <a:t>mother (P25) = Princess Helena of the United Kingdom (Q160539)</a:t>
            </a:r>
          </a:p>
          <a:p>
            <a:pPr lvl="0"/>
            <a:r>
              <a:rPr lang="en-US"/>
              <a:t>date of death (P570) = 1948-04-13</a:t>
            </a:r>
          </a:p>
          <a:p>
            <a:pPr lvl="0"/>
            <a:r>
              <a:rPr lang="en-US"/>
              <a:t>place of birth (P19) = Frogmore House (Q564578)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Princess Louise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1848-04-18</a:t>
            </a:r>
          </a:p>
          <a:p>
            <a:pPr lvl="0"/>
            <a:r>
              <a:rPr lang="en-US"/>
              <a:t>date of death (P570) = 1940-01-03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Bagshot Park (Q582085)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1850-06-01</a:t>
            </a:r>
          </a:p>
          <a:p>
            <a:pPr lvl="0"/>
            <a:r>
              <a:rPr lang="en-US"/>
              <a:t>date of death (P570) = 1942-02-16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1882-02-15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Stockholm (Q1754)</a:t>
            </a:r>
          </a:p>
          <a:p>
            <a:pPr lvl="0"/>
            <a:r>
              <a:rPr lang="en-US"/>
              <a:t>father (P22) = Prince Arthur, Duke of Connaught and Strathearn (Q160558)</a:t>
            </a:r>
          </a:p>
          <a:p>
            <a:pPr lvl="0"/>
            <a:r>
              <a:rPr lang="en-US"/>
              <a:t>mother (P25) = Princess Louise Margaret of Prussia (Q235435)</a:t>
            </a:r>
          </a:p>
          <a:p>
            <a:pPr lvl="0"/>
            <a:r>
              <a:rPr lang="en-US"/>
              <a:t>date of death (P570) = 1920-06-01</a:t>
            </a:r>
          </a:p>
          <a:p>
            <a:pPr lvl="0"/>
            <a:r>
              <a:rPr lang="en-US"/>
              <a:t>place of birth (P19) = Bagshot Park (Q582085)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1860-07-24</a:t>
            </a:r>
          </a:p>
          <a:p>
            <a:pPr lvl="0"/>
            <a:r>
              <a:rPr lang="en-US"/>
              <a:t>monogram (P1543) = Royal Monogram of Charlotte, Duchess of Saxe-Meiningen.svg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Baden-Baden (Q4100)</a:t>
            </a:r>
          </a:p>
          <a:p>
            <a:pPr lvl="0"/>
            <a:r>
              <a:rPr lang="en-US"/>
              <a:t>father (P22) = Friedrich III of Germany (Q58600)</a:t>
            </a:r>
          </a:p>
          <a:p>
            <a:pPr lvl="0"/>
            <a:r>
              <a:rPr lang="en-US"/>
              <a:t>mother (P25) = Victoria, Princess Royal (Q116728)</a:t>
            </a:r>
          </a:p>
          <a:p>
            <a:pPr lvl="0"/>
            <a:r>
              <a:rPr lang="en-US"/>
              <a:t>date of death (P570) = 1919-11-01</a:t>
            </a:r>
          </a:p>
          <a:p>
            <a:pPr lvl="0"/>
            <a:r>
              <a:rPr lang="en-US"/>
              <a:t>place of birth (P19) = Berlin (Q64)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1883-02-13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Prince Arthur, Duke of Connaught and Strathearn (Q160558)</a:t>
            </a:r>
          </a:p>
          <a:p>
            <a:pPr lvl="0"/>
            <a:r>
              <a:rPr lang="en-US"/>
              <a:t>mother (P25) = Princess Louise Margaret of Prussia (Q235435)</a:t>
            </a:r>
          </a:p>
          <a:p>
            <a:pPr lvl="0"/>
            <a:r>
              <a:rPr lang="en-US"/>
              <a:t>date of death (P570) = 1938-10-12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1886-04-17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Surrey (Q23276)</a:t>
            </a:r>
          </a:p>
          <a:p>
            <a:pPr lvl="0"/>
            <a:r>
              <a:rPr lang="en-US"/>
              <a:t>father (P22) = Prince Arthur, Duke of Connaught and Strathearn (Q160558)</a:t>
            </a:r>
          </a:p>
          <a:p>
            <a:pPr lvl="0"/>
            <a:r>
              <a:rPr lang="en-US"/>
              <a:t>mother (P25) = Princess Louise Margaret of Prussia (Q235435)</a:t>
            </a:r>
          </a:p>
          <a:p>
            <a:pPr lvl="0"/>
            <a:r>
              <a:rPr lang="en-US"/>
              <a:t>date of death (P570) = 1974-02-12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1853-05-07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Cannes (Q39984)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1884-04-28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1883-03-25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Kensington Palace (Q207385)</a:t>
            </a:r>
          </a:p>
          <a:p>
            <a:pPr lvl="0"/>
            <a:r>
              <a:rPr lang="en-US"/>
              <a:t>father (P22) = Prince Leopold, Duke of Albany (Q160541)</a:t>
            </a:r>
          </a:p>
          <a:p>
            <a:pPr lvl="0"/>
            <a:r>
              <a:rPr lang="en-US"/>
              <a:t>mother (P25) = Princess Helena of Waldeck and Pyrmont (Q60747)</a:t>
            </a:r>
          </a:p>
          <a:p>
            <a:pPr lvl="0"/>
            <a:r>
              <a:rPr lang="en-US"/>
              <a:t>date of death (P570) = 1981-02-03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Coburg (Q14821)</a:t>
            </a:r>
          </a:p>
          <a:p>
            <a:pPr lvl="0"/>
            <a:r>
              <a:rPr lang="en-US"/>
              <a:t>father (P22) = Prince Leopold, Duke of Albany (Q160541)</a:t>
            </a:r>
          </a:p>
          <a:p>
            <a:pPr lvl="0"/>
            <a:r>
              <a:rPr lang="en-US"/>
              <a:t>mother (P25) = Princess Helena of Waldeck and Pyrmont (Q60747)</a:t>
            </a:r>
          </a:p>
          <a:p>
            <a:pPr lvl="0"/>
            <a:r>
              <a:rPr lang="en-US"/>
              <a:t>date of birth (P569) = 1884-08-19</a:t>
            </a:r>
          </a:p>
          <a:p>
            <a:pPr lvl="0"/>
            <a:r>
              <a:rPr lang="en-US"/>
              <a:t>date of death (P570) = 1954-04-06</a:t>
            </a:r>
          </a:p>
          <a:p>
            <a:pPr lvl="0"/>
            <a:r>
              <a:rPr lang="en-US"/>
              <a:t>place of birth (P19) = Esher (Q637482)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1857-05-14</a:t>
            </a:r>
          </a:p>
          <a:p>
            <a:pPr lvl="0"/>
            <a:r>
              <a:rPr lang="en-US"/>
              <a:t>monogram (P1543) = Royal Monogram of Princess Beatrice of Battenberg.svg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Brantridge Park (Q2547961)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1944-11-26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1887-11-24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Lausanne (Q807)</a:t>
            </a:r>
          </a:p>
          <a:p>
            <a:pPr lvl="0"/>
            <a:r>
              <a:rPr lang="en-US"/>
              <a:t>father (P22) = Prince Henry of Battenberg (Q444347)</a:t>
            </a:r>
          </a:p>
          <a:p>
            <a:pPr lvl="0"/>
            <a:r>
              <a:rPr lang="en-US"/>
              <a:t>mother (P25) = Princess Beatrice of the United Kingdom (Q158140)</a:t>
            </a:r>
          </a:p>
          <a:p>
            <a:pPr lvl="0"/>
            <a:r>
              <a:rPr lang="en-US"/>
              <a:t>date of death (P570) = 1969-05-15</a:t>
            </a:r>
          </a:p>
          <a:p>
            <a:pPr lvl="0"/>
            <a:r>
              <a:rPr lang="en-US"/>
              <a:t>place of birth (P19) = Balmoral Castle (Q42049)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1886-12-23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Kensington Palace (Q207385)</a:t>
            </a:r>
          </a:p>
          <a:p>
            <a:pPr lvl="0"/>
            <a:r>
              <a:rPr lang="en-US"/>
              <a:t>father (P22) = Prince Henry of Battenberg (Q444347)</a:t>
            </a:r>
          </a:p>
          <a:p>
            <a:pPr lvl="0"/>
            <a:r>
              <a:rPr lang="en-US"/>
              <a:t>mother (P25) = Princess Beatrice of the United Kingdom (Q158140)</a:t>
            </a:r>
          </a:p>
          <a:p>
            <a:pPr lvl="0"/>
            <a:r>
              <a:rPr lang="en-US"/>
              <a:t>date of death (P570) = 1960-03-23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1889-06-21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Kensington Palace (Q207385)</a:t>
            </a:r>
          </a:p>
          <a:p>
            <a:pPr lvl="0"/>
            <a:r>
              <a:rPr lang="en-US"/>
              <a:t>father (P22) = Prince Henry of Battenberg (Q444347)</a:t>
            </a:r>
          </a:p>
          <a:p>
            <a:pPr lvl="0"/>
            <a:r>
              <a:rPr lang="en-US"/>
              <a:t>mother (P25) = Princess Beatrice of the United Kingdom (Q158140)</a:t>
            </a:r>
          </a:p>
          <a:p>
            <a:pPr lvl="0"/>
            <a:r>
              <a:rPr lang="en-US"/>
              <a:t>date of death (P570) = 1922-05-23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1891-11-03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Ypres (Q102728)</a:t>
            </a:r>
          </a:p>
          <a:p>
            <a:pPr lvl="0"/>
            <a:r>
              <a:rPr lang="en-US"/>
              <a:t>father (P22) = Prince Henry of Battenberg (Q444347)</a:t>
            </a:r>
          </a:p>
          <a:p>
            <a:pPr lvl="0"/>
            <a:r>
              <a:rPr lang="en-US"/>
              <a:t>mother (P25) = Princess Beatrice of the United Kingdom (Q158140)</a:t>
            </a:r>
          </a:p>
          <a:p>
            <a:pPr lvl="0"/>
            <a:r>
              <a:rPr lang="en-US"/>
              <a:t>date of death (P570) = 1914-11-27</a:t>
            </a:r>
          </a:p>
          <a:p>
            <a:pPr lvl="0"/>
            <a:r>
              <a:rPr lang="en-US"/>
              <a:t>place of birth (P19) = Balmoral Castle (Q42049)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Q881820</a:t>
            </a:r>
          </a:p>
          <a:p>
            <a:pPr lvl="0"/>
            <a:r>
              <a:rPr lang="en-US"/>
              <a:t>father (P22) = Friedrich III of Germany (Q58600)</a:t>
            </a:r>
          </a:p>
          <a:p>
            <a:pPr lvl="0"/>
            <a:r>
              <a:rPr lang="en-US"/>
              <a:t>mother (P25) = Victoria, Princess Royal (Q116728)</a:t>
            </a:r>
          </a:p>
          <a:p>
            <a:pPr lvl="0"/>
            <a:r>
              <a:rPr lang="en-US"/>
              <a:t>date of birth (P569) = 1862-09-14</a:t>
            </a:r>
          </a:p>
          <a:p>
            <a:pPr lvl="0"/>
            <a:r>
              <a:rPr lang="en-US"/>
              <a:t>date of death (P570) = 1929-05-20</a:t>
            </a:r>
          </a:p>
          <a:p>
            <a:pPr lvl="0"/>
            <a:r>
              <a:rPr lang="en-US"/>
              <a:t>place of birth (P19) = Berlin (Q64)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1864-10-15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Neues Palais in Potsdam (Q677383)</a:t>
            </a:r>
          </a:p>
          <a:p>
            <a:pPr lvl="0"/>
            <a:r>
              <a:rPr lang="en-US"/>
              <a:t>father (P22) = Friedrich III of Germany (Q58600)</a:t>
            </a:r>
          </a:p>
          <a:p>
            <a:pPr lvl="0"/>
            <a:r>
              <a:rPr lang="en-US"/>
              <a:t>mother (P25) = Victoria, Princess Royal (Q116728)</a:t>
            </a:r>
          </a:p>
          <a:p>
            <a:pPr lvl="0"/>
            <a:r>
              <a:rPr lang="en-US"/>
              <a:t>place of birth (P19) = Neues Palais in Potsdam (Q677383)</a:t>
            </a:r>
          </a:p>
          <a:p>
            <a:pPr lvl="0"/>
            <a:r>
              <a:rPr lang="en-US"/>
              <a:t>date of death (P570) = 1866-07-18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1866-05-12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Bonn (Q586)</a:t>
            </a:r>
          </a:p>
          <a:p>
            <a:pPr lvl="0"/>
            <a:r>
              <a:rPr lang="en-US"/>
              <a:t>father (P22) = Friedrich III of Germany (Q58600)</a:t>
            </a:r>
          </a:p>
          <a:p>
            <a:pPr lvl="0"/>
            <a:r>
              <a:rPr lang="en-US"/>
              <a:t>mother (P25) = Victoria, Princess Royal (Q116728)</a:t>
            </a:r>
          </a:p>
          <a:p>
            <a:pPr lvl="0"/>
            <a:r>
              <a:rPr lang="en-US"/>
              <a:t>date of death (P570) = 1929-12-13</a:t>
            </a:r>
          </a:p>
          <a:p>
            <a:pPr lvl="0"/>
            <a:r>
              <a:rPr lang="en-US"/>
              <a:t>place of birth (P19) = Potsdam (Q1711)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1868-03-10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Neues Palais in Potsdam (Q677383)</a:t>
            </a:r>
          </a:p>
          <a:p>
            <a:pPr lvl="0"/>
            <a:r>
              <a:rPr lang="en-US"/>
              <a:t>father (P22) = Friedrich III of Germany (Q58600)</a:t>
            </a:r>
          </a:p>
          <a:p>
            <a:pPr lvl="0"/>
            <a:r>
              <a:rPr lang="en-US"/>
              <a:t>mother (P25) = Victoria, Princess Royal (Q116728)</a:t>
            </a:r>
          </a:p>
          <a:p>
            <a:pPr lvl="0"/>
            <a:r>
              <a:rPr lang="en-US"/>
              <a:t>date of death (P570) = 1879-04-27</a:t>
            </a:r>
          </a:p>
          <a:p>
            <a:pPr lvl="0"/>
            <a:r>
              <a:rPr lang="en-US"/>
              <a:t>place of birth (P19) = Kronprinzenpalais (Q530930)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1870-07-14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Frankfurt (Q1794)</a:t>
            </a:r>
          </a:p>
          <a:p>
            <a:pPr lvl="0"/>
            <a:r>
              <a:rPr lang="en-US"/>
              <a:t>signature (P109) = Signature of Sophia of Prussia (Queen of the Hellenes).jpg</a:t>
            </a:r>
          </a:p>
          <a:p>
            <a:pPr lvl="0"/>
            <a:r>
              <a:rPr lang="en-US"/>
              <a:t>father (P22) = Friedrich III of Germany (Q58600)</a:t>
            </a:r>
          </a:p>
          <a:p>
            <a:pPr lvl="0"/>
            <a:r>
              <a:rPr lang="en-US"/>
              <a:t>mother (P25) = Victoria, Princess Royal (Q116728)</a:t>
            </a:r>
          </a:p>
          <a:p>
            <a:pPr lvl="0"/>
            <a:r>
              <a:rPr lang="en-US"/>
              <a:t>date of death (P570) = 1932-02-13</a:t>
            </a:r>
          </a:p>
          <a:p>
            <a:pPr lvl="0"/>
            <a:r>
              <a:rPr lang="en-US"/>
              <a:t>place of birth (P19) = Potsdam (Q1711)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9439" TargetMode="External" Type="http://schemas.openxmlformats.org/officeDocument/2006/relationships/hyperlink"/><Relationship Id="rId3" Target="../media/image1.jpe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61338" TargetMode="External" Type="http://schemas.openxmlformats.org/officeDocument/2006/relationships/hyperlink"/><Relationship Id="rId3" Target="../media/image10.jpeg" Type="http://schemas.openxmlformats.org/officeDocument/2006/relationships/image"/><Relationship Id="rId4" Target="../notesSlides/notesSlide10.xml" Type="http://schemas.openxmlformats.org/officeDocument/2006/relationships/notesSlid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0875" TargetMode="External" Type="http://schemas.openxmlformats.org/officeDocument/2006/relationships/hyperlink"/><Relationship Id="rId3" Target="../media/image11.jpeg" Type="http://schemas.openxmlformats.org/officeDocument/2006/relationships/image"/><Relationship Id="rId4" Target="../notesSlides/notesSlide11.xml" Type="http://schemas.openxmlformats.org/officeDocument/2006/relationships/notesSlid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9670" TargetMode="External" Type="http://schemas.openxmlformats.org/officeDocument/2006/relationships/hyperlink"/><Relationship Id="rId3" Target="../media/image12.jpeg" Type="http://schemas.openxmlformats.org/officeDocument/2006/relationships/image"/><Relationship Id="rId4" Target="../notesSlides/notesSlide12.xml" Type="http://schemas.openxmlformats.org/officeDocument/2006/relationships/notesSlid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69412" TargetMode="External" Type="http://schemas.openxmlformats.org/officeDocument/2006/relationships/hyperlink"/><Relationship Id="rId3" Target="../media/image13.jpeg" Type="http://schemas.openxmlformats.org/officeDocument/2006/relationships/image"/><Relationship Id="rId4" Target="../notesSlides/notesSlide13.xml" Type="http://schemas.openxmlformats.org/officeDocument/2006/relationships/notesSlid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33516" TargetMode="External" Type="http://schemas.openxmlformats.org/officeDocument/2006/relationships/hyperlink"/><Relationship Id="rId3" Target="../media/image14.jpeg" Type="http://schemas.openxmlformats.org/officeDocument/2006/relationships/image"/><Relationship Id="rId4" Target="../notesSlides/notesSlide14.xml" Type="http://schemas.openxmlformats.org/officeDocument/2006/relationships/notesSlid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34542" TargetMode="External" Type="http://schemas.openxmlformats.org/officeDocument/2006/relationships/hyperlink"/><Relationship Id="rId3" Target="../media/image15.jpeg" Type="http://schemas.openxmlformats.org/officeDocument/2006/relationships/image"/><Relationship Id="rId4" Target="../notesSlides/notesSlide15.xml" Type="http://schemas.openxmlformats.org/officeDocument/2006/relationships/notesSlid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4423" TargetMode="External" Type="http://schemas.openxmlformats.org/officeDocument/2006/relationships/hyperlink"/><Relationship Id="rId3" Target="../media/image16.jpeg" Type="http://schemas.openxmlformats.org/officeDocument/2006/relationships/image"/><Relationship Id="rId4" Target="../notesSlides/notesSlide16.xml" Type="http://schemas.openxmlformats.org/officeDocument/2006/relationships/notesSlid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2738554" TargetMode="External" Type="http://schemas.openxmlformats.org/officeDocument/2006/relationships/hyperlink"/><Relationship Id="rId3" Target="../notesSlides/notesSlide17.xml" Type="http://schemas.openxmlformats.org/officeDocument/2006/relationships/notesSlid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5566" TargetMode="External" Type="http://schemas.openxmlformats.org/officeDocument/2006/relationships/hyperlink"/><Relationship Id="rId3" Target="../media/image17.jpeg" Type="http://schemas.openxmlformats.org/officeDocument/2006/relationships/image"/><Relationship Id="rId4" Target="../notesSlides/notesSlide18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57658" TargetMode="External" Type="http://schemas.openxmlformats.org/officeDocument/2006/relationships/hyperlink"/><Relationship Id="rId3" Target="../media/image18.jpeg" Type="http://schemas.openxmlformats.org/officeDocument/2006/relationships/image"/><Relationship Id="rId4" Target="../notesSlides/notesSlide19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16728" TargetMode="External" Type="http://schemas.openxmlformats.org/officeDocument/2006/relationships/hyperlink"/><Relationship Id="rId3" Target="../media/image2.jpeg" Type="http://schemas.openxmlformats.org/officeDocument/2006/relationships/image"/><Relationship Id="rId4" Target="../notesSlides/notesSlide2.xml" Type="http://schemas.openxmlformats.org/officeDocument/2006/relationships/notesSlid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58063" TargetMode="External" Type="http://schemas.openxmlformats.org/officeDocument/2006/relationships/hyperlink"/><Relationship Id="rId3" Target="../media/image19.jpeg" Type="http://schemas.openxmlformats.org/officeDocument/2006/relationships/image"/><Relationship Id="rId4" Target="../notesSlides/notesSlide20.xml" Type="http://schemas.openxmlformats.org/officeDocument/2006/relationships/notesSlid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33990" TargetMode="External" Type="http://schemas.openxmlformats.org/officeDocument/2006/relationships/hyperlink"/><Relationship Id="rId3" Target="../media/image20.jpeg" Type="http://schemas.openxmlformats.org/officeDocument/2006/relationships/image"/><Relationship Id="rId4" Target="../notesSlides/notesSlide21.xml" Type="http://schemas.openxmlformats.org/officeDocument/2006/relationships/notesSlid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57507" TargetMode="External" Type="http://schemas.openxmlformats.org/officeDocument/2006/relationships/hyperlink"/><Relationship Id="rId3" Target="../media/image21.jpeg" Type="http://schemas.openxmlformats.org/officeDocument/2006/relationships/image"/><Relationship Id="rId4" Target="../notesSlides/notesSlide22.xml" Type="http://schemas.openxmlformats.org/officeDocument/2006/relationships/notesSlid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562528" TargetMode="External" Type="http://schemas.openxmlformats.org/officeDocument/2006/relationships/hyperlink"/><Relationship Id="rId3" Target="../media/image22.jpeg" Type="http://schemas.openxmlformats.org/officeDocument/2006/relationships/image"/><Relationship Id="rId4" Target="../notesSlides/notesSlide23.xml" Type="http://schemas.openxmlformats.org/officeDocument/2006/relationships/notesSlid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2094" TargetMode="External" Type="http://schemas.openxmlformats.org/officeDocument/2006/relationships/hyperlink"/><Relationship Id="rId3" Target="../media/image23.jpeg" Type="http://schemas.openxmlformats.org/officeDocument/2006/relationships/image"/><Relationship Id="rId4" Target="../notesSlides/notesSlide24.xml" Type="http://schemas.openxmlformats.org/officeDocument/2006/relationships/notesSlid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208045" TargetMode="External" Type="http://schemas.openxmlformats.org/officeDocument/2006/relationships/hyperlink"/><Relationship Id="rId3" Target="../media/image24.jpeg" Type="http://schemas.openxmlformats.org/officeDocument/2006/relationships/image"/><Relationship Id="rId4" Target="../notesSlides/notesSlide25.xml" Type="http://schemas.openxmlformats.org/officeDocument/2006/relationships/notesSlid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3" TargetMode="External" Type="http://schemas.openxmlformats.org/officeDocument/2006/relationships/hyperlink"/><Relationship Id="rId3" Target="../media/image25.jpeg" Type="http://schemas.openxmlformats.org/officeDocument/2006/relationships/image"/><Relationship Id="rId4" Target="../notesSlides/notesSlide26.xml" Type="http://schemas.openxmlformats.org/officeDocument/2006/relationships/notesSlid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62477" TargetMode="External" Type="http://schemas.openxmlformats.org/officeDocument/2006/relationships/hyperlink"/><Relationship Id="rId3" Target="../media/image26.jpeg" Type="http://schemas.openxmlformats.org/officeDocument/2006/relationships/image"/><Relationship Id="rId4" Target="../notesSlides/notesSlide27.xml" Type="http://schemas.openxmlformats.org/officeDocument/2006/relationships/notesSlid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57666" TargetMode="External" Type="http://schemas.openxmlformats.org/officeDocument/2006/relationships/hyperlink"/><Relationship Id="rId3" Target="../media/image27.jpeg" Type="http://schemas.openxmlformats.org/officeDocument/2006/relationships/image"/><Relationship Id="rId4" Target="../notesSlides/notesSlide28.xml" Type="http://schemas.openxmlformats.org/officeDocument/2006/relationships/notesSlid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4500" TargetMode="External" Type="http://schemas.openxmlformats.org/officeDocument/2006/relationships/hyperlink"/><Relationship Id="rId3" Target="../media/image28.jpeg" Type="http://schemas.openxmlformats.org/officeDocument/2006/relationships/image"/><Relationship Id="rId4" Target="../notesSlides/notesSlide29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677" TargetMode="External" Type="http://schemas.openxmlformats.org/officeDocument/2006/relationships/hyperlink"/><Relationship Id="rId3" Target="../media/image3.jpeg" Type="http://schemas.openxmlformats.org/officeDocument/2006/relationships/image"/><Relationship Id="rId4" Target="../notesSlides/notesSlide3.xml" Type="http://schemas.openxmlformats.org/officeDocument/2006/relationships/notesSlide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61345" TargetMode="External" Type="http://schemas.openxmlformats.org/officeDocument/2006/relationships/hyperlink"/><Relationship Id="rId3" Target="../media/image29.jpeg" Type="http://schemas.openxmlformats.org/officeDocument/2006/relationships/image"/><Relationship Id="rId4" Target="../notesSlides/notesSlide30.xml" Type="http://schemas.openxmlformats.org/officeDocument/2006/relationships/notesSlide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35597" TargetMode="External" Type="http://schemas.openxmlformats.org/officeDocument/2006/relationships/hyperlink"/><Relationship Id="rId3" Target="../media/image30.jpeg" Type="http://schemas.openxmlformats.org/officeDocument/2006/relationships/image"/><Relationship Id="rId4" Target="../notesSlides/notesSlide31.xml" Type="http://schemas.openxmlformats.org/officeDocument/2006/relationships/notesSlide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39" TargetMode="External" Type="http://schemas.openxmlformats.org/officeDocument/2006/relationships/hyperlink"/><Relationship Id="rId3" Target="../media/image31.jpeg" Type="http://schemas.openxmlformats.org/officeDocument/2006/relationships/image"/><Relationship Id="rId4" Target="../notesSlides/notesSlide32.xml" Type="http://schemas.openxmlformats.org/officeDocument/2006/relationships/notesSlide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42876" TargetMode="External" Type="http://schemas.openxmlformats.org/officeDocument/2006/relationships/hyperlink"/><Relationship Id="rId3" Target="../media/image32.jpeg" Type="http://schemas.openxmlformats.org/officeDocument/2006/relationships/image"/><Relationship Id="rId4" Target="../notesSlides/notesSlide33.xml" Type="http://schemas.openxmlformats.org/officeDocument/2006/relationships/notesSlide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836119" TargetMode="External" Type="http://schemas.openxmlformats.org/officeDocument/2006/relationships/hyperlink"/><Relationship Id="rId3" Target="../media/image33.jpeg" Type="http://schemas.openxmlformats.org/officeDocument/2006/relationships/image"/><Relationship Id="rId4" Target="../notesSlides/notesSlide34.xml" Type="http://schemas.openxmlformats.org/officeDocument/2006/relationships/notesSlide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701095" TargetMode="External" Type="http://schemas.openxmlformats.org/officeDocument/2006/relationships/hyperlink"/><Relationship Id="rId3" Target="../media/image34.jpeg" Type="http://schemas.openxmlformats.org/officeDocument/2006/relationships/image"/><Relationship Id="rId4" Target="../notesSlides/notesSlide35.xml" Type="http://schemas.openxmlformats.org/officeDocument/2006/relationships/notesSlide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04864" TargetMode="External" Type="http://schemas.openxmlformats.org/officeDocument/2006/relationships/hyperlink"/><Relationship Id="rId3" Target="../media/image35.jpeg" Type="http://schemas.openxmlformats.org/officeDocument/2006/relationships/image"/><Relationship Id="rId4" Target="../notesSlides/notesSlide36.xml" Type="http://schemas.openxmlformats.org/officeDocument/2006/relationships/notesSlide"/></Relationships>
</file>

<file path=ppt/slides/_rels/slide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1167" TargetMode="External" Type="http://schemas.openxmlformats.org/officeDocument/2006/relationships/hyperlink"/><Relationship Id="rId3" Target="../media/image36.jpeg" Type="http://schemas.openxmlformats.org/officeDocument/2006/relationships/image"/><Relationship Id="rId4" Target="../notesSlides/notesSlide37.xml" Type="http://schemas.openxmlformats.org/officeDocument/2006/relationships/notesSlide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58" TargetMode="External" Type="http://schemas.openxmlformats.org/officeDocument/2006/relationships/hyperlink"/><Relationship Id="rId3" Target="../media/image37.jpeg" Type="http://schemas.openxmlformats.org/officeDocument/2006/relationships/image"/><Relationship Id="rId4" Target="../notesSlides/notesSlide38.xml" Type="http://schemas.openxmlformats.org/officeDocument/2006/relationships/notesSlide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73" TargetMode="External" Type="http://schemas.openxmlformats.org/officeDocument/2006/relationships/hyperlink"/><Relationship Id="rId3" Target="../media/image38.jpeg" Type="http://schemas.openxmlformats.org/officeDocument/2006/relationships/image"/><Relationship Id="rId4" Target="../notesSlides/notesSlide39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58670" TargetMode="External" Type="http://schemas.openxmlformats.org/officeDocument/2006/relationships/hyperlink"/><Relationship Id="rId3" Target="../media/image4.jpeg" Type="http://schemas.openxmlformats.org/officeDocument/2006/relationships/image"/><Relationship Id="rId4" Target="../notesSlides/notesSlide4.xml" Type="http://schemas.openxmlformats.org/officeDocument/2006/relationships/notesSlide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519332" TargetMode="External" Type="http://schemas.openxmlformats.org/officeDocument/2006/relationships/hyperlink"/><Relationship Id="rId3" Target="../media/image39.jpeg" Type="http://schemas.openxmlformats.org/officeDocument/2006/relationships/image"/><Relationship Id="rId4" Target="../notesSlides/notesSlide40.xml" Type="http://schemas.openxmlformats.org/officeDocument/2006/relationships/notesSlide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56951" TargetMode="External" Type="http://schemas.openxmlformats.org/officeDocument/2006/relationships/hyperlink"/><Relationship Id="rId3" Target="../notesSlides/notesSlide41.xml" Type="http://schemas.openxmlformats.org/officeDocument/2006/relationships/notesSlide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41" TargetMode="External" Type="http://schemas.openxmlformats.org/officeDocument/2006/relationships/hyperlink"/><Relationship Id="rId3" Target="../media/image40.jpeg" Type="http://schemas.openxmlformats.org/officeDocument/2006/relationships/image"/><Relationship Id="rId4" Target="../notesSlides/notesSlide42.xml" Type="http://schemas.openxmlformats.org/officeDocument/2006/relationships/notesSlide"/></Relationships>
</file>

<file path=ppt/slides/_rels/slide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35521" TargetMode="External" Type="http://schemas.openxmlformats.org/officeDocument/2006/relationships/hyperlink"/><Relationship Id="rId3" Target="../media/image41.jpeg" Type="http://schemas.openxmlformats.org/officeDocument/2006/relationships/image"/><Relationship Id="rId4" Target="../notesSlides/notesSlide43.xml" Type="http://schemas.openxmlformats.org/officeDocument/2006/relationships/notesSlide"/></Relationships>
</file>

<file path=ppt/slides/_rels/slide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467" TargetMode="External" Type="http://schemas.openxmlformats.org/officeDocument/2006/relationships/hyperlink"/><Relationship Id="rId3" Target="../media/image42.jpeg" Type="http://schemas.openxmlformats.org/officeDocument/2006/relationships/image"/><Relationship Id="rId4" Target="../notesSlides/notesSlide44.xml" Type="http://schemas.openxmlformats.org/officeDocument/2006/relationships/notesSlide"/></Relationships>
</file>

<file path=ppt/slides/_rels/slide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0" TargetMode="External" Type="http://schemas.openxmlformats.org/officeDocument/2006/relationships/hyperlink"/><Relationship Id="rId3" Target="../media/image43.jpeg" Type="http://schemas.openxmlformats.org/officeDocument/2006/relationships/image"/><Relationship Id="rId4" Target="../notesSlides/notesSlide45.xml" Type="http://schemas.openxmlformats.org/officeDocument/2006/relationships/notesSlide"/></Relationships>
</file>

<file path=ppt/slides/_rels/slide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001" TargetMode="External" Type="http://schemas.openxmlformats.org/officeDocument/2006/relationships/hyperlink"/><Relationship Id="rId3" Target="../media/image44.jpeg" Type="http://schemas.openxmlformats.org/officeDocument/2006/relationships/image"/><Relationship Id="rId4" Target="../notesSlides/notesSlide46.xml" Type="http://schemas.openxmlformats.org/officeDocument/2006/relationships/notesSlide"/></Relationships>
</file>

<file path=ppt/slides/_rels/slide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337477" TargetMode="External" Type="http://schemas.openxmlformats.org/officeDocument/2006/relationships/hyperlink"/><Relationship Id="rId3" Target="../media/image45.jpeg" Type="http://schemas.openxmlformats.org/officeDocument/2006/relationships/image"/><Relationship Id="rId4" Target="../notesSlides/notesSlide47.xml" Type="http://schemas.openxmlformats.org/officeDocument/2006/relationships/notesSlide"/></Relationships>
</file>

<file path=ppt/slides/_rels/slide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205590" TargetMode="External" Type="http://schemas.openxmlformats.org/officeDocument/2006/relationships/hyperlink"/><Relationship Id="rId3" Target="../media/image46.jpeg" Type="http://schemas.openxmlformats.org/officeDocument/2006/relationships/image"/><Relationship Id="rId4" Target="../notesSlides/notesSlide48.xml" Type="http://schemas.openxmlformats.org/officeDocument/2006/relationships/notesSlide"/></Relationships>
</file>

<file path=ppt/slides/_rels/slide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351869" TargetMode="External" Type="http://schemas.openxmlformats.org/officeDocument/2006/relationships/hyperlink"/><Relationship Id="rId3" Target="../media/image47.jpeg" Type="http://schemas.openxmlformats.org/officeDocument/2006/relationships/image"/><Relationship Id="rId4" Target="../notesSlides/notesSlide49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57569" TargetMode="External" Type="http://schemas.openxmlformats.org/officeDocument/2006/relationships/hyperlink"/><Relationship Id="rId3" Target="../media/image5.jpeg" Type="http://schemas.openxmlformats.org/officeDocument/2006/relationships/image"/><Relationship Id="rId4" Target="../notesSlides/notesSlide5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800847" TargetMode="External" Type="http://schemas.openxmlformats.org/officeDocument/2006/relationships/hyperlink"/><Relationship Id="rId3" Target="../media/image6.jpeg" Type="http://schemas.openxmlformats.org/officeDocument/2006/relationships/image"/><Relationship Id="rId4" Target="../notesSlides/notesSlide6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60382" TargetMode="External" Type="http://schemas.openxmlformats.org/officeDocument/2006/relationships/hyperlink"/><Relationship Id="rId3" Target="../media/image7.jpeg" Type="http://schemas.openxmlformats.org/officeDocument/2006/relationships/image"/><Relationship Id="rId4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3026877" TargetMode="External" Type="http://schemas.openxmlformats.org/officeDocument/2006/relationships/hyperlink"/><Relationship Id="rId3" Target="../media/image8.jpeg" Type="http://schemas.openxmlformats.org/officeDocument/2006/relationships/image"/><Relationship Id="rId4" Target="../notesSlides/notesSlide8.xml" Type="http://schemas.openxmlformats.org/officeDocument/2006/relationships/notesSlid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5822" TargetMode="External" Type="http://schemas.openxmlformats.org/officeDocument/2006/relationships/hyperlink"/><Relationship Id="rId3" Target="../media/image9.jpeg" Type="http://schemas.openxmlformats.org/officeDocument/2006/relationships/image"/><Relationship Id="rId4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9439"/>
              </a:rPr>
              <a:t>Queen Victoria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Q9439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by Bassano.jpg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Edward Augustus, Duke of Kent and Strathearn (Q157009)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Victoria of Saxe-Coburg-Saalfeld (Q58067)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1819-06-24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 Palace (Q207385)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1901-02-22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Osborne House (Q565155)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61338"/>
              </a:rPr>
              <a:t>Princess Margaret of Prussia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0988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Q61338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Margit of Prussia.jpg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Friedrich III of Germany (Q58600)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 (Q116728)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1872-05-22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Potsdam (Q1711)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1954-02-22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Schönberg (Q2258753)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Margaret of Prussia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Margaret of Prussia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0875"/>
              </a:rPr>
              <a:t>Edward VII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Q20875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in coronation robes.jpg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1841-12-09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1910-06-06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9670"/>
              </a:rPr>
              <a:t>Prince Albert Victor, Duke of Clarence and Avondale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608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Q159670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Albert Victor, Duke of Clarence (1864-1892).jpg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(Q20875)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Alexandra of Denmark (Q152260)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1864-02-08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Frogmore Estate (Q6679988)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1892-02-14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Sandringham House (Q935116)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Albert Victor, Duke of Clarence and Avondale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Albert Victor, Duke of Clarence and Avondale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69412"/>
              </a:rPr>
              <a:t>George V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782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Q269412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King George V 1911 color-crop.jpg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(Q20875)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Alexandra of Denmark (Q152260)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1865-07-03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Marlborough House (Q565532)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1936-02-20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Sandringham House (Q935116)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George V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George V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33516"/>
              </a:rPr>
              <a:t>Louise, Princess Royal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41783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Q233516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Louise Princess Royal.jpg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(Q20875)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Alexandra of Denmark (Q152260)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1867-03-20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1931-02-04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Louise, Princess Royal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Louise, Princess Royal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34542"/>
              </a:rPr>
              <a:t>Princess Victoria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9243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Q234542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Pss Victoria of UK colour.jpg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(Q20875)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Alexandra of Denmark (Q152260)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1868-08-06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Marlborough House (Q565532)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1936-01-03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Coppins (Q1777752)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Victoria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Victoria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4423"/>
              </a:rPr>
              <a:t>Maud of Wales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Q154423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1869 Maud.jpg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(Q20875)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Alexandra of Denmark (Q152260)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1869-12-26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Marlborough House (Q565532)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1938-12-20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Sandringham House (Q935116)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Maud of Wales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Maud of Wales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2738554"/>
              </a:rPr>
              <a:t>Prince Alexander John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Q12738554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(Q20875)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Alexandra of Denmark (Q152260)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1871-05-06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1871-05-07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Alexander John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5566"/>
              </a:rPr>
              <a:t>Princess Alice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27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Q155566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1861.png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1843-05-25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1879-01-14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57658"/>
              </a:rPr>
              <a:t>Princess Victoria of Hesse and by Rhine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862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Q57658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Hesse 1863.jpg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 IV, Grand Duke of Hesse (Q164498)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Alice of the United Kingdom (Q155566)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1863-05-05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1950-10-24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Victoria of Hesse and by Rhine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Victoria of Hesse and by Rhine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16728"/>
              </a:rPr>
              <a:t>Victoria, Princess Royal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200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Q116728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1840-12-21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1901-09-05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Schlosshotel Kronberg (Q510121)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58063"/>
              </a:rPr>
              <a:t>Princess Elisabeth of Hesse and by Rhine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671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Q58063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Elizaveta Federovna.gif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 IV, Grand Duke of Hesse (Q164498)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Alice of the United Kingdom (Q155566)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1864-12-01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1918-08-18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Alapayevsk (Q103212)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Elisabeth of Hesse and by Rhine (1864–1918)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Elisabeth of Hesse and by Rhine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33990"/>
              </a:rPr>
              <a:t>Princess Irene of Hesse and by Rhine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052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Q233990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Irene hesse1.jpg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 IV, Grand Duke of Hesse (Q164498)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Alice of the United Kingdom (Q155566)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1866-08-11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1953-12-11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West Germany (Q713750)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Irene of Hesse and by Rhine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Irene of Hesse and by Rhine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57507"/>
              </a:rPr>
              <a:t>Ernest Louis, Grand Duke of Hesse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655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Q57507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Ernst Ludwig von Hessen 1905 Foto Jacob Hilsdorf.jpeg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 IV, Grand Duke of Hesse (Q164498)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Alice of the United Kingdom (Q155566)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1868-12-25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1937-11-09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Schloß Wolfsgarten (Q881056)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Ernest Louis, Grand Duke of Hesse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Ernest Louis, Grand Duke of Hesse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562528"/>
              </a:rPr>
              <a:t>Prince Friedrich of Hesse and by Rhine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41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Q2562528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Frederico de hesse.JPG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 IV, Grand Duke of Hesse (Q164498)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Alice of the United Kingdom (Q155566)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1870-11-07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1873-06-29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German Empire (Q43287)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Friedrich of Hesse and by Rhine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Friedrich of Hesse and by Rhine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2094"/>
              </a:rPr>
              <a:t>Alexandra Fyodorovna rusa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782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Q152094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Alexandra Fyodorovna LOC 01137u.jpg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 IV, Grand Duke of Hesse (Q164498)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Alice of the United Kingdom (Q155566)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1872-07-06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1918-08-17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Yekaterinburg (Q887)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Alexandra Feodorovna (Alix of Hesse)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Alexandra Fyodorovna rusa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208045"/>
              </a:rPr>
              <a:t>Princess Marie of Hesse and by Rhine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6322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Q1208045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Maria de Hesse.jpeg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 IV, Grand Duke of Hesse (Q164498)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Alice of the United Kingdom (Q155566)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1874-06-24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1878-12-16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Marie of Hesse and by Rhine (1874–1878)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Marie of Hesse and by Rhine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3"/>
              </a:rPr>
              <a:t>Alfred, Duke of Saxe-Coburg and Gotha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22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Q158143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Alfred-sachsen-coburg-gotha.jpg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1900-08-30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 Rosenau (Q449510)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62477"/>
              </a:rPr>
              <a:t>Alfred, Hereditary Prince of Saxe-Coburg and Gotha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560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Q62477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Erbprinz-alfred-von-sachsen-coburg-gotha.jpg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Alfred, Duke of Saxe-Coburg and Gotha (Q158143)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Grand Duchess Maria Alexandrovna of Russia (Q158154)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1874-11-15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1899-03-06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Merano (Q131605)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Alfred, Hereditary Prince of Saxe-Coburg and Gotha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Alfred, Hereditary Prince of Saxe-Coburg and Gotha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57666"/>
              </a:rPr>
              <a:t>Marie of Romania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962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Q57666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Mary of Romania 2.jpg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Alfred, Duke of Saxe-Coburg and Gotha (Q158143)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Grand Duchess Maria Alexandrovna of Russia (Q158154)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1875-11-29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Eastwell Park (Q2540442)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1938-08-18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Peleș Castle (Q917702)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Marie of Romania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Marie of Romania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4500"/>
              </a:rPr>
              <a:t>Princess Victoria Melita of Saxe-Coburg and Gotha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7338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Q164500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Vitoria Melita.JPG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Alfred, Duke of Saxe-Coburg and Gotha (Q158143)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Grand Duchess Maria Alexandrovna of Russia (Q158154)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1876-12-25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Valletta (Q23800)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1936-04-02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Amorbach (Q474051)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Victoria Melita of Saxe-Coburg and Gotha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Victoria Melita of Saxe-Coburg and Gotha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677"/>
              </a:rPr>
              <a:t>Wilhelm II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66802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Q2677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Wilhelm II. 1905.jpeg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Friedrich III of Germany (Q58600)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 (Q116728)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1859-02-27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Berlin (Q64)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1941-07-04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Netherlands (Q55)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Wilhelm II, German Emperor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Wilhelm II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61345"/>
              </a:rPr>
              <a:t>Princess Alexandra of Saxe-Coburg and Gotha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14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Q61345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Alexandra of Hohenlohe.jpg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Alfred, Duke of Saxe-Coburg and Gotha (Q158143)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Grand Duchess Maria Alexandrovna of Russia (Q158154)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1878-10-01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Coburg (Q14821)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1942-05-16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Schwäbisch Hall (Q14910)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Alexandra of Saxe-Coburg and Gotha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Alexandra of Saxe-Coburg and Gotha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35597"/>
              </a:rPr>
              <a:t>Princess Beatrice of Saxe-Coburg and Gotha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6576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Q235597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Beatriceedinburgh1884.jpg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Alfred, Duke of Saxe-Coburg and Gotha (Q158143)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Grand Duchess Maria Alexandrovna of Russia (Q158154)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1884-05-20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Eastwell Park (Q2540442)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1966-08-13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Sanlúcar de Barrameda (Q210887)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Saxe-Coburg and Gotha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Saxe-Coburg and Gotha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39"/>
              </a:rPr>
              <a:t>Princess Helena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40386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Helena scan.jpg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1923-07-09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42876"/>
              </a:rPr>
              <a:t>Princess Marie Louise of Schleswig-Holstein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941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Q242876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Marie Louise of Schleswig-Holstein.jpg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Christian of Schleswig-Holstein (Q677589)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Helena of the United Kingdom (Q160539)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1872-09-12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Cumberland Lodge (Q1143701)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1957-01-08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Marie Louise of Schleswig-Holstein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Marie Louise of Schleswig-Holstein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836119"/>
              </a:rPr>
              <a:t>Prince Christian Victor of Schleswig-Holstein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708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Q836119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Christian Victor of Schleswig-Holstein.jpg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Christian of Schleswig-Holstein (Q677589)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Helena of the United Kingdom (Q160539)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1867-05-14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1900-11-29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Pretoria (Q3926)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Christian Victor of Schleswig-Holstein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Christian Victor of Schleswig-Holstein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701095"/>
              </a:rPr>
              <a:t>Albert, Duke of Schleswig-Holstein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63881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Q701095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Duke of Schleswig-Holstein, 1914.jpg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Christian of Schleswig-Holstein (Q677589)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Helena of the United Kingdom (Q160539)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1869-03-26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Frogmore House (Q564578)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1931-05-27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Berlin (Q64)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Duke of Schleswig-Holstein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Duke of Schleswig-Holstein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04864"/>
              </a:rPr>
              <a:t>Princess Helena Victoria of Schleswig-Holstein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4203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Q204864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Pss Helena Victoria.png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Christian of Schleswig-Holstein (Q677589)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Helena of the United Kingdom (Q160539)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1870-06-03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Frogmore House (Q564578)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1948-04-13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Helena Victoria of Schleswig-Holstein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Helena Victoria of Schleswig-Holstein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1167"/>
              </a:rPr>
              <a:t>Princess Louise, Duchess of Argyll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708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Q161167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 1901 copy.jpg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1848-04-18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1940-01-03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58"/>
              </a:rPr>
              <a:t>Prince Arthur, Duke of Connaught and Strathearn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163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Q160558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Duke of Connaught and Strathearn.jpg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1850-06-01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1942-02-16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 (Q582085)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73"/>
              </a:rPr>
              <a:t>Princess Margaret of Connaught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306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Q158173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Margaret of Connaught.png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 (Q160558)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 Margaret of Prussia (Q235435)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1882-02-15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 (Q582085)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1920-06-01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Stockholm (Q1754)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Margaret of Connaught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Margaret of Connaught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58670"/>
              </a:rPr>
              <a:t>Princess Charlotte of Prussia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22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Q58670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Charlotte von Preussen 1883.jpg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Friedrich III of Germany (Q58600)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 (Q116728)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1860-07-24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Berlin (Q64)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1919-11-01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Baden-Baden (Q4100)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Charlotte of Prussia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Charlotte of Prussia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519332"/>
              </a:rPr>
              <a:t>Prince Arthur of Connaught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9243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Q519332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Arthur of Connaught colour.jpg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 (Q160558)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 Margaret of Prussia (Q235435)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1883-02-13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1938-10-12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Arthur of Connaught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Arthur of Connaught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56951"/>
              </a:rPr>
              <a:t>Princess Patricia of Connaught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Q256951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 (Q160558)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 Margaret of Prussia (Q235435)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1886-04-17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1974-02-12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Surrey (Q23276)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Patricia of Connaught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Patricia of Connaught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41"/>
              </a:rPr>
              <a:t>Prince Leopold, Duke of Albany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41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Q160541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Leopold, Duke of Albany - Project Gutenberg eText 13103.jpg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1853-05-07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1884-04-28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Cannes (Q39984)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35521"/>
              </a:rPr>
              <a:t>Princess Alice, Countess of Athlone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2131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Q235521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Princèse Alice d'Albany.jpeg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 (Q160541)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Helena of Waldeck and Pyrmont (Q60747)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1883-03-25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1981-02-03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 Palace (Q207385)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Alice, Countess of Athlone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Alice, Countess of Athlone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467"/>
              </a:rPr>
              <a:t>Charles Edward, Duke of Saxe-Coburg and Gotha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41148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Q160467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Carl Eduard Sachsen Coburg und Gotha.jpg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 (Q160541)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Helena of Waldeck and Pyrmont (Q60747)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1884-08-19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Esher (Q637482)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1954-04-06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Coburg (Q14821)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Charles Edward, Duke of Saxe-Coburg and Gotha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Charles Edward, Duke of Saxe-Coburg and Gotha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0"/>
              </a:rPr>
              <a:t>Princess Beatrice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179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Laszlo - Princess Henry of Battenberg.jpg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1857-05-14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1944-11-26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Brantridge Park (Q2547961)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001"/>
              </a:rPr>
              <a:t>Victoria Eugenie of Battenberg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735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Q160001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VictoriaEugenia.jpg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Henry of Battenberg (Q444347)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Beatrice of the United Kingdom (Q158140)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1887-11-24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Balmoral Castle (Q42049)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1969-05-15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Lausanne (Q807)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Eugenie of Battenberg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Eugenie of Battenberg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337477"/>
              </a:rPr>
              <a:t>Alexander Mountbatten, 1st Marquess of Carisbrooke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9116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Q337477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Alexander of Battenberg, Marquess of Carisbrooke.jpg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Henry of Battenberg (Q444347)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Beatrice of the United Kingdom (Q158140)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1886-12-23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1960-03-23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 Palace (Q207385)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Alexander Mountbatten, 1st Marquess of Carisbrooke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Alexander Mountbatten, 1st Marquess of Carisbrooke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205590"/>
              </a:rPr>
              <a:t>Lord Leopold Mountbatten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655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Q2205590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Leopod Mountbatten 05363v.jpg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Henry of Battenberg (Q444347)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Beatrice of the United Kingdom (Q158140)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1889-06-21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1922-05-23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 Palace (Q207385)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Lord Leopold Mountbatten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Lord Leopold Mountbatten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351869"/>
              </a:rPr>
              <a:t>Prince Maurice of Battenberg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68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Q2351869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1891 Maurice-04.JPG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Henry of Battenberg (Q444347)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Beatrice of the United Kingdom (Q158140)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1891-11-03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Balmoral Castle (Q42049)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1914-11-27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Ypres (Q102728)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Maurice of Battenberg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Maurice of Battenberg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57569"/>
              </a:rPr>
              <a:t>Prince Henry of Prussia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9751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Q57569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Albert Wilhelm Heinrich of Prussia.jpg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Friedrich III of Germany (Q58600)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 (Q116728)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1862-09-14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Berlin (Q64)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1929-05-20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Q881820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Henry of Prussia (1862–1929)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Henry of Prussia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800847"/>
              </a:rPr>
              <a:t>Prince Sigismund of Prussia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40259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Q2800847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Sigismund (1).jpg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Friedrich III of Germany (Q58600)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 (Q116728)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1864-10-15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Neues Palais in Potsdam (Q677383)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1866-07-18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Neues Palais in Potsdam (Q677383)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Sigismund of Prussia (1864–1866)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Sigismund of Prussia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60382"/>
              </a:rPr>
              <a:t>Princess Viktoria of Prussia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6068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Q60382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Viktória schaumburg–lippei hercegné.jpg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Friedrich III of Germany (Q58600)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 (Q116728)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1866-05-12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Potsdam (Q1711)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1929-12-13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Bonn (Q586)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Viktoria of Prussia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Viktoria of Prussia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3026877"/>
              </a:rPr>
              <a:t>Prince Waldemar of Prussia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52832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Q3026877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Waldemar of Prussia.jpg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Friedrich III of Germany (Q58600)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 (Q116728)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1868-03-10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Kronprinzenpalais (Q530930)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1879-04-27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Neues Palais in Potsdam (Q677383)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Waldemar of Prussia (1868–1879)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Waldemar of Prussia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5822"/>
              </a:rPr>
              <a:t>Sophia of Prussia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481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Q155822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Sofia of Greece.jpg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Friedrich III of Germany (Q58600)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 (Q116728)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1870-07-14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Potsdam (Q1711)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1932-02-13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Frankfurt (Q1794)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Sophia of Prussia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Sophia of Prussia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