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  <p:sldId id="266" r:id="rId28"/>
    <p:sldId id="267" r:id="rId30"/>
    <p:sldId id="268" r:id="rId32"/>
    <p:sldId id="269" r:id="rId34"/>
    <p:sldId id="270" r:id="rId36"/>
    <p:sldId id="271" r:id="rId38"/>
    <p:sldId id="272" r:id="rId40"/>
    <p:sldId id="273" r:id="rId42"/>
    <p:sldId id="274" r:id="rId44"/>
    <p:sldId id="275" r:id="rId46"/>
    <p:sldId id="276" r:id="rId48"/>
    <p:sldId id="277" r:id="rId50"/>
    <p:sldId id="278" r:id="rId52"/>
    <p:sldId id="279" r:id="rId54"/>
    <p:sldId id="280" r:id="rId56"/>
    <p:sldId id="281" r:id="rId58"/>
    <p:sldId id="282" r:id="rId60"/>
    <p:sldId id="283" r:id="rId62"/>
    <p:sldId id="284" r:id="rId64"/>
    <p:sldId id="285" r:id="rId66"/>
    <p:sldId id="286" r:id="rId68"/>
    <p:sldId id="287" r:id="rId70"/>
    <p:sldId id="288" r:id="rId72"/>
    <p:sldId id="289" r:id="rId74"/>
    <p:sldId id="290" r:id="rId76"/>
    <p:sldId id="291" r:id="rId78"/>
    <p:sldId id="292" r:id="rId80"/>
    <p:sldId id="293" r:id="rId82"/>
    <p:sldId id="294" r:id="rId84"/>
    <p:sldId id="295" r:id="rId86"/>
    <p:sldId id="296" r:id="rId88"/>
    <p:sldId id="297" r:id="rId90"/>
    <p:sldId id="298" r:id="rId92"/>
    <p:sldId id="299" r:id="rId94"/>
    <p:sldId id="300" r:id="rId96"/>
    <p:sldId id="301" r:id="rId98"/>
    <p:sldId id="302" r:id="rId100"/>
    <p:sldId id="303" r:id="rId102"/>
    <p:sldId id="304" r:id="rId10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00" Target="slides/slide47.xml" Type="http://schemas.openxmlformats.org/officeDocument/2006/relationships/slide"/><Relationship Id="rId101" Target="notesSlides/notesSlide47.xml" Type="http://schemas.openxmlformats.org/officeDocument/2006/relationships/notesSlide"/><Relationship Id="rId102" Target="slides/slide48.xml" Type="http://schemas.openxmlformats.org/officeDocument/2006/relationships/slide"/><Relationship Id="rId103" Target="notesSlides/notesSlide48.xml" Type="http://schemas.openxmlformats.org/officeDocument/2006/relationships/notesSlide"/><Relationship Id="rId104" Target="slides/slide49.xml" Type="http://schemas.openxmlformats.org/officeDocument/2006/relationships/slide"/><Relationship Id="rId105" Target="notesSlides/notesSlide49.xml" Type="http://schemas.openxmlformats.org/officeDocument/2006/relationships/notes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28" Target="slides/slide11.xml" Type="http://schemas.openxmlformats.org/officeDocument/2006/relationships/slide"/><Relationship Id="rId29" Target="notesSlides/notesSlide11.xml" Type="http://schemas.openxmlformats.org/officeDocument/2006/relationships/notes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notesSlides/notesSlide12.xml" Type="http://schemas.openxmlformats.org/officeDocument/2006/relationships/notesSlide"/><Relationship Id="rId32" Target="slides/slide13.xml" Type="http://schemas.openxmlformats.org/officeDocument/2006/relationships/slide"/><Relationship Id="rId33" Target="notesSlides/notesSlide13.xml" Type="http://schemas.openxmlformats.org/officeDocument/2006/relationships/notesSlide"/><Relationship Id="rId34" Target="slides/slide14.xml" Type="http://schemas.openxmlformats.org/officeDocument/2006/relationships/slide"/><Relationship Id="rId35" Target="notesSlides/notesSlide14.xml" Type="http://schemas.openxmlformats.org/officeDocument/2006/relationships/notesSlide"/><Relationship Id="rId36" Target="slides/slide15.xml" Type="http://schemas.openxmlformats.org/officeDocument/2006/relationships/slide"/><Relationship Id="rId37" Target="notesSlides/notesSlide15.xml" Type="http://schemas.openxmlformats.org/officeDocument/2006/relationships/notesSlide"/><Relationship Id="rId38" Target="slides/slide16.xml" Type="http://schemas.openxmlformats.org/officeDocument/2006/relationships/slide"/><Relationship Id="rId39" Target="notesSlides/notesSlide16.xml" Type="http://schemas.openxmlformats.org/officeDocument/2006/relationships/notes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notesSlides/notesSlide17.xml" Type="http://schemas.openxmlformats.org/officeDocument/2006/relationships/notesSlide"/><Relationship Id="rId42" Target="slides/slide18.xml" Type="http://schemas.openxmlformats.org/officeDocument/2006/relationships/slide"/><Relationship Id="rId43" Target="notesSlides/notesSlide18.xml" Type="http://schemas.openxmlformats.org/officeDocument/2006/relationships/notesSlide"/><Relationship Id="rId44" Target="slides/slide19.xml" Type="http://schemas.openxmlformats.org/officeDocument/2006/relationships/slide"/><Relationship Id="rId45" Target="notesSlides/notesSlide19.xml" Type="http://schemas.openxmlformats.org/officeDocument/2006/relationships/notesSlide"/><Relationship Id="rId46" Target="slides/slide20.xml" Type="http://schemas.openxmlformats.org/officeDocument/2006/relationships/slide"/><Relationship Id="rId47" Target="notesSlides/notesSlide20.xml" Type="http://schemas.openxmlformats.org/officeDocument/2006/relationships/notesSlide"/><Relationship Id="rId48" Target="slides/slide21.xml" Type="http://schemas.openxmlformats.org/officeDocument/2006/relationships/slide"/><Relationship Id="rId49" Target="notesSlides/notesSlide21.xml" Type="http://schemas.openxmlformats.org/officeDocument/2006/relationships/notes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notesSlides/notesSlide22.xml" Type="http://schemas.openxmlformats.org/officeDocument/2006/relationships/notesSlide"/><Relationship Id="rId52" Target="slides/slide23.xml" Type="http://schemas.openxmlformats.org/officeDocument/2006/relationships/slide"/><Relationship Id="rId53" Target="notesSlides/notesSlide23.xml" Type="http://schemas.openxmlformats.org/officeDocument/2006/relationships/notesSlide"/><Relationship Id="rId54" Target="slides/slide24.xml" Type="http://schemas.openxmlformats.org/officeDocument/2006/relationships/slide"/><Relationship Id="rId55" Target="notesSlides/notesSlide24.xml" Type="http://schemas.openxmlformats.org/officeDocument/2006/relationships/notesSlide"/><Relationship Id="rId56" Target="slides/slide25.xml" Type="http://schemas.openxmlformats.org/officeDocument/2006/relationships/slide"/><Relationship Id="rId57" Target="notesSlides/notesSlide25.xml" Type="http://schemas.openxmlformats.org/officeDocument/2006/relationships/notesSlide"/><Relationship Id="rId58" Target="slides/slide26.xml" Type="http://schemas.openxmlformats.org/officeDocument/2006/relationships/slide"/><Relationship Id="rId59" Target="notesSlides/notesSlide26.xml" Type="http://schemas.openxmlformats.org/officeDocument/2006/relationships/notesSlide"/><Relationship Id="rId6" Target="slides/slide1.xml" Type="http://schemas.openxmlformats.org/officeDocument/2006/relationships/slide"/><Relationship Id="rId60" Target="slides/slide27.xml" Type="http://schemas.openxmlformats.org/officeDocument/2006/relationships/slide"/><Relationship Id="rId61" Target="notesSlides/notesSlide27.xml" Type="http://schemas.openxmlformats.org/officeDocument/2006/relationships/notesSlide"/><Relationship Id="rId62" Target="slides/slide28.xml" Type="http://schemas.openxmlformats.org/officeDocument/2006/relationships/slide"/><Relationship Id="rId63" Target="notesSlides/notesSlide28.xml" Type="http://schemas.openxmlformats.org/officeDocument/2006/relationships/notesSlide"/><Relationship Id="rId64" Target="slides/slide29.xml" Type="http://schemas.openxmlformats.org/officeDocument/2006/relationships/slide"/><Relationship Id="rId65" Target="notesSlides/notesSlide29.xml" Type="http://schemas.openxmlformats.org/officeDocument/2006/relationships/notesSlide"/><Relationship Id="rId66" Target="slides/slide30.xml" Type="http://schemas.openxmlformats.org/officeDocument/2006/relationships/slide"/><Relationship Id="rId67" Target="notesSlides/notesSlide30.xml" Type="http://schemas.openxmlformats.org/officeDocument/2006/relationships/notesSlide"/><Relationship Id="rId68" Target="slides/slide31.xml" Type="http://schemas.openxmlformats.org/officeDocument/2006/relationships/slide"/><Relationship Id="rId69" Target="notesSlides/notesSlide31.xml" Type="http://schemas.openxmlformats.org/officeDocument/2006/relationships/notesSlide"/><Relationship Id="rId7" Target="notesMasters/notesMaster1.xml" Type="http://schemas.openxmlformats.org/officeDocument/2006/relationships/notesMaster"/><Relationship Id="rId70" Target="slides/slide32.xml" Type="http://schemas.openxmlformats.org/officeDocument/2006/relationships/slide"/><Relationship Id="rId71" Target="notesSlides/notesSlide32.xml" Type="http://schemas.openxmlformats.org/officeDocument/2006/relationships/notesSlide"/><Relationship Id="rId72" Target="slides/slide33.xml" Type="http://schemas.openxmlformats.org/officeDocument/2006/relationships/slide"/><Relationship Id="rId73" Target="notesSlides/notesSlide33.xml" Type="http://schemas.openxmlformats.org/officeDocument/2006/relationships/notesSlide"/><Relationship Id="rId74" Target="slides/slide34.xml" Type="http://schemas.openxmlformats.org/officeDocument/2006/relationships/slide"/><Relationship Id="rId75" Target="notesSlides/notesSlide34.xml" Type="http://schemas.openxmlformats.org/officeDocument/2006/relationships/notesSlide"/><Relationship Id="rId76" Target="slides/slide35.xml" Type="http://schemas.openxmlformats.org/officeDocument/2006/relationships/slide"/><Relationship Id="rId77" Target="notesSlides/notesSlide35.xml" Type="http://schemas.openxmlformats.org/officeDocument/2006/relationships/notesSlide"/><Relationship Id="rId78" Target="slides/slide36.xml" Type="http://schemas.openxmlformats.org/officeDocument/2006/relationships/slide"/><Relationship Id="rId79" Target="notesSlides/notesSlide36.xml" Type="http://schemas.openxmlformats.org/officeDocument/2006/relationships/notesSlide"/><Relationship Id="rId8" Target="theme/theme2.xml" Type="http://schemas.openxmlformats.org/officeDocument/2006/relationships/theme"/><Relationship Id="rId80" Target="slides/slide37.xml" Type="http://schemas.openxmlformats.org/officeDocument/2006/relationships/slide"/><Relationship Id="rId81" Target="notesSlides/notesSlide37.xml" Type="http://schemas.openxmlformats.org/officeDocument/2006/relationships/notesSlide"/><Relationship Id="rId82" Target="slides/slide38.xml" Type="http://schemas.openxmlformats.org/officeDocument/2006/relationships/slide"/><Relationship Id="rId83" Target="notesSlides/notesSlide38.xml" Type="http://schemas.openxmlformats.org/officeDocument/2006/relationships/notesSlide"/><Relationship Id="rId84" Target="slides/slide39.xml" Type="http://schemas.openxmlformats.org/officeDocument/2006/relationships/slide"/><Relationship Id="rId85" Target="notesSlides/notesSlide39.xml" Type="http://schemas.openxmlformats.org/officeDocument/2006/relationships/notesSlide"/><Relationship Id="rId86" Target="slides/slide40.xml" Type="http://schemas.openxmlformats.org/officeDocument/2006/relationships/slide"/><Relationship Id="rId87" Target="notesSlides/notesSlide40.xml" Type="http://schemas.openxmlformats.org/officeDocument/2006/relationships/notesSlide"/><Relationship Id="rId88" Target="slides/slide41.xml" Type="http://schemas.openxmlformats.org/officeDocument/2006/relationships/slide"/><Relationship Id="rId89" Target="notesSlides/notesSlide41.xml" Type="http://schemas.openxmlformats.org/officeDocument/2006/relationships/notesSlide"/><Relationship Id="rId9" Target="notesSlides/notesSlide1.xml" Type="http://schemas.openxmlformats.org/officeDocument/2006/relationships/notesSlide"/><Relationship Id="rId90" Target="slides/slide42.xml" Type="http://schemas.openxmlformats.org/officeDocument/2006/relationships/slide"/><Relationship Id="rId91" Target="notesSlides/notesSlide42.xml" Type="http://schemas.openxmlformats.org/officeDocument/2006/relationships/notesSlide"/><Relationship Id="rId92" Target="slides/slide43.xml" Type="http://schemas.openxmlformats.org/officeDocument/2006/relationships/slide"/><Relationship Id="rId93" Target="notesSlides/notesSlide43.xml" Type="http://schemas.openxmlformats.org/officeDocument/2006/relationships/notesSlide"/><Relationship Id="rId94" Target="slides/slide44.xml" Type="http://schemas.openxmlformats.org/officeDocument/2006/relationships/slide"/><Relationship Id="rId95" Target="notesSlides/notesSlide44.xml" Type="http://schemas.openxmlformats.org/officeDocument/2006/relationships/notesSlide"/><Relationship Id="rId96" Target="slides/slide45.xml" Type="http://schemas.openxmlformats.org/officeDocument/2006/relationships/slide"/><Relationship Id="rId97" Target="notesSlides/notesSlide45.xml" Type="http://schemas.openxmlformats.org/officeDocument/2006/relationships/notesSlide"/><Relationship Id="rId98" Target="slides/slide46.xml" Type="http://schemas.openxmlformats.org/officeDocument/2006/relationships/slide"/><Relationship Id="rId99" Target="notesSlides/notesSlide46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4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2.xml" Type="http://schemas.openxmlformats.org/officeDocument/2006/relationships/slide"/></Relationships>
</file>

<file path=ppt/notesSlides/_rels/notesSlide4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3.xml" Type="http://schemas.openxmlformats.org/officeDocument/2006/relationships/slide"/></Relationships>
</file>

<file path=ppt/notesSlides/_rels/notesSlide4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4.xml" Type="http://schemas.openxmlformats.org/officeDocument/2006/relationships/slide"/></Relationships>
</file>

<file path=ppt/notesSlides/_rels/notesSlide4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5.xml" Type="http://schemas.openxmlformats.org/officeDocument/2006/relationships/slide"/></Relationships>
</file>

<file path=ppt/notesSlides/_rels/notesSlide4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6.xml" Type="http://schemas.openxmlformats.org/officeDocument/2006/relationships/slide"/></Relationships>
</file>

<file path=ppt/notesSlides/_rels/notesSlide4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7.xml" Type="http://schemas.openxmlformats.org/officeDocument/2006/relationships/slide"/></Relationships>
</file>

<file path=ppt/notesSlides/_rels/notesSlide4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8.xml" Type="http://schemas.openxmlformats.org/officeDocument/2006/relationships/slide"/></Relationships>
</file>

<file path=ppt/notesSlides/_rels/notesSlide4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1872-05-22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Schönberg (Q2258753)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1954-02-22</a:t>
            </a:r>
          </a:p>
          <a:p>
            <a:pPr lvl="0"/>
            <a:r>
              <a:rPr lang="en-US"/>
              <a:t>place of birth (P19) = Potsdam (Q1711)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Sandringham House (Q935116)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birth (P569) = 1864-02-08</a:t>
            </a:r>
          </a:p>
          <a:p>
            <a:pPr lvl="0"/>
            <a:r>
              <a:rPr lang="en-US"/>
              <a:t>date of death (P570) = 1892-02-14</a:t>
            </a:r>
          </a:p>
          <a:p>
            <a:pPr lvl="0"/>
            <a:r>
              <a:rPr lang="en-US"/>
              <a:t>place of birth (P19) = Frogmore Estate (Q6679988)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Dual Cypher of King George V and Queen Mary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George V Signature.svg</a:t>
            </a:r>
          </a:p>
          <a:p>
            <a:pPr lvl="0"/>
            <a:r>
              <a:rPr lang="en-US"/>
              <a:t>place of death (P20) = Sandringham House (Q935116)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birth (P569) = 1865-07-03</a:t>
            </a:r>
          </a:p>
          <a:p>
            <a:pPr lvl="0"/>
            <a:r>
              <a:rPr lang="en-US"/>
              <a:t>date of death (P570) = 1936-02-20</a:t>
            </a:r>
          </a:p>
          <a:p>
            <a:pPr lvl="0"/>
            <a:r>
              <a:rPr lang="en-US"/>
              <a:t>place of birth (P19) = Marlborough House (Q565532)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1867-03-20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1931-02-04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1868-08-06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Coppins (Q1777752)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1936-01-03</a:t>
            </a:r>
          </a:p>
          <a:p>
            <a:pPr lvl="0"/>
            <a:r>
              <a:rPr lang="en-US"/>
              <a:t>place of birth (P19) = Marlborough House (Q565532)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Queen Maud of Norway.svg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Sandringham House (Q935116)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birth (P569) = 1869-12-26</a:t>
            </a:r>
          </a:p>
          <a:p>
            <a:pPr lvl="0"/>
            <a:r>
              <a:rPr lang="en-US"/>
              <a:t>date of death (P570) = 1938-12-20</a:t>
            </a:r>
          </a:p>
          <a:p>
            <a:pPr lvl="0"/>
            <a:r>
              <a:rPr lang="en-US"/>
              <a:t>place of birth (P19) = Marlborough House (Q565532)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1871-05-06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1871-05-07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1863-05-05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1950-10-24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1864-12-01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Alapayevsk (Q103212)</a:t>
            </a:r>
          </a:p>
          <a:p>
            <a:pPr lvl="0"/>
            <a:r>
              <a:rPr lang="en-US"/>
              <a:t>signature (P109) = Signature of Grand Duchess Elizabeth Fyodorovna of Russia, née Her Grand Ducal Highness Princess Elisabeth Alexandra Luise Alice of Hesse and by Rhine.jpg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1918-08-18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1866-08-11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West Germany (Q713750)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1953-12-11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1868-12-25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Schloß Wolfsgarten (Q881056)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1937-11-09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1870-11-07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German Empire (Q43287)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1873-06-29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Imperial Monogram of Empress Alexandra Feodorovna (1872-1918) of Russia, Variant.svg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Yekaterinburg (Q887)</a:t>
            </a:r>
          </a:p>
          <a:p>
            <a:pPr lvl="0"/>
            <a:r>
              <a:rPr lang="en-US"/>
              <a:t>signature (P109) = Alexandra Feodorovna Signature.svg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birth (P569) = 1872-07-06</a:t>
            </a:r>
          </a:p>
          <a:p>
            <a:pPr lvl="0"/>
            <a:r>
              <a:rPr lang="en-US"/>
              <a:t>date of death (P570) = 1918-08-17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1874-06-24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1878-12-16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1874-11-15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Merano (Q131605)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1899-03-06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Marie of Romania, Variant 2.svg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SemnaturaMaria.jpg</a:t>
            </a:r>
          </a:p>
          <a:p>
            <a:pPr lvl="0"/>
            <a:r>
              <a:rPr lang="en-US"/>
              <a:t>place of death (P20) = Peleș Castle (Q917702)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birth (P569) = 1875-11-29</a:t>
            </a:r>
          </a:p>
          <a:p>
            <a:pPr lvl="0"/>
            <a:r>
              <a:rPr lang="en-US"/>
              <a:t>date of death (P570) = 1938-08-18</a:t>
            </a:r>
          </a:p>
          <a:p>
            <a:pPr lvl="0"/>
            <a:r>
              <a:rPr lang="en-US"/>
              <a:t>place of birth (P19) = Eastwell Park (Q2540442)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1876-12-25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Amorbach (Q474051)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1936-04-02</a:t>
            </a:r>
          </a:p>
          <a:p>
            <a:pPr lvl="0"/>
            <a:r>
              <a:rPr lang="en-US"/>
              <a:t>place of birth (P19) = Valletta (Q23800)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Imperial Monogram of Kaiser Wilhelm II.svg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Netherlands (Q55)</a:t>
            </a:r>
          </a:p>
          <a:p>
            <a:pPr lvl="0"/>
            <a:r>
              <a:rPr lang="en-US"/>
              <a:t>signature (P109) = Wilhelm II, German Emperor Signature-.svg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birth (P569) = 1859-02-27</a:t>
            </a:r>
          </a:p>
          <a:p>
            <a:pPr lvl="0"/>
            <a:r>
              <a:rPr lang="en-US"/>
              <a:t>date of death (P570) = 1941-07-04</a:t>
            </a:r>
          </a:p>
          <a:p>
            <a:pPr lvl="0"/>
            <a:r>
              <a:rPr lang="en-US"/>
              <a:t>place of birth (P19) = Berlin (Q64)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1878-10-01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Schwäbisch Hall (Q14910)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1942-05-16</a:t>
            </a:r>
          </a:p>
          <a:p>
            <a:pPr lvl="0"/>
            <a:r>
              <a:rPr lang="en-US"/>
              <a:t>place of birth (P19) = Coburg (Q14821)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1884-05-20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Sanlúcar de Barrameda (Q210887)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1966-08-13</a:t>
            </a:r>
          </a:p>
          <a:p>
            <a:pPr lvl="0"/>
            <a:r>
              <a:rPr lang="en-US"/>
              <a:t>place of birth (P19) = Eastwell Park (Q2540442)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1872-09-12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1957-01-08</a:t>
            </a:r>
          </a:p>
          <a:p>
            <a:pPr lvl="0"/>
            <a:r>
              <a:rPr lang="en-US"/>
              <a:t>place of birth (P19) = Cumberland Lodge (Q1143701)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1867-05-14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Pretoria (Q3926)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1900-11-29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1869-03-26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Berlin (Q64)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1931-05-27</a:t>
            </a:r>
          </a:p>
          <a:p>
            <a:pPr lvl="0"/>
            <a:r>
              <a:rPr lang="en-US"/>
              <a:t>place of birth (P19) = Frogmore House (Q564578)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1870-06-03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1948-04-13</a:t>
            </a:r>
          </a:p>
          <a:p>
            <a:pPr lvl="0"/>
            <a:r>
              <a:rPr lang="en-US"/>
              <a:t>place of birth (P19) = Frogmore House (Q564578)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1882-02-15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Stockholm (Q1754)</a:t>
            </a:r>
          </a:p>
          <a:p>
            <a:pPr lvl="0"/>
            <a:r>
              <a:rPr lang="en-US"/>
              <a:t>father (P22) = Prince Arthur, Duke of Connaught and Strathearn (Q160558)</a:t>
            </a:r>
          </a:p>
          <a:p>
            <a:pPr lvl="0"/>
            <a:r>
              <a:rPr lang="en-US"/>
              <a:t>mother (P25) = Princess Louise Margaret of Prussia (Q235435)</a:t>
            </a:r>
          </a:p>
          <a:p>
            <a:pPr lvl="0"/>
            <a:r>
              <a:rPr lang="en-US"/>
              <a:t>date of death (P570) = 1920-06-01</a:t>
            </a:r>
          </a:p>
          <a:p>
            <a:pPr lvl="0"/>
            <a:r>
              <a:rPr lang="en-US"/>
              <a:t>place of birth (P19) = Bagshot Park (Q582085)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1860-07-24</a:t>
            </a:r>
          </a:p>
          <a:p>
            <a:pPr lvl="0"/>
            <a:r>
              <a:rPr lang="en-US"/>
              <a:t>monogram (P1543) = Royal Monogram of Charlotte, Duchess of Saxe-Meiningen.svg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Baden-Baden (Q4100)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1919-11-01</a:t>
            </a:r>
          </a:p>
          <a:p>
            <a:pPr lvl="0"/>
            <a:r>
              <a:rPr lang="en-US"/>
              <a:t>place of birth (P19) = Berlin (Q64)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1883-02-13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Prince Arthur, Duke of Connaught and Strathearn (Q160558)</a:t>
            </a:r>
          </a:p>
          <a:p>
            <a:pPr lvl="0"/>
            <a:r>
              <a:rPr lang="en-US"/>
              <a:t>mother (P25) = Princess Louise Margaret of Prussia (Q235435)</a:t>
            </a:r>
          </a:p>
          <a:p>
            <a:pPr lvl="0"/>
            <a:r>
              <a:rPr lang="en-US"/>
              <a:t>date of death (P570) = 1938-10-12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1886-04-17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Surrey (Q23276)</a:t>
            </a:r>
          </a:p>
          <a:p>
            <a:pPr lvl="0"/>
            <a:r>
              <a:rPr lang="en-US"/>
              <a:t>father (P22) = Prince Arthur, Duke of Connaught and Strathearn (Q160558)</a:t>
            </a:r>
          </a:p>
          <a:p>
            <a:pPr lvl="0"/>
            <a:r>
              <a:rPr lang="en-US"/>
              <a:t>mother (P25) = Princess Louise Margaret of Prussia (Q235435)</a:t>
            </a:r>
          </a:p>
          <a:p>
            <a:pPr lvl="0"/>
            <a:r>
              <a:rPr lang="en-US"/>
              <a:t>date of death (P570) = 1974-02-12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1883-03-25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Kensington Palace (Q207385)</a:t>
            </a:r>
          </a:p>
          <a:p>
            <a:pPr lvl="0"/>
            <a:r>
              <a:rPr lang="en-US"/>
              <a:t>father (P22) = Prince Leopold, Duke of Albany (Q160541)</a:t>
            </a:r>
          </a:p>
          <a:p>
            <a:pPr lvl="0"/>
            <a:r>
              <a:rPr lang="en-US"/>
              <a:t>mother (P25) = Princess Helena of Waldeck and Pyrmont (Q60747)</a:t>
            </a:r>
          </a:p>
          <a:p>
            <a:pPr lvl="0"/>
            <a:r>
              <a:rPr lang="en-US"/>
              <a:t>date of death (P570) = 1981-02-03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Coburg (Q14821)</a:t>
            </a:r>
          </a:p>
          <a:p>
            <a:pPr lvl="0"/>
            <a:r>
              <a:rPr lang="en-US"/>
              <a:t>father (P22) = Prince Leopold, Duke of Albany (Q160541)</a:t>
            </a:r>
          </a:p>
          <a:p>
            <a:pPr lvl="0"/>
            <a:r>
              <a:rPr lang="en-US"/>
              <a:t>mother (P25) = Princess Helena of Waldeck and Pyrmont (Q60747)</a:t>
            </a:r>
          </a:p>
          <a:p>
            <a:pPr lvl="0"/>
            <a:r>
              <a:rPr lang="en-US"/>
              <a:t>date of birth (P569) = 1884-08-19</a:t>
            </a:r>
          </a:p>
          <a:p>
            <a:pPr lvl="0"/>
            <a:r>
              <a:rPr lang="en-US"/>
              <a:t>date of death (P570) = 1954-04-06</a:t>
            </a:r>
          </a:p>
          <a:p>
            <a:pPr lvl="0"/>
            <a:r>
              <a:rPr lang="en-US"/>
              <a:t>place of birth (P19) = Esher (Q637482)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1887-11-24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Lausanne (Q807)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1969-05-15</a:t>
            </a:r>
          </a:p>
          <a:p>
            <a:pPr lvl="0"/>
            <a:r>
              <a:rPr lang="en-US"/>
              <a:t>place of birth (P19) = Balmoral Castle (Q42049)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1886-12-23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Kensington Palace (Q207385)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1960-03-23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1889-06-21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Kensington Palace (Q207385)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1922-05-23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1891-11-03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Ypres (Q102728)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1914-11-27</a:t>
            </a:r>
          </a:p>
          <a:p>
            <a:pPr lvl="0"/>
            <a:r>
              <a:rPr lang="en-US"/>
              <a:t>place of birth (P19) = Balmoral Castle (Q42049)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Q881820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birth (P569) = 1862-09-14</a:t>
            </a:r>
          </a:p>
          <a:p>
            <a:pPr lvl="0"/>
            <a:r>
              <a:rPr lang="en-US"/>
              <a:t>date of death (P570) = 1929-05-20</a:t>
            </a:r>
          </a:p>
          <a:p>
            <a:pPr lvl="0"/>
            <a:r>
              <a:rPr lang="en-US"/>
              <a:t>place of birth (P19) = Berlin (Q64)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1864-10-15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Neues Palais in Potsdam (Q677383)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place of birth (P19) = Neues Palais in Potsdam (Q677383)</a:t>
            </a:r>
          </a:p>
          <a:p>
            <a:pPr lvl="0"/>
            <a:r>
              <a:rPr lang="en-US"/>
              <a:t>date of death (P570) = 1866-07-18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1866-05-12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Bonn (Q586)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1929-12-13</a:t>
            </a:r>
          </a:p>
          <a:p>
            <a:pPr lvl="0"/>
            <a:r>
              <a:rPr lang="en-US"/>
              <a:t>place of birth (P19) = Potsdam (Q1711)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1868-03-10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Neues Palais in Potsdam (Q677383)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1879-04-27</a:t>
            </a:r>
          </a:p>
          <a:p>
            <a:pPr lvl="0"/>
            <a:r>
              <a:rPr lang="en-US"/>
              <a:t>place of birth (P19) = Kronprinzenpalais (Q530930)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1870-07-14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Frankfurt (Q1794)</a:t>
            </a:r>
          </a:p>
          <a:p>
            <a:pPr lvl="0"/>
            <a:r>
              <a:rPr lang="en-US"/>
              <a:t>signature (P109) = Signature of Sophia of Prussia (Queen of the Hellenes).jpg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1932-02-13</a:t>
            </a:r>
          </a:p>
          <a:p>
            <a:pPr lvl="0"/>
            <a:r>
              <a:rPr lang="en-US"/>
              <a:t>place of birth (P19) = Potsdam (Q1711)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1338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11.jpeg" Type="http://schemas.openxmlformats.org/officeDocument/2006/relationships/image"/><Relationship Id="rId4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9670" TargetMode="External" Type="http://schemas.openxmlformats.org/officeDocument/2006/relationships/hyperlink"/><Relationship Id="rId3" Target="../media/image12.jpeg" Type="http://schemas.openxmlformats.org/officeDocument/2006/relationships/image"/><Relationship Id="rId4" Target="../notesSlides/notesSlide12.xml" Type="http://schemas.openxmlformats.org/officeDocument/2006/relationships/notesSlid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69412" TargetMode="External" Type="http://schemas.openxmlformats.org/officeDocument/2006/relationships/hyperlink"/><Relationship Id="rId3" Target="../media/image13.jpeg" Type="http://schemas.openxmlformats.org/officeDocument/2006/relationships/image"/><Relationship Id="rId4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3516" TargetMode="External" Type="http://schemas.openxmlformats.org/officeDocument/2006/relationships/hyperlink"/><Relationship Id="rId3" Target="../media/image14.jpeg" Type="http://schemas.openxmlformats.org/officeDocument/2006/relationships/image"/><Relationship Id="rId4" Target="../notesSlides/notesSlide14.xml" Type="http://schemas.openxmlformats.org/officeDocument/2006/relationships/notesSlid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4542" TargetMode="External" Type="http://schemas.openxmlformats.org/officeDocument/2006/relationships/hyperlink"/><Relationship Id="rId3" Target="../media/image15.jpeg" Type="http://schemas.openxmlformats.org/officeDocument/2006/relationships/image"/><Relationship Id="rId4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4423" TargetMode="External" Type="http://schemas.openxmlformats.org/officeDocument/2006/relationships/hyperlink"/><Relationship Id="rId3" Target="../media/image16.jpeg" Type="http://schemas.openxmlformats.org/officeDocument/2006/relationships/image"/><Relationship Id="rId4" Target="../notesSlides/notesSlide16.xml" Type="http://schemas.openxmlformats.org/officeDocument/2006/relationships/notes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2738554" TargetMode="External" Type="http://schemas.openxmlformats.org/officeDocument/2006/relationships/hyperlink"/><Relationship Id="rId3" Target="../notesSlides/notesSlide17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17.jpeg" Type="http://schemas.openxmlformats.org/officeDocument/2006/relationships/image"/><Relationship Id="rId4" Target="../notesSlides/notesSlide18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658" TargetMode="External" Type="http://schemas.openxmlformats.org/officeDocument/2006/relationships/hyperlink"/><Relationship Id="rId3" Target="../media/image18.jpeg" Type="http://schemas.openxmlformats.org/officeDocument/2006/relationships/image"/><Relationship Id="rId4" Target="../notesSlides/notesSlide19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8063" TargetMode="External" Type="http://schemas.openxmlformats.org/officeDocument/2006/relationships/hyperlink"/><Relationship Id="rId3" Target="../media/image19.jpeg" Type="http://schemas.openxmlformats.org/officeDocument/2006/relationships/image"/><Relationship Id="rId4" Target="../notesSlides/notesSlide20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3990" TargetMode="External" Type="http://schemas.openxmlformats.org/officeDocument/2006/relationships/hyperlink"/><Relationship Id="rId3" Target="../media/image20.jpeg" Type="http://schemas.openxmlformats.org/officeDocument/2006/relationships/image"/><Relationship Id="rId4" Target="../notesSlides/notesSlide21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507" TargetMode="External" Type="http://schemas.openxmlformats.org/officeDocument/2006/relationships/hyperlink"/><Relationship Id="rId3" Target="../media/image21.jpeg" Type="http://schemas.openxmlformats.org/officeDocument/2006/relationships/image"/><Relationship Id="rId4" Target="../notesSlides/notesSlide22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562528" TargetMode="External" Type="http://schemas.openxmlformats.org/officeDocument/2006/relationships/hyperlink"/><Relationship Id="rId3" Target="../media/image22.jpeg" Type="http://schemas.openxmlformats.org/officeDocument/2006/relationships/image"/><Relationship Id="rId4" Target="../notesSlides/notesSlide23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2094" TargetMode="External" Type="http://schemas.openxmlformats.org/officeDocument/2006/relationships/hyperlink"/><Relationship Id="rId3" Target="../media/image23.jpeg" Type="http://schemas.openxmlformats.org/officeDocument/2006/relationships/image"/><Relationship Id="rId4" Target="../notesSlides/notesSlide24.xml" Type="http://schemas.openxmlformats.org/officeDocument/2006/relationships/notesSlid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208045" TargetMode="External" Type="http://schemas.openxmlformats.org/officeDocument/2006/relationships/hyperlink"/><Relationship Id="rId3" Target="../media/image24.jpeg" Type="http://schemas.openxmlformats.org/officeDocument/2006/relationships/image"/><Relationship Id="rId4" Target="../notesSlides/notesSlide25.xml" Type="http://schemas.openxmlformats.org/officeDocument/2006/relationships/notesSlid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25.jpeg" Type="http://schemas.openxmlformats.org/officeDocument/2006/relationships/image"/><Relationship Id="rId4" Target="../notesSlides/notesSlide26.xml" Type="http://schemas.openxmlformats.org/officeDocument/2006/relationships/notesSlid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2477" TargetMode="External" Type="http://schemas.openxmlformats.org/officeDocument/2006/relationships/hyperlink"/><Relationship Id="rId3" Target="../media/image26.jpeg" Type="http://schemas.openxmlformats.org/officeDocument/2006/relationships/image"/><Relationship Id="rId4" Target="../notesSlides/notesSlide27.xml" Type="http://schemas.openxmlformats.org/officeDocument/2006/relationships/notesSlid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666" TargetMode="External" Type="http://schemas.openxmlformats.org/officeDocument/2006/relationships/hyperlink"/><Relationship Id="rId3" Target="../media/image27.jpeg" Type="http://schemas.openxmlformats.org/officeDocument/2006/relationships/image"/><Relationship Id="rId4" Target="../notesSlides/notesSlide28.xml" Type="http://schemas.openxmlformats.org/officeDocument/2006/relationships/notesSlid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4500" TargetMode="External" Type="http://schemas.openxmlformats.org/officeDocument/2006/relationships/hyperlink"/><Relationship Id="rId3" Target="../media/image28.jpeg" Type="http://schemas.openxmlformats.org/officeDocument/2006/relationships/image"/><Relationship Id="rId4" Target="../notesSlides/notesSlide29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677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1345" TargetMode="External" Type="http://schemas.openxmlformats.org/officeDocument/2006/relationships/hyperlink"/><Relationship Id="rId3" Target="../media/image29.jpeg" Type="http://schemas.openxmlformats.org/officeDocument/2006/relationships/image"/><Relationship Id="rId4" Target="../notesSlides/notesSlide30.xml" Type="http://schemas.openxmlformats.org/officeDocument/2006/relationships/notesSlid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5597" TargetMode="External" Type="http://schemas.openxmlformats.org/officeDocument/2006/relationships/hyperlink"/><Relationship Id="rId3" Target="../media/image30.jpeg" Type="http://schemas.openxmlformats.org/officeDocument/2006/relationships/image"/><Relationship Id="rId4" Target="../notesSlides/notesSlide31.xml" Type="http://schemas.openxmlformats.org/officeDocument/2006/relationships/notesSlid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31.jpeg" Type="http://schemas.openxmlformats.org/officeDocument/2006/relationships/image"/><Relationship Id="rId4" Target="../notesSlides/notesSlide32.xml" Type="http://schemas.openxmlformats.org/officeDocument/2006/relationships/notesSlid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42876" TargetMode="External" Type="http://schemas.openxmlformats.org/officeDocument/2006/relationships/hyperlink"/><Relationship Id="rId3" Target="../media/image32.jpeg" Type="http://schemas.openxmlformats.org/officeDocument/2006/relationships/image"/><Relationship Id="rId4" Target="../notesSlides/notesSlide33.xml" Type="http://schemas.openxmlformats.org/officeDocument/2006/relationships/notesSlid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836119" TargetMode="External" Type="http://schemas.openxmlformats.org/officeDocument/2006/relationships/hyperlink"/><Relationship Id="rId3" Target="../media/image33.jpeg" Type="http://schemas.openxmlformats.org/officeDocument/2006/relationships/image"/><Relationship Id="rId4" Target="../notesSlides/notesSlide34.xml" Type="http://schemas.openxmlformats.org/officeDocument/2006/relationships/notesSlid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701095" TargetMode="External" Type="http://schemas.openxmlformats.org/officeDocument/2006/relationships/hyperlink"/><Relationship Id="rId3" Target="../media/image34.jpeg" Type="http://schemas.openxmlformats.org/officeDocument/2006/relationships/image"/><Relationship Id="rId4" Target="../notesSlides/notesSlide35.xml" Type="http://schemas.openxmlformats.org/officeDocument/2006/relationships/notesSlid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4864" TargetMode="External" Type="http://schemas.openxmlformats.org/officeDocument/2006/relationships/hyperlink"/><Relationship Id="rId3" Target="../media/image35.jpeg" Type="http://schemas.openxmlformats.org/officeDocument/2006/relationships/image"/><Relationship Id="rId4" Target="../notesSlides/notesSlide36.xml" Type="http://schemas.openxmlformats.org/officeDocument/2006/relationships/notesSlid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36.jpeg" Type="http://schemas.openxmlformats.org/officeDocument/2006/relationships/image"/><Relationship Id="rId4" Target="../notesSlides/notesSlide37.xml" Type="http://schemas.openxmlformats.org/officeDocument/2006/relationships/notesSlid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37.jpeg" Type="http://schemas.openxmlformats.org/officeDocument/2006/relationships/image"/><Relationship Id="rId4" Target="../notesSlides/notesSlide38.xml" Type="http://schemas.openxmlformats.org/officeDocument/2006/relationships/notesSlid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73" TargetMode="External" Type="http://schemas.openxmlformats.org/officeDocument/2006/relationships/hyperlink"/><Relationship Id="rId3" Target="../media/image38.jpeg" Type="http://schemas.openxmlformats.org/officeDocument/2006/relationships/image"/><Relationship Id="rId4" Target="../notesSlides/notesSlide39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8670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19332" TargetMode="External" Type="http://schemas.openxmlformats.org/officeDocument/2006/relationships/hyperlink"/><Relationship Id="rId3" Target="../media/image39.jpeg" Type="http://schemas.openxmlformats.org/officeDocument/2006/relationships/image"/><Relationship Id="rId4" Target="../notesSlides/notesSlide40.xml" Type="http://schemas.openxmlformats.org/officeDocument/2006/relationships/notesSlid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56951" TargetMode="External" Type="http://schemas.openxmlformats.org/officeDocument/2006/relationships/hyperlink"/><Relationship Id="rId3" Target="../notesSlides/notesSlide41.xml" Type="http://schemas.openxmlformats.org/officeDocument/2006/relationships/notesSlid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40.jpeg" Type="http://schemas.openxmlformats.org/officeDocument/2006/relationships/image"/><Relationship Id="rId4" Target="../notesSlides/notesSlide42.xml" Type="http://schemas.openxmlformats.org/officeDocument/2006/relationships/notesSlid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5521" TargetMode="External" Type="http://schemas.openxmlformats.org/officeDocument/2006/relationships/hyperlink"/><Relationship Id="rId3" Target="../media/image41.jpeg" Type="http://schemas.openxmlformats.org/officeDocument/2006/relationships/image"/><Relationship Id="rId4" Target="../notesSlides/notesSlide43.xml" Type="http://schemas.openxmlformats.org/officeDocument/2006/relationships/notesSlide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467" TargetMode="External" Type="http://schemas.openxmlformats.org/officeDocument/2006/relationships/hyperlink"/><Relationship Id="rId3" Target="../media/image42.jpeg" Type="http://schemas.openxmlformats.org/officeDocument/2006/relationships/image"/><Relationship Id="rId4" Target="../notesSlides/notesSlide44.xml" Type="http://schemas.openxmlformats.org/officeDocument/2006/relationships/notesSlide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43.jpeg" Type="http://schemas.openxmlformats.org/officeDocument/2006/relationships/image"/><Relationship Id="rId4" Target="../notesSlides/notesSlide45.xml" Type="http://schemas.openxmlformats.org/officeDocument/2006/relationships/notesSlid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001" TargetMode="External" Type="http://schemas.openxmlformats.org/officeDocument/2006/relationships/hyperlink"/><Relationship Id="rId3" Target="../media/image44.jpeg" Type="http://schemas.openxmlformats.org/officeDocument/2006/relationships/image"/><Relationship Id="rId4" Target="../notesSlides/notesSlide46.xml" Type="http://schemas.openxmlformats.org/officeDocument/2006/relationships/notesSlid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337477" TargetMode="External" Type="http://schemas.openxmlformats.org/officeDocument/2006/relationships/hyperlink"/><Relationship Id="rId3" Target="../media/image45.jpeg" Type="http://schemas.openxmlformats.org/officeDocument/2006/relationships/image"/><Relationship Id="rId4" Target="../notesSlides/notesSlide47.xml" Type="http://schemas.openxmlformats.org/officeDocument/2006/relationships/notesSlide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205590" TargetMode="External" Type="http://schemas.openxmlformats.org/officeDocument/2006/relationships/hyperlink"/><Relationship Id="rId3" Target="../media/image46.jpeg" Type="http://schemas.openxmlformats.org/officeDocument/2006/relationships/image"/><Relationship Id="rId4" Target="../notesSlides/notesSlide48.xml" Type="http://schemas.openxmlformats.org/officeDocument/2006/relationships/notesSlide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51869" TargetMode="External" Type="http://schemas.openxmlformats.org/officeDocument/2006/relationships/hyperlink"/><Relationship Id="rId3" Target="../media/image47.jpeg" Type="http://schemas.openxmlformats.org/officeDocument/2006/relationships/image"/><Relationship Id="rId4" Target="../notesSlides/notesSlide49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569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800847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0382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3026877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822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1338"/>
              </a:rPr>
              <a:t>Princess Margaret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098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Q61338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Margit of Prussia.jpg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1872-05-22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 (Q1711)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Schönberg (Q2258753)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9670"/>
              </a:rPr>
              <a:t>Prince Albert Victor, Duke of Clarence and Avondale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60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Q159670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Albert Victor, Duke of Clarence (1864-1892).jpg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1864-02-08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Estate (Q6679988)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1892-02-14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Sandringham House (Q935116)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Albert Victor, Duke of Clarence and Avondale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Albert Victor, Duke of Clarence and Avondale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69412"/>
              </a:rPr>
              <a:t>George V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78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Q269412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George V 1911 color-crop.jpg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1865-07-03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House (Q565532)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1936-02-20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Sandringham House (Q935116)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George V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George V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3516"/>
              </a:rPr>
              <a:t>Louise,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178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Q233516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1867-03-20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1931-02-04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4542"/>
              </a:rPr>
              <a:t>Princess Victoria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24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Q234542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Pss Victoria of UK colour.jpg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1868-08-06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House (Q565532)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Coppins (Q1777752)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4423"/>
              </a:rPr>
              <a:t>Maud of Wales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Q154423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 Maud.jpg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1869-12-26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House (Q565532)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1938-12-20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Sandringham House (Q935116)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Maud of Wales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Maud of Wales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2738554"/>
              </a:rPr>
              <a:t>Prince Alexander John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Q12738554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1871-05-06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1871-05-07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Alexander John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658"/>
              </a:rPr>
              <a:t>Princess Victoria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86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Q57658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Hesse 1863.jpg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1863-05-05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1950-10-24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Hesse and by Rhine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8063"/>
              </a:rPr>
              <a:t>Princess Elisabeth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67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Q58063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Elizaveta Federovna.gif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1864-12-01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1918-08-18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Alapayevsk (Q103212)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Elisabeth of Hesse and by Rhine (1864–1918)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Elisabeth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3990"/>
              </a:rPr>
              <a:t>Princess Irene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05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Q233990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Irene hesse1.jpg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1866-08-11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1953-12-11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West Germany (Q713750)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Irene of Hesse and by Rhine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Irene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507"/>
              </a:rPr>
              <a:t>Ernest Louis, Grand Duke of Hesse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655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Q57507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Ernst Ludwig von Hessen 1905 Foto Jacob Hilsdorf.jpeg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1868-12-25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1937-11-09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Schloß Wolfsgarten (Q881056)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Ernest Louis, Grand Duke of Hesse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Ernest Louis, Grand Duke of Hesse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562528"/>
              </a:rPr>
              <a:t>Prince Friedrich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Q2562528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Frederico de hesse.JPG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1870-11-07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1873-06-29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German Empire (Q43287)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Friedrich of Hesse and by Rhine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Friedrich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2094"/>
              </a:rPr>
              <a:t>Alexandra Fyodorovna rusa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78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Q152094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Fyodorovna LOC 01137u.jpg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1872-07-06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1918-08-17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Yekaterinburg (Q887)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Feodorovna (Alix of Hesse)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Fyodorovna rusa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208045"/>
              </a:rPr>
              <a:t>Princess Marie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632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Q1208045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Maria de Hesse.jpeg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1878-12-16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Marie of Hesse and by Rhine (1874–1878)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Marie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2477"/>
              </a:rPr>
              <a:t>Alfred, Hereditary Prince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560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Q62477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Erbprinz-alfred-von-sachsen-coburg-gotha.jpg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1874-11-15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1899-03-06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Merano (Q131605)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Hereditary Prince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Hereditary Prince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666"/>
              </a:rPr>
              <a:t>Marie of Romania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62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Q57666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Mary of Romania 2.jpg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1875-11-29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Eastwell Park (Q2540442)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1938-08-18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Peleș Castle (Q917702)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of Romania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of Romania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4500"/>
              </a:rPr>
              <a:t>Princess Victoria Melita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33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Q164500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Vitoria Melita.JPG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1876-12-25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Valletta (Q23800)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1936-04-02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Amorbach (Q474051)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Melita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Melita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677"/>
              </a:rPr>
              <a:t>Wilhelm 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6680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Q2677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Wilhelm II. 1905.jpeg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1859-02-27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1941-07-04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Netherlands (Q55)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Wilhelm II, German Emperor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Wilhelm 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1345"/>
              </a:rPr>
              <a:t>Princess Alexandra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14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Q61345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Alexandra of Hohenlohe.jpg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1878-10-01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Coburg (Q14821)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1942-05-16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Schwäbisch Hall (Q14910)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Alexandra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Alexandra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5597"/>
              </a:rPr>
              <a:t>Princess Beatrice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657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Q235597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Beatriceedinburgh1884.jpg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1884-05-20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Eastwell Park (Q2540442)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1966-08-13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Sanlúcar de Barrameda (Q210887)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42876"/>
              </a:rPr>
              <a:t>Princess Marie Louise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94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Q242876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Marie Louise of Schleswig-Holstein.jpg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1872-09-12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Cumberland Lodge (Q1143701)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1957-01-08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Marie Louise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Marie Louise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836119"/>
              </a:rPr>
              <a:t>Prince Christian Victor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Q836119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Christian Victor of Schleswig-Holstein.jpg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1900-11-29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Pretoria (Q3926)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Christian Victor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Christian Victor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701095"/>
              </a:rPr>
              <a:t>Albert, Duke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638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Q701095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Duke of Schleswig-Holstein, 1914.jpg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1869-03-26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House (Q564578)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1931-05-27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Duke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Duke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4864"/>
              </a:rPr>
              <a:t>Princess Helena Victoria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203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Q204864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Pss Helena Victoria.png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1870-06-03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House (Q564578)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1948-04-13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Victoria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Victoria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73"/>
              </a:rPr>
              <a:t>Princess Margaret of Connaught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30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Q158173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Margaret of Connaught.png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 (Q160558)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Margaret of Prussia (Q235435)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1882-02-15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1920-06-01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Stockholm (Q1754)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Connaught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Connaught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8670"/>
              </a:rPr>
              <a:t>Princess Charlotte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Q58670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Charlotte von Preussen 1883.jpg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1860-07-24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1919-11-01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Baden-Baden (Q4100)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Charlotte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Charlotte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19332"/>
              </a:rPr>
              <a:t>Prince Arthur of Connaught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24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Q519332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 of Connaught colour.jpg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 (Q160558)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Margaret of Prussia (Q235435)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1883-02-13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1938-10-12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 of Connaught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 of Connaught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56951"/>
              </a:rPr>
              <a:t>Princess Patricia of Connaught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Q256951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 (Q160558)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Margaret of Prussia (Q235435)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1886-04-17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1974-02-12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Surrey (Q23276)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Patricia of Connaught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Patricia of Connaught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5521"/>
              </a:rPr>
              <a:t>Princess Alice, Countess of Athlone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13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Q235521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Princèse Alice d'Albany.jpeg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 (Q160541)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Waldeck and Pyrmont (Q60747)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1883-03-25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1981-02-03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Alice, Countess of Athlone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Alice, Countess of Athlone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467"/>
              </a:rPr>
              <a:t>Charles Edward,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114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Q160467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Carl Eduard Sachsen Coburg und 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 (Q160541)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Waldeck and Pyrmont (Q60747)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1884-08-19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Esher (Q637482)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1954-04-06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Coburg (Q14821)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Charles Edward,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Charles Edward, Duke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001"/>
              </a:rPr>
              <a:t>Victoria Eugenie of Battenberg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735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Q160001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VictoriaEugenia.jpg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1887-11-24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Balmoral Castle (Q42049)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1969-05-15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Lausanne (Q807)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Eugenie of Battenberg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Eugenie of Battenberg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337477"/>
              </a:rPr>
              <a:t>Alexander Mountbatten, 1st Marquess of Carisbrooke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11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Q337477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Alexander of Battenberg, Marquess of Carisbrooke.jpg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1886-12-23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1960-03-23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Alexander Mountbatten, 1st Marquess of Carisbrooke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Alexander Mountbatten, 1st Marquess of Carisbrooke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205590"/>
              </a:rPr>
              <a:t>Lord Leopold Mountbatten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655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Q2205590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Leopod Mountbatten 05363v.jpg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1889-06-21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1922-05-23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Lord Leopold Mountbatten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Lord Leopold Mountbatten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51869"/>
              </a:rPr>
              <a:t>Prince Maurice of Battenberg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68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Q2351869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1891 Maurice-04.JPG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1891-11-03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Balmoral Castle (Q42049)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1914-11-27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Ypres (Q102728)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Maurice of Battenberg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Maurice of Battenberg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569"/>
              </a:rPr>
              <a:t>Prince Henry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75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Q57569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Albert Wilhelm Heinrich of Prussia.jpg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1862-09-14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1929-05-20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Q881820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Prussia (1862–1929)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800847"/>
              </a:rPr>
              <a:t>Prince Sigismund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25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Q2800847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Sigismund (1).jpg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1864-10-15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Neues Palais in Potsdam (Q677383)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1866-07-18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Neues Palais in Potsdam (Q677383)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Sigismund of Prussia (1864–1866)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Sigismund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0382"/>
              </a:rPr>
              <a:t>Princess Viktoria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606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Q60382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Viktória schaumburg–lippei hercegné.jpg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1866-05-12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 (Q1711)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1929-12-13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Bonn (Q586)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Viktoria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Viktoria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3026877"/>
              </a:rPr>
              <a:t>Prince Waldemar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5283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Q3026877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Waldemar of Prussia.jpg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1868-03-10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Kronprinzenpalais (Q530930)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1879-04-27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Neues Palais in Potsdam (Q677383)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Waldemar of Prussia (1868–1879)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Waldemar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822"/>
              </a:rPr>
              <a:t>Sophia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4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Q155822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Sofia of Greece.jpg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1870-07-14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 (Q1711)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1932-02-13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Frankfurt (Q1794)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Sophia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Sophia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