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5" r:id="rId4"/>
    <p:sldId id="266" r:id="rId5"/>
    <p:sldId id="269" r:id="rId6"/>
    <p:sldId id="270" r:id="rId7"/>
    <p:sldId id="267" r:id="rId8"/>
    <p:sldId id="268" r:id="rId9"/>
    <p:sldId id="271" r:id="rId10"/>
    <p:sldId id="274" r:id="rId11"/>
    <p:sldId id="273" r:id="rId12"/>
    <p:sldId id="275" r:id="rId13"/>
    <p:sldId id="276" r:id="rId14"/>
    <p:sldId id="277" r:id="rId15"/>
    <p:sldId id="278" r:id="rId16"/>
    <p:sldId id="279" r:id="rId17"/>
    <p:sldId id="280" r:id="rId18"/>
    <p:sldId id="272" r:id="rId19"/>
    <p:sldId id="281"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37691C-F0D3-4D97-8F0D-2D78C508B572}" v="258" dt="2021-03-05T00:09:37.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al Gupta" userId="7a42848a-2380-4826-beca-8093d32885cd" providerId="ADAL" clId="{CB37691C-F0D3-4D97-8F0D-2D78C508B572}"/>
    <pc:docChg chg="undo custSel mod addSld delSld modSld sldOrd">
      <pc:chgData name="Kunal Gupta" userId="7a42848a-2380-4826-beca-8093d32885cd" providerId="ADAL" clId="{CB37691C-F0D3-4D97-8F0D-2D78C508B572}" dt="2021-03-05T00:09:24.944" v="4533" actId="20577"/>
      <pc:docMkLst>
        <pc:docMk/>
      </pc:docMkLst>
      <pc:sldChg chg="addSp delSp modSp mod setBg setClrOvrMap">
        <pc:chgData name="Kunal Gupta" userId="7a42848a-2380-4826-beca-8093d32885cd" providerId="ADAL" clId="{CB37691C-F0D3-4D97-8F0D-2D78C508B572}" dt="2021-03-05T00:09:24.944" v="4533" actId="20577"/>
        <pc:sldMkLst>
          <pc:docMk/>
          <pc:sldMk cId="2004535790" sldId="256"/>
        </pc:sldMkLst>
        <pc:spChg chg="add mod">
          <ac:chgData name="Kunal Gupta" userId="7a42848a-2380-4826-beca-8093d32885cd" providerId="ADAL" clId="{CB37691C-F0D3-4D97-8F0D-2D78C508B572}" dt="2021-03-04T23:19:02.934" v="2488" actId="26606"/>
          <ac:spMkLst>
            <pc:docMk/>
            <pc:sldMk cId="2004535790" sldId="256"/>
            <ac:spMk id="2" creationId="{56838EB2-4FB6-4CE5-AE50-072736C800A6}"/>
          </ac:spMkLst>
        </pc:spChg>
        <pc:spChg chg="add mod">
          <ac:chgData name="Kunal Gupta" userId="7a42848a-2380-4826-beca-8093d32885cd" providerId="ADAL" clId="{CB37691C-F0D3-4D97-8F0D-2D78C508B572}" dt="2021-03-05T00:09:24.944" v="4533" actId="20577"/>
          <ac:spMkLst>
            <pc:docMk/>
            <pc:sldMk cId="2004535790" sldId="256"/>
            <ac:spMk id="3" creationId="{0EB60F90-D1AB-4493-BC8F-1AE6A2D1CA04}"/>
          </ac:spMkLst>
        </pc:spChg>
        <pc:spChg chg="del mod">
          <ac:chgData name="Kunal Gupta" userId="7a42848a-2380-4826-beca-8093d32885cd" providerId="ADAL" clId="{CB37691C-F0D3-4D97-8F0D-2D78C508B572}" dt="2021-03-04T21:24:50.333" v="188" actId="478"/>
          <ac:spMkLst>
            <pc:docMk/>
            <pc:sldMk cId="2004535790" sldId="256"/>
            <ac:spMk id="4" creationId="{2ED4121D-2CEB-4993-B3EB-EBE33DAEE7BD}"/>
          </ac:spMkLst>
        </pc:spChg>
        <pc:spChg chg="del mod">
          <ac:chgData name="Kunal Gupta" userId="7a42848a-2380-4826-beca-8093d32885cd" providerId="ADAL" clId="{CB37691C-F0D3-4D97-8F0D-2D78C508B572}" dt="2021-03-04T21:24:51.934" v="189" actId="478"/>
          <ac:spMkLst>
            <pc:docMk/>
            <pc:sldMk cId="2004535790" sldId="256"/>
            <ac:spMk id="5" creationId="{456956B7-7BB9-4378-A883-1EBCAB10BCF4}"/>
          </ac:spMkLst>
        </pc:spChg>
        <pc:spChg chg="add del">
          <ac:chgData name="Kunal Gupta" userId="7a42848a-2380-4826-beca-8093d32885cd" providerId="ADAL" clId="{CB37691C-F0D3-4D97-8F0D-2D78C508B572}" dt="2021-03-04T21:25:40.860" v="192" actId="26606"/>
          <ac:spMkLst>
            <pc:docMk/>
            <pc:sldMk cId="2004535790" sldId="256"/>
            <ac:spMk id="36" creationId="{CE6C63DC-BAE4-42B6-8FDF-F6467C2D23AC}"/>
          </ac:spMkLst>
        </pc:spChg>
        <pc:spChg chg="add del">
          <ac:chgData name="Kunal Gupta" userId="7a42848a-2380-4826-beca-8093d32885cd" providerId="ADAL" clId="{CB37691C-F0D3-4D97-8F0D-2D78C508B572}" dt="2021-03-04T21:25:40.860" v="192" actId="26606"/>
          <ac:spMkLst>
            <pc:docMk/>
            <pc:sldMk cId="2004535790" sldId="256"/>
            <ac:spMk id="38" creationId="{BFE4781A-41C7-4F27-8792-A74EFB8E5CF1}"/>
          </ac:spMkLst>
        </pc:spChg>
        <pc:spChg chg="add del">
          <ac:chgData name="Kunal Gupta" userId="7a42848a-2380-4826-beca-8093d32885cd" providerId="ADAL" clId="{CB37691C-F0D3-4D97-8F0D-2D78C508B572}" dt="2021-03-04T21:25:40.860" v="192" actId="26606"/>
          <ac:spMkLst>
            <pc:docMk/>
            <pc:sldMk cId="2004535790" sldId="256"/>
            <ac:spMk id="40" creationId="{5BE0789E-91A7-4246-978E-A17FE1BF952A}"/>
          </ac:spMkLst>
        </pc:spChg>
        <pc:spChg chg="add del">
          <ac:chgData name="Kunal Gupta" userId="7a42848a-2380-4826-beca-8093d32885cd" providerId="ADAL" clId="{CB37691C-F0D3-4D97-8F0D-2D78C508B572}" dt="2021-03-04T22:24:21.085" v="223" actId="26606"/>
          <ac:spMkLst>
            <pc:docMk/>
            <pc:sldMk cId="2004535790" sldId="256"/>
            <ac:spMk id="44" creationId="{27018161-547E-48F7-A0D9-272C9EA5B379}"/>
          </ac:spMkLst>
        </pc:spChg>
        <pc:spChg chg="add del">
          <ac:chgData name="Kunal Gupta" userId="7a42848a-2380-4826-beca-8093d32885cd" providerId="ADAL" clId="{CB37691C-F0D3-4D97-8F0D-2D78C508B572}" dt="2021-03-04T21:25:40.860" v="192" actId="26606"/>
          <ac:spMkLst>
            <pc:docMk/>
            <pc:sldMk cId="2004535790" sldId="256"/>
            <ac:spMk id="56" creationId="{15EDA122-4530-45D2-A70A-B1A967AAE566}"/>
          </ac:spMkLst>
        </pc:spChg>
        <pc:spChg chg="add del">
          <ac:chgData name="Kunal Gupta" userId="7a42848a-2380-4826-beca-8093d32885cd" providerId="ADAL" clId="{CB37691C-F0D3-4D97-8F0D-2D78C508B572}" dt="2021-03-04T21:25:40.860" v="192" actId="26606"/>
          <ac:spMkLst>
            <pc:docMk/>
            <pc:sldMk cId="2004535790" sldId="256"/>
            <ac:spMk id="58" creationId="{9782F52E-0F94-4BFC-9F89-B054DDEAB9EF}"/>
          </ac:spMkLst>
        </pc:spChg>
        <pc:spChg chg="add del">
          <ac:chgData name="Kunal Gupta" userId="7a42848a-2380-4826-beca-8093d32885cd" providerId="ADAL" clId="{CB37691C-F0D3-4D97-8F0D-2D78C508B572}" dt="2021-03-04T22:24:21.085" v="223" actId="26606"/>
          <ac:spMkLst>
            <pc:docMk/>
            <pc:sldMk cId="2004535790" sldId="256"/>
            <ac:spMk id="62" creationId="{CE6C63DC-BAE4-42B6-8FDF-F6467C2D23AC}"/>
          </ac:spMkLst>
        </pc:spChg>
        <pc:spChg chg="add del">
          <ac:chgData name="Kunal Gupta" userId="7a42848a-2380-4826-beca-8093d32885cd" providerId="ADAL" clId="{CB37691C-F0D3-4D97-8F0D-2D78C508B572}" dt="2021-03-04T22:24:21.085" v="223" actId="26606"/>
          <ac:spMkLst>
            <pc:docMk/>
            <pc:sldMk cId="2004535790" sldId="256"/>
            <ac:spMk id="63" creationId="{BFE4781A-41C7-4F27-8792-A74EFB8E5CF1}"/>
          </ac:spMkLst>
        </pc:spChg>
        <pc:spChg chg="add del">
          <ac:chgData name="Kunal Gupta" userId="7a42848a-2380-4826-beca-8093d32885cd" providerId="ADAL" clId="{CB37691C-F0D3-4D97-8F0D-2D78C508B572}" dt="2021-03-04T22:24:21.085" v="223" actId="26606"/>
          <ac:spMkLst>
            <pc:docMk/>
            <pc:sldMk cId="2004535790" sldId="256"/>
            <ac:spMk id="64" creationId="{19FE08D8-CEA0-461E-870A-02CD15D9B9D2}"/>
          </ac:spMkLst>
        </pc:spChg>
        <pc:spChg chg="add del">
          <ac:chgData name="Kunal Gupta" userId="7a42848a-2380-4826-beca-8093d32885cd" providerId="ADAL" clId="{CB37691C-F0D3-4D97-8F0D-2D78C508B572}" dt="2021-03-04T22:24:21.085" v="223" actId="26606"/>
          <ac:spMkLst>
            <pc:docMk/>
            <pc:sldMk cId="2004535790" sldId="256"/>
            <ac:spMk id="65" creationId="{2B982904-A46E-41DF-BA98-61E2300C7DCB}"/>
          </ac:spMkLst>
        </pc:spChg>
        <pc:spChg chg="add del">
          <ac:chgData name="Kunal Gupta" userId="7a42848a-2380-4826-beca-8093d32885cd" providerId="ADAL" clId="{CB37691C-F0D3-4D97-8F0D-2D78C508B572}" dt="2021-03-04T22:24:21.055" v="222" actId="26606"/>
          <ac:spMkLst>
            <pc:docMk/>
            <pc:sldMk cId="2004535790" sldId="256"/>
            <ac:spMk id="98" creationId="{CE6C63DC-BAE4-42B6-8FDF-F6467C2D23AC}"/>
          </ac:spMkLst>
        </pc:spChg>
        <pc:spChg chg="add del">
          <ac:chgData name="Kunal Gupta" userId="7a42848a-2380-4826-beca-8093d32885cd" providerId="ADAL" clId="{CB37691C-F0D3-4D97-8F0D-2D78C508B572}" dt="2021-03-04T22:24:21.055" v="222" actId="26606"/>
          <ac:spMkLst>
            <pc:docMk/>
            <pc:sldMk cId="2004535790" sldId="256"/>
            <ac:spMk id="100" creationId="{BFE4781A-41C7-4F27-8792-A74EFB8E5CF1}"/>
          </ac:spMkLst>
        </pc:spChg>
        <pc:spChg chg="add del">
          <ac:chgData name="Kunal Gupta" userId="7a42848a-2380-4826-beca-8093d32885cd" providerId="ADAL" clId="{CB37691C-F0D3-4D97-8F0D-2D78C508B572}" dt="2021-03-04T22:24:21.055" v="222" actId="26606"/>
          <ac:spMkLst>
            <pc:docMk/>
            <pc:sldMk cId="2004535790" sldId="256"/>
            <ac:spMk id="102" creationId="{5BE0789E-91A7-4246-978E-A17FE1BF952A}"/>
          </ac:spMkLst>
        </pc:spChg>
        <pc:spChg chg="add del">
          <ac:chgData name="Kunal Gupta" userId="7a42848a-2380-4826-beca-8093d32885cd" providerId="ADAL" clId="{CB37691C-F0D3-4D97-8F0D-2D78C508B572}" dt="2021-03-04T22:26:05.887" v="368" actId="26606"/>
          <ac:spMkLst>
            <pc:docMk/>
            <pc:sldMk cId="2004535790" sldId="256"/>
            <ac:spMk id="106" creationId="{179B5294-DA4E-4926-B14A-DD6E07A12F67}"/>
          </ac:spMkLst>
        </pc:spChg>
        <pc:spChg chg="add del">
          <ac:chgData name="Kunal Gupta" userId="7a42848a-2380-4826-beca-8093d32885cd" providerId="ADAL" clId="{CB37691C-F0D3-4D97-8F0D-2D78C508B572}" dt="2021-03-04T22:24:21.055" v="222" actId="26606"/>
          <ac:spMkLst>
            <pc:docMk/>
            <pc:sldMk cId="2004535790" sldId="256"/>
            <ac:spMk id="118" creationId="{15EDA122-4530-45D2-A70A-B1A967AAE566}"/>
          </ac:spMkLst>
        </pc:spChg>
        <pc:spChg chg="add del">
          <ac:chgData name="Kunal Gupta" userId="7a42848a-2380-4826-beca-8093d32885cd" providerId="ADAL" clId="{CB37691C-F0D3-4D97-8F0D-2D78C508B572}" dt="2021-03-04T22:24:21.055" v="222" actId="26606"/>
          <ac:spMkLst>
            <pc:docMk/>
            <pc:sldMk cId="2004535790" sldId="256"/>
            <ac:spMk id="120" creationId="{9782F52E-0F94-4BFC-9F89-B054DDEAB9EF}"/>
          </ac:spMkLst>
        </pc:spChg>
        <pc:spChg chg="add del">
          <ac:chgData name="Kunal Gupta" userId="7a42848a-2380-4826-beca-8093d32885cd" providerId="ADAL" clId="{CB37691C-F0D3-4D97-8F0D-2D78C508B572}" dt="2021-03-04T22:26:05.887" v="368" actId="26606"/>
          <ac:spMkLst>
            <pc:docMk/>
            <pc:sldMk cId="2004535790" sldId="256"/>
            <ac:spMk id="124" creationId="{CE6C63DC-BAE4-42B6-8FDF-F6467C2D23AC}"/>
          </ac:spMkLst>
        </pc:spChg>
        <pc:spChg chg="add del">
          <ac:chgData name="Kunal Gupta" userId="7a42848a-2380-4826-beca-8093d32885cd" providerId="ADAL" clId="{CB37691C-F0D3-4D97-8F0D-2D78C508B572}" dt="2021-03-04T22:26:05.887" v="368" actId="26606"/>
          <ac:spMkLst>
            <pc:docMk/>
            <pc:sldMk cId="2004535790" sldId="256"/>
            <ac:spMk id="125" creationId="{BFE4781A-41C7-4F27-8792-A74EFB8E5CF1}"/>
          </ac:spMkLst>
        </pc:spChg>
        <pc:spChg chg="add del">
          <ac:chgData name="Kunal Gupta" userId="7a42848a-2380-4826-beca-8093d32885cd" providerId="ADAL" clId="{CB37691C-F0D3-4D97-8F0D-2D78C508B572}" dt="2021-03-04T22:26:05.887" v="368" actId="26606"/>
          <ac:spMkLst>
            <pc:docMk/>
            <pc:sldMk cId="2004535790" sldId="256"/>
            <ac:spMk id="126" creationId="{3A3C2D7E-3F2E-404E-9B30-CB12DC972D50}"/>
          </ac:spMkLst>
        </pc:spChg>
        <pc:spChg chg="add del">
          <ac:chgData name="Kunal Gupta" userId="7a42848a-2380-4826-beca-8093d32885cd" providerId="ADAL" clId="{CB37691C-F0D3-4D97-8F0D-2D78C508B572}" dt="2021-03-04T22:26:05.887" v="368" actId="26606"/>
          <ac:spMkLst>
            <pc:docMk/>
            <pc:sldMk cId="2004535790" sldId="256"/>
            <ac:spMk id="127" creationId="{F1F7FD00-BF97-4325-B7C2-E451F20840A7}"/>
          </ac:spMkLst>
        </pc:spChg>
        <pc:spChg chg="add del">
          <ac:chgData name="Kunal Gupta" userId="7a42848a-2380-4826-beca-8093d32885cd" providerId="ADAL" clId="{CB37691C-F0D3-4D97-8F0D-2D78C508B572}" dt="2021-03-04T22:25:53.065" v="361" actId="26606"/>
          <ac:spMkLst>
            <pc:docMk/>
            <pc:sldMk cId="2004535790" sldId="256"/>
            <ac:spMk id="160" creationId="{CE6C63DC-BAE4-42B6-8FDF-F6467C2D23AC}"/>
          </ac:spMkLst>
        </pc:spChg>
        <pc:spChg chg="add del">
          <ac:chgData name="Kunal Gupta" userId="7a42848a-2380-4826-beca-8093d32885cd" providerId="ADAL" clId="{CB37691C-F0D3-4D97-8F0D-2D78C508B572}" dt="2021-03-04T22:25:53.065" v="361" actId="26606"/>
          <ac:spMkLst>
            <pc:docMk/>
            <pc:sldMk cId="2004535790" sldId="256"/>
            <ac:spMk id="162" creationId="{BFE4781A-41C7-4F27-8792-A74EFB8E5CF1}"/>
          </ac:spMkLst>
        </pc:spChg>
        <pc:spChg chg="add del">
          <ac:chgData name="Kunal Gupta" userId="7a42848a-2380-4826-beca-8093d32885cd" providerId="ADAL" clId="{CB37691C-F0D3-4D97-8F0D-2D78C508B572}" dt="2021-03-04T22:25:53.065" v="361" actId="26606"/>
          <ac:spMkLst>
            <pc:docMk/>
            <pc:sldMk cId="2004535790" sldId="256"/>
            <ac:spMk id="164" creationId="{5BE0789E-91A7-4246-978E-A17FE1BF952A}"/>
          </ac:spMkLst>
        </pc:spChg>
        <pc:spChg chg="add del">
          <ac:chgData name="Kunal Gupta" userId="7a42848a-2380-4826-beca-8093d32885cd" providerId="ADAL" clId="{CB37691C-F0D3-4D97-8F0D-2D78C508B572}" dt="2021-03-04T22:25:56.029" v="363" actId="26606"/>
          <ac:spMkLst>
            <pc:docMk/>
            <pc:sldMk cId="2004535790" sldId="256"/>
            <ac:spMk id="168" creationId="{179B5294-DA4E-4926-B14A-DD6E07A12F67}"/>
          </ac:spMkLst>
        </pc:spChg>
        <pc:spChg chg="add del">
          <ac:chgData name="Kunal Gupta" userId="7a42848a-2380-4826-beca-8093d32885cd" providerId="ADAL" clId="{CB37691C-F0D3-4D97-8F0D-2D78C508B572}" dt="2021-03-04T22:25:53.065" v="361" actId="26606"/>
          <ac:spMkLst>
            <pc:docMk/>
            <pc:sldMk cId="2004535790" sldId="256"/>
            <ac:spMk id="180" creationId="{15EDA122-4530-45D2-A70A-B1A967AAE566}"/>
          </ac:spMkLst>
        </pc:spChg>
        <pc:spChg chg="add del">
          <ac:chgData name="Kunal Gupta" userId="7a42848a-2380-4826-beca-8093d32885cd" providerId="ADAL" clId="{CB37691C-F0D3-4D97-8F0D-2D78C508B572}" dt="2021-03-04T22:25:53.065" v="361" actId="26606"/>
          <ac:spMkLst>
            <pc:docMk/>
            <pc:sldMk cId="2004535790" sldId="256"/>
            <ac:spMk id="182" creationId="{9782F52E-0F94-4BFC-9F89-B054DDEAB9EF}"/>
          </ac:spMkLst>
        </pc:spChg>
        <pc:spChg chg="add del">
          <ac:chgData name="Kunal Gupta" userId="7a42848a-2380-4826-beca-8093d32885cd" providerId="ADAL" clId="{CB37691C-F0D3-4D97-8F0D-2D78C508B572}" dt="2021-03-04T22:25:56.029" v="363" actId="26606"/>
          <ac:spMkLst>
            <pc:docMk/>
            <pc:sldMk cId="2004535790" sldId="256"/>
            <ac:spMk id="186" creationId="{CE6C63DC-BAE4-42B6-8FDF-F6467C2D23AC}"/>
          </ac:spMkLst>
        </pc:spChg>
        <pc:spChg chg="add del">
          <ac:chgData name="Kunal Gupta" userId="7a42848a-2380-4826-beca-8093d32885cd" providerId="ADAL" clId="{CB37691C-F0D3-4D97-8F0D-2D78C508B572}" dt="2021-03-04T22:25:56.029" v="363" actId="26606"/>
          <ac:spMkLst>
            <pc:docMk/>
            <pc:sldMk cId="2004535790" sldId="256"/>
            <ac:spMk id="187" creationId="{BFE4781A-41C7-4F27-8792-A74EFB8E5CF1}"/>
          </ac:spMkLst>
        </pc:spChg>
        <pc:spChg chg="add del">
          <ac:chgData name="Kunal Gupta" userId="7a42848a-2380-4826-beca-8093d32885cd" providerId="ADAL" clId="{CB37691C-F0D3-4D97-8F0D-2D78C508B572}" dt="2021-03-04T22:25:56.029" v="363" actId="26606"/>
          <ac:spMkLst>
            <pc:docMk/>
            <pc:sldMk cId="2004535790" sldId="256"/>
            <ac:spMk id="188" creationId="{3A3C2D7E-3F2E-404E-9B30-CB12DC972D50}"/>
          </ac:spMkLst>
        </pc:spChg>
        <pc:spChg chg="add del">
          <ac:chgData name="Kunal Gupta" userId="7a42848a-2380-4826-beca-8093d32885cd" providerId="ADAL" clId="{CB37691C-F0D3-4D97-8F0D-2D78C508B572}" dt="2021-03-04T22:25:56.029" v="363" actId="26606"/>
          <ac:spMkLst>
            <pc:docMk/>
            <pc:sldMk cId="2004535790" sldId="256"/>
            <ac:spMk id="189" creationId="{F1F7FD00-BF97-4325-B7C2-E451F20840A7}"/>
          </ac:spMkLst>
        </pc:spChg>
        <pc:spChg chg="add del">
          <ac:chgData name="Kunal Gupta" userId="7a42848a-2380-4826-beca-8093d32885cd" providerId="ADAL" clId="{CB37691C-F0D3-4D97-8F0D-2D78C508B572}" dt="2021-03-04T22:25:59.367" v="365" actId="26606"/>
          <ac:spMkLst>
            <pc:docMk/>
            <pc:sldMk cId="2004535790" sldId="256"/>
            <ac:spMk id="196" creationId="{91328346-8BAD-4616-B50B-5CFDA5648D6A}"/>
          </ac:spMkLst>
        </pc:spChg>
        <pc:spChg chg="add del">
          <ac:chgData name="Kunal Gupta" userId="7a42848a-2380-4826-beca-8093d32885cd" providerId="ADAL" clId="{CB37691C-F0D3-4D97-8F0D-2D78C508B572}" dt="2021-03-04T22:25:59.367" v="365" actId="26606"/>
          <ac:spMkLst>
            <pc:docMk/>
            <pc:sldMk cId="2004535790" sldId="256"/>
            <ac:spMk id="198" creationId="{CE6C63DC-BAE4-42B6-8FDF-F6467C2D23AC}"/>
          </ac:spMkLst>
        </pc:spChg>
        <pc:spChg chg="add del">
          <ac:chgData name="Kunal Gupta" userId="7a42848a-2380-4826-beca-8093d32885cd" providerId="ADAL" clId="{CB37691C-F0D3-4D97-8F0D-2D78C508B572}" dt="2021-03-04T22:25:59.367" v="365" actId="26606"/>
          <ac:spMkLst>
            <pc:docMk/>
            <pc:sldMk cId="2004535790" sldId="256"/>
            <ac:spMk id="199" creationId="{BFE4781A-41C7-4F27-8792-A74EFB8E5CF1}"/>
          </ac:spMkLst>
        </pc:spChg>
        <pc:spChg chg="add del">
          <ac:chgData name="Kunal Gupta" userId="7a42848a-2380-4826-beca-8093d32885cd" providerId="ADAL" clId="{CB37691C-F0D3-4D97-8F0D-2D78C508B572}" dt="2021-03-04T22:25:59.367" v="365" actId="26606"/>
          <ac:spMkLst>
            <pc:docMk/>
            <pc:sldMk cId="2004535790" sldId="256"/>
            <ac:spMk id="200" creationId="{0A46F010-D160-4609-8979-FFD8C1EA6C43}"/>
          </ac:spMkLst>
        </pc:spChg>
        <pc:spChg chg="add del">
          <ac:chgData name="Kunal Gupta" userId="7a42848a-2380-4826-beca-8093d32885cd" providerId="ADAL" clId="{CB37691C-F0D3-4D97-8F0D-2D78C508B572}" dt="2021-03-04T22:25:59.367" v="365" actId="26606"/>
          <ac:spMkLst>
            <pc:docMk/>
            <pc:sldMk cId="2004535790" sldId="256"/>
            <ac:spMk id="201" creationId="{81B8C4F6-C3AC-4C94-8EC7-E4F7B7E9CDB6}"/>
          </ac:spMkLst>
        </pc:spChg>
        <pc:spChg chg="add del">
          <ac:chgData name="Kunal Gupta" userId="7a42848a-2380-4826-beca-8093d32885cd" providerId="ADAL" clId="{CB37691C-F0D3-4D97-8F0D-2D78C508B572}" dt="2021-03-04T22:26:05.846" v="367" actId="26606"/>
          <ac:spMkLst>
            <pc:docMk/>
            <pc:sldMk cId="2004535790" sldId="256"/>
            <ac:spMk id="214" creationId="{CE6C63DC-BAE4-42B6-8FDF-F6467C2D23AC}"/>
          </ac:spMkLst>
        </pc:spChg>
        <pc:spChg chg="add del">
          <ac:chgData name="Kunal Gupta" userId="7a42848a-2380-4826-beca-8093d32885cd" providerId="ADAL" clId="{CB37691C-F0D3-4D97-8F0D-2D78C508B572}" dt="2021-03-04T22:26:05.846" v="367" actId="26606"/>
          <ac:spMkLst>
            <pc:docMk/>
            <pc:sldMk cId="2004535790" sldId="256"/>
            <ac:spMk id="215" creationId="{BFE4781A-41C7-4F27-8792-A74EFB8E5CF1}"/>
          </ac:spMkLst>
        </pc:spChg>
        <pc:spChg chg="add del">
          <ac:chgData name="Kunal Gupta" userId="7a42848a-2380-4826-beca-8093d32885cd" providerId="ADAL" clId="{CB37691C-F0D3-4D97-8F0D-2D78C508B572}" dt="2021-03-04T22:26:05.846" v="367" actId="26606"/>
          <ac:spMkLst>
            <pc:docMk/>
            <pc:sldMk cId="2004535790" sldId="256"/>
            <ac:spMk id="216" creationId="{40F1E87C-C9CB-44C0-A79E-F2384368470D}"/>
          </ac:spMkLst>
        </pc:spChg>
        <pc:spChg chg="add del">
          <ac:chgData name="Kunal Gupta" userId="7a42848a-2380-4826-beca-8093d32885cd" providerId="ADAL" clId="{CB37691C-F0D3-4D97-8F0D-2D78C508B572}" dt="2021-03-04T22:26:05.846" v="367" actId="26606"/>
          <ac:spMkLst>
            <pc:docMk/>
            <pc:sldMk cId="2004535790" sldId="256"/>
            <ac:spMk id="219" creationId="{31FE9B99-9825-4E0E-B4FB-432E59A85FCA}"/>
          </ac:spMkLst>
        </pc:spChg>
        <pc:spChg chg="add del">
          <ac:chgData name="Kunal Gupta" userId="7a42848a-2380-4826-beca-8093d32885cd" providerId="ADAL" clId="{CB37691C-F0D3-4D97-8F0D-2D78C508B572}" dt="2021-03-04T22:27:16.461" v="379" actId="26606"/>
          <ac:spMkLst>
            <pc:docMk/>
            <pc:sldMk cId="2004535790" sldId="256"/>
            <ac:spMk id="223" creationId="{CE6C63DC-BAE4-42B6-8FDF-F6467C2D23AC}"/>
          </ac:spMkLst>
        </pc:spChg>
        <pc:spChg chg="add del">
          <ac:chgData name="Kunal Gupta" userId="7a42848a-2380-4826-beca-8093d32885cd" providerId="ADAL" clId="{CB37691C-F0D3-4D97-8F0D-2D78C508B572}" dt="2021-03-04T22:27:16.461" v="379" actId="26606"/>
          <ac:spMkLst>
            <pc:docMk/>
            <pc:sldMk cId="2004535790" sldId="256"/>
            <ac:spMk id="224" creationId="{BFE4781A-41C7-4F27-8792-A74EFB8E5CF1}"/>
          </ac:spMkLst>
        </pc:spChg>
        <pc:spChg chg="add del">
          <ac:chgData name="Kunal Gupta" userId="7a42848a-2380-4826-beca-8093d32885cd" providerId="ADAL" clId="{CB37691C-F0D3-4D97-8F0D-2D78C508B572}" dt="2021-03-04T22:27:16.461" v="379" actId="26606"/>
          <ac:spMkLst>
            <pc:docMk/>
            <pc:sldMk cId="2004535790" sldId="256"/>
            <ac:spMk id="225" creationId="{3A3C2D7E-3F2E-404E-9B30-CB12DC972D50}"/>
          </ac:spMkLst>
        </pc:spChg>
        <pc:spChg chg="add del">
          <ac:chgData name="Kunal Gupta" userId="7a42848a-2380-4826-beca-8093d32885cd" providerId="ADAL" clId="{CB37691C-F0D3-4D97-8F0D-2D78C508B572}" dt="2021-03-04T22:27:16.461" v="379" actId="26606"/>
          <ac:spMkLst>
            <pc:docMk/>
            <pc:sldMk cId="2004535790" sldId="256"/>
            <ac:spMk id="226" creationId="{F1F7FD00-BF97-4325-B7C2-E451F20840A7}"/>
          </ac:spMkLst>
        </pc:spChg>
        <pc:spChg chg="add del">
          <ac:chgData name="Kunal Gupta" userId="7a42848a-2380-4826-beca-8093d32885cd" providerId="ADAL" clId="{CB37691C-F0D3-4D97-8F0D-2D78C508B572}" dt="2021-03-04T22:27:16.461" v="379" actId="26606"/>
          <ac:spMkLst>
            <pc:docMk/>
            <pc:sldMk cId="2004535790" sldId="256"/>
            <ac:spMk id="227" creationId="{179B5294-DA4E-4926-B14A-DD6E07A12F67}"/>
          </ac:spMkLst>
        </pc:spChg>
        <pc:spChg chg="add">
          <ac:chgData name="Kunal Gupta" userId="7a42848a-2380-4826-beca-8093d32885cd" providerId="ADAL" clId="{CB37691C-F0D3-4D97-8F0D-2D78C508B572}" dt="2021-03-04T23:19:02.934" v="2488" actId="26606"/>
          <ac:spMkLst>
            <pc:docMk/>
            <pc:sldMk cId="2004535790" sldId="256"/>
            <ac:spMk id="254" creationId="{CE6C63DC-BAE4-42B6-8FDF-F6467C2D23AC}"/>
          </ac:spMkLst>
        </pc:spChg>
        <pc:spChg chg="add del">
          <ac:chgData name="Kunal Gupta" userId="7a42848a-2380-4826-beca-8093d32885cd" providerId="ADAL" clId="{CB37691C-F0D3-4D97-8F0D-2D78C508B572}" dt="2021-03-04T22:27:16.410" v="378" actId="26606"/>
          <ac:spMkLst>
            <pc:docMk/>
            <pc:sldMk cId="2004535790" sldId="256"/>
            <ac:spMk id="260" creationId="{CE6C63DC-BAE4-42B6-8FDF-F6467C2D23AC}"/>
          </ac:spMkLst>
        </pc:spChg>
        <pc:spChg chg="add del">
          <ac:chgData name="Kunal Gupta" userId="7a42848a-2380-4826-beca-8093d32885cd" providerId="ADAL" clId="{CB37691C-F0D3-4D97-8F0D-2D78C508B572}" dt="2021-03-04T22:27:16.410" v="378" actId="26606"/>
          <ac:spMkLst>
            <pc:docMk/>
            <pc:sldMk cId="2004535790" sldId="256"/>
            <ac:spMk id="262" creationId="{BFE4781A-41C7-4F27-8792-A74EFB8E5CF1}"/>
          </ac:spMkLst>
        </pc:spChg>
        <pc:spChg chg="add del">
          <ac:chgData name="Kunal Gupta" userId="7a42848a-2380-4826-beca-8093d32885cd" providerId="ADAL" clId="{CB37691C-F0D3-4D97-8F0D-2D78C508B572}" dt="2021-03-04T22:27:16.410" v="378" actId="26606"/>
          <ac:spMkLst>
            <pc:docMk/>
            <pc:sldMk cId="2004535790" sldId="256"/>
            <ac:spMk id="264" creationId="{5BE0789E-91A7-4246-978E-A17FE1BF952A}"/>
          </ac:spMkLst>
        </pc:spChg>
        <pc:spChg chg="add del">
          <ac:chgData name="Kunal Gupta" userId="7a42848a-2380-4826-beca-8093d32885cd" providerId="ADAL" clId="{CB37691C-F0D3-4D97-8F0D-2D78C508B572}" dt="2021-03-04T22:28:51.696" v="394" actId="26606"/>
          <ac:spMkLst>
            <pc:docMk/>
            <pc:sldMk cId="2004535790" sldId="256"/>
            <ac:spMk id="268" creationId="{179B5294-DA4E-4926-B14A-DD6E07A12F67}"/>
          </ac:spMkLst>
        </pc:spChg>
        <pc:spChg chg="add del">
          <ac:chgData name="Kunal Gupta" userId="7a42848a-2380-4826-beca-8093d32885cd" providerId="ADAL" clId="{CB37691C-F0D3-4D97-8F0D-2D78C508B572}" dt="2021-03-04T22:27:16.410" v="378" actId="26606"/>
          <ac:spMkLst>
            <pc:docMk/>
            <pc:sldMk cId="2004535790" sldId="256"/>
            <ac:spMk id="280" creationId="{15EDA122-4530-45D2-A70A-B1A967AAE566}"/>
          </ac:spMkLst>
        </pc:spChg>
        <pc:spChg chg="add del">
          <ac:chgData name="Kunal Gupta" userId="7a42848a-2380-4826-beca-8093d32885cd" providerId="ADAL" clId="{CB37691C-F0D3-4D97-8F0D-2D78C508B572}" dt="2021-03-04T22:27:16.410" v="378" actId="26606"/>
          <ac:spMkLst>
            <pc:docMk/>
            <pc:sldMk cId="2004535790" sldId="256"/>
            <ac:spMk id="282" creationId="{9782F52E-0F94-4BFC-9F89-B054DDEAB9EF}"/>
          </ac:spMkLst>
        </pc:spChg>
        <pc:spChg chg="add del">
          <ac:chgData name="Kunal Gupta" userId="7a42848a-2380-4826-beca-8093d32885cd" providerId="ADAL" clId="{CB37691C-F0D3-4D97-8F0D-2D78C508B572}" dt="2021-03-04T22:28:51.696" v="394" actId="26606"/>
          <ac:spMkLst>
            <pc:docMk/>
            <pc:sldMk cId="2004535790" sldId="256"/>
            <ac:spMk id="286" creationId="{CE6C63DC-BAE4-42B6-8FDF-F6467C2D23AC}"/>
          </ac:spMkLst>
        </pc:spChg>
        <pc:spChg chg="add del">
          <ac:chgData name="Kunal Gupta" userId="7a42848a-2380-4826-beca-8093d32885cd" providerId="ADAL" clId="{CB37691C-F0D3-4D97-8F0D-2D78C508B572}" dt="2021-03-04T22:28:51.696" v="394" actId="26606"/>
          <ac:spMkLst>
            <pc:docMk/>
            <pc:sldMk cId="2004535790" sldId="256"/>
            <ac:spMk id="287" creationId="{BFE4781A-41C7-4F27-8792-A74EFB8E5CF1}"/>
          </ac:spMkLst>
        </pc:spChg>
        <pc:spChg chg="add del">
          <ac:chgData name="Kunal Gupta" userId="7a42848a-2380-4826-beca-8093d32885cd" providerId="ADAL" clId="{CB37691C-F0D3-4D97-8F0D-2D78C508B572}" dt="2021-03-04T22:28:51.696" v="394" actId="26606"/>
          <ac:spMkLst>
            <pc:docMk/>
            <pc:sldMk cId="2004535790" sldId="256"/>
            <ac:spMk id="288" creationId="{3A3C2D7E-3F2E-404E-9B30-CB12DC972D50}"/>
          </ac:spMkLst>
        </pc:spChg>
        <pc:spChg chg="add del">
          <ac:chgData name="Kunal Gupta" userId="7a42848a-2380-4826-beca-8093d32885cd" providerId="ADAL" clId="{CB37691C-F0D3-4D97-8F0D-2D78C508B572}" dt="2021-03-04T22:28:51.696" v="394" actId="26606"/>
          <ac:spMkLst>
            <pc:docMk/>
            <pc:sldMk cId="2004535790" sldId="256"/>
            <ac:spMk id="289" creationId="{F1F7FD00-BF97-4325-B7C2-E451F20840A7}"/>
          </ac:spMkLst>
        </pc:spChg>
        <pc:spChg chg="add del">
          <ac:chgData name="Kunal Gupta" userId="7a42848a-2380-4826-beca-8093d32885cd" providerId="ADAL" clId="{CB37691C-F0D3-4D97-8F0D-2D78C508B572}" dt="2021-03-04T22:28:28.165" v="383" actId="26606"/>
          <ac:spMkLst>
            <pc:docMk/>
            <pc:sldMk cId="2004535790" sldId="256"/>
            <ac:spMk id="297" creationId="{CE6C63DC-BAE4-42B6-8FDF-F6467C2D23AC}"/>
          </ac:spMkLst>
        </pc:spChg>
        <pc:spChg chg="add del">
          <ac:chgData name="Kunal Gupta" userId="7a42848a-2380-4826-beca-8093d32885cd" providerId="ADAL" clId="{CB37691C-F0D3-4D97-8F0D-2D78C508B572}" dt="2021-03-04T22:28:28.165" v="383" actId="26606"/>
          <ac:spMkLst>
            <pc:docMk/>
            <pc:sldMk cId="2004535790" sldId="256"/>
            <ac:spMk id="299" creationId="{BFE4781A-41C7-4F27-8792-A74EFB8E5CF1}"/>
          </ac:spMkLst>
        </pc:spChg>
        <pc:spChg chg="add del">
          <ac:chgData name="Kunal Gupta" userId="7a42848a-2380-4826-beca-8093d32885cd" providerId="ADAL" clId="{CB37691C-F0D3-4D97-8F0D-2D78C508B572}" dt="2021-03-04T22:28:28.165" v="383" actId="26606"/>
          <ac:spMkLst>
            <pc:docMk/>
            <pc:sldMk cId="2004535790" sldId="256"/>
            <ac:spMk id="301" creationId="{3A3C2D7E-3F2E-404E-9B30-CB12DC972D50}"/>
          </ac:spMkLst>
        </pc:spChg>
        <pc:spChg chg="add del">
          <ac:chgData name="Kunal Gupta" userId="7a42848a-2380-4826-beca-8093d32885cd" providerId="ADAL" clId="{CB37691C-F0D3-4D97-8F0D-2D78C508B572}" dt="2021-03-04T22:28:28.165" v="383" actId="26606"/>
          <ac:spMkLst>
            <pc:docMk/>
            <pc:sldMk cId="2004535790" sldId="256"/>
            <ac:spMk id="303" creationId="{F1F7FD00-BF97-4325-B7C2-E451F20840A7}"/>
          </ac:spMkLst>
        </pc:spChg>
        <pc:spChg chg="add del">
          <ac:chgData name="Kunal Gupta" userId="7a42848a-2380-4826-beca-8093d32885cd" providerId="ADAL" clId="{CB37691C-F0D3-4D97-8F0D-2D78C508B572}" dt="2021-03-04T22:28:28.165" v="383" actId="26606"/>
          <ac:spMkLst>
            <pc:docMk/>
            <pc:sldMk cId="2004535790" sldId="256"/>
            <ac:spMk id="305" creationId="{179B5294-DA4E-4926-B14A-DD6E07A12F67}"/>
          </ac:spMkLst>
        </pc:spChg>
        <pc:spChg chg="add del">
          <ac:chgData name="Kunal Gupta" userId="7a42848a-2380-4826-beca-8093d32885cd" providerId="ADAL" clId="{CB37691C-F0D3-4D97-8F0D-2D78C508B572}" dt="2021-03-04T22:28:51.658" v="393" actId="26606"/>
          <ac:spMkLst>
            <pc:docMk/>
            <pc:sldMk cId="2004535790" sldId="256"/>
            <ac:spMk id="307" creationId="{5C6FA62F-E948-4EBA-AE1A-47CBEE9FC547}"/>
          </ac:spMkLst>
        </pc:spChg>
        <pc:spChg chg="add del">
          <ac:chgData name="Kunal Gupta" userId="7a42848a-2380-4826-beca-8093d32885cd" providerId="ADAL" clId="{CB37691C-F0D3-4D97-8F0D-2D78C508B572}" dt="2021-03-04T22:28:34.082" v="385" actId="26606"/>
          <ac:spMkLst>
            <pc:docMk/>
            <pc:sldMk cId="2004535790" sldId="256"/>
            <ac:spMk id="317" creationId="{31FE9B99-9825-4E0E-B4FB-432E59A85FCA}"/>
          </ac:spMkLst>
        </pc:spChg>
        <pc:spChg chg="add">
          <ac:chgData name="Kunal Gupta" userId="7a42848a-2380-4826-beca-8093d32885cd" providerId="ADAL" clId="{CB37691C-F0D3-4D97-8F0D-2D78C508B572}" dt="2021-03-04T23:19:02.934" v="2488" actId="26606"/>
          <ac:spMkLst>
            <pc:docMk/>
            <pc:sldMk cId="2004535790" sldId="256"/>
            <ac:spMk id="320" creationId="{BFE4781A-41C7-4F27-8792-A74EFB8E5CF1}"/>
          </ac:spMkLst>
        </pc:spChg>
        <pc:spChg chg="add">
          <ac:chgData name="Kunal Gupta" userId="7a42848a-2380-4826-beca-8093d32885cd" providerId="ADAL" clId="{CB37691C-F0D3-4D97-8F0D-2D78C508B572}" dt="2021-03-04T23:19:02.934" v="2488" actId="26606"/>
          <ac:spMkLst>
            <pc:docMk/>
            <pc:sldMk cId="2004535790" sldId="256"/>
            <ac:spMk id="321" creationId="{66AFD431-09B7-42CA-BF39-9FE5DBE53797}"/>
          </ac:spMkLst>
        </pc:spChg>
        <pc:spChg chg="add del">
          <ac:chgData name="Kunal Gupta" userId="7a42848a-2380-4826-beca-8093d32885cd" providerId="ADAL" clId="{CB37691C-F0D3-4D97-8F0D-2D78C508B572}" dt="2021-03-04T22:28:34.082" v="385" actId="26606"/>
          <ac:spMkLst>
            <pc:docMk/>
            <pc:sldMk cId="2004535790" sldId="256"/>
            <ac:spMk id="327" creationId="{CE6C63DC-BAE4-42B6-8FDF-F6467C2D23AC}"/>
          </ac:spMkLst>
        </pc:spChg>
        <pc:spChg chg="add del">
          <ac:chgData name="Kunal Gupta" userId="7a42848a-2380-4826-beca-8093d32885cd" providerId="ADAL" clId="{CB37691C-F0D3-4D97-8F0D-2D78C508B572}" dt="2021-03-04T22:28:34.082" v="385" actId="26606"/>
          <ac:spMkLst>
            <pc:docMk/>
            <pc:sldMk cId="2004535790" sldId="256"/>
            <ac:spMk id="328" creationId="{BFE4781A-41C7-4F27-8792-A74EFB8E5CF1}"/>
          </ac:spMkLst>
        </pc:spChg>
        <pc:spChg chg="add del">
          <ac:chgData name="Kunal Gupta" userId="7a42848a-2380-4826-beca-8093d32885cd" providerId="ADAL" clId="{CB37691C-F0D3-4D97-8F0D-2D78C508B572}" dt="2021-03-04T22:28:34.082" v="385" actId="26606"/>
          <ac:spMkLst>
            <pc:docMk/>
            <pc:sldMk cId="2004535790" sldId="256"/>
            <ac:spMk id="329" creationId="{40F1E87C-C9CB-44C0-A79E-F2384368470D}"/>
          </ac:spMkLst>
        </pc:spChg>
        <pc:spChg chg="add del">
          <ac:chgData name="Kunal Gupta" userId="7a42848a-2380-4826-beca-8093d32885cd" providerId="ADAL" clId="{CB37691C-F0D3-4D97-8F0D-2D78C508B572}" dt="2021-03-04T22:28:47.678" v="387" actId="26606"/>
          <ac:spMkLst>
            <pc:docMk/>
            <pc:sldMk cId="2004535790" sldId="256"/>
            <ac:spMk id="343" creationId="{CE6C63DC-BAE4-42B6-8FDF-F6467C2D23AC}"/>
          </ac:spMkLst>
        </pc:spChg>
        <pc:spChg chg="add del">
          <ac:chgData name="Kunal Gupta" userId="7a42848a-2380-4826-beca-8093d32885cd" providerId="ADAL" clId="{CB37691C-F0D3-4D97-8F0D-2D78C508B572}" dt="2021-03-04T22:28:47.678" v="387" actId="26606"/>
          <ac:spMkLst>
            <pc:docMk/>
            <pc:sldMk cId="2004535790" sldId="256"/>
            <ac:spMk id="344" creationId="{BFE4781A-41C7-4F27-8792-A74EFB8E5CF1}"/>
          </ac:spMkLst>
        </pc:spChg>
        <pc:spChg chg="add del">
          <ac:chgData name="Kunal Gupta" userId="7a42848a-2380-4826-beca-8093d32885cd" providerId="ADAL" clId="{CB37691C-F0D3-4D97-8F0D-2D78C508B572}" dt="2021-03-04T22:28:47.678" v="387" actId="26606"/>
          <ac:spMkLst>
            <pc:docMk/>
            <pc:sldMk cId="2004535790" sldId="256"/>
            <ac:spMk id="345" creationId="{0B0685DC-0CEE-482C-8A89-7A85EECA3D93}"/>
          </ac:spMkLst>
        </pc:spChg>
        <pc:spChg chg="add del">
          <ac:chgData name="Kunal Gupta" userId="7a42848a-2380-4826-beca-8093d32885cd" providerId="ADAL" clId="{CB37691C-F0D3-4D97-8F0D-2D78C508B572}" dt="2021-03-04T22:28:47.678" v="387" actId="26606"/>
          <ac:spMkLst>
            <pc:docMk/>
            <pc:sldMk cId="2004535790" sldId="256"/>
            <ac:spMk id="346" creationId="{A31628A5-06CF-426B-948A-59ED234C9D1A}"/>
          </ac:spMkLst>
        </pc:spChg>
        <pc:spChg chg="add del">
          <ac:chgData name="Kunal Gupta" userId="7a42848a-2380-4826-beca-8093d32885cd" providerId="ADAL" clId="{CB37691C-F0D3-4D97-8F0D-2D78C508B572}" dt="2021-03-04T22:28:50.841" v="389" actId="26606"/>
          <ac:spMkLst>
            <pc:docMk/>
            <pc:sldMk cId="2004535790" sldId="256"/>
            <ac:spMk id="359" creationId="{CE6C63DC-BAE4-42B6-8FDF-F6467C2D23AC}"/>
          </ac:spMkLst>
        </pc:spChg>
        <pc:spChg chg="add del">
          <ac:chgData name="Kunal Gupta" userId="7a42848a-2380-4826-beca-8093d32885cd" providerId="ADAL" clId="{CB37691C-F0D3-4D97-8F0D-2D78C508B572}" dt="2021-03-04T22:28:50.841" v="389" actId="26606"/>
          <ac:spMkLst>
            <pc:docMk/>
            <pc:sldMk cId="2004535790" sldId="256"/>
            <ac:spMk id="360" creationId="{BFE4781A-41C7-4F27-8792-A74EFB8E5CF1}"/>
          </ac:spMkLst>
        </pc:spChg>
        <pc:spChg chg="add del">
          <ac:chgData name="Kunal Gupta" userId="7a42848a-2380-4826-beca-8093d32885cd" providerId="ADAL" clId="{CB37691C-F0D3-4D97-8F0D-2D78C508B572}" dt="2021-03-04T22:28:50.841" v="389" actId="26606"/>
          <ac:spMkLst>
            <pc:docMk/>
            <pc:sldMk cId="2004535790" sldId="256"/>
            <ac:spMk id="361" creationId="{66AFD431-09B7-42CA-BF39-9FE5DBE53797}"/>
          </ac:spMkLst>
        </pc:spChg>
        <pc:spChg chg="add del">
          <ac:chgData name="Kunal Gupta" userId="7a42848a-2380-4826-beca-8093d32885cd" providerId="ADAL" clId="{CB37691C-F0D3-4D97-8F0D-2D78C508B572}" dt="2021-03-04T22:28:50.841" v="389" actId="26606"/>
          <ac:spMkLst>
            <pc:docMk/>
            <pc:sldMk cId="2004535790" sldId="256"/>
            <ac:spMk id="364" creationId="{E7D63BAB-D0DB-4F66-92F9-4D2E0A2E5A47}"/>
          </ac:spMkLst>
        </pc:spChg>
        <pc:spChg chg="add del">
          <ac:chgData name="Kunal Gupta" userId="7a42848a-2380-4826-beca-8093d32885cd" providerId="ADAL" clId="{CB37691C-F0D3-4D97-8F0D-2D78C508B572}" dt="2021-03-04T22:28:51.260" v="391" actId="26606"/>
          <ac:spMkLst>
            <pc:docMk/>
            <pc:sldMk cId="2004535790" sldId="256"/>
            <ac:spMk id="376" creationId="{CE6C63DC-BAE4-42B6-8FDF-F6467C2D23AC}"/>
          </ac:spMkLst>
        </pc:spChg>
        <pc:spChg chg="add del">
          <ac:chgData name="Kunal Gupta" userId="7a42848a-2380-4826-beca-8093d32885cd" providerId="ADAL" clId="{CB37691C-F0D3-4D97-8F0D-2D78C508B572}" dt="2021-03-04T22:28:51.260" v="391" actId="26606"/>
          <ac:spMkLst>
            <pc:docMk/>
            <pc:sldMk cId="2004535790" sldId="256"/>
            <ac:spMk id="377" creationId="{BFE4781A-41C7-4F27-8792-A74EFB8E5CF1}"/>
          </ac:spMkLst>
        </pc:spChg>
        <pc:spChg chg="add del">
          <ac:chgData name="Kunal Gupta" userId="7a42848a-2380-4826-beca-8093d32885cd" providerId="ADAL" clId="{CB37691C-F0D3-4D97-8F0D-2D78C508B572}" dt="2021-03-04T22:28:51.260" v="391" actId="26606"/>
          <ac:spMkLst>
            <pc:docMk/>
            <pc:sldMk cId="2004535790" sldId="256"/>
            <ac:spMk id="378" creationId="{40F1E87C-C9CB-44C0-A79E-F2384368470D}"/>
          </ac:spMkLst>
        </pc:spChg>
        <pc:spChg chg="add del">
          <ac:chgData name="Kunal Gupta" userId="7a42848a-2380-4826-beca-8093d32885cd" providerId="ADAL" clId="{CB37691C-F0D3-4D97-8F0D-2D78C508B572}" dt="2021-03-04T22:28:51.260" v="391" actId="26606"/>
          <ac:spMkLst>
            <pc:docMk/>
            <pc:sldMk cId="2004535790" sldId="256"/>
            <ac:spMk id="381" creationId="{31FE9B99-9825-4E0E-B4FB-432E59A85FCA}"/>
          </ac:spMkLst>
        </pc:spChg>
        <pc:spChg chg="add del">
          <ac:chgData name="Kunal Gupta" userId="7a42848a-2380-4826-beca-8093d32885cd" providerId="ADAL" clId="{CB37691C-F0D3-4D97-8F0D-2D78C508B572}" dt="2021-03-04T22:28:51.658" v="393" actId="26606"/>
          <ac:spMkLst>
            <pc:docMk/>
            <pc:sldMk cId="2004535790" sldId="256"/>
            <ac:spMk id="393" creationId="{CE6C63DC-BAE4-42B6-8FDF-F6467C2D23AC}"/>
          </ac:spMkLst>
        </pc:spChg>
        <pc:spChg chg="add del">
          <ac:chgData name="Kunal Gupta" userId="7a42848a-2380-4826-beca-8093d32885cd" providerId="ADAL" clId="{CB37691C-F0D3-4D97-8F0D-2D78C508B572}" dt="2021-03-04T22:28:51.658" v="393" actId="26606"/>
          <ac:spMkLst>
            <pc:docMk/>
            <pc:sldMk cId="2004535790" sldId="256"/>
            <ac:spMk id="394" creationId="{BFE4781A-41C7-4F27-8792-A74EFB8E5CF1}"/>
          </ac:spMkLst>
        </pc:spChg>
        <pc:spChg chg="add del">
          <ac:chgData name="Kunal Gupta" userId="7a42848a-2380-4826-beca-8093d32885cd" providerId="ADAL" clId="{CB37691C-F0D3-4D97-8F0D-2D78C508B572}" dt="2021-03-04T22:28:51.658" v="393" actId="26606"/>
          <ac:spMkLst>
            <pc:docMk/>
            <pc:sldMk cId="2004535790" sldId="256"/>
            <ac:spMk id="395" creationId="{B16F0F56-7B4E-43DC-AA4A-7E1896ED1415}"/>
          </ac:spMkLst>
        </pc:spChg>
        <pc:spChg chg="add del">
          <ac:chgData name="Kunal Gupta" userId="7a42848a-2380-4826-beca-8093d32885cd" providerId="ADAL" clId="{CB37691C-F0D3-4D97-8F0D-2D78C508B572}" dt="2021-03-04T22:28:51.658" v="393" actId="26606"/>
          <ac:spMkLst>
            <pc:docMk/>
            <pc:sldMk cId="2004535790" sldId="256"/>
            <ac:spMk id="396" creationId="{AEAAD1C9-1487-4C1B-8CA2-A565EA7B5BAF}"/>
          </ac:spMkLst>
        </pc:spChg>
        <pc:spChg chg="add del">
          <ac:chgData name="Kunal Gupta" userId="7a42848a-2380-4826-beca-8093d32885cd" providerId="ADAL" clId="{CB37691C-F0D3-4D97-8F0D-2D78C508B572}" dt="2021-03-04T22:28:51.658" v="393" actId="26606"/>
          <ac:spMkLst>
            <pc:docMk/>
            <pc:sldMk cId="2004535790" sldId="256"/>
            <ac:spMk id="397" creationId="{1A5F4AA7-D436-4D3E-9311-E3CAACDFAD54}"/>
          </ac:spMkLst>
        </pc:spChg>
        <pc:spChg chg="add del">
          <ac:chgData name="Kunal Gupta" userId="7a42848a-2380-4826-beca-8093d32885cd" providerId="ADAL" clId="{CB37691C-F0D3-4D97-8F0D-2D78C508B572}" dt="2021-03-04T23:19:02.934" v="2488" actId="26606"/>
          <ac:spMkLst>
            <pc:docMk/>
            <pc:sldMk cId="2004535790" sldId="256"/>
            <ac:spMk id="409" creationId="{CE6C63DC-BAE4-42B6-8FDF-F6467C2D23AC}"/>
          </ac:spMkLst>
        </pc:spChg>
        <pc:spChg chg="add del">
          <ac:chgData name="Kunal Gupta" userId="7a42848a-2380-4826-beca-8093d32885cd" providerId="ADAL" clId="{CB37691C-F0D3-4D97-8F0D-2D78C508B572}" dt="2021-03-04T23:19:02.934" v="2488" actId="26606"/>
          <ac:spMkLst>
            <pc:docMk/>
            <pc:sldMk cId="2004535790" sldId="256"/>
            <ac:spMk id="410" creationId="{BFE4781A-41C7-4F27-8792-A74EFB8E5CF1}"/>
          </ac:spMkLst>
        </pc:spChg>
        <pc:spChg chg="add del">
          <ac:chgData name="Kunal Gupta" userId="7a42848a-2380-4826-beca-8093d32885cd" providerId="ADAL" clId="{CB37691C-F0D3-4D97-8F0D-2D78C508B572}" dt="2021-03-04T23:19:02.934" v="2488" actId="26606"/>
          <ac:spMkLst>
            <pc:docMk/>
            <pc:sldMk cId="2004535790" sldId="256"/>
            <ac:spMk id="411" creationId="{0B0685DC-0CEE-482C-8A89-7A85EECA3D93}"/>
          </ac:spMkLst>
        </pc:spChg>
        <pc:spChg chg="add del">
          <ac:chgData name="Kunal Gupta" userId="7a42848a-2380-4826-beca-8093d32885cd" providerId="ADAL" clId="{CB37691C-F0D3-4D97-8F0D-2D78C508B572}" dt="2021-03-04T23:19:02.934" v="2488" actId="26606"/>
          <ac:spMkLst>
            <pc:docMk/>
            <pc:sldMk cId="2004535790" sldId="256"/>
            <ac:spMk id="412" creationId="{A31628A5-06CF-426B-948A-59ED234C9D1A}"/>
          </ac:spMkLst>
        </pc:spChg>
        <pc:spChg chg="add">
          <ac:chgData name="Kunal Gupta" userId="7a42848a-2380-4826-beca-8093d32885cd" providerId="ADAL" clId="{CB37691C-F0D3-4D97-8F0D-2D78C508B572}" dt="2021-03-04T23:19:02.934" v="2488" actId="26606"/>
          <ac:spMkLst>
            <pc:docMk/>
            <pc:sldMk cId="2004535790" sldId="256"/>
            <ac:spMk id="420" creationId="{E7D63BAB-D0DB-4F66-92F9-4D2E0A2E5A47}"/>
          </ac:spMkLst>
        </pc:spChg>
        <pc:grpChg chg="add del">
          <ac:chgData name="Kunal Gupta" userId="7a42848a-2380-4826-beca-8093d32885cd" providerId="ADAL" clId="{CB37691C-F0D3-4D97-8F0D-2D78C508B572}" dt="2021-03-04T21:25:40.860" v="192" actId="26606"/>
          <ac:grpSpMkLst>
            <pc:docMk/>
            <pc:sldMk cId="2004535790" sldId="256"/>
            <ac:grpSpMk id="8" creationId="{8CD25866-F15D-40A4-AEC5-47C044637AB7}"/>
          </ac:grpSpMkLst>
        </pc:grpChg>
        <pc:grpChg chg="add del">
          <ac:chgData name="Kunal Gupta" userId="7a42848a-2380-4826-beca-8093d32885cd" providerId="ADAL" clId="{CB37691C-F0D3-4D97-8F0D-2D78C508B572}" dt="2021-03-04T21:25:40.860" v="192" actId="26606"/>
          <ac:grpSpMkLst>
            <pc:docMk/>
            <pc:sldMk cId="2004535790" sldId="256"/>
            <ac:grpSpMk id="22" creationId="{0C4A17ED-96AA-44A6-A050-E1A7A1CDD9E7}"/>
          </ac:grpSpMkLst>
        </pc:grpChg>
        <pc:grpChg chg="add del">
          <ac:chgData name="Kunal Gupta" userId="7a42848a-2380-4826-beca-8093d32885cd" providerId="ADAL" clId="{CB37691C-F0D3-4D97-8F0D-2D78C508B572}" dt="2021-03-04T21:25:40.860" v="192" actId="26606"/>
          <ac:grpSpMkLst>
            <pc:docMk/>
            <pc:sldMk cId="2004535790" sldId="256"/>
            <ac:grpSpMk id="42" creationId="{3C6C0BD2-8B3C-4042-B4EE-5DB7665A3736}"/>
          </ac:grpSpMkLst>
        </pc:grpChg>
        <pc:grpChg chg="add del">
          <ac:chgData name="Kunal Gupta" userId="7a42848a-2380-4826-beca-8093d32885cd" providerId="ADAL" clId="{CB37691C-F0D3-4D97-8F0D-2D78C508B572}" dt="2021-03-04T22:24:21.085" v="223" actId="26606"/>
          <ac:grpSpMkLst>
            <pc:docMk/>
            <pc:sldMk cId="2004535790" sldId="256"/>
            <ac:grpSpMk id="60" creationId="{8CD25866-F15D-40A4-AEC5-47C044637AB7}"/>
          </ac:grpSpMkLst>
        </pc:grpChg>
        <pc:grpChg chg="add del">
          <ac:chgData name="Kunal Gupta" userId="7a42848a-2380-4826-beca-8093d32885cd" providerId="ADAL" clId="{CB37691C-F0D3-4D97-8F0D-2D78C508B572}" dt="2021-03-04T22:24:21.085" v="223" actId="26606"/>
          <ac:grpSpMkLst>
            <pc:docMk/>
            <pc:sldMk cId="2004535790" sldId="256"/>
            <ac:grpSpMk id="61" creationId="{0C4A17ED-96AA-44A6-A050-E1A7A1CDD9E7}"/>
          </ac:grpSpMkLst>
        </pc:grpChg>
        <pc:grpChg chg="add del">
          <ac:chgData name="Kunal Gupta" userId="7a42848a-2380-4826-beca-8093d32885cd" providerId="ADAL" clId="{CB37691C-F0D3-4D97-8F0D-2D78C508B572}" dt="2021-03-04T22:24:21.055" v="222" actId="26606"/>
          <ac:grpSpMkLst>
            <pc:docMk/>
            <pc:sldMk cId="2004535790" sldId="256"/>
            <ac:grpSpMk id="70" creationId="{8CD25866-F15D-40A4-AEC5-47C044637AB7}"/>
          </ac:grpSpMkLst>
        </pc:grpChg>
        <pc:grpChg chg="add del">
          <ac:chgData name="Kunal Gupta" userId="7a42848a-2380-4826-beca-8093d32885cd" providerId="ADAL" clId="{CB37691C-F0D3-4D97-8F0D-2D78C508B572}" dt="2021-03-04T22:24:21.055" v="222" actId="26606"/>
          <ac:grpSpMkLst>
            <pc:docMk/>
            <pc:sldMk cId="2004535790" sldId="256"/>
            <ac:grpSpMk id="84" creationId="{0C4A17ED-96AA-44A6-A050-E1A7A1CDD9E7}"/>
          </ac:grpSpMkLst>
        </pc:grpChg>
        <pc:grpChg chg="add del">
          <ac:chgData name="Kunal Gupta" userId="7a42848a-2380-4826-beca-8093d32885cd" providerId="ADAL" clId="{CB37691C-F0D3-4D97-8F0D-2D78C508B572}" dt="2021-03-04T22:24:21.055" v="222" actId="26606"/>
          <ac:grpSpMkLst>
            <pc:docMk/>
            <pc:sldMk cId="2004535790" sldId="256"/>
            <ac:grpSpMk id="104" creationId="{3C6C0BD2-8B3C-4042-B4EE-5DB7665A3736}"/>
          </ac:grpSpMkLst>
        </pc:grpChg>
        <pc:grpChg chg="add del">
          <ac:chgData name="Kunal Gupta" userId="7a42848a-2380-4826-beca-8093d32885cd" providerId="ADAL" clId="{CB37691C-F0D3-4D97-8F0D-2D78C508B572}" dt="2021-03-04T22:26:05.887" v="368" actId="26606"/>
          <ac:grpSpMkLst>
            <pc:docMk/>
            <pc:sldMk cId="2004535790" sldId="256"/>
            <ac:grpSpMk id="122" creationId="{8CD25866-F15D-40A4-AEC5-47C044637AB7}"/>
          </ac:grpSpMkLst>
        </pc:grpChg>
        <pc:grpChg chg="add del">
          <ac:chgData name="Kunal Gupta" userId="7a42848a-2380-4826-beca-8093d32885cd" providerId="ADAL" clId="{CB37691C-F0D3-4D97-8F0D-2D78C508B572}" dt="2021-03-04T22:26:05.887" v="368" actId="26606"/>
          <ac:grpSpMkLst>
            <pc:docMk/>
            <pc:sldMk cId="2004535790" sldId="256"/>
            <ac:grpSpMk id="123" creationId="{0C4A17ED-96AA-44A6-A050-E1A7A1CDD9E7}"/>
          </ac:grpSpMkLst>
        </pc:grpChg>
        <pc:grpChg chg="add del">
          <ac:chgData name="Kunal Gupta" userId="7a42848a-2380-4826-beca-8093d32885cd" providerId="ADAL" clId="{CB37691C-F0D3-4D97-8F0D-2D78C508B572}" dt="2021-03-04T22:25:53.065" v="361" actId="26606"/>
          <ac:grpSpMkLst>
            <pc:docMk/>
            <pc:sldMk cId="2004535790" sldId="256"/>
            <ac:grpSpMk id="132" creationId="{8CD25866-F15D-40A4-AEC5-47C044637AB7}"/>
          </ac:grpSpMkLst>
        </pc:grpChg>
        <pc:grpChg chg="add del">
          <ac:chgData name="Kunal Gupta" userId="7a42848a-2380-4826-beca-8093d32885cd" providerId="ADAL" clId="{CB37691C-F0D3-4D97-8F0D-2D78C508B572}" dt="2021-03-04T22:25:53.065" v="361" actId="26606"/>
          <ac:grpSpMkLst>
            <pc:docMk/>
            <pc:sldMk cId="2004535790" sldId="256"/>
            <ac:grpSpMk id="146" creationId="{0C4A17ED-96AA-44A6-A050-E1A7A1CDD9E7}"/>
          </ac:grpSpMkLst>
        </pc:grpChg>
        <pc:grpChg chg="add del">
          <ac:chgData name="Kunal Gupta" userId="7a42848a-2380-4826-beca-8093d32885cd" providerId="ADAL" clId="{CB37691C-F0D3-4D97-8F0D-2D78C508B572}" dt="2021-03-04T22:25:53.065" v="361" actId="26606"/>
          <ac:grpSpMkLst>
            <pc:docMk/>
            <pc:sldMk cId="2004535790" sldId="256"/>
            <ac:grpSpMk id="166" creationId="{3C6C0BD2-8B3C-4042-B4EE-5DB7665A3736}"/>
          </ac:grpSpMkLst>
        </pc:grpChg>
        <pc:grpChg chg="add del">
          <ac:chgData name="Kunal Gupta" userId="7a42848a-2380-4826-beca-8093d32885cd" providerId="ADAL" clId="{CB37691C-F0D3-4D97-8F0D-2D78C508B572}" dt="2021-03-04T22:25:56.029" v="363" actId="26606"/>
          <ac:grpSpMkLst>
            <pc:docMk/>
            <pc:sldMk cId="2004535790" sldId="256"/>
            <ac:grpSpMk id="184" creationId="{8CD25866-F15D-40A4-AEC5-47C044637AB7}"/>
          </ac:grpSpMkLst>
        </pc:grpChg>
        <pc:grpChg chg="add del">
          <ac:chgData name="Kunal Gupta" userId="7a42848a-2380-4826-beca-8093d32885cd" providerId="ADAL" clId="{CB37691C-F0D3-4D97-8F0D-2D78C508B572}" dt="2021-03-04T22:25:56.029" v="363" actId="26606"/>
          <ac:grpSpMkLst>
            <pc:docMk/>
            <pc:sldMk cId="2004535790" sldId="256"/>
            <ac:grpSpMk id="185" creationId="{0C4A17ED-96AA-44A6-A050-E1A7A1CDD9E7}"/>
          </ac:grpSpMkLst>
        </pc:grpChg>
        <pc:grpChg chg="add del">
          <ac:chgData name="Kunal Gupta" userId="7a42848a-2380-4826-beca-8093d32885cd" providerId="ADAL" clId="{CB37691C-F0D3-4D97-8F0D-2D78C508B572}" dt="2021-03-04T22:25:59.367" v="365" actId="26606"/>
          <ac:grpSpMkLst>
            <pc:docMk/>
            <pc:sldMk cId="2004535790" sldId="256"/>
            <ac:grpSpMk id="195" creationId="{8CD25866-F15D-40A4-AEC5-47C044637AB7}"/>
          </ac:grpSpMkLst>
        </pc:grpChg>
        <pc:grpChg chg="add del">
          <ac:chgData name="Kunal Gupta" userId="7a42848a-2380-4826-beca-8093d32885cd" providerId="ADAL" clId="{CB37691C-F0D3-4D97-8F0D-2D78C508B572}" dt="2021-03-04T22:25:59.367" v="365" actId="26606"/>
          <ac:grpSpMkLst>
            <pc:docMk/>
            <pc:sldMk cId="2004535790" sldId="256"/>
            <ac:grpSpMk id="197" creationId="{0C4A17ED-96AA-44A6-A050-E1A7A1CDD9E7}"/>
          </ac:grpSpMkLst>
        </pc:grpChg>
        <pc:grpChg chg="add del">
          <ac:chgData name="Kunal Gupta" userId="7a42848a-2380-4826-beca-8093d32885cd" providerId="ADAL" clId="{CB37691C-F0D3-4D97-8F0D-2D78C508B572}" dt="2021-03-04T22:25:59.367" v="365" actId="26606"/>
          <ac:grpSpMkLst>
            <pc:docMk/>
            <pc:sldMk cId="2004535790" sldId="256"/>
            <ac:grpSpMk id="202" creationId="{0B789310-9859-4942-98C8-3D2F12AAAE73}"/>
          </ac:grpSpMkLst>
        </pc:grpChg>
        <pc:grpChg chg="add del">
          <ac:chgData name="Kunal Gupta" userId="7a42848a-2380-4826-beca-8093d32885cd" providerId="ADAL" clId="{CB37691C-F0D3-4D97-8F0D-2D78C508B572}" dt="2021-03-04T22:25:59.367" v="365" actId="26606"/>
          <ac:grpSpMkLst>
            <pc:docMk/>
            <pc:sldMk cId="2004535790" sldId="256"/>
            <ac:grpSpMk id="204" creationId="{6F1CEC7A-E419-4950-AA57-B00546C29CAF}"/>
          </ac:grpSpMkLst>
        </pc:grpChg>
        <pc:grpChg chg="add del">
          <ac:chgData name="Kunal Gupta" userId="7a42848a-2380-4826-beca-8093d32885cd" providerId="ADAL" clId="{CB37691C-F0D3-4D97-8F0D-2D78C508B572}" dt="2021-03-04T22:26:05.846" v="367" actId="26606"/>
          <ac:grpSpMkLst>
            <pc:docMk/>
            <pc:sldMk cId="2004535790" sldId="256"/>
            <ac:grpSpMk id="212" creationId="{8CD25866-F15D-40A4-AEC5-47C044637AB7}"/>
          </ac:grpSpMkLst>
        </pc:grpChg>
        <pc:grpChg chg="add del">
          <ac:chgData name="Kunal Gupta" userId="7a42848a-2380-4826-beca-8093d32885cd" providerId="ADAL" clId="{CB37691C-F0D3-4D97-8F0D-2D78C508B572}" dt="2021-03-04T22:26:05.846" v="367" actId="26606"/>
          <ac:grpSpMkLst>
            <pc:docMk/>
            <pc:sldMk cId="2004535790" sldId="256"/>
            <ac:grpSpMk id="213" creationId="{0C4A17ED-96AA-44A6-A050-E1A7A1CDD9E7}"/>
          </ac:grpSpMkLst>
        </pc:grpChg>
        <pc:grpChg chg="add del">
          <ac:chgData name="Kunal Gupta" userId="7a42848a-2380-4826-beca-8093d32885cd" providerId="ADAL" clId="{CB37691C-F0D3-4D97-8F0D-2D78C508B572}" dt="2021-03-04T22:26:05.846" v="367" actId="26606"/>
          <ac:grpSpMkLst>
            <pc:docMk/>
            <pc:sldMk cId="2004535790" sldId="256"/>
            <ac:grpSpMk id="217" creationId="{BA4A957B-DB4E-4D89-ADEF-2767404BD9B7}"/>
          </ac:grpSpMkLst>
        </pc:grpChg>
        <pc:grpChg chg="add del">
          <ac:chgData name="Kunal Gupta" userId="7a42848a-2380-4826-beca-8093d32885cd" providerId="ADAL" clId="{CB37691C-F0D3-4D97-8F0D-2D78C508B572}" dt="2021-03-04T22:27:16.461" v="379" actId="26606"/>
          <ac:grpSpMkLst>
            <pc:docMk/>
            <pc:sldMk cId="2004535790" sldId="256"/>
            <ac:grpSpMk id="221" creationId="{8CD25866-F15D-40A4-AEC5-47C044637AB7}"/>
          </ac:grpSpMkLst>
        </pc:grpChg>
        <pc:grpChg chg="add del">
          <ac:chgData name="Kunal Gupta" userId="7a42848a-2380-4826-beca-8093d32885cd" providerId="ADAL" clId="{CB37691C-F0D3-4D97-8F0D-2D78C508B572}" dt="2021-03-04T22:27:16.461" v="379" actId="26606"/>
          <ac:grpSpMkLst>
            <pc:docMk/>
            <pc:sldMk cId="2004535790" sldId="256"/>
            <ac:grpSpMk id="222" creationId="{0C4A17ED-96AA-44A6-A050-E1A7A1CDD9E7}"/>
          </ac:grpSpMkLst>
        </pc:grpChg>
        <pc:grpChg chg="add del">
          <ac:chgData name="Kunal Gupta" userId="7a42848a-2380-4826-beca-8093d32885cd" providerId="ADAL" clId="{CB37691C-F0D3-4D97-8F0D-2D78C508B572}" dt="2021-03-04T22:27:16.410" v="378" actId="26606"/>
          <ac:grpSpMkLst>
            <pc:docMk/>
            <pc:sldMk cId="2004535790" sldId="256"/>
            <ac:grpSpMk id="232" creationId="{8CD25866-F15D-40A4-AEC5-47C044637AB7}"/>
          </ac:grpSpMkLst>
        </pc:grpChg>
        <pc:grpChg chg="add">
          <ac:chgData name="Kunal Gupta" userId="7a42848a-2380-4826-beca-8093d32885cd" providerId="ADAL" clId="{CB37691C-F0D3-4D97-8F0D-2D78C508B572}" dt="2021-03-04T23:19:02.934" v="2488" actId="26606"/>
          <ac:grpSpMkLst>
            <pc:docMk/>
            <pc:sldMk cId="2004535790" sldId="256"/>
            <ac:grpSpMk id="240" creationId="{0C4A17ED-96AA-44A6-A050-E1A7A1CDD9E7}"/>
          </ac:grpSpMkLst>
        </pc:grpChg>
        <pc:grpChg chg="add del">
          <ac:chgData name="Kunal Gupta" userId="7a42848a-2380-4826-beca-8093d32885cd" providerId="ADAL" clId="{CB37691C-F0D3-4D97-8F0D-2D78C508B572}" dt="2021-03-04T22:27:16.410" v="378" actId="26606"/>
          <ac:grpSpMkLst>
            <pc:docMk/>
            <pc:sldMk cId="2004535790" sldId="256"/>
            <ac:grpSpMk id="246" creationId="{0C4A17ED-96AA-44A6-A050-E1A7A1CDD9E7}"/>
          </ac:grpSpMkLst>
        </pc:grpChg>
        <pc:grpChg chg="add del">
          <ac:chgData name="Kunal Gupta" userId="7a42848a-2380-4826-beca-8093d32885cd" providerId="ADAL" clId="{CB37691C-F0D3-4D97-8F0D-2D78C508B572}" dt="2021-03-04T22:27:16.410" v="378" actId="26606"/>
          <ac:grpSpMkLst>
            <pc:docMk/>
            <pc:sldMk cId="2004535790" sldId="256"/>
            <ac:grpSpMk id="266" creationId="{3C6C0BD2-8B3C-4042-B4EE-5DB7665A3736}"/>
          </ac:grpSpMkLst>
        </pc:grpChg>
        <pc:grpChg chg="add del">
          <ac:chgData name="Kunal Gupta" userId="7a42848a-2380-4826-beca-8093d32885cd" providerId="ADAL" clId="{CB37691C-F0D3-4D97-8F0D-2D78C508B572}" dt="2021-03-04T22:28:51.696" v="394" actId="26606"/>
          <ac:grpSpMkLst>
            <pc:docMk/>
            <pc:sldMk cId="2004535790" sldId="256"/>
            <ac:grpSpMk id="284" creationId="{8CD25866-F15D-40A4-AEC5-47C044637AB7}"/>
          </ac:grpSpMkLst>
        </pc:grpChg>
        <pc:grpChg chg="add del">
          <ac:chgData name="Kunal Gupta" userId="7a42848a-2380-4826-beca-8093d32885cd" providerId="ADAL" clId="{CB37691C-F0D3-4D97-8F0D-2D78C508B572}" dt="2021-03-04T22:28:51.696" v="394" actId="26606"/>
          <ac:grpSpMkLst>
            <pc:docMk/>
            <pc:sldMk cId="2004535790" sldId="256"/>
            <ac:grpSpMk id="285" creationId="{0C4A17ED-96AA-44A6-A050-E1A7A1CDD9E7}"/>
          </ac:grpSpMkLst>
        </pc:grpChg>
        <pc:grpChg chg="add del">
          <ac:chgData name="Kunal Gupta" userId="7a42848a-2380-4826-beca-8093d32885cd" providerId="ADAL" clId="{CB37691C-F0D3-4D97-8F0D-2D78C508B572}" dt="2021-03-04T22:28:28.165" v="383" actId="26606"/>
          <ac:grpSpMkLst>
            <pc:docMk/>
            <pc:sldMk cId="2004535790" sldId="256"/>
            <ac:grpSpMk id="291" creationId="{8CD25866-F15D-40A4-AEC5-47C044637AB7}"/>
          </ac:grpSpMkLst>
        </pc:grpChg>
        <pc:grpChg chg="add del">
          <ac:chgData name="Kunal Gupta" userId="7a42848a-2380-4826-beca-8093d32885cd" providerId="ADAL" clId="{CB37691C-F0D3-4D97-8F0D-2D78C508B572}" dt="2021-03-04T22:28:28.165" v="383" actId="26606"/>
          <ac:grpSpMkLst>
            <pc:docMk/>
            <pc:sldMk cId="2004535790" sldId="256"/>
            <ac:grpSpMk id="293" creationId="{0C4A17ED-96AA-44A6-A050-E1A7A1CDD9E7}"/>
          </ac:grpSpMkLst>
        </pc:grpChg>
        <pc:grpChg chg="add del">
          <ac:chgData name="Kunal Gupta" userId="7a42848a-2380-4826-beca-8093d32885cd" providerId="ADAL" clId="{CB37691C-F0D3-4D97-8F0D-2D78C508B572}" dt="2021-03-04T22:28:34.082" v="385" actId="26606"/>
          <ac:grpSpMkLst>
            <pc:docMk/>
            <pc:sldMk cId="2004535790" sldId="256"/>
            <ac:grpSpMk id="316" creationId="{8CD25866-F15D-40A4-AEC5-47C044637AB7}"/>
          </ac:grpSpMkLst>
        </pc:grpChg>
        <pc:grpChg chg="add del">
          <ac:chgData name="Kunal Gupta" userId="7a42848a-2380-4826-beca-8093d32885cd" providerId="ADAL" clId="{CB37691C-F0D3-4D97-8F0D-2D78C508B572}" dt="2021-03-04T22:28:34.082" v="385" actId="26606"/>
          <ac:grpSpMkLst>
            <pc:docMk/>
            <pc:sldMk cId="2004535790" sldId="256"/>
            <ac:grpSpMk id="319" creationId="{0C4A17ED-96AA-44A6-A050-E1A7A1CDD9E7}"/>
          </ac:grpSpMkLst>
        </pc:grpChg>
        <pc:grpChg chg="add">
          <ac:chgData name="Kunal Gupta" userId="7a42848a-2380-4826-beca-8093d32885cd" providerId="ADAL" clId="{CB37691C-F0D3-4D97-8F0D-2D78C508B572}" dt="2021-03-04T23:19:02.934" v="2488" actId="26606"/>
          <ac:grpSpMkLst>
            <pc:docMk/>
            <pc:sldMk cId="2004535790" sldId="256"/>
            <ac:grpSpMk id="322" creationId="{9711C96E-3D2D-48C8-AAB9-C1CB02D1D51C}"/>
          </ac:grpSpMkLst>
        </pc:grpChg>
        <pc:grpChg chg="add del">
          <ac:chgData name="Kunal Gupta" userId="7a42848a-2380-4826-beca-8093d32885cd" providerId="ADAL" clId="{CB37691C-F0D3-4D97-8F0D-2D78C508B572}" dt="2021-03-04T22:28:34.082" v="385" actId="26606"/>
          <ac:grpSpMkLst>
            <pc:docMk/>
            <pc:sldMk cId="2004535790" sldId="256"/>
            <ac:grpSpMk id="330" creationId="{BA4A957B-DB4E-4D89-ADEF-2767404BD9B7}"/>
          </ac:grpSpMkLst>
        </pc:grpChg>
        <pc:grpChg chg="add del">
          <ac:chgData name="Kunal Gupta" userId="7a42848a-2380-4826-beca-8093d32885cd" providerId="ADAL" clId="{CB37691C-F0D3-4D97-8F0D-2D78C508B572}" dt="2021-03-04T22:28:47.678" v="387" actId="26606"/>
          <ac:grpSpMkLst>
            <pc:docMk/>
            <pc:sldMk cId="2004535790" sldId="256"/>
            <ac:grpSpMk id="333" creationId="{8CD25866-F15D-40A4-AEC5-47C044637AB7}"/>
          </ac:grpSpMkLst>
        </pc:grpChg>
        <pc:grpChg chg="add del">
          <ac:chgData name="Kunal Gupta" userId="7a42848a-2380-4826-beca-8093d32885cd" providerId="ADAL" clId="{CB37691C-F0D3-4D97-8F0D-2D78C508B572}" dt="2021-03-04T22:28:47.678" v="387" actId="26606"/>
          <ac:grpSpMkLst>
            <pc:docMk/>
            <pc:sldMk cId="2004535790" sldId="256"/>
            <ac:grpSpMk id="335" creationId="{0C4A17ED-96AA-44A6-A050-E1A7A1CDD9E7}"/>
          </ac:grpSpMkLst>
        </pc:grpChg>
        <pc:grpChg chg="add del">
          <ac:chgData name="Kunal Gupta" userId="7a42848a-2380-4826-beca-8093d32885cd" providerId="ADAL" clId="{CB37691C-F0D3-4D97-8F0D-2D78C508B572}" dt="2021-03-04T22:28:50.841" v="389" actId="26606"/>
          <ac:grpSpMkLst>
            <pc:docMk/>
            <pc:sldMk cId="2004535790" sldId="256"/>
            <ac:grpSpMk id="349" creationId="{8CD25866-F15D-40A4-AEC5-47C044637AB7}"/>
          </ac:grpSpMkLst>
        </pc:grpChg>
        <pc:grpChg chg="add del">
          <ac:chgData name="Kunal Gupta" userId="7a42848a-2380-4826-beca-8093d32885cd" providerId="ADAL" clId="{CB37691C-F0D3-4D97-8F0D-2D78C508B572}" dt="2021-03-04T22:28:50.841" v="389" actId="26606"/>
          <ac:grpSpMkLst>
            <pc:docMk/>
            <pc:sldMk cId="2004535790" sldId="256"/>
            <ac:grpSpMk id="351" creationId="{0C4A17ED-96AA-44A6-A050-E1A7A1CDD9E7}"/>
          </ac:grpSpMkLst>
        </pc:grpChg>
        <pc:grpChg chg="add del">
          <ac:chgData name="Kunal Gupta" userId="7a42848a-2380-4826-beca-8093d32885cd" providerId="ADAL" clId="{CB37691C-F0D3-4D97-8F0D-2D78C508B572}" dt="2021-03-04T22:28:50.841" v="389" actId="26606"/>
          <ac:grpSpMkLst>
            <pc:docMk/>
            <pc:sldMk cId="2004535790" sldId="256"/>
            <ac:grpSpMk id="362" creationId="{9711C96E-3D2D-48C8-AAB9-C1CB02D1D51C}"/>
          </ac:grpSpMkLst>
        </pc:grpChg>
        <pc:grpChg chg="add del">
          <ac:chgData name="Kunal Gupta" userId="7a42848a-2380-4826-beca-8093d32885cd" providerId="ADAL" clId="{CB37691C-F0D3-4D97-8F0D-2D78C508B572}" dt="2021-03-04T22:28:51.260" v="391" actId="26606"/>
          <ac:grpSpMkLst>
            <pc:docMk/>
            <pc:sldMk cId="2004535790" sldId="256"/>
            <ac:grpSpMk id="366" creationId="{8CD25866-F15D-40A4-AEC5-47C044637AB7}"/>
          </ac:grpSpMkLst>
        </pc:grpChg>
        <pc:grpChg chg="add del">
          <ac:chgData name="Kunal Gupta" userId="7a42848a-2380-4826-beca-8093d32885cd" providerId="ADAL" clId="{CB37691C-F0D3-4D97-8F0D-2D78C508B572}" dt="2021-03-04T22:28:51.260" v="391" actId="26606"/>
          <ac:grpSpMkLst>
            <pc:docMk/>
            <pc:sldMk cId="2004535790" sldId="256"/>
            <ac:grpSpMk id="368" creationId="{0C4A17ED-96AA-44A6-A050-E1A7A1CDD9E7}"/>
          </ac:grpSpMkLst>
        </pc:grpChg>
        <pc:grpChg chg="add del">
          <ac:chgData name="Kunal Gupta" userId="7a42848a-2380-4826-beca-8093d32885cd" providerId="ADAL" clId="{CB37691C-F0D3-4D97-8F0D-2D78C508B572}" dt="2021-03-04T22:28:51.260" v="391" actId="26606"/>
          <ac:grpSpMkLst>
            <pc:docMk/>
            <pc:sldMk cId="2004535790" sldId="256"/>
            <ac:grpSpMk id="379" creationId="{BA4A957B-DB4E-4D89-ADEF-2767404BD9B7}"/>
          </ac:grpSpMkLst>
        </pc:grpChg>
        <pc:grpChg chg="add del">
          <ac:chgData name="Kunal Gupta" userId="7a42848a-2380-4826-beca-8093d32885cd" providerId="ADAL" clId="{CB37691C-F0D3-4D97-8F0D-2D78C508B572}" dt="2021-03-04T22:28:51.658" v="393" actId="26606"/>
          <ac:grpSpMkLst>
            <pc:docMk/>
            <pc:sldMk cId="2004535790" sldId="256"/>
            <ac:grpSpMk id="383" creationId="{8CD25866-F15D-40A4-AEC5-47C044637AB7}"/>
          </ac:grpSpMkLst>
        </pc:grpChg>
        <pc:grpChg chg="add del">
          <ac:chgData name="Kunal Gupta" userId="7a42848a-2380-4826-beca-8093d32885cd" providerId="ADAL" clId="{CB37691C-F0D3-4D97-8F0D-2D78C508B572}" dt="2021-03-04T22:28:51.658" v="393" actId="26606"/>
          <ac:grpSpMkLst>
            <pc:docMk/>
            <pc:sldMk cId="2004535790" sldId="256"/>
            <ac:grpSpMk id="385" creationId="{0C4A17ED-96AA-44A6-A050-E1A7A1CDD9E7}"/>
          </ac:grpSpMkLst>
        </pc:grpChg>
        <pc:grpChg chg="add del">
          <ac:chgData name="Kunal Gupta" userId="7a42848a-2380-4826-beca-8093d32885cd" providerId="ADAL" clId="{CB37691C-F0D3-4D97-8F0D-2D78C508B572}" dt="2021-03-04T23:19:02.934" v="2488" actId="26606"/>
          <ac:grpSpMkLst>
            <pc:docMk/>
            <pc:sldMk cId="2004535790" sldId="256"/>
            <ac:grpSpMk id="399" creationId="{8CD25866-F15D-40A4-AEC5-47C044637AB7}"/>
          </ac:grpSpMkLst>
        </pc:grpChg>
        <pc:grpChg chg="add del">
          <ac:chgData name="Kunal Gupta" userId="7a42848a-2380-4826-beca-8093d32885cd" providerId="ADAL" clId="{CB37691C-F0D3-4D97-8F0D-2D78C508B572}" dt="2021-03-04T23:19:02.934" v="2488" actId="26606"/>
          <ac:grpSpMkLst>
            <pc:docMk/>
            <pc:sldMk cId="2004535790" sldId="256"/>
            <ac:grpSpMk id="401" creationId="{0C4A17ED-96AA-44A6-A050-E1A7A1CDD9E7}"/>
          </ac:grpSpMkLst>
        </pc:grpChg>
        <pc:grpChg chg="add">
          <ac:chgData name="Kunal Gupta" userId="7a42848a-2380-4826-beca-8093d32885cd" providerId="ADAL" clId="{CB37691C-F0D3-4D97-8F0D-2D78C508B572}" dt="2021-03-04T23:19:02.934" v="2488" actId="26606"/>
          <ac:grpSpMkLst>
            <pc:docMk/>
            <pc:sldMk cId="2004535790" sldId="256"/>
            <ac:grpSpMk id="415" creationId="{8CD25866-F15D-40A4-AEC5-47C044637AB7}"/>
          </ac:grpSpMkLst>
        </pc:grpChg>
        <pc:cxnChg chg="add del">
          <ac:chgData name="Kunal Gupta" userId="7a42848a-2380-4826-beca-8093d32885cd" providerId="ADAL" clId="{CB37691C-F0D3-4D97-8F0D-2D78C508B572}" dt="2021-03-04T22:28:47.678" v="387" actId="26606"/>
          <ac:cxnSpMkLst>
            <pc:docMk/>
            <pc:sldMk cId="2004535790" sldId="256"/>
            <ac:cxnSpMk id="347" creationId="{2D902729-F83B-46AA-B572-057BD32A6991}"/>
          </ac:cxnSpMkLst>
        </pc:cxnChg>
        <pc:cxnChg chg="add del">
          <ac:chgData name="Kunal Gupta" userId="7a42848a-2380-4826-beca-8093d32885cd" providerId="ADAL" clId="{CB37691C-F0D3-4D97-8F0D-2D78C508B572}" dt="2021-03-04T23:19:02.934" v="2488" actId="26606"/>
          <ac:cxnSpMkLst>
            <pc:docMk/>
            <pc:sldMk cId="2004535790" sldId="256"/>
            <ac:cxnSpMk id="413" creationId="{2D902729-F83B-46AA-B572-057BD32A6991}"/>
          </ac:cxnSpMkLst>
        </pc:cxnChg>
      </pc:sldChg>
      <pc:sldChg chg="del">
        <pc:chgData name="Kunal Gupta" userId="7a42848a-2380-4826-beca-8093d32885cd" providerId="ADAL" clId="{CB37691C-F0D3-4D97-8F0D-2D78C508B572}" dt="2021-03-04T23:02:44.740" v="1714" actId="2696"/>
        <pc:sldMkLst>
          <pc:docMk/>
          <pc:sldMk cId="3782811700" sldId="257"/>
        </pc:sldMkLst>
      </pc:sldChg>
      <pc:sldChg chg="del">
        <pc:chgData name="Kunal Gupta" userId="7a42848a-2380-4826-beca-8093d32885cd" providerId="ADAL" clId="{CB37691C-F0D3-4D97-8F0D-2D78C508B572}" dt="2021-03-04T23:21:51.617" v="2680" actId="2696"/>
        <pc:sldMkLst>
          <pc:docMk/>
          <pc:sldMk cId="3815797228" sldId="258"/>
        </pc:sldMkLst>
      </pc:sldChg>
      <pc:sldChg chg="del">
        <pc:chgData name="Kunal Gupta" userId="7a42848a-2380-4826-beca-8093d32885cd" providerId="ADAL" clId="{CB37691C-F0D3-4D97-8F0D-2D78C508B572}" dt="2021-03-04T23:21:51.608" v="2679" actId="2696"/>
        <pc:sldMkLst>
          <pc:docMk/>
          <pc:sldMk cId="834736343" sldId="259"/>
        </pc:sldMkLst>
      </pc:sldChg>
      <pc:sldChg chg="del">
        <pc:chgData name="Kunal Gupta" userId="7a42848a-2380-4826-beca-8093d32885cd" providerId="ADAL" clId="{CB37691C-F0D3-4D97-8F0D-2D78C508B572}" dt="2021-03-04T23:21:51.602" v="2678" actId="2696"/>
        <pc:sldMkLst>
          <pc:docMk/>
          <pc:sldMk cId="2273138064" sldId="260"/>
        </pc:sldMkLst>
      </pc:sldChg>
      <pc:sldChg chg="del">
        <pc:chgData name="Kunal Gupta" userId="7a42848a-2380-4826-beca-8093d32885cd" providerId="ADAL" clId="{CB37691C-F0D3-4D97-8F0D-2D78C508B572}" dt="2021-03-04T23:03:26.974" v="1715" actId="2696"/>
        <pc:sldMkLst>
          <pc:docMk/>
          <pc:sldMk cId="3849531041" sldId="262"/>
        </pc:sldMkLst>
      </pc:sldChg>
      <pc:sldChg chg="addSp delSp modSp add mod setBg setClrOvrMap">
        <pc:chgData name="Kunal Gupta" userId="7a42848a-2380-4826-beca-8093d32885cd" providerId="ADAL" clId="{CB37691C-F0D3-4D97-8F0D-2D78C508B572}" dt="2021-03-04T22:32:47.652" v="517" actId="26606"/>
        <pc:sldMkLst>
          <pc:docMk/>
          <pc:sldMk cId="91145062" sldId="263"/>
        </pc:sldMkLst>
        <pc:spChg chg="mod">
          <ac:chgData name="Kunal Gupta" userId="7a42848a-2380-4826-beca-8093d32885cd" providerId="ADAL" clId="{CB37691C-F0D3-4D97-8F0D-2D78C508B572}" dt="2021-03-04T22:32:47.652" v="517" actId="26606"/>
          <ac:spMkLst>
            <pc:docMk/>
            <pc:sldMk cId="91145062" sldId="263"/>
            <ac:spMk id="2" creationId="{F50B3725-B1F1-4D2E-B710-7C9DB92C05B1}"/>
          </ac:spMkLst>
        </pc:spChg>
        <pc:spChg chg="mod">
          <ac:chgData name="Kunal Gupta" userId="7a42848a-2380-4826-beca-8093d32885cd" providerId="ADAL" clId="{CB37691C-F0D3-4D97-8F0D-2D78C508B572}" dt="2021-03-04T22:32:47.652" v="517" actId="26606"/>
          <ac:spMkLst>
            <pc:docMk/>
            <pc:sldMk cId="91145062" sldId="263"/>
            <ac:spMk id="3" creationId="{2F2E297E-5882-4219-944D-811B09A8B5B3}"/>
          </ac:spMkLst>
        </pc:spChg>
        <pc:spChg chg="add del">
          <ac:chgData name="Kunal Gupta" userId="7a42848a-2380-4826-beca-8093d32885cd" providerId="ADAL" clId="{CB37691C-F0D3-4D97-8F0D-2D78C508B572}" dt="2021-03-04T22:30:29.124" v="450" actId="26606"/>
          <ac:spMkLst>
            <pc:docMk/>
            <pc:sldMk cId="91145062" sldId="263"/>
            <ac:spMk id="36" creationId="{CE6C63DC-BAE4-42B6-8FDF-F6467C2D23AC}"/>
          </ac:spMkLst>
        </pc:spChg>
        <pc:spChg chg="add del">
          <ac:chgData name="Kunal Gupta" userId="7a42848a-2380-4826-beca-8093d32885cd" providerId="ADAL" clId="{CB37691C-F0D3-4D97-8F0D-2D78C508B572}" dt="2021-03-04T22:30:29.124" v="450" actId="26606"/>
          <ac:spMkLst>
            <pc:docMk/>
            <pc:sldMk cId="91145062" sldId="263"/>
            <ac:spMk id="38" creationId="{BFE4781A-41C7-4F27-8792-A74EFB8E5CF1}"/>
          </ac:spMkLst>
        </pc:spChg>
        <pc:spChg chg="add del">
          <ac:chgData name="Kunal Gupta" userId="7a42848a-2380-4826-beca-8093d32885cd" providerId="ADAL" clId="{CB37691C-F0D3-4D97-8F0D-2D78C508B572}" dt="2021-03-04T22:30:29.124" v="450" actId="26606"/>
          <ac:spMkLst>
            <pc:docMk/>
            <pc:sldMk cId="91145062" sldId="263"/>
            <ac:spMk id="40" creationId="{0A46F010-D160-4609-8979-FFD8C1EA6C43}"/>
          </ac:spMkLst>
        </pc:spChg>
        <pc:spChg chg="add del">
          <ac:chgData name="Kunal Gupta" userId="7a42848a-2380-4826-beca-8093d32885cd" providerId="ADAL" clId="{CB37691C-F0D3-4D97-8F0D-2D78C508B572}" dt="2021-03-04T22:30:29.124" v="450" actId="26606"/>
          <ac:spMkLst>
            <pc:docMk/>
            <pc:sldMk cId="91145062" sldId="263"/>
            <ac:spMk id="42" creationId="{81B8C4F6-C3AC-4C94-8EC7-E4F7B7E9CDB6}"/>
          </ac:spMkLst>
        </pc:spChg>
        <pc:spChg chg="add del">
          <ac:chgData name="Kunal Gupta" userId="7a42848a-2380-4826-beca-8093d32885cd" providerId="ADAL" clId="{CB37691C-F0D3-4D97-8F0D-2D78C508B572}" dt="2021-03-04T22:30:32.187" v="452" actId="26606"/>
          <ac:spMkLst>
            <pc:docMk/>
            <pc:sldMk cId="91145062" sldId="263"/>
            <ac:spMk id="56" creationId="{15EDA122-4530-45D2-A70A-B1A967AAE566}"/>
          </ac:spMkLst>
        </pc:spChg>
        <pc:spChg chg="add del">
          <ac:chgData name="Kunal Gupta" userId="7a42848a-2380-4826-beca-8093d32885cd" providerId="ADAL" clId="{CB37691C-F0D3-4D97-8F0D-2D78C508B572}" dt="2021-03-04T22:30:29.124" v="450" actId="26606"/>
          <ac:spMkLst>
            <pc:docMk/>
            <pc:sldMk cId="91145062" sldId="263"/>
            <ac:spMk id="72" creationId="{91328346-8BAD-4616-B50B-5CFDA5648D6A}"/>
          </ac:spMkLst>
        </pc:spChg>
        <pc:spChg chg="add del">
          <ac:chgData name="Kunal Gupta" userId="7a42848a-2380-4826-beca-8093d32885cd" providerId="ADAL" clId="{CB37691C-F0D3-4D97-8F0D-2D78C508B572}" dt="2021-03-04T22:30:32.187" v="452" actId="26606"/>
          <ac:spMkLst>
            <pc:docMk/>
            <pc:sldMk cId="91145062" sldId="263"/>
            <ac:spMk id="76" creationId="{CE6C63DC-BAE4-42B6-8FDF-F6467C2D23AC}"/>
          </ac:spMkLst>
        </pc:spChg>
        <pc:spChg chg="add del">
          <ac:chgData name="Kunal Gupta" userId="7a42848a-2380-4826-beca-8093d32885cd" providerId="ADAL" clId="{CB37691C-F0D3-4D97-8F0D-2D78C508B572}" dt="2021-03-04T22:30:32.187" v="452" actId="26606"/>
          <ac:spMkLst>
            <pc:docMk/>
            <pc:sldMk cId="91145062" sldId="263"/>
            <ac:spMk id="77" creationId="{BFE4781A-41C7-4F27-8792-A74EFB8E5CF1}"/>
          </ac:spMkLst>
        </pc:spChg>
        <pc:spChg chg="add del">
          <ac:chgData name="Kunal Gupta" userId="7a42848a-2380-4826-beca-8093d32885cd" providerId="ADAL" clId="{CB37691C-F0D3-4D97-8F0D-2D78C508B572}" dt="2021-03-04T22:30:32.187" v="452" actId="26606"/>
          <ac:spMkLst>
            <pc:docMk/>
            <pc:sldMk cId="91145062" sldId="263"/>
            <ac:spMk id="78" creationId="{5BE0789E-91A7-4246-978E-A17FE1BF952A}"/>
          </ac:spMkLst>
        </pc:spChg>
        <pc:spChg chg="add del">
          <ac:chgData name="Kunal Gupta" userId="7a42848a-2380-4826-beca-8093d32885cd" providerId="ADAL" clId="{CB37691C-F0D3-4D97-8F0D-2D78C508B572}" dt="2021-03-04T22:30:32.187" v="452" actId="26606"/>
          <ac:spMkLst>
            <pc:docMk/>
            <pc:sldMk cId="91145062" sldId="263"/>
            <ac:spMk id="81" creationId="{9782F52E-0F94-4BFC-9F89-B054DDEAB9EF}"/>
          </ac:spMkLst>
        </pc:spChg>
        <pc:spChg chg="add del">
          <ac:chgData name="Kunal Gupta" userId="7a42848a-2380-4826-beca-8093d32885cd" providerId="ADAL" clId="{CB37691C-F0D3-4D97-8F0D-2D78C508B572}" dt="2021-03-04T22:32:47.652" v="517" actId="26606"/>
          <ac:spMkLst>
            <pc:docMk/>
            <pc:sldMk cId="91145062" sldId="263"/>
            <ac:spMk id="85" creationId="{CE6C63DC-BAE4-42B6-8FDF-F6467C2D23AC}"/>
          </ac:spMkLst>
        </pc:spChg>
        <pc:spChg chg="add del">
          <ac:chgData name="Kunal Gupta" userId="7a42848a-2380-4826-beca-8093d32885cd" providerId="ADAL" clId="{CB37691C-F0D3-4D97-8F0D-2D78C508B572}" dt="2021-03-04T22:32:47.652" v="517" actId="26606"/>
          <ac:spMkLst>
            <pc:docMk/>
            <pc:sldMk cId="91145062" sldId="263"/>
            <ac:spMk id="86" creationId="{BFE4781A-41C7-4F27-8792-A74EFB8E5CF1}"/>
          </ac:spMkLst>
        </pc:spChg>
        <pc:spChg chg="add del">
          <ac:chgData name="Kunal Gupta" userId="7a42848a-2380-4826-beca-8093d32885cd" providerId="ADAL" clId="{CB37691C-F0D3-4D97-8F0D-2D78C508B572}" dt="2021-03-04T22:32:47.652" v="517" actId="26606"/>
          <ac:spMkLst>
            <pc:docMk/>
            <pc:sldMk cId="91145062" sldId="263"/>
            <ac:spMk id="87" creationId="{3A3C2D7E-3F2E-404E-9B30-CB12DC972D50}"/>
          </ac:spMkLst>
        </pc:spChg>
        <pc:spChg chg="add del">
          <ac:chgData name="Kunal Gupta" userId="7a42848a-2380-4826-beca-8093d32885cd" providerId="ADAL" clId="{CB37691C-F0D3-4D97-8F0D-2D78C508B572}" dt="2021-03-04T22:32:47.652" v="517" actId="26606"/>
          <ac:spMkLst>
            <pc:docMk/>
            <pc:sldMk cId="91145062" sldId="263"/>
            <ac:spMk id="88" creationId="{F1F7FD00-BF97-4325-B7C2-E451F20840A7}"/>
          </ac:spMkLst>
        </pc:spChg>
        <pc:spChg chg="add del">
          <ac:chgData name="Kunal Gupta" userId="7a42848a-2380-4826-beca-8093d32885cd" providerId="ADAL" clId="{CB37691C-F0D3-4D97-8F0D-2D78C508B572}" dt="2021-03-04T22:32:47.652" v="517" actId="26606"/>
          <ac:spMkLst>
            <pc:docMk/>
            <pc:sldMk cId="91145062" sldId="263"/>
            <ac:spMk id="89" creationId="{179B5294-DA4E-4926-B14A-DD6E07A12F67}"/>
          </ac:spMkLst>
        </pc:spChg>
        <pc:spChg chg="add del">
          <ac:chgData name="Kunal Gupta" userId="7a42848a-2380-4826-beca-8093d32885cd" providerId="ADAL" clId="{CB37691C-F0D3-4D97-8F0D-2D78C508B572}" dt="2021-03-04T22:32:47.583" v="516" actId="26606"/>
          <ac:spMkLst>
            <pc:docMk/>
            <pc:sldMk cId="91145062" sldId="263"/>
            <ac:spMk id="122" creationId="{CE6C63DC-BAE4-42B6-8FDF-F6467C2D23AC}"/>
          </ac:spMkLst>
        </pc:spChg>
        <pc:spChg chg="add del">
          <ac:chgData name="Kunal Gupta" userId="7a42848a-2380-4826-beca-8093d32885cd" providerId="ADAL" clId="{CB37691C-F0D3-4D97-8F0D-2D78C508B572}" dt="2021-03-04T22:32:47.583" v="516" actId="26606"/>
          <ac:spMkLst>
            <pc:docMk/>
            <pc:sldMk cId="91145062" sldId="263"/>
            <ac:spMk id="124" creationId="{BFE4781A-41C7-4F27-8792-A74EFB8E5CF1}"/>
          </ac:spMkLst>
        </pc:spChg>
        <pc:spChg chg="add del">
          <ac:chgData name="Kunal Gupta" userId="7a42848a-2380-4826-beca-8093d32885cd" providerId="ADAL" clId="{CB37691C-F0D3-4D97-8F0D-2D78C508B572}" dt="2021-03-04T22:32:47.583" v="516" actId="26606"/>
          <ac:spMkLst>
            <pc:docMk/>
            <pc:sldMk cId="91145062" sldId="263"/>
            <ac:spMk id="126" creationId="{3A3C2D7E-3F2E-404E-9B30-CB12DC972D50}"/>
          </ac:spMkLst>
        </pc:spChg>
        <pc:spChg chg="add del">
          <ac:chgData name="Kunal Gupta" userId="7a42848a-2380-4826-beca-8093d32885cd" providerId="ADAL" clId="{CB37691C-F0D3-4D97-8F0D-2D78C508B572}" dt="2021-03-04T22:32:47.583" v="516" actId="26606"/>
          <ac:spMkLst>
            <pc:docMk/>
            <pc:sldMk cId="91145062" sldId="263"/>
            <ac:spMk id="128" creationId="{F1F7FD00-BF97-4325-B7C2-E451F20840A7}"/>
          </ac:spMkLst>
        </pc:spChg>
        <pc:spChg chg="add del">
          <ac:chgData name="Kunal Gupta" userId="7a42848a-2380-4826-beca-8093d32885cd" providerId="ADAL" clId="{CB37691C-F0D3-4D97-8F0D-2D78C508B572}" dt="2021-03-04T22:32:47.583" v="516" actId="26606"/>
          <ac:spMkLst>
            <pc:docMk/>
            <pc:sldMk cId="91145062" sldId="263"/>
            <ac:spMk id="130" creationId="{179B5294-DA4E-4926-B14A-DD6E07A12F67}"/>
          </ac:spMkLst>
        </pc:spChg>
        <pc:spChg chg="add">
          <ac:chgData name="Kunal Gupta" userId="7a42848a-2380-4826-beca-8093d32885cd" providerId="ADAL" clId="{CB37691C-F0D3-4D97-8F0D-2D78C508B572}" dt="2021-03-04T22:32:47.652" v="517" actId="26606"/>
          <ac:spMkLst>
            <pc:docMk/>
            <pc:sldMk cId="91145062" sldId="263"/>
            <ac:spMk id="142" creationId="{15EDA122-4530-45D2-A70A-B1A967AAE566}"/>
          </ac:spMkLst>
        </pc:spChg>
        <pc:spChg chg="add">
          <ac:chgData name="Kunal Gupta" userId="7a42848a-2380-4826-beca-8093d32885cd" providerId="ADAL" clId="{CB37691C-F0D3-4D97-8F0D-2D78C508B572}" dt="2021-03-04T22:32:47.652" v="517" actId="26606"/>
          <ac:spMkLst>
            <pc:docMk/>
            <pc:sldMk cId="91145062" sldId="263"/>
            <ac:spMk id="144" creationId="{9782F52E-0F94-4BFC-9F89-B054DDEAB9EF}"/>
          </ac:spMkLst>
        </pc:spChg>
        <pc:spChg chg="add">
          <ac:chgData name="Kunal Gupta" userId="7a42848a-2380-4826-beca-8093d32885cd" providerId="ADAL" clId="{CB37691C-F0D3-4D97-8F0D-2D78C508B572}" dt="2021-03-04T22:32:47.652" v="517" actId="26606"/>
          <ac:spMkLst>
            <pc:docMk/>
            <pc:sldMk cId="91145062" sldId="263"/>
            <ac:spMk id="145" creationId="{CE6C63DC-BAE4-42B6-8FDF-F6467C2D23AC}"/>
          </ac:spMkLst>
        </pc:spChg>
        <pc:spChg chg="add">
          <ac:chgData name="Kunal Gupta" userId="7a42848a-2380-4826-beca-8093d32885cd" providerId="ADAL" clId="{CB37691C-F0D3-4D97-8F0D-2D78C508B572}" dt="2021-03-04T22:32:47.652" v="517" actId="26606"/>
          <ac:spMkLst>
            <pc:docMk/>
            <pc:sldMk cId="91145062" sldId="263"/>
            <ac:spMk id="146" creationId="{BFE4781A-41C7-4F27-8792-A74EFB8E5CF1}"/>
          </ac:spMkLst>
        </pc:spChg>
        <pc:spChg chg="add">
          <ac:chgData name="Kunal Gupta" userId="7a42848a-2380-4826-beca-8093d32885cd" providerId="ADAL" clId="{CB37691C-F0D3-4D97-8F0D-2D78C508B572}" dt="2021-03-04T22:32:47.652" v="517" actId="26606"/>
          <ac:spMkLst>
            <pc:docMk/>
            <pc:sldMk cId="91145062" sldId="263"/>
            <ac:spMk id="147" creationId="{5BE0789E-91A7-4246-978E-A17FE1BF952A}"/>
          </ac:spMkLst>
        </pc:spChg>
        <pc:grpChg chg="add del">
          <ac:chgData name="Kunal Gupta" userId="7a42848a-2380-4826-beca-8093d32885cd" providerId="ADAL" clId="{CB37691C-F0D3-4D97-8F0D-2D78C508B572}" dt="2021-03-04T22:30:29.124" v="450" actId="26606"/>
          <ac:grpSpMkLst>
            <pc:docMk/>
            <pc:sldMk cId="91145062" sldId="263"/>
            <ac:grpSpMk id="8" creationId="{8CD25866-F15D-40A4-AEC5-47C044637AB7}"/>
          </ac:grpSpMkLst>
        </pc:grpChg>
        <pc:grpChg chg="add del">
          <ac:chgData name="Kunal Gupta" userId="7a42848a-2380-4826-beca-8093d32885cd" providerId="ADAL" clId="{CB37691C-F0D3-4D97-8F0D-2D78C508B572}" dt="2021-03-04T22:30:29.124" v="450" actId="26606"/>
          <ac:grpSpMkLst>
            <pc:docMk/>
            <pc:sldMk cId="91145062" sldId="263"/>
            <ac:grpSpMk id="22" creationId="{0C4A17ED-96AA-44A6-A050-E1A7A1CDD9E7}"/>
          </ac:grpSpMkLst>
        </pc:grpChg>
        <pc:grpChg chg="add del">
          <ac:chgData name="Kunal Gupta" userId="7a42848a-2380-4826-beca-8093d32885cd" providerId="ADAL" clId="{CB37691C-F0D3-4D97-8F0D-2D78C508B572}" dt="2021-03-04T22:30:29.124" v="450" actId="26606"/>
          <ac:grpSpMkLst>
            <pc:docMk/>
            <pc:sldMk cId="91145062" sldId="263"/>
            <ac:grpSpMk id="44" creationId="{0B789310-9859-4942-98C8-3D2F12AAAE73}"/>
          </ac:grpSpMkLst>
        </pc:grpChg>
        <pc:grpChg chg="add del">
          <ac:chgData name="Kunal Gupta" userId="7a42848a-2380-4826-beca-8093d32885cd" providerId="ADAL" clId="{CB37691C-F0D3-4D97-8F0D-2D78C508B572}" dt="2021-03-04T22:30:29.124" v="450" actId="26606"/>
          <ac:grpSpMkLst>
            <pc:docMk/>
            <pc:sldMk cId="91145062" sldId="263"/>
            <ac:grpSpMk id="58" creationId="{6F1CEC7A-E419-4950-AA57-B00546C29CAF}"/>
          </ac:grpSpMkLst>
        </pc:grpChg>
        <pc:grpChg chg="add del">
          <ac:chgData name="Kunal Gupta" userId="7a42848a-2380-4826-beca-8093d32885cd" providerId="ADAL" clId="{CB37691C-F0D3-4D97-8F0D-2D78C508B572}" dt="2021-03-04T22:30:32.187" v="452" actId="26606"/>
          <ac:grpSpMkLst>
            <pc:docMk/>
            <pc:sldMk cId="91145062" sldId="263"/>
            <ac:grpSpMk id="74" creationId="{8CD25866-F15D-40A4-AEC5-47C044637AB7}"/>
          </ac:grpSpMkLst>
        </pc:grpChg>
        <pc:grpChg chg="add del">
          <ac:chgData name="Kunal Gupta" userId="7a42848a-2380-4826-beca-8093d32885cd" providerId="ADAL" clId="{CB37691C-F0D3-4D97-8F0D-2D78C508B572}" dt="2021-03-04T22:30:32.187" v="452" actId="26606"/>
          <ac:grpSpMkLst>
            <pc:docMk/>
            <pc:sldMk cId="91145062" sldId="263"/>
            <ac:grpSpMk id="75" creationId="{0C4A17ED-96AA-44A6-A050-E1A7A1CDD9E7}"/>
          </ac:grpSpMkLst>
        </pc:grpChg>
        <pc:grpChg chg="add del">
          <ac:chgData name="Kunal Gupta" userId="7a42848a-2380-4826-beca-8093d32885cd" providerId="ADAL" clId="{CB37691C-F0D3-4D97-8F0D-2D78C508B572}" dt="2021-03-04T22:30:32.187" v="452" actId="26606"/>
          <ac:grpSpMkLst>
            <pc:docMk/>
            <pc:sldMk cId="91145062" sldId="263"/>
            <ac:grpSpMk id="79" creationId="{3C6C0BD2-8B3C-4042-B4EE-5DB7665A3736}"/>
          </ac:grpSpMkLst>
        </pc:grpChg>
        <pc:grpChg chg="add del">
          <ac:chgData name="Kunal Gupta" userId="7a42848a-2380-4826-beca-8093d32885cd" providerId="ADAL" clId="{CB37691C-F0D3-4D97-8F0D-2D78C508B572}" dt="2021-03-04T22:32:47.652" v="517" actId="26606"/>
          <ac:grpSpMkLst>
            <pc:docMk/>
            <pc:sldMk cId="91145062" sldId="263"/>
            <ac:grpSpMk id="83" creationId="{8CD25866-F15D-40A4-AEC5-47C044637AB7}"/>
          </ac:grpSpMkLst>
        </pc:grpChg>
        <pc:grpChg chg="add del">
          <ac:chgData name="Kunal Gupta" userId="7a42848a-2380-4826-beca-8093d32885cd" providerId="ADAL" clId="{CB37691C-F0D3-4D97-8F0D-2D78C508B572}" dt="2021-03-04T22:32:47.652" v="517" actId="26606"/>
          <ac:grpSpMkLst>
            <pc:docMk/>
            <pc:sldMk cId="91145062" sldId="263"/>
            <ac:grpSpMk id="84" creationId="{0C4A17ED-96AA-44A6-A050-E1A7A1CDD9E7}"/>
          </ac:grpSpMkLst>
        </pc:grpChg>
        <pc:grpChg chg="add del">
          <ac:chgData name="Kunal Gupta" userId="7a42848a-2380-4826-beca-8093d32885cd" providerId="ADAL" clId="{CB37691C-F0D3-4D97-8F0D-2D78C508B572}" dt="2021-03-04T22:32:47.583" v="516" actId="26606"/>
          <ac:grpSpMkLst>
            <pc:docMk/>
            <pc:sldMk cId="91145062" sldId="263"/>
            <ac:grpSpMk id="94" creationId="{8CD25866-F15D-40A4-AEC5-47C044637AB7}"/>
          </ac:grpSpMkLst>
        </pc:grpChg>
        <pc:grpChg chg="add del">
          <ac:chgData name="Kunal Gupta" userId="7a42848a-2380-4826-beca-8093d32885cd" providerId="ADAL" clId="{CB37691C-F0D3-4D97-8F0D-2D78C508B572}" dt="2021-03-04T22:32:47.583" v="516" actId="26606"/>
          <ac:grpSpMkLst>
            <pc:docMk/>
            <pc:sldMk cId="91145062" sldId="263"/>
            <ac:grpSpMk id="108" creationId="{0C4A17ED-96AA-44A6-A050-E1A7A1CDD9E7}"/>
          </ac:grpSpMkLst>
        </pc:grpChg>
        <pc:grpChg chg="add">
          <ac:chgData name="Kunal Gupta" userId="7a42848a-2380-4826-beca-8093d32885cd" providerId="ADAL" clId="{CB37691C-F0D3-4D97-8F0D-2D78C508B572}" dt="2021-03-04T22:32:47.652" v="517" actId="26606"/>
          <ac:grpSpMkLst>
            <pc:docMk/>
            <pc:sldMk cId="91145062" sldId="263"/>
            <ac:grpSpMk id="141" creationId="{8CD25866-F15D-40A4-AEC5-47C044637AB7}"/>
          </ac:grpSpMkLst>
        </pc:grpChg>
        <pc:grpChg chg="add">
          <ac:chgData name="Kunal Gupta" userId="7a42848a-2380-4826-beca-8093d32885cd" providerId="ADAL" clId="{CB37691C-F0D3-4D97-8F0D-2D78C508B572}" dt="2021-03-04T22:32:47.652" v="517" actId="26606"/>
          <ac:grpSpMkLst>
            <pc:docMk/>
            <pc:sldMk cId="91145062" sldId="263"/>
            <ac:grpSpMk id="143" creationId="{0C4A17ED-96AA-44A6-A050-E1A7A1CDD9E7}"/>
          </ac:grpSpMkLst>
        </pc:grpChg>
        <pc:grpChg chg="add">
          <ac:chgData name="Kunal Gupta" userId="7a42848a-2380-4826-beca-8093d32885cd" providerId="ADAL" clId="{CB37691C-F0D3-4D97-8F0D-2D78C508B572}" dt="2021-03-04T22:32:47.652" v="517" actId="26606"/>
          <ac:grpSpMkLst>
            <pc:docMk/>
            <pc:sldMk cId="91145062" sldId="263"/>
            <ac:grpSpMk id="148" creationId="{3C6C0BD2-8B3C-4042-B4EE-5DB7665A3736}"/>
          </ac:grpSpMkLst>
        </pc:grpChg>
      </pc:sldChg>
      <pc:sldChg chg="addSp delSp modSp add del mod setBg">
        <pc:chgData name="Kunal Gupta" userId="7a42848a-2380-4826-beca-8093d32885cd" providerId="ADAL" clId="{CB37691C-F0D3-4D97-8F0D-2D78C508B572}" dt="2021-03-04T22:43:39.130" v="1016" actId="2696"/>
        <pc:sldMkLst>
          <pc:docMk/>
          <pc:sldMk cId="2164899086" sldId="264"/>
        </pc:sldMkLst>
        <pc:spChg chg="mod">
          <ac:chgData name="Kunal Gupta" userId="7a42848a-2380-4826-beca-8093d32885cd" providerId="ADAL" clId="{CB37691C-F0D3-4D97-8F0D-2D78C508B572}" dt="2021-03-04T22:37:05.687" v="547" actId="26606"/>
          <ac:spMkLst>
            <pc:docMk/>
            <pc:sldMk cId="2164899086" sldId="264"/>
            <ac:spMk id="2" creationId="{9C1BA36D-A0E6-4637-B743-7CD2665F35E3}"/>
          </ac:spMkLst>
        </pc:spChg>
        <pc:spChg chg="add del mod">
          <ac:chgData name="Kunal Gupta" userId="7a42848a-2380-4826-beca-8093d32885cd" providerId="ADAL" clId="{CB37691C-F0D3-4D97-8F0D-2D78C508B572}" dt="2021-03-04T22:35:06.120" v="535" actId="26606"/>
          <ac:spMkLst>
            <pc:docMk/>
            <pc:sldMk cId="2164899086" sldId="264"/>
            <ac:spMk id="3" creationId="{E55EF0C3-6698-4C41-B13E-A44124B535FF}"/>
          </ac:spMkLst>
        </pc:spChg>
        <pc:spChg chg="add del">
          <ac:chgData name="Kunal Gupta" userId="7a42848a-2380-4826-beca-8093d32885cd" providerId="ADAL" clId="{CB37691C-F0D3-4D97-8F0D-2D78C508B572}" dt="2021-03-04T22:35:06.120" v="535" actId="26606"/>
          <ac:spMkLst>
            <pc:docMk/>
            <pc:sldMk cId="2164899086" sldId="264"/>
            <ac:spMk id="36" creationId="{CE6C63DC-BAE4-42B6-8FDF-F6467C2D23AC}"/>
          </ac:spMkLst>
        </pc:spChg>
        <pc:spChg chg="add del">
          <ac:chgData name="Kunal Gupta" userId="7a42848a-2380-4826-beca-8093d32885cd" providerId="ADAL" clId="{CB37691C-F0D3-4D97-8F0D-2D78C508B572}" dt="2021-03-04T22:35:06.120" v="535" actId="26606"/>
          <ac:spMkLst>
            <pc:docMk/>
            <pc:sldMk cId="2164899086" sldId="264"/>
            <ac:spMk id="38" creationId="{BFE4781A-41C7-4F27-8792-A74EFB8E5CF1}"/>
          </ac:spMkLst>
        </pc:spChg>
        <pc:spChg chg="add del">
          <ac:chgData name="Kunal Gupta" userId="7a42848a-2380-4826-beca-8093d32885cd" providerId="ADAL" clId="{CB37691C-F0D3-4D97-8F0D-2D78C508B572}" dt="2021-03-04T22:35:06.120" v="535" actId="26606"/>
          <ac:spMkLst>
            <pc:docMk/>
            <pc:sldMk cId="2164899086" sldId="264"/>
            <ac:spMk id="40" creationId="{3A3C2D7E-3F2E-404E-9B30-CB12DC972D50}"/>
          </ac:spMkLst>
        </pc:spChg>
        <pc:spChg chg="add del">
          <ac:chgData name="Kunal Gupta" userId="7a42848a-2380-4826-beca-8093d32885cd" providerId="ADAL" clId="{CB37691C-F0D3-4D97-8F0D-2D78C508B572}" dt="2021-03-04T22:35:06.120" v="535" actId="26606"/>
          <ac:spMkLst>
            <pc:docMk/>
            <pc:sldMk cId="2164899086" sldId="264"/>
            <ac:spMk id="42" creationId="{F1F7FD00-BF97-4325-B7C2-E451F20840A7}"/>
          </ac:spMkLst>
        </pc:spChg>
        <pc:spChg chg="add del">
          <ac:chgData name="Kunal Gupta" userId="7a42848a-2380-4826-beca-8093d32885cd" providerId="ADAL" clId="{CB37691C-F0D3-4D97-8F0D-2D78C508B572}" dt="2021-03-04T22:35:06.120" v="535" actId="26606"/>
          <ac:spMkLst>
            <pc:docMk/>
            <pc:sldMk cId="2164899086" sldId="264"/>
            <ac:spMk id="44" creationId="{179B5294-DA4E-4926-B14A-DD6E07A12F67}"/>
          </ac:spMkLst>
        </pc:spChg>
        <pc:spChg chg="add del">
          <ac:chgData name="Kunal Gupta" userId="7a42848a-2380-4826-beca-8093d32885cd" providerId="ADAL" clId="{CB37691C-F0D3-4D97-8F0D-2D78C508B572}" dt="2021-03-04T22:35:37.762" v="540" actId="26606"/>
          <ac:spMkLst>
            <pc:docMk/>
            <pc:sldMk cId="2164899086" sldId="264"/>
            <ac:spMk id="77" creationId="{CE6C63DC-BAE4-42B6-8FDF-F6467C2D23AC}"/>
          </ac:spMkLst>
        </pc:spChg>
        <pc:spChg chg="add del">
          <ac:chgData name="Kunal Gupta" userId="7a42848a-2380-4826-beca-8093d32885cd" providerId="ADAL" clId="{CB37691C-F0D3-4D97-8F0D-2D78C508B572}" dt="2021-03-04T22:35:06.083" v="534" actId="26606"/>
          <ac:spMkLst>
            <pc:docMk/>
            <pc:sldMk cId="2164899086" sldId="264"/>
            <ac:spMk id="78" creationId="{BDADA868-08FE-425A-AEF9-B622F93730AB}"/>
          </ac:spMkLst>
        </pc:spChg>
        <pc:spChg chg="add del">
          <ac:chgData name="Kunal Gupta" userId="7a42848a-2380-4826-beca-8093d32885cd" providerId="ADAL" clId="{CB37691C-F0D3-4D97-8F0D-2D78C508B572}" dt="2021-03-04T22:35:37.762" v="540" actId="26606"/>
          <ac:spMkLst>
            <pc:docMk/>
            <pc:sldMk cId="2164899086" sldId="264"/>
            <ac:spMk id="79" creationId="{BFE4781A-41C7-4F27-8792-A74EFB8E5CF1}"/>
          </ac:spMkLst>
        </pc:spChg>
        <pc:spChg chg="add del">
          <ac:chgData name="Kunal Gupta" userId="7a42848a-2380-4826-beca-8093d32885cd" providerId="ADAL" clId="{CB37691C-F0D3-4D97-8F0D-2D78C508B572}" dt="2021-03-04T22:35:06.083" v="534" actId="26606"/>
          <ac:spMkLst>
            <pc:docMk/>
            <pc:sldMk cId="2164899086" sldId="264"/>
            <ac:spMk id="80" creationId="{4AE17B7F-6C2F-42A9-946F-8FF49617D1EF}"/>
          </ac:spMkLst>
        </pc:spChg>
        <pc:spChg chg="add del">
          <ac:chgData name="Kunal Gupta" userId="7a42848a-2380-4826-beca-8093d32885cd" providerId="ADAL" clId="{CB37691C-F0D3-4D97-8F0D-2D78C508B572}" dt="2021-03-04T22:35:37.762" v="540" actId="26606"/>
          <ac:spMkLst>
            <pc:docMk/>
            <pc:sldMk cId="2164899086" sldId="264"/>
            <ac:spMk id="81" creationId="{3A3C2D7E-3F2E-404E-9B30-CB12DC972D50}"/>
          </ac:spMkLst>
        </pc:spChg>
        <pc:spChg chg="add del">
          <ac:chgData name="Kunal Gupta" userId="7a42848a-2380-4826-beca-8093d32885cd" providerId="ADAL" clId="{CB37691C-F0D3-4D97-8F0D-2D78C508B572}" dt="2021-03-04T22:35:06.083" v="534" actId="26606"/>
          <ac:spMkLst>
            <pc:docMk/>
            <pc:sldMk cId="2164899086" sldId="264"/>
            <ac:spMk id="82" creationId="{BF7E8610-2DF7-4AF0-B876-0F3B7882A6B7}"/>
          </ac:spMkLst>
        </pc:spChg>
        <pc:spChg chg="add del">
          <ac:chgData name="Kunal Gupta" userId="7a42848a-2380-4826-beca-8093d32885cd" providerId="ADAL" clId="{CB37691C-F0D3-4D97-8F0D-2D78C508B572}" dt="2021-03-04T22:35:37.762" v="540" actId="26606"/>
          <ac:spMkLst>
            <pc:docMk/>
            <pc:sldMk cId="2164899086" sldId="264"/>
            <ac:spMk id="83" creationId="{F1F7FD00-BF97-4325-B7C2-E451F20840A7}"/>
          </ac:spMkLst>
        </pc:spChg>
        <pc:spChg chg="add del">
          <ac:chgData name="Kunal Gupta" userId="7a42848a-2380-4826-beca-8093d32885cd" providerId="ADAL" clId="{CB37691C-F0D3-4D97-8F0D-2D78C508B572}" dt="2021-03-04T22:35:06.083" v="534" actId="26606"/>
          <ac:spMkLst>
            <pc:docMk/>
            <pc:sldMk cId="2164899086" sldId="264"/>
            <ac:spMk id="84" creationId="{C1C8C023-62A6-4DA0-8DF4-3F4EA94090DE}"/>
          </ac:spMkLst>
        </pc:spChg>
        <pc:spChg chg="add del">
          <ac:chgData name="Kunal Gupta" userId="7a42848a-2380-4826-beca-8093d32885cd" providerId="ADAL" clId="{CB37691C-F0D3-4D97-8F0D-2D78C508B572}" dt="2021-03-04T22:35:37.762" v="540" actId="26606"/>
          <ac:spMkLst>
            <pc:docMk/>
            <pc:sldMk cId="2164899086" sldId="264"/>
            <ac:spMk id="85" creationId="{179B5294-DA4E-4926-B14A-DD6E07A12F67}"/>
          </ac:spMkLst>
        </pc:spChg>
        <pc:spChg chg="add del">
          <ac:chgData name="Kunal Gupta" userId="7a42848a-2380-4826-beca-8093d32885cd" providerId="ADAL" clId="{CB37691C-F0D3-4D97-8F0D-2D78C508B572}" dt="2021-03-04T22:35:06.083" v="534" actId="26606"/>
          <ac:spMkLst>
            <pc:docMk/>
            <pc:sldMk cId="2164899086" sldId="264"/>
            <ac:spMk id="86" creationId="{26B9FE07-322E-43FB-8707-C9826BD903EB}"/>
          </ac:spMkLst>
        </pc:spChg>
        <pc:spChg chg="add del">
          <ac:chgData name="Kunal Gupta" userId="7a42848a-2380-4826-beca-8093d32885cd" providerId="ADAL" clId="{CB37691C-F0D3-4D97-8F0D-2D78C508B572}" dt="2021-03-04T22:35:37.762" v="540" actId="26606"/>
          <ac:spMkLst>
            <pc:docMk/>
            <pc:sldMk cId="2164899086" sldId="264"/>
            <ac:spMk id="90" creationId="{E55EF0C3-6698-4C41-B13E-A44124B535FF}"/>
          </ac:spMkLst>
        </pc:spChg>
        <pc:spChg chg="add del">
          <ac:chgData name="Kunal Gupta" userId="7a42848a-2380-4826-beca-8093d32885cd" providerId="ADAL" clId="{CB37691C-F0D3-4D97-8F0D-2D78C508B572}" dt="2021-03-04T22:37:05.687" v="547" actId="26606"/>
          <ac:spMkLst>
            <pc:docMk/>
            <pc:sldMk cId="2164899086" sldId="264"/>
            <ac:spMk id="124" creationId="{BDADA868-08FE-425A-AEF9-B622F93730AB}"/>
          </ac:spMkLst>
        </pc:spChg>
        <pc:spChg chg="add del">
          <ac:chgData name="Kunal Gupta" userId="7a42848a-2380-4826-beca-8093d32885cd" providerId="ADAL" clId="{CB37691C-F0D3-4D97-8F0D-2D78C508B572}" dt="2021-03-04T22:37:05.687" v="547" actId="26606"/>
          <ac:spMkLst>
            <pc:docMk/>
            <pc:sldMk cId="2164899086" sldId="264"/>
            <ac:spMk id="126" creationId="{4AE17B7F-6C2F-42A9-946F-8FF49617D1EF}"/>
          </ac:spMkLst>
        </pc:spChg>
        <pc:spChg chg="add del">
          <ac:chgData name="Kunal Gupta" userId="7a42848a-2380-4826-beca-8093d32885cd" providerId="ADAL" clId="{CB37691C-F0D3-4D97-8F0D-2D78C508B572}" dt="2021-03-04T22:37:05.687" v="547" actId="26606"/>
          <ac:spMkLst>
            <pc:docMk/>
            <pc:sldMk cId="2164899086" sldId="264"/>
            <ac:spMk id="128" creationId="{175CD74B-9CE8-4F20-A3E4-A22A7F036042}"/>
          </ac:spMkLst>
        </pc:spChg>
        <pc:spChg chg="add del">
          <ac:chgData name="Kunal Gupta" userId="7a42848a-2380-4826-beca-8093d32885cd" providerId="ADAL" clId="{CB37691C-F0D3-4D97-8F0D-2D78C508B572}" dt="2021-03-04T22:37:05.687" v="547" actId="26606"/>
          <ac:spMkLst>
            <pc:docMk/>
            <pc:sldMk cId="2164899086" sldId="264"/>
            <ac:spMk id="130" creationId="{99C44665-BECF-4482-A00C-E4BE2A87DC7B}"/>
          </ac:spMkLst>
        </pc:spChg>
        <pc:spChg chg="add del">
          <ac:chgData name="Kunal Gupta" userId="7a42848a-2380-4826-beca-8093d32885cd" providerId="ADAL" clId="{CB37691C-F0D3-4D97-8F0D-2D78C508B572}" dt="2021-03-04T22:37:05.687" v="547" actId="26606"/>
          <ac:spMkLst>
            <pc:docMk/>
            <pc:sldMk cId="2164899086" sldId="264"/>
            <ac:spMk id="132" creationId="{20398C1D-D011-4BA8-AC81-E829677B87FF}"/>
          </ac:spMkLst>
        </pc:spChg>
        <pc:spChg chg="add mod">
          <ac:chgData name="Kunal Gupta" userId="7a42848a-2380-4826-beca-8093d32885cd" providerId="ADAL" clId="{CB37691C-F0D3-4D97-8F0D-2D78C508B572}" dt="2021-03-04T22:42:06.987" v="888" actId="6549"/>
          <ac:spMkLst>
            <pc:docMk/>
            <pc:sldMk cId="2164899086" sldId="264"/>
            <ac:spMk id="150" creationId="{0CC4DE69-9BD1-4E52-8874-19EF8C2D26BB}"/>
          </ac:spMkLst>
        </pc:spChg>
        <pc:spChg chg="add del">
          <ac:chgData name="Kunal Gupta" userId="7a42848a-2380-4826-beca-8093d32885cd" providerId="ADAL" clId="{CB37691C-F0D3-4D97-8F0D-2D78C508B572}" dt="2021-03-04T22:38:46.633" v="703" actId="478"/>
          <ac:spMkLst>
            <pc:docMk/>
            <pc:sldMk cId="2164899086" sldId="264"/>
            <ac:spMk id="164" creationId="{6F3FCE3C-BE61-405E-B6D3-38E86007D8B8}"/>
          </ac:spMkLst>
        </pc:spChg>
        <pc:spChg chg="add">
          <ac:chgData name="Kunal Gupta" userId="7a42848a-2380-4826-beca-8093d32885cd" providerId="ADAL" clId="{CB37691C-F0D3-4D97-8F0D-2D78C508B572}" dt="2021-03-04T22:37:05.687" v="547" actId="26606"/>
          <ac:spMkLst>
            <pc:docMk/>
            <pc:sldMk cId="2164899086" sldId="264"/>
            <ac:spMk id="165" creationId="{BDADA868-08FE-425A-AEF9-B622F93730AB}"/>
          </ac:spMkLst>
        </pc:spChg>
        <pc:spChg chg="add">
          <ac:chgData name="Kunal Gupta" userId="7a42848a-2380-4826-beca-8093d32885cd" providerId="ADAL" clId="{CB37691C-F0D3-4D97-8F0D-2D78C508B572}" dt="2021-03-04T22:40:23.946" v="865"/>
          <ac:spMkLst>
            <pc:docMk/>
            <pc:sldMk cId="2164899086" sldId="264"/>
            <ac:spMk id="166" creationId="{79FBFE24-FDDD-4AD9-8C5C-0E9E84CA4E16}"/>
          </ac:spMkLst>
        </pc:spChg>
        <pc:spChg chg="add">
          <ac:chgData name="Kunal Gupta" userId="7a42848a-2380-4826-beca-8093d32885cd" providerId="ADAL" clId="{CB37691C-F0D3-4D97-8F0D-2D78C508B572}" dt="2021-03-04T22:37:05.687" v="547" actId="26606"/>
          <ac:spMkLst>
            <pc:docMk/>
            <pc:sldMk cId="2164899086" sldId="264"/>
            <ac:spMk id="167" creationId="{4AE17B7F-6C2F-42A9-946F-8FF49617D1EF}"/>
          </ac:spMkLst>
        </pc:spChg>
        <pc:spChg chg="add del mod">
          <ac:chgData name="Kunal Gupta" userId="7a42848a-2380-4826-beca-8093d32885cd" providerId="ADAL" clId="{CB37691C-F0D3-4D97-8F0D-2D78C508B572}" dt="2021-03-04T22:41:53.780" v="886" actId="478"/>
          <ac:spMkLst>
            <pc:docMk/>
            <pc:sldMk cId="2164899086" sldId="264"/>
            <ac:spMk id="168" creationId="{D6D2C98F-9730-40B6-9579-998D176219B3}"/>
          </ac:spMkLst>
        </pc:spChg>
        <pc:spChg chg="add">
          <ac:chgData name="Kunal Gupta" userId="7a42848a-2380-4826-beca-8093d32885cd" providerId="ADAL" clId="{CB37691C-F0D3-4D97-8F0D-2D78C508B572}" dt="2021-03-04T22:37:05.687" v="547" actId="26606"/>
          <ac:spMkLst>
            <pc:docMk/>
            <pc:sldMk cId="2164899086" sldId="264"/>
            <ac:spMk id="169" creationId="{A3D9AEEE-1CCD-43C0-BA3E-16D60A6E23C0}"/>
          </ac:spMkLst>
        </pc:spChg>
        <pc:spChg chg="add">
          <ac:chgData name="Kunal Gupta" userId="7a42848a-2380-4826-beca-8093d32885cd" providerId="ADAL" clId="{CB37691C-F0D3-4D97-8F0D-2D78C508B572}" dt="2021-03-04T22:37:05.687" v="547" actId="26606"/>
          <ac:spMkLst>
            <pc:docMk/>
            <pc:sldMk cId="2164899086" sldId="264"/>
            <ac:spMk id="171" creationId="{60F880A6-33D3-4EEC-A780-B73559B9F24C}"/>
          </ac:spMkLst>
        </pc:spChg>
        <pc:spChg chg="add">
          <ac:chgData name="Kunal Gupta" userId="7a42848a-2380-4826-beca-8093d32885cd" providerId="ADAL" clId="{CB37691C-F0D3-4D97-8F0D-2D78C508B572}" dt="2021-03-04T22:37:05.687" v="547" actId="26606"/>
          <ac:spMkLst>
            <pc:docMk/>
            <pc:sldMk cId="2164899086" sldId="264"/>
            <ac:spMk id="173" creationId="{2C6246ED-0535-4496-A8F6-1E80CC4EB853}"/>
          </ac:spMkLst>
        </pc:spChg>
        <pc:grpChg chg="add del">
          <ac:chgData name="Kunal Gupta" userId="7a42848a-2380-4826-beca-8093d32885cd" providerId="ADAL" clId="{CB37691C-F0D3-4D97-8F0D-2D78C508B572}" dt="2021-03-04T22:35:06.120" v="535" actId="26606"/>
          <ac:grpSpMkLst>
            <pc:docMk/>
            <pc:sldMk cId="2164899086" sldId="264"/>
            <ac:grpSpMk id="8" creationId="{8CD25866-F15D-40A4-AEC5-47C044637AB7}"/>
          </ac:grpSpMkLst>
        </pc:grpChg>
        <pc:grpChg chg="add del">
          <ac:chgData name="Kunal Gupta" userId="7a42848a-2380-4826-beca-8093d32885cd" providerId="ADAL" clId="{CB37691C-F0D3-4D97-8F0D-2D78C508B572}" dt="2021-03-04T22:35:06.120" v="535" actId="26606"/>
          <ac:grpSpMkLst>
            <pc:docMk/>
            <pc:sldMk cId="2164899086" sldId="264"/>
            <ac:grpSpMk id="22" creationId="{0C4A17ED-96AA-44A6-A050-E1A7A1CDD9E7}"/>
          </ac:grpSpMkLst>
        </pc:grpChg>
        <pc:grpChg chg="add del">
          <ac:chgData name="Kunal Gupta" userId="7a42848a-2380-4826-beca-8093d32885cd" providerId="ADAL" clId="{CB37691C-F0D3-4D97-8F0D-2D78C508B572}" dt="2021-03-04T22:35:37.762" v="540" actId="26606"/>
          <ac:grpSpMkLst>
            <pc:docMk/>
            <pc:sldMk cId="2164899086" sldId="264"/>
            <ac:grpSpMk id="49" creationId="{8CD25866-F15D-40A4-AEC5-47C044637AB7}"/>
          </ac:grpSpMkLst>
        </pc:grpChg>
        <pc:grpChg chg="add del">
          <ac:chgData name="Kunal Gupta" userId="7a42848a-2380-4826-beca-8093d32885cd" providerId="ADAL" clId="{CB37691C-F0D3-4D97-8F0D-2D78C508B572}" dt="2021-03-04T22:35:06.083" v="534" actId="26606"/>
          <ac:grpSpMkLst>
            <pc:docMk/>
            <pc:sldMk cId="2164899086" sldId="264"/>
            <ac:grpSpMk id="50" creationId="{183CFBA6-CE65-403A-9402-96B75FC89916}"/>
          </ac:grpSpMkLst>
        </pc:grpChg>
        <pc:grpChg chg="add del">
          <ac:chgData name="Kunal Gupta" userId="7a42848a-2380-4826-beca-8093d32885cd" providerId="ADAL" clId="{CB37691C-F0D3-4D97-8F0D-2D78C508B572}" dt="2021-03-04T22:35:37.762" v="540" actId="26606"/>
          <ac:grpSpMkLst>
            <pc:docMk/>
            <pc:sldMk cId="2164899086" sldId="264"/>
            <ac:grpSpMk id="63" creationId="{0C4A17ED-96AA-44A6-A050-E1A7A1CDD9E7}"/>
          </ac:grpSpMkLst>
        </pc:grpChg>
        <pc:grpChg chg="add del">
          <ac:chgData name="Kunal Gupta" userId="7a42848a-2380-4826-beca-8093d32885cd" providerId="ADAL" clId="{CB37691C-F0D3-4D97-8F0D-2D78C508B572}" dt="2021-03-04T22:35:06.083" v="534" actId="26606"/>
          <ac:grpSpMkLst>
            <pc:docMk/>
            <pc:sldMk cId="2164899086" sldId="264"/>
            <ac:grpSpMk id="64" creationId="{C1BC7BDB-967A-4559-AA14-041BCB872DFF}"/>
          </ac:grpSpMkLst>
        </pc:grpChg>
        <pc:grpChg chg="add del">
          <ac:chgData name="Kunal Gupta" userId="7a42848a-2380-4826-beca-8093d32885cd" providerId="ADAL" clId="{CB37691C-F0D3-4D97-8F0D-2D78C508B572}" dt="2021-03-04T22:37:05.687" v="547" actId="26606"/>
          <ac:grpSpMkLst>
            <pc:docMk/>
            <pc:sldMk cId="2164899086" sldId="264"/>
            <ac:grpSpMk id="96" creationId="{183CFBA6-CE65-403A-9402-96B75FC89916}"/>
          </ac:grpSpMkLst>
        </pc:grpChg>
        <pc:grpChg chg="add del">
          <ac:chgData name="Kunal Gupta" userId="7a42848a-2380-4826-beca-8093d32885cd" providerId="ADAL" clId="{CB37691C-F0D3-4D97-8F0D-2D78C508B572}" dt="2021-03-04T22:37:05.687" v="547" actId="26606"/>
          <ac:grpSpMkLst>
            <pc:docMk/>
            <pc:sldMk cId="2164899086" sldId="264"/>
            <ac:grpSpMk id="110" creationId="{C1BC7BDB-967A-4559-AA14-041BCB872DFF}"/>
          </ac:grpSpMkLst>
        </pc:grpChg>
        <pc:grpChg chg="add">
          <ac:chgData name="Kunal Gupta" userId="7a42848a-2380-4826-beca-8093d32885cd" providerId="ADAL" clId="{CB37691C-F0D3-4D97-8F0D-2D78C508B572}" dt="2021-03-04T22:37:05.687" v="547" actId="26606"/>
          <ac:grpSpMkLst>
            <pc:docMk/>
            <pc:sldMk cId="2164899086" sldId="264"/>
            <ac:grpSpMk id="137" creationId="{183CFBA6-CE65-403A-9402-96B75FC89916}"/>
          </ac:grpSpMkLst>
        </pc:grpChg>
        <pc:grpChg chg="add">
          <ac:chgData name="Kunal Gupta" userId="7a42848a-2380-4826-beca-8093d32885cd" providerId="ADAL" clId="{CB37691C-F0D3-4D97-8F0D-2D78C508B572}" dt="2021-03-04T22:37:05.687" v="547" actId="26606"/>
          <ac:grpSpMkLst>
            <pc:docMk/>
            <pc:sldMk cId="2164899086" sldId="264"/>
            <ac:grpSpMk id="151" creationId="{C1BC7BDB-967A-4559-AA14-041BCB872DFF}"/>
          </ac:grpSpMkLst>
        </pc:grpChg>
        <pc:graphicFrameChg chg="add del">
          <ac:chgData name="Kunal Gupta" userId="7a42848a-2380-4826-beca-8093d32885cd" providerId="ADAL" clId="{CB37691C-F0D3-4D97-8F0D-2D78C508B572}" dt="2021-03-04T22:35:06.083" v="534" actId="26606"/>
          <ac:graphicFrameMkLst>
            <pc:docMk/>
            <pc:sldMk cId="2164899086" sldId="264"/>
            <ac:graphicFrameMk id="46" creationId="{F3D7D597-1B7C-45B6-8377-2ACB192905A2}"/>
          </ac:graphicFrameMkLst>
        </pc:graphicFrameChg>
        <pc:graphicFrameChg chg="add del">
          <ac:chgData name="Kunal Gupta" userId="7a42848a-2380-4826-beca-8093d32885cd" providerId="ADAL" clId="{CB37691C-F0D3-4D97-8F0D-2D78C508B572}" dt="2021-03-04T22:35:29.490" v="537" actId="26606"/>
          <ac:graphicFrameMkLst>
            <pc:docMk/>
            <pc:sldMk cId="2164899086" sldId="264"/>
            <ac:graphicFrameMk id="92" creationId="{CE49DAF7-A0B0-48BF-AFD2-52C28557FDCF}"/>
          </ac:graphicFrameMkLst>
        </pc:graphicFrameChg>
        <pc:graphicFrameChg chg="add del">
          <ac:chgData name="Kunal Gupta" userId="7a42848a-2380-4826-beca-8093d32885cd" providerId="ADAL" clId="{CB37691C-F0D3-4D97-8F0D-2D78C508B572}" dt="2021-03-04T22:35:37.706" v="539" actId="26606"/>
          <ac:graphicFrameMkLst>
            <pc:docMk/>
            <pc:sldMk cId="2164899086" sldId="264"/>
            <ac:graphicFrameMk id="94" creationId="{747CF79A-5838-4E7E-8DF1-525C035182E9}"/>
          </ac:graphicFrameMkLst>
        </pc:graphicFrameChg>
        <pc:graphicFrameChg chg="add mod modGraphic">
          <ac:chgData name="Kunal Gupta" userId="7a42848a-2380-4826-beca-8093d32885cd" providerId="ADAL" clId="{CB37691C-F0D3-4D97-8F0D-2D78C508B572}" dt="2021-03-04T22:38:26.335" v="698"/>
          <ac:graphicFrameMkLst>
            <pc:docMk/>
            <pc:sldMk cId="2164899086" sldId="264"/>
            <ac:graphicFrameMk id="109" creationId="{ABBC9310-98B7-4DEB-B7ED-AC1708448C84}"/>
          </ac:graphicFrameMkLst>
        </pc:graphicFrameChg>
      </pc:sldChg>
      <pc:sldChg chg="addSp delSp modSp add mod setBg">
        <pc:chgData name="Kunal Gupta" userId="7a42848a-2380-4826-beca-8093d32885cd" providerId="ADAL" clId="{CB37691C-F0D3-4D97-8F0D-2D78C508B572}" dt="2021-03-04T23:02:29.231" v="1713" actId="20577"/>
        <pc:sldMkLst>
          <pc:docMk/>
          <pc:sldMk cId="2642223627" sldId="265"/>
        </pc:sldMkLst>
        <pc:spChg chg="mod">
          <ac:chgData name="Kunal Gupta" userId="7a42848a-2380-4826-beca-8093d32885cd" providerId="ADAL" clId="{CB37691C-F0D3-4D97-8F0D-2D78C508B572}" dt="2021-03-04T23:02:29.231" v="1713" actId="20577"/>
          <ac:spMkLst>
            <pc:docMk/>
            <pc:sldMk cId="2642223627" sldId="265"/>
            <ac:spMk id="2" creationId="{C82BBCDD-7C99-4D4B-8269-1AC9CD4E7B78}"/>
          </ac:spMkLst>
        </pc:spChg>
        <pc:spChg chg="del mod">
          <ac:chgData name="Kunal Gupta" userId="7a42848a-2380-4826-beca-8093d32885cd" providerId="ADAL" clId="{CB37691C-F0D3-4D97-8F0D-2D78C508B572}" dt="2021-03-04T22:43:26.163" v="1015" actId="26606"/>
          <ac:spMkLst>
            <pc:docMk/>
            <pc:sldMk cId="2642223627" sldId="265"/>
            <ac:spMk id="3" creationId="{FAC91FEF-4E82-4AFE-994B-FA48874F1012}"/>
          </ac:spMkLst>
        </pc:spChg>
        <pc:spChg chg="add del">
          <ac:chgData name="Kunal Gupta" userId="7a42848a-2380-4826-beca-8093d32885cd" providerId="ADAL" clId="{CB37691C-F0D3-4D97-8F0D-2D78C508B572}" dt="2021-03-04T22:43:26.163" v="1015" actId="26606"/>
          <ac:spMkLst>
            <pc:docMk/>
            <pc:sldMk cId="2642223627" sldId="265"/>
            <ac:spMk id="36" creationId="{CE6C63DC-BAE4-42B6-8FDF-F6467C2D23AC}"/>
          </ac:spMkLst>
        </pc:spChg>
        <pc:spChg chg="add del">
          <ac:chgData name="Kunal Gupta" userId="7a42848a-2380-4826-beca-8093d32885cd" providerId="ADAL" clId="{CB37691C-F0D3-4D97-8F0D-2D78C508B572}" dt="2021-03-04T22:43:26.163" v="1015" actId="26606"/>
          <ac:spMkLst>
            <pc:docMk/>
            <pc:sldMk cId="2642223627" sldId="265"/>
            <ac:spMk id="38" creationId="{BFE4781A-41C7-4F27-8792-A74EFB8E5CF1}"/>
          </ac:spMkLst>
        </pc:spChg>
        <pc:spChg chg="add del">
          <ac:chgData name="Kunal Gupta" userId="7a42848a-2380-4826-beca-8093d32885cd" providerId="ADAL" clId="{CB37691C-F0D3-4D97-8F0D-2D78C508B572}" dt="2021-03-04T22:43:26.163" v="1015" actId="26606"/>
          <ac:spMkLst>
            <pc:docMk/>
            <pc:sldMk cId="2642223627" sldId="265"/>
            <ac:spMk id="40" creationId="{3A3C2D7E-3F2E-404E-9B30-CB12DC972D50}"/>
          </ac:spMkLst>
        </pc:spChg>
        <pc:spChg chg="add del">
          <ac:chgData name="Kunal Gupta" userId="7a42848a-2380-4826-beca-8093d32885cd" providerId="ADAL" clId="{CB37691C-F0D3-4D97-8F0D-2D78C508B572}" dt="2021-03-04T22:43:26.163" v="1015" actId="26606"/>
          <ac:spMkLst>
            <pc:docMk/>
            <pc:sldMk cId="2642223627" sldId="265"/>
            <ac:spMk id="42" creationId="{F1F7FD00-BF97-4325-B7C2-E451F20840A7}"/>
          </ac:spMkLst>
        </pc:spChg>
        <pc:spChg chg="add del">
          <ac:chgData name="Kunal Gupta" userId="7a42848a-2380-4826-beca-8093d32885cd" providerId="ADAL" clId="{CB37691C-F0D3-4D97-8F0D-2D78C508B572}" dt="2021-03-04T22:43:26.163" v="1015" actId="26606"/>
          <ac:spMkLst>
            <pc:docMk/>
            <pc:sldMk cId="2642223627" sldId="265"/>
            <ac:spMk id="44" creationId="{179B5294-DA4E-4926-B14A-DD6E07A12F67}"/>
          </ac:spMkLst>
        </pc:spChg>
        <pc:spChg chg="add">
          <ac:chgData name="Kunal Gupta" userId="7a42848a-2380-4826-beca-8093d32885cd" providerId="ADAL" clId="{CB37691C-F0D3-4D97-8F0D-2D78C508B572}" dt="2021-03-04T22:43:26.163" v="1015" actId="26606"/>
          <ac:spMkLst>
            <pc:docMk/>
            <pc:sldMk cId="2642223627" sldId="265"/>
            <ac:spMk id="78" creationId="{BDADA868-08FE-425A-AEF9-B622F93730AB}"/>
          </ac:spMkLst>
        </pc:spChg>
        <pc:spChg chg="add">
          <ac:chgData name="Kunal Gupta" userId="7a42848a-2380-4826-beca-8093d32885cd" providerId="ADAL" clId="{CB37691C-F0D3-4D97-8F0D-2D78C508B572}" dt="2021-03-04T22:43:26.163" v="1015" actId="26606"/>
          <ac:spMkLst>
            <pc:docMk/>
            <pc:sldMk cId="2642223627" sldId="265"/>
            <ac:spMk id="80" creationId="{4AE17B7F-6C2F-42A9-946F-8FF49617D1EF}"/>
          </ac:spMkLst>
        </pc:spChg>
        <pc:spChg chg="add">
          <ac:chgData name="Kunal Gupta" userId="7a42848a-2380-4826-beca-8093d32885cd" providerId="ADAL" clId="{CB37691C-F0D3-4D97-8F0D-2D78C508B572}" dt="2021-03-04T22:43:26.163" v="1015" actId="26606"/>
          <ac:spMkLst>
            <pc:docMk/>
            <pc:sldMk cId="2642223627" sldId="265"/>
            <ac:spMk id="82" creationId="{A3D9AEEE-1CCD-43C0-BA3E-16D60A6E23C0}"/>
          </ac:spMkLst>
        </pc:spChg>
        <pc:spChg chg="add">
          <ac:chgData name="Kunal Gupta" userId="7a42848a-2380-4826-beca-8093d32885cd" providerId="ADAL" clId="{CB37691C-F0D3-4D97-8F0D-2D78C508B572}" dt="2021-03-04T22:43:26.163" v="1015" actId="26606"/>
          <ac:spMkLst>
            <pc:docMk/>
            <pc:sldMk cId="2642223627" sldId="265"/>
            <ac:spMk id="84" creationId="{60F880A6-33D3-4EEC-A780-B73559B9F24C}"/>
          </ac:spMkLst>
        </pc:spChg>
        <pc:spChg chg="add">
          <ac:chgData name="Kunal Gupta" userId="7a42848a-2380-4826-beca-8093d32885cd" providerId="ADAL" clId="{CB37691C-F0D3-4D97-8F0D-2D78C508B572}" dt="2021-03-04T22:43:26.163" v="1015" actId="26606"/>
          <ac:spMkLst>
            <pc:docMk/>
            <pc:sldMk cId="2642223627" sldId="265"/>
            <ac:spMk id="86" creationId="{2C6246ED-0535-4496-A8F6-1E80CC4EB853}"/>
          </ac:spMkLst>
        </pc:spChg>
        <pc:grpChg chg="add del">
          <ac:chgData name="Kunal Gupta" userId="7a42848a-2380-4826-beca-8093d32885cd" providerId="ADAL" clId="{CB37691C-F0D3-4D97-8F0D-2D78C508B572}" dt="2021-03-04T22:43:26.163" v="1015" actId="26606"/>
          <ac:grpSpMkLst>
            <pc:docMk/>
            <pc:sldMk cId="2642223627" sldId="265"/>
            <ac:grpSpMk id="8" creationId="{8CD25866-F15D-40A4-AEC5-47C044637AB7}"/>
          </ac:grpSpMkLst>
        </pc:grpChg>
        <pc:grpChg chg="add del">
          <ac:chgData name="Kunal Gupta" userId="7a42848a-2380-4826-beca-8093d32885cd" providerId="ADAL" clId="{CB37691C-F0D3-4D97-8F0D-2D78C508B572}" dt="2021-03-04T22:43:26.163" v="1015" actId="26606"/>
          <ac:grpSpMkLst>
            <pc:docMk/>
            <pc:sldMk cId="2642223627" sldId="265"/>
            <ac:grpSpMk id="22" creationId="{0C4A17ED-96AA-44A6-A050-E1A7A1CDD9E7}"/>
          </ac:grpSpMkLst>
        </pc:grpChg>
        <pc:grpChg chg="add">
          <ac:chgData name="Kunal Gupta" userId="7a42848a-2380-4826-beca-8093d32885cd" providerId="ADAL" clId="{CB37691C-F0D3-4D97-8F0D-2D78C508B572}" dt="2021-03-04T22:43:26.163" v="1015" actId="26606"/>
          <ac:grpSpMkLst>
            <pc:docMk/>
            <pc:sldMk cId="2642223627" sldId="265"/>
            <ac:grpSpMk id="50" creationId="{183CFBA6-CE65-403A-9402-96B75FC89916}"/>
          </ac:grpSpMkLst>
        </pc:grpChg>
        <pc:grpChg chg="add">
          <ac:chgData name="Kunal Gupta" userId="7a42848a-2380-4826-beca-8093d32885cd" providerId="ADAL" clId="{CB37691C-F0D3-4D97-8F0D-2D78C508B572}" dt="2021-03-04T22:43:26.163" v="1015" actId="26606"/>
          <ac:grpSpMkLst>
            <pc:docMk/>
            <pc:sldMk cId="2642223627" sldId="265"/>
            <ac:grpSpMk id="64" creationId="{C1BC7BDB-967A-4559-AA14-041BCB872DFF}"/>
          </ac:grpSpMkLst>
        </pc:grpChg>
        <pc:graphicFrameChg chg="add">
          <ac:chgData name="Kunal Gupta" userId="7a42848a-2380-4826-beca-8093d32885cd" providerId="ADAL" clId="{CB37691C-F0D3-4D97-8F0D-2D78C508B572}" dt="2021-03-04T22:43:26.163" v="1015" actId="26606"/>
          <ac:graphicFrameMkLst>
            <pc:docMk/>
            <pc:sldMk cId="2642223627" sldId="265"/>
            <ac:graphicFrameMk id="46" creationId="{DBF8CDD1-255C-4E19-9B46-8E32873E66B7}"/>
          </ac:graphicFrameMkLst>
        </pc:graphicFrameChg>
      </pc:sldChg>
      <pc:sldChg chg="addSp delSp modSp add mod setBg">
        <pc:chgData name="Kunal Gupta" userId="7a42848a-2380-4826-beca-8093d32885cd" providerId="ADAL" clId="{CB37691C-F0D3-4D97-8F0D-2D78C508B572}" dt="2021-03-04T23:00:59.415" v="1701" actId="26606"/>
        <pc:sldMkLst>
          <pc:docMk/>
          <pc:sldMk cId="2342763491" sldId="266"/>
        </pc:sldMkLst>
        <pc:spChg chg="mod">
          <ac:chgData name="Kunal Gupta" userId="7a42848a-2380-4826-beca-8093d32885cd" providerId="ADAL" clId="{CB37691C-F0D3-4D97-8F0D-2D78C508B572}" dt="2021-03-04T23:00:38.163" v="1692" actId="26606"/>
          <ac:spMkLst>
            <pc:docMk/>
            <pc:sldMk cId="2342763491" sldId="266"/>
            <ac:spMk id="2" creationId="{A024B2CE-1303-4441-9DD5-BC192C3B37CF}"/>
          </ac:spMkLst>
        </pc:spChg>
        <pc:spChg chg="add del mod">
          <ac:chgData name="Kunal Gupta" userId="7a42848a-2380-4826-beca-8093d32885cd" providerId="ADAL" clId="{CB37691C-F0D3-4D97-8F0D-2D78C508B572}" dt="2021-03-04T22:59:39.595" v="1668" actId="26606"/>
          <ac:spMkLst>
            <pc:docMk/>
            <pc:sldMk cId="2342763491" sldId="266"/>
            <ac:spMk id="3" creationId="{F0D63EF8-CA91-4B62-97B4-7035D1D0FC44}"/>
          </ac:spMkLst>
        </pc:spChg>
        <pc:spChg chg="add del">
          <ac:chgData name="Kunal Gupta" userId="7a42848a-2380-4826-beca-8093d32885cd" providerId="ADAL" clId="{CB37691C-F0D3-4D97-8F0D-2D78C508B572}" dt="2021-03-04T22:59:39.595" v="1668" actId="26606"/>
          <ac:spMkLst>
            <pc:docMk/>
            <pc:sldMk cId="2342763491" sldId="266"/>
            <ac:spMk id="36" creationId="{CE6C63DC-BAE4-42B6-8FDF-F6467C2D23AC}"/>
          </ac:spMkLst>
        </pc:spChg>
        <pc:spChg chg="add del">
          <ac:chgData name="Kunal Gupta" userId="7a42848a-2380-4826-beca-8093d32885cd" providerId="ADAL" clId="{CB37691C-F0D3-4D97-8F0D-2D78C508B572}" dt="2021-03-04T22:59:39.595" v="1668" actId="26606"/>
          <ac:spMkLst>
            <pc:docMk/>
            <pc:sldMk cId="2342763491" sldId="266"/>
            <ac:spMk id="38" creationId="{BFE4781A-41C7-4F27-8792-A74EFB8E5CF1}"/>
          </ac:spMkLst>
        </pc:spChg>
        <pc:spChg chg="add del">
          <ac:chgData name="Kunal Gupta" userId="7a42848a-2380-4826-beca-8093d32885cd" providerId="ADAL" clId="{CB37691C-F0D3-4D97-8F0D-2D78C508B572}" dt="2021-03-04T22:59:39.595" v="1668" actId="26606"/>
          <ac:spMkLst>
            <pc:docMk/>
            <pc:sldMk cId="2342763491" sldId="266"/>
            <ac:spMk id="40" creationId="{3A3C2D7E-3F2E-404E-9B30-CB12DC972D50}"/>
          </ac:spMkLst>
        </pc:spChg>
        <pc:spChg chg="add del">
          <ac:chgData name="Kunal Gupta" userId="7a42848a-2380-4826-beca-8093d32885cd" providerId="ADAL" clId="{CB37691C-F0D3-4D97-8F0D-2D78C508B572}" dt="2021-03-04T22:59:39.595" v="1668" actId="26606"/>
          <ac:spMkLst>
            <pc:docMk/>
            <pc:sldMk cId="2342763491" sldId="266"/>
            <ac:spMk id="42" creationId="{F1F7FD00-BF97-4325-B7C2-E451F20840A7}"/>
          </ac:spMkLst>
        </pc:spChg>
        <pc:spChg chg="add del">
          <ac:chgData name="Kunal Gupta" userId="7a42848a-2380-4826-beca-8093d32885cd" providerId="ADAL" clId="{CB37691C-F0D3-4D97-8F0D-2D78C508B572}" dt="2021-03-04T22:59:39.595" v="1668" actId="26606"/>
          <ac:spMkLst>
            <pc:docMk/>
            <pc:sldMk cId="2342763491" sldId="266"/>
            <ac:spMk id="44" creationId="{179B5294-DA4E-4926-B14A-DD6E07A12F67}"/>
          </ac:spMkLst>
        </pc:spChg>
        <pc:spChg chg="add del">
          <ac:chgData name="Kunal Gupta" userId="7a42848a-2380-4826-beca-8093d32885cd" providerId="ADAL" clId="{CB37691C-F0D3-4D97-8F0D-2D78C508B572}" dt="2021-03-04T22:59:09.453" v="1657" actId="26606"/>
          <ac:spMkLst>
            <pc:docMk/>
            <pc:sldMk cId="2342763491" sldId="266"/>
            <ac:spMk id="77" creationId="{CE6C63DC-BAE4-42B6-8FDF-F6467C2D23AC}"/>
          </ac:spMkLst>
        </pc:spChg>
        <pc:spChg chg="add del">
          <ac:chgData name="Kunal Gupta" userId="7a42848a-2380-4826-beca-8093d32885cd" providerId="ADAL" clId="{CB37691C-F0D3-4D97-8F0D-2D78C508B572}" dt="2021-03-04T22:59:21.924" v="1659" actId="26606"/>
          <ac:spMkLst>
            <pc:docMk/>
            <pc:sldMk cId="2342763491" sldId="266"/>
            <ac:spMk id="78" creationId="{BDADA868-08FE-425A-AEF9-B622F93730AB}"/>
          </ac:spMkLst>
        </pc:spChg>
        <pc:spChg chg="add del">
          <ac:chgData name="Kunal Gupta" userId="7a42848a-2380-4826-beca-8093d32885cd" providerId="ADAL" clId="{CB37691C-F0D3-4D97-8F0D-2D78C508B572}" dt="2021-03-04T22:59:09.453" v="1657" actId="26606"/>
          <ac:spMkLst>
            <pc:docMk/>
            <pc:sldMk cId="2342763491" sldId="266"/>
            <ac:spMk id="79" creationId="{BFE4781A-41C7-4F27-8792-A74EFB8E5CF1}"/>
          </ac:spMkLst>
        </pc:spChg>
        <pc:spChg chg="add del">
          <ac:chgData name="Kunal Gupta" userId="7a42848a-2380-4826-beca-8093d32885cd" providerId="ADAL" clId="{CB37691C-F0D3-4D97-8F0D-2D78C508B572}" dt="2021-03-04T22:59:21.924" v="1659" actId="26606"/>
          <ac:spMkLst>
            <pc:docMk/>
            <pc:sldMk cId="2342763491" sldId="266"/>
            <ac:spMk id="80" creationId="{4AE17B7F-6C2F-42A9-946F-8FF49617D1EF}"/>
          </ac:spMkLst>
        </pc:spChg>
        <pc:spChg chg="add del">
          <ac:chgData name="Kunal Gupta" userId="7a42848a-2380-4826-beca-8093d32885cd" providerId="ADAL" clId="{CB37691C-F0D3-4D97-8F0D-2D78C508B572}" dt="2021-03-04T22:59:09.453" v="1657" actId="26606"/>
          <ac:spMkLst>
            <pc:docMk/>
            <pc:sldMk cId="2342763491" sldId="266"/>
            <ac:spMk id="81" creationId="{3A3C2D7E-3F2E-404E-9B30-CB12DC972D50}"/>
          </ac:spMkLst>
        </pc:spChg>
        <pc:spChg chg="add del">
          <ac:chgData name="Kunal Gupta" userId="7a42848a-2380-4826-beca-8093d32885cd" providerId="ADAL" clId="{CB37691C-F0D3-4D97-8F0D-2D78C508B572}" dt="2021-03-04T22:59:21.924" v="1659" actId="26606"/>
          <ac:spMkLst>
            <pc:docMk/>
            <pc:sldMk cId="2342763491" sldId="266"/>
            <ac:spMk id="82" creationId="{A3D9AEEE-1CCD-43C0-BA3E-16D60A6E23C0}"/>
          </ac:spMkLst>
        </pc:spChg>
        <pc:spChg chg="add del">
          <ac:chgData name="Kunal Gupta" userId="7a42848a-2380-4826-beca-8093d32885cd" providerId="ADAL" clId="{CB37691C-F0D3-4D97-8F0D-2D78C508B572}" dt="2021-03-04T22:59:09.453" v="1657" actId="26606"/>
          <ac:spMkLst>
            <pc:docMk/>
            <pc:sldMk cId="2342763491" sldId="266"/>
            <ac:spMk id="83" creationId="{F1F7FD00-BF97-4325-B7C2-E451F20840A7}"/>
          </ac:spMkLst>
        </pc:spChg>
        <pc:spChg chg="add del">
          <ac:chgData name="Kunal Gupta" userId="7a42848a-2380-4826-beca-8093d32885cd" providerId="ADAL" clId="{CB37691C-F0D3-4D97-8F0D-2D78C508B572}" dt="2021-03-04T22:59:21.924" v="1659" actId="26606"/>
          <ac:spMkLst>
            <pc:docMk/>
            <pc:sldMk cId="2342763491" sldId="266"/>
            <ac:spMk id="84" creationId="{60F880A6-33D3-4EEC-A780-B73559B9F24C}"/>
          </ac:spMkLst>
        </pc:spChg>
        <pc:spChg chg="add del">
          <ac:chgData name="Kunal Gupta" userId="7a42848a-2380-4826-beca-8093d32885cd" providerId="ADAL" clId="{CB37691C-F0D3-4D97-8F0D-2D78C508B572}" dt="2021-03-04T22:59:09.453" v="1657" actId="26606"/>
          <ac:spMkLst>
            <pc:docMk/>
            <pc:sldMk cId="2342763491" sldId="266"/>
            <ac:spMk id="85" creationId="{179B5294-DA4E-4926-B14A-DD6E07A12F67}"/>
          </ac:spMkLst>
        </pc:spChg>
        <pc:spChg chg="add del">
          <ac:chgData name="Kunal Gupta" userId="7a42848a-2380-4826-beca-8093d32885cd" providerId="ADAL" clId="{CB37691C-F0D3-4D97-8F0D-2D78C508B572}" dt="2021-03-04T22:59:21.924" v="1659" actId="26606"/>
          <ac:spMkLst>
            <pc:docMk/>
            <pc:sldMk cId="2342763491" sldId="266"/>
            <ac:spMk id="86" creationId="{2C6246ED-0535-4496-A8F6-1E80CC4EB853}"/>
          </ac:spMkLst>
        </pc:spChg>
        <pc:spChg chg="add del">
          <ac:chgData name="Kunal Gupta" userId="7a42848a-2380-4826-beca-8093d32885cd" providerId="ADAL" clId="{CB37691C-F0D3-4D97-8F0D-2D78C508B572}" dt="2021-03-04T22:59:39.481" v="1667" actId="26606"/>
          <ac:spMkLst>
            <pc:docMk/>
            <pc:sldMk cId="2342763491" sldId="266"/>
            <ac:spMk id="87" creationId="{21F6BE39-9E37-45F0-B10C-92305CFB7C77}"/>
          </ac:spMkLst>
        </pc:spChg>
        <pc:spChg chg="add del">
          <ac:chgData name="Kunal Gupta" userId="7a42848a-2380-4826-beca-8093d32885cd" providerId="ADAL" clId="{CB37691C-F0D3-4D97-8F0D-2D78C508B572}" dt="2021-03-04T22:59:23.931" v="1661" actId="26606"/>
          <ac:spMkLst>
            <pc:docMk/>
            <pc:sldMk cId="2342763491" sldId="266"/>
            <ac:spMk id="90" creationId="{BDADA868-08FE-425A-AEF9-B622F93730AB}"/>
          </ac:spMkLst>
        </pc:spChg>
        <pc:spChg chg="add del">
          <ac:chgData name="Kunal Gupta" userId="7a42848a-2380-4826-beca-8093d32885cd" providerId="ADAL" clId="{CB37691C-F0D3-4D97-8F0D-2D78C508B572}" dt="2021-03-04T22:59:23.931" v="1661" actId="26606"/>
          <ac:spMkLst>
            <pc:docMk/>
            <pc:sldMk cId="2342763491" sldId="266"/>
            <ac:spMk id="91" creationId="{4AE17B7F-6C2F-42A9-946F-8FF49617D1EF}"/>
          </ac:spMkLst>
        </pc:spChg>
        <pc:spChg chg="add del">
          <ac:chgData name="Kunal Gupta" userId="7a42848a-2380-4826-beca-8093d32885cd" providerId="ADAL" clId="{CB37691C-F0D3-4D97-8F0D-2D78C508B572}" dt="2021-03-04T22:59:23.931" v="1661" actId="26606"/>
          <ac:spMkLst>
            <pc:docMk/>
            <pc:sldMk cId="2342763491" sldId="266"/>
            <ac:spMk id="92" creationId="{A3D9AEEE-1CCD-43C0-BA3E-16D60A6E23C0}"/>
          </ac:spMkLst>
        </pc:spChg>
        <pc:spChg chg="add del">
          <ac:chgData name="Kunal Gupta" userId="7a42848a-2380-4826-beca-8093d32885cd" providerId="ADAL" clId="{CB37691C-F0D3-4D97-8F0D-2D78C508B572}" dt="2021-03-04T22:59:23.931" v="1661" actId="26606"/>
          <ac:spMkLst>
            <pc:docMk/>
            <pc:sldMk cId="2342763491" sldId="266"/>
            <ac:spMk id="93" creationId="{60F880A6-33D3-4EEC-A780-B73559B9F24C}"/>
          </ac:spMkLst>
        </pc:spChg>
        <pc:spChg chg="add del">
          <ac:chgData name="Kunal Gupta" userId="7a42848a-2380-4826-beca-8093d32885cd" providerId="ADAL" clId="{CB37691C-F0D3-4D97-8F0D-2D78C508B572}" dt="2021-03-04T22:59:23.931" v="1661" actId="26606"/>
          <ac:spMkLst>
            <pc:docMk/>
            <pc:sldMk cId="2342763491" sldId="266"/>
            <ac:spMk id="94" creationId="{2C6246ED-0535-4496-A8F6-1E80CC4EB853}"/>
          </ac:spMkLst>
        </pc:spChg>
        <pc:spChg chg="add del">
          <ac:chgData name="Kunal Gupta" userId="7a42848a-2380-4826-beca-8093d32885cd" providerId="ADAL" clId="{CB37691C-F0D3-4D97-8F0D-2D78C508B572}" dt="2021-03-04T22:59:27.471" v="1663" actId="26606"/>
          <ac:spMkLst>
            <pc:docMk/>
            <pc:sldMk cId="2342763491" sldId="266"/>
            <ac:spMk id="101" creationId="{CE6C63DC-BAE4-42B6-8FDF-F6467C2D23AC}"/>
          </ac:spMkLst>
        </pc:spChg>
        <pc:spChg chg="add del">
          <ac:chgData name="Kunal Gupta" userId="7a42848a-2380-4826-beca-8093d32885cd" providerId="ADAL" clId="{CB37691C-F0D3-4D97-8F0D-2D78C508B572}" dt="2021-03-04T22:59:27.471" v="1663" actId="26606"/>
          <ac:spMkLst>
            <pc:docMk/>
            <pc:sldMk cId="2342763491" sldId="266"/>
            <ac:spMk id="102" creationId="{BFE4781A-41C7-4F27-8792-A74EFB8E5CF1}"/>
          </ac:spMkLst>
        </pc:spChg>
        <pc:spChg chg="add del">
          <ac:chgData name="Kunal Gupta" userId="7a42848a-2380-4826-beca-8093d32885cd" providerId="ADAL" clId="{CB37691C-F0D3-4D97-8F0D-2D78C508B572}" dt="2021-03-04T22:59:27.471" v="1663" actId="26606"/>
          <ac:spMkLst>
            <pc:docMk/>
            <pc:sldMk cId="2342763491" sldId="266"/>
            <ac:spMk id="103" creationId="{83030214-227F-42DB-9282-BBA6AF8D94A8}"/>
          </ac:spMkLst>
        </pc:spChg>
        <pc:spChg chg="add del">
          <ac:chgData name="Kunal Gupta" userId="7a42848a-2380-4826-beca-8093d32885cd" providerId="ADAL" clId="{CB37691C-F0D3-4D97-8F0D-2D78C508B572}" dt="2021-03-04T22:59:27.471" v="1663" actId="26606"/>
          <ac:spMkLst>
            <pc:docMk/>
            <pc:sldMk cId="2342763491" sldId="266"/>
            <ac:spMk id="104" creationId="{0D7A9289-BAD1-4A78-979F-A655C886DBF5}"/>
          </ac:spMkLst>
        </pc:spChg>
        <pc:spChg chg="add del">
          <ac:chgData name="Kunal Gupta" userId="7a42848a-2380-4826-beca-8093d32885cd" providerId="ADAL" clId="{CB37691C-F0D3-4D97-8F0D-2D78C508B572}" dt="2021-03-04T22:59:27.471" v="1663" actId="26606"/>
          <ac:spMkLst>
            <pc:docMk/>
            <pc:sldMk cId="2342763491" sldId="266"/>
            <ac:spMk id="105" creationId="{F0D63EF8-CA91-4B62-97B4-7035D1D0FC44}"/>
          </ac:spMkLst>
        </pc:spChg>
        <pc:spChg chg="add del">
          <ac:chgData name="Kunal Gupta" userId="7a42848a-2380-4826-beca-8093d32885cd" providerId="ADAL" clId="{CB37691C-F0D3-4D97-8F0D-2D78C508B572}" dt="2021-03-04T22:59:29.759" v="1665" actId="26606"/>
          <ac:spMkLst>
            <pc:docMk/>
            <pc:sldMk cId="2342763491" sldId="266"/>
            <ac:spMk id="109" creationId="{BDADA868-08FE-425A-AEF9-B622F93730AB}"/>
          </ac:spMkLst>
        </pc:spChg>
        <pc:spChg chg="add del">
          <ac:chgData name="Kunal Gupta" userId="7a42848a-2380-4826-beca-8093d32885cd" providerId="ADAL" clId="{CB37691C-F0D3-4D97-8F0D-2D78C508B572}" dt="2021-03-04T22:59:29.759" v="1665" actId="26606"/>
          <ac:spMkLst>
            <pc:docMk/>
            <pc:sldMk cId="2342763491" sldId="266"/>
            <ac:spMk id="110" creationId="{4AE17B7F-6C2F-42A9-946F-8FF49617D1EF}"/>
          </ac:spMkLst>
        </pc:spChg>
        <pc:spChg chg="add del">
          <ac:chgData name="Kunal Gupta" userId="7a42848a-2380-4826-beca-8093d32885cd" providerId="ADAL" clId="{CB37691C-F0D3-4D97-8F0D-2D78C508B572}" dt="2021-03-04T22:59:29.759" v="1665" actId="26606"/>
          <ac:spMkLst>
            <pc:docMk/>
            <pc:sldMk cId="2342763491" sldId="266"/>
            <ac:spMk id="111" creationId="{6065F8A9-9499-4A44-BDAD-F706130FD826}"/>
          </ac:spMkLst>
        </pc:spChg>
        <pc:spChg chg="add del">
          <ac:chgData name="Kunal Gupta" userId="7a42848a-2380-4826-beca-8093d32885cd" providerId="ADAL" clId="{CB37691C-F0D3-4D97-8F0D-2D78C508B572}" dt="2021-03-04T22:59:29.759" v="1665" actId="26606"/>
          <ac:spMkLst>
            <pc:docMk/>
            <pc:sldMk cId="2342763491" sldId="266"/>
            <ac:spMk id="112" creationId="{38132C2D-AFE4-478D-A86B-81059C205E06}"/>
          </ac:spMkLst>
        </pc:spChg>
        <pc:spChg chg="add del">
          <ac:chgData name="Kunal Gupta" userId="7a42848a-2380-4826-beca-8093d32885cd" providerId="ADAL" clId="{CB37691C-F0D3-4D97-8F0D-2D78C508B572}" dt="2021-03-04T22:59:29.759" v="1665" actId="26606"/>
          <ac:spMkLst>
            <pc:docMk/>
            <pc:sldMk cId="2342763491" sldId="266"/>
            <ac:spMk id="113" creationId="{205BFD52-DD96-4666-8D77-C636870FD095}"/>
          </ac:spMkLst>
        </pc:spChg>
        <pc:spChg chg="add del">
          <ac:chgData name="Kunal Gupta" userId="7a42848a-2380-4826-beca-8093d32885cd" providerId="ADAL" clId="{CB37691C-F0D3-4D97-8F0D-2D78C508B572}" dt="2021-03-04T22:59:29.759" v="1665" actId="26606"/>
          <ac:spMkLst>
            <pc:docMk/>
            <pc:sldMk cId="2342763491" sldId="266"/>
            <ac:spMk id="114" creationId="{1941746C-2C12-4564-8342-A3055D8361A9}"/>
          </ac:spMkLst>
        </pc:spChg>
        <pc:spChg chg="add del">
          <ac:chgData name="Kunal Gupta" userId="7a42848a-2380-4826-beca-8093d32885cd" providerId="ADAL" clId="{CB37691C-F0D3-4D97-8F0D-2D78C508B572}" dt="2021-03-04T22:59:39.481" v="1667" actId="26606"/>
          <ac:spMkLst>
            <pc:docMk/>
            <pc:sldMk cId="2342763491" sldId="266"/>
            <ac:spMk id="119" creationId="{1996130F-9AB5-4DE9-8574-3AF891C5C172}"/>
          </ac:spMkLst>
        </pc:spChg>
        <pc:spChg chg="add del">
          <ac:chgData name="Kunal Gupta" userId="7a42848a-2380-4826-beca-8093d32885cd" providerId="ADAL" clId="{CB37691C-F0D3-4D97-8F0D-2D78C508B572}" dt="2021-03-04T22:59:39.481" v="1667" actId="26606"/>
          <ac:spMkLst>
            <pc:docMk/>
            <pc:sldMk cId="2342763491" sldId="266"/>
            <ac:spMk id="120" creationId="{7326F4E6-9131-42DA-97B2-0BA8D1E258AD}"/>
          </ac:spMkLst>
        </pc:spChg>
        <pc:spChg chg="add del">
          <ac:chgData name="Kunal Gupta" userId="7a42848a-2380-4826-beca-8093d32885cd" providerId="ADAL" clId="{CB37691C-F0D3-4D97-8F0D-2D78C508B572}" dt="2021-03-04T22:59:39.481" v="1667" actId="26606"/>
          <ac:spMkLst>
            <pc:docMk/>
            <pc:sldMk cId="2342763491" sldId="266"/>
            <ac:spMk id="121" creationId="{E491B121-12B5-4977-A064-636AB0B9B0BD}"/>
          </ac:spMkLst>
        </pc:spChg>
        <pc:spChg chg="add del">
          <ac:chgData name="Kunal Gupta" userId="7a42848a-2380-4826-beca-8093d32885cd" providerId="ADAL" clId="{CB37691C-F0D3-4D97-8F0D-2D78C508B572}" dt="2021-03-04T22:59:39.481" v="1667" actId="26606"/>
          <ac:spMkLst>
            <pc:docMk/>
            <pc:sldMk cId="2342763491" sldId="266"/>
            <ac:spMk id="122" creationId="{2ED05F70-AB3E-4472-B26B-EFE6A5A59BC8}"/>
          </ac:spMkLst>
        </pc:spChg>
        <pc:spChg chg="add del">
          <ac:chgData name="Kunal Gupta" userId="7a42848a-2380-4826-beca-8093d32885cd" providerId="ADAL" clId="{CB37691C-F0D3-4D97-8F0D-2D78C508B572}" dt="2021-03-04T22:59:39.481" v="1667" actId="26606"/>
          <ac:spMkLst>
            <pc:docMk/>
            <pc:sldMk cId="2342763491" sldId="266"/>
            <ac:spMk id="123" creationId="{F0D63EF8-CA91-4B62-97B4-7035D1D0FC44}"/>
          </ac:spMkLst>
        </pc:spChg>
        <pc:spChg chg="add del">
          <ac:chgData name="Kunal Gupta" userId="7a42848a-2380-4826-beca-8093d32885cd" providerId="ADAL" clId="{CB37691C-F0D3-4D97-8F0D-2D78C508B572}" dt="2021-03-04T23:00:59.415" v="1701" actId="26606"/>
          <ac:spMkLst>
            <pc:docMk/>
            <pc:sldMk cId="2342763491" sldId="266"/>
            <ac:spMk id="129" creationId="{BDADA868-08FE-425A-AEF9-B622F93730AB}"/>
          </ac:spMkLst>
        </pc:spChg>
        <pc:spChg chg="add del">
          <ac:chgData name="Kunal Gupta" userId="7a42848a-2380-4826-beca-8093d32885cd" providerId="ADAL" clId="{CB37691C-F0D3-4D97-8F0D-2D78C508B572}" dt="2021-03-04T23:00:59.415" v="1701" actId="26606"/>
          <ac:spMkLst>
            <pc:docMk/>
            <pc:sldMk cId="2342763491" sldId="266"/>
            <ac:spMk id="130" creationId="{4AE17B7F-6C2F-42A9-946F-8FF49617D1EF}"/>
          </ac:spMkLst>
        </pc:spChg>
        <pc:spChg chg="add del">
          <ac:chgData name="Kunal Gupta" userId="7a42848a-2380-4826-beca-8093d32885cd" providerId="ADAL" clId="{CB37691C-F0D3-4D97-8F0D-2D78C508B572}" dt="2021-03-04T23:00:59.415" v="1701" actId="26606"/>
          <ac:spMkLst>
            <pc:docMk/>
            <pc:sldMk cId="2342763491" sldId="266"/>
            <ac:spMk id="131" creationId="{A3D9AEEE-1CCD-43C0-BA3E-16D60A6E23C0}"/>
          </ac:spMkLst>
        </pc:spChg>
        <pc:spChg chg="add del">
          <ac:chgData name="Kunal Gupta" userId="7a42848a-2380-4826-beca-8093d32885cd" providerId="ADAL" clId="{CB37691C-F0D3-4D97-8F0D-2D78C508B572}" dt="2021-03-04T23:00:59.415" v="1701" actId="26606"/>
          <ac:spMkLst>
            <pc:docMk/>
            <pc:sldMk cId="2342763491" sldId="266"/>
            <ac:spMk id="132" creationId="{60F880A6-33D3-4EEC-A780-B73559B9F24C}"/>
          </ac:spMkLst>
        </pc:spChg>
        <pc:spChg chg="add del">
          <ac:chgData name="Kunal Gupta" userId="7a42848a-2380-4826-beca-8093d32885cd" providerId="ADAL" clId="{CB37691C-F0D3-4D97-8F0D-2D78C508B572}" dt="2021-03-04T23:00:59.415" v="1701" actId="26606"/>
          <ac:spMkLst>
            <pc:docMk/>
            <pc:sldMk cId="2342763491" sldId="266"/>
            <ac:spMk id="133" creationId="{2C6246ED-0535-4496-A8F6-1E80CC4EB853}"/>
          </ac:spMkLst>
        </pc:spChg>
        <pc:spChg chg="add del">
          <ac:chgData name="Kunal Gupta" userId="7a42848a-2380-4826-beca-8093d32885cd" providerId="ADAL" clId="{CB37691C-F0D3-4D97-8F0D-2D78C508B572}" dt="2021-03-04T23:00:38.163" v="1692" actId="26606"/>
          <ac:spMkLst>
            <pc:docMk/>
            <pc:sldMk cId="2342763491" sldId="266"/>
            <ac:spMk id="167" creationId="{BDADA868-08FE-425A-AEF9-B622F93730AB}"/>
          </ac:spMkLst>
        </pc:spChg>
        <pc:spChg chg="add del">
          <ac:chgData name="Kunal Gupta" userId="7a42848a-2380-4826-beca-8093d32885cd" providerId="ADAL" clId="{CB37691C-F0D3-4D97-8F0D-2D78C508B572}" dt="2021-03-04T23:00:38.163" v="1692" actId="26606"/>
          <ac:spMkLst>
            <pc:docMk/>
            <pc:sldMk cId="2342763491" sldId="266"/>
            <ac:spMk id="169" creationId="{4AE17B7F-6C2F-42A9-946F-8FF49617D1EF}"/>
          </ac:spMkLst>
        </pc:spChg>
        <pc:spChg chg="add del">
          <ac:chgData name="Kunal Gupta" userId="7a42848a-2380-4826-beca-8093d32885cd" providerId="ADAL" clId="{CB37691C-F0D3-4D97-8F0D-2D78C508B572}" dt="2021-03-04T23:00:38.163" v="1692" actId="26606"/>
          <ac:spMkLst>
            <pc:docMk/>
            <pc:sldMk cId="2342763491" sldId="266"/>
            <ac:spMk id="171" creationId="{230F30B9-47B5-40E7-A5DB-1E1DF2DC5B9D}"/>
          </ac:spMkLst>
        </pc:spChg>
        <pc:spChg chg="add del">
          <ac:chgData name="Kunal Gupta" userId="7a42848a-2380-4826-beca-8093d32885cd" providerId="ADAL" clId="{CB37691C-F0D3-4D97-8F0D-2D78C508B572}" dt="2021-03-04T23:00:38.163" v="1692" actId="26606"/>
          <ac:spMkLst>
            <pc:docMk/>
            <pc:sldMk cId="2342763491" sldId="266"/>
            <ac:spMk id="173" creationId="{6371A26E-4EC7-451A-B258-5E3891B1F5E9}"/>
          </ac:spMkLst>
        </pc:spChg>
        <pc:spChg chg="add del">
          <ac:chgData name="Kunal Gupta" userId="7a42848a-2380-4826-beca-8093d32885cd" providerId="ADAL" clId="{CB37691C-F0D3-4D97-8F0D-2D78C508B572}" dt="2021-03-04T23:00:38.163" v="1692" actId="26606"/>
          <ac:spMkLst>
            <pc:docMk/>
            <pc:sldMk cId="2342763491" sldId="266"/>
            <ac:spMk id="175" creationId="{DB280A43-068C-4313-B62F-79F0C179064A}"/>
          </ac:spMkLst>
        </pc:spChg>
        <pc:spChg chg="add del">
          <ac:chgData name="Kunal Gupta" userId="7a42848a-2380-4826-beca-8093d32885cd" providerId="ADAL" clId="{CB37691C-F0D3-4D97-8F0D-2D78C508B572}" dt="2021-03-04T23:00:38.163" v="1692" actId="26606"/>
          <ac:spMkLst>
            <pc:docMk/>
            <pc:sldMk cId="2342763491" sldId="266"/>
            <ac:spMk id="177" creationId="{02EA7C10-D784-46D0-9433-3C30171C6A69}"/>
          </ac:spMkLst>
        </pc:spChg>
        <pc:spChg chg="add del">
          <ac:chgData name="Kunal Gupta" userId="7a42848a-2380-4826-beca-8093d32885cd" providerId="ADAL" clId="{CB37691C-F0D3-4D97-8F0D-2D78C508B572}" dt="2021-03-04T23:00:48.031" v="1694" actId="26606"/>
          <ac:spMkLst>
            <pc:docMk/>
            <pc:sldMk cId="2342763491" sldId="266"/>
            <ac:spMk id="205" creationId="{BDADA868-08FE-425A-AEF9-B622F93730AB}"/>
          </ac:spMkLst>
        </pc:spChg>
        <pc:spChg chg="add del">
          <ac:chgData name="Kunal Gupta" userId="7a42848a-2380-4826-beca-8093d32885cd" providerId="ADAL" clId="{CB37691C-F0D3-4D97-8F0D-2D78C508B572}" dt="2021-03-04T23:00:48.031" v="1694" actId="26606"/>
          <ac:spMkLst>
            <pc:docMk/>
            <pc:sldMk cId="2342763491" sldId="266"/>
            <ac:spMk id="206" creationId="{4AE17B7F-6C2F-42A9-946F-8FF49617D1EF}"/>
          </ac:spMkLst>
        </pc:spChg>
        <pc:spChg chg="add del">
          <ac:chgData name="Kunal Gupta" userId="7a42848a-2380-4826-beca-8093d32885cd" providerId="ADAL" clId="{CB37691C-F0D3-4D97-8F0D-2D78C508B572}" dt="2021-03-04T23:00:48.031" v="1694" actId="26606"/>
          <ac:spMkLst>
            <pc:docMk/>
            <pc:sldMk cId="2342763491" sldId="266"/>
            <ac:spMk id="207" creationId="{A3D9AEEE-1CCD-43C0-BA3E-16D60A6E23C0}"/>
          </ac:spMkLst>
        </pc:spChg>
        <pc:spChg chg="add del">
          <ac:chgData name="Kunal Gupta" userId="7a42848a-2380-4826-beca-8093d32885cd" providerId="ADAL" clId="{CB37691C-F0D3-4D97-8F0D-2D78C508B572}" dt="2021-03-04T23:00:48.031" v="1694" actId="26606"/>
          <ac:spMkLst>
            <pc:docMk/>
            <pc:sldMk cId="2342763491" sldId="266"/>
            <ac:spMk id="208" creationId="{60F880A6-33D3-4EEC-A780-B73559B9F24C}"/>
          </ac:spMkLst>
        </pc:spChg>
        <pc:spChg chg="add del">
          <ac:chgData name="Kunal Gupta" userId="7a42848a-2380-4826-beca-8093d32885cd" providerId="ADAL" clId="{CB37691C-F0D3-4D97-8F0D-2D78C508B572}" dt="2021-03-04T23:00:48.031" v="1694" actId="26606"/>
          <ac:spMkLst>
            <pc:docMk/>
            <pc:sldMk cId="2342763491" sldId="266"/>
            <ac:spMk id="209" creationId="{2C6246ED-0535-4496-A8F6-1E80CC4EB853}"/>
          </ac:spMkLst>
        </pc:spChg>
        <pc:spChg chg="add del">
          <ac:chgData name="Kunal Gupta" userId="7a42848a-2380-4826-beca-8093d32885cd" providerId="ADAL" clId="{CB37691C-F0D3-4D97-8F0D-2D78C508B572}" dt="2021-03-04T23:00:55.101" v="1696" actId="26606"/>
          <ac:spMkLst>
            <pc:docMk/>
            <pc:sldMk cId="2342763491" sldId="266"/>
            <ac:spMk id="237" creationId="{BDADA868-08FE-425A-AEF9-B622F93730AB}"/>
          </ac:spMkLst>
        </pc:spChg>
        <pc:spChg chg="add del">
          <ac:chgData name="Kunal Gupta" userId="7a42848a-2380-4826-beca-8093d32885cd" providerId="ADAL" clId="{CB37691C-F0D3-4D97-8F0D-2D78C508B572}" dt="2021-03-04T23:00:55.101" v="1696" actId="26606"/>
          <ac:spMkLst>
            <pc:docMk/>
            <pc:sldMk cId="2342763491" sldId="266"/>
            <ac:spMk id="238" creationId="{4AE17B7F-6C2F-42A9-946F-8FF49617D1EF}"/>
          </ac:spMkLst>
        </pc:spChg>
        <pc:spChg chg="add del">
          <ac:chgData name="Kunal Gupta" userId="7a42848a-2380-4826-beca-8093d32885cd" providerId="ADAL" clId="{CB37691C-F0D3-4D97-8F0D-2D78C508B572}" dt="2021-03-04T23:00:55.101" v="1696" actId="26606"/>
          <ac:spMkLst>
            <pc:docMk/>
            <pc:sldMk cId="2342763491" sldId="266"/>
            <ac:spMk id="239" creationId="{A3D9AEEE-1CCD-43C0-BA3E-16D60A6E23C0}"/>
          </ac:spMkLst>
        </pc:spChg>
        <pc:spChg chg="add del">
          <ac:chgData name="Kunal Gupta" userId="7a42848a-2380-4826-beca-8093d32885cd" providerId="ADAL" clId="{CB37691C-F0D3-4D97-8F0D-2D78C508B572}" dt="2021-03-04T23:00:55.101" v="1696" actId="26606"/>
          <ac:spMkLst>
            <pc:docMk/>
            <pc:sldMk cId="2342763491" sldId="266"/>
            <ac:spMk id="240" creationId="{60F880A6-33D3-4EEC-A780-B73559B9F24C}"/>
          </ac:spMkLst>
        </pc:spChg>
        <pc:spChg chg="add del">
          <ac:chgData name="Kunal Gupta" userId="7a42848a-2380-4826-beca-8093d32885cd" providerId="ADAL" clId="{CB37691C-F0D3-4D97-8F0D-2D78C508B572}" dt="2021-03-04T23:00:55.101" v="1696" actId="26606"/>
          <ac:spMkLst>
            <pc:docMk/>
            <pc:sldMk cId="2342763491" sldId="266"/>
            <ac:spMk id="241" creationId="{2C6246ED-0535-4496-A8F6-1E80CC4EB853}"/>
          </ac:spMkLst>
        </pc:spChg>
        <pc:spChg chg="add del">
          <ac:chgData name="Kunal Gupta" userId="7a42848a-2380-4826-beca-8093d32885cd" providerId="ADAL" clId="{CB37691C-F0D3-4D97-8F0D-2D78C508B572}" dt="2021-03-04T23:00:57.503" v="1698" actId="26606"/>
          <ac:spMkLst>
            <pc:docMk/>
            <pc:sldMk cId="2342763491" sldId="266"/>
            <ac:spMk id="245" creationId="{BDADA868-08FE-425A-AEF9-B622F93730AB}"/>
          </ac:spMkLst>
        </pc:spChg>
        <pc:spChg chg="add del">
          <ac:chgData name="Kunal Gupta" userId="7a42848a-2380-4826-beca-8093d32885cd" providerId="ADAL" clId="{CB37691C-F0D3-4D97-8F0D-2D78C508B572}" dt="2021-03-04T23:00:57.503" v="1698" actId="26606"/>
          <ac:spMkLst>
            <pc:docMk/>
            <pc:sldMk cId="2342763491" sldId="266"/>
            <ac:spMk id="246" creationId="{4AE17B7F-6C2F-42A9-946F-8FF49617D1EF}"/>
          </ac:spMkLst>
        </pc:spChg>
        <pc:spChg chg="add del">
          <ac:chgData name="Kunal Gupta" userId="7a42848a-2380-4826-beca-8093d32885cd" providerId="ADAL" clId="{CB37691C-F0D3-4D97-8F0D-2D78C508B572}" dt="2021-03-04T23:00:57.503" v="1698" actId="26606"/>
          <ac:spMkLst>
            <pc:docMk/>
            <pc:sldMk cId="2342763491" sldId="266"/>
            <ac:spMk id="247" creationId="{A3D9AEEE-1CCD-43C0-BA3E-16D60A6E23C0}"/>
          </ac:spMkLst>
        </pc:spChg>
        <pc:spChg chg="add del">
          <ac:chgData name="Kunal Gupta" userId="7a42848a-2380-4826-beca-8093d32885cd" providerId="ADAL" clId="{CB37691C-F0D3-4D97-8F0D-2D78C508B572}" dt="2021-03-04T23:00:57.503" v="1698" actId="26606"/>
          <ac:spMkLst>
            <pc:docMk/>
            <pc:sldMk cId="2342763491" sldId="266"/>
            <ac:spMk id="248" creationId="{60F880A6-33D3-4EEC-A780-B73559B9F24C}"/>
          </ac:spMkLst>
        </pc:spChg>
        <pc:spChg chg="add del">
          <ac:chgData name="Kunal Gupta" userId="7a42848a-2380-4826-beca-8093d32885cd" providerId="ADAL" clId="{CB37691C-F0D3-4D97-8F0D-2D78C508B572}" dt="2021-03-04T23:00:57.503" v="1698" actId="26606"/>
          <ac:spMkLst>
            <pc:docMk/>
            <pc:sldMk cId="2342763491" sldId="266"/>
            <ac:spMk id="249" creationId="{2C6246ED-0535-4496-A8F6-1E80CC4EB853}"/>
          </ac:spMkLst>
        </pc:spChg>
        <pc:spChg chg="add del">
          <ac:chgData name="Kunal Gupta" userId="7a42848a-2380-4826-beca-8093d32885cd" providerId="ADAL" clId="{CB37691C-F0D3-4D97-8F0D-2D78C508B572}" dt="2021-03-04T23:00:59.295" v="1700" actId="26606"/>
          <ac:spMkLst>
            <pc:docMk/>
            <pc:sldMk cId="2342763491" sldId="266"/>
            <ac:spMk id="253" creationId="{BDADA868-08FE-425A-AEF9-B622F93730AB}"/>
          </ac:spMkLst>
        </pc:spChg>
        <pc:spChg chg="add del">
          <ac:chgData name="Kunal Gupta" userId="7a42848a-2380-4826-beca-8093d32885cd" providerId="ADAL" clId="{CB37691C-F0D3-4D97-8F0D-2D78C508B572}" dt="2021-03-04T23:00:59.295" v="1700" actId="26606"/>
          <ac:spMkLst>
            <pc:docMk/>
            <pc:sldMk cId="2342763491" sldId="266"/>
            <ac:spMk id="254" creationId="{4AE17B7F-6C2F-42A9-946F-8FF49617D1EF}"/>
          </ac:spMkLst>
        </pc:spChg>
        <pc:spChg chg="add del">
          <ac:chgData name="Kunal Gupta" userId="7a42848a-2380-4826-beca-8093d32885cd" providerId="ADAL" clId="{CB37691C-F0D3-4D97-8F0D-2D78C508B572}" dt="2021-03-04T23:00:59.295" v="1700" actId="26606"/>
          <ac:spMkLst>
            <pc:docMk/>
            <pc:sldMk cId="2342763491" sldId="266"/>
            <ac:spMk id="255" creationId="{A3D9AEEE-1CCD-43C0-BA3E-16D60A6E23C0}"/>
          </ac:spMkLst>
        </pc:spChg>
        <pc:spChg chg="add del">
          <ac:chgData name="Kunal Gupta" userId="7a42848a-2380-4826-beca-8093d32885cd" providerId="ADAL" clId="{CB37691C-F0D3-4D97-8F0D-2D78C508B572}" dt="2021-03-04T23:00:59.295" v="1700" actId="26606"/>
          <ac:spMkLst>
            <pc:docMk/>
            <pc:sldMk cId="2342763491" sldId="266"/>
            <ac:spMk id="256" creationId="{60F880A6-33D3-4EEC-A780-B73559B9F24C}"/>
          </ac:spMkLst>
        </pc:spChg>
        <pc:spChg chg="add del">
          <ac:chgData name="Kunal Gupta" userId="7a42848a-2380-4826-beca-8093d32885cd" providerId="ADAL" clId="{CB37691C-F0D3-4D97-8F0D-2D78C508B572}" dt="2021-03-04T23:00:59.295" v="1700" actId="26606"/>
          <ac:spMkLst>
            <pc:docMk/>
            <pc:sldMk cId="2342763491" sldId="266"/>
            <ac:spMk id="257" creationId="{2C6246ED-0535-4496-A8F6-1E80CC4EB853}"/>
          </ac:spMkLst>
        </pc:spChg>
        <pc:spChg chg="add">
          <ac:chgData name="Kunal Gupta" userId="7a42848a-2380-4826-beca-8093d32885cd" providerId="ADAL" clId="{CB37691C-F0D3-4D97-8F0D-2D78C508B572}" dt="2021-03-04T23:00:59.415" v="1701" actId="26606"/>
          <ac:spMkLst>
            <pc:docMk/>
            <pc:sldMk cId="2342763491" sldId="266"/>
            <ac:spMk id="261" creationId="{BDADA868-08FE-425A-AEF9-B622F93730AB}"/>
          </ac:spMkLst>
        </pc:spChg>
        <pc:spChg chg="add">
          <ac:chgData name="Kunal Gupta" userId="7a42848a-2380-4826-beca-8093d32885cd" providerId="ADAL" clId="{CB37691C-F0D3-4D97-8F0D-2D78C508B572}" dt="2021-03-04T23:00:59.415" v="1701" actId="26606"/>
          <ac:spMkLst>
            <pc:docMk/>
            <pc:sldMk cId="2342763491" sldId="266"/>
            <ac:spMk id="262" creationId="{4AE17B7F-6C2F-42A9-946F-8FF49617D1EF}"/>
          </ac:spMkLst>
        </pc:spChg>
        <pc:spChg chg="add">
          <ac:chgData name="Kunal Gupta" userId="7a42848a-2380-4826-beca-8093d32885cd" providerId="ADAL" clId="{CB37691C-F0D3-4D97-8F0D-2D78C508B572}" dt="2021-03-04T23:00:59.415" v="1701" actId="26606"/>
          <ac:spMkLst>
            <pc:docMk/>
            <pc:sldMk cId="2342763491" sldId="266"/>
            <ac:spMk id="263" creationId="{A3D9AEEE-1CCD-43C0-BA3E-16D60A6E23C0}"/>
          </ac:spMkLst>
        </pc:spChg>
        <pc:spChg chg="add">
          <ac:chgData name="Kunal Gupta" userId="7a42848a-2380-4826-beca-8093d32885cd" providerId="ADAL" clId="{CB37691C-F0D3-4D97-8F0D-2D78C508B572}" dt="2021-03-04T23:00:59.415" v="1701" actId="26606"/>
          <ac:spMkLst>
            <pc:docMk/>
            <pc:sldMk cId="2342763491" sldId="266"/>
            <ac:spMk id="264" creationId="{60F880A6-33D3-4EEC-A780-B73559B9F24C}"/>
          </ac:spMkLst>
        </pc:spChg>
        <pc:spChg chg="add">
          <ac:chgData name="Kunal Gupta" userId="7a42848a-2380-4826-beca-8093d32885cd" providerId="ADAL" clId="{CB37691C-F0D3-4D97-8F0D-2D78C508B572}" dt="2021-03-04T23:00:59.415" v="1701" actId="26606"/>
          <ac:spMkLst>
            <pc:docMk/>
            <pc:sldMk cId="2342763491" sldId="266"/>
            <ac:spMk id="265" creationId="{2C6246ED-0535-4496-A8F6-1E80CC4EB853}"/>
          </ac:spMkLst>
        </pc:spChg>
        <pc:grpChg chg="add del">
          <ac:chgData name="Kunal Gupta" userId="7a42848a-2380-4826-beca-8093d32885cd" providerId="ADAL" clId="{CB37691C-F0D3-4D97-8F0D-2D78C508B572}" dt="2021-03-04T22:59:39.595" v="1668" actId="26606"/>
          <ac:grpSpMkLst>
            <pc:docMk/>
            <pc:sldMk cId="2342763491" sldId="266"/>
            <ac:grpSpMk id="8" creationId="{8CD25866-F15D-40A4-AEC5-47C044637AB7}"/>
          </ac:grpSpMkLst>
        </pc:grpChg>
        <pc:grpChg chg="add del">
          <ac:chgData name="Kunal Gupta" userId="7a42848a-2380-4826-beca-8093d32885cd" providerId="ADAL" clId="{CB37691C-F0D3-4D97-8F0D-2D78C508B572}" dt="2021-03-04T22:59:39.595" v="1668" actId="26606"/>
          <ac:grpSpMkLst>
            <pc:docMk/>
            <pc:sldMk cId="2342763491" sldId="266"/>
            <ac:grpSpMk id="22" creationId="{0C4A17ED-96AA-44A6-A050-E1A7A1CDD9E7}"/>
          </ac:grpSpMkLst>
        </pc:grpChg>
        <pc:grpChg chg="add del">
          <ac:chgData name="Kunal Gupta" userId="7a42848a-2380-4826-beca-8093d32885cd" providerId="ADAL" clId="{CB37691C-F0D3-4D97-8F0D-2D78C508B572}" dt="2021-03-04T22:59:09.453" v="1657" actId="26606"/>
          <ac:grpSpMkLst>
            <pc:docMk/>
            <pc:sldMk cId="2342763491" sldId="266"/>
            <ac:grpSpMk id="49" creationId="{8CD25866-F15D-40A4-AEC5-47C044637AB7}"/>
          </ac:grpSpMkLst>
        </pc:grpChg>
        <pc:grpChg chg="add del">
          <ac:chgData name="Kunal Gupta" userId="7a42848a-2380-4826-beca-8093d32885cd" providerId="ADAL" clId="{CB37691C-F0D3-4D97-8F0D-2D78C508B572}" dt="2021-03-04T22:59:21.924" v="1659" actId="26606"/>
          <ac:grpSpMkLst>
            <pc:docMk/>
            <pc:sldMk cId="2342763491" sldId="266"/>
            <ac:grpSpMk id="50" creationId="{183CFBA6-CE65-403A-9402-96B75FC89916}"/>
          </ac:grpSpMkLst>
        </pc:grpChg>
        <pc:grpChg chg="add del">
          <ac:chgData name="Kunal Gupta" userId="7a42848a-2380-4826-beca-8093d32885cd" providerId="ADAL" clId="{CB37691C-F0D3-4D97-8F0D-2D78C508B572}" dt="2021-03-04T22:59:39.481" v="1667" actId="26606"/>
          <ac:grpSpMkLst>
            <pc:docMk/>
            <pc:sldMk cId="2342763491" sldId="266"/>
            <ac:grpSpMk id="51" creationId="{166BF9EE-F7AC-4FA5-AC7E-001B3A642F75}"/>
          </ac:grpSpMkLst>
        </pc:grpChg>
        <pc:grpChg chg="add del">
          <ac:chgData name="Kunal Gupta" userId="7a42848a-2380-4826-beca-8093d32885cd" providerId="ADAL" clId="{CB37691C-F0D3-4D97-8F0D-2D78C508B572}" dt="2021-03-04T22:59:09.453" v="1657" actId="26606"/>
          <ac:grpSpMkLst>
            <pc:docMk/>
            <pc:sldMk cId="2342763491" sldId="266"/>
            <ac:grpSpMk id="63" creationId="{0C4A17ED-96AA-44A6-A050-E1A7A1CDD9E7}"/>
          </ac:grpSpMkLst>
        </pc:grpChg>
        <pc:grpChg chg="add del">
          <ac:chgData name="Kunal Gupta" userId="7a42848a-2380-4826-beca-8093d32885cd" providerId="ADAL" clId="{CB37691C-F0D3-4D97-8F0D-2D78C508B572}" dt="2021-03-04T22:59:21.924" v="1659" actId="26606"/>
          <ac:grpSpMkLst>
            <pc:docMk/>
            <pc:sldMk cId="2342763491" sldId="266"/>
            <ac:grpSpMk id="64" creationId="{C1BC7BDB-967A-4559-AA14-041BCB872DFF}"/>
          </ac:grpSpMkLst>
        </pc:grpChg>
        <pc:grpChg chg="add del">
          <ac:chgData name="Kunal Gupta" userId="7a42848a-2380-4826-beca-8093d32885cd" providerId="ADAL" clId="{CB37691C-F0D3-4D97-8F0D-2D78C508B572}" dt="2021-03-04T22:59:39.481" v="1667" actId="26606"/>
          <ac:grpSpMkLst>
            <pc:docMk/>
            <pc:sldMk cId="2342763491" sldId="266"/>
            <ac:grpSpMk id="65" creationId="{E312DBA5-56D8-42B2-BA94-28168C2A6703}"/>
          </ac:grpSpMkLst>
        </pc:grpChg>
        <pc:grpChg chg="add del">
          <ac:chgData name="Kunal Gupta" userId="7a42848a-2380-4826-beca-8093d32885cd" providerId="ADAL" clId="{CB37691C-F0D3-4D97-8F0D-2D78C508B572}" dt="2021-03-04T22:59:23.931" v="1661" actId="26606"/>
          <ac:grpSpMkLst>
            <pc:docMk/>
            <pc:sldMk cId="2342763491" sldId="266"/>
            <ac:grpSpMk id="88" creationId="{183CFBA6-CE65-403A-9402-96B75FC89916}"/>
          </ac:grpSpMkLst>
        </pc:grpChg>
        <pc:grpChg chg="add del">
          <ac:chgData name="Kunal Gupta" userId="7a42848a-2380-4826-beca-8093d32885cd" providerId="ADAL" clId="{CB37691C-F0D3-4D97-8F0D-2D78C508B572}" dt="2021-03-04T22:59:23.931" v="1661" actId="26606"/>
          <ac:grpSpMkLst>
            <pc:docMk/>
            <pc:sldMk cId="2342763491" sldId="266"/>
            <ac:grpSpMk id="89" creationId="{C1BC7BDB-967A-4559-AA14-041BCB872DFF}"/>
          </ac:grpSpMkLst>
        </pc:grpChg>
        <pc:grpChg chg="add del">
          <ac:chgData name="Kunal Gupta" userId="7a42848a-2380-4826-beca-8093d32885cd" providerId="ADAL" clId="{CB37691C-F0D3-4D97-8F0D-2D78C508B572}" dt="2021-03-04T22:59:27.471" v="1663" actId="26606"/>
          <ac:grpSpMkLst>
            <pc:docMk/>
            <pc:sldMk cId="2342763491" sldId="266"/>
            <ac:grpSpMk id="97" creationId="{8CD25866-F15D-40A4-AEC5-47C044637AB7}"/>
          </ac:grpSpMkLst>
        </pc:grpChg>
        <pc:grpChg chg="add del">
          <ac:chgData name="Kunal Gupta" userId="7a42848a-2380-4826-beca-8093d32885cd" providerId="ADAL" clId="{CB37691C-F0D3-4D97-8F0D-2D78C508B572}" dt="2021-03-04T22:59:27.471" v="1663" actId="26606"/>
          <ac:grpSpMkLst>
            <pc:docMk/>
            <pc:sldMk cId="2342763491" sldId="266"/>
            <ac:grpSpMk id="99" creationId="{0C4A17ED-96AA-44A6-A050-E1A7A1CDD9E7}"/>
          </ac:grpSpMkLst>
        </pc:grpChg>
        <pc:grpChg chg="add del">
          <ac:chgData name="Kunal Gupta" userId="7a42848a-2380-4826-beca-8093d32885cd" providerId="ADAL" clId="{CB37691C-F0D3-4D97-8F0D-2D78C508B572}" dt="2021-03-04T22:59:29.759" v="1665" actId="26606"/>
          <ac:grpSpMkLst>
            <pc:docMk/>
            <pc:sldMk cId="2342763491" sldId="266"/>
            <ac:grpSpMk id="107" creationId="{183CFBA6-CE65-403A-9402-96B75FC89916}"/>
          </ac:grpSpMkLst>
        </pc:grpChg>
        <pc:grpChg chg="add del">
          <ac:chgData name="Kunal Gupta" userId="7a42848a-2380-4826-beca-8093d32885cd" providerId="ADAL" clId="{CB37691C-F0D3-4D97-8F0D-2D78C508B572}" dt="2021-03-04T22:59:29.759" v="1665" actId="26606"/>
          <ac:grpSpMkLst>
            <pc:docMk/>
            <pc:sldMk cId="2342763491" sldId="266"/>
            <ac:grpSpMk id="108" creationId="{C1BC7BDB-967A-4559-AA14-041BCB872DFF}"/>
          </ac:grpSpMkLst>
        </pc:grpChg>
        <pc:grpChg chg="add del">
          <ac:chgData name="Kunal Gupta" userId="7a42848a-2380-4826-beca-8093d32885cd" providerId="ADAL" clId="{CB37691C-F0D3-4D97-8F0D-2D78C508B572}" dt="2021-03-04T23:00:59.415" v="1701" actId="26606"/>
          <ac:grpSpMkLst>
            <pc:docMk/>
            <pc:sldMk cId="2342763491" sldId="266"/>
            <ac:grpSpMk id="125" creationId="{183CFBA6-CE65-403A-9402-96B75FC89916}"/>
          </ac:grpSpMkLst>
        </pc:grpChg>
        <pc:grpChg chg="add del">
          <ac:chgData name="Kunal Gupta" userId="7a42848a-2380-4826-beca-8093d32885cd" providerId="ADAL" clId="{CB37691C-F0D3-4D97-8F0D-2D78C508B572}" dt="2021-03-04T23:00:59.415" v="1701" actId="26606"/>
          <ac:grpSpMkLst>
            <pc:docMk/>
            <pc:sldMk cId="2342763491" sldId="266"/>
            <ac:grpSpMk id="127" creationId="{C1BC7BDB-967A-4559-AA14-041BCB872DFF}"/>
          </ac:grpSpMkLst>
        </pc:grpChg>
        <pc:grpChg chg="add del">
          <ac:chgData name="Kunal Gupta" userId="7a42848a-2380-4826-beca-8093d32885cd" providerId="ADAL" clId="{CB37691C-F0D3-4D97-8F0D-2D78C508B572}" dt="2021-03-04T23:00:38.163" v="1692" actId="26606"/>
          <ac:grpSpMkLst>
            <pc:docMk/>
            <pc:sldMk cId="2342763491" sldId="266"/>
            <ac:grpSpMk id="139" creationId="{183CFBA6-CE65-403A-9402-96B75FC89916}"/>
          </ac:grpSpMkLst>
        </pc:grpChg>
        <pc:grpChg chg="add del">
          <ac:chgData name="Kunal Gupta" userId="7a42848a-2380-4826-beca-8093d32885cd" providerId="ADAL" clId="{CB37691C-F0D3-4D97-8F0D-2D78C508B572}" dt="2021-03-04T23:00:38.163" v="1692" actId="26606"/>
          <ac:grpSpMkLst>
            <pc:docMk/>
            <pc:sldMk cId="2342763491" sldId="266"/>
            <ac:grpSpMk id="153" creationId="{C1BC7BDB-967A-4559-AA14-041BCB872DFF}"/>
          </ac:grpSpMkLst>
        </pc:grpChg>
        <pc:grpChg chg="add del">
          <ac:chgData name="Kunal Gupta" userId="7a42848a-2380-4826-beca-8093d32885cd" providerId="ADAL" clId="{CB37691C-F0D3-4D97-8F0D-2D78C508B572}" dt="2021-03-04T23:00:48.031" v="1694" actId="26606"/>
          <ac:grpSpMkLst>
            <pc:docMk/>
            <pc:sldMk cId="2342763491" sldId="266"/>
            <ac:grpSpMk id="179" creationId="{183CFBA6-CE65-403A-9402-96B75FC89916}"/>
          </ac:grpSpMkLst>
        </pc:grpChg>
        <pc:grpChg chg="add del">
          <ac:chgData name="Kunal Gupta" userId="7a42848a-2380-4826-beca-8093d32885cd" providerId="ADAL" clId="{CB37691C-F0D3-4D97-8F0D-2D78C508B572}" dt="2021-03-04T23:00:48.031" v="1694" actId="26606"/>
          <ac:grpSpMkLst>
            <pc:docMk/>
            <pc:sldMk cId="2342763491" sldId="266"/>
            <ac:grpSpMk id="192" creationId="{C1BC7BDB-967A-4559-AA14-041BCB872DFF}"/>
          </ac:grpSpMkLst>
        </pc:grpChg>
        <pc:grpChg chg="add del">
          <ac:chgData name="Kunal Gupta" userId="7a42848a-2380-4826-beca-8093d32885cd" providerId="ADAL" clId="{CB37691C-F0D3-4D97-8F0D-2D78C508B572}" dt="2021-03-04T23:00:55.101" v="1696" actId="26606"/>
          <ac:grpSpMkLst>
            <pc:docMk/>
            <pc:sldMk cId="2342763491" sldId="266"/>
            <ac:grpSpMk id="211" creationId="{183CFBA6-CE65-403A-9402-96B75FC89916}"/>
          </ac:grpSpMkLst>
        </pc:grpChg>
        <pc:grpChg chg="add del">
          <ac:chgData name="Kunal Gupta" userId="7a42848a-2380-4826-beca-8093d32885cd" providerId="ADAL" clId="{CB37691C-F0D3-4D97-8F0D-2D78C508B572}" dt="2021-03-04T23:00:55.101" v="1696" actId="26606"/>
          <ac:grpSpMkLst>
            <pc:docMk/>
            <pc:sldMk cId="2342763491" sldId="266"/>
            <ac:grpSpMk id="224" creationId="{C1BC7BDB-967A-4559-AA14-041BCB872DFF}"/>
          </ac:grpSpMkLst>
        </pc:grpChg>
        <pc:grpChg chg="add del">
          <ac:chgData name="Kunal Gupta" userId="7a42848a-2380-4826-beca-8093d32885cd" providerId="ADAL" clId="{CB37691C-F0D3-4D97-8F0D-2D78C508B572}" dt="2021-03-04T23:00:57.503" v="1698" actId="26606"/>
          <ac:grpSpMkLst>
            <pc:docMk/>
            <pc:sldMk cId="2342763491" sldId="266"/>
            <ac:grpSpMk id="243" creationId="{183CFBA6-CE65-403A-9402-96B75FC89916}"/>
          </ac:grpSpMkLst>
        </pc:grpChg>
        <pc:grpChg chg="add del">
          <ac:chgData name="Kunal Gupta" userId="7a42848a-2380-4826-beca-8093d32885cd" providerId="ADAL" clId="{CB37691C-F0D3-4D97-8F0D-2D78C508B572}" dt="2021-03-04T23:00:57.503" v="1698" actId="26606"/>
          <ac:grpSpMkLst>
            <pc:docMk/>
            <pc:sldMk cId="2342763491" sldId="266"/>
            <ac:grpSpMk id="244" creationId="{C1BC7BDB-967A-4559-AA14-041BCB872DFF}"/>
          </ac:grpSpMkLst>
        </pc:grpChg>
        <pc:grpChg chg="add del">
          <ac:chgData name="Kunal Gupta" userId="7a42848a-2380-4826-beca-8093d32885cd" providerId="ADAL" clId="{CB37691C-F0D3-4D97-8F0D-2D78C508B572}" dt="2021-03-04T23:00:59.295" v="1700" actId="26606"/>
          <ac:grpSpMkLst>
            <pc:docMk/>
            <pc:sldMk cId="2342763491" sldId="266"/>
            <ac:grpSpMk id="251" creationId="{183CFBA6-CE65-403A-9402-96B75FC89916}"/>
          </ac:grpSpMkLst>
        </pc:grpChg>
        <pc:grpChg chg="add del">
          <ac:chgData name="Kunal Gupta" userId="7a42848a-2380-4826-beca-8093d32885cd" providerId="ADAL" clId="{CB37691C-F0D3-4D97-8F0D-2D78C508B572}" dt="2021-03-04T23:00:59.295" v="1700" actId="26606"/>
          <ac:grpSpMkLst>
            <pc:docMk/>
            <pc:sldMk cId="2342763491" sldId="266"/>
            <ac:grpSpMk id="252" creationId="{C1BC7BDB-967A-4559-AA14-041BCB872DFF}"/>
          </ac:grpSpMkLst>
        </pc:grpChg>
        <pc:grpChg chg="add">
          <ac:chgData name="Kunal Gupta" userId="7a42848a-2380-4826-beca-8093d32885cd" providerId="ADAL" clId="{CB37691C-F0D3-4D97-8F0D-2D78C508B572}" dt="2021-03-04T23:00:59.415" v="1701" actId="26606"/>
          <ac:grpSpMkLst>
            <pc:docMk/>
            <pc:sldMk cId="2342763491" sldId="266"/>
            <ac:grpSpMk id="259" creationId="{183CFBA6-CE65-403A-9402-96B75FC89916}"/>
          </ac:grpSpMkLst>
        </pc:grpChg>
        <pc:grpChg chg="add">
          <ac:chgData name="Kunal Gupta" userId="7a42848a-2380-4826-beca-8093d32885cd" providerId="ADAL" clId="{CB37691C-F0D3-4D97-8F0D-2D78C508B572}" dt="2021-03-04T23:00:59.415" v="1701" actId="26606"/>
          <ac:grpSpMkLst>
            <pc:docMk/>
            <pc:sldMk cId="2342763491" sldId="266"/>
            <ac:grpSpMk id="260" creationId="{C1BC7BDB-967A-4559-AA14-041BCB872DFF}"/>
          </ac:grpSpMkLst>
        </pc:grpChg>
        <pc:graphicFrameChg chg="add del">
          <ac:chgData name="Kunal Gupta" userId="7a42848a-2380-4826-beca-8093d32885cd" providerId="ADAL" clId="{CB37691C-F0D3-4D97-8F0D-2D78C508B572}" dt="2021-03-04T22:59:21.924" v="1659" actId="26606"/>
          <ac:graphicFrameMkLst>
            <pc:docMk/>
            <pc:sldMk cId="2342763491" sldId="266"/>
            <ac:graphicFrameMk id="46" creationId="{697D5958-800E-4E63-A3A1-87C6C500792F}"/>
          </ac:graphicFrameMkLst>
        </pc:graphicFrameChg>
        <pc:graphicFrameChg chg="add del">
          <ac:chgData name="Kunal Gupta" userId="7a42848a-2380-4826-beca-8093d32885cd" providerId="ADAL" clId="{CB37691C-F0D3-4D97-8F0D-2D78C508B572}" dt="2021-03-04T22:59:23.931" v="1661" actId="26606"/>
          <ac:graphicFrameMkLst>
            <pc:docMk/>
            <pc:sldMk cId="2342763491" sldId="266"/>
            <ac:graphicFrameMk id="95" creationId="{D3400615-1235-4708-8E60-857C2D35F0FD}"/>
          </ac:graphicFrameMkLst>
        </pc:graphicFrameChg>
        <pc:graphicFrameChg chg="add del">
          <ac:chgData name="Kunal Gupta" userId="7a42848a-2380-4826-beca-8093d32885cd" providerId="ADAL" clId="{CB37691C-F0D3-4D97-8F0D-2D78C508B572}" dt="2021-03-04T22:59:29.759" v="1665" actId="26606"/>
          <ac:graphicFrameMkLst>
            <pc:docMk/>
            <pc:sldMk cId="2342763491" sldId="266"/>
            <ac:graphicFrameMk id="115" creationId="{32E68D09-EACC-40A5-8F64-38870CA43585}"/>
          </ac:graphicFrameMkLst>
        </pc:graphicFrameChg>
        <pc:graphicFrameChg chg="add mod modGraphic">
          <ac:chgData name="Kunal Gupta" userId="7a42848a-2380-4826-beca-8093d32885cd" providerId="ADAL" clId="{CB37691C-F0D3-4D97-8F0D-2D78C508B572}" dt="2021-03-04T23:00:59.415" v="1701" actId="26606"/>
          <ac:graphicFrameMkLst>
            <pc:docMk/>
            <pc:sldMk cId="2342763491" sldId="266"/>
            <ac:graphicFrameMk id="134" creationId="{697D5958-800E-4E63-A3A1-87C6C500792F}"/>
          </ac:graphicFrameMkLst>
        </pc:graphicFrameChg>
        <pc:picChg chg="add del">
          <ac:chgData name="Kunal Gupta" userId="7a42848a-2380-4826-beca-8093d32885cd" providerId="ADAL" clId="{CB37691C-F0D3-4D97-8F0D-2D78C508B572}" dt="2021-03-04T22:59:39.481" v="1667" actId="26606"/>
          <ac:picMkLst>
            <pc:docMk/>
            <pc:sldMk cId="2342763491" sldId="266"/>
            <ac:picMk id="48" creationId="{03C9981F-59E5-4592-8787-64E364E5FE5D}"/>
          </ac:picMkLst>
        </pc:picChg>
      </pc:sldChg>
      <pc:sldChg chg="addSp delSp modSp add mod setBg">
        <pc:chgData name="Kunal Gupta" userId="7a42848a-2380-4826-beca-8093d32885cd" providerId="ADAL" clId="{CB37691C-F0D3-4D97-8F0D-2D78C508B572}" dt="2021-03-04T23:04:19.451" v="1729" actId="26606"/>
        <pc:sldMkLst>
          <pc:docMk/>
          <pc:sldMk cId="248001490" sldId="267"/>
        </pc:sldMkLst>
        <pc:spChg chg="mod">
          <ac:chgData name="Kunal Gupta" userId="7a42848a-2380-4826-beca-8093d32885cd" providerId="ADAL" clId="{CB37691C-F0D3-4D97-8F0D-2D78C508B572}" dt="2021-03-04T23:04:19.451" v="1729" actId="26606"/>
          <ac:spMkLst>
            <pc:docMk/>
            <pc:sldMk cId="248001490" sldId="267"/>
            <ac:spMk id="2" creationId="{BDCE1050-6FC4-4EDA-A640-3AB5511E667C}"/>
          </ac:spMkLst>
        </pc:spChg>
        <pc:spChg chg="del">
          <ac:chgData name="Kunal Gupta" userId="7a42848a-2380-4826-beca-8093d32885cd" providerId="ADAL" clId="{CB37691C-F0D3-4D97-8F0D-2D78C508B572}" dt="2021-03-04T23:04:08.031" v="1728" actId="478"/>
          <ac:spMkLst>
            <pc:docMk/>
            <pc:sldMk cId="248001490" sldId="267"/>
            <ac:spMk id="3" creationId="{4ABF2530-F156-4D32-877D-2AEF01D90EF2}"/>
          </ac:spMkLst>
        </pc:spChg>
        <pc:spChg chg="add">
          <ac:chgData name="Kunal Gupta" userId="7a42848a-2380-4826-beca-8093d32885cd" providerId="ADAL" clId="{CB37691C-F0D3-4D97-8F0D-2D78C508B572}" dt="2021-03-04T23:04:19.451" v="1729" actId="26606"/>
          <ac:spMkLst>
            <pc:docMk/>
            <pc:sldMk cId="248001490" sldId="267"/>
            <ac:spMk id="35" creationId="{CE6C63DC-BAE4-42B6-8FDF-F6467C2D23AC}"/>
          </ac:spMkLst>
        </pc:spChg>
        <pc:spChg chg="add">
          <ac:chgData name="Kunal Gupta" userId="7a42848a-2380-4826-beca-8093d32885cd" providerId="ADAL" clId="{CB37691C-F0D3-4D97-8F0D-2D78C508B572}" dt="2021-03-04T23:04:19.451" v="1729" actId="26606"/>
          <ac:spMkLst>
            <pc:docMk/>
            <pc:sldMk cId="248001490" sldId="267"/>
            <ac:spMk id="37" creationId="{5BD23F8E-2E78-4C84-8EFB-FE6C8ACB7F1F}"/>
          </ac:spMkLst>
        </pc:spChg>
        <pc:spChg chg="add">
          <ac:chgData name="Kunal Gupta" userId="7a42848a-2380-4826-beca-8093d32885cd" providerId="ADAL" clId="{CB37691C-F0D3-4D97-8F0D-2D78C508B572}" dt="2021-03-04T23:04:19.451" v="1729" actId="26606"/>
          <ac:spMkLst>
            <pc:docMk/>
            <pc:sldMk cId="248001490" sldId="267"/>
            <ac:spMk id="39" creationId="{F81819F9-8CAC-4A6C-8F06-0482027F9736}"/>
          </ac:spMkLst>
        </pc:spChg>
        <pc:spChg chg="add">
          <ac:chgData name="Kunal Gupta" userId="7a42848a-2380-4826-beca-8093d32885cd" providerId="ADAL" clId="{CB37691C-F0D3-4D97-8F0D-2D78C508B572}" dt="2021-03-04T23:04:19.451" v="1729" actId="26606"/>
          <ac:spMkLst>
            <pc:docMk/>
            <pc:sldMk cId="248001490" sldId="267"/>
            <ac:spMk id="41" creationId="{4A98CC08-AEC2-4E8F-8F52-0F5C6372DB4F}"/>
          </ac:spMkLst>
        </pc:spChg>
        <pc:spChg chg="add">
          <ac:chgData name="Kunal Gupta" userId="7a42848a-2380-4826-beca-8093d32885cd" providerId="ADAL" clId="{CB37691C-F0D3-4D97-8F0D-2D78C508B572}" dt="2021-03-04T23:04:19.451" v="1729" actId="26606"/>
          <ac:spMkLst>
            <pc:docMk/>
            <pc:sldMk cId="248001490" sldId="267"/>
            <ac:spMk id="71" creationId="{1310EFE2-B91D-47E7-B117-C2A802800A7C}"/>
          </ac:spMkLst>
        </pc:spChg>
        <pc:grpChg chg="add">
          <ac:chgData name="Kunal Gupta" userId="7a42848a-2380-4826-beca-8093d32885cd" providerId="ADAL" clId="{CB37691C-F0D3-4D97-8F0D-2D78C508B572}" dt="2021-03-04T23:04:19.451" v="1729" actId="26606"/>
          <ac:grpSpMkLst>
            <pc:docMk/>
            <pc:sldMk cId="248001490" sldId="267"/>
            <ac:grpSpMk id="7" creationId="{8CD25866-F15D-40A4-AEC5-47C044637AB7}"/>
          </ac:grpSpMkLst>
        </pc:grpChg>
        <pc:grpChg chg="add">
          <ac:chgData name="Kunal Gupta" userId="7a42848a-2380-4826-beca-8093d32885cd" providerId="ADAL" clId="{CB37691C-F0D3-4D97-8F0D-2D78C508B572}" dt="2021-03-04T23:04:19.451" v="1729" actId="26606"/>
          <ac:grpSpMkLst>
            <pc:docMk/>
            <pc:sldMk cId="248001490" sldId="267"/>
            <ac:grpSpMk id="21" creationId="{0C4A17ED-96AA-44A6-A050-E1A7A1CDD9E7}"/>
          </ac:grpSpMkLst>
        </pc:grpChg>
        <pc:grpChg chg="add">
          <ac:chgData name="Kunal Gupta" userId="7a42848a-2380-4826-beca-8093d32885cd" providerId="ADAL" clId="{CB37691C-F0D3-4D97-8F0D-2D78C508B572}" dt="2021-03-04T23:04:19.451" v="1729" actId="26606"/>
          <ac:grpSpMkLst>
            <pc:docMk/>
            <pc:sldMk cId="248001490" sldId="267"/>
            <ac:grpSpMk id="43" creationId="{5D1545E6-EB3C-4478-A661-A2CA963F129C}"/>
          </ac:grpSpMkLst>
        </pc:grpChg>
        <pc:grpChg chg="add">
          <ac:chgData name="Kunal Gupta" userId="7a42848a-2380-4826-beca-8093d32885cd" providerId="ADAL" clId="{CB37691C-F0D3-4D97-8F0D-2D78C508B572}" dt="2021-03-04T23:04:19.451" v="1729" actId="26606"/>
          <ac:grpSpMkLst>
            <pc:docMk/>
            <pc:sldMk cId="248001490" sldId="267"/>
            <ac:grpSpMk id="57" creationId="{40A75861-F6C5-44A9-B161-B03701CBDE0C}"/>
          </ac:grpSpMkLst>
        </pc:grpChg>
      </pc:sldChg>
      <pc:sldChg chg="addSp delSp modSp add mod setBg setClrOvrMap">
        <pc:chgData name="Kunal Gupta" userId="7a42848a-2380-4826-beca-8093d32885cd" providerId="ADAL" clId="{CB37691C-F0D3-4D97-8F0D-2D78C508B572}" dt="2021-03-04T23:25:51.225" v="3058" actId="26606"/>
        <pc:sldMkLst>
          <pc:docMk/>
          <pc:sldMk cId="3883937502" sldId="268"/>
        </pc:sldMkLst>
        <pc:spChg chg="mod">
          <ac:chgData name="Kunal Gupta" userId="7a42848a-2380-4826-beca-8093d32885cd" providerId="ADAL" clId="{CB37691C-F0D3-4D97-8F0D-2D78C508B572}" dt="2021-03-04T23:25:51.225" v="3058" actId="26606"/>
          <ac:spMkLst>
            <pc:docMk/>
            <pc:sldMk cId="3883937502" sldId="268"/>
            <ac:spMk id="2" creationId="{964170C0-C383-4908-A65D-168866FB0446}"/>
          </ac:spMkLst>
        </pc:spChg>
        <pc:spChg chg="add del mod">
          <ac:chgData name="Kunal Gupta" userId="7a42848a-2380-4826-beca-8093d32885cd" providerId="ADAL" clId="{CB37691C-F0D3-4D97-8F0D-2D78C508B572}" dt="2021-03-04T23:25:51.225" v="3058" actId="26606"/>
          <ac:spMkLst>
            <pc:docMk/>
            <pc:sldMk cId="3883937502" sldId="268"/>
            <ac:spMk id="3" creationId="{0015B391-31BE-4FAF-A606-B48636D6DF12}"/>
          </ac:spMkLst>
        </pc:spChg>
        <pc:spChg chg="add del">
          <ac:chgData name="Kunal Gupta" userId="7a42848a-2380-4826-beca-8093d32885cd" providerId="ADAL" clId="{CB37691C-F0D3-4D97-8F0D-2D78C508B572}" dt="2021-03-04T23:20:49.098" v="2677" actId="26606"/>
          <ac:spMkLst>
            <pc:docMk/>
            <pc:sldMk cId="3883937502" sldId="268"/>
            <ac:spMk id="36" creationId="{CE6C63DC-BAE4-42B6-8FDF-F6467C2D23AC}"/>
          </ac:spMkLst>
        </pc:spChg>
        <pc:spChg chg="add del">
          <ac:chgData name="Kunal Gupta" userId="7a42848a-2380-4826-beca-8093d32885cd" providerId="ADAL" clId="{CB37691C-F0D3-4D97-8F0D-2D78C508B572}" dt="2021-03-04T23:20:49.098" v="2677" actId="26606"/>
          <ac:spMkLst>
            <pc:docMk/>
            <pc:sldMk cId="3883937502" sldId="268"/>
            <ac:spMk id="38" creationId="{BFE4781A-41C7-4F27-8792-A74EFB8E5CF1}"/>
          </ac:spMkLst>
        </pc:spChg>
        <pc:spChg chg="add del">
          <ac:chgData name="Kunal Gupta" userId="7a42848a-2380-4826-beca-8093d32885cd" providerId="ADAL" clId="{CB37691C-F0D3-4D97-8F0D-2D78C508B572}" dt="2021-03-04T23:20:49.098" v="2677" actId="26606"/>
          <ac:spMkLst>
            <pc:docMk/>
            <pc:sldMk cId="3883937502" sldId="268"/>
            <ac:spMk id="40" creationId="{3A3C2D7E-3F2E-404E-9B30-CB12DC972D50}"/>
          </ac:spMkLst>
        </pc:spChg>
        <pc:spChg chg="add del">
          <ac:chgData name="Kunal Gupta" userId="7a42848a-2380-4826-beca-8093d32885cd" providerId="ADAL" clId="{CB37691C-F0D3-4D97-8F0D-2D78C508B572}" dt="2021-03-04T23:20:49.098" v="2677" actId="26606"/>
          <ac:spMkLst>
            <pc:docMk/>
            <pc:sldMk cId="3883937502" sldId="268"/>
            <ac:spMk id="42" creationId="{F1F7FD00-BF97-4325-B7C2-E451F20840A7}"/>
          </ac:spMkLst>
        </pc:spChg>
        <pc:spChg chg="add del">
          <ac:chgData name="Kunal Gupta" userId="7a42848a-2380-4826-beca-8093d32885cd" providerId="ADAL" clId="{CB37691C-F0D3-4D97-8F0D-2D78C508B572}" dt="2021-03-04T23:20:49.098" v="2677" actId="26606"/>
          <ac:spMkLst>
            <pc:docMk/>
            <pc:sldMk cId="3883937502" sldId="268"/>
            <ac:spMk id="44" creationId="{179B5294-DA4E-4926-B14A-DD6E07A12F67}"/>
          </ac:spMkLst>
        </pc:spChg>
        <pc:spChg chg="add del">
          <ac:chgData name="Kunal Gupta" userId="7a42848a-2380-4826-beca-8093d32885cd" providerId="ADAL" clId="{CB37691C-F0D3-4D97-8F0D-2D78C508B572}" dt="2021-03-04T23:22:49.826" v="2716" actId="26606"/>
          <ac:spMkLst>
            <pc:docMk/>
            <pc:sldMk cId="3883937502" sldId="268"/>
            <ac:spMk id="77" creationId="{CE6C63DC-BAE4-42B6-8FDF-F6467C2D23AC}"/>
          </ac:spMkLst>
        </pc:spChg>
        <pc:spChg chg="add del">
          <ac:chgData name="Kunal Gupta" userId="7a42848a-2380-4826-beca-8093d32885cd" providerId="ADAL" clId="{CB37691C-F0D3-4D97-8F0D-2D78C508B572}" dt="2021-03-04T23:22:49.826" v="2716" actId="26606"/>
          <ac:spMkLst>
            <pc:docMk/>
            <pc:sldMk cId="3883937502" sldId="268"/>
            <ac:spMk id="79" creationId="{BFE4781A-41C7-4F27-8792-A74EFB8E5CF1}"/>
          </ac:spMkLst>
        </pc:spChg>
        <pc:spChg chg="add del">
          <ac:chgData name="Kunal Gupta" userId="7a42848a-2380-4826-beca-8093d32885cd" providerId="ADAL" clId="{CB37691C-F0D3-4D97-8F0D-2D78C508B572}" dt="2021-03-04T23:22:49.826" v="2716" actId="26606"/>
          <ac:spMkLst>
            <pc:docMk/>
            <pc:sldMk cId="3883937502" sldId="268"/>
            <ac:spMk id="81" creationId="{5BE0789E-91A7-4246-978E-A17FE1BF952A}"/>
          </ac:spMkLst>
        </pc:spChg>
        <pc:spChg chg="add del">
          <ac:chgData name="Kunal Gupta" userId="7a42848a-2380-4826-beca-8093d32885cd" providerId="ADAL" clId="{CB37691C-F0D3-4D97-8F0D-2D78C508B572}" dt="2021-03-04T23:22:49.826" v="2716" actId="26606"/>
          <ac:spMkLst>
            <pc:docMk/>
            <pc:sldMk cId="3883937502" sldId="268"/>
            <ac:spMk id="97" creationId="{15EDA122-4530-45D2-A70A-B1A967AAE566}"/>
          </ac:spMkLst>
        </pc:spChg>
        <pc:spChg chg="add del">
          <ac:chgData name="Kunal Gupta" userId="7a42848a-2380-4826-beca-8093d32885cd" providerId="ADAL" clId="{CB37691C-F0D3-4D97-8F0D-2D78C508B572}" dt="2021-03-04T23:22:49.826" v="2716" actId="26606"/>
          <ac:spMkLst>
            <pc:docMk/>
            <pc:sldMk cId="3883937502" sldId="268"/>
            <ac:spMk id="99" creationId="{9782F52E-0F94-4BFC-9F89-B054DDEAB9EF}"/>
          </ac:spMkLst>
        </pc:spChg>
        <pc:spChg chg="add del">
          <ac:chgData name="Kunal Gupta" userId="7a42848a-2380-4826-beca-8093d32885cd" providerId="ADAL" clId="{CB37691C-F0D3-4D97-8F0D-2D78C508B572}" dt="2021-03-04T23:23:44.740" v="2741" actId="26606"/>
          <ac:spMkLst>
            <pc:docMk/>
            <pc:sldMk cId="3883937502" sldId="268"/>
            <ac:spMk id="132" creationId="{CE6C63DC-BAE4-42B6-8FDF-F6467C2D23AC}"/>
          </ac:spMkLst>
        </pc:spChg>
        <pc:spChg chg="add del">
          <ac:chgData name="Kunal Gupta" userId="7a42848a-2380-4826-beca-8093d32885cd" providerId="ADAL" clId="{CB37691C-F0D3-4D97-8F0D-2D78C508B572}" dt="2021-03-04T23:23:44.740" v="2741" actId="26606"/>
          <ac:spMkLst>
            <pc:docMk/>
            <pc:sldMk cId="3883937502" sldId="268"/>
            <ac:spMk id="134" creationId="{BFE4781A-41C7-4F27-8792-A74EFB8E5CF1}"/>
          </ac:spMkLst>
        </pc:spChg>
        <pc:spChg chg="add del">
          <ac:chgData name="Kunal Gupta" userId="7a42848a-2380-4826-beca-8093d32885cd" providerId="ADAL" clId="{CB37691C-F0D3-4D97-8F0D-2D78C508B572}" dt="2021-03-04T23:23:44.740" v="2741" actId="26606"/>
          <ac:spMkLst>
            <pc:docMk/>
            <pc:sldMk cId="3883937502" sldId="268"/>
            <ac:spMk id="136" creationId="{3A3C2D7E-3F2E-404E-9B30-CB12DC972D50}"/>
          </ac:spMkLst>
        </pc:spChg>
        <pc:spChg chg="add del">
          <ac:chgData name="Kunal Gupta" userId="7a42848a-2380-4826-beca-8093d32885cd" providerId="ADAL" clId="{CB37691C-F0D3-4D97-8F0D-2D78C508B572}" dt="2021-03-04T23:23:44.740" v="2741" actId="26606"/>
          <ac:spMkLst>
            <pc:docMk/>
            <pc:sldMk cId="3883937502" sldId="268"/>
            <ac:spMk id="138" creationId="{F1F7FD00-BF97-4325-B7C2-E451F20840A7}"/>
          </ac:spMkLst>
        </pc:spChg>
        <pc:spChg chg="add del">
          <ac:chgData name="Kunal Gupta" userId="7a42848a-2380-4826-beca-8093d32885cd" providerId="ADAL" clId="{CB37691C-F0D3-4D97-8F0D-2D78C508B572}" dt="2021-03-04T23:23:44.740" v="2741" actId="26606"/>
          <ac:spMkLst>
            <pc:docMk/>
            <pc:sldMk cId="3883937502" sldId="268"/>
            <ac:spMk id="140" creationId="{179B5294-DA4E-4926-B14A-DD6E07A12F67}"/>
          </ac:spMkLst>
        </pc:spChg>
        <pc:spChg chg="add del">
          <ac:chgData name="Kunal Gupta" userId="7a42848a-2380-4826-beca-8093d32885cd" providerId="ADAL" clId="{CB37691C-F0D3-4D97-8F0D-2D78C508B572}" dt="2021-03-04T23:23:44.726" v="2740" actId="26606"/>
          <ac:spMkLst>
            <pc:docMk/>
            <pc:sldMk cId="3883937502" sldId="268"/>
            <ac:spMk id="173" creationId="{CE6C63DC-BAE4-42B6-8FDF-F6467C2D23AC}"/>
          </ac:spMkLst>
        </pc:spChg>
        <pc:spChg chg="add del">
          <ac:chgData name="Kunal Gupta" userId="7a42848a-2380-4826-beca-8093d32885cd" providerId="ADAL" clId="{CB37691C-F0D3-4D97-8F0D-2D78C508B572}" dt="2021-03-04T23:23:44.726" v="2740" actId="26606"/>
          <ac:spMkLst>
            <pc:docMk/>
            <pc:sldMk cId="3883937502" sldId="268"/>
            <ac:spMk id="175" creationId="{BFE4781A-41C7-4F27-8792-A74EFB8E5CF1}"/>
          </ac:spMkLst>
        </pc:spChg>
        <pc:spChg chg="add del">
          <ac:chgData name="Kunal Gupta" userId="7a42848a-2380-4826-beca-8093d32885cd" providerId="ADAL" clId="{CB37691C-F0D3-4D97-8F0D-2D78C508B572}" dt="2021-03-04T23:23:44.726" v="2740" actId="26606"/>
          <ac:spMkLst>
            <pc:docMk/>
            <pc:sldMk cId="3883937502" sldId="268"/>
            <ac:spMk id="177" creationId="{83030214-227F-42DB-9282-BBA6AF8D94A8}"/>
          </ac:spMkLst>
        </pc:spChg>
        <pc:spChg chg="add del">
          <ac:chgData name="Kunal Gupta" userId="7a42848a-2380-4826-beca-8093d32885cd" providerId="ADAL" clId="{CB37691C-F0D3-4D97-8F0D-2D78C508B572}" dt="2021-03-04T23:23:44.726" v="2740" actId="26606"/>
          <ac:spMkLst>
            <pc:docMk/>
            <pc:sldMk cId="3883937502" sldId="268"/>
            <ac:spMk id="179" creationId="{0D7A9289-BAD1-4A78-979F-A655C886DBF5}"/>
          </ac:spMkLst>
        </pc:spChg>
        <pc:spChg chg="add del">
          <ac:chgData name="Kunal Gupta" userId="7a42848a-2380-4826-beca-8093d32885cd" providerId="ADAL" clId="{CB37691C-F0D3-4D97-8F0D-2D78C508B572}" dt="2021-03-04T23:25:51.225" v="3058" actId="26606"/>
          <ac:spMkLst>
            <pc:docMk/>
            <pc:sldMk cId="3883937502" sldId="268"/>
            <ac:spMk id="181" creationId="{179B5294-DA4E-4926-B14A-DD6E07A12F67}"/>
          </ac:spMkLst>
        </pc:spChg>
        <pc:spChg chg="add del">
          <ac:chgData name="Kunal Gupta" userId="7a42848a-2380-4826-beca-8093d32885cd" providerId="ADAL" clId="{CB37691C-F0D3-4D97-8F0D-2D78C508B572}" dt="2021-03-04T23:25:51.225" v="3058" actId="26606"/>
          <ac:spMkLst>
            <pc:docMk/>
            <pc:sldMk cId="3883937502" sldId="268"/>
            <ac:spMk id="184" creationId="{CE6C63DC-BAE4-42B6-8FDF-F6467C2D23AC}"/>
          </ac:spMkLst>
        </pc:spChg>
        <pc:spChg chg="add del">
          <ac:chgData name="Kunal Gupta" userId="7a42848a-2380-4826-beca-8093d32885cd" providerId="ADAL" clId="{CB37691C-F0D3-4D97-8F0D-2D78C508B572}" dt="2021-03-04T23:25:51.225" v="3058" actId="26606"/>
          <ac:spMkLst>
            <pc:docMk/>
            <pc:sldMk cId="3883937502" sldId="268"/>
            <ac:spMk id="185" creationId="{BFE4781A-41C7-4F27-8792-A74EFB8E5CF1}"/>
          </ac:spMkLst>
        </pc:spChg>
        <pc:spChg chg="add del">
          <ac:chgData name="Kunal Gupta" userId="7a42848a-2380-4826-beca-8093d32885cd" providerId="ADAL" clId="{CB37691C-F0D3-4D97-8F0D-2D78C508B572}" dt="2021-03-04T23:25:51.225" v="3058" actId="26606"/>
          <ac:spMkLst>
            <pc:docMk/>
            <pc:sldMk cId="3883937502" sldId="268"/>
            <ac:spMk id="186" creationId="{3A3C2D7E-3F2E-404E-9B30-CB12DC972D50}"/>
          </ac:spMkLst>
        </pc:spChg>
        <pc:spChg chg="add del">
          <ac:chgData name="Kunal Gupta" userId="7a42848a-2380-4826-beca-8093d32885cd" providerId="ADAL" clId="{CB37691C-F0D3-4D97-8F0D-2D78C508B572}" dt="2021-03-04T23:25:51.225" v="3058" actId="26606"/>
          <ac:spMkLst>
            <pc:docMk/>
            <pc:sldMk cId="3883937502" sldId="268"/>
            <ac:spMk id="187" creationId="{F1F7FD00-BF97-4325-B7C2-E451F20840A7}"/>
          </ac:spMkLst>
        </pc:spChg>
        <pc:spChg chg="add del">
          <ac:chgData name="Kunal Gupta" userId="7a42848a-2380-4826-beca-8093d32885cd" providerId="ADAL" clId="{CB37691C-F0D3-4D97-8F0D-2D78C508B572}" dt="2021-03-04T23:25:32.590" v="3049" actId="26606"/>
          <ac:spMkLst>
            <pc:docMk/>
            <pc:sldMk cId="3883937502" sldId="268"/>
            <ac:spMk id="220" creationId="{CE6C63DC-BAE4-42B6-8FDF-F6467C2D23AC}"/>
          </ac:spMkLst>
        </pc:spChg>
        <pc:spChg chg="add del">
          <ac:chgData name="Kunal Gupta" userId="7a42848a-2380-4826-beca-8093d32885cd" providerId="ADAL" clId="{CB37691C-F0D3-4D97-8F0D-2D78C508B572}" dt="2021-03-04T23:25:46.247" v="3051" actId="26606"/>
          <ac:spMkLst>
            <pc:docMk/>
            <pc:sldMk cId="3883937502" sldId="268"/>
            <ac:spMk id="221" creationId="{BDADA868-08FE-425A-AEF9-B622F93730AB}"/>
          </ac:spMkLst>
        </pc:spChg>
        <pc:spChg chg="add del">
          <ac:chgData name="Kunal Gupta" userId="7a42848a-2380-4826-beca-8093d32885cd" providerId="ADAL" clId="{CB37691C-F0D3-4D97-8F0D-2D78C508B572}" dt="2021-03-04T23:25:32.590" v="3049" actId="26606"/>
          <ac:spMkLst>
            <pc:docMk/>
            <pc:sldMk cId="3883937502" sldId="268"/>
            <ac:spMk id="222" creationId="{BFE4781A-41C7-4F27-8792-A74EFB8E5CF1}"/>
          </ac:spMkLst>
        </pc:spChg>
        <pc:spChg chg="add del">
          <ac:chgData name="Kunal Gupta" userId="7a42848a-2380-4826-beca-8093d32885cd" providerId="ADAL" clId="{CB37691C-F0D3-4D97-8F0D-2D78C508B572}" dt="2021-03-04T23:25:46.247" v="3051" actId="26606"/>
          <ac:spMkLst>
            <pc:docMk/>
            <pc:sldMk cId="3883937502" sldId="268"/>
            <ac:spMk id="223" creationId="{4AE17B7F-6C2F-42A9-946F-8FF49617D1EF}"/>
          </ac:spMkLst>
        </pc:spChg>
        <pc:spChg chg="add del">
          <ac:chgData name="Kunal Gupta" userId="7a42848a-2380-4826-beca-8093d32885cd" providerId="ADAL" clId="{CB37691C-F0D3-4D97-8F0D-2D78C508B572}" dt="2021-03-04T23:25:32.590" v="3049" actId="26606"/>
          <ac:spMkLst>
            <pc:docMk/>
            <pc:sldMk cId="3883937502" sldId="268"/>
            <ac:spMk id="224" creationId="{3A3C2D7E-3F2E-404E-9B30-CB12DC972D50}"/>
          </ac:spMkLst>
        </pc:spChg>
        <pc:spChg chg="add del">
          <ac:chgData name="Kunal Gupta" userId="7a42848a-2380-4826-beca-8093d32885cd" providerId="ADAL" clId="{CB37691C-F0D3-4D97-8F0D-2D78C508B572}" dt="2021-03-04T23:25:46.247" v="3051" actId="26606"/>
          <ac:spMkLst>
            <pc:docMk/>
            <pc:sldMk cId="3883937502" sldId="268"/>
            <ac:spMk id="225" creationId="{A3D9AEEE-1CCD-43C0-BA3E-16D60A6E23C0}"/>
          </ac:spMkLst>
        </pc:spChg>
        <pc:spChg chg="add del">
          <ac:chgData name="Kunal Gupta" userId="7a42848a-2380-4826-beca-8093d32885cd" providerId="ADAL" clId="{CB37691C-F0D3-4D97-8F0D-2D78C508B572}" dt="2021-03-04T23:25:32.590" v="3049" actId="26606"/>
          <ac:spMkLst>
            <pc:docMk/>
            <pc:sldMk cId="3883937502" sldId="268"/>
            <ac:spMk id="226" creationId="{F1F7FD00-BF97-4325-B7C2-E451F20840A7}"/>
          </ac:spMkLst>
        </pc:spChg>
        <pc:spChg chg="add del">
          <ac:chgData name="Kunal Gupta" userId="7a42848a-2380-4826-beca-8093d32885cd" providerId="ADAL" clId="{CB37691C-F0D3-4D97-8F0D-2D78C508B572}" dt="2021-03-04T23:25:46.247" v="3051" actId="26606"/>
          <ac:spMkLst>
            <pc:docMk/>
            <pc:sldMk cId="3883937502" sldId="268"/>
            <ac:spMk id="227" creationId="{60F880A6-33D3-4EEC-A780-B73559B9F24C}"/>
          </ac:spMkLst>
        </pc:spChg>
        <pc:spChg chg="add del">
          <ac:chgData name="Kunal Gupta" userId="7a42848a-2380-4826-beca-8093d32885cd" providerId="ADAL" clId="{CB37691C-F0D3-4D97-8F0D-2D78C508B572}" dt="2021-03-04T23:25:32.590" v="3049" actId="26606"/>
          <ac:spMkLst>
            <pc:docMk/>
            <pc:sldMk cId="3883937502" sldId="268"/>
            <ac:spMk id="228" creationId="{179B5294-DA4E-4926-B14A-DD6E07A12F67}"/>
          </ac:spMkLst>
        </pc:spChg>
        <pc:spChg chg="add del">
          <ac:chgData name="Kunal Gupta" userId="7a42848a-2380-4826-beca-8093d32885cd" providerId="ADAL" clId="{CB37691C-F0D3-4D97-8F0D-2D78C508B572}" dt="2021-03-04T23:25:46.247" v="3051" actId="26606"/>
          <ac:spMkLst>
            <pc:docMk/>
            <pc:sldMk cId="3883937502" sldId="268"/>
            <ac:spMk id="229" creationId="{2C6246ED-0535-4496-A8F6-1E80CC4EB853}"/>
          </ac:spMkLst>
        </pc:spChg>
        <pc:spChg chg="add del">
          <ac:chgData name="Kunal Gupta" userId="7a42848a-2380-4826-beca-8093d32885cd" providerId="ADAL" clId="{CB37691C-F0D3-4D97-8F0D-2D78C508B572}" dt="2021-03-04T23:25:48.228" v="3053" actId="26606"/>
          <ac:spMkLst>
            <pc:docMk/>
            <pc:sldMk cId="3883937502" sldId="268"/>
            <ac:spMk id="233" creationId="{BDADA868-08FE-425A-AEF9-B622F93730AB}"/>
          </ac:spMkLst>
        </pc:spChg>
        <pc:spChg chg="add del">
          <ac:chgData name="Kunal Gupta" userId="7a42848a-2380-4826-beca-8093d32885cd" providerId="ADAL" clId="{CB37691C-F0D3-4D97-8F0D-2D78C508B572}" dt="2021-03-04T23:25:48.228" v="3053" actId="26606"/>
          <ac:spMkLst>
            <pc:docMk/>
            <pc:sldMk cId="3883937502" sldId="268"/>
            <ac:spMk id="234" creationId="{4AE17B7F-6C2F-42A9-946F-8FF49617D1EF}"/>
          </ac:spMkLst>
        </pc:spChg>
        <pc:spChg chg="add del">
          <ac:chgData name="Kunal Gupta" userId="7a42848a-2380-4826-beca-8093d32885cd" providerId="ADAL" clId="{CB37691C-F0D3-4D97-8F0D-2D78C508B572}" dt="2021-03-04T23:25:48.228" v="3053" actId="26606"/>
          <ac:spMkLst>
            <pc:docMk/>
            <pc:sldMk cId="3883937502" sldId="268"/>
            <ac:spMk id="235" creationId="{BF7E8610-2DF7-4AF0-B876-0F3B7882A6B7}"/>
          </ac:spMkLst>
        </pc:spChg>
        <pc:spChg chg="add del">
          <ac:chgData name="Kunal Gupta" userId="7a42848a-2380-4826-beca-8093d32885cd" providerId="ADAL" clId="{CB37691C-F0D3-4D97-8F0D-2D78C508B572}" dt="2021-03-04T23:25:48.228" v="3053" actId="26606"/>
          <ac:spMkLst>
            <pc:docMk/>
            <pc:sldMk cId="3883937502" sldId="268"/>
            <ac:spMk id="236" creationId="{C1C8C023-62A6-4DA0-8DF4-3F4EA94090DE}"/>
          </ac:spMkLst>
        </pc:spChg>
        <pc:spChg chg="add del">
          <ac:chgData name="Kunal Gupta" userId="7a42848a-2380-4826-beca-8093d32885cd" providerId="ADAL" clId="{CB37691C-F0D3-4D97-8F0D-2D78C508B572}" dt="2021-03-04T23:25:48.228" v="3053" actId="26606"/>
          <ac:spMkLst>
            <pc:docMk/>
            <pc:sldMk cId="3883937502" sldId="268"/>
            <ac:spMk id="237" creationId="{26B9FE07-322E-43FB-8707-C9826BD903EB}"/>
          </ac:spMkLst>
        </pc:spChg>
        <pc:spChg chg="add del">
          <ac:chgData name="Kunal Gupta" userId="7a42848a-2380-4826-beca-8093d32885cd" providerId="ADAL" clId="{CB37691C-F0D3-4D97-8F0D-2D78C508B572}" dt="2021-03-04T23:25:49.237" v="3055" actId="26606"/>
          <ac:spMkLst>
            <pc:docMk/>
            <pc:sldMk cId="3883937502" sldId="268"/>
            <ac:spMk id="242" creationId="{BDADA868-08FE-425A-AEF9-B622F93730AB}"/>
          </ac:spMkLst>
        </pc:spChg>
        <pc:spChg chg="add del">
          <ac:chgData name="Kunal Gupta" userId="7a42848a-2380-4826-beca-8093d32885cd" providerId="ADAL" clId="{CB37691C-F0D3-4D97-8F0D-2D78C508B572}" dt="2021-03-04T23:25:49.237" v="3055" actId="26606"/>
          <ac:spMkLst>
            <pc:docMk/>
            <pc:sldMk cId="3883937502" sldId="268"/>
            <ac:spMk id="243" creationId="{4AE17B7F-6C2F-42A9-946F-8FF49617D1EF}"/>
          </ac:spMkLst>
        </pc:spChg>
        <pc:spChg chg="add del">
          <ac:chgData name="Kunal Gupta" userId="7a42848a-2380-4826-beca-8093d32885cd" providerId="ADAL" clId="{CB37691C-F0D3-4D97-8F0D-2D78C508B572}" dt="2021-03-04T23:25:49.237" v="3055" actId="26606"/>
          <ac:spMkLst>
            <pc:docMk/>
            <pc:sldMk cId="3883937502" sldId="268"/>
            <ac:spMk id="244" creationId="{A3D9AEEE-1CCD-43C0-BA3E-16D60A6E23C0}"/>
          </ac:spMkLst>
        </pc:spChg>
        <pc:spChg chg="add del">
          <ac:chgData name="Kunal Gupta" userId="7a42848a-2380-4826-beca-8093d32885cd" providerId="ADAL" clId="{CB37691C-F0D3-4D97-8F0D-2D78C508B572}" dt="2021-03-04T23:25:49.237" v="3055" actId="26606"/>
          <ac:spMkLst>
            <pc:docMk/>
            <pc:sldMk cId="3883937502" sldId="268"/>
            <ac:spMk id="245" creationId="{60F880A6-33D3-4EEC-A780-B73559B9F24C}"/>
          </ac:spMkLst>
        </pc:spChg>
        <pc:spChg chg="add del">
          <ac:chgData name="Kunal Gupta" userId="7a42848a-2380-4826-beca-8093d32885cd" providerId="ADAL" clId="{CB37691C-F0D3-4D97-8F0D-2D78C508B572}" dt="2021-03-04T23:25:49.237" v="3055" actId="26606"/>
          <ac:spMkLst>
            <pc:docMk/>
            <pc:sldMk cId="3883937502" sldId="268"/>
            <ac:spMk id="246" creationId="{2C6246ED-0535-4496-A8F6-1E80CC4EB853}"/>
          </ac:spMkLst>
        </pc:spChg>
        <pc:spChg chg="add del">
          <ac:chgData name="Kunal Gupta" userId="7a42848a-2380-4826-beca-8093d32885cd" providerId="ADAL" clId="{CB37691C-F0D3-4D97-8F0D-2D78C508B572}" dt="2021-03-04T23:25:51.198" v="3057" actId="26606"/>
          <ac:spMkLst>
            <pc:docMk/>
            <pc:sldMk cId="3883937502" sldId="268"/>
            <ac:spMk id="251" creationId="{BDADA868-08FE-425A-AEF9-B622F93730AB}"/>
          </ac:spMkLst>
        </pc:spChg>
        <pc:spChg chg="add del">
          <ac:chgData name="Kunal Gupta" userId="7a42848a-2380-4826-beca-8093d32885cd" providerId="ADAL" clId="{CB37691C-F0D3-4D97-8F0D-2D78C508B572}" dt="2021-03-04T23:25:51.198" v="3057" actId="26606"/>
          <ac:spMkLst>
            <pc:docMk/>
            <pc:sldMk cId="3883937502" sldId="268"/>
            <ac:spMk id="252" creationId="{4AE17B7F-6C2F-42A9-946F-8FF49617D1EF}"/>
          </ac:spMkLst>
        </pc:spChg>
        <pc:spChg chg="add del">
          <ac:chgData name="Kunal Gupta" userId="7a42848a-2380-4826-beca-8093d32885cd" providerId="ADAL" clId="{CB37691C-F0D3-4D97-8F0D-2D78C508B572}" dt="2021-03-04T23:25:51.198" v="3057" actId="26606"/>
          <ac:spMkLst>
            <pc:docMk/>
            <pc:sldMk cId="3883937502" sldId="268"/>
            <ac:spMk id="253" creationId="{A3D9AEEE-1CCD-43C0-BA3E-16D60A6E23C0}"/>
          </ac:spMkLst>
        </pc:spChg>
        <pc:spChg chg="add del">
          <ac:chgData name="Kunal Gupta" userId="7a42848a-2380-4826-beca-8093d32885cd" providerId="ADAL" clId="{CB37691C-F0D3-4D97-8F0D-2D78C508B572}" dt="2021-03-04T23:25:51.198" v="3057" actId="26606"/>
          <ac:spMkLst>
            <pc:docMk/>
            <pc:sldMk cId="3883937502" sldId="268"/>
            <ac:spMk id="254" creationId="{60F880A6-33D3-4EEC-A780-B73559B9F24C}"/>
          </ac:spMkLst>
        </pc:spChg>
        <pc:spChg chg="add del">
          <ac:chgData name="Kunal Gupta" userId="7a42848a-2380-4826-beca-8093d32885cd" providerId="ADAL" clId="{CB37691C-F0D3-4D97-8F0D-2D78C508B572}" dt="2021-03-04T23:25:51.198" v="3057" actId="26606"/>
          <ac:spMkLst>
            <pc:docMk/>
            <pc:sldMk cId="3883937502" sldId="268"/>
            <ac:spMk id="255" creationId="{2C6246ED-0535-4496-A8F6-1E80CC4EB853}"/>
          </ac:spMkLst>
        </pc:spChg>
        <pc:spChg chg="add">
          <ac:chgData name="Kunal Gupta" userId="7a42848a-2380-4826-beca-8093d32885cd" providerId="ADAL" clId="{CB37691C-F0D3-4D97-8F0D-2D78C508B572}" dt="2021-03-04T23:25:51.225" v="3058" actId="26606"/>
          <ac:spMkLst>
            <pc:docMk/>
            <pc:sldMk cId="3883937502" sldId="268"/>
            <ac:spMk id="260" creationId="{BDADA868-08FE-425A-AEF9-B622F93730AB}"/>
          </ac:spMkLst>
        </pc:spChg>
        <pc:spChg chg="add">
          <ac:chgData name="Kunal Gupta" userId="7a42848a-2380-4826-beca-8093d32885cd" providerId="ADAL" clId="{CB37691C-F0D3-4D97-8F0D-2D78C508B572}" dt="2021-03-04T23:25:51.225" v="3058" actId="26606"/>
          <ac:spMkLst>
            <pc:docMk/>
            <pc:sldMk cId="3883937502" sldId="268"/>
            <ac:spMk id="261" creationId="{4AE17B7F-6C2F-42A9-946F-8FF49617D1EF}"/>
          </ac:spMkLst>
        </pc:spChg>
        <pc:spChg chg="add">
          <ac:chgData name="Kunal Gupta" userId="7a42848a-2380-4826-beca-8093d32885cd" providerId="ADAL" clId="{CB37691C-F0D3-4D97-8F0D-2D78C508B572}" dt="2021-03-04T23:25:51.225" v="3058" actId="26606"/>
          <ac:spMkLst>
            <pc:docMk/>
            <pc:sldMk cId="3883937502" sldId="268"/>
            <ac:spMk id="262" creationId="{A3D9AEEE-1CCD-43C0-BA3E-16D60A6E23C0}"/>
          </ac:spMkLst>
        </pc:spChg>
        <pc:spChg chg="add">
          <ac:chgData name="Kunal Gupta" userId="7a42848a-2380-4826-beca-8093d32885cd" providerId="ADAL" clId="{CB37691C-F0D3-4D97-8F0D-2D78C508B572}" dt="2021-03-04T23:25:51.225" v="3058" actId="26606"/>
          <ac:spMkLst>
            <pc:docMk/>
            <pc:sldMk cId="3883937502" sldId="268"/>
            <ac:spMk id="263" creationId="{60F880A6-33D3-4EEC-A780-B73559B9F24C}"/>
          </ac:spMkLst>
        </pc:spChg>
        <pc:spChg chg="add">
          <ac:chgData name="Kunal Gupta" userId="7a42848a-2380-4826-beca-8093d32885cd" providerId="ADAL" clId="{CB37691C-F0D3-4D97-8F0D-2D78C508B572}" dt="2021-03-04T23:25:51.225" v="3058" actId="26606"/>
          <ac:spMkLst>
            <pc:docMk/>
            <pc:sldMk cId="3883937502" sldId="268"/>
            <ac:spMk id="264" creationId="{2C6246ED-0535-4496-A8F6-1E80CC4EB853}"/>
          </ac:spMkLst>
        </pc:spChg>
        <pc:grpChg chg="add del">
          <ac:chgData name="Kunal Gupta" userId="7a42848a-2380-4826-beca-8093d32885cd" providerId="ADAL" clId="{CB37691C-F0D3-4D97-8F0D-2D78C508B572}" dt="2021-03-04T23:20:49.098" v="2677" actId="26606"/>
          <ac:grpSpMkLst>
            <pc:docMk/>
            <pc:sldMk cId="3883937502" sldId="268"/>
            <ac:grpSpMk id="8" creationId="{8CD25866-F15D-40A4-AEC5-47C044637AB7}"/>
          </ac:grpSpMkLst>
        </pc:grpChg>
        <pc:grpChg chg="add del">
          <ac:chgData name="Kunal Gupta" userId="7a42848a-2380-4826-beca-8093d32885cd" providerId="ADAL" clId="{CB37691C-F0D3-4D97-8F0D-2D78C508B572}" dt="2021-03-04T23:20:49.098" v="2677" actId="26606"/>
          <ac:grpSpMkLst>
            <pc:docMk/>
            <pc:sldMk cId="3883937502" sldId="268"/>
            <ac:grpSpMk id="22" creationId="{0C4A17ED-96AA-44A6-A050-E1A7A1CDD9E7}"/>
          </ac:grpSpMkLst>
        </pc:grpChg>
        <pc:grpChg chg="add del">
          <ac:chgData name="Kunal Gupta" userId="7a42848a-2380-4826-beca-8093d32885cd" providerId="ADAL" clId="{CB37691C-F0D3-4D97-8F0D-2D78C508B572}" dt="2021-03-04T23:22:49.826" v="2716" actId="26606"/>
          <ac:grpSpMkLst>
            <pc:docMk/>
            <pc:sldMk cId="3883937502" sldId="268"/>
            <ac:grpSpMk id="49" creationId="{8CD25866-F15D-40A4-AEC5-47C044637AB7}"/>
          </ac:grpSpMkLst>
        </pc:grpChg>
        <pc:grpChg chg="add del">
          <ac:chgData name="Kunal Gupta" userId="7a42848a-2380-4826-beca-8093d32885cd" providerId="ADAL" clId="{CB37691C-F0D3-4D97-8F0D-2D78C508B572}" dt="2021-03-04T23:22:49.826" v="2716" actId="26606"/>
          <ac:grpSpMkLst>
            <pc:docMk/>
            <pc:sldMk cId="3883937502" sldId="268"/>
            <ac:grpSpMk id="63" creationId="{0C4A17ED-96AA-44A6-A050-E1A7A1CDD9E7}"/>
          </ac:grpSpMkLst>
        </pc:grpChg>
        <pc:grpChg chg="add del">
          <ac:chgData name="Kunal Gupta" userId="7a42848a-2380-4826-beca-8093d32885cd" providerId="ADAL" clId="{CB37691C-F0D3-4D97-8F0D-2D78C508B572}" dt="2021-03-04T23:22:49.826" v="2716" actId="26606"/>
          <ac:grpSpMkLst>
            <pc:docMk/>
            <pc:sldMk cId="3883937502" sldId="268"/>
            <ac:grpSpMk id="83" creationId="{3C6C0BD2-8B3C-4042-B4EE-5DB7665A3736}"/>
          </ac:grpSpMkLst>
        </pc:grpChg>
        <pc:grpChg chg="add del">
          <ac:chgData name="Kunal Gupta" userId="7a42848a-2380-4826-beca-8093d32885cd" providerId="ADAL" clId="{CB37691C-F0D3-4D97-8F0D-2D78C508B572}" dt="2021-03-04T23:23:44.740" v="2741" actId="26606"/>
          <ac:grpSpMkLst>
            <pc:docMk/>
            <pc:sldMk cId="3883937502" sldId="268"/>
            <ac:grpSpMk id="104" creationId="{8CD25866-F15D-40A4-AEC5-47C044637AB7}"/>
          </ac:grpSpMkLst>
        </pc:grpChg>
        <pc:grpChg chg="add del">
          <ac:chgData name="Kunal Gupta" userId="7a42848a-2380-4826-beca-8093d32885cd" providerId="ADAL" clId="{CB37691C-F0D3-4D97-8F0D-2D78C508B572}" dt="2021-03-04T23:23:44.740" v="2741" actId="26606"/>
          <ac:grpSpMkLst>
            <pc:docMk/>
            <pc:sldMk cId="3883937502" sldId="268"/>
            <ac:grpSpMk id="118" creationId="{0C4A17ED-96AA-44A6-A050-E1A7A1CDD9E7}"/>
          </ac:grpSpMkLst>
        </pc:grpChg>
        <pc:grpChg chg="add del">
          <ac:chgData name="Kunal Gupta" userId="7a42848a-2380-4826-beca-8093d32885cd" providerId="ADAL" clId="{CB37691C-F0D3-4D97-8F0D-2D78C508B572}" dt="2021-03-04T23:23:44.726" v="2740" actId="26606"/>
          <ac:grpSpMkLst>
            <pc:docMk/>
            <pc:sldMk cId="3883937502" sldId="268"/>
            <ac:grpSpMk id="145" creationId="{8CD25866-F15D-40A4-AEC5-47C044637AB7}"/>
          </ac:grpSpMkLst>
        </pc:grpChg>
        <pc:grpChg chg="add del">
          <ac:chgData name="Kunal Gupta" userId="7a42848a-2380-4826-beca-8093d32885cd" providerId="ADAL" clId="{CB37691C-F0D3-4D97-8F0D-2D78C508B572}" dt="2021-03-04T23:23:44.726" v="2740" actId="26606"/>
          <ac:grpSpMkLst>
            <pc:docMk/>
            <pc:sldMk cId="3883937502" sldId="268"/>
            <ac:grpSpMk id="159" creationId="{0C4A17ED-96AA-44A6-A050-E1A7A1CDD9E7}"/>
          </ac:grpSpMkLst>
        </pc:grpChg>
        <pc:grpChg chg="add del">
          <ac:chgData name="Kunal Gupta" userId="7a42848a-2380-4826-beca-8093d32885cd" providerId="ADAL" clId="{CB37691C-F0D3-4D97-8F0D-2D78C508B572}" dt="2021-03-04T23:25:51.225" v="3058" actId="26606"/>
          <ac:grpSpMkLst>
            <pc:docMk/>
            <pc:sldMk cId="3883937502" sldId="268"/>
            <ac:grpSpMk id="182" creationId="{8CD25866-F15D-40A4-AEC5-47C044637AB7}"/>
          </ac:grpSpMkLst>
        </pc:grpChg>
        <pc:grpChg chg="add del">
          <ac:chgData name="Kunal Gupta" userId="7a42848a-2380-4826-beca-8093d32885cd" providerId="ADAL" clId="{CB37691C-F0D3-4D97-8F0D-2D78C508B572}" dt="2021-03-04T23:25:51.225" v="3058" actId="26606"/>
          <ac:grpSpMkLst>
            <pc:docMk/>
            <pc:sldMk cId="3883937502" sldId="268"/>
            <ac:grpSpMk id="183" creationId="{0C4A17ED-96AA-44A6-A050-E1A7A1CDD9E7}"/>
          </ac:grpSpMkLst>
        </pc:grpChg>
        <pc:grpChg chg="add del">
          <ac:chgData name="Kunal Gupta" userId="7a42848a-2380-4826-beca-8093d32885cd" providerId="ADAL" clId="{CB37691C-F0D3-4D97-8F0D-2D78C508B572}" dt="2021-03-04T23:25:32.590" v="3049" actId="26606"/>
          <ac:grpSpMkLst>
            <pc:docMk/>
            <pc:sldMk cId="3883937502" sldId="268"/>
            <ac:grpSpMk id="192" creationId="{8CD25866-F15D-40A4-AEC5-47C044637AB7}"/>
          </ac:grpSpMkLst>
        </pc:grpChg>
        <pc:grpChg chg="add del">
          <ac:chgData name="Kunal Gupta" userId="7a42848a-2380-4826-beca-8093d32885cd" providerId="ADAL" clId="{CB37691C-F0D3-4D97-8F0D-2D78C508B572}" dt="2021-03-04T23:25:46.247" v="3051" actId="26606"/>
          <ac:grpSpMkLst>
            <pc:docMk/>
            <pc:sldMk cId="3883937502" sldId="268"/>
            <ac:grpSpMk id="193" creationId="{183CFBA6-CE65-403A-9402-96B75FC89916}"/>
          </ac:grpSpMkLst>
        </pc:grpChg>
        <pc:grpChg chg="add del">
          <ac:chgData name="Kunal Gupta" userId="7a42848a-2380-4826-beca-8093d32885cd" providerId="ADAL" clId="{CB37691C-F0D3-4D97-8F0D-2D78C508B572}" dt="2021-03-04T23:25:32.590" v="3049" actId="26606"/>
          <ac:grpSpMkLst>
            <pc:docMk/>
            <pc:sldMk cId="3883937502" sldId="268"/>
            <ac:grpSpMk id="206" creationId="{0C4A17ED-96AA-44A6-A050-E1A7A1CDD9E7}"/>
          </ac:grpSpMkLst>
        </pc:grpChg>
        <pc:grpChg chg="add del">
          <ac:chgData name="Kunal Gupta" userId="7a42848a-2380-4826-beca-8093d32885cd" providerId="ADAL" clId="{CB37691C-F0D3-4D97-8F0D-2D78C508B572}" dt="2021-03-04T23:25:46.247" v="3051" actId="26606"/>
          <ac:grpSpMkLst>
            <pc:docMk/>
            <pc:sldMk cId="3883937502" sldId="268"/>
            <ac:grpSpMk id="207" creationId="{C1BC7BDB-967A-4559-AA14-041BCB872DFF}"/>
          </ac:grpSpMkLst>
        </pc:grpChg>
        <pc:grpChg chg="add del">
          <ac:chgData name="Kunal Gupta" userId="7a42848a-2380-4826-beca-8093d32885cd" providerId="ADAL" clId="{CB37691C-F0D3-4D97-8F0D-2D78C508B572}" dt="2021-03-04T23:25:48.228" v="3053" actId="26606"/>
          <ac:grpSpMkLst>
            <pc:docMk/>
            <pc:sldMk cId="3883937502" sldId="268"/>
            <ac:grpSpMk id="231" creationId="{183CFBA6-CE65-403A-9402-96B75FC89916}"/>
          </ac:grpSpMkLst>
        </pc:grpChg>
        <pc:grpChg chg="add del">
          <ac:chgData name="Kunal Gupta" userId="7a42848a-2380-4826-beca-8093d32885cd" providerId="ADAL" clId="{CB37691C-F0D3-4D97-8F0D-2D78C508B572}" dt="2021-03-04T23:25:48.228" v="3053" actId="26606"/>
          <ac:grpSpMkLst>
            <pc:docMk/>
            <pc:sldMk cId="3883937502" sldId="268"/>
            <ac:grpSpMk id="232" creationId="{C1BC7BDB-967A-4559-AA14-041BCB872DFF}"/>
          </ac:grpSpMkLst>
        </pc:grpChg>
        <pc:grpChg chg="add del">
          <ac:chgData name="Kunal Gupta" userId="7a42848a-2380-4826-beca-8093d32885cd" providerId="ADAL" clId="{CB37691C-F0D3-4D97-8F0D-2D78C508B572}" dt="2021-03-04T23:25:49.237" v="3055" actId="26606"/>
          <ac:grpSpMkLst>
            <pc:docMk/>
            <pc:sldMk cId="3883937502" sldId="268"/>
            <ac:grpSpMk id="240" creationId="{183CFBA6-CE65-403A-9402-96B75FC89916}"/>
          </ac:grpSpMkLst>
        </pc:grpChg>
        <pc:grpChg chg="add del">
          <ac:chgData name="Kunal Gupta" userId="7a42848a-2380-4826-beca-8093d32885cd" providerId="ADAL" clId="{CB37691C-F0D3-4D97-8F0D-2D78C508B572}" dt="2021-03-04T23:25:49.237" v="3055" actId="26606"/>
          <ac:grpSpMkLst>
            <pc:docMk/>
            <pc:sldMk cId="3883937502" sldId="268"/>
            <ac:grpSpMk id="241" creationId="{C1BC7BDB-967A-4559-AA14-041BCB872DFF}"/>
          </ac:grpSpMkLst>
        </pc:grpChg>
        <pc:grpChg chg="add del">
          <ac:chgData name="Kunal Gupta" userId="7a42848a-2380-4826-beca-8093d32885cd" providerId="ADAL" clId="{CB37691C-F0D3-4D97-8F0D-2D78C508B572}" dt="2021-03-04T23:25:51.198" v="3057" actId="26606"/>
          <ac:grpSpMkLst>
            <pc:docMk/>
            <pc:sldMk cId="3883937502" sldId="268"/>
            <ac:grpSpMk id="249" creationId="{183CFBA6-CE65-403A-9402-96B75FC89916}"/>
          </ac:grpSpMkLst>
        </pc:grpChg>
        <pc:grpChg chg="add del">
          <ac:chgData name="Kunal Gupta" userId="7a42848a-2380-4826-beca-8093d32885cd" providerId="ADAL" clId="{CB37691C-F0D3-4D97-8F0D-2D78C508B572}" dt="2021-03-04T23:25:51.198" v="3057" actId="26606"/>
          <ac:grpSpMkLst>
            <pc:docMk/>
            <pc:sldMk cId="3883937502" sldId="268"/>
            <ac:grpSpMk id="250" creationId="{C1BC7BDB-967A-4559-AA14-041BCB872DFF}"/>
          </ac:grpSpMkLst>
        </pc:grpChg>
        <pc:grpChg chg="add">
          <ac:chgData name="Kunal Gupta" userId="7a42848a-2380-4826-beca-8093d32885cd" providerId="ADAL" clId="{CB37691C-F0D3-4D97-8F0D-2D78C508B572}" dt="2021-03-04T23:25:51.225" v="3058" actId="26606"/>
          <ac:grpSpMkLst>
            <pc:docMk/>
            <pc:sldMk cId="3883937502" sldId="268"/>
            <ac:grpSpMk id="258" creationId="{183CFBA6-CE65-403A-9402-96B75FC89916}"/>
          </ac:grpSpMkLst>
        </pc:grpChg>
        <pc:grpChg chg="add">
          <ac:chgData name="Kunal Gupta" userId="7a42848a-2380-4826-beca-8093d32885cd" providerId="ADAL" clId="{CB37691C-F0D3-4D97-8F0D-2D78C508B572}" dt="2021-03-04T23:25:51.225" v="3058" actId="26606"/>
          <ac:grpSpMkLst>
            <pc:docMk/>
            <pc:sldMk cId="3883937502" sldId="268"/>
            <ac:grpSpMk id="259" creationId="{C1BC7BDB-967A-4559-AA14-041BCB872DFF}"/>
          </ac:grpSpMkLst>
        </pc:grpChg>
        <pc:graphicFrameChg chg="add del">
          <ac:chgData name="Kunal Gupta" userId="7a42848a-2380-4826-beca-8093d32885cd" providerId="ADAL" clId="{CB37691C-F0D3-4D97-8F0D-2D78C508B572}" dt="2021-03-04T23:25:46.247" v="3051" actId="26606"/>
          <ac:graphicFrameMkLst>
            <pc:docMk/>
            <pc:sldMk cId="3883937502" sldId="268"/>
            <ac:graphicFrameMk id="189" creationId="{9520D497-1B2A-475D-95B3-BAD19FFE4382}"/>
          </ac:graphicFrameMkLst>
        </pc:graphicFrameChg>
        <pc:graphicFrameChg chg="add del">
          <ac:chgData name="Kunal Gupta" userId="7a42848a-2380-4826-beca-8093d32885cd" providerId="ADAL" clId="{CB37691C-F0D3-4D97-8F0D-2D78C508B572}" dt="2021-03-04T23:25:48.228" v="3053" actId="26606"/>
          <ac:graphicFrameMkLst>
            <pc:docMk/>
            <pc:sldMk cId="3883937502" sldId="268"/>
            <ac:graphicFrameMk id="238" creationId="{0DB2AB11-00BD-4784-A73B-AF52591BE19B}"/>
          </ac:graphicFrameMkLst>
        </pc:graphicFrameChg>
        <pc:graphicFrameChg chg="add del">
          <ac:chgData name="Kunal Gupta" userId="7a42848a-2380-4826-beca-8093d32885cd" providerId="ADAL" clId="{CB37691C-F0D3-4D97-8F0D-2D78C508B572}" dt="2021-03-04T23:25:49.237" v="3055" actId="26606"/>
          <ac:graphicFrameMkLst>
            <pc:docMk/>
            <pc:sldMk cId="3883937502" sldId="268"/>
            <ac:graphicFrameMk id="247" creationId="{9520D497-1B2A-475D-95B3-BAD19FFE4382}"/>
          </ac:graphicFrameMkLst>
        </pc:graphicFrameChg>
        <pc:graphicFrameChg chg="add del">
          <ac:chgData name="Kunal Gupta" userId="7a42848a-2380-4826-beca-8093d32885cd" providerId="ADAL" clId="{CB37691C-F0D3-4D97-8F0D-2D78C508B572}" dt="2021-03-04T23:25:51.198" v="3057" actId="26606"/>
          <ac:graphicFrameMkLst>
            <pc:docMk/>
            <pc:sldMk cId="3883937502" sldId="268"/>
            <ac:graphicFrameMk id="256" creationId="{156E9637-21F5-4AC3-8501-18A2355C6334}"/>
          </ac:graphicFrameMkLst>
        </pc:graphicFrameChg>
        <pc:graphicFrameChg chg="add">
          <ac:chgData name="Kunal Gupta" userId="7a42848a-2380-4826-beca-8093d32885cd" providerId="ADAL" clId="{CB37691C-F0D3-4D97-8F0D-2D78C508B572}" dt="2021-03-04T23:25:51.225" v="3058" actId="26606"/>
          <ac:graphicFrameMkLst>
            <pc:docMk/>
            <pc:sldMk cId="3883937502" sldId="268"/>
            <ac:graphicFrameMk id="265" creationId="{9520D497-1B2A-475D-95B3-BAD19FFE4382}"/>
          </ac:graphicFrameMkLst>
        </pc:graphicFrameChg>
      </pc:sldChg>
      <pc:sldChg chg="addSp delSp modSp add mod setBg setClrOvrMap">
        <pc:chgData name="Kunal Gupta" userId="7a42848a-2380-4826-beca-8093d32885cd" providerId="ADAL" clId="{CB37691C-F0D3-4D97-8F0D-2D78C508B572}" dt="2021-03-04T23:07:52.217" v="1809" actId="26606"/>
        <pc:sldMkLst>
          <pc:docMk/>
          <pc:sldMk cId="299693498" sldId="269"/>
        </pc:sldMkLst>
        <pc:spChg chg="mod">
          <ac:chgData name="Kunal Gupta" userId="7a42848a-2380-4826-beca-8093d32885cd" providerId="ADAL" clId="{CB37691C-F0D3-4D97-8F0D-2D78C508B572}" dt="2021-03-04T23:07:52.217" v="1809" actId="26606"/>
          <ac:spMkLst>
            <pc:docMk/>
            <pc:sldMk cId="299693498" sldId="269"/>
            <ac:spMk id="2" creationId="{C641906C-4F91-4A86-9ED0-BC79EC8F22A6}"/>
          </ac:spMkLst>
        </pc:spChg>
        <pc:spChg chg="del">
          <ac:chgData name="Kunal Gupta" userId="7a42848a-2380-4826-beca-8093d32885cd" providerId="ADAL" clId="{CB37691C-F0D3-4D97-8F0D-2D78C508B572}" dt="2021-03-04T23:07:46.954" v="1808" actId="478"/>
          <ac:spMkLst>
            <pc:docMk/>
            <pc:sldMk cId="299693498" sldId="269"/>
            <ac:spMk id="3" creationId="{E3E702CB-A48F-4A05-89F7-CCA7E92F1906}"/>
          </ac:spMkLst>
        </pc:spChg>
        <pc:spChg chg="add">
          <ac:chgData name="Kunal Gupta" userId="7a42848a-2380-4826-beca-8093d32885cd" providerId="ADAL" clId="{CB37691C-F0D3-4D97-8F0D-2D78C508B572}" dt="2021-03-04T23:07:52.217" v="1809" actId="26606"/>
          <ac:spMkLst>
            <pc:docMk/>
            <pc:sldMk cId="299693498" sldId="269"/>
            <ac:spMk id="35" creationId="{CE6C63DC-BAE4-42B6-8FDF-F6467C2D23AC}"/>
          </ac:spMkLst>
        </pc:spChg>
        <pc:spChg chg="add">
          <ac:chgData name="Kunal Gupta" userId="7a42848a-2380-4826-beca-8093d32885cd" providerId="ADAL" clId="{CB37691C-F0D3-4D97-8F0D-2D78C508B572}" dt="2021-03-04T23:07:52.217" v="1809" actId="26606"/>
          <ac:spMkLst>
            <pc:docMk/>
            <pc:sldMk cId="299693498" sldId="269"/>
            <ac:spMk id="37" creationId="{5BD23F8E-2E78-4C84-8EFB-FE6C8ACB7F1F}"/>
          </ac:spMkLst>
        </pc:spChg>
        <pc:spChg chg="add">
          <ac:chgData name="Kunal Gupta" userId="7a42848a-2380-4826-beca-8093d32885cd" providerId="ADAL" clId="{CB37691C-F0D3-4D97-8F0D-2D78C508B572}" dt="2021-03-04T23:07:52.217" v="1809" actId="26606"/>
          <ac:spMkLst>
            <pc:docMk/>
            <pc:sldMk cId="299693498" sldId="269"/>
            <ac:spMk id="39" creationId="{57ABABA7-0420-4200-9B65-1C1967CE9373}"/>
          </ac:spMkLst>
        </pc:spChg>
        <pc:spChg chg="add">
          <ac:chgData name="Kunal Gupta" userId="7a42848a-2380-4826-beca-8093d32885cd" providerId="ADAL" clId="{CB37691C-F0D3-4D97-8F0D-2D78C508B572}" dt="2021-03-04T23:07:52.217" v="1809" actId="26606"/>
          <ac:spMkLst>
            <pc:docMk/>
            <pc:sldMk cId="299693498" sldId="269"/>
            <ac:spMk id="55" creationId="{1E86F813-D67B-409D-AA77-FA8878C28E40}"/>
          </ac:spMkLst>
        </pc:spChg>
        <pc:spChg chg="add">
          <ac:chgData name="Kunal Gupta" userId="7a42848a-2380-4826-beca-8093d32885cd" providerId="ADAL" clId="{CB37691C-F0D3-4D97-8F0D-2D78C508B572}" dt="2021-03-04T23:07:52.217" v="1809" actId="26606"/>
          <ac:spMkLst>
            <pc:docMk/>
            <pc:sldMk cId="299693498" sldId="269"/>
            <ac:spMk id="57" creationId="{1F0BB6E0-44F4-4938-8070-5992040BD1D5}"/>
          </ac:spMkLst>
        </pc:spChg>
        <pc:grpChg chg="add">
          <ac:chgData name="Kunal Gupta" userId="7a42848a-2380-4826-beca-8093d32885cd" providerId="ADAL" clId="{CB37691C-F0D3-4D97-8F0D-2D78C508B572}" dt="2021-03-04T23:07:52.217" v="1809" actId="26606"/>
          <ac:grpSpMkLst>
            <pc:docMk/>
            <pc:sldMk cId="299693498" sldId="269"/>
            <ac:grpSpMk id="7" creationId="{8CD25866-F15D-40A4-AEC5-47C044637AB7}"/>
          </ac:grpSpMkLst>
        </pc:grpChg>
        <pc:grpChg chg="add">
          <ac:chgData name="Kunal Gupta" userId="7a42848a-2380-4826-beca-8093d32885cd" providerId="ADAL" clId="{CB37691C-F0D3-4D97-8F0D-2D78C508B572}" dt="2021-03-04T23:07:52.217" v="1809" actId="26606"/>
          <ac:grpSpMkLst>
            <pc:docMk/>
            <pc:sldMk cId="299693498" sldId="269"/>
            <ac:grpSpMk id="21" creationId="{0C4A17ED-96AA-44A6-A050-E1A7A1CDD9E7}"/>
          </ac:grpSpMkLst>
        </pc:grpChg>
        <pc:grpChg chg="add">
          <ac:chgData name="Kunal Gupta" userId="7a42848a-2380-4826-beca-8093d32885cd" providerId="ADAL" clId="{CB37691C-F0D3-4D97-8F0D-2D78C508B572}" dt="2021-03-04T23:07:52.217" v="1809" actId="26606"/>
          <ac:grpSpMkLst>
            <pc:docMk/>
            <pc:sldMk cId="299693498" sldId="269"/>
            <ac:grpSpMk id="41" creationId="{46F1E992-B14A-4FD5-8E41-E19C83492C2A}"/>
          </ac:grpSpMkLst>
        </pc:grpChg>
      </pc:sldChg>
      <pc:sldChg chg="addSp delSp modSp add mod setBg">
        <pc:chgData name="Kunal Gupta" userId="7a42848a-2380-4826-beca-8093d32885cd" providerId="ADAL" clId="{CB37691C-F0D3-4D97-8F0D-2D78C508B572}" dt="2021-03-04T23:16:32.783" v="2487" actId="26606"/>
        <pc:sldMkLst>
          <pc:docMk/>
          <pc:sldMk cId="776382520" sldId="270"/>
        </pc:sldMkLst>
        <pc:spChg chg="mod">
          <ac:chgData name="Kunal Gupta" userId="7a42848a-2380-4826-beca-8093d32885cd" providerId="ADAL" clId="{CB37691C-F0D3-4D97-8F0D-2D78C508B572}" dt="2021-03-04T23:16:17.001" v="2485" actId="26606"/>
          <ac:spMkLst>
            <pc:docMk/>
            <pc:sldMk cId="776382520" sldId="270"/>
            <ac:spMk id="2" creationId="{9F94D084-3C0F-44B1-BBEF-C339B28B174C}"/>
          </ac:spMkLst>
        </pc:spChg>
        <pc:spChg chg="del mod">
          <ac:chgData name="Kunal Gupta" userId="7a42848a-2380-4826-beca-8093d32885cd" providerId="ADAL" clId="{CB37691C-F0D3-4D97-8F0D-2D78C508B572}" dt="2021-03-04T23:15:10.751" v="2450" actId="26606"/>
          <ac:spMkLst>
            <pc:docMk/>
            <pc:sldMk cId="776382520" sldId="270"/>
            <ac:spMk id="3" creationId="{13FD393C-234A-4506-9714-ACC6633C2EB7}"/>
          </ac:spMkLst>
        </pc:spChg>
        <pc:spChg chg="add del">
          <ac:chgData name="Kunal Gupta" userId="7a42848a-2380-4826-beca-8093d32885cd" providerId="ADAL" clId="{CB37691C-F0D3-4D97-8F0D-2D78C508B572}" dt="2021-03-04T23:15:10.751" v="2450" actId="26606"/>
          <ac:spMkLst>
            <pc:docMk/>
            <pc:sldMk cId="776382520" sldId="270"/>
            <ac:spMk id="36" creationId="{CE6C63DC-BAE4-42B6-8FDF-F6467C2D23AC}"/>
          </ac:spMkLst>
        </pc:spChg>
        <pc:spChg chg="add del">
          <ac:chgData name="Kunal Gupta" userId="7a42848a-2380-4826-beca-8093d32885cd" providerId="ADAL" clId="{CB37691C-F0D3-4D97-8F0D-2D78C508B572}" dt="2021-03-04T23:15:10.751" v="2450" actId="26606"/>
          <ac:spMkLst>
            <pc:docMk/>
            <pc:sldMk cId="776382520" sldId="270"/>
            <ac:spMk id="38" creationId="{BFE4781A-41C7-4F27-8792-A74EFB8E5CF1}"/>
          </ac:spMkLst>
        </pc:spChg>
        <pc:spChg chg="add del">
          <ac:chgData name="Kunal Gupta" userId="7a42848a-2380-4826-beca-8093d32885cd" providerId="ADAL" clId="{CB37691C-F0D3-4D97-8F0D-2D78C508B572}" dt="2021-03-04T23:15:10.751" v="2450" actId="26606"/>
          <ac:spMkLst>
            <pc:docMk/>
            <pc:sldMk cId="776382520" sldId="270"/>
            <ac:spMk id="40" creationId="{3A3C2D7E-3F2E-404E-9B30-CB12DC972D50}"/>
          </ac:spMkLst>
        </pc:spChg>
        <pc:spChg chg="add del">
          <ac:chgData name="Kunal Gupta" userId="7a42848a-2380-4826-beca-8093d32885cd" providerId="ADAL" clId="{CB37691C-F0D3-4D97-8F0D-2D78C508B572}" dt="2021-03-04T23:15:10.751" v="2450" actId="26606"/>
          <ac:spMkLst>
            <pc:docMk/>
            <pc:sldMk cId="776382520" sldId="270"/>
            <ac:spMk id="42" creationId="{F1F7FD00-BF97-4325-B7C2-E451F20840A7}"/>
          </ac:spMkLst>
        </pc:spChg>
        <pc:spChg chg="add del">
          <ac:chgData name="Kunal Gupta" userId="7a42848a-2380-4826-beca-8093d32885cd" providerId="ADAL" clId="{CB37691C-F0D3-4D97-8F0D-2D78C508B572}" dt="2021-03-04T23:15:10.751" v="2450" actId="26606"/>
          <ac:spMkLst>
            <pc:docMk/>
            <pc:sldMk cId="776382520" sldId="270"/>
            <ac:spMk id="44" creationId="{179B5294-DA4E-4926-B14A-DD6E07A12F67}"/>
          </ac:spMkLst>
        </pc:spChg>
        <pc:spChg chg="add">
          <ac:chgData name="Kunal Gupta" userId="7a42848a-2380-4826-beca-8093d32885cd" providerId="ADAL" clId="{CB37691C-F0D3-4D97-8F0D-2D78C508B572}" dt="2021-03-04T23:16:32.783" v="2487" actId="26606"/>
          <ac:spMkLst>
            <pc:docMk/>
            <pc:sldMk cId="776382520" sldId="270"/>
            <ac:spMk id="49" creationId="{205BFD52-DD96-4666-8D77-C636870FD095}"/>
          </ac:spMkLst>
        </pc:spChg>
        <pc:spChg chg="add">
          <ac:chgData name="Kunal Gupta" userId="7a42848a-2380-4826-beca-8093d32885cd" providerId="ADAL" clId="{CB37691C-F0D3-4D97-8F0D-2D78C508B572}" dt="2021-03-04T23:16:32.783" v="2487" actId="26606"/>
          <ac:spMkLst>
            <pc:docMk/>
            <pc:sldMk cId="776382520" sldId="270"/>
            <ac:spMk id="63" creationId="{1941746C-2C12-4564-8342-A3055D8361A9}"/>
          </ac:spMkLst>
        </pc:spChg>
        <pc:spChg chg="add del">
          <ac:chgData name="Kunal Gupta" userId="7a42848a-2380-4826-beca-8093d32885cd" providerId="ADAL" clId="{CB37691C-F0D3-4D97-8F0D-2D78C508B572}" dt="2021-03-04T23:16:17.033" v="2486" actId="26606"/>
          <ac:spMkLst>
            <pc:docMk/>
            <pc:sldMk cId="776382520" sldId="270"/>
            <ac:spMk id="78" creationId="{BDADA868-08FE-425A-AEF9-B622F93730AB}"/>
          </ac:spMkLst>
        </pc:spChg>
        <pc:spChg chg="add del">
          <ac:chgData name="Kunal Gupta" userId="7a42848a-2380-4826-beca-8093d32885cd" providerId="ADAL" clId="{CB37691C-F0D3-4D97-8F0D-2D78C508B572}" dt="2021-03-04T23:16:17.033" v="2486" actId="26606"/>
          <ac:spMkLst>
            <pc:docMk/>
            <pc:sldMk cId="776382520" sldId="270"/>
            <ac:spMk id="80" creationId="{4AE17B7F-6C2F-42A9-946F-8FF49617D1EF}"/>
          </ac:spMkLst>
        </pc:spChg>
        <pc:spChg chg="add del">
          <ac:chgData name="Kunal Gupta" userId="7a42848a-2380-4826-beca-8093d32885cd" providerId="ADAL" clId="{CB37691C-F0D3-4D97-8F0D-2D78C508B572}" dt="2021-03-04T23:16:17.033" v="2486" actId="26606"/>
          <ac:spMkLst>
            <pc:docMk/>
            <pc:sldMk cId="776382520" sldId="270"/>
            <ac:spMk id="82" creationId="{6065F8A9-9499-4A44-BDAD-F706130FD826}"/>
          </ac:spMkLst>
        </pc:spChg>
        <pc:spChg chg="add del">
          <ac:chgData name="Kunal Gupta" userId="7a42848a-2380-4826-beca-8093d32885cd" providerId="ADAL" clId="{CB37691C-F0D3-4D97-8F0D-2D78C508B572}" dt="2021-03-04T23:16:17.033" v="2486" actId="26606"/>
          <ac:spMkLst>
            <pc:docMk/>
            <pc:sldMk cId="776382520" sldId="270"/>
            <ac:spMk id="84" creationId="{38132C2D-AFE4-478D-A86B-81059C205E06}"/>
          </ac:spMkLst>
        </pc:spChg>
        <pc:spChg chg="add del">
          <ac:chgData name="Kunal Gupta" userId="7a42848a-2380-4826-beca-8093d32885cd" providerId="ADAL" clId="{CB37691C-F0D3-4D97-8F0D-2D78C508B572}" dt="2021-03-04T23:16:17.033" v="2486" actId="26606"/>
          <ac:spMkLst>
            <pc:docMk/>
            <pc:sldMk cId="776382520" sldId="270"/>
            <ac:spMk id="86" creationId="{205BFD52-DD96-4666-8D77-C636870FD095}"/>
          </ac:spMkLst>
        </pc:spChg>
        <pc:spChg chg="add del">
          <ac:chgData name="Kunal Gupta" userId="7a42848a-2380-4826-beca-8093d32885cd" providerId="ADAL" clId="{CB37691C-F0D3-4D97-8F0D-2D78C508B572}" dt="2021-03-04T23:16:17.033" v="2486" actId="26606"/>
          <ac:spMkLst>
            <pc:docMk/>
            <pc:sldMk cId="776382520" sldId="270"/>
            <ac:spMk id="88" creationId="{1941746C-2C12-4564-8342-A3055D8361A9}"/>
          </ac:spMkLst>
        </pc:spChg>
        <pc:spChg chg="add del">
          <ac:chgData name="Kunal Gupta" userId="7a42848a-2380-4826-beca-8093d32885cd" providerId="ADAL" clId="{CB37691C-F0D3-4D97-8F0D-2D78C508B572}" dt="2021-03-04T23:15:47.712" v="2469" actId="26606"/>
          <ac:spMkLst>
            <pc:docMk/>
            <pc:sldMk cId="776382520" sldId="270"/>
            <ac:spMk id="121" creationId="{BDADA868-08FE-425A-AEF9-B622F93730AB}"/>
          </ac:spMkLst>
        </pc:spChg>
        <pc:spChg chg="add del">
          <ac:chgData name="Kunal Gupta" userId="7a42848a-2380-4826-beca-8093d32885cd" providerId="ADAL" clId="{CB37691C-F0D3-4D97-8F0D-2D78C508B572}" dt="2021-03-04T23:15:47.712" v="2469" actId="26606"/>
          <ac:spMkLst>
            <pc:docMk/>
            <pc:sldMk cId="776382520" sldId="270"/>
            <ac:spMk id="123" creationId="{4AE17B7F-6C2F-42A9-946F-8FF49617D1EF}"/>
          </ac:spMkLst>
        </pc:spChg>
        <pc:spChg chg="add del">
          <ac:chgData name="Kunal Gupta" userId="7a42848a-2380-4826-beca-8093d32885cd" providerId="ADAL" clId="{CB37691C-F0D3-4D97-8F0D-2D78C508B572}" dt="2021-03-04T23:15:47.712" v="2469" actId="26606"/>
          <ac:spMkLst>
            <pc:docMk/>
            <pc:sldMk cId="776382520" sldId="270"/>
            <ac:spMk id="125" creationId="{A3D9AEEE-1CCD-43C0-BA3E-16D60A6E23C0}"/>
          </ac:spMkLst>
        </pc:spChg>
        <pc:spChg chg="add del">
          <ac:chgData name="Kunal Gupta" userId="7a42848a-2380-4826-beca-8093d32885cd" providerId="ADAL" clId="{CB37691C-F0D3-4D97-8F0D-2D78C508B572}" dt="2021-03-04T23:15:47.712" v="2469" actId="26606"/>
          <ac:spMkLst>
            <pc:docMk/>
            <pc:sldMk cId="776382520" sldId="270"/>
            <ac:spMk id="127" creationId="{60F880A6-33D3-4EEC-A780-B73559B9F24C}"/>
          </ac:spMkLst>
        </pc:spChg>
        <pc:spChg chg="add del">
          <ac:chgData name="Kunal Gupta" userId="7a42848a-2380-4826-beca-8093d32885cd" providerId="ADAL" clId="{CB37691C-F0D3-4D97-8F0D-2D78C508B572}" dt="2021-03-04T23:15:47.712" v="2469" actId="26606"/>
          <ac:spMkLst>
            <pc:docMk/>
            <pc:sldMk cId="776382520" sldId="270"/>
            <ac:spMk id="129" creationId="{2C6246ED-0535-4496-A8F6-1E80CC4EB853}"/>
          </ac:spMkLst>
        </pc:spChg>
        <pc:spChg chg="add del">
          <ac:chgData name="Kunal Gupta" userId="7a42848a-2380-4826-beca-8093d32885cd" providerId="ADAL" clId="{CB37691C-F0D3-4D97-8F0D-2D78C508B572}" dt="2021-03-04T23:15:54.296" v="2471" actId="26606"/>
          <ac:spMkLst>
            <pc:docMk/>
            <pc:sldMk cId="776382520" sldId="270"/>
            <ac:spMk id="133" creationId="{BDADA868-08FE-425A-AEF9-B622F93730AB}"/>
          </ac:spMkLst>
        </pc:spChg>
        <pc:spChg chg="add del">
          <ac:chgData name="Kunal Gupta" userId="7a42848a-2380-4826-beca-8093d32885cd" providerId="ADAL" clId="{CB37691C-F0D3-4D97-8F0D-2D78C508B572}" dt="2021-03-04T23:15:54.296" v="2471" actId="26606"/>
          <ac:spMkLst>
            <pc:docMk/>
            <pc:sldMk cId="776382520" sldId="270"/>
            <ac:spMk id="134" creationId="{4AE17B7F-6C2F-42A9-946F-8FF49617D1EF}"/>
          </ac:spMkLst>
        </pc:spChg>
        <pc:spChg chg="add del">
          <ac:chgData name="Kunal Gupta" userId="7a42848a-2380-4826-beca-8093d32885cd" providerId="ADAL" clId="{CB37691C-F0D3-4D97-8F0D-2D78C508B572}" dt="2021-03-04T23:15:54.296" v="2471" actId="26606"/>
          <ac:spMkLst>
            <pc:docMk/>
            <pc:sldMk cId="776382520" sldId="270"/>
            <ac:spMk id="135" creationId="{BF7E8610-2DF7-4AF0-B876-0F3B7882A6B7}"/>
          </ac:spMkLst>
        </pc:spChg>
        <pc:spChg chg="add del">
          <ac:chgData name="Kunal Gupta" userId="7a42848a-2380-4826-beca-8093d32885cd" providerId="ADAL" clId="{CB37691C-F0D3-4D97-8F0D-2D78C508B572}" dt="2021-03-04T23:15:54.296" v="2471" actId="26606"/>
          <ac:spMkLst>
            <pc:docMk/>
            <pc:sldMk cId="776382520" sldId="270"/>
            <ac:spMk id="136" creationId="{C1C8C023-62A6-4DA0-8DF4-3F4EA94090DE}"/>
          </ac:spMkLst>
        </pc:spChg>
        <pc:spChg chg="add del">
          <ac:chgData name="Kunal Gupta" userId="7a42848a-2380-4826-beca-8093d32885cd" providerId="ADAL" clId="{CB37691C-F0D3-4D97-8F0D-2D78C508B572}" dt="2021-03-04T23:15:54.296" v="2471" actId="26606"/>
          <ac:spMkLst>
            <pc:docMk/>
            <pc:sldMk cId="776382520" sldId="270"/>
            <ac:spMk id="137" creationId="{26B9FE07-322E-43FB-8707-C9826BD903EB}"/>
          </ac:spMkLst>
        </pc:spChg>
        <pc:spChg chg="add">
          <ac:chgData name="Kunal Gupta" userId="7a42848a-2380-4826-beca-8093d32885cd" providerId="ADAL" clId="{CB37691C-F0D3-4D97-8F0D-2D78C508B572}" dt="2021-03-04T23:16:32.783" v="2487" actId="26606"/>
          <ac:spMkLst>
            <pc:docMk/>
            <pc:sldMk cId="776382520" sldId="270"/>
            <ac:spMk id="158" creationId="{BDADA868-08FE-425A-AEF9-B622F93730AB}"/>
          </ac:spMkLst>
        </pc:spChg>
        <pc:spChg chg="add">
          <ac:chgData name="Kunal Gupta" userId="7a42848a-2380-4826-beca-8093d32885cd" providerId="ADAL" clId="{CB37691C-F0D3-4D97-8F0D-2D78C508B572}" dt="2021-03-04T23:16:32.783" v="2487" actId="26606"/>
          <ac:spMkLst>
            <pc:docMk/>
            <pc:sldMk cId="776382520" sldId="270"/>
            <ac:spMk id="160" creationId="{4AE17B7F-6C2F-42A9-946F-8FF49617D1EF}"/>
          </ac:spMkLst>
        </pc:spChg>
        <pc:spChg chg="add">
          <ac:chgData name="Kunal Gupta" userId="7a42848a-2380-4826-beca-8093d32885cd" providerId="ADAL" clId="{CB37691C-F0D3-4D97-8F0D-2D78C508B572}" dt="2021-03-04T23:16:32.783" v="2487" actId="26606"/>
          <ac:spMkLst>
            <pc:docMk/>
            <pc:sldMk cId="776382520" sldId="270"/>
            <ac:spMk id="162" creationId="{6065F8A9-9499-4A44-BDAD-F706130FD826}"/>
          </ac:spMkLst>
        </pc:spChg>
        <pc:spChg chg="add">
          <ac:chgData name="Kunal Gupta" userId="7a42848a-2380-4826-beca-8093d32885cd" providerId="ADAL" clId="{CB37691C-F0D3-4D97-8F0D-2D78C508B572}" dt="2021-03-04T23:16:32.783" v="2487" actId="26606"/>
          <ac:spMkLst>
            <pc:docMk/>
            <pc:sldMk cId="776382520" sldId="270"/>
            <ac:spMk id="164" creationId="{38132C2D-AFE4-478D-A86B-81059C205E06}"/>
          </ac:spMkLst>
        </pc:spChg>
        <pc:spChg chg="add del">
          <ac:chgData name="Kunal Gupta" userId="7a42848a-2380-4826-beca-8093d32885cd" providerId="ADAL" clId="{CB37691C-F0D3-4D97-8F0D-2D78C508B572}" dt="2021-03-04T23:15:57.215" v="2473" actId="26606"/>
          <ac:spMkLst>
            <pc:docMk/>
            <pc:sldMk cId="776382520" sldId="270"/>
            <ac:spMk id="165" creationId="{BDADA868-08FE-425A-AEF9-B622F93730AB}"/>
          </ac:spMkLst>
        </pc:spChg>
        <pc:spChg chg="add del">
          <ac:chgData name="Kunal Gupta" userId="7a42848a-2380-4826-beca-8093d32885cd" providerId="ADAL" clId="{CB37691C-F0D3-4D97-8F0D-2D78C508B572}" dt="2021-03-04T23:15:57.215" v="2473" actId="26606"/>
          <ac:spMkLst>
            <pc:docMk/>
            <pc:sldMk cId="776382520" sldId="270"/>
            <ac:spMk id="166" creationId="{4AE17B7F-6C2F-42A9-946F-8FF49617D1EF}"/>
          </ac:spMkLst>
        </pc:spChg>
        <pc:spChg chg="add del">
          <ac:chgData name="Kunal Gupta" userId="7a42848a-2380-4826-beca-8093d32885cd" providerId="ADAL" clId="{CB37691C-F0D3-4D97-8F0D-2D78C508B572}" dt="2021-03-04T23:15:57.215" v="2473" actId="26606"/>
          <ac:spMkLst>
            <pc:docMk/>
            <pc:sldMk cId="776382520" sldId="270"/>
            <ac:spMk id="167" creationId="{6065F8A9-9499-4A44-BDAD-F706130FD826}"/>
          </ac:spMkLst>
        </pc:spChg>
        <pc:spChg chg="add del">
          <ac:chgData name="Kunal Gupta" userId="7a42848a-2380-4826-beca-8093d32885cd" providerId="ADAL" clId="{CB37691C-F0D3-4D97-8F0D-2D78C508B572}" dt="2021-03-04T23:15:57.215" v="2473" actId="26606"/>
          <ac:spMkLst>
            <pc:docMk/>
            <pc:sldMk cId="776382520" sldId="270"/>
            <ac:spMk id="168" creationId="{38132C2D-AFE4-478D-A86B-81059C205E06}"/>
          </ac:spMkLst>
        </pc:spChg>
        <pc:spChg chg="add del">
          <ac:chgData name="Kunal Gupta" userId="7a42848a-2380-4826-beca-8093d32885cd" providerId="ADAL" clId="{CB37691C-F0D3-4D97-8F0D-2D78C508B572}" dt="2021-03-04T23:15:57.215" v="2473" actId="26606"/>
          <ac:spMkLst>
            <pc:docMk/>
            <pc:sldMk cId="776382520" sldId="270"/>
            <ac:spMk id="169" creationId="{205BFD52-DD96-4666-8D77-C636870FD095}"/>
          </ac:spMkLst>
        </pc:spChg>
        <pc:spChg chg="add del">
          <ac:chgData name="Kunal Gupta" userId="7a42848a-2380-4826-beca-8093d32885cd" providerId="ADAL" clId="{CB37691C-F0D3-4D97-8F0D-2D78C508B572}" dt="2021-03-04T23:15:57.215" v="2473" actId="26606"/>
          <ac:spMkLst>
            <pc:docMk/>
            <pc:sldMk cId="776382520" sldId="270"/>
            <ac:spMk id="170" creationId="{1941746C-2C12-4564-8342-A3055D8361A9}"/>
          </ac:spMkLst>
        </pc:spChg>
        <pc:spChg chg="add del">
          <ac:chgData name="Kunal Gupta" userId="7a42848a-2380-4826-beca-8093d32885cd" providerId="ADAL" clId="{CB37691C-F0D3-4D97-8F0D-2D78C508B572}" dt="2021-03-04T23:15:59.137" v="2475" actId="26606"/>
          <ac:spMkLst>
            <pc:docMk/>
            <pc:sldMk cId="776382520" sldId="270"/>
            <ac:spMk id="174" creationId="{BDADA868-08FE-425A-AEF9-B622F93730AB}"/>
          </ac:spMkLst>
        </pc:spChg>
        <pc:spChg chg="add del">
          <ac:chgData name="Kunal Gupta" userId="7a42848a-2380-4826-beca-8093d32885cd" providerId="ADAL" clId="{CB37691C-F0D3-4D97-8F0D-2D78C508B572}" dt="2021-03-04T23:15:59.137" v="2475" actId="26606"/>
          <ac:spMkLst>
            <pc:docMk/>
            <pc:sldMk cId="776382520" sldId="270"/>
            <ac:spMk id="175" creationId="{4AE17B7F-6C2F-42A9-946F-8FF49617D1EF}"/>
          </ac:spMkLst>
        </pc:spChg>
        <pc:spChg chg="add del">
          <ac:chgData name="Kunal Gupta" userId="7a42848a-2380-4826-beca-8093d32885cd" providerId="ADAL" clId="{CB37691C-F0D3-4D97-8F0D-2D78C508B572}" dt="2021-03-04T23:15:59.137" v="2475" actId="26606"/>
          <ac:spMkLst>
            <pc:docMk/>
            <pc:sldMk cId="776382520" sldId="270"/>
            <ac:spMk id="176" creationId="{6065F8A9-9499-4A44-BDAD-F706130FD826}"/>
          </ac:spMkLst>
        </pc:spChg>
        <pc:spChg chg="add del">
          <ac:chgData name="Kunal Gupta" userId="7a42848a-2380-4826-beca-8093d32885cd" providerId="ADAL" clId="{CB37691C-F0D3-4D97-8F0D-2D78C508B572}" dt="2021-03-04T23:15:59.137" v="2475" actId="26606"/>
          <ac:spMkLst>
            <pc:docMk/>
            <pc:sldMk cId="776382520" sldId="270"/>
            <ac:spMk id="177" creationId="{38132C2D-AFE4-478D-A86B-81059C205E06}"/>
          </ac:spMkLst>
        </pc:spChg>
        <pc:spChg chg="add del">
          <ac:chgData name="Kunal Gupta" userId="7a42848a-2380-4826-beca-8093d32885cd" providerId="ADAL" clId="{CB37691C-F0D3-4D97-8F0D-2D78C508B572}" dt="2021-03-04T23:15:59.137" v="2475" actId="26606"/>
          <ac:spMkLst>
            <pc:docMk/>
            <pc:sldMk cId="776382520" sldId="270"/>
            <ac:spMk id="178" creationId="{205BFD52-DD96-4666-8D77-C636870FD095}"/>
          </ac:spMkLst>
        </pc:spChg>
        <pc:spChg chg="add del">
          <ac:chgData name="Kunal Gupta" userId="7a42848a-2380-4826-beca-8093d32885cd" providerId="ADAL" clId="{CB37691C-F0D3-4D97-8F0D-2D78C508B572}" dt="2021-03-04T23:15:59.137" v="2475" actId="26606"/>
          <ac:spMkLst>
            <pc:docMk/>
            <pc:sldMk cId="776382520" sldId="270"/>
            <ac:spMk id="179" creationId="{1941746C-2C12-4564-8342-A3055D8361A9}"/>
          </ac:spMkLst>
        </pc:spChg>
        <pc:spChg chg="add del">
          <ac:chgData name="Kunal Gupta" userId="7a42848a-2380-4826-beca-8093d32885cd" providerId="ADAL" clId="{CB37691C-F0D3-4D97-8F0D-2D78C508B572}" dt="2021-03-04T23:16:00.764" v="2477" actId="26606"/>
          <ac:spMkLst>
            <pc:docMk/>
            <pc:sldMk cId="776382520" sldId="270"/>
            <ac:spMk id="183" creationId="{BDADA868-08FE-425A-AEF9-B622F93730AB}"/>
          </ac:spMkLst>
        </pc:spChg>
        <pc:spChg chg="add del">
          <ac:chgData name="Kunal Gupta" userId="7a42848a-2380-4826-beca-8093d32885cd" providerId="ADAL" clId="{CB37691C-F0D3-4D97-8F0D-2D78C508B572}" dt="2021-03-04T23:16:00.764" v="2477" actId="26606"/>
          <ac:spMkLst>
            <pc:docMk/>
            <pc:sldMk cId="776382520" sldId="270"/>
            <ac:spMk id="184" creationId="{4AE17B7F-6C2F-42A9-946F-8FF49617D1EF}"/>
          </ac:spMkLst>
        </pc:spChg>
        <pc:spChg chg="add del">
          <ac:chgData name="Kunal Gupta" userId="7a42848a-2380-4826-beca-8093d32885cd" providerId="ADAL" clId="{CB37691C-F0D3-4D97-8F0D-2D78C508B572}" dt="2021-03-04T23:16:00.764" v="2477" actId="26606"/>
          <ac:spMkLst>
            <pc:docMk/>
            <pc:sldMk cId="776382520" sldId="270"/>
            <ac:spMk id="185" creationId="{6065F8A9-9499-4A44-BDAD-F706130FD826}"/>
          </ac:spMkLst>
        </pc:spChg>
        <pc:spChg chg="add del">
          <ac:chgData name="Kunal Gupta" userId="7a42848a-2380-4826-beca-8093d32885cd" providerId="ADAL" clId="{CB37691C-F0D3-4D97-8F0D-2D78C508B572}" dt="2021-03-04T23:16:00.764" v="2477" actId="26606"/>
          <ac:spMkLst>
            <pc:docMk/>
            <pc:sldMk cId="776382520" sldId="270"/>
            <ac:spMk id="186" creationId="{38132C2D-AFE4-478D-A86B-81059C205E06}"/>
          </ac:spMkLst>
        </pc:spChg>
        <pc:spChg chg="add del">
          <ac:chgData name="Kunal Gupta" userId="7a42848a-2380-4826-beca-8093d32885cd" providerId="ADAL" clId="{CB37691C-F0D3-4D97-8F0D-2D78C508B572}" dt="2021-03-04T23:16:00.764" v="2477" actId="26606"/>
          <ac:spMkLst>
            <pc:docMk/>
            <pc:sldMk cId="776382520" sldId="270"/>
            <ac:spMk id="187" creationId="{205BFD52-DD96-4666-8D77-C636870FD095}"/>
          </ac:spMkLst>
        </pc:spChg>
        <pc:spChg chg="add del">
          <ac:chgData name="Kunal Gupta" userId="7a42848a-2380-4826-beca-8093d32885cd" providerId="ADAL" clId="{CB37691C-F0D3-4D97-8F0D-2D78C508B572}" dt="2021-03-04T23:16:00.764" v="2477" actId="26606"/>
          <ac:spMkLst>
            <pc:docMk/>
            <pc:sldMk cId="776382520" sldId="270"/>
            <ac:spMk id="188" creationId="{1941746C-2C12-4564-8342-A3055D8361A9}"/>
          </ac:spMkLst>
        </pc:spChg>
        <pc:spChg chg="add del">
          <ac:chgData name="Kunal Gupta" userId="7a42848a-2380-4826-beca-8093d32885cd" providerId="ADAL" clId="{CB37691C-F0D3-4D97-8F0D-2D78C508B572}" dt="2021-03-04T23:16:02.258" v="2479" actId="26606"/>
          <ac:spMkLst>
            <pc:docMk/>
            <pc:sldMk cId="776382520" sldId="270"/>
            <ac:spMk id="192" creationId="{BDADA868-08FE-425A-AEF9-B622F93730AB}"/>
          </ac:spMkLst>
        </pc:spChg>
        <pc:spChg chg="add del">
          <ac:chgData name="Kunal Gupta" userId="7a42848a-2380-4826-beca-8093d32885cd" providerId="ADAL" clId="{CB37691C-F0D3-4D97-8F0D-2D78C508B572}" dt="2021-03-04T23:16:02.258" v="2479" actId="26606"/>
          <ac:spMkLst>
            <pc:docMk/>
            <pc:sldMk cId="776382520" sldId="270"/>
            <ac:spMk id="193" creationId="{4AE17B7F-6C2F-42A9-946F-8FF49617D1EF}"/>
          </ac:spMkLst>
        </pc:spChg>
        <pc:spChg chg="add del">
          <ac:chgData name="Kunal Gupta" userId="7a42848a-2380-4826-beca-8093d32885cd" providerId="ADAL" clId="{CB37691C-F0D3-4D97-8F0D-2D78C508B572}" dt="2021-03-04T23:16:02.258" v="2479" actId="26606"/>
          <ac:spMkLst>
            <pc:docMk/>
            <pc:sldMk cId="776382520" sldId="270"/>
            <ac:spMk id="194" creationId="{BF7E8610-2DF7-4AF0-B876-0F3B7882A6B7}"/>
          </ac:spMkLst>
        </pc:spChg>
        <pc:spChg chg="add del">
          <ac:chgData name="Kunal Gupta" userId="7a42848a-2380-4826-beca-8093d32885cd" providerId="ADAL" clId="{CB37691C-F0D3-4D97-8F0D-2D78C508B572}" dt="2021-03-04T23:16:02.258" v="2479" actId="26606"/>
          <ac:spMkLst>
            <pc:docMk/>
            <pc:sldMk cId="776382520" sldId="270"/>
            <ac:spMk id="195" creationId="{C1C8C023-62A6-4DA0-8DF4-3F4EA94090DE}"/>
          </ac:spMkLst>
        </pc:spChg>
        <pc:spChg chg="add del">
          <ac:chgData name="Kunal Gupta" userId="7a42848a-2380-4826-beca-8093d32885cd" providerId="ADAL" clId="{CB37691C-F0D3-4D97-8F0D-2D78C508B572}" dt="2021-03-04T23:16:02.258" v="2479" actId="26606"/>
          <ac:spMkLst>
            <pc:docMk/>
            <pc:sldMk cId="776382520" sldId="270"/>
            <ac:spMk id="196" creationId="{26B9FE07-322E-43FB-8707-C9826BD903EB}"/>
          </ac:spMkLst>
        </pc:spChg>
        <pc:spChg chg="add del">
          <ac:chgData name="Kunal Gupta" userId="7a42848a-2380-4826-beca-8093d32885cd" providerId="ADAL" clId="{CB37691C-F0D3-4D97-8F0D-2D78C508B572}" dt="2021-03-04T23:16:09.814" v="2481" actId="26606"/>
          <ac:spMkLst>
            <pc:docMk/>
            <pc:sldMk cId="776382520" sldId="270"/>
            <ac:spMk id="200" creationId="{BDADA868-08FE-425A-AEF9-B622F93730AB}"/>
          </ac:spMkLst>
        </pc:spChg>
        <pc:spChg chg="add del">
          <ac:chgData name="Kunal Gupta" userId="7a42848a-2380-4826-beca-8093d32885cd" providerId="ADAL" clId="{CB37691C-F0D3-4D97-8F0D-2D78C508B572}" dt="2021-03-04T23:16:09.814" v="2481" actId="26606"/>
          <ac:spMkLst>
            <pc:docMk/>
            <pc:sldMk cId="776382520" sldId="270"/>
            <ac:spMk id="201" creationId="{4AE17B7F-6C2F-42A9-946F-8FF49617D1EF}"/>
          </ac:spMkLst>
        </pc:spChg>
        <pc:spChg chg="add del">
          <ac:chgData name="Kunal Gupta" userId="7a42848a-2380-4826-beca-8093d32885cd" providerId="ADAL" clId="{CB37691C-F0D3-4D97-8F0D-2D78C508B572}" dt="2021-03-04T23:16:09.814" v="2481" actId="26606"/>
          <ac:spMkLst>
            <pc:docMk/>
            <pc:sldMk cId="776382520" sldId="270"/>
            <ac:spMk id="202" creationId="{A3D9AEEE-1CCD-43C0-BA3E-16D60A6E23C0}"/>
          </ac:spMkLst>
        </pc:spChg>
        <pc:spChg chg="add del">
          <ac:chgData name="Kunal Gupta" userId="7a42848a-2380-4826-beca-8093d32885cd" providerId="ADAL" clId="{CB37691C-F0D3-4D97-8F0D-2D78C508B572}" dt="2021-03-04T23:16:09.814" v="2481" actId="26606"/>
          <ac:spMkLst>
            <pc:docMk/>
            <pc:sldMk cId="776382520" sldId="270"/>
            <ac:spMk id="203" creationId="{60F880A6-33D3-4EEC-A780-B73559B9F24C}"/>
          </ac:spMkLst>
        </pc:spChg>
        <pc:spChg chg="add del">
          <ac:chgData name="Kunal Gupta" userId="7a42848a-2380-4826-beca-8093d32885cd" providerId="ADAL" clId="{CB37691C-F0D3-4D97-8F0D-2D78C508B572}" dt="2021-03-04T23:16:09.814" v="2481" actId="26606"/>
          <ac:spMkLst>
            <pc:docMk/>
            <pc:sldMk cId="776382520" sldId="270"/>
            <ac:spMk id="204" creationId="{2C6246ED-0535-4496-A8F6-1E80CC4EB853}"/>
          </ac:spMkLst>
        </pc:spChg>
        <pc:spChg chg="add del">
          <ac:chgData name="Kunal Gupta" userId="7a42848a-2380-4826-beca-8093d32885cd" providerId="ADAL" clId="{CB37691C-F0D3-4D97-8F0D-2D78C508B572}" dt="2021-03-04T23:16:14.623" v="2483" actId="26606"/>
          <ac:spMkLst>
            <pc:docMk/>
            <pc:sldMk cId="776382520" sldId="270"/>
            <ac:spMk id="208" creationId="{BDADA868-08FE-425A-AEF9-B622F93730AB}"/>
          </ac:spMkLst>
        </pc:spChg>
        <pc:spChg chg="add del">
          <ac:chgData name="Kunal Gupta" userId="7a42848a-2380-4826-beca-8093d32885cd" providerId="ADAL" clId="{CB37691C-F0D3-4D97-8F0D-2D78C508B572}" dt="2021-03-04T23:16:14.623" v="2483" actId="26606"/>
          <ac:spMkLst>
            <pc:docMk/>
            <pc:sldMk cId="776382520" sldId="270"/>
            <ac:spMk id="209" creationId="{4AE17B7F-6C2F-42A9-946F-8FF49617D1EF}"/>
          </ac:spMkLst>
        </pc:spChg>
        <pc:spChg chg="add del">
          <ac:chgData name="Kunal Gupta" userId="7a42848a-2380-4826-beca-8093d32885cd" providerId="ADAL" clId="{CB37691C-F0D3-4D97-8F0D-2D78C508B572}" dt="2021-03-04T23:16:14.623" v="2483" actId="26606"/>
          <ac:spMkLst>
            <pc:docMk/>
            <pc:sldMk cId="776382520" sldId="270"/>
            <ac:spMk id="210" creationId="{BF7E8610-2DF7-4AF0-B876-0F3B7882A6B7}"/>
          </ac:spMkLst>
        </pc:spChg>
        <pc:spChg chg="add del">
          <ac:chgData name="Kunal Gupta" userId="7a42848a-2380-4826-beca-8093d32885cd" providerId="ADAL" clId="{CB37691C-F0D3-4D97-8F0D-2D78C508B572}" dt="2021-03-04T23:16:14.623" v="2483" actId="26606"/>
          <ac:spMkLst>
            <pc:docMk/>
            <pc:sldMk cId="776382520" sldId="270"/>
            <ac:spMk id="211" creationId="{C1C8C023-62A6-4DA0-8DF4-3F4EA94090DE}"/>
          </ac:spMkLst>
        </pc:spChg>
        <pc:spChg chg="add del">
          <ac:chgData name="Kunal Gupta" userId="7a42848a-2380-4826-beca-8093d32885cd" providerId="ADAL" clId="{CB37691C-F0D3-4D97-8F0D-2D78C508B572}" dt="2021-03-04T23:16:14.623" v="2483" actId="26606"/>
          <ac:spMkLst>
            <pc:docMk/>
            <pc:sldMk cId="776382520" sldId="270"/>
            <ac:spMk id="212" creationId="{26B9FE07-322E-43FB-8707-C9826BD903EB}"/>
          </ac:spMkLst>
        </pc:spChg>
        <pc:spChg chg="add del">
          <ac:chgData name="Kunal Gupta" userId="7a42848a-2380-4826-beca-8093d32885cd" providerId="ADAL" clId="{CB37691C-F0D3-4D97-8F0D-2D78C508B572}" dt="2021-03-04T23:16:17.001" v="2485" actId="26606"/>
          <ac:spMkLst>
            <pc:docMk/>
            <pc:sldMk cId="776382520" sldId="270"/>
            <ac:spMk id="216" creationId="{BDADA868-08FE-425A-AEF9-B622F93730AB}"/>
          </ac:spMkLst>
        </pc:spChg>
        <pc:spChg chg="add del">
          <ac:chgData name="Kunal Gupta" userId="7a42848a-2380-4826-beca-8093d32885cd" providerId="ADAL" clId="{CB37691C-F0D3-4D97-8F0D-2D78C508B572}" dt="2021-03-04T23:16:17.001" v="2485" actId="26606"/>
          <ac:spMkLst>
            <pc:docMk/>
            <pc:sldMk cId="776382520" sldId="270"/>
            <ac:spMk id="217" creationId="{4AE17B7F-6C2F-42A9-946F-8FF49617D1EF}"/>
          </ac:spMkLst>
        </pc:spChg>
        <pc:spChg chg="add del">
          <ac:chgData name="Kunal Gupta" userId="7a42848a-2380-4826-beca-8093d32885cd" providerId="ADAL" clId="{CB37691C-F0D3-4D97-8F0D-2D78C508B572}" dt="2021-03-04T23:16:17.001" v="2485" actId="26606"/>
          <ac:spMkLst>
            <pc:docMk/>
            <pc:sldMk cId="776382520" sldId="270"/>
            <ac:spMk id="218" creationId="{A3D9AEEE-1CCD-43C0-BA3E-16D60A6E23C0}"/>
          </ac:spMkLst>
        </pc:spChg>
        <pc:spChg chg="add del">
          <ac:chgData name="Kunal Gupta" userId="7a42848a-2380-4826-beca-8093d32885cd" providerId="ADAL" clId="{CB37691C-F0D3-4D97-8F0D-2D78C508B572}" dt="2021-03-04T23:16:17.001" v="2485" actId="26606"/>
          <ac:spMkLst>
            <pc:docMk/>
            <pc:sldMk cId="776382520" sldId="270"/>
            <ac:spMk id="219" creationId="{60F880A6-33D3-4EEC-A780-B73559B9F24C}"/>
          </ac:spMkLst>
        </pc:spChg>
        <pc:spChg chg="add del">
          <ac:chgData name="Kunal Gupta" userId="7a42848a-2380-4826-beca-8093d32885cd" providerId="ADAL" clId="{CB37691C-F0D3-4D97-8F0D-2D78C508B572}" dt="2021-03-04T23:16:17.001" v="2485" actId="26606"/>
          <ac:spMkLst>
            <pc:docMk/>
            <pc:sldMk cId="776382520" sldId="270"/>
            <ac:spMk id="220" creationId="{2C6246ED-0535-4496-A8F6-1E80CC4EB853}"/>
          </ac:spMkLst>
        </pc:spChg>
        <pc:spChg chg="add del">
          <ac:chgData name="Kunal Gupta" userId="7a42848a-2380-4826-beca-8093d32885cd" providerId="ADAL" clId="{CB37691C-F0D3-4D97-8F0D-2D78C508B572}" dt="2021-03-04T23:16:32.783" v="2487" actId="26606"/>
          <ac:spMkLst>
            <pc:docMk/>
            <pc:sldMk cId="776382520" sldId="270"/>
            <ac:spMk id="248" creationId="{BDADA868-08FE-425A-AEF9-B622F93730AB}"/>
          </ac:spMkLst>
        </pc:spChg>
        <pc:spChg chg="add del">
          <ac:chgData name="Kunal Gupta" userId="7a42848a-2380-4826-beca-8093d32885cd" providerId="ADAL" clId="{CB37691C-F0D3-4D97-8F0D-2D78C508B572}" dt="2021-03-04T23:16:32.783" v="2487" actId="26606"/>
          <ac:spMkLst>
            <pc:docMk/>
            <pc:sldMk cId="776382520" sldId="270"/>
            <ac:spMk id="249" creationId="{4AE17B7F-6C2F-42A9-946F-8FF49617D1EF}"/>
          </ac:spMkLst>
        </pc:spChg>
        <pc:spChg chg="add del">
          <ac:chgData name="Kunal Gupta" userId="7a42848a-2380-4826-beca-8093d32885cd" providerId="ADAL" clId="{CB37691C-F0D3-4D97-8F0D-2D78C508B572}" dt="2021-03-04T23:16:32.783" v="2487" actId="26606"/>
          <ac:spMkLst>
            <pc:docMk/>
            <pc:sldMk cId="776382520" sldId="270"/>
            <ac:spMk id="250" creationId="{6065F8A9-9499-4A44-BDAD-F706130FD826}"/>
          </ac:spMkLst>
        </pc:spChg>
        <pc:spChg chg="add del">
          <ac:chgData name="Kunal Gupta" userId="7a42848a-2380-4826-beca-8093d32885cd" providerId="ADAL" clId="{CB37691C-F0D3-4D97-8F0D-2D78C508B572}" dt="2021-03-04T23:16:32.783" v="2487" actId="26606"/>
          <ac:spMkLst>
            <pc:docMk/>
            <pc:sldMk cId="776382520" sldId="270"/>
            <ac:spMk id="251" creationId="{38132C2D-AFE4-478D-A86B-81059C205E06}"/>
          </ac:spMkLst>
        </pc:spChg>
        <pc:spChg chg="add del">
          <ac:chgData name="Kunal Gupta" userId="7a42848a-2380-4826-beca-8093d32885cd" providerId="ADAL" clId="{CB37691C-F0D3-4D97-8F0D-2D78C508B572}" dt="2021-03-04T23:16:32.783" v="2487" actId="26606"/>
          <ac:spMkLst>
            <pc:docMk/>
            <pc:sldMk cId="776382520" sldId="270"/>
            <ac:spMk id="252" creationId="{205BFD52-DD96-4666-8D77-C636870FD095}"/>
          </ac:spMkLst>
        </pc:spChg>
        <pc:spChg chg="add del">
          <ac:chgData name="Kunal Gupta" userId="7a42848a-2380-4826-beca-8093d32885cd" providerId="ADAL" clId="{CB37691C-F0D3-4D97-8F0D-2D78C508B572}" dt="2021-03-04T23:16:32.783" v="2487" actId="26606"/>
          <ac:spMkLst>
            <pc:docMk/>
            <pc:sldMk cId="776382520" sldId="270"/>
            <ac:spMk id="253" creationId="{1941746C-2C12-4564-8342-A3055D8361A9}"/>
          </ac:spMkLst>
        </pc:spChg>
        <pc:grpChg chg="add del">
          <ac:chgData name="Kunal Gupta" userId="7a42848a-2380-4826-beca-8093d32885cd" providerId="ADAL" clId="{CB37691C-F0D3-4D97-8F0D-2D78C508B572}" dt="2021-03-04T23:15:10.751" v="2450" actId="26606"/>
          <ac:grpSpMkLst>
            <pc:docMk/>
            <pc:sldMk cId="776382520" sldId="270"/>
            <ac:grpSpMk id="8" creationId="{8CD25866-F15D-40A4-AEC5-47C044637AB7}"/>
          </ac:grpSpMkLst>
        </pc:grpChg>
        <pc:grpChg chg="add del">
          <ac:chgData name="Kunal Gupta" userId="7a42848a-2380-4826-beca-8093d32885cd" providerId="ADAL" clId="{CB37691C-F0D3-4D97-8F0D-2D78C508B572}" dt="2021-03-04T23:15:10.751" v="2450" actId="26606"/>
          <ac:grpSpMkLst>
            <pc:docMk/>
            <pc:sldMk cId="776382520" sldId="270"/>
            <ac:grpSpMk id="22" creationId="{0C4A17ED-96AA-44A6-A050-E1A7A1CDD9E7}"/>
          </ac:grpSpMkLst>
        </pc:grpChg>
        <pc:grpChg chg="add del">
          <ac:chgData name="Kunal Gupta" userId="7a42848a-2380-4826-beca-8093d32885cd" providerId="ADAL" clId="{CB37691C-F0D3-4D97-8F0D-2D78C508B572}" dt="2021-03-04T23:16:17.033" v="2486" actId="26606"/>
          <ac:grpSpMkLst>
            <pc:docMk/>
            <pc:sldMk cId="776382520" sldId="270"/>
            <ac:grpSpMk id="50" creationId="{183CFBA6-CE65-403A-9402-96B75FC89916}"/>
          </ac:grpSpMkLst>
        </pc:grpChg>
        <pc:grpChg chg="add del">
          <ac:chgData name="Kunal Gupta" userId="7a42848a-2380-4826-beca-8093d32885cd" providerId="ADAL" clId="{CB37691C-F0D3-4D97-8F0D-2D78C508B572}" dt="2021-03-04T23:16:17.033" v="2486" actId="26606"/>
          <ac:grpSpMkLst>
            <pc:docMk/>
            <pc:sldMk cId="776382520" sldId="270"/>
            <ac:grpSpMk id="64" creationId="{C1BC7BDB-967A-4559-AA14-041BCB872DFF}"/>
          </ac:grpSpMkLst>
        </pc:grpChg>
        <pc:grpChg chg="add del">
          <ac:chgData name="Kunal Gupta" userId="7a42848a-2380-4826-beca-8093d32885cd" providerId="ADAL" clId="{CB37691C-F0D3-4D97-8F0D-2D78C508B572}" dt="2021-03-04T23:15:47.712" v="2469" actId="26606"/>
          <ac:grpSpMkLst>
            <pc:docMk/>
            <pc:sldMk cId="776382520" sldId="270"/>
            <ac:grpSpMk id="93" creationId="{183CFBA6-CE65-403A-9402-96B75FC89916}"/>
          </ac:grpSpMkLst>
        </pc:grpChg>
        <pc:grpChg chg="add del">
          <ac:chgData name="Kunal Gupta" userId="7a42848a-2380-4826-beca-8093d32885cd" providerId="ADAL" clId="{CB37691C-F0D3-4D97-8F0D-2D78C508B572}" dt="2021-03-04T23:15:47.712" v="2469" actId="26606"/>
          <ac:grpSpMkLst>
            <pc:docMk/>
            <pc:sldMk cId="776382520" sldId="270"/>
            <ac:grpSpMk id="107" creationId="{C1BC7BDB-967A-4559-AA14-041BCB872DFF}"/>
          </ac:grpSpMkLst>
        </pc:grpChg>
        <pc:grpChg chg="add">
          <ac:chgData name="Kunal Gupta" userId="7a42848a-2380-4826-beca-8093d32885cd" providerId="ADAL" clId="{CB37691C-F0D3-4D97-8F0D-2D78C508B572}" dt="2021-03-04T23:16:32.783" v="2487" actId="26606"/>
          <ac:grpSpMkLst>
            <pc:docMk/>
            <pc:sldMk cId="776382520" sldId="270"/>
            <ac:grpSpMk id="130" creationId="{183CFBA6-CE65-403A-9402-96B75FC89916}"/>
          </ac:grpSpMkLst>
        </pc:grpChg>
        <pc:grpChg chg="add del">
          <ac:chgData name="Kunal Gupta" userId="7a42848a-2380-4826-beca-8093d32885cd" providerId="ADAL" clId="{CB37691C-F0D3-4D97-8F0D-2D78C508B572}" dt="2021-03-04T23:15:54.296" v="2471" actId="26606"/>
          <ac:grpSpMkLst>
            <pc:docMk/>
            <pc:sldMk cId="776382520" sldId="270"/>
            <ac:grpSpMk id="131" creationId="{183CFBA6-CE65-403A-9402-96B75FC89916}"/>
          </ac:grpSpMkLst>
        </pc:grpChg>
        <pc:grpChg chg="add del">
          <ac:chgData name="Kunal Gupta" userId="7a42848a-2380-4826-beca-8093d32885cd" providerId="ADAL" clId="{CB37691C-F0D3-4D97-8F0D-2D78C508B572}" dt="2021-03-04T23:15:54.296" v="2471" actId="26606"/>
          <ac:grpSpMkLst>
            <pc:docMk/>
            <pc:sldMk cId="776382520" sldId="270"/>
            <ac:grpSpMk id="132" creationId="{C1BC7BDB-967A-4559-AA14-041BCB872DFF}"/>
          </ac:grpSpMkLst>
        </pc:grpChg>
        <pc:grpChg chg="add del">
          <ac:chgData name="Kunal Gupta" userId="7a42848a-2380-4826-beca-8093d32885cd" providerId="ADAL" clId="{CB37691C-F0D3-4D97-8F0D-2D78C508B572}" dt="2021-03-04T23:15:57.215" v="2473" actId="26606"/>
          <ac:grpSpMkLst>
            <pc:docMk/>
            <pc:sldMk cId="776382520" sldId="270"/>
            <ac:grpSpMk id="139" creationId="{183CFBA6-CE65-403A-9402-96B75FC89916}"/>
          </ac:grpSpMkLst>
        </pc:grpChg>
        <pc:grpChg chg="add">
          <ac:chgData name="Kunal Gupta" userId="7a42848a-2380-4826-beca-8093d32885cd" providerId="ADAL" clId="{CB37691C-F0D3-4D97-8F0D-2D78C508B572}" dt="2021-03-04T23:16:32.783" v="2487" actId="26606"/>
          <ac:grpSpMkLst>
            <pc:docMk/>
            <pc:sldMk cId="776382520" sldId="270"/>
            <ac:grpSpMk id="144" creationId="{C1BC7BDB-967A-4559-AA14-041BCB872DFF}"/>
          </ac:grpSpMkLst>
        </pc:grpChg>
        <pc:grpChg chg="add del">
          <ac:chgData name="Kunal Gupta" userId="7a42848a-2380-4826-beca-8093d32885cd" providerId="ADAL" clId="{CB37691C-F0D3-4D97-8F0D-2D78C508B572}" dt="2021-03-04T23:15:57.215" v="2473" actId="26606"/>
          <ac:grpSpMkLst>
            <pc:docMk/>
            <pc:sldMk cId="776382520" sldId="270"/>
            <ac:grpSpMk id="152" creationId="{C1BC7BDB-967A-4559-AA14-041BCB872DFF}"/>
          </ac:grpSpMkLst>
        </pc:grpChg>
        <pc:grpChg chg="add del">
          <ac:chgData name="Kunal Gupta" userId="7a42848a-2380-4826-beca-8093d32885cd" providerId="ADAL" clId="{CB37691C-F0D3-4D97-8F0D-2D78C508B572}" dt="2021-03-04T23:15:59.137" v="2475" actId="26606"/>
          <ac:grpSpMkLst>
            <pc:docMk/>
            <pc:sldMk cId="776382520" sldId="270"/>
            <ac:grpSpMk id="172" creationId="{183CFBA6-CE65-403A-9402-96B75FC89916}"/>
          </ac:grpSpMkLst>
        </pc:grpChg>
        <pc:grpChg chg="add del">
          <ac:chgData name="Kunal Gupta" userId="7a42848a-2380-4826-beca-8093d32885cd" providerId="ADAL" clId="{CB37691C-F0D3-4D97-8F0D-2D78C508B572}" dt="2021-03-04T23:15:59.137" v="2475" actId="26606"/>
          <ac:grpSpMkLst>
            <pc:docMk/>
            <pc:sldMk cId="776382520" sldId="270"/>
            <ac:grpSpMk id="173" creationId="{C1BC7BDB-967A-4559-AA14-041BCB872DFF}"/>
          </ac:grpSpMkLst>
        </pc:grpChg>
        <pc:grpChg chg="add del">
          <ac:chgData name="Kunal Gupta" userId="7a42848a-2380-4826-beca-8093d32885cd" providerId="ADAL" clId="{CB37691C-F0D3-4D97-8F0D-2D78C508B572}" dt="2021-03-04T23:16:00.764" v="2477" actId="26606"/>
          <ac:grpSpMkLst>
            <pc:docMk/>
            <pc:sldMk cId="776382520" sldId="270"/>
            <ac:grpSpMk id="181" creationId="{183CFBA6-CE65-403A-9402-96B75FC89916}"/>
          </ac:grpSpMkLst>
        </pc:grpChg>
        <pc:grpChg chg="add del">
          <ac:chgData name="Kunal Gupta" userId="7a42848a-2380-4826-beca-8093d32885cd" providerId="ADAL" clId="{CB37691C-F0D3-4D97-8F0D-2D78C508B572}" dt="2021-03-04T23:16:00.764" v="2477" actId="26606"/>
          <ac:grpSpMkLst>
            <pc:docMk/>
            <pc:sldMk cId="776382520" sldId="270"/>
            <ac:grpSpMk id="182" creationId="{C1BC7BDB-967A-4559-AA14-041BCB872DFF}"/>
          </ac:grpSpMkLst>
        </pc:grpChg>
        <pc:grpChg chg="add del">
          <ac:chgData name="Kunal Gupta" userId="7a42848a-2380-4826-beca-8093d32885cd" providerId="ADAL" clId="{CB37691C-F0D3-4D97-8F0D-2D78C508B572}" dt="2021-03-04T23:16:02.258" v="2479" actId="26606"/>
          <ac:grpSpMkLst>
            <pc:docMk/>
            <pc:sldMk cId="776382520" sldId="270"/>
            <ac:grpSpMk id="190" creationId="{183CFBA6-CE65-403A-9402-96B75FC89916}"/>
          </ac:grpSpMkLst>
        </pc:grpChg>
        <pc:grpChg chg="add del">
          <ac:chgData name="Kunal Gupta" userId="7a42848a-2380-4826-beca-8093d32885cd" providerId="ADAL" clId="{CB37691C-F0D3-4D97-8F0D-2D78C508B572}" dt="2021-03-04T23:16:02.258" v="2479" actId="26606"/>
          <ac:grpSpMkLst>
            <pc:docMk/>
            <pc:sldMk cId="776382520" sldId="270"/>
            <ac:grpSpMk id="191" creationId="{C1BC7BDB-967A-4559-AA14-041BCB872DFF}"/>
          </ac:grpSpMkLst>
        </pc:grpChg>
        <pc:grpChg chg="add del">
          <ac:chgData name="Kunal Gupta" userId="7a42848a-2380-4826-beca-8093d32885cd" providerId="ADAL" clId="{CB37691C-F0D3-4D97-8F0D-2D78C508B572}" dt="2021-03-04T23:16:09.814" v="2481" actId="26606"/>
          <ac:grpSpMkLst>
            <pc:docMk/>
            <pc:sldMk cId="776382520" sldId="270"/>
            <ac:grpSpMk id="198" creationId="{183CFBA6-CE65-403A-9402-96B75FC89916}"/>
          </ac:grpSpMkLst>
        </pc:grpChg>
        <pc:grpChg chg="add del">
          <ac:chgData name="Kunal Gupta" userId="7a42848a-2380-4826-beca-8093d32885cd" providerId="ADAL" clId="{CB37691C-F0D3-4D97-8F0D-2D78C508B572}" dt="2021-03-04T23:16:09.814" v="2481" actId="26606"/>
          <ac:grpSpMkLst>
            <pc:docMk/>
            <pc:sldMk cId="776382520" sldId="270"/>
            <ac:grpSpMk id="199" creationId="{C1BC7BDB-967A-4559-AA14-041BCB872DFF}"/>
          </ac:grpSpMkLst>
        </pc:grpChg>
        <pc:grpChg chg="add del">
          <ac:chgData name="Kunal Gupta" userId="7a42848a-2380-4826-beca-8093d32885cd" providerId="ADAL" clId="{CB37691C-F0D3-4D97-8F0D-2D78C508B572}" dt="2021-03-04T23:16:14.623" v="2483" actId="26606"/>
          <ac:grpSpMkLst>
            <pc:docMk/>
            <pc:sldMk cId="776382520" sldId="270"/>
            <ac:grpSpMk id="206" creationId="{183CFBA6-CE65-403A-9402-96B75FC89916}"/>
          </ac:grpSpMkLst>
        </pc:grpChg>
        <pc:grpChg chg="add del">
          <ac:chgData name="Kunal Gupta" userId="7a42848a-2380-4826-beca-8093d32885cd" providerId="ADAL" clId="{CB37691C-F0D3-4D97-8F0D-2D78C508B572}" dt="2021-03-04T23:16:14.623" v="2483" actId="26606"/>
          <ac:grpSpMkLst>
            <pc:docMk/>
            <pc:sldMk cId="776382520" sldId="270"/>
            <ac:grpSpMk id="207" creationId="{C1BC7BDB-967A-4559-AA14-041BCB872DFF}"/>
          </ac:grpSpMkLst>
        </pc:grpChg>
        <pc:grpChg chg="add del">
          <ac:chgData name="Kunal Gupta" userId="7a42848a-2380-4826-beca-8093d32885cd" providerId="ADAL" clId="{CB37691C-F0D3-4D97-8F0D-2D78C508B572}" dt="2021-03-04T23:16:17.001" v="2485" actId="26606"/>
          <ac:grpSpMkLst>
            <pc:docMk/>
            <pc:sldMk cId="776382520" sldId="270"/>
            <ac:grpSpMk id="214" creationId="{183CFBA6-CE65-403A-9402-96B75FC89916}"/>
          </ac:grpSpMkLst>
        </pc:grpChg>
        <pc:grpChg chg="add del">
          <ac:chgData name="Kunal Gupta" userId="7a42848a-2380-4826-beca-8093d32885cd" providerId="ADAL" clId="{CB37691C-F0D3-4D97-8F0D-2D78C508B572}" dt="2021-03-04T23:16:17.001" v="2485" actId="26606"/>
          <ac:grpSpMkLst>
            <pc:docMk/>
            <pc:sldMk cId="776382520" sldId="270"/>
            <ac:grpSpMk id="215" creationId="{C1BC7BDB-967A-4559-AA14-041BCB872DFF}"/>
          </ac:grpSpMkLst>
        </pc:grpChg>
        <pc:grpChg chg="add del">
          <ac:chgData name="Kunal Gupta" userId="7a42848a-2380-4826-beca-8093d32885cd" providerId="ADAL" clId="{CB37691C-F0D3-4D97-8F0D-2D78C508B572}" dt="2021-03-04T23:16:32.783" v="2487" actId="26606"/>
          <ac:grpSpMkLst>
            <pc:docMk/>
            <pc:sldMk cId="776382520" sldId="270"/>
            <ac:grpSpMk id="222" creationId="{183CFBA6-CE65-403A-9402-96B75FC89916}"/>
          </ac:grpSpMkLst>
        </pc:grpChg>
        <pc:grpChg chg="add del">
          <ac:chgData name="Kunal Gupta" userId="7a42848a-2380-4826-beca-8093d32885cd" providerId="ADAL" clId="{CB37691C-F0D3-4D97-8F0D-2D78C508B572}" dt="2021-03-04T23:16:32.783" v="2487" actId="26606"/>
          <ac:grpSpMkLst>
            <pc:docMk/>
            <pc:sldMk cId="776382520" sldId="270"/>
            <ac:grpSpMk id="235" creationId="{C1BC7BDB-967A-4559-AA14-041BCB872DFF}"/>
          </ac:grpSpMkLst>
        </pc:grpChg>
        <pc:graphicFrameChg chg="add mod modGraphic">
          <ac:chgData name="Kunal Gupta" userId="7a42848a-2380-4826-beca-8093d32885cd" providerId="ADAL" clId="{CB37691C-F0D3-4D97-8F0D-2D78C508B572}" dt="2021-03-04T23:16:32.783" v="2487" actId="26606"/>
          <ac:graphicFrameMkLst>
            <pc:docMk/>
            <pc:sldMk cId="776382520" sldId="270"/>
            <ac:graphicFrameMk id="46" creationId="{B34DD346-2FB9-403F-B26B-2BB352B2CDEF}"/>
          </ac:graphicFrameMkLst>
        </pc:graphicFrameChg>
      </pc:sldChg>
      <pc:sldChg chg="addSp delSp modSp add mod setBg setClrOvrMap">
        <pc:chgData name="Kunal Gupta" userId="7a42848a-2380-4826-beca-8093d32885cd" providerId="ADAL" clId="{CB37691C-F0D3-4D97-8F0D-2D78C508B572}" dt="2021-03-04T23:57:47.684" v="3806" actId="26606"/>
        <pc:sldMkLst>
          <pc:docMk/>
          <pc:sldMk cId="2871284820" sldId="271"/>
        </pc:sldMkLst>
        <pc:spChg chg="mod">
          <ac:chgData name="Kunal Gupta" userId="7a42848a-2380-4826-beca-8093d32885cd" providerId="ADAL" clId="{CB37691C-F0D3-4D97-8F0D-2D78C508B572}" dt="2021-03-04T23:57:47.684" v="3806" actId="26606"/>
          <ac:spMkLst>
            <pc:docMk/>
            <pc:sldMk cId="2871284820" sldId="271"/>
            <ac:spMk id="2" creationId="{32CD5856-B031-4206-82CD-073B693B8281}"/>
          </ac:spMkLst>
        </pc:spChg>
        <pc:spChg chg="mod ord">
          <ac:chgData name="Kunal Gupta" userId="7a42848a-2380-4826-beca-8093d32885cd" providerId="ADAL" clId="{CB37691C-F0D3-4D97-8F0D-2D78C508B572}" dt="2021-03-04T23:57:47.684" v="3806" actId="26606"/>
          <ac:spMkLst>
            <pc:docMk/>
            <pc:sldMk cId="2871284820" sldId="271"/>
            <ac:spMk id="3" creationId="{6CA2EB8B-B07D-47EE-B72B-616E522BAD9E}"/>
          </ac:spMkLst>
        </pc:spChg>
        <pc:spChg chg="add del">
          <ac:chgData name="Kunal Gupta" userId="7a42848a-2380-4826-beca-8093d32885cd" providerId="ADAL" clId="{CB37691C-F0D3-4D97-8F0D-2D78C508B572}" dt="2021-03-04T23:33:41.999" v="3347" actId="26606"/>
          <ac:spMkLst>
            <pc:docMk/>
            <pc:sldMk cId="2871284820" sldId="271"/>
            <ac:spMk id="36" creationId="{CE6C63DC-BAE4-42B6-8FDF-F6467C2D23AC}"/>
          </ac:spMkLst>
        </pc:spChg>
        <pc:spChg chg="add del">
          <ac:chgData name="Kunal Gupta" userId="7a42848a-2380-4826-beca-8093d32885cd" providerId="ADAL" clId="{CB37691C-F0D3-4D97-8F0D-2D78C508B572}" dt="2021-03-04T23:33:41.999" v="3347" actId="26606"/>
          <ac:spMkLst>
            <pc:docMk/>
            <pc:sldMk cId="2871284820" sldId="271"/>
            <ac:spMk id="38" creationId="{BFE4781A-41C7-4F27-8792-A74EFB8E5CF1}"/>
          </ac:spMkLst>
        </pc:spChg>
        <pc:spChg chg="add del">
          <ac:chgData name="Kunal Gupta" userId="7a42848a-2380-4826-beca-8093d32885cd" providerId="ADAL" clId="{CB37691C-F0D3-4D97-8F0D-2D78C508B572}" dt="2021-03-04T23:33:41.999" v="3347" actId="26606"/>
          <ac:spMkLst>
            <pc:docMk/>
            <pc:sldMk cId="2871284820" sldId="271"/>
            <ac:spMk id="40" creationId="{3A3C2D7E-3F2E-404E-9B30-CB12DC972D50}"/>
          </ac:spMkLst>
        </pc:spChg>
        <pc:spChg chg="add del">
          <ac:chgData name="Kunal Gupta" userId="7a42848a-2380-4826-beca-8093d32885cd" providerId="ADAL" clId="{CB37691C-F0D3-4D97-8F0D-2D78C508B572}" dt="2021-03-04T23:33:41.999" v="3347" actId="26606"/>
          <ac:spMkLst>
            <pc:docMk/>
            <pc:sldMk cId="2871284820" sldId="271"/>
            <ac:spMk id="42" creationId="{F1F7FD00-BF97-4325-B7C2-E451F20840A7}"/>
          </ac:spMkLst>
        </pc:spChg>
        <pc:spChg chg="add del">
          <ac:chgData name="Kunal Gupta" userId="7a42848a-2380-4826-beca-8093d32885cd" providerId="ADAL" clId="{CB37691C-F0D3-4D97-8F0D-2D78C508B572}" dt="2021-03-04T23:33:41.999" v="3347" actId="26606"/>
          <ac:spMkLst>
            <pc:docMk/>
            <pc:sldMk cId="2871284820" sldId="271"/>
            <ac:spMk id="44" creationId="{179B5294-DA4E-4926-B14A-DD6E07A12F67}"/>
          </ac:spMkLst>
        </pc:spChg>
        <pc:spChg chg="add del">
          <ac:chgData name="Kunal Gupta" userId="7a42848a-2380-4826-beca-8093d32885cd" providerId="ADAL" clId="{CB37691C-F0D3-4D97-8F0D-2D78C508B572}" dt="2021-03-04T23:33:41.981" v="3346" actId="26606"/>
          <ac:spMkLst>
            <pc:docMk/>
            <pc:sldMk cId="2871284820" sldId="271"/>
            <ac:spMk id="77" creationId="{1996130F-9AB5-4DE9-8574-3AF891C5C172}"/>
          </ac:spMkLst>
        </pc:spChg>
        <pc:spChg chg="add del">
          <ac:chgData name="Kunal Gupta" userId="7a42848a-2380-4826-beca-8093d32885cd" providerId="ADAL" clId="{CB37691C-F0D3-4D97-8F0D-2D78C508B572}" dt="2021-03-04T23:33:41.981" v="3346" actId="26606"/>
          <ac:spMkLst>
            <pc:docMk/>
            <pc:sldMk cId="2871284820" sldId="271"/>
            <ac:spMk id="79" creationId="{7326F4E6-9131-42DA-97B2-0BA8D1E258AD}"/>
          </ac:spMkLst>
        </pc:spChg>
        <pc:spChg chg="add del">
          <ac:chgData name="Kunal Gupta" userId="7a42848a-2380-4826-beca-8093d32885cd" providerId="ADAL" clId="{CB37691C-F0D3-4D97-8F0D-2D78C508B572}" dt="2021-03-04T23:33:41.981" v="3346" actId="26606"/>
          <ac:spMkLst>
            <pc:docMk/>
            <pc:sldMk cId="2871284820" sldId="271"/>
            <ac:spMk id="81" creationId="{E491B121-12B5-4977-A064-636AB0B9B0BD}"/>
          </ac:spMkLst>
        </pc:spChg>
        <pc:spChg chg="add del">
          <ac:chgData name="Kunal Gupta" userId="7a42848a-2380-4826-beca-8093d32885cd" providerId="ADAL" clId="{CB37691C-F0D3-4D97-8F0D-2D78C508B572}" dt="2021-03-04T23:33:41.981" v="3346" actId="26606"/>
          <ac:spMkLst>
            <pc:docMk/>
            <pc:sldMk cId="2871284820" sldId="271"/>
            <ac:spMk id="83" creationId="{2ED05F70-AB3E-4472-B26B-EFE6A5A59BC8}"/>
          </ac:spMkLst>
        </pc:spChg>
        <pc:spChg chg="add del">
          <ac:chgData name="Kunal Gupta" userId="7a42848a-2380-4826-beca-8093d32885cd" providerId="ADAL" clId="{CB37691C-F0D3-4D97-8F0D-2D78C508B572}" dt="2021-03-04T23:33:41.981" v="3346" actId="26606"/>
          <ac:spMkLst>
            <pc:docMk/>
            <pc:sldMk cId="2871284820" sldId="271"/>
            <ac:spMk id="85" creationId="{21F6BE39-9E37-45F0-B10C-92305CFB7C77}"/>
          </ac:spMkLst>
        </pc:spChg>
        <pc:spChg chg="add del">
          <ac:chgData name="Kunal Gupta" userId="7a42848a-2380-4826-beca-8093d32885cd" providerId="ADAL" clId="{CB37691C-F0D3-4D97-8F0D-2D78C508B572}" dt="2021-03-04T23:41:35.067" v="3388" actId="26606"/>
          <ac:spMkLst>
            <pc:docMk/>
            <pc:sldMk cId="2871284820" sldId="271"/>
            <ac:spMk id="89" creationId="{DE91395A-2D18-4AF6-A0AC-AAA7189FED11}"/>
          </ac:spMkLst>
        </pc:spChg>
        <pc:spChg chg="add del">
          <ac:chgData name="Kunal Gupta" userId="7a42848a-2380-4826-beca-8093d32885cd" providerId="ADAL" clId="{CB37691C-F0D3-4D97-8F0D-2D78C508B572}" dt="2021-03-04T23:41:35.067" v="3388" actId="26606"/>
          <ac:spMkLst>
            <pc:docMk/>
            <pc:sldMk cId="2871284820" sldId="271"/>
            <ac:spMk id="90" creationId="{A57352BE-A213-4040-BE8E-D4A925AD9DF8}"/>
          </ac:spMkLst>
        </pc:spChg>
        <pc:spChg chg="add del">
          <ac:chgData name="Kunal Gupta" userId="7a42848a-2380-4826-beca-8093d32885cd" providerId="ADAL" clId="{CB37691C-F0D3-4D97-8F0D-2D78C508B572}" dt="2021-03-04T23:41:35.067" v="3388" actId="26606"/>
          <ac:spMkLst>
            <pc:docMk/>
            <pc:sldMk cId="2871284820" sldId="271"/>
            <ac:spMk id="91" creationId="{B2EC7880-C5D9-40A8-A6B0-3198AD07AD1B}"/>
          </ac:spMkLst>
        </pc:spChg>
        <pc:spChg chg="add del">
          <ac:chgData name="Kunal Gupta" userId="7a42848a-2380-4826-beca-8093d32885cd" providerId="ADAL" clId="{CB37691C-F0D3-4D97-8F0D-2D78C508B572}" dt="2021-03-04T23:46:04.050" v="3515" actId="26606"/>
          <ac:spMkLst>
            <pc:docMk/>
            <pc:sldMk cId="2871284820" sldId="271"/>
            <ac:spMk id="124" creationId="{DE91395A-2D18-4AF6-A0AC-AAA7189FED11}"/>
          </ac:spMkLst>
        </pc:spChg>
        <pc:spChg chg="add del">
          <ac:chgData name="Kunal Gupta" userId="7a42848a-2380-4826-beca-8093d32885cd" providerId="ADAL" clId="{CB37691C-F0D3-4D97-8F0D-2D78C508B572}" dt="2021-03-04T23:46:04.050" v="3515" actId="26606"/>
          <ac:spMkLst>
            <pc:docMk/>
            <pc:sldMk cId="2871284820" sldId="271"/>
            <ac:spMk id="126" creationId="{A57352BE-A213-4040-BE8E-D4A925AD9DF8}"/>
          </ac:spMkLst>
        </pc:spChg>
        <pc:spChg chg="add del">
          <ac:chgData name="Kunal Gupta" userId="7a42848a-2380-4826-beca-8093d32885cd" providerId="ADAL" clId="{CB37691C-F0D3-4D97-8F0D-2D78C508B572}" dt="2021-03-04T23:46:04.050" v="3515" actId="26606"/>
          <ac:spMkLst>
            <pc:docMk/>
            <pc:sldMk cId="2871284820" sldId="271"/>
            <ac:spMk id="128" creationId="{B2EC7880-C5D9-40A8-A6B0-3198AD07AD1B}"/>
          </ac:spMkLst>
        </pc:spChg>
        <pc:spChg chg="add del">
          <ac:chgData name="Kunal Gupta" userId="7a42848a-2380-4826-beca-8093d32885cd" providerId="ADAL" clId="{CB37691C-F0D3-4D97-8F0D-2D78C508B572}" dt="2021-03-04T23:57:47.684" v="3806" actId="26606"/>
          <ac:spMkLst>
            <pc:docMk/>
            <pc:sldMk cId="2871284820" sldId="271"/>
            <ac:spMk id="161" creationId="{1996130F-9AB5-4DE9-8574-3AF891C5C172}"/>
          </ac:spMkLst>
        </pc:spChg>
        <pc:spChg chg="add del">
          <ac:chgData name="Kunal Gupta" userId="7a42848a-2380-4826-beca-8093d32885cd" providerId="ADAL" clId="{CB37691C-F0D3-4D97-8F0D-2D78C508B572}" dt="2021-03-04T23:57:47.684" v="3806" actId="26606"/>
          <ac:spMkLst>
            <pc:docMk/>
            <pc:sldMk cId="2871284820" sldId="271"/>
            <ac:spMk id="163" creationId="{7326F4E6-9131-42DA-97B2-0BA8D1E258AD}"/>
          </ac:spMkLst>
        </pc:spChg>
        <pc:spChg chg="add del">
          <ac:chgData name="Kunal Gupta" userId="7a42848a-2380-4826-beca-8093d32885cd" providerId="ADAL" clId="{CB37691C-F0D3-4D97-8F0D-2D78C508B572}" dt="2021-03-04T23:57:47.684" v="3806" actId="26606"/>
          <ac:spMkLst>
            <pc:docMk/>
            <pc:sldMk cId="2871284820" sldId="271"/>
            <ac:spMk id="165" creationId="{763516C8-F227-4B77-9AA7-61B9A0B78253}"/>
          </ac:spMkLst>
        </pc:spChg>
        <pc:spChg chg="add del">
          <ac:chgData name="Kunal Gupta" userId="7a42848a-2380-4826-beca-8093d32885cd" providerId="ADAL" clId="{CB37691C-F0D3-4D97-8F0D-2D78C508B572}" dt="2021-03-04T23:57:47.684" v="3806" actId="26606"/>
          <ac:spMkLst>
            <pc:docMk/>
            <pc:sldMk cId="2871284820" sldId="271"/>
            <ac:spMk id="167" creationId="{D91B420C-C4C8-44DF-96B2-FBD1014646FE}"/>
          </ac:spMkLst>
        </pc:spChg>
        <pc:spChg chg="add">
          <ac:chgData name="Kunal Gupta" userId="7a42848a-2380-4826-beca-8093d32885cd" providerId="ADAL" clId="{CB37691C-F0D3-4D97-8F0D-2D78C508B572}" dt="2021-03-04T23:57:47.684" v="3806" actId="26606"/>
          <ac:spMkLst>
            <pc:docMk/>
            <pc:sldMk cId="2871284820" sldId="271"/>
            <ac:spMk id="181" creationId="{DE91395A-2D18-4AF6-A0AC-AAA7189FED11}"/>
          </ac:spMkLst>
        </pc:spChg>
        <pc:spChg chg="add">
          <ac:chgData name="Kunal Gupta" userId="7a42848a-2380-4826-beca-8093d32885cd" providerId="ADAL" clId="{CB37691C-F0D3-4D97-8F0D-2D78C508B572}" dt="2021-03-04T23:57:47.684" v="3806" actId="26606"/>
          <ac:spMkLst>
            <pc:docMk/>
            <pc:sldMk cId="2871284820" sldId="271"/>
            <ac:spMk id="183" creationId="{A57352BE-A213-4040-BE8E-D4A925AD9DF8}"/>
          </ac:spMkLst>
        </pc:spChg>
        <pc:spChg chg="add">
          <ac:chgData name="Kunal Gupta" userId="7a42848a-2380-4826-beca-8093d32885cd" providerId="ADAL" clId="{CB37691C-F0D3-4D97-8F0D-2D78C508B572}" dt="2021-03-04T23:57:47.684" v="3806" actId="26606"/>
          <ac:spMkLst>
            <pc:docMk/>
            <pc:sldMk cId="2871284820" sldId="271"/>
            <ac:spMk id="185" creationId="{B2EC7880-C5D9-40A8-A6B0-3198AD07AD1B}"/>
          </ac:spMkLst>
        </pc:spChg>
        <pc:grpChg chg="add del">
          <ac:chgData name="Kunal Gupta" userId="7a42848a-2380-4826-beca-8093d32885cd" providerId="ADAL" clId="{CB37691C-F0D3-4D97-8F0D-2D78C508B572}" dt="2021-03-04T23:33:41.999" v="3347" actId="26606"/>
          <ac:grpSpMkLst>
            <pc:docMk/>
            <pc:sldMk cId="2871284820" sldId="271"/>
            <ac:grpSpMk id="8" creationId="{8CD25866-F15D-40A4-AEC5-47C044637AB7}"/>
          </ac:grpSpMkLst>
        </pc:grpChg>
        <pc:grpChg chg="add del">
          <ac:chgData name="Kunal Gupta" userId="7a42848a-2380-4826-beca-8093d32885cd" providerId="ADAL" clId="{CB37691C-F0D3-4D97-8F0D-2D78C508B572}" dt="2021-03-04T23:33:41.999" v="3347" actId="26606"/>
          <ac:grpSpMkLst>
            <pc:docMk/>
            <pc:sldMk cId="2871284820" sldId="271"/>
            <ac:grpSpMk id="22" creationId="{0C4A17ED-96AA-44A6-A050-E1A7A1CDD9E7}"/>
          </ac:grpSpMkLst>
        </pc:grpChg>
        <pc:grpChg chg="add del">
          <ac:chgData name="Kunal Gupta" userId="7a42848a-2380-4826-beca-8093d32885cd" providerId="ADAL" clId="{CB37691C-F0D3-4D97-8F0D-2D78C508B572}" dt="2021-03-04T23:33:41.981" v="3346" actId="26606"/>
          <ac:grpSpMkLst>
            <pc:docMk/>
            <pc:sldMk cId="2871284820" sldId="271"/>
            <ac:grpSpMk id="49" creationId="{166BF9EE-F7AC-4FA5-AC7E-001B3A642F75}"/>
          </ac:grpSpMkLst>
        </pc:grpChg>
        <pc:grpChg chg="add del">
          <ac:chgData name="Kunal Gupta" userId="7a42848a-2380-4826-beca-8093d32885cd" providerId="ADAL" clId="{CB37691C-F0D3-4D97-8F0D-2D78C508B572}" dt="2021-03-04T23:33:41.981" v="3346" actId="26606"/>
          <ac:grpSpMkLst>
            <pc:docMk/>
            <pc:sldMk cId="2871284820" sldId="271"/>
            <ac:grpSpMk id="63" creationId="{E312DBA5-56D8-42B2-BA94-28168C2A6703}"/>
          </ac:grpSpMkLst>
        </pc:grpChg>
        <pc:grpChg chg="add del">
          <ac:chgData name="Kunal Gupta" userId="7a42848a-2380-4826-beca-8093d32885cd" providerId="ADAL" clId="{CB37691C-F0D3-4D97-8F0D-2D78C508B572}" dt="2021-03-04T23:41:35.067" v="3388" actId="26606"/>
          <ac:grpSpMkLst>
            <pc:docMk/>
            <pc:sldMk cId="2871284820" sldId="271"/>
            <ac:grpSpMk id="87" creationId="{7398C59F-5A18-487B-91D6-B955AACF2E50}"/>
          </ac:grpSpMkLst>
        </pc:grpChg>
        <pc:grpChg chg="add del">
          <ac:chgData name="Kunal Gupta" userId="7a42848a-2380-4826-beca-8093d32885cd" providerId="ADAL" clId="{CB37691C-F0D3-4D97-8F0D-2D78C508B572}" dt="2021-03-04T23:41:35.067" v="3388" actId="26606"/>
          <ac:grpSpMkLst>
            <pc:docMk/>
            <pc:sldMk cId="2871284820" sldId="271"/>
            <ac:grpSpMk id="88" creationId="{520234FB-542E-4550-9C2F-1B56FD41A1CA}"/>
          </ac:grpSpMkLst>
        </pc:grpChg>
        <pc:grpChg chg="add del">
          <ac:chgData name="Kunal Gupta" userId="7a42848a-2380-4826-beca-8093d32885cd" providerId="ADAL" clId="{CB37691C-F0D3-4D97-8F0D-2D78C508B572}" dt="2021-03-04T23:46:04.050" v="3515" actId="26606"/>
          <ac:grpSpMkLst>
            <pc:docMk/>
            <pc:sldMk cId="2871284820" sldId="271"/>
            <ac:grpSpMk id="96" creationId="{7398C59F-5A18-487B-91D6-B955AACF2E50}"/>
          </ac:grpSpMkLst>
        </pc:grpChg>
        <pc:grpChg chg="add">
          <ac:chgData name="Kunal Gupta" userId="7a42848a-2380-4826-beca-8093d32885cd" providerId="ADAL" clId="{CB37691C-F0D3-4D97-8F0D-2D78C508B572}" dt="2021-03-04T23:57:47.684" v="3806" actId="26606"/>
          <ac:grpSpMkLst>
            <pc:docMk/>
            <pc:sldMk cId="2871284820" sldId="271"/>
            <ac:grpSpMk id="108" creationId="{7398C59F-5A18-487B-91D6-B955AACF2E50}"/>
          </ac:grpSpMkLst>
        </pc:grpChg>
        <pc:grpChg chg="add del">
          <ac:chgData name="Kunal Gupta" userId="7a42848a-2380-4826-beca-8093d32885cd" providerId="ADAL" clId="{CB37691C-F0D3-4D97-8F0D-2D78C508B572}" dt="2021-03-04T23:46:04.050" v="3515" actId="26606"/>
          <ac:grpSpMkLst>
            <pc:docMk/>
            <pc:sldMk cId="2871284820" sldId="271"/>
            <ac:grpSpMk id="110" creationId="{520234FB-542E-4550-9C2F-1B56FD41A1CA}"/>
          </ac:grpSpMkLst>
        </pc:grpChg>
        <pc:grpChg chg="add">
          <ac:chgData name="Kunal Gupta" userId="7a42848a-2380-4826-beca-8093d32885cd" providerId="ADAL" clId="{CB37691C-F0D3-4D97-8F0D-2D78C508B572}" dt="2021-03-04T23:57:47.684" v="3806" actId="26606"/>
          <ac:grpSpMkLst>
            <pc:docMk/>
            <pc:sldMk cId="2871284820" sldId="271"/>
            <ac:grpSpMk id="122" creationId="{520234FB-542E-4550-9C2F-1B56FD41A1CA}"/>
          </ac:grpSpMkLst>
        </pc:grpChg>
        <pc:grpChg chg="add del">
          <ac:chgData name="Kunal Gupta" userId="7a42848a-2380-4826-beca-8093d32885cd" providerId="ADAL" clId="{CB37691C-F0D3-4D97-8F0D-2D78C508B572}" dt="2021-03-04T23:57:47.684" v="3806" actId="26606"/>
          <ac:grpSpMkLst>
            <pc:docMk/>
            <pc:sldMk cId="2871284820" sldId="271"/>
            <ac:grpSpMk id="133" creationId="{166BF9EE-F7AC-4FA5-AC7E-001B3A642F75}"/>
          </ac:grpSpMkLst>
        </pc:grpChg>
        <pc:grpChg chg="add del">
          <ac:chgData name="Kunal Gupta" userId="7a42848a-2380-4826-beca-8093d32885cd" providerId="ADAL" clId="{CB37691C-F0D3-4D97-8F0D-2D78C508B572}" dt="2021-03-04T23:57:47.684" v="3806" actId="26606"/>
          <ac:grpSpMkLst>
            <pc:docMk/>
            <pc:sldMk cId="2871284820" sldId="271"/>
            <ac:grpSpMk id="147" creationId="{E312DBA5-56D8-42B2-BA94-28168C2A6703}"/>
          </ac:grpSpMkLst>
        </pc:grpChg>
        <pc:picChg chg="add del mod">
          <ac:chgData name="Kunal Gupta" userId="7a42848a-2380-4826-beca-8093d32885cd" providerId="ADAL" clId="{CB37691C-F0D3-4D97-8F0D-2D78C508B572}" dt="2021-03-04T23:32:06.863" v="3263" actId="478"/>
          <ac:picMkLst>
            <pc:docMk/>
            <pc:sldMk cId="2871284820" sldId="271"/>
            <ac:picMk id="4" creationId="{D5DC6891-5A60-42EA-B26B-3CA29647B57D}"/>
          </ac:picMkLst>
        </pc:picChg>
        <pc:picChg chg="add mod ord">
          <ac:chgData name="Kunal Gupta" userId="7a42848a-2380-4826-beca-8093d32885cd" providerId="ADAL" clId="{CB37691C-F0D3-4D97-8F0D-2D78C508B572}" dt="2021-03-04T23:57:47.684" v="3806" actId="26606"/>
          <ac:picMkLst>
            <pc:docMk/>
            <pc:sldMk cId="2871284820" sldId="271"/>
            <ac:picMk id="5" creationId="{4D9FD143-05D6-4F94-ACEA-BA5266056A87}"/>
          </ac:picMkLst>
        </pc:picChg>
      </pc:sldChg>
      <pc:sldChg chg="addSp delSp modSp add mod setBg setClrOvrMap">
        <pc:chgData name="Kunal Gupta" userId="7a42848a-2380-4826-beca-8093d32885cd" providerId="ADAL" clId="{CB37691C-F0D3-4D97-8F0D-2D78C508B572}" dt="2021-03-04T23:57:06.524" v="3797" actId="26606"/>
        <pc:sldMkLst>
          <pc:docMk/>
          <pc:sldMk cId="1503543607" sldId="272"/>
        </pc:sldMkLst>
        <pc:spChg chg="mod">
          <ac:chgData name="Kunal Gupta" userId="7a42848a-2380-4826-beca-8093d32885cd" providerId="ADAL" clId="{CB37691C-F0D3-4D97-8F0D-2D78C508B572}" dt="2021-03-04T23:57:06.524" v="3797" actId="26606"/>
          <ac:spMkLst>
            <pc:docMk/>
            <pc:sldMk cId="1503543607" sldId="272"/>
            <ac:spMk id="2" creationId="{9335570E-94FC-423C-B9A2-D1CD226B1ADD}"/>
          </ac:spMkLst>
        </pc:spChg>
        <pc:spChg chg="del mod">
          <ac:chgData name="Kunal Gupta" userId="7a42848a-2380-4826-beca-8093d32885cd" providerId="ADAL" clId="{CB37691C-F0D3-4D97-8F0D-2D78C508B572}" dt="2021-03-04T23:56:45.828" v="3785" actId="478"/>
          <ac:spMkLst>
            <pc:docMk/>
            <pc:sldMk cId="1503543607" sldId="272"/>
            <ac:spMk id="3" creationId="{B50FE755-0EF6-4F05-9155-2F30E0E1C796}"/>
          </ac:spMkLst>
        </pc:spChg>
        <pc:spChg chg="add del">
          <ac:chgData name="Kunal Gupta" userId="7a42848a-2380-4826-beca-8093d32885cd" providerId="ADAL" clId="{CB37691C-F0D3-4D97-8F0D-2D78C508B572}" dt="2021-03-04T23:57:06.524" v="3797" actId="26606"/>
          <ac:spMkLst>
            <pc:docMk/>
            <pc:sldMk cId="1503543607" sldId="272"/>
            <ac:spMk id="36" creationId="{CE6C63DC-BAE4-42B6-8FDF-F6467C2D23AC}"/>
          </ac:spMkLst>
        </pc:spChg>
        <pc:spChg chg="add del">
          <ac:chgData name="Kunal Gupta" userId="7a42848a-2380-4826-beca-8093d32885cd" providerId="ADAL" clId="{CB37691C-F0D3-4D97-8F0D-2D78C508B572}" dt="2021-03-04T23:57:06.524" v="3797" actId="26606"/>
          <ac:spMkLst>
            <pc:docMk/>
            <pc:sldMk cId="1503543607" sldId="272"/>
            <ac:spMk id="38" creationId="{BFE4781A-41C7-4F27-8792-A74EFB8E5CF1}"/>
          </ac:spMkLst>
        </pc:spChg>
        <pc:spChg chg="add del">
          <ac:chgData name="Kunal Gupta" userId="7a42848a-2380-4826-beca-8093d32885cd" providerId="ADAL" clId="{CB37691C-F0D3-4D97-8F0D-2D78C508B572}" dt="2021-03-04T23:57:06.524" v="3797" actId="26606"/>
          <ac:spMkLst>
            <pc:docMk/>
            <pc:sldMk cId="1503543607" sldId="272"/>
            <ac:spMk id="40" creationId="{5BE0789E-91A7-4246-978E-A17FE1BF952A}"/>
          </ac:spMkLst>
        </pc:spChg>
        <pc:spChg chg="add del">
          <ac:chgData name="Kunal Gupta" userId="7a42848a-2380-4826-beca-8093d32885cd" providerId="ADAL" clId="{CB37691C-F0D3-4D97-8F0D-2D78C508B572}" dt="2021-03-04T23:57:06.524" v="3797" actId="26606"/>
          <ac:spMkLst>
            <pc:docMk/>
            <pc:sldMk cId="1503543607" sldId="272"/>
            <ac:spMk id="56" creationId="{15EDA122-4530-45D2-A70A-B1A967AAE566}"/>
          </ac:spMkLst>
        </pc:spChg>
        <pc:spChg chg="add del">
          <ac:chgData name="Kunal Gupta" userId="7a42848a-2380-4826-beca-8093d32885cd" providerId="ADAL" clId="{CB37691C-F0D3-4D97-8F0D-2D78C508B572}" dt="2021-03-04T23:57:06.524" v="3797" actId="26606"/>
          <ac:spMkLst>
            <pc:docMk/>
            <pc:sldMk cId="1503543607" sldId="272"/>
            <ac:spMk id="58" creationId="{9782F52E-0F94-4BFC-9F89-B054DDEAB9EF}"/>
          </ac:spMkLst>
        </pc:spChg>
        <pc:spChg chg="add del">
          <ac:chgData name="Kunal Gupta" userId="7a42848a-2380-4826-beca-8093d32885cd" providerId="ADAL" clId="{CB37691C-F0D3-4D97-8F0D-2D78C508B572}" dt="2021-03-04T23:56:58.257" v="3788" actId="26606"/>
          <ac:spMkLst>
            <pc:docMk/>
            <pc:sldMk cId="1503543607" sldId="272"/>
            <ac:spMk id="91" creationId="{1996130F-9AB5-4DE9-8574-3AF891C5C172}"/>
          </ac:spMkLst>
        </pc:spChg>
        <pc:spChg chg="add del">
          <ac:chgData name="Kunal Gupta" userId="7a42848a-2380-4826-beca-8093d32885cd" providerId="ADAL" clId="{CB37691C-F0D3-4D97-8F0D-2D78C508B572}" dt="2021-03-04T23:56:58.257" v="3788" actId="26606"/>
          <ac:spMkLst>
            <pc:docMk/>
            <pc:sldMk cId="1503543607" sldId="272"/>
            <ac:spMk id="93" creationId="{3623DEAC-F39C-45D6-86DC-1033F6429528}"/>
          </ac:spMkLst>
        </pc:spChg>
        <pc:spChg chg="add del">
          <ac:chgData name="Kunal Gupta" userId="7a42848a-2380-4826-beca-8093d32885cd" providerId="ADAL" clId="{CB37691C-F0D3-4D97-8F0D-2D78C508B572}" dt="2021-03-04T23:56:58.257" v="3788" actId="26606"/>
          <ac:spMkLst>
            <pc:docMk/>
            <pc:sldMk cId="1503543607" sldId="272"/>
            <ac:spMk id="95" creationId="{F6167D22-B2B2-4469-BE4E-6B0DC972E45D}"/>
          </ac:spMkLst>
        </pc:spChg>
        <pc:spChg chg="add del">
          <ac:chgData name="Kunal Gupta" userId="7a42848a-2380-4826-beca-8093d32885cd" providerId="ADAL" clId="{CB37691C-F0D3-4D97-8F0D-2D78C508B572}" dt="2021-03-04T23:56:58.257" v="3788" actId="26606"/>
          <ac:spMkLst>
            <pc:docMk/>
            <pc:sldMk cId="1503543607" sldId="272"/>
            <ac:spMk id="97" creationId="{E27E2F65-D0DD-4710-977A-873706F90177}"/>
          </ac:spMkLst>
        </pc:spChg>
        <pc:spChg chg="add del">
          <ac:chgData name="Kunal Gupta" userId="7a42848a-2380-4826-beca-8093d32885cd" providerId="ADAL" clId="{CB37691C-F0D3-4D97-8F0D-2D78C508B572}" dt="2021-03-04T23:57:00.177" v="3790" actId="26606"/>
          <ac:spMkLst>
            <pc:docMk/>
            <pc:sldMk cId="1503543607" sldId="272"/>
            <ac:spMk id="99" creationId="{9A3B0D54-9DF0-4FF8-A0AA-B4234DF358EF}"/>
          </ac:spMkLst>
        </pc:spChg>
        <pc:spChg chg="add del">
          <ac:chgData name="Kunal Gupta" userId="7a42848a-2380-4826-beca-8093d32885cd" providerId="ADAL" clId="{CB37691C-F0D3-4D97-8F0D-2D78C508B572}" dt="2021-03-04T23:57:00.177" v="3790" actId="26606"/>
          <ac:spMkLst>
            <pc:docMk/>
            <pc:sldMk cId="1503543607" sldId="272"/>
            <ac:spMk id="102" creationId="{DE91395A-2D18-4AF6-A0AC-AAA7189FED11}"/>
          </ac:spMkLst>
        </pc:spChg>
        <pc:spChg chg="add del">
          <ac:chgData name="Kunal Gupta" userId="7a42848a-2380-4826-beca-8093d32885cd" providerId="ADAL" clId="{CB37691C-F0D3-4D97-8F0D-2D78C508B572}" dt="2021-03-04T23:57:00.177" v="3790" actId="26606"/>
          <ac:spMkLst>
            <pc:docMk/>
            <pc:sldMk cId="1503543607" sldId="272"/>
            <ac:spMk id="103" creationId="{7BD08880-457D-4C62-A3B5-6A9B0878C7E9}"/>
          </ac:spMkLst>
        </pc:spChg>
        <pc:spChg chg="add del">
          <ac:chgData name="Kunal Gupta" userId="7a42848a-2380-4826-beca-8093d32885cd" providerId="ADAL" clId="{CB37691C-F0D3-4D97-8F0D-2D78C508B572}" dt="2021-03-04T23:57:00.177" v="3790" actId="26606"/>
          <ac:spMkLst>
            <pc:docMk/>
            <pc:sldMk cId="1503543607" sldId="272"/>
            <ac:spMk id="104" creationId="{FA94DED7-0A28-4AD9-8747-E94113225016}"/>
          </ac:spMkLst>
        </pc:spChg>
        <pc:spChg chg="add del">
          <ac:chgData name="Kunal Gupta" userId="7a42848a-2380-4826-beca-8093d32885cd" providerId="ADAL" clId="{CB37691C-F0D3-4D97-8F0D-2D78C508B572}" dt="2021-03-04T23:57:00.177" v="3790" actId="26606"/>
          <ac:spMkLst>
            <pc:docMk/>
            <pc:sldMk cId="1503543607" sldId="272"/>
            <ac:spMk id="105" creationId="{6F175609-91A3-416E-BC3D-7548FDE02910}"/>
          </ac:spMkLst>
        </pc:spChg>
        <pc:spChg chg="add del">
          <ac:chgData name="Kunal Gupta" userId="7a42848a-2380-4826-beca-8093d32885cd" providerId="ADAL" clId="{CB37691C-F0D3-4D97-8F0D-2D78C508B572}" dt="2021-03-04T23:57:02.046" v="3792" actId="26606"/>
          <ac:spMkLst>
            <pc:docMk/>
            <pc:sldMk cId="1503543607" sldId="272"/>
            <ac:spMk id="109" creationId="{DE91395A-2D18-4AF6-A0AC-AAA7189FED11}"/>
          </ac:spMkLst>
        </pc:spChg>
        <pc:spChg chg="add del">
          <ac:chgData name="Kunal Gupta" userId="7a42848a-2380-4826-beca-8093d32885cd" providerId="ADAL" clId="{CB37691C-F0D3-4D97-8F0D-2D78C508B572}" dt="2021-03-04T23:57:02.046" v="3792" actId="26606"/>
          <ac:spMkLst>
            <pc:docMk/>
            <pc:sldMk cId="1503543607" sldId="272"/>
            <ac:spMk id="110" creationId="{7BD08880-457D-4C62-A3B5-6A9B0878C7E9}"/>
          </ac:spMkLst>
        </pc:spChg>
        <pc:spChg chg="add del">
          <ac:chgData name="Kunal Gupta" userId="7a42848a-2380-4826-beca-8093d32885cd" providerId="ADAL" clId="{CB37691C-F0D3-4D97-8F0D-2D78C508B572}" dt="2021-03-04T23:57:04.572" v="3794" actId="26606"/>
          <ac:spMkLst>
            <pc:docMk/>
            <pc:sldMk cId="1503543607" sldId="272"/>
            <ac:spMk id="114" creationId="{1996130F-9AB5-4DE9-8574-3AF891C5C172}"/>
          </ac:spMkLst>
        </pc:spChg>
        <pc:spChg chg="add del">
          <ac:chgData name="Kunal Gupta" userId="7a42848a-2380-4826-beca-8093d32885cd" providerId="ADAL" clId="{CB37691C-F0D3-4D97-8F0D-2D78C508B572}" dt="2021-03-04T23:57:04.572" v="3794" actId="26606"/>
          <ac:spMkLst>
            <pc:docMk/>
            <pc:sldMk cId="1503543607" sldId="272"/>
            <ac:spMk id="115" creationId="{3623DEAC-F39C-45D6-86DC-1033F6429528}"/>
          </ac:spMkLst>
        </pc:spChg>
        <pc:spChg chg="add del">
          <ac:chgData name="Kunal Gupta" userId="7a42848a-2380-4826-beca-8093d32885cd" providerId="ADAL" clId="{CB37691C-F0D3-4D97-8F0D-2D78C508B572}" dt="2021-03-04T23:57:04.572" v="3794" actId="26606"/>
          <ac:spMkLst>
            <pc:docMk/>
            <pc:sldMk cId="1503543607" sldId="272"/>
            <ac:spMk id="116" creationId="{F6167D22-B2B2-4469-BE4E-6B0DC972E45D}"/>
          </ac:spMkLst>
        </pc:spChg>
        <pc:spChg chg="add del">
          <ac:chgData name="Kunal Gupta" userId="7a42848a-2380-4826-beca-8093d32885cd" providerId="ADAL" clId="{CB37691C-F0D3-4D97-8F0D-2D78C508B572}" dt="2021-03-04T23:57:04.572" v="3794" actId="26606"/>
          <ac:spMkLst>
            <pc:docMk/>
            <pc:sldMk cId="1503543607" sldId="272"/>
            <ac:spMk id="117" creationId="{E27E2F65-D0DD-4710-977A-873706F90177}"/>
          </ac:spMkLst>
        </pc:spChg>
        <pc:spChg chg="add del">
          <ac:chgData name="Kunal Gupta" userId="7a42848a-2380-4826-beca-8093d32885cd" providerId="ADAL" clId="{CB37691C-F0D3-4D97-8F0D-2D78C508B572}" dt="2021-03-04T23:57:06.507" v="3796" actId="26606"/>
          <ac:spMkLst>
            <pc:docMk/>
            <pc:sldMk cId="1503543607" sldId="272"/>
            <ac:spMk id="121" creationId="{1996130F-9AB5-4DE9-8574-3AF891C5C172}"/>
          </ac:spMkLst>
        </pc:spChg>
        <pc:spChg chg="add del">
          <ac:chgData name="Kunal Gupta" userId="7a42848a-2380-4826-beca-8093d32885cd" providerId="ADAL" clId="{CB37691C-F0D3-4D97-8F0D-2D78C508B572}" dt="2021-03-04T23:57:06.507" v="3796" actId="26606"/>
          <ac:spMkLst>
            <pc:docMk/>
            <pc:sldMk cId="1503543607" sldId="272"/>
            <ac:spMk id="122" creationId="{3623DEAC-F39C-45D6-86DC-1033F6429528}"/>
          </ac:spMkLst>
        </pc:spChg>
        <pc:spChg chg="add del">
          <ac:chgData name="Kunal Gupta" userId="7a42848a-2380-4826-beca-8093d32885cd" providerId="ADAL" clId="{CB37691C-F0D3-4D97-8F0D-2D78C508B572}" dt="2021-03-04T23:57:06.507" v="3796" actId="26606"/>
          <ac:spMkLst>
            <pc:docMk/>
            <pc:sldMk cId="1503543607" sldId="272"/>
            <ac:spMk id="123" creationId="{65781D42-087D-484C-840B-CFDCDDEB2785}"/>
          </ac:spMkLst>
        </pc:spChg>
        <pc:spChg chg="add del">
          <ac:chgData name="Kunal Gupta" userId="7a42848a-2380-4826-beca-8093d32885cd" providerId="ADAL" clId="{CB37691C-F0D3-4D97-8F0D-2D78C508B572}" dt="2021-03-04T23:57:06.507" v="3796" actId="26606"/>
          <ac:spMkLst>
            <pc:docMk/>
            <pc:sldMk cId="1503543607" sldId="272"/>
            <ac:spMk id="124" creationId="{2F2D0089-EE06-49C0-9C5F-56B94DF2D329}"/>
          </ac:spMkLst>
        </pc:spChg>
        <pc:spChg chg="add">
          <ac:chgData name="Kunal Gupta" userId="7a42848a-2380-4826-beca-8093d32885cd" providerId="ADAL" clId="{CB37691C-F0D3-4D97-8F0D-2D78C508B572}" dt="2021-03-04T23:57:06.524" v="3797" actId="26606"/>
          <ac:spMkLst>
            <pc:docMk/>
            <pc:sldMk cId="1503543607" sldId="272"/>
            <ac:spMk id="128" creationId="{1996130F-9AB5-4DE9-8574-3AF891C5C172}"/>
          </ac:spMkLst>
        </pc:spChg>
        <pc:spChg chg="add">
          <ac:chgData name="Kunal Gupta" userId="7a42848a-2380-4826-beca-8093d32885cd" providerId="ADAL" clId="{CB37691C-F0D3-4D97-8F0D-2D78C508B572}" dt="2021-03-04T23:57:06.524" v="3797" actId="26606"/>
          <ac:spMkLst>
            <pc:docMk/>
            <pc:sldMk cId="1503543607" sldId="272"/>
            <ac:spMk id="129" creationId="{3623DEAC-F39C-45D6-86DC-1033F6429528}"/>
          </ac:spMkLst>
        </pc:spChg>
        <pc:spChg chg="add">
          <ac:chgData name="Kunal Gupta" userId="7a42848a-2380-4826-beca-8093d32885cd" providerId="ADAL" clId="{CB37691C-F0D3-4D97-8F0D-2D78C508B572}" dt="2021-03-04T23:57:06.524" v="3797" actId="26606"/>
          <ac:spMkLst>
            <pc:docMk/>
            <pc:sldMk cId="1503543607" sldId="272"/>
            <ac:spMk id="130" creationId="{A692209D-B607-46C3-8560-07AF72291659}"/>
          </ac:spMkLst>
        </pc:spChg>
        <pc:spChg chg="add">
          <ac:chgData name="Kunal Gupta" userId="7a42848a-2380-4826-beca-8093d32885cd" providerId="ADAL" clId="{CB37691C-F0D3-4D97-8F0D-2D78C508B572}" dt="2021-03-04T23:57:06.524" v="3797" actId="26606"/>
          <ac:spMkLst>
            <pc:docMk/>
            <pc:sldMk cId="1503543607" sldId="272"/>
            <ac:spMk id="131" creationId="{94874638-CF15-4908-BC4B-4908744D0BAF}"/>
          </ac:spMkLst>
        </pc:spChg>
        <pc:spChg chg="add">
          <ac:chgData name="Kunal Gupta" userId="7a42848a-2380-4826-beca-8093d32885cd" providerId="ADAL" clId="{CB37691C-F0D3-4D97-8F0D-2D78C508B572}" dt="2021-03-04T23:57:06.524" v="3797" actId="26606"/>
          <ac:spMkLst>
            <pc:docMk/>
            <pc:sldMk cId="1503543607" sldId="272"/>
            <ac:spMk id="132" creationId="{5F1B8348-CD6E-4561-A704-C232D9A2676D}"/>
          </ac:spMkLst>
        </pc:spChg>
        <pc:grpChg chg="add del">
          <ac:chgData name="Kunal Gupta" userId="7a42848a-2380-4826-beca-8093d32885cd" providerId="ADAL" clId="{CB37691C-F0D3-4D97-8F0D-2D78C508B572}" dt="2021-03-04T23:57:06.524" v="3797" actId="26606"/>
          <ac:grpSpMkLst>
            <pc:docMk/>
            <pc:sldMk cId="1503543607" sldId="272"/>
            <ac:grpSpMk id="8" creationId="{8CD25866-F15D-40A4-AEC5-47C044637AB7}"/>
          </ac:grpSpMkLst>
        </pc:grpChg>
        <pc:grpChg chg="add del">
          <ac:chgData name="Kunal Gupta" userId="7a42848a-2380-4826-beca-8093d32885cd" providerId="ADAL" clId="{CB37691C-F0D3-4D97-8F0D-2D78C508B572}" dt="2021-03-04T23:57:06.524" v="3797" actId="26606"/>
          <ac:grpSpMkLst>
            <pc:docMk/>
            <pc:sldMk cId="1503543607" sldId="272"/>
            <ac:grpSpMk id="22" creationId="{0C4A17ED-96AA-44A6-A050-E1A7A1CDD9E7}"/>
          </ac:grpSpMkLst>
        </pc:grpChg>
        <pc:grpChg chg="add del">
          <ac:chgData name="Kunal Gupta" userId="7a42848a-2380-4826-beca-8093d32885cd" providerId="ADAL" clId="{CB37691C-F0D3-4D97-8F0D-2D78C508B572}" dt="2021-03-04T23:57:06.524" v="3797" actId="26606"/>
          <ac:grpSpMkLst>
            <pc:docMk/>
            <pc:sldMk cId="1503543607" sldId="272"/>
            <ac:grpSpMk id="42" creationId="{3C6C0BD2-8B3C-4042-B4EE-5DB7665A3736}"/>
          </ac:grpSpMkLst>
        </pc:grpChg>
        <pc:grpChg chg="add del">
          <ac:chgData name="Kunal Gupta" userId="7a42848a-2380-4826-beca-8093d32885cd" providerId="ADAL" clId="{CB37691C-F0D3-4D97-8F0D-2D78C508B572}" dt="2021-03-04T23:56:58.257" v="3788" actId="26606"/>
          <ac:grpSpMkLst>
            <pc:docMk/>
            <pc:sldMk cId="1503543607" sldId="272"/>
            <ac:grpSpMk id="63" creationId="{166BF9EE-F7AC-4FA5-AC7E-001B3A642F75}"/>
          </ac:grpSpMkLst>
        </pc:grpChg>
        <pc:grpChg chg="add del">
          <ac:chgData name="Kunal Gupta" userId="7a42848a-2380-4826-beca-8093d32885cd" providerId="ADAL" clId="{CB37691C-F0D3-4D97-8F0D-2D78C508B572}" dt="2021-03-04T23:56:58.257" v="3788" actId="26606"/>
          <ac:grpSpMkLst>
            <pc:docMk/>
            <pc:sldMk cId="1503543607" sldId="272"/>
            <ac:grpSpMk id="77" creationId="{E312DBA5-56D8-42B2-BA94-28168C2A6703}"/>
          </ac:grpSpMkLst>
        </pc:grpChg>
        <pc:grpChg chg="add del">
          <ac:chgData name="Kunal Gupta" userId="7a42848a-2380-4826-beca-8093d32885cd" providerId="ADAL" clId="{CB37691C-F0D3-4D97-8F0D-2D78C508B572}" dt="2021-03-04T23:57:00.177" v="3790" actId="26606"/>
          <ac:grpSpMkLst>
            <pc:docMk/>
            <pc:sldMk cId="1503543607" sldId="272"/>
            <ac:grpSpMk id="100" creationId="{7398C59F-5A18-487B-91D6-B955AACF2E50}"/>
          </ac:grpSpMkLst>
        </pc:grpChg>
        <pc:grpChg chg="add del">
          <ac:chgData name="Kunal Gupta" userId="7a42848a-2380-4826-beca-8093d32885cd" providerId="ADAL" clId="{CB37691C-F0D3-4D97-8F0D-2D78C508B572}" dt="2021-03-04T23:57:00.177" v="3790" actId="26606"/>
          <ac:grpSpMkLst>
            <pc:docMk/>
            <pc:sldMk cId="1503543607" sldId="272"/>
            <ac:grpSpMk id="101" creationId="{520234FB-542E-4550-9C2F-1B56FD41A1CA}"/>
          </ac:grpSpMkLst>
        </pc:grpChg>
        <pc:grpChg chg="add del">
          <ac:chgData name="Kunal Gupta" userId="7a42848a-2380-4826-beca-8093d32885cd" providerId="ADAL" clId="{CB37691C-F0D3-4D97-8F0D-2D78C508B572}" dt="2021-03-04T23:57:02.046" v="3792" actId="26606"/>
          <ac:grpSpMkLst>
            <pc:docMk/>
            <pc:sldMk cId="1503543607" sldId="272"/>
            <ac:grpSpMk id="107" creationId="{7398C59F-5A18-487B-91D6-B955AACF2E50}"/>
          </ac:grpSpMkLst>
        </pc:grpChg>
        <pc:grpChg chg="add del">
          <ac:chgData name="Kunal Gupta" userId="7a42848a-2380-4826-beca-8093d32885cd" providerId="ADAL" clId="{CB37691C-F0D3-4D97-8F0D-2D78C508B572}" dt="2021-03-04T23:57:02.046" v="3792" actId="26606"/>
          <ac:grpSpMkLst>
            <pc:docMk/>
            <pc:sldMk cId="1503543607" sldId="272"/>
            <ac:grpSpMk id="108" creationId="{520234FB-542E-4550-9C2F-1B56FD41A1CA}"/>
          </ac:grpSpMkLst>
        </pc:grpChg>
        <pc:grpChg chg="add del">
          <ac:chgData name="Kunal Gupta" userId="7a42848a-2380-4826-beca-8093d32885cd" providerId="ADAL" clId="{CB37691C-F0D3-4D97-8F0D-2D78C508B572}" dt="2021-03-04T23:57:04.572" v="3794" actId="26606"/>
          <ac:grpSpMkLst>
            <pc:docMk/>
            <pc:sldMk cId="1503543607" sldId="272"/>
            <ac:grpSpMk id="112" creationId="{166BF9EE-F7AC-4FA5-AC7E-001B3A642F75}"/>
          </ac:grpSpMkLst>
        </pc:grpChg>
        <pc:grpChg chg="add del">
          <ac:chgData name="Kunal Gupta" userId="7a42848a-2380-4826-beca-8093d32885cd" providerId="ADAL" clId="{CB37691C-F0D3-4D97-8F0D-2D78C508B572}" dt="2021-03-04T23:57:04.572" v="3794" actId="26606"/>
          <ac:grpSpMkLst>
            <pc:docMk/>
            <pc:sldMk cId="1503543607" sldId="272"/>
            <ac:grpSpMk id="113" creationId="{E312DBA5-56D8-42B2-BA94-28168C2A6703}"/>
          </ac:grpSpMkLst>
        </pc:grpChg>
        <pc:grpChg chg="add del">
          <ac:chgData name="Kunal Gupta" userId="7a42848a-2380-4826-beca-8093d32885cd" providerId="ADAL" clId="{CB37691C-F0D3-4D97-8F0D-2D78C508B572}" dt="2021-03-04T23:57:06.507" v="3796" actId="26606"/>
          <ac:grpSpMkLst>
            <pc:docMk/>
            <pc:sldMk cId="1503543607" sldId="272"/>
            <ac:grpSpMk id="119" creationId="{166BF9EE-F7AC-4FA5-AC7E-001B3A642F75}"/>
          </ac:grpSpMkLst>
        </pc:grpChg>
        <pc:grpChg chg="add del">
          <ac:chgData name="Kunal Gupta" userId="7a42848a-2380-4826-beca-8093d32885cd" providerId="ADAL" clId="{CB37691C-F0D3-4D97-8F0D-2D78C508B572}" dt="2021-03-04T23:57:06.507" v="3796" actId="26606"/>
          <ac:grpSpMkLst>
            <pc:docMk/>
            <pc:sldMk cId="1503543607" sldId="272"/>
            <ac:grpSpMk id="120" creationId="{E312DBA5-56D8-42B2-BA94-28168C2A6703}"/>
          </ac:grpSpMkLst>
        </pc:grpChg>
        <pc:grpChg chg="add">
          <ac:chgData name="Kunal Gupta" userId="7a42848a-2380-4826-beca-8093d32885cd" providerId="ADAL" clId="{CB37691C-F0D3-4D97-8F0D-2D78C508B572}" dt="2021-03-04T23:57:06.524" v="3797" actId="26606"/>
          <ac:grpSpMkLst>
            <pc:docMk/>
            <pc:sldMk cId="1503543607" sldId="272"/>
            <ac:grpSpMk id="126" creationId="{166BF9EE-F7AC-4FA5-AC7E-001B3A642F75}"/>
          </ac:grpSpMkLst>
        </pc:grpChg>
        <pc:grpChg chg="add">
          <ac:chgData name="Kunal Gupta" userId="7a42848a-2380-4826-beca-8093d32885cd" providerId="ADAL" clId="{CB37691C-F0D3-4D97-8F0D-2D78C508B572}" dt="2021-03-04T23:57:06.524" v="3797" actId="26606"/>
          <ac:grpSpMkLst>
            <pc:docMk/>
            <pc:sldMk cId="1503543607" sldId="272"/>
            <ac:grpSpMk id="127" creationId="{E312DBA5-56D8-42B2-BA94-28168C2A6703}"/>
          </ac:grpSpMkLst>
        </pc:grpChg>
        <pc:picChg chg="add mod">
          <ac:chgData name="Kunal Gupta" userId="7a42848a-2380-4826-beca-8093d32885cd" providerId="ADAL" clId="{CB37691C-F0D3-4D97-8F0D-2D78C508B572}" dt="2021-03-04T23:57:06.524" v="3797" actId="26606"/>
          <ac:picMkLst>
            <pc:docMk/>
            <pc:sldMk cId="1503543607" sldId="272"/>
            <ac:picMk id="4" creationId="{EDDDF2CE-0334-47DB-B07E-A725F3FC26F9}"/>
          </ac:picMkLst>
        </pc:picChg>
      </pc:sldChg>
      <pc:sldChg chg="addSp delSp modSp add mod setBg">
        <pc:chgData name="Kunal Gupta" userId="7a42848a-2380-4826-beca-8093d32885cd" providerId="ADAL" clId="{CB37691C-F0D3-4D97-8F0D-2D78C508B572}" dt="2021-03-04T23:57:43.490" v="3804" actId="26606"/>
        <pc:sldMkLst>
          <pc:docMk/>
          <pc:sldMk cId="835775866" sldId="273"/>
        </pc:sldMkLst>
        <pc:spChg chg="mod">
          <ac:chgData name="Kunal Gupta" userId="7a42848a-2380-4826-beca-8093d32885cd" providerId="ADAL" clId="{CB37691C-F0D3-4D97-8F0D-2D78C508B572}" dt="2021-03-04T23:57:43.490" v="3804" actId="26606"/>
          <ac:spMkLst>
            <pc:docMk/>
            <pc:sldMk cId="835775866" sldId="273"/>
            <ac:spMk id="2" creationId="{32CD5856-B031-4206-82CD-073B693B8281}"/>
          </ac:spMkLst>
        </pc:spChg>
        <pc:spChg chg="mod ord">
          <ac:chgData name="Kunal Gupta" userId="7a42848a-2380-4826-beca-8093d32885cd" providerId="ADAL" clId="{CB37691C-F0D3-4D97-8F0D-2D78C508B572}" dt="2021-03-04T23:57:43.490" v="3804" actId="26606"/>
          <ac:spMkLst>
            <pc:docMk/>
            <pc:sldMk cId="835775866" sldId="273"/>
            <ac:spMk id="3" creationId="{6CA2EB8B-B07D-47EE-B72B-616E522BAD9E}"/>
          </ac:spMkLst>
        </pc:spChg>
        <pc:spChg chg="del">
          <ac:chgData name="Kunal Gupta" userId="7a42848a-2380-4826-beca-8093d32885cd" providerId="ADAL" clId="{CB37691C-F0D3-4D97-8F0D-2D78C508B572}" dt="2021-03-04T23:43:13.247" v="3460" actId="26606"/>
          <ac:spMkLst>
            <pc:docMk/>
            <pc:sldMk cId="835775866" sldId="273"/>
            <ac:spMk id="89" creationId="{DE91395A-2D18-4AF6-A0AC-AAA7189FED11}"/>
          </ac:spMkLst>
        </pc:spChg>
        <pc:spChg chg="del">
          <ac:chgData name="Kunal Gupta" userId="7a42848a-2380-4826-beca-8093d32885cd" providerId="ADAL" clId="{CB37691C-F0D3-4D97-8F0D-2D78C508B572}" dt="2021-03-04T23:43:13.247" v="3460" actId="26606"/>
          <ac:spMkLst>
            <pc:docMk/>
            <pc:sldMk cId="835775866" sldId="273"/>
            <ac:spMk id="90" creationId="{A57352BE-A213-4040-BE8E-D4A925AD9DF8}"/>
          </ac:spMkLst>
        </pc:spChg>
        <pc:spChg chg="del">
          <ac:chgData name="Kunal Gupta" userId="7a42848a-2380-4826-beca-8093d32885cd" providerId="ADAL" clId="{CB37691C-F0D3-4D97-8F0D-2D78C508B572}" dt="2021-03-04T23:43:13.247" v="3460" actId="26606"/>
          <ac:spMkLst>
            <pc:docMk/>
            <pc:sldMk cId="835775866" sldId="273"/>
            <ac:spMk id="91" creationId="{B2EC7880-C5D9-40A8-A6B0-3198AD07AD1B}"/>
          </ac:spMkLst>
        </pc:spChg>
        <pc:spChg chg="add del">
          <ac:chgData name="Kunal Gupta" userId="7a42848a-2380-4826-beca-8093d32885cd" providerId="ADAL" clId="{CB37691C-F0D3-4D97-8F0D-2D78C508B572}" dt="2021-03-04T23:45:54.818" v="3514" actId="26606"/>
          <ac:spMkLst>
            <pc:docMk/>
            <pc:sldMk cId="835775866" sldId="273"/>
            <ac:spMk id="124" creationId="{DE91395A-2D18-4AF6-A0AC-AAA7189FED11}"/>
          </ac:spMkLst>
        </pc:spChg>
        <pc:spChg chg="add del">
          <ac:chgData name="Kunal Gupta" userId="7a42848a-2380-4826-beca-8093d32885cd" providerId="ADAL" clId="{CB37691C-F0D3-4D97-8F0D-2D78C508B572}" dt="2021-03-04T23:45:54.818" v="3514" actId="26606"/>
          <ac:spMkLst>
            <pc:docMk/>
            <pc:sldMk cId="835775866" sldId="273"/>
            <ac:spMk id="126" creationId="{A57352BE-A213-4040-BE8E-D4A925AD9DF8}"/>
          </ac:spMkLst>
        </pc:spChg>
        <pc:spChg chg="add del">
          <ac:chgData name="Kunal Gupta" userId="7a42848a-2380-4826-beca-8093d32885cd" providerId="ADAL" clId="{CB37691C-F0D3-4D97-8F0D-2D78C508B572}" dt="2021-03-04T23:45:54.818" v="3514" actId="26606"/>
          <ac:spMkLst>
            <pc:docMk/>
            <pc:sldMk cId="835775866" sldId="273"/>
            <ac:spMk id="128" creationId="{B2EC7880-C5D9-40A8-A6B0-3198AD07AD1B}"/>
          </ac:spMkLst>
        </pc:spChg>
        <pc:spChg chg="add del">
          <ac:chgData name="Kunal Gupta" userId="7a42848a-2380-4826-beca-8093d32885cd" providerId="ADAL" clId="{CB37691C-F0D3-4D97-8F0D-2D78C508B572}" dt="2021-03-04T23:45:54.800" v="3513" actId="26606"/>
          <ac:spMkLst>
            <pc:docMk/>
            <pc:sldMk cId="835775866" sldId="273"/>
            <ac:spMk id="161" creationId="{DE91395A-2D18-4AF6-A0AC-AAA7189FED11}"/>
          </ac:spMkLst>
        </pc:spChg>
        <pc:spChg chg="add del">
          <ac:chgData name="Kunal Gupta" userId="7a42848a-2380-4826-beca-8093d32885cd" providerId="ADAL" clId="{CB37691C-F0D3-4D97-8F0D-2D78C508B572}" dt="2021-03-04T23:45:54.800" v="3513" actId="26606"/>
          <ac:spMkLst>
            <pc:docMk/>
            <pc:sldMk cId="835775866" sldId="273"/>
            <ac:spMk id="163" creationId="{A57352BE-A213-4040-BE8E-D4A925AD9DF8}"/>
          </ac:spMkLst>
        </pc:spChg>
        <pc:spChg chg="add del">
          <ac:chgData name="Kunal Gupta" userId="7a42848a-2380-4826-beca-8093d32885cd" providerId="ADAL" clId="{CB37691C-F0D3-4D97-8F0D-2D78C508B572}" dt="2021-03-04T23:45:54.800" v="3513" actId="26606"/>
          <ac:spMkLst>
            <pc:docMk/>
            <pc:sldMk cId="835775866" sldId="273"/>
            <ac:spMk id="165" creationId="{B2EC7880-C5D9-40A8-A6B0-3198AD07AD1B}"/>
          </ac:spMkLst>
        </pc:spChg>
        <pc:spChg chg="add del">
          <ac:chgData name="Kunal Gupta" userId="7a42848a-2380-4826-beca-8093d32885cd" providerId="ADAL" clId="{CB37691C-F0D3-4D97-8F0D-2D78C508B572}" dt="2021-03-04T23:57:43.490" v="3804" actId="26606"/>
          <ac:spMkLst>
            <pc:docMk/>
            <pc:sldMk cId="835775866" sldId="273"/>
            <ac:spMk id="167" creationId="{D91B420C-C4C8-44DF-96B2-FBD1014646FE}"/>
          </ac:spMkLst>
        </pc:spChg>
        <pc:spChg chg="add del">
          <ac:chgData name="Kunal Gupta" userId="7a42848a-2380-4826-beca-8093d32885cd" providerId="ADAL" clId="{CB37691C-F0D3-4D97-8F0D-2D78C508B572}" dt="2021-03-04T23:57:43.490" v="3804" actId="26606"/>
          <ac:spMkLst>
            <pc:docMk/>
            <pc:sldMk cId="835775866" sldId="273"/>
            <ac:spMk id="170" creationId="{1996130F-9AB5-4DE9-8574-3AF891C5C172}"/>
          </ac:spMkLst>
        </pc:spChg>
        <pc:spChg chg="add del">
          <ac:chgData name="Kunal Gupta" userId="7a42848a-2380-4826-beca-8093d32885cd" providerId="ADAL" clId="{CB37691C-F0D3-4D97-8F0D-2D78C508B572}" dt="2021-03-04T23:57:43.490" v="3804" actId="26606"/>
          <ac:spMkLst>
            <pc:docMk/>
            <pc:sldMk cId="835775866" sldId="273"/>
            <ac:spMk id="171" creationId="{7326F4E6-9131-42DA-97B2-0BA8D1E258AD}"/>
          </ac:spMkLst>
        </pc:spChg>
        <pc:spChg chg="add del">
          <ac:chgData name="Kunal Gupta" userId="7a42848a-2380-4826-beca-8093d32885cd" providerId="ADAL" clId="{CB37691C-F0D3-4D97-8F0D-2D78C508B572}" dt="2021-03-04T23:57:43.490" v="3804" actId="26606"/>
          <ac:spMkLst>
            <pc:docMk/>
            <pc:sldMk cId="835775866" sldId="273"/>
            <ac:spMk id="172" creationId="{763516C8-F227-4B77-9AA7-61B9A0B78253}"/>
          </ac:spMkLst>
        </pc:spChg>
        <pc:spChg chg="add">
          <ac:chgData name="Kunal Gupta" userId="7a42848a-2380-4826-beca-8093d32885cd" providerId="ADAL" clId="{CB37691C-F0D3-4D97-8F0D-2D78C508B572}" dt="2021-03-04T23:57:43.490" v="3804" actId="26606"/>
          <ac:spMkLst>
            <pc:docMk/>
            <pc:sldMk cId="835775866" sldId="273"/>
            <ac:spMk id="191" creationId="{DE91395A-2D18-4AF6-A0AC-AAA7189FED11}"/>
          </ac:spMkLst>
        </pc:spChg>
        <pc:spChg chg="add">
          <ac:chgData name="Kunal Gupta" userId="7a42848a-2380-4826-beca-8093d32885cd" providerId="ADAL" clId="{CB37691C-F0D3-4D97-8F0D-2D78C508B572}" dt="2021-03-04T23:57:43.490" v="3804" actId="26606"/>
          <ac:spMkLst>
            <pc:docMk/>
            <pc:sldMk cId="835775866" sldId="273"/>
            <ac:spMk id="193" creationId="{A57352BE-A213-4040-BE8E-D4A925AD9DF8}"/>
          </ac:spMkLst>
        </pc:spChg>
        <pc:spChg chg="add">
          <ac:chgData name="Kunal Gupta" userId="7a42848a-2380-4826-beca-8093d32885cd" providerId="ADAL" clId="{CB37691C-F0D3-4D97-8F0D-2D78C508B572}" dt="2021-03-04T23:57:43.490" v="3804" actId="26606"/>
          <ac:spMkLst>
            <pc:docMk/>
            <pc:sldMk cId="835775866" sldId="273"/>
            <ac:spMk id="195" creationId="{B2EC7880-C5D9-40A8-A6B0-3198AD07AD1B}"/>
          </ac:spMkLst>
        </pc:spChg>
        <pc:grpChg chg="del">
          <ac:chgData name="Kunal Gupta" userId="7a42848a-2380-4826-beca-8093d32885cd" providerId="ADAL" clId="{CB37691C-F0D3-4D97-8F0D-2D78C508B572}" dt="2021-03-04T23:43:13.247" v="3460" actId="26606"/>
          <ac:grpSpMkLst>
            <pc:docMk/>
            <pc:sldMk cId="835775866" sldId="273"/>
            <ac:grpSpMk id="87" creationId="{7398C59F-5A18-487B-91D6-B955AACF2E50}"/>
          </ac:grpSpMkLst>
        </pc:grpChg>
        <pc:grpChg chg="del">
          <ac:chgData name="Kunal Gupta" userId="7a42848a-2380-4826-beca-8093d32885cd" providerId="ADAL" clId="{CB37691C-F0D3-4D97-8F0D-2D78C508B572}" dt="2021-03-04T23:43:13.247" v="3460" actId="26606"/>
          <ac:grpSpMkLst>
            <pc:docMk/>
            <pc:sldMk cId="835775866" sldId="273"/>
            <ac:grpSpMk id="88" creationId="{520234FB-542E-4550-9C2F-1B56FD41A1CA}"/>
          </ac:grpSpMkLst>
        </pc:grpChg>
        <pc:grpChg chg="add del">
          <ac:chgData name="Kunal Gupta" userId="7a42848a-2380-4826-beca-8093d32885cd" providerId="ADAL" clId="{CB37691C-F0D3-4D97-8F0D-2D78C508B572}" dt="2021-03-04T23:45:54.818" v="3514" actId="26606"/>
          <ac:grpSpMkLst>
            <pc:docMk/>
            <pc:sldMk cId="835775866" sldId="273"/>
            <ac:grpSpMk id="96" creationId="{7398C59F-5A18-487B-91D6-B955AACF2E50}"/>
          </ac:grpSpMkLst>
        </pc:grpChg>
        <pc:grpChg chg="add del">
          <ac:chgData name="Kunal Gupta" userId="7a42848a-2380-4826-beca-8093d32885cd" providerId="ADAL" clId="{CB37691C-F0D3-4D97-8F0D-2D78C508B572}" dt="2021-03-04T23:45:54.818" v="3514" actId="26606"/>
          <ac:grpSpMkLst>
            <pc:docMk/>
            <pc:sldMk cId="835775866" sldId="273"/>
            <ac:grpSpMk id="110" creationId="{520234FB-542E-4550-9C2F-1B56FD41A1CA}"/>
          </ac:grpSpMkLst>
        </pc:grpChg>
        <pc:grpChg chg="add">
          <ac:chgData name="Kunal Gupta" userId="7a42848a-2380-4826-beca-8093d32885cd" providerId="ADAL" clId="{CB37691C-F0D3-4D97-8F0D-2D78C508B572}" dt="2021-03-04T23:57:43.490" v="3804" actId="26606"/>
          <ac:grpSpMkLst>
            <pc:docMk/>
            <pc:sldMk cId="835775866" sldId="273"/>
            <ac:grpSpMk id="113" creationId="{7398C59F-5A18-487B-91D6-B955AACF2E50}"/>
          </ac:grpSpMkLst>
        </pc:grpChg>
        <pc:grpChg chg="add">
          <ac:chgData name="Kunal Gupta" userId="7a42848a-2380-4826-beca-8093d32885cd" providerId="ADAL" clId="{CB37691C-F0D3-4D97-8F0D-2D78C508B572}" dt="2021-03-04T23:57:43.490" v="3804" actId="26606"/>
          <ac:grpSpMkLst>
            <pc:docMk/>
            <pc:sldMk cId="835775866" sldId="273"/>
            <ac:grpSpMk id="127" creationId="{520234FB-542E-4550-9C2F-1B56FD41A1CA}"/>
          </ac:grpSpMkLst>
        </pc:grpChg>
        <pc:grpChg chg="add del">
          <ac:chgData name="Kunal Gupta" userId="7a42848a-2380-4826-beca-8093d32885cd" providerId="ADAL" clId="{CB37691C-F0D3-4D97-8F0D-2D78C508B572}" dt="2021-03-04T23:45:54.800" v="3513" actId="26606"/>
          <ac:grpSpMkLst>
            <pc:docMk/>
            <pc:sldMk cId="835775866" sldId="273"/>
            <ac:grpSpMk id="133" creationId="{7398C59F-5A18-487B-91D6-B955AACF2E50}"/>
          </ac:grpSpMkLst>
        </pc:grpChg>
        <pc:grpChg chg="add del">
          <ac:chgData name="Kunal Gupta" userId="7a42848a-2380-4826-beca-8093d32885cd" providerId="ADAL" clId="{CB37691C-F0D3-4D97-8F0D-2D78C508B572}" dt="2021-03-04T23:45:54.800" v="3513" actId="26606"/>
          <ac:grpSpMkLst>
            <pc:docMk/>
            <pc:sldMk cId="835775866" sldId="273"/>
            <ac:grpSpMk id="147" creationId="{520234FB-542E-4550-9C2F-1B56FD41A1CA}"/>
          </ac:grpSpMkLst>
        </pc:grpChg>
        <pc:grpChg chg="add del">
          <ac:chgData name="Kunal Gupta" userId="7a42848a-2380-4826-beca-8093d32885cd" providerId="ADAL" clId="{CB37691C-F0D3-4D97-8F0D-2D78C508B572}" dt="2021-03-04T23:57:43.490" v="3804" actId="26606"/>
          <ac:grpSpMkLst>
            <pc:docMk/>
            <pc:sldMk cId="835775866" sldId="273"/>
            <ac:grpSpMk id="168" creationId="{166BF9EE-F7AC-4FA5-AC7E-001B3A642F75}"/>
          </ac:grpSpMkLst>
        </pc:grpChg>
        <pc:grpChg chg="add del">
          <ac:chgData name="Kunal Gupta" userId="7a42848a-2380-4826-beca-8093d32885cd" providerId="ADAL" clId="{CB37691C-F0D3-4D97-8F0D-2D78C508B572}" dt="2021-03-04T23:57:43.490" v="3804" actId="26606"/>
          <ac:grpSpMkLst>
            <pc:docMk/>
            <pc:sldMk cId="835775866" sldId="273"/>
            <ac:grpSpMk id="169" creationId="{E312DBA5-56D8-42B2-BA94-28168C2A6703}"/>
          </ac:grpSpMkLst>
        </pc:grpChg>
        <pc:picChg chg="add del mod">
          <ac:chgData name="Kunal Gupta" userId="7a42848a-2380-4826-beca-8093d32885cd" providerId="ADAL" clId="{CB37691C-F0D3-4D97-8F0D-2D78C508B572}" dt="2021-03-04T23:45:30.167" v="3510" actId="478"/>
          <ac:picMkLst>
            <pc:docMk/>
            <pc:sldMk cId="835775866" sldId="273"/>
            <ac:picMk id="4" creationId="{AB887174-4982-457C-B5EA-E780BDB6C376}"/>
          </ac:picMkLst>
        </pc:picChg>
        <pc:picChg chg="del">
          <ac:chgData name="Kunal Gupta" userId="7a42848a-2380-4826-beca-8093d32885cd" providerId="ADAL" clId="{CB37691C-F0D3-4D97-8F0D-2D78C508B572}" dt="2021-03-04T23:43:09.763" v="3458" actId="478"/>
          <ac:picMkLst>
            <pc:docMk/>
            <pc:sldMk cId="835775866" sldId="273"/>
            <ac:picMk id="5" creationId="{4D9FD143-05D6-4F94-ACEA-BA5266056A87}"/>
          </ac:picMkLst>
        </pc:picChg>
        <pc:picChg chg="add mod ord">
          <ac:chgData name="Kunal Gupta" userId="7a42848a-2380-4826-beca-8093d32885cd" providerId="ADAL" clId="{CB37691C-F0D3-4D97-8F0D-2D78C508B572}" dt="2021-03-04T23:57:43.490" v="3804" actId="26606"/>
          <ac:picMkLst>
            <pc:docMk/>
            <pc:sldMk cId="835775866" sldId="273"/>
            <ac:picMk id="6" creationId="{ACBC8808-24CB-4F86-B448-CE35EC35745F}"/>
          </ac:picMkLst>
        </pc:picChg>
      </pc:sldChg>
      <pc:sldChg chg="addSp delSp modSp add mod ord setBg">
        <pc:chgData name="Kunal Gupta" userId="7a42848a-2380-4826-beca-8093d32885cd" providerId="ADAL" clId="{CB37691C-F0D3-4D97-8F0D-2D78C508B572}" dt="2021-03-04T23:57:45.705" v="3805" actId="26606"/>
        <pc:sldMkLst>
          <pc:docMk/>
          <pc:sldMk cId="721555273" sldId="274"/>
        </pc:sldMkLst>
        <pc:spChg chg="mod">
          <ac:chgData name="Kunal Gupta" userId="7a42848a-2380-4826-beca-8093d32885cd" providerId="ADAL" clId="{CB37691C-F0D3-4D97-8F0D-2D78C508B572}" dt="2021-03-04T23:57:45.705" v="3805" actId="26606"/>
          <ac:spMkLst>
            <pc:docMk/>
            <pc:sldMk cId="721555273" sldId="274"/>
            <ac:spMk id="2" creationId="{32CD5856-B031-4206-82CD-073B693B8281}"/>
          </ac:spMkLst>
        </pc:spChg>
        <pc:spChg chg="mod ord">
          <ac:chgData name="Kunal Gupta" userId="7a42848a-2380-4826-beca-8093d32885cd" providerId="ADAL" clId="{CB37691C-F0D3-4D97-8F0D-2D78C508B572}" dt="2021-03-04T23:57:45.705" v="3805" actId="26606"/>
          <ac:spMkLst>
            <pc:docMk/>
            <pc:sldMk cId="721555273" sldId="274"/>
            <ac:spMk id="3" creationId="{6CA2EB8B-B07D-47EE-B72B-616E522BAD9E}"/>
          </ac:spMkLst>
        </pc:spChg>
        <pc:spChg chg="del">
          <ac:chgData name="Kunal Gupta" userId="7a42848a-2380-4826-beca-8093d32885cd" providerId="ADAL" clId="{CB37691C-F0D3-4D97-8F0D-2D78C508B572}" dt="2021-03-04T23:46:10.725" v="3516" actId="26606"/>
          <ac:spMkLst>
            <pc:docMk/>
            <pc:sldMk cId="721555273" sldId="274"/>
            <ac:spMk id="124" creationId="{DE91395A-2D18-4AF6-A0AC-AAA7189FED11}"/>
          </ac:spMkLst>
        </pc:spChg>
        <pc:spChg chg="del">
          <ac:chgData name="Kunal Gupta" userId="7a42848a-2380-4826-beca-8093d32885cd" providerId="ADAL" clId="{CB37691C-F0D3-4D97-8F0D-2D78C508B572}" dt="2021-03-04T23:46:10.725" v="3516" actId="26606"/>
          <ac:spMkLst>
            <pc:docMk/>
            <pc:sldMk cId="721555273" sldId="274"/>
            <ac:spMk id="126" creationId="{A57352BE-A213-4040-BE8E-D4A925AD9DF8}"/>
          </ac:spMkLst>
        </pc:spChg>
        <pc:spChg chg="del">
          <ac:chgData name="Kunal Gupta" userId="7a42848a-2380-4826-beca-8093d32885cd" providerId="ADAL" clId="{CB37691C-F0D3-4D97-8F0D-2D78C508B572}" dt="2021-03-04T23:46:10.725" v="3516" actId="26606"/>
          <ac:spMkLst>
            <pc:docMk/>
            <pc:sldMk cId="721555273" sldId="274"/>
            <ac:spMk id="128" creationId="{B2EC7880-C5D9-40A8-A6B0-3198AD07AD1B}"/>
          </ac:spMkLst>
        </pc:spChg>
        <pc:spChg chg="add del">
          <ac:chgData name="Kunal Gupta" userId="7a42848a-2380-4826-beca-8093d32885cd" providerId="ADAL" clId="{CB37691C-F0D3-4D97-8F0D-2D78C508B572}" dt="2021-03-04T23:57:45.705" v="3805" actId="26606"/>
          <ac:spMkLst>
            <pc:docMk/>
            <pc:sldMk cId="721555273" sldId="274"/>
            <ac:spMk id="161" creationId="{1996130F-9AB5-4DE9-8574-3AF891C5C172}"/>
          </ac:spMkLst>
        </pc:spChg>
        <pc:spChg chg="add del">
          <ac:chgData name="Kunal Gupta" userId="7a42848a-2380-4826-beca-8093d32885cd" providerId="ADAL" clId="{CB37691C-F0D3-4D97-8F0D-2D78C508B572}" dt="2021-03-04T23:57:45.705" v="3805" actId="26606"/>
          <ac:spMkLst>
            <pc:docMk/>
            <pc:sldMk cId="721555273" sldId="274"/>
            <ac:spMk id="163" creationId="{7326F4E6-9131-42DA-97B2-0BA8D1E258AD}"/>
          </ac:spMkLst>
        </pc:spChg>
        <pc:spChg chg="add del">
          <ac:chgData name="Kunal Gupta" userId="7a42848a-2380-4826-beca-8093d32885cd" providerId="ADAL" clId="{CB37691C-F0D3-4D97-8F0D-2D78C508B572}" dt="2021-03-04T23:57:45.705" v="3805" actId="26606"/>
          <ac:spMkLst>
            <pc:docMk/>
            <pc:sldMk cId="721555273" sldId="274"/>
            <ac:spMk id="165" creationId="{763516C8-F227-4B77-9AA7-61B9A0B78253}"/>
          </ac:spMkLst>
        </pc:spChg>
        <pc:spChg chg="add del">
          <ac:chgData name="Kunal Gupta" userId="7a42848a-2380-4826-beca-8093d32885cd" providerId="ADAL" clId="{CB37691C-F0D3-4D97-8F0D-2D78C508B572}" dt="2021-03-04T23:57:45.705" v="3805" actId="26606"/>
          <ac:spMkLst>
            <pc:docMk/>
            <pc:sldMk cId="721555273" sldId="274"/>
            <ac:spMk id="167" creationId="{D91B420C-C4C8-44DF-96B2-FBD1014646FE}"/>
          </ac:spMkLst>
        </pc:spChg>
        <pc:spChg chg="add">
          <ac:chgData name="Kunal Gupta" userId="7a42848a-2380-4826-beca-8093d32885cd" providerId="ADAL" clId="{CB37691C-F0D3-4D97-8F0D-2D78C508B572}" dt="2021-03-04T23:57:45.705" v="3805" actId="26606"/>
          <ac:spMkLst>
            <pc:docMk/>
            <pc:sldMk cId="721555273" sldId="274"/>
            <ac:spMk id="181" creationId="{DE91395A-2D18-4AF6-A0AC-AAA7189FED11}"/>
          </ac:spMkLst>
        </pc:spChg>
        <pc:spChg chg="add">
          <ac:chgData name="Kunal Gupta" userId="7a42848a-2380-4826-beca-8093d32885cd" providerId="ADAL" clId="{CB37691C-F0D3-4D97-8F0D-2D78C508B572}" dt="2021-03-04T23:57:45.705" v="3805" actId="26606"/>
          <ac:spMkLst>
            <pc:docMk/>
            <pc:sldMk cId="721555273" sldId="274"/>
            <ac:spMk id="183" creationId="{A57352BE-A213-4040-BE8E-D4A925AD9DF8}"/>
          </ac:spMkLst>
        </pc:spChg>
        <pc:spChg chg="add">
          <ac:chgData name="Kunal Gupta" userId="7a42848a-2380-4826-beca-8093d32885cd" providerId="ADAL" clId="{CB37691C-F0D3-4D97-8F0D-2D78C508B572}" dt="2021-03-04T23:57:45.705" v="3805" actId="26606"/>
          <ac:spMkLst>
            <pc:docMk/>
            <pc:sldMk cId="721555273" sldId="274"/>
            <ac:spMk id="185" creationId="{B2EC7880-C5D9-40A8-A6B0-3198AD07AD1B}"/>
          </ac:spMkLst>
        </pc:spChg>
        <pc:grpChg chg="del">
          <ac:chgData name="Kunal Gupta" userId="7a42848a-2380-4826-beca-8093d32885cd" providerId="ADAL" clId="{CB37691C-F0D3-4D97-8F0D-2D78C508B572}" dt="2021-03-04T23:46:10.725" v="3516" actId="26606"/>
          <ac:grpSpMkLst>
            <pc:docMk/>
            <pc:sldMk cId="721555273" sldId="274"/>
            <ac:grpSpMk id="96" creationId="{7398C59F-5A18-487B-91D6-B955AACF2E50}"/>
          </ac:grpSpMkLst>
        </pc:grpChg>
        <pc:grpChg chg="add">
          <ac:chgData name="Kunal Gupta" userId="7a42848a-2380-4826-beca-8093d32885cd" providerId="ADAL" clId="{CB37691C-F0D3-4D97-8F0D-2D78C508B572}" dt="2021-03-04T23:57:45.705" v="3805" actId="26606"/>
          <ac:grpSpMkLst>
            <pc:docMk/>
            <pc:sldMk cId="721555273" sldId="274"/>
            <ac:grpSpMk id="108" creationId="{7398C59F-5A18-487B-91D6-B955AACF2E50}"/>
          </ac:grpSpMkLst>
        </pc:grpChg>
        <pc:grpChg chg="del">
          <ac:chgData name="Kunal Gupta" userId="7a42848a-2380-4826-beca-8093d32885cd" providerId="ADAL" clId="{CB37691C-F0D3-4D97-8F0D-2D78C508B572}" dt="2021-03-04T23:46:10.725" v="3516" actId="26606"/>
          <ac:grpSpMkLst>
            <pc:docMk/>
            <pc:sldMk cId="721555273" sldId="274"/>
            <ac:grpSpMk id="110" creationId="{520234FB-542E-4550-9C2F-1B56FD41A1CA}"/>
          </ac:grpSpMkLst>
        </pc:grpChg>
        <pc:grpChg chg="add">
          <ac:chgData name="Kunal Gupta" userId="7a42848a-2380-4826-beca-8093d32885cd" providerId="ADAL" clId="{CB37691C-F0D3-4D97-8F0D-2D78C508B572}" dt="2021-03-04T23:57:45.705" v="3805" actId="26606"/>
          <ac:grpSpMkLst>
            <pc:docMk/>
            <pc:sldMk cId="721555273" sldId="274"/>
            <ac:grpSpMk id="122" creationId="{520234FB-542E-4550-9C2F-1B56FD41A1CA}"/>
          </ac:grpSpMkLst>
        </pc:grpChg>
        <pc:grpChg chg="add del">
          <ac:chgData name="Kunal Gupta" userId="7a42848a-2380-4826-beca-8093d32885cd" providerId="ADAL" clId="{CB37691C-F0D3-4D97-8F0D-2D78C508B572}" dt="2021-03-04T23:57:45.705" v="3805" actId="26606"/>
          <ac:grpSpMkLst>
            <pc:docMk/>
            <pc:sldMk cId="721555273" sldId="274"/>
            <ac:grpSpMk id="133" creationId="{166BF9EE-F7AC-4FA5-AC7E-001B3A642F75}"/>
          </ac:grpSpMkLst>
        </pc:grpChg>
        <pc:grpChg chg="add del">
          <ac:chgData name="Kunal Gupta" userId="7a42848a-2380-4826-beca-8093d32885cd" providerId="ADAL" clId="{CB37691C-F0D3-4D97-8F0D-2D78C508B572}" dt="2021-03-04T23:57:45.705" v="3805" actId="26606"/>
          <ac:grpSpMkLst>
            <pc:docMk/>
            <pc:sldMk cId="721555273" sldId="274"/>
            <ac:grpSpMk id="147" creationId="{E312DBA5-56D8-42B2-BA94-28168C2A6703}"/>
          </ac:grpSpMkLst>
        </pc:grpChg>
        <pc:picChg chg="mod ord">
          <ac:chgData name="Kunal Gupta" userId="7a42848a-2380-4826-beca-8093d32885cd" providerId="ADAL" clId="{CB37691C-F0D3-4D97-8F0D-2D78C508B572}" dt="2021-03-04T23:57:45.705" v="3805" actId="26606"/>
          <ac:picMkLst>
            <pc:docMk/>
            <pc:sldMk cId="721555273" sldId="274"/>
            <ac:picMk id="4" creationId="{AB887174-4982-457C-B5EA-E780BDB6C376}"/>
          </ac:picMkLst>
        </pc:picChg>
      </pc:sldChg>
      <pc:sldChg chg="addSp delSp modSp add mod setBg">
        <pc:chgData name="Kunal Gupta" userId="7a42848a-2380-4826-beca-8093d32885cd" providerId="ADAL" clId="{CB37691C-F0D3-4D97-8F0D-2D78C508B572}" dt="2021-03-04T23:57:41.371" v="3803" actId="26606"/>
        <pc:sldMkLst>
          <pc:docMk/>
          <pc:sldMk cId="3745654190" sldId="275"/>
        </pc:sldMkLst>
        <pc:spChg chg="mod">
          <ac:chgData name="Kunal Gupta" userId="7a42848a-2380-4826-beca-8093d32885cd" providerId="ADAL" clId="{CB37691C-F0D3-4D97-8F0D-2D78C508B572}" dt="2021-03-04T23:57:41.371" v="3803" actId="26606"/>
          <ac:spMkLst>
            <pc:docMk/>
            <pc:sldMk cId="3745654190" sldId="275"/>
            <ac:spMk id="2" creationId="{32CD5856-B031-4206-82CD-073B693B8281}"/>
          </ac:spMkLst>
        </pc:spChg>
        <pc:spChg chg="mod ord">
          <ac:chgData name="Kunal Gupta" userId="7a42848a-2380-4826-beca-8093d32885cd" providerId="ADAL" clId="{CB37691C-F0D3-4D97-8F0D-2D78C508B572}" dt="2021-03-04T23:57:41.371" v="3803" actId="26606"/>
          <ac:spMkLst>
            <pc:docMk/>
            <pc:sldMk cId="3745654190" sldId="275"/>
            <ac:spMk id="3" creationId="{6CA2EB8B-B07D-47EE-B72B-616E522BAD9E}"/>
          </ac:spMkLst>
        </pc:spChg>
        <pc:spChg chg="del">
          <ac:chgData name="Kunal Gupta" userId="7a42848a-2380-4826-beca-8093d32885cd" providerId="ADAL" clId="{CB37691C-F0D3-4D97-8F0D-2D78C508B572}" dt="2021-03-04T23:48:37.315" v="3551" actId="26606"/>
          <ac:spMkLst>
            <pc:docMk/>
            <pc:sldMk cId="3745654190" sldId="275"/>
            <ac:spMk id="161" creationId="{1996130F-9AB5-4DE9-8574-3AF891C5C172}"/>
          </ac:spMkLst>
        </pc:spChg>
        <pc:spChg chg="del">
          <ac:chgData name="Kunal Gupta" userId="7a42848a-2380-4826-beca-8093d32885cd" providerId="ADAL" clId="{CB37691C-F0D3-4D97-8F0D-2D78C508B572}" dt="2021-03-04T23:48:37.315" v="3551" actId="26606"/>
          <ac:spMkLst>
            <pc:docMk/>
            <pc:sldMk cId="3745654190" sldId="275"/>
            <ac:spMk id="163" creationId="{7326F4E6-9131-42DA-97B2-0BA8D1E258AD}"/>
          </ac:spMkLst>
        </pc:spChg>
        <pc:spChg chg="del">
          <ac:chgData name="Kunal Gupta" userId="7a42848a-2380-4826-beca-8093d32885cd" providerId="ADAL" clId="{CB37691C-F0D3-4D97-8F0D-2D78C508B572}" dt="2021-03-04T23:48:37.315" v="3551" actId="26606"/>
          <ac:spMkLst>
            <pc:docMk/>
            <pc:sldMk cId="3745654190" sldId="275"/>
            <ac:spMk id="165" creationId="{763516C8-F227-4B77-9AA7-61B9A0B78253}"/>
          </ac:spMkLst>
        </pc:spChg>
        <pc:spChg chg="del">
          <ac:chgData name="Kunal Gupta" userId="7a42848a-2380-4826-beca-8093d32885cd" providerId="ADAL" clId="{CB37691C-F0D3-4D97-8F0D-2D78C508B572}" dt="2021-03-04T23:48:37.315" v="3551" actId="26606"/>
          <ac:spMkLst>
            <pc:docMk/>
            <pc:sldMk cId="3745654190" sldId="275"/>
            <ac:spMk id="167" creationId="{D91B420C-C4C8-44DF-96B2-FBD1014646FE}"/>
          </ac:spMkLst>
        </pc:spChg>
        <pc:spChg chg="add del">
          <ac:chgData name="Kunal Gupta" userId="7a42848a-2380-4826-beca-8093d32885cd" providerId="ADAL" clId="{CB37691C-F0D3-4D97-8F0D-2D78C508B572}" dt="2021-03-04T23:57:41.371" v="3803" actId="26606"/>
          <ac:spMkLst>
            <pc:docMk/>
            <pc:sldMk cId="3745654190" sldId="275"/>
            <ac:spMk id="181" creationId="{1996130F-9AB5-4DE9-8574-3AF891C5C172}"/>
          </ac:spMkLst>
        </pc:spChg>
        <pc:spChg chg="add del">
          <ac:chgData name="Kunal Gupta" userId="7a42848a-2380-4826-beca-8093d32885cd" providerId="ADAL" clId="{CB37691C-F0D3-4D97-8F0D-2D78C508B572}" dt="2021-03-04T23:57:41.371" v="3803" actId="26606"/>
          <ac:spMkLst>
            <pc:docMk/>
            <pc:sldMk cId="3745654190" sldId="275"/>
            <ac:spMk id="183" creationId="{7326F4E6-9131-42DA-97B2-0BA8D1E258AD}"/>
          </ac:spMkLst>
        </pc:spChg>
        <pc:spChg chg="add del">
          <ac:chgData name="Kunal Gupta" userId="7a42848a-2380-4826-beca-8093d32885cd" providerId="ADAL" clId="{CB37691C-F0D3-4D97-8F0D-2D78C508B572}" dt="2021-03-04T23:57:41.371" v="3803" actId="26606"/>
          <ac:spMkLst>
            <pc:docMk/>
            <pc:sldMk cId="3745654190" sldId="275"/>
            <ac:spMk id="185" creationId="{763516C8-F227-4B77-9AA7-61B9A0B78253}"/>
          </ac:spMkLst>
        </pc:spChg>
        <pc:spChg chg="add del">
          <ac:chgData name="Kunal Gupta" userId="7a42848a-2380-4826-beca-8093d32885cd" providerId="ADAL" clId="{CB37691C-F0D3-4D97-8F0D-2D78C508B572}" dt="2021-03-04T23:57:41.371" v="3803" actId="26606"/>
          <ac:spMkLst>
            <pc:docMk/>
            <pc:sldMk cId="3745654190" sldId="275"/>
            <ac:spMk id="187" creationId="{D91B420C-C4C8-44DF-96B2-FBD1014646FE}"/>
          </ac:spMkLst>
        </pc:spChg>
        <pc:spChg chg="add">
          <ac:chgData name="Kunal Gupta" userId="7a42848a-2380-4826-beca-8093d32885cd" providerId="ADAL" clId="{CB37691C-F0D3-4D97-8F0D-2D78C508B572}" dt="2021-03-04T23:57:41.371" v="3803" actId="26606"/>
          <ac:spMkLst>
            <pc:docMk/>
            <pc:sldMk cId="3745654190" sldId="275"/>
            <ac:spMk id="220" creationId="{DE91395A-2D18-4AF6-A0AC-AAA7189FED11}"/>
          </ac:spMkLst>
        </pc:spChg>
        <pc:spChg chg="add">
          <ac:chgData name="Kunal Gupta" userId="7a42848a-2380-4826-beca-8093d32885cd" providerId="ADAL" clId="{CB37691C-F0D3-4D97-8F0D-2D78C508B572}" dt="2021-03-04T23:57:41.371" v="3803" actId="26606"/>
          <ac:spMkLst>
            <pc:docMk/>
            <pc:sldMk cId="3745654190" sldId="275"/>
            <ac:spMk id="222" creationId="{A57352BE-A213-4040-BE8E-D4A925AD9DF8}"/>
          </ac:spMkLst>
        </pc:spChg>
        <pc:spChg chg="add">
          <ac:chgData name="Kunal Gupta" userId="7a42848a-2380-4826-beca-8093d32885cd" providerId="ADAL" clId="{CB37691C-F0D3-4D97-8F0D-2D78C508B572}" dt="2021-03-04T23:57:41.371" v="3803" actId="26606"/>
          <ac:spMkLst>
            <pc:docMk/>
            <pc:sldMk cId="3745654190" sldId="275"/>
            <ac:spMk id="224" creationId="{B2EC7880-C5D9-40A8-A6B0-3198AD07AD1B}"/>
          </ac:spMkLst>
        </pc:spChg>
        <pc:grpChg chg="add del">
          <ac:chgData name="Kunal Gupta" userId="7a42848a-2380-4826-beca-8093d32885cd" providerId="ADAL" clId="{CB37691C-F0D3-4D97-8F0D-2D78C508B572}" dt="2021-03-04T23:57:41.371" v="3803" actId="26606"/>
          <ac:grpSpMkLst>
            <pc:docMk/>
            <pc:sldMk cId="3745654190" sldId="275"/>
            <ac:grpSpMk id="108" creationId="{166BF9EE-F7AC-4FA5-AC7E-001B3A642F75}"/>
          </ac:grpSpMkLst>
        </pc:grpChg>
        <pc:grpChg chg="add del">
          <ac:chgData name="Kunal Gupta" userId="7a42848a-2380-4826-beca-8093d32885cd" providerId="ADAL" clId="{CB37691C-F0D3-4D97-8F0D-2D78C508B572}" dt="2021-03-04T23:57:41.371" v="3803" actId="26606"/>
          <ac:grpSpMkLst>
            <pc:docMk/>
            <pc:sldMk cId="3745654190" sldId="275"/>
            <ac:grpSpMk id="122" creationId="{E312DBA5-56D8-42B2-BA94-28168C2A6703}"/>
          </ac:grpSpMkLst>
        </pc:grpChg>
        <pc:grpChg chg="del">
          <ac:chgData name="Kunal Gupta" userId="7a42848a-2380-4826-beca-8093d32885cd" providerId="ADAL" clId="{CB37691C-F0D3-4D97-8F0D-2D78C508B572}" dt="2021-03-04T23:48:37.315" v="3551" actId="26606"/>
          <ac:grpSpMkLst>
            <pc:docMk/>
            <pc:sldMk cId="3745654190" sldId="275"/>
            <ac:grpSpMk id="133" creationId="{166BF9EE-F7AC-4FA5-AC7E-001B3A642F75}"/>
          </ac:grpSpMkLst>
        </pc:grpChg>
        <pc:grpChg chg="del">
          <ac:chgData name="Kunal Gupta" userId="7a42848a-2380-4826-beca-8093d32885cd" providerId="ADAL" clId="{CB37691C-F0D3-4D97-8F0D-2D78C508B572}" dt="2021-03-04T23:48:37.315" v="3551" actId="26606"/>
          <ac:grpSpMkLst>
            <pc:docMk/>
            <pc:sldMk cId="3745654190" sldId="275"/>
            <ac:grpSpMk id="147" creationId="{E312DBA5-56D8-42B2-BA94-28168C2A6703}"/>
          </ac:grpSpMkLst>
        </pc:grpChg>
        <pc:grpChg chg="add">
          <ac:chgData name="Kunal Gupta" userId="7a42848a-2380-4826-beca-8093d32885cd" providerId="ADAL" clId="{CB37691C-F0D3-4D97-8F0D-2D78C508B572}" dt="2021-03-04T23:57:41.371" v="3803" actId="26606"/>
          <ac:grpSpMkLst>
            <pc:docMk/>
            <pc:sldMk cId="3745654190" sldId="275"/>
            <ac:grpSpMk id="192" creationId="{7398C59F-5A18-487B-91D6-B955AACF2E50}"/>
          </ac:grpSpMkLst>
        </pc:grpChg>
        <pc:grpChg chg="add">
          <ac:chgData name="Kunal Gupta" userId="7a42848a-2380-4826-beca-8093d32885cd" providerId="ADAL" clId="{CB37691C-F0D3-4D97-8F0D-2D78C508B572}" dt="2021-03-04T23:57:41.371" v="3803" actId="26606"/>
          <ac:grpSpMkLst>
            <pc:docMk/>
            <pc:sldMk cId="3745654190" sldId="275"/>
            <ac:grpSpMk id="206" creationId="{520234FB-542E-4550-9C2F-1B56FD41A1CA}"/>
          </ac:grpSpMkLst>
        </pc:grpChg>
        <pc:picChg chg="add mod ord">
          <ac:chgData name="Kunal Gupta" userId="7a42848a-2380-4826-beca-8093d32885cd" providerId="ADAL" clId="{CB37691C-F0D3-4D97-8F0D-2D78C508B572}" dt="2021-03-04T23:57:41.371" v="3803" actId="26606"/>
          <ac:picMkLst>
            <pc:docMk/>
            <pc:sldMk cId="3745654190" sldId="275"/>
            <ac:picMk id="4" creationId="{D1133754-AC77-48E3-9D19-B700FD9ED4A9}"/>
          </ac:picMkLst>
        </pc:picChg>
        <pc:picChg chg="del">
          <ac:chgData name="Kunal Gupta" userId="7a42848a-2380-4826-beca-8093d32885cd" providerId="ADAL" clId="{CB37691C-F0D3-4D97-8F0D-2D78C508B572}" dt="2021-03-04T23:48:35.266" v="3550" actId="478"/>
          <ac:picMkLst>
            <pc:docMk/>
            <pc:sldMk cId="3745654190" sldId="275"/>
            <ac:picMk id="5" creationId="{4D9FD143-05D6-4F94-ACEA-BA5266056A87}"/>
          </ac:picMkLst>
        </pc:picChg>
      </pc:sldChg>
      <pc:sldChg chg="addSp delSp modSp add mod setBg">
        <pc:chgData name="Kunal Gupta" userId="7a42848a-2380-4826-beca-8093d32885cd" providerId="ADAL" clId="{CB37691C-F0D3-4D97-8F0D-2D78C508B572}" dt="2021-03-04T23:57:39.115" v="3802" actId="26606"/>
        <pc:sldMkLst>
          <pc:docMk/>
          <pc:sldMk cId="3101539008" sldId="276"/>
        </pc:sldMkLst>
        <pc:spChg chg="mod">
          <ac:chgData name="Kunal Gupta" userId="7a42848a-2380-4826-beca-8093d32885cd" providerId="ADAL" clId="{CB37691C-F0D3-4D97-8F0D-2D78C508B572}" dt="2021-03-04T23:57:39.115" v="3802" actId="26606"/>
          <ac:spMkLst>
            <pc:docMk/>
            <pc:sldMk cId="3101539008" sldId="276"/>
            <ac:spMk id="2" creationId="{32CD5856-B031-4206-82CD-073B693B8281}"/>
          </ac:spMkLst>
        </pc:spChg>
        <pc:spChg chg="mod ord">
          <ac:chgData name="Kunal Gupta" userId="7a42848a-2380-4826-beca-8093d32885cd" providerId="ADAL" clId="{CB37691C-F0D3-4D97-8F0D-2D78C508B572}" dt="2021-03-04T23:57:39.115" v="3802" actId="26606"/>
          <ac:spMkLst>
            <pc:docMk/>
            <pc:sldMk cId="3101539008" sldId="276"/>
            <ac:spMk id="3" creationId="{6CA2EB8B-B07D-47EE-B72B-616E522BAD9E}"/>
          </ac:spMkLst>
        </pc:spChg>
        <pc:spChg chg="del">
          <ac:chgData name="Kunal Gupta" userId="7a42848a-2380-4826-beca-8093d32885cd" providerId="ADAL" clId="{CB37691C-F0D3-4D97-8F0D-2D78C508B572}" dt="2021-03-04T23:49:51.782" v="3593" actId="26606"/>
          <ac:spMkLst>
            <pc:docMk/>
            <pc:sldMk cId="3101539008" sldId="276"/>
            <ac:spMk id="161" creationId="{1996130F-9AB5-4DE9-8574-3AF891C5C172}"/>
          </ac:spMkLst>
        </pc:spChg>
        <pc:spChg chg="del">
          <ac:chgData name="Kunal Gupta" userId="7a42848a-2380-4826-beca-8093d32885cd" providerId="ADAL" clId="{CB37691C-F0D3-4D97-8F0D-2D78C508B572}" dt="2021-03-04T23:49:51.782" v="3593" actId="26606"/>
          <ac:spMkLst>
            <pc:docMk/>
            <pc:sldMk cId="3101539008" sldId="276"/>
            <ac:spMk id="163" creationId="{7326F4E6-9131-42DA-97B2-0BA8D1E258AD}"/>
          </ac:spMkLst>
        </pc:spChg>
        <pc:spChg chg="del">
          <ac:chgData name="Kunal Gupta" userId="7a42848a-2380-4826-beca-8093d32885cd" providerId="ADAL" clId="{CB37691C-F0D3-4D97-8F0D-2D78C508B572}" dt="2021-03-04T23:49:51.782" v="3593" actId="26606"/>
          <ac:spMkLst>
            <pc:docMk/>
            <pc:sldMk cId="3101539008" sldId="276"/>
            <ac:spMk id="165" creationId="{763516C8-F227-4B77-9AA7-61B9A0B78253}"/>
          </ac:spMkLst>
        </pc:spChg>
        <pc:spChg chg="del">
          <ac:chgData name="Kunal Gupta" userId="7a42848a-2380-4826-beca-8093d32885cd" providerId="ADAL" clId="{CB37691C-F0D3-4D97-8F0D-2D78C508B572}" dt="2021-03-04T23:49:51.782" v="3593" actId="26606"/>
          <ac:spMkLst>
            <pc:docMk/>
            <pc:sldMk cId="3101539008" sldId="276"/>
            <ac:spMk id="167" creationId="{D91B420C-C4C8-44DF-96B2-FBD1014646FE}"/>
          </ac:spMkLst>
        </pc:spChg>
        <pc:spChg chg="add del">
          <ac:chgData name="Kunal Gupta" userId="7a42848a-2380-4826-beca-8093d32885cd" providerId="ADAL" clId="{CB37691C-F0D3-4D97-8F0D-2D78C508B572}" dt="2021-03-04T23:57:39.115" v="3802" actId="26606"/>
          <ac:spMkLst>
            <pc:docMk/>
            <pc:sldMk cId="3101539008" sldId="276"/>
            <ac:spMk id="181" creationId="{1996130F-9AB5-4DE9-8574-3AF891C5C172}"/>
          </ac:spMkLst>
        </pc:spChg>
        <pc:spChg chg="add del">
          <ac:chgData name="Kunal Gupta" userId="7a42848a-2380-4826-beca-8093d32885cd" providerId="ADAL" clId="{CB37691C-F0D3-4D97-8F0D-2D78C508B572}" dt="2021-03-04T23:57:39.115" v="3802" actId="26606"/>
          <ac:spMkLst>
            <pc:docMk/>
            <pc:sldMk cId="3101539008" sldId="276"/>
            <ac:spMk id="183" creationId="{7326F4E6-9131-42DA-97B2-0BA8D1E258AD}"/>
          </ac:spMkLst>
        </pc:spChg>
        <pc:spChg chg="add del">
          <ac:chgData name="Kunal Gupta" userId="7a42848a-2380-4826-beca-8093d32885cd" providerId="ADAL" clId="{CB37691C-F0D3-4D97-8F0D-2D78C508B572}" dt="2021-03-04T23:57:39.115" v="3802" actId="26606"/>
          <ac:spMkLst>
            <pc:docMk/>
            <pc:sldMk cId="3101539008" sldId="276"/>
            <ac:spMk id="185" creationId="{763516C8-F227-4B77-9AA7-61B9A0B78253}"/>
          </ac:spMkLst>
        </pc:spChg>
        <pc:spChg chg="add del">
          <ac:chgData name="Kunal Gupta" userId="7a42848a-2380-4826-beca-8093d32885cd" providerId="ADAL" clId="{CB37691C-F0D3-4D97-8F0D-2D78C508B572}" dt="2021-03-04T23:57:39.115" v="3802" actId="26606"/>
          <ac:spMkLst>
            <pc:docMk/>
            <pc:sldMk cId="3101539008" sldId="276"/>
            <ac:spMk id="187" creationId="{D91B420C-C4C8-44DF-96B2-FBD1014646FE}"/>
          </ac:spMkLst>
        </pc:spChg>
        <pc:spChg chg="add">
          <ac:chgData name="Kunal Gupta" userId="7a42848a-2380-4826-beca-8093d32885cd" providerId="ADAL" clId="{CB37691C-F0D3-4D97-8F0D-2D78C508B572}" dt="2021-03-04T23:57:39.115" v="3802" actId="26606"/>
          <ac:spMkLst>
            <pc:docMk/>
            <pc:sldMk cId="3101539008" sldId="276"/>
            <ac:spMk id="220" creationId="{DE91395A-2D18-4AF6-A0AC-AAA7189FED11}"/>
          </ac:spMkLst>
        </pc:spChg>
        <pc:spChg chg="add">
          <ac:chgData name="Kunal Gupta" userId="7a42848a-2380-4826-beca-8093d32885cd" providerId="ADAL" clId="{CB37691C-F0D3-4D97-8F0D-2D78C508B572}" dt="2021-03-04T23:57:39.115" v="3802" actId="26606"/>
          <ac:spMkLst>
            <pc:docMk/>
            <pc:sldMk cId="3101539008" sldId="276"/>
            <ac:spMk id="222" creationId="{A57352BE-A213-4040-BE8E-D4A925AD9DF8}"/>
          </ac:spMkLst>
        </pc:spChg>
        <pc:spChg chg="add">
          <ac:chgData name="Kunal Gupta" userId="7a42848a-2380-4826-beca-8093d32885cd" providerId="ADAL" clId="{CB37691C-F0D3-4D97-8F0D-2D78C508B572}" dt="2021-03-04T23:57:39.115" v="3802" actId="26606"/>
          <ac:spMkLst>
            <pc:docMk/>
            <pc:sldMk cId="3101539008" sldId="276"/>
            <ac:spMk id="224" creationId="{B2EC7880-C5D9-40A8-A6B0-3198AD07AD1B}"/>
          </ac:spMkLst>
        </pc:spChg>
        <pc:grpChg chg="add del">
          <ac:chgData name="Kunal Gupta" userId="7a42848a-2380-4826-beca-8093d32885cd" providerId="ADAL" clId="{CB37691C-F0D3-4D97-8F0D-2D78C508B572}" dt="2021-03-04T23:57:39.115" v="3802" actId="26606"/>
          <ac:grpSpMkLst>
            <pc:docMk/>
            <pc:sldMk cId="3101539008" sldId="276"/>
            <ac:grpSpMk id="108" creationId="{166BF9EE-F7AC-4FA5-AC7E-001B3A642F75}"/>
          </ac:grpSpMkLst>
        </pc:grpChg>
        <pc:grpChg chg="add del">
          <ac:chgData name="Kunal Gupta" userId="7a42848a-2380-4826-beca-8093d32885cd" providerId="ADAL" clId="{CB37691C-F0D3-4D97-8F0D-2D78C508B572}" dt="2021-03-04T23:57:39.115" v="3802" actId="26606"/>
          <ac:grpSpMkLst>
            <pc:docMk/>
            <pc:sldMk cId="3101539008" sldId="276"/>
            <ac:grpSpMk id="122" creationId="{E312DBA5-56D8-42B2-BA94-28168C2A6703}"/>
          </ac:grpSpMkLst>
        </pc:grpChg>
        <pc:grpChg chg="del">
          <ac:chgData name="Kunal Gupta" userId="7a42848a-2380-4826-beca-8093d32885cd" providerId="ADAL" clId="{CB37691C-F0D3-4D97-8F0D-2D78C508B572}" dt="2021-03-04T23:49:51.782" v="3593" actId="26606"/>
          <ac:grpSpMkLst>
            <pc:docMk/>
            <pc:sldMk cId="3101539008" sldId="276"/>
            <ac:grpSpMk id="133" creationId="{166BF9EE-F7AC-4FA5-AC7E-001B3A642F75}"/>
          </ac:grpSpMkLst>
        </pc:grpChg>
        <pc:grpChg chg="del">
          <ac:chgData name="Kunal Gupta" userId="7a42848a-2380-4826-beca-8093d32885cd" providerId="ADAL" clId="{CB37691C-F0D3-4D97-8F0D-2D78C508B572}" dt="2021-03-04T23:49:51.782" v="3593" actId="26606"/>
          <ac:grpSpMkLst>
            <pc:docMk/>
            <pc:sldMk cId="3101539008" sldId="276"/>
            <ac:grpSpMk id="147" creationId="{E312DBA5-56D8-42B2-BA94-28168C2A6703}"/>
          </ac:grpSpMkLst>
        </pc:grpChg>
        <pc:grpChg chg="add">
          <ac:chgData name="Kunal Gupta" userId="7a42848a-2380-4826-beca-8093d32885cd" providerId="ADAL" clId="{CB37691C-F0D3-4D97-8F0D-2D78C508B572}" dt="2021-03-04T23:57:39.115" v="3802" actId="26606"/>
          <ac:grpSpMkLst>
            <pc:docMk/>
            <pc:sldMk cId="3101539008" sldId="276"/>
            <ac:grpSpMk id="192" creationId="{7398C59F-5A18-487B-91D6-B955AACF2E50}"/>
          </ac:grpSpMkLst>
        </pc:grpChg>
        <pc:grpChg chg="add">
          <ac:chgData name="Kunal Gupta" userId="7a42848a-2380-4826-beca-8093d32885cd" providerId="ADAL" clId="{CB37691C-F0D3-4D97-8F0D-2D78C508B572}" dt="2021-03-04T23:57:39.115" v="3802" actId="26606"/>
          <ac:grpSpMkLst>
            <pc:docMk/>
            <pc:sldMk cId="3101539008" sldId="276"/>
            <ac:grpSpMk id="206" creationId="{520234FB-542E-4550-9C2F-1B56FD41A1CA}"/>
          </ac:grpSpMkLst>
        </pc:grpChg>
        <pc:picChg chg="del">
          <ac:chgData name="Kunal Gupta" userId="7a42848a-2380-4826-beca-8093d32885cd" providerId="ADAL" clId="{CB37691C-F0D3-4D97-8F0D-2D78C508B572}" dt="2021-03-04T23:49:49.601" v="3591" actId="478"/>
          <ac:picMkLst>
            <pc:docMk/>
            <pc:sldMk cId="3101539008" sldId="276"/>
            <ac:picMk id="4" creationId="{AB887174-4982-457C-B5EA-E780BDB6C376}"/>
          </ac:picMkLst>
        </pc:picChg>
        <pc:picChg chg="add mod ord">
          <ac:chgData name="Kunal Gupta" userId="7a42848a-2380-4826-beca-8093d32885cd" providerId="ADAL" clId="{CB37691C-F0D3-4D97-8F0D-2D78C508B572}" dt="2021-03-04T23:57:39.115" v="3802" actId="26606"/>
          <ac:picMkLst>
            <pc:docMk/>
            <pc:sldMk cId="3101539008" sldId="276"/>
            <ac:picMk id="5" creationId="{B3CE344E-1BA1-4BD5-9723-615CDE51C9B2}"/>
          </ac:picMkLst>
        </pc:picChg>
      </pc:sldChg>
      <pc:sldChg chg="addSp delSp modSp add mod setBg">
        <pc:chgData name="Kunal Gupta" userId="7a42848a-2380-4826-beca-8093d32885cd" providerId="ADAL" clId="{CB37691C-F0D3-4D97-8F0D-2D78C508B572}" dt="2021-03-04T23:57:36.210" v="3801" actId="26606"/>
        <pc:sldMkLst>
          <pc:docMk/>
          <pc:sldMk cId="2556571256" sldId="277"/>
        </pc:sldMkLst>
        <pc:spChg chg="mod">
          <ac:chgData name="Kunal Gupta" userId="7a42848a-2380-4826-beca-8093d32885cd" providerId="ADAL" clId="{CB37691C-F0D3-4D97-8F0D-2D78C508B572}" dt="2021-03-04T23:57:36.210" v="3801" actId="26606"/>
          <ac:spMkLst>
            <pc:docMk/>
            <pc:sldMk cId="2556571256" sldId="277"/>
            <ac:spMk id="2" creationId="{32CD5856-B031-4206-82CD-073B693B8281}"/>
          </ac:spMkLst>
        </pc:spChg>
        <pc:spChg chg="mod ord">
          <ac:chgData name="Kunal Gupta" userId="7a42848a-2380-4826-beca-8093d32885cd" providerId="ADAL" clId="{CB37691C-F0D3-4D97-8F0D-2D78C508B572}" dt="2021-03-04T23:57:36.210" v="3801" actId="26606"/>
          <ac:spMkLst>
            <pc:docMk/>
            <pc:sldMk cId="2556571256" sldId="277"/>
            <ac:spMk id="3" creationId="{6CA2EB8B-B07D-47EE-B72B-616E522BAD9E}"/>
          </ac:spMkLst>
        </pc:spChg>
        <pc:spChg chg="del">
          <ac:chgData name="Kunal Gupta" userId="7a42848a-2380-4826-beca-8093d32885cd" providerId="ADAL" clId="{CB37691C-F0D3-4D97-8F0D-2D78C508B572}" dt="2021-03-04T23:50:54.596" v="3639" actId="26606"/>
          <ac:spMkLst>
            <pc:docMk/>
            <pc:sldMk cId="2556571256" sldId="277"/>
            <ac:spMk id="167" creationId="{D91B420C-C4C8-44DF-96B2-FBD1014646FE}"/>
          </ac:spMkLst>
        </pc:spChg>
        <pc:spChg chg="del">
          <ac:chgData name="Kunal Gupta" userId="7a42848a-2380-4826-beca-8093d32885cd" providerId="ADAL" clId="{CB37691C-F0D3-4D97-8F0D-2D78C508B572}" dt="2021-03-04T23:50:54.596" v="3639" actId="26606"/>
          <ac:spMkLst>
            <pc:docMk/>
            <pc:sldMk cId="2556571256" sldId="277"/>
            <ac:spMk id="170" creationId="{1996130F-9AB5-4DE9-8574-3AF891C5C172}"/>
          </ac:spMkLst>
        </pc:spChg>
        <pc:spChg chg="del">
          <ac:chgData name="Kunal Gupta" userId="7a42848a-2380-4826-beca-8093d32885cd" providerId="ADAL" clId="{CB37691C-F0D3-4D97-8F0D-2D78C508B572}" dt="2021-03-04T23:50:54.596" v="3639" actId="26606"/>
          <ac:spMkLst>
            <pc:docMk/>
            <pc:sldMk cId="2556571256" sldId="277"/>
            <ac:spMk id="171" creationId="{7326F4E6-9131-42DA-97B2-0BA8D1E258AD}"/>
          </ac:spMkLst>
        </pc:spChg>
        <pc:spChg chg="del">
          <ac:chgData name="Kunal Gupta" userId="7a42848a-2380-4826-beca-8093d32885cd" providerId="ADAL" clId="{CB37691C-F0D3-4D97-8F0D-2D78C508B572}" dt="2021-03-04T23:50:54.596" v="3639" actId="26606"/>
          <ac:spMkLst>
            <pc:docMk/>
            <pc:sldMk cId="2556571256" sldId="277"/>
            <ac:spMk id="172" creationId="{763516C8-F227-4B77-9AA7-61B9A0B78253}"/>
          </ac:spMkLst>
        </pc:spChg>
        <pc:spChg chg="add del">
          <ac:chgData name="Kunal Gupta" userId="7a42848a-2380-4826-beca-8093d32885cd" providerId="ADAL" clId="{CB37691C-F0D3-4D97-8F0D-2D78C508B572}" dt="2021-03-04T23:57:36.210" v="3801" actId="26606"/>
          <ac:spMkLst>
            <pc:docMk/>
            <pc:sldMk cId="2556571256" sldId="277"/>
            <ac:spMk id="191" creationId="{1996130F-9AB5-4DE9-8574-3AF891C5C172}"/>
          </ac:spMkLst>
        </pc:spChg>
        <pc:spChg chg="add del">
          <ac:chgData name="Kunal Gupta" userId="7a42848a-2380-4826-beca-8093d32885cd" providerId="ADAL" clId="{CB37691C-F0D3-4D97-8F0D-2D78C508B572}" dt="2021-03-04T23:57:36.210" v="3801" actId="26606"/>
          <ac:spMkLst>
            <pc:docMk/>
            <pc:sldMk cId="2556571256" sldId="277"/>
            <ac:spMk id="193" creationId="{7326F4E6-9131-42DA-97B2-0BA8D1E258AD}"/>
          </ac:spMkLst>
        </pc:spChg>
        <pc:spChg chg="add del">
          <ac:chgData name="Kunal Gupta" userId="7a42848a-2380-4826-beca-8093d32885cd" providerId="ADAL" clId="{CB37691C-F0D3-4D97-8F0D-2D78C508B572}" dt="2021-03-04T23:57:36.210" v="3801" actId="26606"/>
          <ac:spMkLst>
            <pc:docMk/>
            <pc:sldMk cId="2556571256" sldId="277"/>
            <ac:spMk id="195" creationId="{763516C8-F227-4B77-9AA7-61B9A0B78253}"/>
          </ac:spMkLst>
        </pc:spChg>
        <pc:spChg chg="add del">
          <ac:chgData name="Kunal Gupta" userId="7a42848a-2380-4826-beca-8093d32885cd" providerId="ADAL" clId="{CB37691C-F0D3-4D97-8F0D-2D78C508B572}" dt="2021-03-04T23:57:36.210" v="3801" actId="26606"/>
          <ac:spMkLst>
            <pc:docMk/>
            <pc:sldMk cId="2556571256" sldId="277"/>
            <ac:spMk id="197" creationId="{D91B420C-C4C8-44DF-96B2-FBD1014646FE}"/>
          </ac:spMkLst>
        </pc:spChg>
        <pc:spChg chg="add">
          <ac:chgData name="Kunal Gupta" userId="7a42848a-2380-4826-beca-8093d32885cd" providerId="ADAL" clId="{CB37691C-F0D3-4D97-8F0D-2D78C508B572}" dt="2021-03-04T23:57:36.210" v="3801" actId="26606"/>
          <ac:spMkLst>
            <pc:docMk/>
            <pc:sldMk cId="2556571256" sldId="277"/>
            <ac:spMk id="230" creationId="{DE91395A-2D18-4AF6-A0AC-AAA7189FED11}"/>
          </ac:spMkLst>
        </pc:spChg>
        <pc:spChg chg="add">
          <ac:chgData name="Kunal Gupta" userId="7a42848a-2380-4826-beca-8093d32885cd" providerId="ADAL" clId="{CB37691C-F0D3-4D97-8F0D-2D78C508B572}" dt="2021-03-04T23:57:36.210" v="3801" actId="26606"/>
          <ac:spMkLst>
            <pc:docMk/>
            <pc:sldMk cId="2556571256" sldId="277"/>
            <ac:spMk id="232" creationId="{A57352BE-A213-4040-BE8E-D4A925AD9DF8}"/>
          </ac:spMkLst>
        </pc:spChg>
        <pc:spChg chg="add">
          <ac:chgData name="Kunal Gupta" userId="7a42848a-2380-4826-beca-8093d32885cd" providerId="ADAL" clId="{CB37691C-F0D3-4D97-8F0D-2D78C508B572}" dt="2021-03-04T23:57:36.210" v="3801" actId="26606"/>
          <ac:spMkLst>
            <pc:docMk/>
            <pc:sldMk cId="2556571256" sldId="277"/>
            <ac:spMk id="234" creationId="{B2EC7880-C5D9-40A8-A6B0-3198AD07AD1B}"/>
          </ac:spMkLst>
        </pc:spChg>
        <pc:grpChg chg="add del">
          <ac:chgData name="Kunal Gupta" userId="7a42848a-2380-4826-beca-8093d32885cd" providerId="ADAL" clId="{CB37691C-F0D3-4D97-8F0D-2D78C508B572}" dt="2021-03-04T23:57:36.210" v="3801" actId="26606"/>
          <ac:grpSpMkLst>
            <pc:docMk/>
            <pc:sldMk cId="2556571256" sldId="277"/>
            <ac:grpSpMk id="113" creationId="{166BF9EE-F7AC-4FA5-AC7E-001B3A642F75}"/>
          </ac:grpSpMkLst>
        </pc:grpChg>
        <pc:grpChg chg="add del">
          <ac:chgData name="Kunal Gupta" userId="7a42848a-2380-4826-beca-8093d32885cd" providerId="ADAL" clId="{CB37691C-F0D3-4D97-8F0D-2D78C508B572}" dt="2021-03-04T23:57:36.210" v="3801" actId="26606"/>
          <ac:grpSpMkLst>
            <pc:docMk/>
            <pc:sldMk cId="2556571256" sldId="277"/>
            <ac:grpSpMk id="127" creationId="{E312DBA5-56D8-42B2-BA94-28168C2A6703}"/>
          </ac:grpSpMkLst>
        </pc:grpChg>
        <pc:grpChg chg="del">
          <ac:chgData name="Kunal Gupta" userId="7a42848a-2380-4826-beca-8093d32885cd" providerId="ADAL" clId="{CB37691C-F0D3-4D97-8F0D-2D78C508B572}" dt="2021-03-04T23:50:54.596" v="3639" actId="26606"/>
          <ac:grpSpMkLst>
            <pc:docMk/>
            <pc:sldMk cId="2556571256" sldId="277"/>
            <ac:grpSpMk id="168" creationId="{166BF9EE-F7AC-4FA5-AC7E-001B3A642F75}"/>
          </ac:grpSpMkLst>
        </pc:grpChg>
        <pc:grpChg chg="del">
          <ac:chgData name="Kunal Gupta" userId="7a42848a-2380-4826-beca-8093d32885cd" providerId="ADAL" clId="{CB37691C-F0D3-4D97-8F0D-2D78C508B572}" dt="2021-03-04T23:50:54.596" v="3639" actId="26606"/>
          <ac:grpSpMkLst>
            <pc:docMk/>
            <pc:sldMk cId="2556571256" sldId="277"/>
            <ac:grpSpMk id="169" creationId="{E312DBA5-56D8-42B2-BA94-28168C2A6703}"/>
          </ac:grpSpMkLst>
        </pc:grpChg>
        <pc:grpChg chg="add">
          <ac:chgData name="Kunal Gupta" userId="7a42848a-2380-4826-beca-8093d32885cd" providerId="ADAL" clId="{CB37691C-F0D3-4D97-8F0D-2D78C508B572}" dt="2021-03-04T23:57:36.210" v="3801" actId="26606"/>
          <ac:grpSpMkLst>
            <pc:docMk/>
            <pc:sldMk cId="2556571256" sldId="277"/>
            <ac:grpSpMk id="202" creationId="{7398C59F-5A18-487B-91D6-B955AACF2E50}"/>
          </ac:grpSpMkLst>
        </pc:grpChg>
        <pc:grpChg chg="add">
          <ac:chgData name="Kunal Gupta" userId="7a42848a-2380-4826-beca-8093d32885cd" providerId="ADAL" clId="{CB37691C-F0D3-4D97-8F0D-2D78C508B572}" dt="2021-03-04T23:57:36.210" v="3801" actId="26606"/>
          <ac:grpSpMkLst>
            <pc:docMk/>
            <pc:sldMk cId="2556571256" sldId="277"/>
            <ac:grpSpMk id="216" creationId="{520234FB-542E-4550-9C2F-1B56FD41A1CA}"/>
          </ac:grpSpMkLst>
        </pc:grpChg>
        <pc:picChg chg="add mod ord">
          <ac:chgData name="Kunal Gupta" userId="7a42848a-2380-4826-beca-8093d32885cd" providerId="ADAL" clId="{CB37691C-F0D3-4D97-8F0D-2D78C508B572}" dt="2021-03-04T23:57:36.210" v="3801" actId="26606"/>
          <ac:picMkLst>
            <pc:docMk/>
            <pc:sldMk cId="2556571256" sldId="277"/>
            <ac:picMk id="4" creationId="{1B61152B-B50A-439C-93DB-EDB407692A9E}"/>
          </ac:picMkLst>
        </pc:picChg>
        <pc:picChg chg="del">
          <ac:chgData name="Kunal Gupta" userId="7a42848a-2380-4826-beca-8093d32885cd" providerId="ADAL" clId="{CB37691C-F0D3-4D97-8F0D-2D78C508B572}" dt="2021-03-04T23:50:52.387" v="3637" actId="478"/>
          <ac:picMkLst>
            <pc:docMk/>
            <pc:sldMk cId="2556571256" sldId="277"/>
            <ac:picMk id="6" creationId="{ACBC8808-24CB-4F86-B448-CE35EC35745F}"/>
          </ac:picMkLst>
        </pc:picChg>
      </pc:sldChg>
      <pc:sldChg chg="addSp delSp modSp add mod setBg">
        <pc:chgData name="Kunal Gupta" userId="7a42848a-2380-4826-beca-8093d32885cd" providerId="ADAL" clId="{CB37691C-F0D3-4D97-8F0D-2D78C508B572}" dt="2021-03-04T23:57:33.501" v="3800" actId="26606"/>
        <pc:sldMkLst>
          <pc:docMk/>
          <pc:sldMk cId="2919138588" sldId="278"/>
        </pc:sldMkLst>
        <pc:spChg chg="mod">
          <ac:chgData name="Kunal Gupta" userId="7a42848a-2380-4826-beca-8093d32885cd" providerId="ADAL" clId="{CB37691C-F0D3-4D97-8F0D-2D78C508B572}" dt="2021-03-04T23:57:33.501" v="3800" actId="26606"/>
          <ac:spMkLst>
            <pc:docMk/>
            <pc:sldMk cId="2919138588" sldId="278"/>
            <ac:spMk id="2" creationId="{32CD5856-B031-4206-82CD-073B693B8281}"/>
          </ac:spMkLst>
        </pc:spChg>
        <pc:spChg chg="mod ord">
          <ac:chgData name="Kunal Gupta" userId="7a42848a-2380-4826-beca-8093d32885cd" providerId="ADAL" clId="{CB37691C-F0D3-4D97-8F0D-2D78C508B572}" dt="2021-03-04T23:57:33.501" v="3800" actId="26606"/>
          <ac:spMkLst>
            <pc:docMk/>
            <pc:sldMk cId="2919138588" sldId="278"/>
            <ac:spMk id="3" creationId="{6CA2EB8B-B07D-47EE-B72B-616E522BAD9E}"/>
          </ac:spMkLst>
        </pc:spChg>
        <pc:spChg chg="add">
          <ac:chgData name="Kunal Gupta" userId="7a42848a-2380-4826-beca-8093d32885cd" providerId="ADAL" clId="{CB37691C-F0D3-4D97-8F0D-2D78C508B572}" dt="2021-03-04T23:57:33.501" v="3800" actId="26606"/>
          <ac:spMkLst>
            <pc:docMk/>
            <pc:sldMk cId="2919138588" sldId="278"/>
            <ac:spMk id="131" creationId="{DE91395A-2D18-4AF6-A0AC-AAA7189FED11}"/>
          </ac:spMkLst>
        </pc:spChg>
        <pc:spChg chg="add">
          <ac:chgData name="Kunal Gupta" userId="7a42848a-2380-4826-beca-8093d32885cd" providerId="ADAL" clId="{CB37691C-F0D3-4D97-8F0D-2D78C508B572}" dt="2021-03-04T23:57:33.501" v="3800" actId="26606"/>
          <ac:spMkLst>
            <pc:docMk/>
            <pc:sldMk cId="2919138588" sldId="278"/>
            <ac:spMk id="133" creationId="{A57352BE-A213-4040-BE8E-D4A925AD9DF8}"/>
          </ac:spMkLst>
        </pc:spChg>
        <pc:spChg chg="add">
          <ac:chgData name="Kunal Gupta" userId="7a42848a-2380-4826-beca-8093d32885cd" providerId="ADAL" clId="{CB37691C-F0D3-4D97-8F0D-2D78C508B572}" dt="2021-03-04T23:57:33.501" v="3800" actId="26606"/>
          <ac:spMkLst>
            <pc:docMk/>
            <pc:sldMk cId="2919138588" sldId="278"/>
            <ac:spMk id="135" creationId="{B2EC7880-C5D9-40A8-A6B0-3198AD07AD1B}"/>
          </ac:spMkLst>
        </pc:spChg>
        <pc:spChg chg="del">
          <ac:chgData name="Kunal Gupta" userId="7a42848a-2380-4826-beca-8093d32885cd" providerId="ADAL" clId="{CB37691C-F0D3-4D97-8F0D-2D78C508B572}" dt="2021-03-04T23:54:39.741" v="3749" actId="26606"/>
          <ac:spMkLst>
            <pc:docMk/>
            <pc:sldMk cId="2919138588" sldId="278"/>
            <ac:spMk id="181" creationId="{1996130F-9AB5-4DE9-8574-3AF891C5C172}"/>
          </ac:spMkLst>
        </pc:spChg>
        <pc:spChg chg="del">
          <ac:chgData name="Kunal Gupta" userId="7a42848a-2380-4826-beca-8093d32885cd" providerId="ADAL" clId="{CB37691C-F0D3-4D97-8F0D-2D78C508B572}" dt="2021-03-04T23:54:39.741" v="3749" actId="26606"/>
          <ac:spMkLst>
            <pc:docMk/>
            <pc:sldMk cId="2919138588" sldId="278"/>
            <ac:spMk id="183" creationId="{7326F4E6-9131-42DA-97B2-0BA8D1E258AD}"/>
          </ac:spMkLst>
        </pc:spChg>
        <pc:spChg chg="del">
          <ac:chgData name="Kunal Gupta" userId="7a42848a-2380-4826-beca-8093d32885cd" providerId="ADAL" clId="{CB37691C-F0D3-4D97-8F0D-2D78C508B572}" dt="2021-03-04T23:54:39.741" v="3749" actId="26606"/>
          <ac:spMkLst>
            <pc:docMk/>
            <pc:sldMk cId="2919138588" sldId="278"/>
            <ac:spMk id="185" creationId="{763516C8-F227-4B77-9AA7-61B9A0B78253}"/>
          </ac:spMkLst>
        </pc:spChg>
        <pc:spChg chg="del">
          <ac:chgData name="Kunal Gupta" userId="7a42848a-2380-4826-beca-8093d32885cd" providerId="ADAL" clId="{CB37691C-F0D3-4D97-8F0D-2D78C508B572}" dt="2021-03-04T23:54:39.741" v="3749" actId="26606"/>
          <ac:spMkLst>
            <pc:docMk/>
            <pc:sldMk cId="2919138588" sldId="278"/>
            <ac:spMk id="187" creationId="{D91B420C-C4C8-44DF-96B2-FBD1014646FE}"/>
          </ac:spMkLst>
        </pc:spChg>
        <pc:spChg chg="add del">
          <ac:chgData name="Kunal Gupta" userId="7a42848a-2380-4826-beca-8093d32885cd" providerId="ADAL" clId="{CB37691C-F0D3-4D97-8F0D-2D78C508B572}" dt="2021-03-04T23:57:33.501" v="3800" actId="26606"/>
          <ac:spMkLst>
            <pc:docMk/>
            <pc:sldMk cId="2919138588" sldId="278"/>
            <ac:spMk id="220" creationId="{1996130F-9AB5-4DE9-8574-3AF891C5C172}"/>
          </ac:spMkLst>
        </pc:spChg>
        <pc:spChg chg="add del">
          <ac:chgData name="Kunal Gupta" userId="7a42848a-2380-4826-beca-8093d32885cd" providerId="ADAL" clId="{CB37691C-F0D3-4D97-8F0D-2D78C508B572}" dt="2021-03-04T23:57:33.501" v="3800" actId="26606"/>
          <ac:spMkLst>
            <pc:docMk/>
            <pc:sldMk cId="2919138588" sldId="278"/>
            <ac:spMk id="222" creationId="{7326F4E6-9131-42DA-97B2-0BA8D1E258AD}"/>
          </ac:spMkLst>
        </pc:spChg>
        <pc:spChg chg="add del">
          <ac:chgData name="Kunal Gupta" userId="7a42848a-2380-4826-beca-8093d32885cd" providerId="ADAL" clId="{CB37691C-F0D3-4D97-8F0D-2D78C508B572}" dt="2021-03-04T23:57:33.501" v="3800" actId="26606"/>
          <ac:spMkLst>
            <pc:docMk/>
            <pc:sldMk cId="2919138588" sldId="278"/>
            <ac:spMk id="224" creationId="{763516C8-F227-4B77-9AA7-61B9A0B78253}"/>
          </ac:spMkLst>
        </pc:spChg>
        <pc:spChg chg="add del">
          <ac:chgData name="Kunal Gupta" userId="7a42848a-2380-4826-beca-8093d32885cd" providerId="ADAL" clId="{CB37691C-F0D3-4D97-8F0D-2D78C508B572}" dt="2021-03-04T23:57:33.501" v="3800" actId="26606"/>
          <ac:spMkLst>
            <pc:docMk/>
            <pc:sldMk cId="2919138588" sldId="278"/>
            <ac:spMk id="226" creationId="{D91B420C-C4C8-44DF-96B2-FBD1014646FE}"/>
          </ac:spMkLst>
        </pc:spChg>
        <pc:grpChg chg="add">
          <ac:chgData name="Kunal Gupta" userId="7a42848a-2380-4826-beca-8093d32885cd" providerId="ADAL" clId="{CB37691C-F0D3-4D97-8F0D-2D78C508B572}" dt="2021-03-04T23:57:33.501" v="3800" actId="26606"/>
          <ac:grpSpMkLst>
            <pc:docMk/>
            <pc:sldMk cId="2919138588" sldId="278"/>
            <ac:grpSpMk id="103" creationId="{7398C59F-5A18-487B-91D6-B955AACF2E50}"/>
          </ac:grpSpMkLst>
        </pc:grpChg>
        <pc:grpChg chg="del">
          <ac:chgData name="Kunal Gupta" userId="7a42848a-2380-4826-beca-8093d32885cd" providerId="ADAL" clId="{CB37691C-F0D3-4D97-8F0D-2D78C508B572}" dt="2021-03-04T23:54:39.741" v="3749" actId="26606"/>
          <ac:grpSpMkLst>
            <pc:docMk/>
            <pc:sldMk cId="2919138588" sldId="278"/>
            <ac:grpSpMk id="108" creationId="{166BF9EE-F7AC-4FA5-AC7E-001B3A642F75}"/>
          </ac:grpSpMkLst>
        </pc:grpChg>
        <pc:grpChg chg="add">
          <ac:chgData name="Kunal Gupta" userId="7a42848a-2380-4826-beca-8093d32885cd" providerId="ADAL" clId="{CB37691C-F0D3-4D97-8F0D-2D78C508B572}" dt="2021-03-04T23:57:33.501" v="3800" actId="26606"/>
          <ac:grpSpMkLst>
            <pc:docMk/>
            <pc:sldMk cId="2919138588" sldId="278"/>
            <ac:grpSpMk id="117" creationId="{520234FB-542E-4550-9C2F-1B56FD41A1CA}"/>
          </ac:grpSpMkLst>
        </pc:grpChg>
        <pc:grpChg chg="del">
          <ac:chgData name="Kunal Gupta" userId="7a42848a-2380-4826-beca-8093d32885cd" providerId="ADAL" clId="{CB37691C-F0D3-4D97-8F0D-2D78C508B572}" dt="2021-03-04T23:54:39.741" v="3749" actId="26606"/>
          <ac:grpSpMkLst>
            <pc:docMk/>
            <pc:sldMk cId="2919138588" sldId="278"/>
            <ac:grpSpMk id="122" creationId="{E312DBA5-56D8-42B2-BA94-28168C2A6703}"/>
          </ac:grpSpMkLst>
        </pc:grpChg>
        <pc:grpChg chg="add del">
          <ac:chgData name="Kunal Gupta" userId="7a42848a-2380-4826-beca-8093d32885cd" providerId="ADAL" clId="{CB37691C-F0D3-4D97-8F0D-2D78C508B572}" dt="2021-03-04T23:57:33.501" v="3800" actId="26606"/>
          <ac:grpSpMkLst>
            <pc:docMk/>
            <pc:sldMk cId="2919138588" sldId="278"/>
            <ac:grpSpMk id="192" creationId="{166BF9EE-F7AC-4FA5-AC7E-001B3A642F75}"/>
          </ac:grpSpMkLst>
        </pc:grpChg>
        <pc:grpChg chg="add del">
          <ac:chgData name="Kunal Gupta" userId="7a42848a-2380-4826-beca-8093d32885cd" providerId="ADAL" clId="{CB37691C-F0D3-4D97-8F0D-2D78C508B572}" dt="2021-03-04T23:57:33.501" v="3800" actId="26606"/>
          <ac:grpSpMkLst>
            <pc:docMk/>
            <pc:sldMk cId="2919138588" sldId="278"/>
            <ac:grpSpMk id="206" creationId="{E312DBA5-56D8-42B2-BA94-28168C2A6703}"/>
          </ac:grpSpMkLst>
        </pc:grpChg>
        <pc:picChg chg="del">
          <ac:chgData name="Kunal Gupta" userId="7a42848a-2380-4826-beca-8093d32885cd" providerId="ADAL" clId="{CB37691C-F0D3-4D97-8F0D-2D78C508B572}" dt="2021-03-04T23:54:16.476" v="3747" actId="478"/>
          <ac:picMkLst>
            <pc:docMk/>
            <pc:sldMk cId="2919138588" sldId="278"/>
            <ac:picMk id="4" creationId="{D1133754-AC77-48E3-9D19-B700FD9ED4A9}"/>
          </ac:picMkLst>
        </pc:picChg>
        <pc:picChg chg="add mod ord">
          <ac:chgData name="Kunal Gupta" userId="7a42848a-2380-4826-beca-8093d32885cd" providerId="ADAL" clId="{CB37691C-F0D3-4D97-8F0D-2D78C508B572}" dt="2021-03-04T23:57:33.501" v="3800" actId="26606"/>
          <ac:picMkLst>
            <pc:docMk/>
            <pc:sldMk cId="2919138588" sldId="278"/>
            <ac:picMk id="5" creationId="{A36EEB6D-42D4-44D0-87AE-A8F3BB295A78}"/>
          </ac:picMkLst>
        </pc:picChg>
      </pc:sldChg>
      <pc:sldChg chg="addSp delSp modSp add mod setBg">
        <pc:chgData name="Kunal Gupta" userId="7a42848a-2380-4826-beca-8093d32885cd" providerId="ADAL" clId="{CB37691C-F0D3-4D97-8F0D-2D78C508B572}" dt="2021-03-04T23:57:30.636" v="3799" actId="26606"/>
        <pc:sldMkLst>
          <pc:docMk/>
          <pc:sldMk cId="1270389323" sldId="279"/>
        </pc:sldMkLst>
        <pc:spChg chg="mod">
          <ac:chgData name="Kunal Gupta" userId="7a42848a-2380-4826-beca-8093d32885cd" providerId="ADAL" clId="{CB37691C-F0D3-4D97-8F0D-2D78C508B572}" dt="2021-03-04T23:57:30.636" v="3799" actId="26606"/>
          <ac:spMkLst>
            <pc:docMk/>
            <pc:sldMk cId="1270389323" sldId="279"/>
            <ac:spMk id="2" creationId="{32CD5856-B031-4206-82CD-073B693B8281}"/>
          </ac:spMkLst>
        </pc:spChg>
        <pc:spChg chg="mod ord">
          <ac:chgData name="Kunal Gupta" userId="7a42848a-2380-4826-beca-8093d32885cd" providerId="ADAL" clId="{CB37691C-F0D3-4D97-8F0D-2D78C508B572}" dt="2021-03-04T23:57:30.636" v="3799" actId="26606"/>
          <ac:spMkLst>
            <pc:docMk/>
            <pc:sldMk cId="1270389323" sldId="279"/>
            <ac:spMk id="3" creationId="{6CA2EB8B-B07D-47EE-B72B-616E522BAD9E}"/>
          </ac:spMkLst>
        </pc:spChg>
        <pc:spChg chg="add">
          <ac:chgData name="Kunal Gupta" userId="7a42848a-2380-4826-beca-8093d32885cd" providerId="ADAL" clId="{CB37691C-F0D3-4D97-8F0D-2D78C508B572}" dt="2021-03-04T23:57:30.636" v="3799" actId="26606"/>
          <ac:spMkLst>
            <pc:docMk/>
            <pc:sldMk cId="1270389323" sldId="279"/>
            <ac:spMk id="131" creationId="{DE91395A-2D18-4AF6-A0AC-AAA7189FED11}"/>
          </ac:spMkLst>
        </pc:spChg>
        <pc:spChg chg="add">
          <ac:chgData name="Kunal Gupta" userId="7a42848a-2380-4826-beca-8093d32885cd" providerId="ADAL" clId="{CB37691C-F0D3-4D97-8F0D-2D78C508B572}" dt="2021-03-04T23:57:30.636" v="3799" actId="26606"/>
          <ac:spMkLst>
            <pc:docMk/>
            <pc:sldMk cId="1270389323" sldId="279"/>
            <ac:spMk id="133" creationId="{A57352BE-A213-4040-BE8E-D4A925AD9DF8}"/>
          </ac:spMkLst>
        </pc:spChg>
        <pc:spChg chg="add">
          <ac:chgData name="Kunal Gupta" userId="7a42848a-2380-4826-beca-8093d32885cd" providerId="ADAL" clId="{CB37691C-F0D3-4D97-8F0D-2D78C508B572}" dt="2021-03-04T23:57:30.636" v="3799" actId="26606"/>
          <ac:spMkLst>
            <pc:docMk/>
            <pc:sldMk cId="1270389323" sldId="279"/>
            <ac:spMk id="135" creationId="{B2EC7880-C5D9-40A8-A6B0-3198AD07AD1B}"/>
          </ac:spMkLst>
        </pc:spChg>
        <pc:spChg chg="del">
          <ac:chgData name="Kunal Gupta" userId="7a42848a-2380-4826-beca-8093d32885cd" providerId="ADAL" clId="{CB37691C-F0D3-4D97-8F0D-2D78C508B572}" dt="2021-03-04T23:54:11.045" v="3746" actId="26606"/>
          <ac:spMkLst>
            <pc:docMk/>
            <pc:sldMk cId="1270389323" sldId="279"/>
            <ac:spMk id="181" creationId="{1996130F-9AB5-4DE9-8574-3AF891C5C172}"/>
          </ac:spMkLst>
        </pc:spChg>
        <pc:spChg chg="del">
          <ac:chgData name="Kunal Gupta" userId="7a42848a-2380-4826-beca-8093d32885cd" providerId="ADAL" clId="{CB37691C-F0D3-4D97-8F0D-2D78C508B572}" dt="2021-03-04T23:54:11.045" v="3746" actId="26606"/>
          <ac:spMkLst>
            <pc:docMk/>
            <pc:sldMk cId="1270389323" sldId="279"/>
            <ac:spMk id="183" creationId="{7326F4E6-9131-42DA-97B2-0BA8D1E258AD}"/>
          </ac:spMkLst>
        </pc:spChg>
        <pc:spChg chg="del">
          <ac:chgData name="Kunal Gupta" userId="7a42848a-2380-4826-beca-8093d32885cd" providerId="ADAL" clId="{CB37691C-F0D3-4D97-8F0D-2D78C508B572}" dt="2021-03-04T23:54:11.045" v="3746" actId="26606"/>
          <ac:spMkLst>
            <pc:docMk/>
            <pc:sldMk cId="1270389323" sldId="279"/>
            <ac:spMk id="185" creationId="{763516C8-F227-4B77-9AA7-61B9A0B78253}"/>
          </ac:spMkLst>
        </pc:spChg>
        <pc:spChg chg="del">
          <ac:chgData name="Kunal Gupta" userId="7a42848a-2380-4826-beca-8093d32885cd" providerId="ADAL" clId="{CB37691C-F0D3-4D97-8F0D-2D78C508B572}" dt="2021-03-04T23:54:11.045" v="3746" actId="26606"/>
          <ac:spMkLst>
            <pc:docMk/>
            <pc:sldMk cId="1270389323" sldId="279"/>
            <ac:spMk id="187" creationId="{D91B420C-C4C8-44DF-96B2-FBD1014646FE}"/>
          </ac:spMkLst>
        </pc:spChg>
        <pc:spChg chg="add del">
          <ac:chgData name="Kunal Gupta" userId="7a42848a-2380-4826-beca-8093d32885cd" providerId="ADAL" clId="{CB37691C-F0D3-4D97-8F0D-2D78C508B572}" dt="2021-03-04T23:57:30.636" v="3799" actId="26606"/>
          <ac:spMkLst>
            <pc:docMk/>
            <pc:sldMk cId="1270389323" sldId="279"/>
            <ac:spMk id="220" creationId="{1996130F-9AB5-4DE9-8574-3AF891C5C172}"/>
          </ac:spMkLst>
        </pc:spChg>
        <pc:spChg chg="add del">
          <ac:chgData name="Kunal Gupta" userId="7a42848a-2380-4826-beca-8093d32885cd" providerId="ADAL" clId="{CB37691C-F0D3-4D97-8F0D-2D78C508B572}" dt="2021-03-04T23:57:30.636" v="3799" actId="26606"/>
          <ac:spMkLst>
            <pc:docMk/>
            <pc:sldMk cId="1270389323" sldId="279"/>
            <ac:spMk id="222" creationId="{7326F4E6-9131-42DA-97B2-0BA8D1E258AD}"/>
          </ac:spMkLst>
        </pc:spChg>
        <pc:spChg chg="add del">
          <ac:chgData name="Kunal Gupta" userId="7a42848a-2380-4826-beca-8093d32885cd" providerId="ADAL" clId="{CB37691C-F0D3-4D97-8F0D-2D78C508B572}" dt="2021-03-04T23:57:30.636" v="3799" actId="26606"/>
          <ac:spMkLst>
            <pc:docMk/>
            <pc:sldMk cId="1270389323" sldId="279"/>
            <ac:spMk id="224" creationId="{763516C8-F227-4B77-9AA7-61B9A0B78253}"/>
          </ac:spMkLst>
        </pc:spChg>
        <pc:spChg chg="add del">
          <ac:chgData name="Kunal Gupta" userId="7a42848a-2380-4826-beca-8093d32885cd" providerId="ADAL" clId="{CB37691C-F0D3-4D97-8F0D-2D78C508B572}" dt="2021-03-04T23:57:30.636" v="3799" actId="26606"/>
          <ac:spMkLst>
            <pc:docMk/>
            <pc:sldMk cId="1270389323" sldId="279"/>
            <ac:spMk id="226" creationId="{D91B420C-C4C8-44DF-96B2-FBD1014646FE}"/>
          </ac:spMkLst>
        </pc:spChg>
        <pc:grpChg chg="add">
          <ac:chgData name="Kunal Gupta" userId="7a42848a-2380-4826-beca-8093d32885cd" providerId="ADAL" clId="{CB37691C-F0D3-4D97-8F0D-2D78C508B572}" dt="2021-03-04T23:57:30.636" v="3799" actId="26606"/>
          <ac:grpSpMkLst>
            <pc:docMk/>
            <pc:sldMk cId="1270389323" sldId="279"/>
            <ac:grpSpMk id="103" creationId="{7398C59F-5A18-487B-91D6-B955AACF2E50}"/>
          </ac:grpSpMkLst>
        </pc:grpChg>
        <pc:grpChg chg="del">
          <ac:chgData name="Kunal Gupta" userId="7a42848a-2380-4826-beca-8093d32885cd" providerId="ADAL" clId="{CB37691C-F0D3-4D97-8F0D-2D78C508B572}" dt="2021-03-04T23:54:11.045" v="3746" actId="26606"/>
          <ac:grpSpMkLst>
            <pc:docMk/>
            <pc:sldMk cId="1270389323" sldId="279"/>
            <ac:grpSpMk id="108" creationId="{166BF9EE-F7AC-4FA5-AC7E-001B3A642F75}"/>
          </ac:grpSpMkLst>
        </pc:grpChg>
        <pc:grpChg chg="add">
          <ac:chgData name="Kunal Gupta" userId="7a42848a-2380-4826-beca-8093d32885cd" providerId="ADAL" clId="{CB37691C-F0D3-4D97-8F0D-2D78C508B572}" dt="2021-03-04T23:57:30.636" v="3799" actId="26606"/>
          <ac:grpSpMkLst>
            <pc:docMk/>
            <pc:sldMk cId="1270389323" sldId="279"/>
            <ac:grpSpMk id="117" creationId="{520234FB-542E-4550-9C2F-1B56FD41A1CA}"/>
          </ac:grpSpMkLst>
        </pc:grpChg>
        <pc:grpChg chg="del">
          <ac:chgData name="Kunal Gupta" userId="7a42848a-2380-4826-beca-8093d32885cd" providerId="ADAL" clId="{CB37691C-F0D3-4D97-8F0D-2D78C508B572}" dt="2021-03-04T23:54:11.045" v="3746" actId="26606"/>
          <ac:grpSpMkLst>
            <pc:docMk/>
            <pc:sldMk cId="1270389323" sldId="279"/>
            <ac:grpSpMk id="122" creationId="{E312DBA5-56D8-42B2-BA94-28168C2A6703}"/>
          </ac:grpSpMkLst>
        </pc:grpChg>
        <pc:grpChg chg="add del">
          <ac:chgData name="Kunal Gupta" userId="7a42848a-2380-4826-beca-8093d32885cd" providerId="ADAL" clId="{CB37691C-F0D3-4D97-8F0D-2D78C508B572}" dt="2021-03-04T23:57:30.636" v="3799" actId="26606"/>
          <ac:grpSpMkLst>
            <pc:docMk/>
            <pc:sldMk cId="1270389323" sldId="279"/>
            <ac:grpSpMk id="192" creationId="{166BF9EE-F7AC-4FA5-AC7E-001B3A642F75}"/>
          </ac:grpSpMkLst>
        </pc:grpChg>
        <pc:grpChg chg="add del">
          <ac:chgData name="Kunal Gupta" userId="7a42848a-2380-4826-beca-8093d32885cd" providerId="ADAL" clId="{CB37691C-F0D3-4D97-8F0D-2D78C508B572}" dt="2021-03-04T23:57:30.636" v="3799" actId="26606"/>
          <ac:grpSpMkLst>
            <pc:docMk/>
            <pc:sldMk cId="1270389323" sldId="279"/>
            <ac:grpSpMk id="206" creationId="{E312DBA5-56D8-42B2-BA94-28168C2A6703}"/>
          </ac:grpSpMkLst>
        </pc:grpChg>
        <pc:picChg chg="add mod ord">
          <ac:chgData name="Kunal Gupta" userId="7a42848a-2380-4826-beca-8093d32885cd" providerId="ADAL" clId="{CB37691C-F0D3-4D97-8F0D-2D78C508B572}" dt="2021-03-04T23:57:30.636" v="3799" actId="26606"/>
          <ac:picMkLst>
            <pc:docMk/>
            <pc:sldMk cId="1270389323" sldId="279"/>
            <ac:picMk id="4" creationId="{FFA0C106-A674-4F16-AE0C-2F66C94A2B5B}"/>
          </ac:picMkLst>
        </pc:picChg>
        <pc:picChg chg="del">
          <ac:chgData name="Kunal Gupta" userId="7a42848a-2380-4826-beca-8093d32885cd" providerId="ADAL" clId="{CB37691C-F0D3-4D97-8F0D-2D78C508B572}" dt="2021-03-04T23:54:09.060" v="3744" actId="478"/>
          <ac:picMkLst>
            <pc:docMk/>
            <pc:sldMk cId="1270389323" sldId="279"/>
            <ac:picMk id="5" creationId="{B3CE344E-1BA1-4BD5-9723-615CDE51C9B2}"/>
          </ac:picMkLst>
        </pc:picChg>
      </pc:sldChg>
      <pc:sldChg chg="addSp delSp modSp add mod setBg">
        <pc:chgData name="Kunal Gupta" userId="7a42848a-2380-4826-beca-8093d32885cd" providerId="ADAL" clId="{CB37691C-F0D3-4D97-8F0D-2D78C508B572}" dt="2021-03-04T23:57:23.051" v="3798" actId="26606"/>
        <pc:sldMkLst>
          <pc:docMk/>
          <pc:sldMk cId="536030177" sldId="280"/>
        </pc:sldMkLst>
        <pc:spChg chg="mod">
          <ac:chgData name="Kunal Gupta" userId="7a42848a-2380-4826-beca-8093d32885cd" providerId="ADAL" clId="{CB37691C-F0D3-4D97-8F0D-2D78C508B572}" dt="2021-03-04T23:57:23.051" v="3798" actId="26606"/>
          <ac:spMkLst>
            <pc:docMk/>
            <pc:sldMk cId="536030177" sldId="280"/>
            <ac:spMk id="2" creationId="{32CD5856-B031-4206-82CD-073B693B8281}"/>
          </ac:spMkLst>
        </pc:spChg>
        <pc:spChg chg="mod ord">
          <ac:chgData name="Kunal Gupta" userId="7a42848a-2380-4826-beca-8093d32885cd" providerId="ADAL" clId="{CB37691C-F0D3-4D97-8F0D-2D78C508B572}" dt="2021-03-04T23:57:23.051" v="3798" actId="26606"/>
          <ac:spMkLst>
            <pc:docMk/>
            <pc:sldMk cId="536030177" sldId="280"/>
            <ac:spMk id="3" creationId="{6CA2EB8B-B07D-47EE-B72B-616E522BAD9E}"/>
          </ac:spMkLst>
        </pc:spChg>
        <pc:spChg chg="add">
          <ac:chgData name="Kunal Gupta" userId="7a42848a-2380-4826-beca-8093d32885cd" providerId="ADAL" clId="{CB37691C-F0D3-4D97-8F0D-2D78C508B572}" dt="2021-03-04T23:57:23.051" v="3798" actId="26606"/>
          <ac:spMkLst>
            <pc:docMk/>
            <pc:sldMk cId="536030177" sldId="280"/>
            <ac:spMk id="141" creationId="{DE91395A-2D18-4AF6-A0AC-AAA7189FED11}"/>
          </ac:spMkLst>
        </pc:spChg>
        <pc:spChg chg="add">
          <ac:chgData name="Kunal Gupta" userId="7a42848a-2380-4826-beca-8093d32885cd" providerId="ADAL" clId="{CB37691C-F0D3-4D97-8F0D-2D78C508B572}" dt="2021-03-04T23:57:23.051" v="3798" actId="26606"/>
          <ac:spMkLst>
            <pc:docMk/>
            <pc:sldMk cId="536030177" sldId="280"/>
            <ac:spMk id="143" creationId="{A57352BE-A213-4040-BE8E-D4A925AD9DF8}"/>
          </ac:spMkLst>
        </pc:spChg>
        <pc:spChg chg="add">
          <ac:chgData name="Kunal Gupta" userId="7a42848a-2380-4826-beca-8093d32885cd" providerId="ADAL" clId="{CB37691C-F0D3-4D97-8F0D-2D78C508B572}" dt="2021-03-04T23:57:23.051" v="3798" actId="26606"/>
          <ac:spMkLst>
            <pc:docMk/>
            <pc:sldMk cId="536030177" sldId="280"/>
            <ac:spMk id="145" creationId="{B2EC7880-C5D9-40A8-A6B0-3198AD07AD1B}"/>
          </ac:spMkLst>
        </pc:spChg>
        <pc:spChg chg="del">
          <ac:chgData name="Kunal Gupta" userId="7a42848a-2380-4826-beca-8093d32885cd" providerId="ADAL" clId="{CB37691C-F0D3-4D97-8F0D-2D78C508B572}" dt="2021-03-04T23:52:55.539" v="3705" actId="26606"/>
          <ac:spMkLst>
            <pc:docMk/>
            <pc:sldMk cId="536030177" sldId="280"/>
            <ac:spMk id="191" creationId="{1996130F-9AB5-4DE9-8574-3AF891C5C172}"/>
          </ac:spMkLst>
        </pc:spChg>
        <pc:spChg chg="del">
          <ac:chgData name="Kunal Gupta" userId="7a42848a-2380-4826-beca-8093d32885cd" providerId="ADAL" clId="{CB37691C-F0D3-4D97-8F0D-2D78C508B572}" dt="2021-03-04T23:52:55.539" v="3705" actId="26606"/>
          <ac:spMkLst>
            <pc:docMk/>
            <pc:sldMk cId="536030177" sldId="280"/>
            <ac:spMk id="193" creationId="{7326F4E6-9131-42DA-97B2-0BA8D1E258AD}"/>
          </ac:spMkLst>
        </pc:spChg>
        <pc:spChg chg="del">
          <ac:chgData name="Kunal Gupta" userId="7a42848a-2380-4826-beca-8093d32885cd" providerId="ADAL" clId="{CB37691C-F0D3-4D97-8F0D-2D78C508B572}" dt="2021-03-04T23:52:55.539" v="3705" actId="26606"/>
          <ac:spMkLst>
            <pc:docMk/>
            <pc:sldMk cId="536030177" sldId="280"/>
            <ac:spMk id="195" creationId="{763516C8-F227-4B77-9AA7-61B9A0B78253}"/>
          </ac:spMkLst>
        </pc:spChg>
        <pc:spChg chg="del">
          <ac:chgData name="Kunal Gupta" userId="7a42848a-2380-4826-beca-8093d32885cd" providerId="ADAL" clId="{CB37691C-F0D3-4D97-8F0D-2D78C508B572}" dt="2021-03-04T23:52:55.539" v="3705" actId="26606"/>
          <ac:spMkLst>
            <pc:docMk/>
            <pc:sldMk cId="536030177" sldId="280"/>
            <ac:spMk id="197" creationId="{D91B420C-C4C8-44DF-96B2-FBD1014646FE}"/>
          </ac:spMkLst>
        </pc:spChg>
        <pc:spChg chg="add del">
          <ac:chgData name="Kunal Gupta" userId="7a42848a-2380-4826-beca-8093d32885cd" providerId="ADAL" clId="{CB37691C-F0D3-4D97-8F0D-2D78C508B572}" dt="2021-03-04T23:57:23.051" v="3798" actId="26606"/>
          <ac:spMkLst>
            <pc:docMk/>
            <pc:sldMk cId="536030177" sldId="280"/>
            <ac:spMk id="230" creationId="{1996130F-9AB5-4DE9-8574-3AF891C5C172}"/>
          </ac:spMkLst>
        </pc:spChg>
        <pc:spChg chg="add del">
          <ac:chgData name="Kunal Gupta" userId="7a42848a-2380-4826-beca-8093d32885cd" providerId="ADAL" clId="{CB37691C-F0D3-4D97-8F0D-2D78C508B572}" dt="2021-03-04T23:57:23.051" v="3798" actId="26606"/>
          <ac:spMkLst>
            <pc:docMk/>
            <pc:sldMk cId="536030177" sldId="280"/>
            <ac:spMk id="232" creationId="{7326F4E6-9131-42DA-97B2-0BA8D1E258AD}"/>
          </ac:spMkLst>
        </pc:spChg>
        <pc:spChg chg="add del">
          <ac:chgData name="Kunal Gupta" userId="7a42848a-2380-4826-beca-8093d32885cd" providerId="ADAL" clId="{CB37691C-F0D3-4D97-8F0D-2D78C508B572}" dt="2021-03-04T23:57:23.051" v="3798" actId="26606"/>
          <ac:spMkLst>
            <pc:docMk/>
            <pc:sldMk cId="536030177" sldId="280"/>
            <ac:spMk id="234" creationId="{763516C8-F227-4B77-9AA7-61B9A0B78253}"/>
          </ac:spMkLst>
        </pc:spChg>
        <pc:spChg chg="add del">
          <ac:chgData name="Kunal Gupta" userId="7a42848a-2380-4826-beca-8093d32885cd" providerId="ADAL" clId="{CB37691C-F0D3-4D97-8F0D-2D78C508B572}" dt="2021-03-04T23:57:23.051" v="3798" actId="26606"/>
          <ac:spMkLst>
            <pc:docMk/>
            <pc:sldMk cId="536030177" sldId="280"/>
            <ac:spMk id="236" creationId="{D91B420C-C4C8-44DF-96B2-FBD1014646FE}"/>
          </ac:spMkLst>
        </pc:spChg>
        <pc:grpChg chg="del">
          <ac:chgData name="Kunal Gupta" userId="7a42848a-2380-4826-beca-8093d32885cd" providerId="ADAL" clId="{CB37691C-F0D3-4D97-8F0D-2D78C508B572}" dt="2021-03-04T23:52:55.539" v="3705" actId="26606"/>
          <ac:grpSpMkLst>
            <pc:docMk/>
            <pc:sldMk cId="536030177" sldId="280"/>
            <ac:grpSpMk id="113" creationId="{166BF9EE-F7AC-4FA5-AC7E-001B3A642F75}"/>
          </ac:grpSpMkLst>
        </pc:grpChg>
        <pc:grpChg chg="del">
          <ac:chgData name="Kunal Gupta" userId="7a42848a-2380-4826-beca-8093d32885cd" providerId="ADAL" clId="{CB37691C-F0D3-4D97-8F0D-2D78C508B572}" dt="2021-03-04T23:52:55.539" v="3705" actId="26606"/>
          <ac:grpSpMkLst>
            <pc:docMk/>
            <pc:sldMk cId="536030177" sldId="280"/>
            <ac:grpSpMk id="127" creationId="{E312DBA5-56D8-42B2-BA94-28168C2A6703}"/>
          </ac:grpSpMkLst>
        </pc:grpChg>
        <pc:grpChg chg="add del">
          <ac:chgData name="Kunal Gupta" userId="7a42848a-2380-4826-beca-8093d32885cd" providerId="ADAL" clId="{CB37691C-F0D3-4D97-8F0D-2D78C508B572}" dt="2021-03-04T23:57:23.051" v="3798" actId="26606"/>
          <ac:grpSpMkLst>
            <pc:docMk/>
            <pc:sldMk cId="536030177" sldId="280"/>
            <ac:grpSpMk id="202" creationId="{166BF9EE-F7AC-4FA5-AC7E-001B3A642F75}"/>
          </ac:grpSpMkLst>
        </pc:grpChg>
        <pc:grpChg chg="add del">
          <ac:chgData name="Kunal Gupta" userId="7a42848a-2380-4826-beca-8093d32885cd" providerId="ADAL" clId="{CB37691C-F0D3-4D97-8F0D-2D78C508B572}" dt="2021-03-04T23:57:23.051" v="3798" actId="26606"/>
          <ac:grpSpMkLst>
            <pc:docMk/>
            <pc:sldMk cId="536030177" sldId="280"/>
            <ac:grpSpMk id="216" creationId="{E312DBA5-56D8-42B2-BA94-28168C2A6703}"/>
          </ac:grpSpMkLst>
        </pc:grpChg>
        <pc:grpChg chg="add">
          <ac:chgData name="Kunal Gupta" userId="7a42848a-2380-4826-beca-8093d32885cd" providerId="ADAL" clId="{CB37691C-F0D3-4D97-8F0D-2D78C508B572}" dt="2021-03-04T23:57:23.051" v="3798" actId="26606"/>
          <ac:grpSpMkLst>
            <pc:docMk/>
            <pc:sldMk cId="536030177" sldId="280"/>
            <ac:grpSpMk id="238" creationId="{7398C59F-5A18-487B-91D6-B955AACF2E50}"/>
          </ac:grpSpMkLst>
        </pc:grpChg>
        <pc:grpChg chg="add">
          <ac:chgData name="Kunal Gupta" userId="7a42848a-2380-4826-beca-8093d32885cd" providerId="ADAL" clId="{CB37691C-F0D3-4D97-8F0D-2D78C508B572}" dt="2021-03-04T23:57:23.051" v="3798" actId="26606"/>
          <ac:grpSpMkLst>
            <pc:docMk/>
            <pc:sldMk cId="536030177" sldId="280"/>
            <ac:grpSpMk id="239" creationId="{520234FB-542E-4550-9C2F-1B56FD41A1CA}"/>
          </ac:grpSpMkLst>
        </pc:grpChg>
        <pc:picChg chg="del">
          <ac:chgData name="Kunal Gupta" userId="7a42848a-2380-4826-beca-8093d32885cd" providerId="ADAL" clId="{CB37691C-F0D3-4D97-8F0D-2D78C508B572}" dt="2021-03-04T23:52:52.500" v="3703" actId="478"/>
          <ac:picMkLst>
            <pc:docMk/>
            <pc:sldMk cId="536030177" sldId="280"/>
            <ac:picMk id="4" creationId="{1B61152B-B50A-439C-93DB-EDB407692A9E}"/>
          </ac:picMkLst>
        </pc:picChg>
        <pc:picChg chg="add mod ord">
          <ac:chgData name="Kunal Gupta" userId="7a42848a-2380-4826-beca-8093d32885cd" providerId="ADAL" clId="{CB37691C-F0D3-4D97-8F0D-2D78C508B572}" dt="2021-03-04T23:57:23.051" v="3798" actId="26606"/>
          <ac:picMkLst>
            <pc:docMk/>
            <pc:sldMk cId="536030177" sldId="280"/>
            <ac:picMk id="5" creationId="{A721995F-A614-40B0-86A3-B4D7ACBF3C46}"/>
          </ac:picMkLst>
        </pc:picChg>
      </pc:sldChg>
      <pc:sldChg chg="addSp delSp modSp add mod setBg setClrOvrMap">
        <pc:chgData name="Kunal Gupta" userId="7a42848a-2380-4826-beca-8093d32885cd" providerId="ADAL" clId="{CB37691C-F0D3-4D97-8F0D-2D78C508B572}" dt="2021-03-05T00:03:03.712" v="4516" actId="20577"/>
        <pc:sldMkLst>
          <pc:docMk/>
          <pc:sldMk cId="2535024671" sldId="281"/>
        </pc:sldMkLst>
        <pc:spChg chg="mod">
          <ac:chgData name="Kunal Gupta" userId="7a42848a-2380-4826-beca-8093d32885cd" providerId="ADAL" clId="{CB37691C-F0D3-4D97-8F0D-2D78C508B572}" dt="2021-03-04T23:58:38.948" v="3828" actId="26606"/>
          <ac:spMkLst>
            <pc:docMk/>
            <pc:sldMk cId="2535024671" sldId="281"/>
            <ac:spMk id="2" creationId="{14CDB866-7C65-4A8E-B3F4-3CA6498B9689}"/>
          </ac:spMkLst>
        </pc:spChg>
        <pc:spChg chg="mod">
          <ac:chgData name="Kunal Gupta" userId="7a42848a-2380-4826-beca-8093d32885cd" providerId="ADAL" clId="{CB37691C-F0D3-4D97-8F0D-2D78C508B572}" dt="2021-03-05T00:03:03.712" v="4516" actId="20577"/>
          <ac:spMkLst>
            <pc:docMk/>
            <pc:sldMk cId="2535024671" sldId="281"/>
            <ac:spMk id="3" creationId="{DC6D0FDA-A513-47ED-B6BA-54FF82B9088F}"/>
          </ac:spMkLst>
        </pc:spChg>
        <pc:spChg chg="add del">
          <ac:chgData name="Kunal Gupta" userId="7a42848a-2380-4826-beca-8093d32885cd" providerId="ADAL" clId="{CB37691C-F0D3-4D97-8F0D-2D78C508B572}" dt="2021-03-05T00:01:59.676" v="4385" actId="26606"/>
          <ac:spMkLst>
            <pc:docMk/>
            <pc:sldMk cId="2535024671" sldId="281"/>
            <ac:spMk id="36" creationId="{CE6C63DC-BAE4-42B6-8FDF-F6467C2D23AC}"/>
          </ac:spMkLst>
        </pc:spChg>
        <pc:spChg chg="add del">
          <ac:chgData name="Kunal Gupta" userId="7a42848a-2380-4826-beca-8093d32885cd" providerId="ADAL" clId="{CB37691C-F0D3-4D97-8F0D-2D78C508B572}" dt="2021-03-04T23:58:38.926" v="3827" actId="26606"/>
          <ac:spMkLst>
            <pc:docMk/>
            <pc:sldMk cId="2535024671" sldId="281"/>
            <ac:spMk id="38" creationId="{1996130F-9AB5-4DE9-8574-3AF891C5C172}"/>
          </ac:spMkLst>
        </pc:spChg>
        <pc:spChg chg="add del">
          <ac:chgData name="Kunal Gupta" userId="7a42848a-2380-4826-beca-8093d32885cd" providerId="ADAL" clId="{CB37691C-F0D3-4D97-8F0D-2D78C508B572}" dt="2021-03-04T23:58:38.926" v="3827" actId="26606"/>
          <ac:spMkLst>
            <pc:docMk/>
            <pc:sldMk cId="2535024671" sldId="281"/>
            <ac:spMk id="40" creationId="{7326F4E6-9131-42DA-97B2-0BA8D1E258AD}"/>
          </ac:spMkLst>
        </pc:spChg>
        <pc:spChg chg="add del">
          <ac:chgData name="Kunal Gupta" userId="7a42848a-2380-4826-beca-8093d32885cd" providerId="ADAL" clId="{CB37691C-F0D3-4D97-8F0D-2D78C508B572}" dt="2021-03-04T23:58:38.926" v="3827" actId="26606"/>
          <ac:spMkLst>
            <pc:docMk/>
            <pc:sldMk cId="2535024671" sldId="281"/>
            <ac:spMk id="42" creationId="{763516C8-F227-4B77-9AA7-61B9A0B78253}"/>
          </ac:spMkLst>
        </pc:spChg>
        <pc:spChg chg="add del">
          <ac:chgData name="Kunal Gupta" userId="7a42848a-2380-4826-beca-8093d32885cd" providerId="ADAL" clId="{CB37691C-F0D3-4D97-8F0D-2D78C508B572}" dt="2021-03-04T23:58:38.926" v="3827" actId="26606"/>
          <ac:spMkLst>
            <pc:docMk/>
            <pc:sldMk cId="2535024671" sldId="281"/>
            <ac:spMk id="44" creationId="{D91B420C-C4C8-44DF-96B2-FBD1014646FE}"/>
          </ac:spMkLst>
        </pc:spChg>
        <pc:spChg chg="add del">
          <ac:chgData name="Kunal Gupta" userId="7a42848a-2380-4826-beca-8093d32885cd" providerId="ADAL" clId="{CB37691C-F0D3-4D97-8F0D-2D78C508B572}" dt="2021-03-05T00:01:59.676" v="4385" actId="26606"/>
          <ac:spMkLst>
            <pc:docMk/>
            <pc:sldMk cId="2535024671" sldId="281"/>
            <ac:spMk id="56" creationId="{15EDA122-4530-45D2-A70A-B1A967AAE566}"/>
          </ac:spMkLst>
        </pc:spChg>
        <pc:spChg chg="add del">
          <ac:chgData name="Kunal Gupta" userId="7a42848a-2380-4826-beca-8093d32885cd" providerId="ADAL" clId="{CB37691C-F0D3-4D97-8F0D-2D78C508B572}" dt="2021-03-05T00:01:59.676" v="4385" actId="26606"/>
          <ac:spMkLst>
            <pc:docMk/>
            <pc:sldMk cId="2535024671" sldId="281"/>
            <ac:spMk id="58" creationId="{9782F52E-0F94-4BFC-9F89-B054DDEAB9EF}"/>
          </ac:spMkLst>
        </pc:spChg>
        <pc:spChg chg="add del">
          <ac:chgData name="Kunal Gupta" userId="7a42848a-2380-4826-beca-8093d32885cd" providerId="ADAL" clId="{CB37691C-F0D3-4D97-8F0D-2D78C508B572}" dt="2021-03-05T00:01:59.676" v="4385" actId="26606"/>
          <ac:spMkLst>
            <pc:docMk/>
            <pc:sldMk cId="2535024671" sldId="281"/>
            <ac:spMk id="59" creationId="{BFE4781A-41C7-4F27-8792-A74EFB8E5CF1}"/>
          </ac:spMkLst>
        </pc:spChg>
        <pc:spChg chg="add del">
          <ac:chgData name="Kunal Gupta" userId="7a42848a-2380-4826-beca-8093d32885cd" providerId="ADAL" clId="{CB37691C-F0D3-4D97-8F0D-2D78C508B572}" dt="2021-03-05T00:01:59.676" v="4385" actId="26606"/>
          <ac:spMkLst>
            <pc:docMk/>
            <pc:sldMk cId="2535024671" sldId="281"/>
            <ac:spMk id="60" creationId="{5BE0789E-91A7-4246-978E-A17FE1BF952A}"/>
          </ac:spMkLst>
        </pc:spChg>
        <pc:spChg chg="add">
          <ac:chgData name="Kunal Gupta" userId="7a42848a-2380-4826-beca-8093d32885cd" providerId="ADAL" clId="{CB37691C-F0D3-4D97-8F0D-2D78C508B572}" dt="2021-03-05T00:01:59.676" v="4385" actId="26606"/>
          <ac:spMkLst>
            <pc:docMk/>
            <pc:sldMk cId="2535024671" sldId="281"/>
            <ac:spMk id="95" creationId="{CE6C63DC-BAE4-42B6-8FDF-F6467C2D23AC}"/>
          </ac:spMkLst>
        </pc:spChg>
        <pc:spChg chg="add">
          <ac:chgData name="Kunal Gupta" userId="7a42848a-2380-4826-beca-8093d32885cd" providerId="ADAL" clId="{CB37691C-F0D3-4D97-8F0D-2D78C508B572}" dt="2021-03-05T00:01:59.676" v="4385" actId="26606"/>
          <ac:spMkLst>
            <pc:docMk/>
            <pc:sldMk cId="2535024671" sldId="281"/>
            <ac:spMk id="97" creationId="{BFE4781A-41C7-4F27-8792-A74EFB8E5CF1}"/>
          </ac:spMkLst>
        </pc:spChg>
        <pc:spChg chg="add">
          <ac:chgData name="Kunal Gupta" userId="7a42848a-2380-4826-beca-8093d32885cd" providerId="ADAL" clId="{CB37691C-F0D3-4D97-8F0D-2D78C508B572}" dt="2021-03-05T00:01:59.676" v="4385" actId="26606"/>
          <ac:spMkLst>
            <pc:docMk/>
            <pc:sldMk cId="2535024671" sldId="281"/>
            <ac:spMk id="99" creationId="{5BE0789E-91A7-4246-978E-A17FE1BF952A}"/>
          </ac:spMkLst>
        </pc:spChg>
        <pc:spChg chg="add">
          <ac:chgData name="Kunal Gupta" userId="7a42848a-2380-4826-beca-8093d32885cd" providerId="ADAL" clId="{CB37691C-F0D3-4D97-8F0D-2D78C508B572}" dt="2021-03-05T00:01:59.676" v="4385" actId="26606"/>
          <ac:spMkLst>
            <pc:docMk/>
            <pc:sldMk cId="2535024671" sldId="281"/>
            <ac:spMk id="115" creationId="{15EDA122-4530-45D2-A70A-B1A967AAE566}"/>
          </ac:spMkLst>
        </pc:spChg>
        <pc:spChg chg="add">
          <ac:chgData name="Kunal Gupta" userId="7a42848a-2380-4826-beca-8093d32885cd" providerId="ADAL" clId="{CB37691C-F0D3-4D97-8F0D-2D78C508B572}" dt="2021-03-05T00:01:59.676" v="4385" actId="26606"/>
          <ac:spMkLst>
            <pc:docMk/>
            <pc:sldMk cId="2535024671" sldId="281"/>
            <ac:spMk id="117" creationId="{9782F52E-0F94-4BFC-9F89-B054DDEAB9EF}"/>
          </ac:spMkLst>
        </pc:spChg>
        <pc:grpChg chg="add del">
          <ac:chgData name="Kunal Gupta" userId="7a42848a-2380-4826-beca-8093d32885cd" providerId="ADAL" clId="{CB37691C-F0D3-4D97-8F0D-2D78C508B572}" dt="2021-03-05T00:01:59.676" v="4385" actId="26606"/>
          <ac:grpSpMkLst>
            <pc:docMk/>
            <pc:sldMk cId="2535024671" sldId="281"/>
            <ac:grpSpMk id="8" creationId="{8CD25866-F15D-40A4-AEC5-47C044637AB7}"/>
          </ac:grpSpMkLst>
        </pc:grpChg>
        <pc:grpChg chg="add del">
          <ac:chgData name="Kunal Gupta" userId="7a42848a-2380-4826-beca-8093d32885cd" providerId="ADAL" clId="{CB37691C-F0D3-4D97-8F0D-2D78C508B572}" dt="2021-03-04T23:58:38.926" v="3827" actId="26606"/>
          <ac:grpSpMkLst>
            <pc:docMk/>
            <pc:sldMk cId="2535024671" sldId="281"/>
            <ac:grpSpMk id="10" creationId="{166BF9EE-F7AC-4FA5-AC7E-001B3A642F75}"/>
          </ac:grpSpMkLst>
        </pc:grpChg>
        <pc:grpChg chg="add del">
          <ac:chgData name="Kunal Gupta" userId="7a42848a-2380-4826-beca-8093d32885cd" providerId="ADAL" clId="{CB37691C-F0D3-4D97-8F0D-2D78C508B572}" dt="2021-03-05T00:01:59.676" v="4385" actId="26606"/>
          <ac:grpSpMkLst>
            <pc:docMk/>
            <pc:sldMk cId="2535024671" sldId="281"/>
            <ac:grpSpMk id="22" creationId="{0C4A17ED-96AA-44A6-A050-E1A7A1CDD9E7}"/>
          </ac:grpSpMkLst>
        </pc:grpChg>
        <pc:grpChg chg="add del">
          <ac:chgData name="Kunal Gupta" userId="7a42848a-2380-4826-beca-8093d32885cd" providerId="ADAL" clId="{CB37691C-F0D3-4D97-8F0D-2D78C508B572}" dt="2021-03-04T23:58:38.926" v="3827" actId="26606"/>
          <ac:grpSpMkLst>
            <pc:docMk/>
            <pc:sldMk cId="2535024671" sldId="281"/>
            <ac:grpSpMk id="24" creationId="{E312DBA5-56D8-42B2-BA94-28168C2A6703}"/>
          </ac:grpSpMkLst>
        </pc:grpChg>
        <pc:grpChg chg="add del">
          <ac:chgData name="Kunal Gupta" userId="7a42848a-2380-4826-beca-8093d32885cd" providerId="ADAL" clId="{CB37691C-F0D3-4D97-8F0D-2D78C508B572}" dt="2021-03-05T00:01:59.676" v="4385" actId="26606"/>
          <ac:grpSpMkLst>
            <pc:docMk/>
            <pc:sldMk cId="2535024671" sldId="281"/>
            <ac:grpSpMk id="61" creationId="{3C6C0BD2-8B3C-4042-B4EE-5DB7665A3736}"/>
          </ac:grpSpMkLst>
        </pc:grpChg>
        <pc:grpChg chg="add">
          <ac:chgData name="Kunal Gupta" userId="7a42848a-2380-4826-beca-8093d32885cd" providerId="ADAL" clId="{CB37691C-F0D3-4D97-8F0D-2D78C508B572}" dt="2021-03-05T00:01:59.676" v="4385" actId="26606"/>
          <ac:grpSpMkLst>
            <pc:docMk/>
            <pc:sldMk cId="2535024671" sldId="281"/>
            <ac:grpSpMk id="67" creationId="{8CD25866-F15D-40A4-AEC5-47C044637AB7}"/>
          </ac:grpSpMkLst>
        </pc:grpChg>
        <pc:grpChg chg="add">
          <ac:chgData name="Kunal Gupta" userId="7a42848a-2380-4826-beca-8093d32885cd" providerId="ADAL" clId="{CB37691C-F0D3-4D97-8F0D-2D78C508B572}" dt="2021-03-05T00:01:59.676" v="4385" actId="26606"/>
          <ac:grpSpMkLst>
            <pc:docMk/>
            <pc:sldMk cId="2535024671" sldId="281"/>
            <ac:grpSpMk id="81" creationId="{0C4A17ED-96AA-44A6-A050-E1A7A1CDD9E7}"/>
          </ac:grpSpMkLst>
        </pc:grpChg>
        <pc:grpChg chg="add">
          <ac:chgData name="Kunal Gupta" userId="7a42848a-2380-4826-beca-8093d32885cd" providerId="ADAL" clId="{CB37691C-F0D3-4D97-8F0D-2D78C508B572}" dt="2021-03-05T00:01:59.676" v="4385" actId="26606"/>
          <ac:grpSpMkLst>
            <pc:docMk/>
            <pc:sldMk cId="2535024671" sldId="281"/>
            <ac:grpSpMk id="101" creationId="{3C6C0BD2-8B3C-4042-B4EE-5DB7665A3736}"/>
          </ac:grpSpMkLst>
        </pc:grpChg>
        <pc:picChg chg="add del">
          <ac:chgData name="Kunal Gupta" userId="7a42848a-2380-4826-beca-8093d32885cd" providerId="ADAL" clId="{CB37691C-F0D3-4D97-8F0D-2D78C508B572}" dt="2021-03-04T23:58:38.926" v="3827" actId="26606"/>
          <ac:picMkLst>
            <pc:docMk/>
            <pc:sldMk cId="2535024671" sldId="281"/>
            <ac:picMk id="7" creationId="{F5938108-2AEB-43A2-A73F-CF587FD999B1}"/>
          </ac:picMkLst>
        </pc:picChg>
      </pc:sldChg>
      <pc:sldChg chg="addSp delSp modSp add mod setBg setClrOvrMap">
        <pc:chgData name="Kunal Gupta" userId="7a42848a-2380-4826-beca-8093d32885cd" providerId="ADAL" clId="{CB37691C-F0D3-4D97-8F0D-2D78C508B572}" dt="2021-03-05T00:04:07.902" v="4529" actId="26606"/>
        <pc:sldMkLst>
          <pc:docMk/>
          <pc:sldMk cId="1190377399" sldId="282"/>
        </pc:sldMkLst>
        <pc:spChg chg="mod">
          <ac:chgData name="Kunal Gupta" userId="7a42848a-2380-4826-beca-8093d32885cd" providerId="ADAL" clId="{CB37691C-F0D3-4D97-8F0D-2D78C508B572}" dt="2021-03-05T00:04:07.902" v="4529" actId="26606"/>
          <ac:spMkLst>
            <pc:docMk/>
            <pc:sldMk cId="1190377399" sldId="282"/>
            <ac:spMk id="2" creationId="{76146EDE-0D41-4C14-9588-B51415369EFD}"/>
          </ac:spMkLst>
        </pc:spChg>
        <pc:spChg chg="del mod">
          <ac:chgData name="Kunal Gupta" userId="7a42848a-2380-4826-beca-8093d32885cd" providerId="ADAL" clId="{CB37691C-F0D3-4D97-8F0D-2D78C508B572}" dt="2021-03-05T00:04:02.297" v="4528" actId="478"/>
          <ac:spMkLst>
            <pc:docMk/>
            <pc:sldMk cId="1190377399" sldId="282"/>
            <ac:spMk id="3" creationId="{F282BF66-2523-4D65-9CF6-A53277F5058F}"/>
          </ac:spMkLst>
        </pc:spChg>
        <pc:spChg chg="add del">
          <ac:chgData name="Kunal Gupta" userId="7a42848a-2380-4826-beca-8093d32885cd" providerId="ADAL" clId="{CB37691C-F0D3-4D97-8F0D-2D78C508B572}" dt="2021-03-05T00:04:07.902" v="4529" actId="26606"/>
          <ac:spMkLst>
            <pc:docMk/>
            <pc:sldMk cId="1190377399" sldId="282"/>
            <ac:spMk id="36" creationId="{CE6C63DC-BAE4-42B6-8FDF-F6467C2D23AC}"/>
          </ac:spMkLst>
        </pc:spChg>
        <pc:spChg chg="add del">
          <ac:chgData name="Kunal Gupta" userId="7a42848a-2380-4826-beca-8093d32885cd" providerId="ADAL" clId="{CB37691C-F0D3-4D97-8F0D-2D78C508B572}" dt="2021-03-05T00:04:07.902" v="4529" actId="26606"/>
          <ac:spMkLst>
            <pc:docMk/>
            <pc:sldMk cId="1190377399" sldId="282"/>
            <ac:spMk id="38" creationId="{BFE4781A-41C7-4F27-8792-A74EFB8E5CF1}"/>
          </ac:spMkLst>
        </pc:spChg>
        <pc:spChg chg="add del">
          <ac:chgData name="Kunal Gupta" userId="7a42848a-2380-4826-beca-8093d32885cd" providerId="ADAL" clId="{CB37691C-F0D3-4D97-8F0D-2D78C508B572}" dt="2021-03-05T00:04:07.902" v="4529" actId="26606"/>
          <ac:spMkLst>
            <pc:docMk/>
            <pc:sldMk cId="1190377399" sldId="282"/>
            <ac:spMk id="40" creationId="{5BE0789E-91A7-4246-978E-A17FE1BF952A}"/>
          </ac:spMkLst>
        </pc:spChg>
        <pc:spChg chg="add del">
          <ac:chgData name="Kunal Gupta" userId="7a42848a-2380-4826-beca-8093d32885cd" providerId="ADAL" clId="{CB37691C-F0D3-4D97-8F0D-2D78C508B572}" dt="2021-03-05T00:04:07.902" v="4529" actId="26606"/>
          <ac:spMkLst>
            <pc:docMk/>
            <pc:sldMk cId="1190377399" sldId="282"/>
            <ac:spMk id="56" creationId="{15EDA122-4530-45D2-A70A-B1A967AAE566}"/>
          </ac:spMkLst>
        </pc:spChg>
        <pc:spChg chg="add del">
          <ac:chgData name="Kunal Gupta" userId="7a42848a-2380-4826-beca-8093d32885cd" providerId="ADAL" clId="{CB37691C-F0D3-4D97-8F0D-2D78C508B572}" dt="2021-03-05T00:04:07.902" v="4529" actId="26606"/>
          <ac:spMkLst>
            <pc:docMk/>
            <pc:sldMk cId="1190377399" sldId="282"/>
            <ac:spMk id="58" creationId="{9782F52E-0F94-4BFC-9F89-B054DDEAB9EF}"/>
          </ac:spMkLst>
        </pc:spChg>
        <pc:spChg chg="add">
          <ac:chgData name="Kunal Gupta" userId="7a42848a-2380-4826-beca-8093d32885cd" providerId="ADAL" clId="{CB37691C-F0D3-4D97-8F0D-2D78C508B572}" dt="2021-03-05T00:04:07.902" v="4529" actId="26606"/>
          <ac:spMkLst>
            <pc:docMk/>
            <pc:sldMk cId="1190377399" sldId="282"/>
            <ac:spMk id="93" creationId="{1996130F-9AB5-4DE9-8574-3AF891C5C172}"/>
          </ac:spMkLst>
        </pc:spChg>
        <pc:spChg chg="add">
          <ac:chgData name="Kunal Gupta" userId="7a42848a-2380-4826-beca-8093d32885cd" providerId="ADAL" clId="{CB37691C-F0D3-4D97-8F0D-2D78C508B572}" dt="2021-03-05T00:04:07.902" v="4529" actId="26606"/>
          <ac:spMkLst>
            <pc:docMk/>
            <pc:sldMk cId="1190377399" sldId="282"/>
            <ac:spMk id="95" creationId="{3623DEAC-F39C-45D6-86DC-1033F6429528}"/>
          </ac:spMkLst>
        </pc:spChg>
        <pc:spChg chg="add">
          <ac:chgData name="Kunal Gupta" userId="7a42848a-2380-4826-beca-8093d32885cd" providerId="ADAL" clId="{CB37691C-F0D3-4D97-8F0D-2D78C508B572}" dt="2021-03-05T00:04:07.902" v="4529" actId="26606"/>
          <ac:spMkLst>
            <pc:docMk/>
            <pc:sldMk cId="1190377399" sldId="282"/>
            <ac:spMk id="97" creationId="{A692209D-B607-46C3-8560-07AF72291659}"/>
          </ac:spMkLst>
        </pc:spChg>
        <pc:spChg chg="add">
          <ac:chgData name="Kunal Gupta" userId="7a42848a-2380-4826-beca-8093d32885cd" providerId="ADAL" clId="{CB37691C-F0D3-4D97-8F0D-2D78C508B572}" dt="2021-03-05T00:04:07.902" v="4529" actId="26606"/>
          <ac:spMkLst>
            <pc:docMk/>
            <pc:sldMk cId="1190377399" sldId="282"/>
            <ac:spMk id="99" creationId="{94874638-CF15-4908-BC4B-4908744D0BAF}"/>
          </ac:spMkLst>
        </pc:spChg>
        <pc:spChg chg="add">
          <ac:chgData name="Kunal Gupta" userId="7a42848a-2380-4826-beca-8093d32885cd" providerId="ADAL" clId="{CB37691C-F0D3-4D97-8F0D-2D78C508B572}" dt="2021-03-05T00:04:07.902" v="4529" actId="26606"/>
          <ac:spMkLst>
            <pc:docMk/>
            <pc:sldMk cId="1190377399" sldId="282"/>
            <ac:spMk id="101" creationId="{5F1B8348-CD6E-4561-A704-C232D9A2676D}"/>
          </ac:spMkLst>
        </pc:spChg>
        <pc:grpChg chg="add del">
          <ac:chgData name="Kunal Gupta" userId="7a42848a-2380-4826-beca-8093d32885cd" providerId="ADAL" clId="{CB37691C-F0D3-4D97-8F0D-2D78C508B572}" dt="2021-03-05T00:04:07.902" v="4529" actId="26606"/>
          <ac:grpSpMkLst>
            <pc:docMk/>
            <pc:sldMk cId="1190377399" sldId="282"/>
            <ac:grpSpMk id="8" creationId="{8CD25866-F15D-40A4-AEC5-47C044637AB7}"/>
          </ac:grpSpMkLst>
        </pc:grpChg>
        <pc:grpChg chg="add del">
          <ac:chgData name="Kunal Gupta" userId="7a42848a-2380-4826-beca-8093d32885cd" providerId="ADAL" clId="{CB37691C-F0D3-4D97-8F0D-2D78C508B572}" dt="2021-03-05T00:04:07.902" v="4529" actId="26606"/>
          <ac:grpSpMkLst>
            <pc:docMk/>
            <pc:sldMk cId="1190377399" sldId="282"/>
            <ac:grpSpMk id="22" creationId="{0C4A17ED-96AA-44A6-A050-E1A7A1CDD9E7}"/>
          </ac:grpSpMkLst>
        </pc:grpChg>
        <pc:grpChg chg="add del">
          <ac:chgData name="Kunal Gupta" userId="7a42848a-2380-4826-beca-8093d32885cd" providerId="ADAL" clId="{CB37691C-F0D3-4D97-8F0D-2D78C508B572}" dt="2021-03-05T00:04:07.902" v="4529" actId="26606"/>
          <ac:grpSpMkLst>
            <pc:docMk/>
            <pc:sldMk cId="1190377399" sldId="282"/>
            <ac:grpSpMk id="42" creationId="{3C6C0BD2-8B3C-4042-B4EE-5DB7665A3736}"/>
          </ac:grpSpMkLst>
        </pc:grpChg>
        <pc:grpChg chg="add">
          <ac:chgData name="Kunal Gupta" userId="7a42848a-2380-4826-beca-8093d32885cd" providerId="ADAL" clId="{CB37691C-F0D3-4D97-8F0D-2D78C508B572}" dt="2021-03-05T00:04:07.902" v="4529" actId="26606"/>
          <ac:grpSpMkLst>
            <pc:docMk/>
            <pc:sldMk cId="1190377399" sldId="282"/>
            <ac:grpSpMk id="65" creationId="{166BF9EE-F7AC-4FA5-AC7E-001B3A642F75}"/>
          </ac:grpSpMkLst>
        </pc:grpChg>
        <pc:grpChg chg="add">
          <ac:chgData name="Kunal Gupta" userId="7a42848a-2380-4826-beca-8093d32885cd" providerId="ADAL" clId="{CB37691C-F0D3-4D97-8F0D-2D78C508B572}" dt="2021-03-05T00:04:07.902" v="4529" actId="26606"/>
          <ac:grpSpMkLst>
            <pc:docMk/>
            <pc:sldMk cId="1190377399" sldId="282"/>
            <ac:grpSpMk id="79" creationId="{E312DBA5-56D8-42B2-BA94-28168C2A6703}"/>
          </ac:grpSpMkLst>
        </pc:grpChg>
        <pc:picChg chg="add">
          <ac:chgData name="Kunal Gupta" userId="7a42848a-2380-4826-beca-8093d32885cd" providerId="ADAL" clId="{CB37691C-F0D3-4D97-8F0D-2D78C508B572}" dt="2021-03-05T00:04:07.902" v="4529" actId="26606"/>
          <ac:picMkLst>
            <pc:docMk/>
            <pc:sldMk cId="1190377399" sldId="282"/>
            <ac:picMk id="62" creationId="{7B73FEE7-8052-4F97-A8FE-EBC4E79792E7}"/>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6" Type="http://schemas.openxmlformats.org/officeDocument/2006/relationships/image" Target="../media/image22.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6" Type="http://schemas.openxmlformats.org/officeDocument/2006/relationships/image" Target="../media/image22.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BEB2A1-1A68-41A9-8C68-DE93C16CB22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A642323-CC8E-4A2E-8253-1B02633A0458}">
      <dgm:prSet/>
      <dgm:spPr/>
      <dgm:t>
        <a:bodyPr/>
        <a:lstStyle/>
        <a:p>
          <a:r>
            <a:rPr lang="en-US"/>
            <a:t>Basic understanding of data provided to us namely understanding statistical and visual aspects of the data</a:t>
          </a:r>
        </a:p>
      </dgm:t>
    </dgm:pt>
    <dgm:pt modelId="{F3FAE5D1-105F-4684-B683-A4C330A633BC}" type="parTrans" cxnId="{1379563B-7B30-4F47-A03B-38E0E6BF5765}">
      <dgm:prSet/>
      <dgm:spPr/>
      <dgm:t>
        <a:bodyPr/>
        <a:lstStyle/>
        <a:p>
          <a:endParaRPr lang="en-US"/>
        </a:p>
      </dgm:t>
    </dgm:pt>
    <dgm:pt modelId="{345A3954-C8DF-4E37-9E92-5C0E0CC86B8F}" type="sibTrans" cxnId="{1379563B-7B30-4F47-A03B-38E0E6BF5765}">
      <dgm:prSet/>
      <dgm:spPr/>
      <dgm:t>
        <a:bodyPr/>
        <a:lstStyle/>
        <a:p>
          <a:endParaRPr lang="en-US"/>
        </a:p>
      </dgm:t>
    </dgm:pt>
    <dgm:pt modelId="{9ECA3099-04B0-4CC8-91F7-18BD691C0867}">
      <dgm:prSet/>
      <dgm:spPr/>
      <dgm:t>
        <a:bodyPr/>
        <a:lstStyle/>
        <a:p>
          <a:r>
            <a:rPr lang="en-US"/>
            <a:t>Feature engineering and selection techniques pick out important features and normalizing the data to yield accurate results</a:t>
          </a:r>
        </a:p>
      </dgm:t>
    </dgm:pt>
    <dgm:pt modelId="{FF20A32C-D916-4C36-A8EA-3D551A90E639}" type="parTrans" cxnId="{B1B1B6A8-0EDD-4480-8ED1-61D0AC4667C2}">
      <dgm:prSet/>
      <dgm:spPr/>
      <dgm:t>
        <a:bodyPr/>
        <a:lstStyle/>
        <a:p>
          <a:endParaRPr lang="en-US"/>
        </a:p>
      </dgm:t>
    </dgm:pt>
    <dgm:pt modelId="{D5AE3B17-F0CA-46D7-B435-F9BC7FA42517}" type="sibTrans" cxnId="{B1B1B6A8-0EDD-4480-8ED1-61D0AC4667C2}">
      <dgm:prSet/>
      <dgm:spPr/>
      <dgm:t>
        <a:bodyPr/>
        <a:lstStyle/>
        <a:p>
          <a:endParaRPr lang="en-US"/>
        </a:p>
      </dgm:t>
    </dgm:pt>
    <dgm:pt modelId="{14CEA631-1FF4-437B-BAE9-D58FE0968080}">
      <dgm:prSet/>
      <dgm:spPr/>
      <dgm:t>
        <a:bodyPr/>
        <a:lstStyle/>
        <a:p>
          <a:r>
            <a:rPr lang="en-US"/>
            <a:t>Creating a model using different classification techniques namely Decision Tree, Naïve Bayes and Logistic Regression and evaluating the metrics to come up with the best model for the given problem</a:t>
          </a:r>
        </a:p>
      </dgm:t>
    </dgm:pt>
    <dgm:pt modelId="{1103EAFA-5330-4240-9E63-746D6532F591}" type="parTrans" cxnId="{66C47B46-323A-4613-8E19-444A2D5CC2A4}">
      <dgm:prSet/>
      <dgm:spPr/>
      <dgm:t>
        <a:bodyPr/>
        <a:lstStyle/>
        <a:p>
          <a:endParaRPr lang="en-US"/>
        </a:p>
      </dgm:t>
    </dgm:pt>
    <dgm:pt modelId="{EB3C0175-C432-4EDD-B837-6AA51793C4BB}" type="sibTrans" cxnId="{66C47B46-323A-4613-8E19-444A2D5CC2A4}">
      <dgm:prSet/>
      <dgm:spPr/>
      <dgm:t>
        <a:bodyPr/>
        <a:lstStyle/>
        <a:p>
          <a:endParaRPr lang="en-US"/>
        </a:p>
      </dgm:t>
    </dgm:pt>
    <dgm:pt modelId="{CA38D286-7157-4A73-BD92-D9FF23647D62}" type="pres">
      <dgm:prSet presAssocID="{4FBEB2A1-1A68-41A9-8C68-DE93C16CB229}" presName="root" presStyleCnt="0">
        <dgm:presLayoutVars>
          <dgm:dir/>
          <dgm:resizeHandles val="exact"/>
        </dgm:presLayoutVars>
      </dgm:prSet>
      <dgm:spPr/>
    </dgm:pt>
    <dgm:pt modelId="{DC338552-2F33-4FFA-A7E7-1C3DB31DA42E}" type="pres">
      <dgm:prSet presAssocID="{2A642323-CC8E-4A2E-8253-1B02633A0458}" presName="compNode" presStyleCnt="0"/>
      <dgm:spPr/>
    </dgm:pt>
    <dgm:pt modelId="{4C463EFE-3FAA-4483-95C8-E3095F0ECBF8}" type="pres">
      <dgm:prSet presAssocID="{2A642323-CC8E-4A2E-8253-1B02633A0458}" presName="bgRect" presStyleLbl="bgShp" presStyleIdx="0" presStyleCnt="3"/>
      <dgm:spPr/>
    </dgm:pt>
    <dgm:pt modelId="{4C29CD98-F2F3-4B00-B0E4-867133AA6CDF}" type="pres">
      <dgm:prSet presAssocID="{2A642323-CC8E-4A2E-8253-1B02633A045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0D71045B-52A2-43D7-8066-05D705EED888}" type="pres">
      <dgm:prSet presAssocID="{2A642323-CC8E-4A2E-8253-1B02633A0458}" presName="spaceRect" presStyleCnt="0"/>
      <dgm:spPr/>
    </dgm:pt>
    <dgm:pt modelId="{FB993D9C-57BF-4286-A694-C6600CE275E5}" type="pres">
      <dgm:prSet presAssocID="{2A642323-CC8E-4A2E-8253-1B02633A0458}" presName="parTx" presStyleLbl="revTx" presStyleIdx="0" presStyleCnt="3">
        <dgm:presLayoutVars>
          <dgm:chMax val="0"/>
          <dgm:chPref val="0"/>
        </dgm:presLayoutVars>
      </dgm:prSet>
      <dgm:spPr/>
    </dgm:pt>
    <dgm:pt modelId="{6020D796-4775-4D06-94D2-EBBB9CF36189}" type="pres">
      <dgm:prSet presAssocID="{345A3954-C8DF-4E37-9E92-5C0E0CC86B8F}" presName="sibTrans" presStyleCnt="0"/>
      <dgm:spPr/>
    </dgm:pt>
    <dgm:pt modelId="{A370DBBF-435A-427F-9076-3AC1B23307C8}" type="pres">
      <dgm:prSet presAssocID="{9ECA3099-04B0-4CC8-91F7-18BD691C0867}" presName="compNode" presStyleCnt="0"/>
      <dgm:spPr/>
    </dgm:pt>
    <dgm:pt modelId="{6A3EA7B6-C461-41C9-BA34-B356F48C7586}" type="pres">
      <dgm:prSet presAssocID="{9ECA3099-04B0-4CC8-91F7-18BD691C0867}" presName="bgRect" presStyleLbl="bgShp" presStyleIdx="1" presStyleCnt="3"/>
      <dgm:spPr/>
    </dgm:pt>
    <dgm:pt modelId="{ADDF7E7E-BB83-4712-BB46-279C6F5C0F7F}" type="pres">
      <dgm:prSet presAssocID="{9ECA3099-04B0-4CC8-91F7-18BD691C086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27B4B2CC-3135-47AC-AA49-C201BE267E30}" type="pres">
      <dgm:prSet presAssocID="{9ECA3099-04B0-4CC8-91F7-18BD691C0867}" presName="spaceRect" presStyleCnt="0"/>
      <dgm:spPr/>
    </dgm:pt>
    <dgm:pt modelId="{A10B8071-C31B-4397-83EE-CF668BAD86F7}" type="pres">
      <dgm:prSet presAssocID="{9ECA3099-04B0-4CC8-91F7-18BD691C0867}" presName="parTx" presStyleLbl="revTx" presStyleIdx="1" presStyleCnt="3">
        <dgm:presLayoutVars>
          <dgm:chMax val="0"/>
          <dgm:chPref val="0"/>
        </dgm:presLayoutVars>
      </dgm:prSet>
      <dgm:spPr/>
    </dgm:pt>
    <dgm:pt modelId="{42C0F122-E805-46A9-AE1D-753ED58D20F9}" type="pres">
      <dgm:prSet presAssocID="{D5AE3B17-F0CA-46D7-B435-F9BC7FA42517}" presName="sibTrans" presStyleCnt="0"/>
      <dgm:spPr/>
    </dgm:pt>
    <dgm:pt modelId="{B40775E0-B4C1-4C2C-8C25-7D2E9D5E36E2}" type="pres">
      <dgm:prSet presAssocID="{14CEA631-1FF4-437B-BAE9-D58FE0968080}" presName="compNode" presStyleCnt="0"/>
      <dgm:spPr/>
    </dgm:pt>
    <dgm:pt modelId="{10C82037-6F0D-4ACA-8E46-F5B4770563B5}" type="pres">
      <dgm:prSet presAssocID="{14CEA631-1FF4-437B-BAE9-D58FE0968080}" presName="bgRect" presStyleLbl="bgShp" presStyleIdx="2" presStyleCnt="3"/>
      <dgm:spPr/>
    </dgm:pt>
    <dgm:pt modelId="{7680EC98-FEBC-46FA-88E6-838CECDCE4E7}" type="pres">
      <dgm:prSet presAssocID="{14CEA631-1FF4-437B-BAE9-D58FE096808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A4E75E7C-A83E-418C-B045-ACB8A05745EB}" type="pres">
      <dgm:prSet presAssocID="{14CEA631-1FF4-437B-BAE9-D58FE0968080}" presName="spaceRect" presStyleCnt="0"/>
      <dgm:spPr/>
    </dgm:pt>
    <dgm:pt modelId="{EA901F17-00CC-4C24-8444-D850BD5CB7E8}" type="pres">
      <dgm:prSet presAssocID="{14CEA631-1FF4-437B-BAE9-D58FE0968080}" presName="parTx" presStyleLbl="revTx" presStyleIdx="2" presStyleCnt="3">
        <dgm:presLayoutVars>
          <dgm:chMax val="0"/>
          <dgm:chPref val="0"/>
        </dgm:presLayoutVars>
      </dgm:prSet>
      <dgm:spPr/>
    </dgm:pt>
  </dgm:ptLst>
  <dgm:cxnLst>
    <dgm:cxn modelId="{E3619539-1772-4256-8021-9233D10974A4}" type="presOf" srcId="{14CEA631-1FF4-437B-BAE9-D58FE0968080}" destId="{EA901F17-00CC-4C24-8444-D850BD5CB7E8}" srcOrd="0" destOrd="0" presId="urn:microsoft.com/office/officeart/2018/2/layout/IconVerticalSolidList"/>
    <dgm:cxn modelId="{1379563B-7B30-4F47-A03B-38E0E6BF5765}" srcId="{4FBEB2A1-1A68-41A9-8C68-DE93C16CB229}" destId="{2A642323-CC8E-4A2E-8253-1B02633A0458}" srcOrd="0" destOrd="0" parTransId="{F3FAE5D1-105F-4684-B683-A4C330A633BC}" sibTransId="{345A3954-C8DF-4E37-9E92-5C0E0CC86B8F}"/>
    <dgm:cxn modelId="{66C47B46-323A-4613-8E19-444A2D5CC2A4}" srcId="{4FBEB2A1-1A68-41A9-8C68-DE93C16CB229}" destId="{14CEA631-1FF4-437B-BAE9-D58FE0968080}" srcOrd="2" destOrd="0" parTransId="{1103EAFA-5330-4240-9E63-746D6532F591}" sibTransId="{EB3C0175-C432-4EDD-B837-6AA51793C4BB}"/>
    <dgm:cxn modelId="{05D1518A-9286-4DBC-AE20-1A29CE2C64B4}" type="presOf" srcId="{9ECA3099-04B0-4CC8-91F7-18BD691C0867}" destId="{A10B8071-C31B-4397-83EE-CF668BAD86F7}" srcOrd="0" destOrd="0" presId="urn:microsoft.com/office/officeart/2018/2/layout/IconVerticalSolidList"/>
    <dgm:cxn modelId="{B1B1B6A8-0EDD-4480-8ED1-61D0AC4667C2}" srcId="{4FBEB2A1-1A68-41A9-8C68-DE93C16CB229}" destId="{9ECA3099-04B0-4CC8-91F7-18BD691C0867}" srcOrd="1" destOrd="0" parTransId="{FF20A32C-D916-4C36-A8EA-3D551A90E639}" sibTransId="{D5AE3B17-F0CA-46D7-B435-F9BC7FA42517}"/>
    <dgm:cxn modelId="{F986A3DE-A866-4ADB-9B49-3092DED652E9}" type="presOf" srcId="{4FBEB2A1-1A68-41A9-8C68-DE93C16CB229}" destId="{CA38D286-7157-4A73-BD92-D9FF23647D62}" srcOrd="0" destOrd="0" presId="urn:microsoft.com/office/officeart/2018/2/layout/IconVerticalSolidList"/>
    <dgm:cxn modelId="{B9930CEA-7D5C-42BB-BE09-0370543B4037}" type="presOf" srcId="{2A642323-CC8E-4A2E-8253-1B02633A0458}" destId="{FB993D9C-57BF-4286-A694-C6600CE275E5}" srcOrd="0" destOrd="0" presId="urn:microsoft.com/office/officeart/2018/2/layout/IconVerticalSolidList"/>
    <dgm:cxn modelId="{34191E64-1BD6-404F-B264-65E48B233555}" type="presParOf" srcId="{CA38D286-7157-4A73-BD92-D9FF23647D62}" destId="{DC338552-2F33-4FFA-A7E7-1C3DB31DA42E}" srcOrd="0" destOrd="0" presId="urn:microsoft.com/office/officeart/2018/2/layout/IconVerticalSolidList"/>
    <dgm:cxn modelId="{4071FE32-1264-4137-BCFB-45820EA99F38}" type="presParOf" srcId="{DC338552-2F33-4FFA-A7E7-1C3DB31DA42E}" destId="{4C463EFE-3FAA-4483-95C8-E3095F0ECBF8}" srcOrd="0" destOrd="0" presId="urn:microsoft.com/office/officeart/2018/2/layout/IconVerticalSolidList"/>
    <dgm:cxn modelId="{3599236A-6DB0-4207-8AB1-9F73E67FE370}" type="presParOf" srcId="{DC338552-2F33-4FFA-A7E7-1C3DB31DA42E}" destId="{4C29CD98-F2F3-4B00-B0E4-867133AA6CDF}" srcOrd="1" destOrd="0" presId="urn:microsoft.com/office/officeart/2018/2/layout/IconVerticalSolidList"/>
    <dgm:cxn modelId="{20C716ED-F779-4FA1-AD2F-B8B9AC9E2E73}" type="presParOf" srcId="{DC338552-2F33-4FFA-A7E7-1C3DB31DA42E}" destId="{0D71045B-52A2-43D7-8066-05D705EED888}" srcOrd="2" destOrd="0" presId="urn:microsoft.com/office/officeart/2018/2/layout/IconVerticalSolidList"/>
    <dgm:cxn modelId="{0B5B0CE9-F2E8-497F-8E95-87307F94C040}" type="presParOf" srcId="{DC338552-2F33-4FFA-A7E7-1C3DB31DA42E}" destId="{FB993D9C-57BF-4286-A694-C6600CE275E5}" srcOrd="3" destOrd="0" presId="urn:microsoft.com/office/officeart/2018/2/layout/IconVerticalSolidList"/>
    <dgm:cxn modelId="{ABF0EEE0-FD3D-4678-8DA2-D35721AB9289}" type="presParOf" srcId="{CA38D286-7157-4A73-BD92-D9FF23647D62}" destId="{6020D796-4775-4D06-94D2-EBBB9CF36189}" srcOrd="1" destOrd="0" presId="urn:microsoft.com/office/officeart/2018/2/layout/IconVerticalSolidList"/>
    <dgm:cxn modelId="{854E730A-880B-48E2-B08F-4DC095C3484C}" type="presParOf" srcId="{CA38D286-7157-4A73-BD92-D9FF23647D62}" destId="{A370DBBF-435A-427F-9076-3AC1B23307C8}" srcOrd="2" destOrd="0" presId="urn:microsoft.com/office/officeart/2018/2/layout/IconVerticalSolidList"/>
    <dgm:cxn modelId="{B2C0B369-29EA-4C4F-A676-FA4B3D849AD3}" type="presParOf" srcId="{A370DBBF-435A-427F-9076-3AC1B23307C8}" destId="{6A3EA7B6-C461-41C9-BA34-B356F48C7586}" srcOrd="0" destOrd="0" presId="urn:microsoft.com/office/officeart/2018/2/layout/IconVerticalSolidList"/>
    <dgm:cxn modelId="{7DBFEACC-802B-487C-8E9F-7613649ED43C}" type="presParOf" srcId="{A370DBBF-435A-427F-9076-3AC1B23307C8}" destId="{ADDF7E7E-BB83-4712-BB46-279C6F5C0F7F}" srcOrd="1" destOrd="0" presId="urn:microsoft.com/office/officeart/2018/2/layout/IconVerticalSolidList"/>
    <dgm:cxn modelId="{A6F4BA77-860D-49FA-8295-5982929AC8F1}" type="presParOf" srcId="{A370DBBF-435A-427F-9076-3AC1B23307C8}" destId="{27B4B2CC-3135-47AC-AA49-C201BE267E30}" srcOrd="2" destOrd="0" presId="urn:microsoft.com/office/officeart/2018/2/layout/IconVerticalSolidList"/>
    <dgm:cxn modelId="{9EF0917C-D1ED-4F0E-80BA-E17ACAB2DE02}" type="presParOf" srcId="{A370DBBF-435A-427F-9076-3AC1B23307C8}" destId="{A10B8071-C31B-4397-83EE-CF668BAD86F7}" srcOrd="3" destOrd="0" presId="urn:microsoft.com/office/officeart/2018/2/layout/IconVerticalSolidList"/>
    <dgm:cxn modelId="{58514834-0610-405A-9C0A-61344D7403DE}" type="presParOf" srcId="{CA38D286-7157-4A73-BD92-D9FF23647D62}" destId="{42C0F122-E805-46A9-AE1D-753ED58D20F9}" srcOrd="3" destOrd="0" presId="urn:microsoft.com/office/officeart/2018/2/layout/IconVerticalSolidList"/>
    <dgm:cxn modelId="{E87853C5-EF8D-4312-9783-A4EEB7BC2D1A}" type="presParOf" srcId="{CA38D286-7157-4A73-BD92-D9FF23647D62}" destId="{B40775E0-B4C1-4C2C-8C25-7D2E9D5E36E2}" srcOrd="4" destOrd="0" presId="urn:microsoft.com/office/officeart/2018/2/layout/IconVerticalSolidList"/>
    <dgm:cxn modelId="{74D27AA8-AA44-4CB2-B1A4-E2330DD577A6}" type="presParOf" srcId="{B40775E0-B4C1-4C2C-8C25-7D2E9D5E36E2}" destId="{10C82037-6F0D-4ACA-8E46-F5B4770563B5}" srcOrd="0" destOrd="0" presId="urn:microsoft.com/office/officeart/2018/2/layout/IconVerticalSolidList"/>
    <dgm:cxn modelId="{AB035B69-4E4E-4747-93DD-DF96D6A0601C}" type="presParOf" srcId="{B40775E0-B4C1-4C2C-8C25-7D2E9D5E36E2}" destId="{7680EC98-FEBC-46FA-88E6-838CECDCE4E7}" srcOrd="1" destOrd="0" presId="urn:microsoft.com/office/officeart/2018/2/layout/IconVerticalSolidList"/>
    <dgm:cxn modelId="{294CFB87-7CB6-4F45-A9FE-592449C11319}" type="presParOf" srcId="{B40775E0-B4C1-4C2C-8C25-7D2E9D5E36E2}" destId="{A4E75E7C-A83E-418C-B045-ACB8A05745EB}" srcOrd="2" destOrd="0" presId="urn:microsoft.com/office/officeart/2018/2/layout/IconVerticalSolidList"/>
    <dgm:cxn modelId="{E66C9E79-FDF4-4B29-B83B-0B0EADCC6419}" type="presParOf" srcId="{B40775E0-B4C1-4C2C-8C25-7D2E9D5E36E2}" destId="{EA901F17-00CC-4C24-8444-D850BD5CB7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CEDD85-55C5-461C-8B38-72FB09E696E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9545FBC-3DE4-46F4-BEB7-F8F5156EB840}">
      <dgm:prSet/>
      <dgm:spPr/>
      <dgm:t>
        <a:bodyPr/>
        <a:lstStyle/>
        <a:p>
          <a:pPr>
            <a:lnSpc>
              <a:spcPct val="100000"/>
            </a:lnSpc>
          </a:pPr>
          <a:r>
            <a:rPr lang="en-US"/>
            <a:t>The data set has 30 features and one target class indicating 0 – Non Fraudulent, 1 - Fraudulent</a:t>
          </a:r>
        </a:p>
      </dgm:t>
    </dgm:pt>
    <dgm:pt modelId="{8A9A56CA-0241-42AB-892F-E1FEA6CA6425}" type="parTrans" cxnId="{8301DD37-FD54-454F-8DFB-F419B1B6EEA2}">
      <dgm:prSet/>
      <dgm:spPr/>
      <dgm:t>
        <a:bodyPr/>
        <a:lstStyle/>
        <a:p>
          <a:endParaRPr lang="en-US"/>
        </a:p>
      </dgm:t>
    </dgm:pt>
    <dgm:pt modelId="{0FDC6B9C-9CA9-4CD3-B679-049A35D684E1}" type="sibTrans" cxnId="{8301DD37-FD54-454F-8DFB-F419B1B6EEA2}">
      <dgm:prSet/>
      <dgm:spPr/>
      <dgm:t>
        <a:bodyPr/>
        <a:lstStyle/>
        <a:p>
          <a:pPr>
            <a:lnSpc>
              <a:spcPct val="100000"/>
            </a:lnSpc>
          </a:pPr>
          <a:endParaRPr lang="en-US"/>
        </a:p>
      </dgm:t>
    </dgm:pt>
    <dgm:pt modelId="{020C44AF-A521-4481-99C3-765D94672452}">
      <dgm:prSet/>
      <dgm:spPr/>
      <dgm:t>
        <a:bodyPr/>
        <a:lstStyle/>
        <a:p>
          <a:pPr>
            <a:lnSpc>
              <a:spcPct val="100000"/>
            </a:lnSpc>
          </a:pPr>
          <a:r>
            <a:rPr lang="en-US"/>
            <a:t>The data set has 284807 entries and total size is 67.4 MB.</a:t>
          </a:r>
        </a:p>
      </dgm:t>
    </dgm:pt>
    <dgm:pt modelId="{A29D05C3-C309-4E10-A14E-9BF5371E45A2}" type="parTrans" cxnId="{F89E68F6-E24A-4C0A-902F-5A86157B51D7}">
      <dgm:prSet/>
      <dgm:spPr/>
      <dgm:t>
        <a:bodyPr/>
        <a:lstStyle/>
        <a:p>
          <a:endParaRPr lang="en-US"/>
        </a:p>
      </dgm:t>
    </dgm:pt>
    <dgm:pt modelId="{EB9C3D34-5871-4CB1-B819-D24202AC26A6}" type="sibTrans" cxnId="{F89E68F6-E24A-4C0A-902F-5A86157B51D7}">
      <dgm:prSet/>
      <dgm:spPr/>
      <dgm:t>
        <a:bodyPr/>
        <a:lstStyle/>
        <a:p>
          <a:pPr>
            <a:lnSpc>
              <a:spcPct val="100000"/>
            </a:lnSpc>
          </a:pPr>
          <a:endParaRPr lang="en-US"/>
        </a:p>
      </dgm:t>
    </dgm:pt>
    <dgm:pt modelId="{1E401B9F-B8A9-4AB0-8C25-BBB454D5D907}">
      <dgm:prSet/>
      <dgm:spPr/>
      <dgm:t>
        <a:bodyPr/>
        <a:lstStyle/>
        <a:p>
          <a:pPr>
            <a:lnSpc>
              <a:spcPct val="100000"/>
            </a:lnSpc>
          </a:pPr>
          <a:r>
            <a:rPr lang="en-US"/>
            <a:t>The data set doesn’t have multiple files.</a:t>
          </a:r>
        </a:p>
      </dgm:t>
    </dgm:pt>
    <dgm:pt modelId="{C6754F28-B1ED-45D1-8EE7-D01EF932BB4B}" type="parTrans" cxnId="{D6FE047A-8A65-404D-A912-65FB4F6537AF}">
      <dgm:prSet/>
      <dgm:spPr/>
      <dgm:t>
        <a:bodyPr/>
        <a:lstStyle/>
        <a:p>
          <a:endParaRPr lang="en-US"/>
        </a:p>
      </dgm:t>
    </dgm:pt>
    <dgm:pt modelId="{FEFAECD0-1691-4019-A70E-6C0AEA3C9245}" type="sibTrans" cxnId="{D6FE047A-8A65-404D-A912-65FB4F6537AF}">
      <dgm:prSet/>
      <dgm:spPr/>
      <dgm:t>
        <a:bodyPr/>
        <a:lstStyle/>
        <a:p>
          <a:pPr>
            <a:lnSpc>
              <a:spcPct val="100000"/>
            </a:lnSpc>
          </a:pPr>
          <a:endParaRPr lang="en-US"/>
        </a:p>
      </dgm:t>
    </dgm:pt>
    <dgm:pt modelId="{99D40C06-34B3-478F-A5FE-B1CB34D39750}">
      <dgm:prSet/>
      <dgm:spPr/>
      <dgm:t>
        <a:bodyPr/>
        <a:lstStyle/>
        <a:p>
          <a:pPr>
            <a:lnSpc>
              <a:spcPct val="100000"/>
            </a:lnSpc>
          </a:pPr>
          <a:r>
            <a:rPr lang="en-US"/>
            <a:t>The data is numerical where most of the features have went through the PCA transformation except </a:t>
          </a:r>
          <a:r>
            <a:rPr lang="en-US" b="1"/>
            <a:t>‘Time’</a:t>
          </a:r>
          <a:r>
            <a:rPr lang="en-US"/>
            <a:t> and </a:t>
          </a:r>
          <a:r>
            <a:rPr lang="en-US" b="1"/>
            <a:t>‘Amount’</a:t>
          </a:r>
          <a:r>
            <a:rPr lang="en-US"/>
            <a:t>.</a:t>
          </a:r>
          <a:endParaRPr lang="en-US" dirty="0"/>
        </a:p>
      </dgm:t>
    </dgm:pt>
    <dgm:pt modelId="{9BAB2C32-ED62-43D8-BDD2-93B2BD929CE6}" type="parTrans" cxnId="{49A10D46-387B-43E2-913D-AB5FF0D2C118}">
      <dgm:prSet/>
      <dgm:spPr/>
      <dgm:t>
        <a:bodyPr/>
        <a:lstStyle/>
        <a:p>
          <a:endParaRPr lang="en-US"/>
        </a:p>
      </dgm:t>
    </dgm:pt>
    <dgm:pt modelId="{1E1FC0E0-E034-4309-BCA6-4FC11F4CD67C}" type="sibTrans" cxnId="{49A10D46-387B-43E2-913D-AB5FF0D2C118}">
      <dgm:prSet/>
      <dgm:spPr/>
      <dgm:t>
        <a:bodyPr/>
        <a:lstStyle/>
        <a:p>
          <a:pPr>
            <a:lnSpc>
              <a:spcPct val="100000"/>
            </a:lnSpc>
          </a:pPr>
          <a:endParaRPr lang="en-US"/>
        </a:p>
      </dgm:t>
    </dgm:pt>
    <dgm:pt modelId="{9B5F67CF-F7AB-412C-96D9-FA0DDC100DE9}">
      <dgm:prSet/>
      <dgm:spPr/>
      <dgm:t>
        <a:bodyPr/>
        <a:lstStyle/>
        <a:p>
          <a:pPr>
            <a:lnSpc>
              <a:spcPct val="100000"/>
            </a:lnSpc>
          </a:pPr>
          <a:r>
            <a:rPr lang="en-US"/>
            <a:t>The data set is highly imbalanced as there are </a:t>
          </a:r>
          <a:r>
            <a:rPr lang="fr-FR"/>
            <a:t>282493 non-fraudulent transactions and 460 fraudulent transactions. The same can also be viewed visually in the notebook.</a:t>
          </a:r>
          <a:endParaRPr lang="en-US" dirty="0"/>
        </a:p>
      </dgm:t>
    </dgm:pt>
    <dgm:pt modelId="{1ADC8ABA-A7AE-4AA6-84AC-D51D7B8B6371}" type="parTrans" cxnId="{FD25B8B5-4093-4E3E-B4B6-F28D56816331}">
      <dgm:prSet/>
      <dgm:spPr/>
      <dgm:t>
        <a:bodyPr/>
        <a:lstStyle/>
        <a:p>
          <a:endParaRPr lang="en-US"/>
        </a:p>
      </dgm:t>
    </dgm:pt>
    <dgm:pt modelId="{EE883FBF-8FF7-4344-9DF5-8282CC9947E0}" type="sibTrans" cxnId="{FD25B8B5-4093-4E3E-B4B6-F28D56816331}">
      <dgm:prSet/>
      <dgm:spPr/>
      <dgm:t>
        <a:bodyPr/>
        <a:lstStyle/>
        <a:p>
          <a:pPr>
            <a:lnSpc>
              <a:spcPct val="100000"/>
            </a:lnSpc>
          </a:pPr>
          <a:endParaRPr lang="en-US"/>
        </a:p>
      </dgm:t>
    </dgm:pt>
    <dgm:pt modelId="{D5406D6C-6D29-4F0E-9230-AFEC66F11175}">
      <dgm:prSet/>
      <dgm:spPr/>
      <dgm:t>
        <a:bodyPr/>
        <a:lstStyle/>
        <a:p>
          <a:pPr>
            <a:lnSpc>
              <a:spcPct val="100000"/>
            </a:lnSpc>
          </a:pPr>
          <a:r>
            <a:rPr lang="fr-FR"/>
            <a:t>The split between training and test data is 75 and 25</a:t>
          </a:r>
          <a:endParaRPr lang="en-US"/>
        </a:p>
      </dgm:t>
    </dgm:pt>
    <dgm:pt modelId="{767B8DEB-91B8-4886-AFB2-AC44E5EBC329}" type="parTrans" cxnId="{2693F768-84DE-432E-BAC1-AB7721A2271A}">
      <dgm:prSet/>
      <dgm:spPr/>
      <dgm:t>
        <a:bodyPr/>
        <a:lstStyle/>
        <a:p>
          <a:endParaRPr lang="en-US"/>
        </a:p>
      </dgm:t>
    </dgm:pt>
    <dgm:pt modelId="{4409B97E-C3CE-4435-AB9A-2AEAFBC5CE71}" type="sibTrans" cxnId="{2693F768-84DE-432E-BAC1-AB7721A2271A}">
      <dgm:prSet/>
      <dgm:spPr/>
      <dgm:t>
        <a:bodyPr/>
        <a:lstStyle/>
        <a:p>
          <a:pPr>
            <a:lnSpc>
              <a:spcPct val="100000"/>
            </a:lnSpc>
          </a:pPr>
          <a:endParaRPr lang="en-US"/>
        </a:p>
      </dgm:t>
    </dgm:pt>
    <dgm:pt modelId="{A8B511FA-867F-42BC-8F8A-A200FFFC2397}">
      <dgm:prSet/>
      <dgm:spPr/>
      <dgm:t>
        <a:bodyPr/>
        <a:lstStyle/>
        <a:p>
          <a:pPr>
            <a:lnSpc>
              <a:spcPct val="100000"/>
            </a:lnSpc>
          </a:pPr>
          <a:r>
            <a:rPr lang="fr-FR"/>
            <a:t>There were no missing or null values in the dataset</a:t>
          </a:r>
          <a:endParaRPr lang="en-US"/>
        </a:p>
      </dgm:t>
    </dgm:pt>
    <dgm:pt modelId="{16528D3C-7CAE-4D38-A0F6-D4289B3D3BED}" type="parTrans" cxnId="{0F12DC58-E302-464E-9BDC-0C2F1E78CC24}">
      <dgm:prSet/>
      <dgm:spPr/>
      <dgm:t>
        <a:bodyPr/>
        <a:lstStyle/>
        <a:p>
          <a:endParaRPr lang="en-US"/>
        </a:p>
      </dgm:t>
    </dgm:pt>
    <dgm:pt modelId="{8A0A41A4-6B4C-463A-AE65-A88808EA9884}" type="sibTrans" cxnId="{0F12DC58-E302-464E-9BDC-0C2F1E78CC24}">
      <dgm:prSet/>
      <dgm:spPr/>
      <dgm:t>
        <a:bodyPr/>
        <a:lstStyle/>
        <a:p>
          <a:pPr>
            <a:lnSpc>
              <a:spcPct val="100000"/>
            </a:lnSpc>
          </a:pPr>
          <a:endParaRPr lang="en-US"/>
        </a:p>
      </dgm:t>
    </dgm:pt>
    <dgm:pt modelId="{C9A34C5C-1CE4-4146-9B0A-2C636785D0EF}">
      <dgm:prSet/>
      <dgm:spPr/>
      <dgm:t>
        <a:bodyPr/>
        <a:lstStyle/>
        <a:p>
          <a:pPr>
            <a:lnSpc>
              <a:spcPct val="100000"/>
            </a:lnSpc>
          </a:pPr>
          <a:r>
            <a:rPr lang="fr-FR"/>
            <a:t>There were 1081 duplicate records detected which were removed as part of data preprocessing</a:t>
          </a:r>
          <a:endParaRPr lang="en-US"/>
        </a:p>
      </dgm:t>
    </dgm:pt>
    <dgm:pt modelId="{9B5BE4B3-C5A9-411D-AC8C-2F91BC5B5A04}" type="parTrans" cxnId="{CDC8E6A1-353A-44CA-8ADD-8036E8B56B04}">
      <dgm:prSet/>
      <dgm:spPr/>
      <dgm:t>
        <a:bodyPr/>
        <a:lstStyle/>
        <a:p>
          <a:endParaRPr lang="en-US"/>
        </a:p>
      </dgm:t>
    </dgm:pt>
    <dgm:pt modelId="{44716D5B-952F-47EC-B24C-7A7DBDA103EA}" type="sibTrans" cxnId="{CDC8E6A1-353A-44CA-8ADD-8036E8B56B04}">
      <dgm:prSet/>
      <dgm:spPr/>
      <dgm:t>
        <a:bodyPr/>
        <a:lstStyle/>
        <a:p>
          <a:endParaRPr lang="en-US"/>
        </a:p>
      </dgm:t>
    </dgm:pt>
    <dgm:pt modelId="{37529EA4-9217-4C66-9C96-CBB51340C7D1}" type="pres">
      <dgm:prSet presAssocID="{BECEDD85-55C5-461C-8B38-72FB09E696EF}" presName="root" presStyleCnt="0">
        <dgm:presLayoutVars>
          <dgm:dir/>
          <dgm:resizeHandles val="exact"/>
        </dgm:presLayoutVars>
      </dgm:prSet>
      <dgm:spPr/>
    </dgm:pt>
    <dgm:pt modelId="{406CA55F-5C91-4D50-9FCC-8B288E93FA32}" type="pres">
      <dgm:prSet presAssocID="{B9545FBC-3DE4-46F4-BEB7-F8F5156EB840}" presName="compNode" presStyleCnt="0"/>
      <dgm:spPr/>
    </dgm:pt>
    <dgm:pt modelId="{99A1B7F2-0A0A-41DE-9E7D-F8B7506B6002}" type="pres">
      <dgm:prSet presAssocID="{B9545FBC-3DE4-46F4-BEB7-F8F5156EB840}" presName="bgRect" presStyleLbl="bgShp" presStyleIdx="0" presStyleCnt="8"/>
      <dgm:spPr/>
    </dgm:pt>
    <dgm:pt modelId="{D5666840-F412-4A68-825B-0E6C114D6408}" type="pres">
      <dgm:prSet presAssocID="{B9545FBC-3DE4-46F4-BEB7-F8F5156EB840}"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86A3A58-B206-4593-983F-06B70F06C30B}" type="pres">
      <dgm:prSet presAssocID="{B9545FBC-3DE4-46F4-BEB7-F8F5156EB840}" presName="spaceRect" presStyleCnt="0"/>
      <dgm:spPr/>
    </dgm:pt>
    <dgm:pt modelId="{728110CB-3D0A-425F-8056-FB6F54F90E61}" type="pres">
      <dgm:prSet presAssocID="{B9545FBC-3DE4-46F4-BEB7-F8F5156EB840}" presName="parTx" presStyleLbl="revTx" presStyleIdx="0" presStyleCnt="8">
        <dgm:presLayoutVars>
          <dgm:chMax val="0"/>
          <dgm:chPref val="0"/>
        </dgm:presLayoutVars>
      </dgm:prSet>
      <dgm:spPr/>
    </dgm:pt>
    <dgm:pt modelId="{7924D5D8-80E1-4DB4-9C98-35C9E2B9FEE1}" type="pres">
      <dgm:prSet presAssocID="{0FDC6B9C-9CA9-4CD3-B679-049A35D684E1}" presName="sibTrans" presStyleCnt="0"/>
      <dgm:spPr/>
    </dgm:pt>
    <dgm:pt modelId="{953FA1B8-56BA-490D-B2EA-0C75F780DFD2}" type="pres">
      <dgm:prSet presAssocID="{020C44AF-A521-4481-99C3-765D94672452}" presName="compNode" presStyleCnt="0"/>
      <dgm:spPr/>
    </dgm:pt>
    <dgm:pt modelId="{D5749A0C-CC52-4CF0-A715-548B8D1943AA}" type="pres">
      <dgm:prSet presAssocID="{020C44AF-A521-4481-99C3-765D94672452}" presName="bgRect" presStyleLbl="bgShp" presStyleIdx="1" presStyleCnt="8"/>
      <dgm:spPr/>
    </dgm:pt>
    <dgm:pt modelId="{1A2B0E16-82AB-402D-AB23-B8C8EAEFC623}" type="pres">
      <dgm:prSet presAssocID="{020C44AF-A521-4481-99C3-765D94672452}"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k"/>
        </a:ext>
      </dgm:extLst>
    </dgm:pt>
    <dgm:pt modelId="{CF637D5F-0F86-48EB-A483-931794F331FA}" type="pres">
      <dgm:prSet presAssocID="{020C44AF-A521-4481-99C3-765D94672452}" presName="spaceRect" presStyleCnt="0"/>
      <dgm:spPr/>
    </dgm:pt>
    <dgm:pt modelId="{2741C54E-2592-49A2-A676-76BFAE8AC33E}" type="pres">
      <dgm:prSet presAssocID="{020C44AF-A521-4481-99C3-765D94672452}" presName="parTx" presStyleLbl="revTx" presStyleIdx="1" presStyleCnt="8">
        <dgm:presLayoutVars>
          <dgm:chMax val="0"/>
          <dgm:chPref val="0"/>
        </dgm:presLayoutVars>
      </dgm:prSet>
      <dgm:spPr/>
    </dgm:pt>
    <dgm:pt modelId="{9A6850F2-E01A-42AD-83AB-239A7FCBFA8E}" type="pres">
      <dgm:prSet presAssocID="{EB9C3D34-5871-4CB1-B819-D24202AC26A6}" presName="sibTrans" presStyleCnt="0"/>
      <dgm:spPr/>
    </dgm:pt>
    <dgm:pt modelId="{8A38E80A-AF4E-4B7D-9FF6-929F9EEA20C9}" type="pres">
      <dgm:prSet presAssocID="{1E401B9F-B8A9-4AB0-8C25-BBB454D5D907}" presName="compNode" presStyleCnt="0"/>
      <dgm:spPr/>
    </dgm:pt>
    <dgm:pt modelId="{6AF956A0-A739-490D-A1A3-A18783AE4E2A}" type="pres">
      <dgm:prSet presAssocID="{1E401B9F-B8A9-4AB0-8C25-BBB454D5D907}" presName="bgRect" presStyleLbl="bgShp" presStyleIdx="2" presStyleCnt="8"/>
      <dgm:spPr/>
    </dgm:pt>
    <dgm:pt modelId="{3B9D2BFC-02C6-4029-BA9D-6FD75C62B310}" type="pres">
      <dgm:prSet presAssocID="{1E401B9F-B8A9-4AB0-8C25-BBB454D5D907}"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9DFF20AF-4E63-4719-86CF-FD54525A9FA9}" type="pres">
      <dgm:prSet presAssocID="{1E401B9F-B8A9-4AB0-8C25-BBB454D5D907}" presName="spaceRect" presStyleCnt="0"/>
      <dgm:spPr/>
    </dgm:pt>
    <dgm:pt modelId="{0BC1F316-C311-4EC3-9099-F30E67A0A306}" type="pres">
      <dgm:prSet presAssocID="{1E401B9F-B8A9-4AB0-8C25-BBB454D5D907}" presName="parTx" presStyleLbl="revTx" presStyleIdx="2" presStyleCnt="8">
        <dgm:presLayoutVars>
          <dgm:chMax val="0"/>
          <dgm:chPref val="0"/>
        </dgm:presLayoutVars>
      </dgm:prSet>
      <dgm:spPr/>
    </dgm:pt>
    <dgm:pt modelId="{A8A4B7DF-BA25-4BDD-915A-A8A2987A6D56}" type="pres">
      <dgm:prSet presAssocID="{FEFAECD0-1691-4019-A70E-6C0AEA3C9245}" presName="sibTrans" presStyleCnt="0"/>
      <dgm:spPr/>
    </dgm:pt>
    <dgm:pt modelId="{ED14BCDD-DF44-4B7B-81B1-80837EEA5839}" type="pres">
      <dgm:prSet presAssocID="{99D40C06-34B3-478F-A5FE-B1CB34D39750}" presName="compNode" presStyleCnt="0"/>
      <dgm:spPr/>
    </dgm:pt>
    <dgm:pt modelId="{9AA7C8B1-68B1-4F89-8F8B-4E91729B6BF7}" type="pres">
      <dgm:prSet presAssocID="{99D40C06-34B3-478F-A5FE-B1CB34D39750}" presName="bgRect" presStyleLbl="bgShp" presStyleIdx="3" presStyleCnt="8"/>
      <dgm:spPr/>
    </dgm:pt>
    <dgm:pt modelId="{7264514D-93A5-4FB8-A70C-777DD9F80608}" type="pres">
      <dgm:prSet presAssocID="{99D40C06-34B3-478F-A5FE-B1CB34D39750}"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177D17A7-FFBB-419D-8D54-539AFB6292CF}" type="pres">
      <dgm:prSet presAssocID="{99D40C06-34B3-478F-A5FE-B1CB34D39750}" presName="spaceRect" presStyleCnt="0"/>
      <dgm:spPr/>
    </dgm:pt>
    <dgm:pt modelId="{8DE302A1-6DFB-4B6F-9F4C-9A27CC18139E}" type="pres">
      <dgm:prSet presAssocID="{99D40C06-34B3-478F-A5FE-B1CB34D39750}" presName="parTx" presStyleLbl="revTx" presStyleIdx="3" presStyleCnt="8">
        <dgm:presLayoutVars>
          <dgm:chMax val="0"/>
          <dgm:chPref val="0"/>
        </dgm:presLayoutVars>
      </dgm:prSet>
      <dgm:spPr/>
    </dgm:pt>
    <dgm:pt modelId="{AC696071-D805-46E1-8580-F530409E6FE6}" type="pres">
      <dgm:prSet presAssocID="{1E1FC0E0-E034-4309-BCA6-4FC11F4CD67C}" presName="sibTrans" presStyleCnt="0"/>
      <dgm:spPr/>
    </dgm:pt>
    <dgm:pt modelId="{934C565C-115E-4B7C-9766-B83947713D6C}" type="pres">
      <dgm:prSet presAssocID="{9B5F67CF-F7AB-412C-96D9-FA0DDC100DE9}" presName="compNode" presStyleCnt="0"/>
      <dgm:spPr/>
    </dgm:pt>
    <dgm:pt modelId="{701CCADE-E538-4D0B-A361-E18906582D2A}" type="pres">
      <dgm:prSet presAssocID="{9B5F67CF-F7AB-412C-96D9-FA0DDC100DE9}" presName="bgRect" presStyleLbl="bgShp" presStyleIdx="4" presStyleCnt="8"/>
      <dgm:spPr/>
    </dgm:pt>
    <dgm:pt modelId="{2B1C3D53-3DC0-46CF-A75A-4A07D9D5F8EC}" type="pres">
      <dgm:prSet presAssocID="{9B5F67CF-F7AB-412C-96D9-FA0DDC100DE9}"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llar"/>
        </a:ext>
      </dgm:extLst>
    </dgm:pt>
    <dgm:pt modelId="{9E5DCB5F-11D0-4E05-B688-97F1D7A45682}" type="pres">
      <dgm:prSet presAssocID="{9B5F67CF-F7AB-412C-96D9-FA0DDC100DE9}" presName="spaceRect" presStyleCnt="0"/>
      <dgm:spPr/>
    </dgm:pt>
    <dgm:pt modelId="{E77C0EB5-4A05-4199-9B72-52D461BF71EF}" type="pres">
      <dgm:prSet presAssocID="{9B5F67CF-F7AB-412C-96D9-FA0DDC100DE9}" presName="parTx" presStyleLbl="revTx" presStyleIdx="4" presStyleCnt="8">
        <dgm:presLayoutVars>
          <dgm:chMax val="0"/>
          <dgm:chPref val="0"/>
        </dgm:presLayoutVars>
      </dgm:prSet>
      <dgm:spPr/>
    </dgm:pt>
    <dgm:pt modelId="{74C16F30-4DA5-4664-A4DA-1FC835E997C3}" type="pres">
      <dgm:prSet presAssocID="{EE883FBF-8FF7-4344-9DF5-8282CC9947E0}" presName="sibTrans" presStyleCnt="0"/>
      <dgm:spPr/>
    </dgm:pt>
    <dgm:pt modelId="{4A80DD05-88EE-49AB-9015-EB5F37581983}" type="pres">
      <dgm:prSet presAssocID="{D5406D6C-6D29-4F0E-9230-AFEC66F11175}" presName="compNode" presStyleCnt="0"/>
      <dgm:spPr/>
    </dgm:pt>
    <dgm:pt modelId="{94A7549A-B7EC-491A-89ED-3BE52DA09C8E}" type="pres">
      <dgm:prSet presAssocID="{D5406D6C-6D29-4F0E-9230-AFEC66F11175}" presName="bgRect" presStyleLbl="bgShp" presStyleIdx="5" presStyleCnt="8"/>
      <dgm:spPr/>
    </dgm:pt>
    <dgm:pt modelId="{D469F331-4DE6-4CA0-B419-B254AA089EEA}" type="pres">
      <dgm:prSet presAssocID="{D5406D6C-6D29-4F0E-9230-AFEC66F11175}"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BAF27E86-9ACB-4693-A2C9-28E00AE7B7FC}" type="pres">
      <dgm:prSet presAssocID="{D5406D6C-6D29-4F0E-9230-AFEC66F11175}" presName="spaceRect" presStyleCnt="0"/>
      <dgm:spPr/>
    </dgm:pt>
    <dgm:pt modelId="{6E7358B9-0FAF-4B6D-AE59-60990DC7141F}" type="pres">
      <dgm:prSet presAssocID="{D5406D6C-6D29-4F0E-9230-AFEC66F11175}" presName="parTx" presStyleLbl="revTx" presStyleIdx="5" presStyleCnt="8">
        <dgm:presLayoutVars>
          <dgm:chMax val="0"/>
          <dgm:chPref val="0"/>
        </dgm:presLayoutVars>
      </dgm:prSet>
      <dgm:spPr/>
    </dgm:pt>
    <dgm:pt modelId="{E28A1740-27BA-4BB7-BEC9-7495EC0F127F}" type="pres">
      <dgm:prSet presAssocID="{4409B97E-C3CE-4435-AB9A-2AEAFBC5CE71}" presName="sibTrans" presStyleCnt="0"/>
      <dgm:spPr/>
    </dgm:pt>
    <dgm:pt modelId="{8D94AFEB-48F3-4521-8019-31A889646D72}" type="pres">
      <dgm:prSet presAssocID="{A8B511FA-867F-42BC-8F8A-A200FFFC2397}" presName="compNode" presStyleCnt="0"/>
      <dgm:spPr/>
    </dgm:pt>
    <dgm:pt modelId="{27BB3431-9628-433D-9012-B712FEDD2928}" type="pres">
      <dgm:prSet presAssocID="{A8B511FA-867F-42BC-8F8A-A200FFFC2397}" presName="bgRect" presStyleLbl="bgShp" presStyleIdx="6" presStyleCnt="8"/>
      <dgm:spPr/>
    </dgm:pt>
    <dgm:pt modelId="{1F1D42C7-5DA8-4805-B2E9-A49B9F1EFB55}" type="pres">
      <dgm:prSet presAssocID="{A8B511FA-867F-42BC-8F8A-A200FFFC2397}"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lose"/>
        </a:ext>
      </dgm:extLst>
    </dgm:pt>
    <dgm:pt modelId="{D8723224-3721-4FF5-8CF3-69CA025EC990}" type="pres">
      <dgm:prSet presAssocID="{A8B511FA-867F-42BC-8F8A-A200FFFC2397}" presName="spaceRect" presStyleCnt="0"/>
      <dgm:spPr/>
    </dgm:pt>
    <dgm:pt modelId="{19E1B08B-E2D9-42D7-84F8-CE68B40505A4}" type="pres">
      <dgm:prSet presAssocID="{A8B511FA-867F-42BC-8F8A-A200FFFC2397}" presName="parTx" presStyleLbl="revTx" presStyleIdx="6" presStyleCnt="8">
        <dgm:presLayoutVars>
          <dgm:chMax val="0"/>
          <dgm:chPref val="0"/>
        </dgm:presLayoutVars>
      </dgm:prSet>
      <dgm:spPr/>
    </dgm:pt>
    <dgm:pt modelId="{5A3A7224-2AA1-4635-BD53-C1A3C59F6F3E}" type="pres">
      <dgm:prSet presAssocID="{8A0A41A4-6B4C-463A-AE65-A88808EA9884}" presName="sibTrans" presStyleCnt="0"/>
      <dgm:spPr/>
    </dgm:pt>
    <dgm:pt modelId="{C912F7B4-4245-47B8-9155-7489AEA967BE}" type="pres">
      <dgm:prSet presAssocID="{C9A34C5C-1CE4-4146-9B0A-2C636785D0EF}" presName="compNode" presStyleCnt="0"/>
      <dgm:spPr/>
    </dgm:pt>
    <dgm:pt modelId="{C235F870-FAAC-49C6-8E25-605E1960FE12}" type="pres">
      <dgm:prSet presAssocID="{C9A34C5C-1CE4-4146-9B0A-2C636785D0EF}" presName="bgRect" presStyleLbl="bgShp" presStyleIdx="7" presStyleCnt="8"/>
      <dgm:spPr/>
    </dgm:pt>
    <dgm:pt modelId="{15934963-7C96-4025-BED1-6CC2169250DA}" type="pres">
      <dgm:prSet presAssocID="{C9A34C5C-1CE4-4146-9B0A-2C636785D0E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heckmark"/>
        </a:ext>
      </dgm:extLst>
    </dgm:pt>
    <dgm:pt modelId="{8DC8FE7E-26F7-4600-9793-3F723D346E92}" type="pres">
      <dgm:prSet presAssocID="{C9A34C5C-1CE4-4146-9B0A-2C636785D0EF}" presName="spaceRect" presStyleCnt="0"/>
      <dgm:spPr/>
    </dgm:pt>
    <dgm:pt modelId="{17166C9A-420D-4041-B21C-CA6BECC5CAFE}" type="pres">
      <dgm:prSet presAssocID="{C9A34C5C-1CE4-4146-9B0A-2C636785D0EF}" presName="parTx" presStyleLbl="revTx" presStyleIdx="7" presStyleCnt="8">
        <dgm:presLayoutVars>
          <dgm:chMax val="0"/>
          <dgm:chPref val="0"/>
        </dgm:presLayoutVars>
      </dgm:prSet>
      <dgm:spPr/>
    </dgm:pt>
  </dgm:ptLst>
  <dgm:cxnLst>
    <dgm:cxn modelId="{52252A03-7689-4A23-AB23-4E1CF093BC53}" type="presOf" srcId="{BECEDD85-55C5-461C-8B38-72FB09E696EF}" destId="{37529EA4-9217-4C66-9C96-CBB51340C7D1}" srcOrd="0" destOrd="0" presId="urn:microsoft.com/office/officeart/2018/2/layout/IconVerticalSolidList"/>
    <dgm:cxn modelId="{39095C0E-F9DA-4F12-8D46-1BA6AE15B6E3}" type="presOf" srcId="{B9545FBC-3DE4-46F4-BEB7-F8F5156EB840}" destId="{728110CB-3D0A-425F-8056-FB6F54F90E61}" srcOrd="0" destOrd="0" presId="urn:microsoft.com/office/officeart/2018/2/layout/IconVerticalSolidList"/>
    <dgm:cxn modelId="{0DC78B29-93B1-49D9-8452-4723BF4DA092}" type="presOf" srcId="{9B5F67CF-F7AB-412C-96D9-FA0DDC100DE9}" destId="{E77C0EB5-4A05-4199-9B72-52D461BF71EF}" srcOrd="0" destOrd="0" presId="urn:microsoft.com/office/officeart/2018/2/layout/IconVerticalSolidList"/>
    <dgm:cxn modelId="{8301DD37-FD54-454F-8DFB-F419B1B6EEA2}" srcId="{BECEDD85-55C5-461C-8B38-72FB09E696EF}" destId="{B9545FBC-3DE4-46F4-BEB7-F8F5156EB840}" srcOrd="0" destOrd="0" parTransId="{8A9A56CA-0241-42AB-892F-E1FEA6CA6425}" sibTransId="{0FDC6B9C-9CA9-4CD3-B679-049A35D684E1}"/>
    <dgm:cxn modelId="{49A10D46-387B-43E2-913D-AB5FF0D2C118}" srcId="{BECEDD85-55C5-461C-8B38-72FB09E696EF}" destId="{99D40C06-34B3-478F-A5FE-B1CB34D39750}" srcOrd="3" destOrd="0" parTransId="{9BAB2C32-ED62-43D8-BDD2-93B2BD929CE6}" sibTransId="{1E1FC0E0-E034-4309-BCA6-4FC11F4CD67C}"/>
    <dgm:cxn modelId="{2693F768-84DE-432E-BAC1-AB7721A2271A}" srcId="{BECEDD85-55C5-461C-8B38-72FB09E696EF}" destId="{D5406D6C-6D29-4F0E-9230-AFEC66F11175}" srcOrd="5" destOrd="0" parTransId="{767B8DEB-91B8-4886-AFB2-AC44E5EBC329}" sibTransId="{4409B97E-C3CE-4435-AB9A-2AEAFBC5CE71}"/>
    <dgm:cxn modelId="{0F12DC58-E302-464E-9BDC-0C2F1E78CC24}" srcId="{BECEDD85-55C5-461C-8B38-72FB09E696EF}" destId="{A8B511FA-867F-42BC-8F8A-A200FFFC2397}" srcOrd="6" destOrd="0" parTransId="{16528D3C-7CAE-4D38-A0F6-D4289B3D3BED}" sibTransId="{8A0A41A4-6B4C-463A-AE65-A88808EA9884}"/>
    <dgm:cxn modelId="{D6FE047A-8A65-404D-A912-65FB4F6537AF}" srcId="{BECEDD85-55C5-461C-8B38-72FB09E696EF}" destId="{1E401B9F-B8A9-4AB0-8C25-BBB454D5D907}" srcOrd="2" destOrd="0" parTransId="{C6754F28-B1ED-45D1-8EE7-D01EF932BB4B}" sibTransId="{FEFAECD0-1691-4019-A70E-6C0AEA3C9245}"/>
    <dgm:cxn modelId="{B5361487-FB45-4646-A91D-7666797523FB}" type="presOf" srcId="{C9A34C5C-1CE4-4146-9B0A-2C636785D0EF}" destId="{17166C9A-420D-4041-B21C-CA6BECC5CAFE}" srcOrd="0" destOrd="0" presId="urn:microsoft.com/office/officeart/2018/2/layout/IconVerticalSolidList"/>
    <dgm:cxn modelId="{1FA55E8E-ADE4-471B-9505-CFEA41480FA2}" type="presOf" srcId="{A8B511FA-867F-42BC-8F8A-A200FFFC2397}" destId="{19E1B08B-E2D9-42D7-84F8-CE68B40505A4}" srcOrd="0" destOrd="0" presId="urn:microsoft.com/office/officeart/2018/2/layout/IconVerticalSolidList"/>
    <dgm:cxn modelId="{CDC8E6A1-353A-44CA-8ADD-8036E8B56B04}" srcId="{BECEDD85-55C5-461C-8B38-72FB09E696EF}" destId="{C9A34C5C-1CE4-4146-9B0A-2C636785D0EF}" srcOrd="7" destOrd="0" parTransId="{9B5BE4B3-C5A9-411D-AC8C-2F91BC5B5A04}" sibTransId="{44716D5B-952F-47EC-B24C-7A7DBDA103EA}"/>
    <dgm:cxn modelId="{5B3366B0-1989-4DEB-B818-CA622C57021B}" type="presOf" srcId="{D5406D6C-6D29-4F0E-9230-AFEC66F11175}" destId="{6E7358B9-0FAF-4B6D-AE59-60990DC7141F}" srcOrd="0" destOrd="0" presId="urn:microsoft.com/office/officeart/2018/2/layout/IconVerticalSolidList"/>
    <dgm:cxn modelId="{FD25B8B5-4093-4E3E-B4B6-F28D56816331}" srcId="{BECEDD85-55C5-461C-8B38-72FB09E696EF}" destId="{9B5F67CF-F7AB-412C-96D9-FA0DDC100DE9}" srcOrd="4" destOrd="0" parTransId="{1ADC8ABA-A7AE-4AA6-84AC-D51D7B8B6371}" sibTransId="{EE883FBF-8FF7-4344-9DF5-8282CC9947E0}"/>
    <dgm:cxn modelId="{B9A1D4B7-E566-4DF4-BF88-2E741EDF9A33}" type="presOf" srcId="{99D40C06-34B3-478F-A5FE-B1CB34D39750}" destId="{8DE302A1-6DFB-4B6F-9F4C-9A27CC18139E}" srcOrd="0" destOrd="0" presId="urn:microsoft.com/office/officeart/2018/2/layout/IconVerticalSolidList"/>
    <dgm:cxn modelId="{7FA92CC3-FA2E-49BE-92E3-11307021136B}" type="presOf" srcId="{1E401B9F-B8A9-4AB0-8C25-BBB454D5D907}" destId="{0BC1F316-C311-4EC3-9099-F30E67A0A306}" srcOrd="0" destOrd="0" presId="urn:microsoft.com/office/officeart/2018/2/layout/IconVerticalSolidList"/>
    <dgm:cxn modelId="{CE0949D7-F54B-424A-B469-C0BA3BD3A7F5}" type="presOf" srcId="{020C44AF-A521-4481-99C3-765D94672452}" destId="{2741C54E-2592-49A2-A676-76BFAE8AC33E}" srcOrd="0" destOrd="0" presId="urn:microsoft.com/office/officeart/2018/2/layout/IconVerticalSolidList"/>
    <dgm:cxn modelId="{F89E68F6-E24A-4C0A-902F-5A86157B51D7}" srcId="{BECEDD85-55C5-461C-8B38-72FB09E696EF}" destId="{020C44AF-A521-4481-99C3-765D94672452}" srcOrd="1" destOrd="0" parTransId="{A29D05C3-C309-4E10-A14E-9BF5371E45A2}" sibTransId="{EB9C3D34-5871-4CB1-B819-D24202AC26A6}"/>
    <dgm:cxn modelId="{3BE42815-D936-4850-859D-548B64154363}" type="presParOf" srcId="{37529EA4-9217-4C66-9C96-CBB51340C7D1}" destId="{406CA55F-5C91-4D50-9FCC-8B288E93FA32}" srcOrd="0" destOrd="0" presId="urn:microsoft.com/office/officeart/2018/2/layout/IconVerticalSolidList"/>
    <dgm:cxn modelId="{1CC50DE2-1A09-46C2-945A-10C78C9AC5F8}" type="presParOf" srcId="{406CA55F-5C91-4D50-9FCC-8B288E93FA32}" destId="{99A1B7F2-0A0A-41DE-9E7D-F8B7506B6002}" srcOrd="0" destOrd="0" presId="urn:microsoft.com/office/officeart/2018/2/layout/IconVerticalSolidList"/>
    <dgm:cxn modelId="{B394EB90-2200-4B9B-A4C6-ECD0EC9D060F}" type="presParOf" srcId="{406CA55F-5C91-4D50-9FCC-8B288E93FA32}" destId="{D5666840-F412-4A68-825B-0E6C114D6408}" srcOrd="1" destOrd="0" presId="urn:microsoft.com/office/officeart/2018/2/layout/IconVerticalSolidList"/>
    <dgm:cxn modelId="{5E7FF139-3959-46E9-9E13-A7DF168B9A32}" type="presParOf" srcId="{406CA55F-5C91-4D50-9FCC-8B288E93FA32}" destId="{D86A3A58-B206-4593-983F-06B70F06C30B}" srcOrd="2" destOrd="0" presId="urn:microsoft.com/office/officeart/2018/2/layout/IconVerticalSolidList"/>
    <dgm:cxn modelId="{A0C4BEA6-F1B2-42C0-B7F2-9979C1118838}" type="presParOf" srcId="{406CA55F-5C91-4D50-9FCC-8B288E93FA32}" destId="{728110CB-3D0A-425F-8056-FB6F54F90E61}" srcOrd="3" destOrd="0" presId="urn:microsoft.com/office/officeart/2018/2/layout/IconVerticalSolidList"/>
    <dgm:cxn modelId="{AEA788F6-8067-4DC0-9816-219C242FC805}" type="presParOf" srcId="{37529EA4-9217-4C66-9C96-CBB51340C7D1}" destId="{7924D5D8-80E1-4DB4-9C98-35C9E2B9FEE1}" srcOrd="1" destOrd="0" presId="urn:microsoft.com/office/officeart/2018/2/layout/IconVerticalSolidList"/>
    <dgm:cxn modelId="{0DBF3DAB-AB45-4C2C-9D1E-291722D3E2A8}" type="presParOf" srcId="{37529EA4-9217-4C66-9C96-CBB51340C7D1}" destId="{953FA1B8-56BA-490D-B2EA-0C75F780DFD2}" srcOrd="2" destOrd="0" presId="urn:microsoft.com/office/officeart/2018/2/layout/IconVerticalSolidList"/>
    <dgm:cxn modelId="{113EAE50-1A10-4816-B827-45411BCA7383}" type="presParOf" srcId="{953FA1B8-56BA-490D-B2EA-0C75F780DFD2}" destId="{D5749A0C-CC52-4CF0-A715-548B8D1943AA}" srcOrd="0" destOrd="0" presId="urn:microsoft.com/office/officeart/2018/2/layout/IconVerticalSolidList"/>
    <dgm:cxn modelId="{AAE269B1-1E1E-4A04-BD27-EB62E8EDE637}" type="presParOf" srcId="{953FA1B8-56BA-490D-B2EA-0C75F780DFD2}" destId="{1A2B0E16-82AB-402D-AB23-B8C8EAEFC623}" srcOrd="1" destOrd="0" presId="urn:microsoft.com/office/officeart/2018/2/layout/IconVerticalSolidList"/>
    <dgm:cxn modelId="{E4130A35-8926-4532-A883-40CA1072E7D9}" type="presParOf" srcId="{953FA1B8-56BA-490D-B2EA-0C75F780DFD2}" destId="{CF637D5F-0F86-48EB-A483-931794F331FA}" srcOrd="2" destOrd="0" presId="urn:microsoft.com/office/officeart/2018/2/layout/IconVerticalSolidList"/>
    <dgm:cxn modelId="{36382BEC-25D6-499E-BD86-E1BB9C74FC83}" type="presParOf" srcId="{953FA1B8-56BA-490D-B2EA-0C75F780DFD2}" destId="{2741C54E-2592-49A2-A676-76BFAE8AC33E}" srcOrd="3" destOrd="0" presId="urn:microsoft.com/office/officeart/2018/2/layout/IconVerticalSolidList"/>
    <dgm:cxn modelId="{4B600CF4-9CBF-4C27-BCAF-F3FAAA26BE05}" type="presParOf" srcId="{37529EA4-9217-4C66-9C96-CBB51340C7D1}" destId="{9A6850F2-E01A-42AD-83AB-239A7FCBFA8E}" srcOrd="3" destOrd="0" presId="urn:microsoft.com/office/officeart/2018/2/layout/IconVerticalSolidList"/>
    <dgm:cxn modelId="{2621CEC9-60CD-4748-850E-29646EEBAF44}" type="presParOf" srcId="{37529EA4-9217-4C66-9C96-CBB51340C7D1}" destId="{8A38E80A-AF4E-4B7D-9FF6-929F9EEA20C9}" srcOrd="4" destOrd="0" presId="urn:microsoft.com/office/officeart/2018/2/layout/IconVerticalSolidList"/>
    <dgm:cxn modelId="{8690A949-F5A6-44A5-B2AF-DCE7E8F18C0E}" type="presParOf" srcId="{8A38E80A-AF4E-4B7D-9FF6-929F9EEA20C9}" destId="{6AF956A0-A739-490D-A1A3-A18783AE4E2A}" srcOrd="0" destOrd="0" presId="urn:microsoft.com/office/officeart/2018/2/layout/IconVerticalSolidList"/>
    <dgm:cxn modelId="{92123D4D-8AF1-440E-8E8D-FA8E63BC08EB}" type="presParOf" srcId="{8A38E80A-AF4E-4B7D-9FF6-929F9EEA20C9}" destId="{3B9D2BFC-02C6-4029-BA9D-6FD75C62B310}" srcOrd="1" destOrd="0" presId="urn:microsoft.com/office/officeart/2018/2/layout/IconVerticalSolidList"/>
    <dgm:cxn modelId="{D0DC42BF-3510-4A98-B475-CFC5FEE07A26}" type="presParOf" srcId="{8A38E80A-AF4E-4B7D-9FF6-929F9EEA20C9}" destId="{9DFF20AF-4E63-4719-86CF-FD54525A9FA9}" srcOrd="2" destOrd="0" presId="urn:microsoft.com/office/officeart/2018/2/layout/IconVerticalSolidList"/>
    <dgm:cxn modelId="{D7461388-603F-4762-A271-D98DE5EA3EB9}" type="presParOf" srcId="{8A38E80A-AF4E-4B7D-9FF6-929F9EEA20C9}" destId="{0BC1F316-C311-4EC3-9099-F30E67A0A306}" srcOrd="3" destOrd="0" presId="urn:microsoft.com/office/officeart/2018/2/layout/IconVerticalSolidList"/>
    <dgm:cxn modelId="{7D94CC19-3C3B-475E-B67D-9E861D0C28D7}" type="presParOf" srcId="{37529EA4-9217-4C66-9C96-CBB51340C7D1}" destId="{A8A4B7DF-BA25-4BDD-915A-A8A2987A6D56}" srcOrd="5" destOrd="0" presId="urn:microsoft.com/office/officeart/2018/2/layout/IconVerticalSolidList"/>
    <dgm:cxn modelId="{1A14D0AD-EEDC-44FD-AD70-985289686B43}" type="presParOf" srcId="{37529EA4-9217-4C66-9C96-CBB51340C7D1}" destId="{ED14BCDD-DF44-4B7B-81B1-80837EEA5839}" srcOrd="6" destOrd="0" presId="urn:microsoft.com/office/officeart/2018/2/layout/IconVerticalSolidList"/>
    <dgm:cxn modelId="{9006B5CB-3604-4C40-86E5-78D770045663}" type="presParOf" srcId="{ED14BCDD-DF44-4B7B-81B1-80837EEA5839}" destId="{9AA7C8B1-68B1-4F89-8F8B-4E91729B6BF7}" srcOrd="0" destOrd="0" presId="urn:microsoft.com/office/officeart/2018/2/layout/IconVerticalSolidList"/>
    <dgm:cxn modelId="{D838201B-F4E5-4335-9DF3-7124CB06246D}" type="presParOf" srcId="{ED14BCDD-DF44-4B7B-81B1-80837EEA5839}" destId="{7264514D-93A5-4FB8-A70C-777DD9F80608}" srcOrd="1" destOrd="0" presId="urn:microsoft.com/office/officeart/2018/2/layout/IconVerticalSolidList"/>
    <dgm:cxn modelId="{92F31F67-F5EF-4BD5-8346-B930B5BF71BF}" type="presParOf" srcId="{ED14BCDD-DF44-4B7B-81B1-80837EEA5839}" destId="{177D17A7-FFBB-419D-8D54-539AFB6292CF}" srcOrd="2" destOrd="0" presId="urn:microsoft.com/office/officeart/2018/2/layout/IconVerticalSolidList"/>
    <dgm:cxn modelId="{E87D6D65-4FA5-4005-AEB6-A1496B137743}" type="presParOf" srcId="{ED14BCDD-DF44-4B7B-81B1-80837EEA5839}" destId="{8DE302A1-6DFB-4B6F-9F4C-9A27CC18139E}" srcOrd="3" destOrd="0" presId="urn:microsoft.com/office/officeart/2018/2/layout/IconVerticalSolidList"/>
    <dgm:cxn modelId="{CA435B37-7D08-4FB0-B444-0E3C0F4AEA02}" type="presParOf" srcId="{37529EA4-9217-4C66-9C96-CBB51340C7D1}" destId="{AC696071-D805-46E1-8580-F530409E6FE6}" srcOrd="7" destOrd="0" presId="urn:microsoft.com/office/officeart/2018/2/layout/IconVerticalSolidList"/>
    <dgm:cxn modelId="{0556D2EC-EFAD-4564-8B11-A6AB1A73D650}" type="presParOf" srcId="{37529EA4-9217-4C66-9C96-CBB51340C7D1}" destId="{934C565C-115E-4B7C-9766-B83947713D6C}" srcOrd="8" destOrd="0" presId="urn:microsoft.com/office/officeart/2018/2/layout/IconVerticalSolidList"/>
    <dgm:cxn modelId="{A8F613E7-5DCA-43CA-8849-834CFF9D410D}" type="presParOf" srcId="{934C565C-115E-4B7C-9766-B83947713D6C}" destId="{701CCADE-E538-4D0B-A361-E18906582D2A}" srcOrd="0" destOrd="0" presId="urn:microsoft.com/office/officeart/2018/2/layout/IconVerticalSolidList"/>
    <dgm:cxn modelId="{339F1FA8-23FE-4B59-B3C9-69836F5AC94E}" type="presParOf" srcId="{934C565C-115E-4B7C-9766-B83947713D6C}" destId="{2B1C3D53-3DC0-46CF-A75A-4A07D9D5F8EC}" srcOrd="1" destOrd="0" presId="urn:microsoft.com/office/officeart/2018/2/layout/IconVerticalSolidList"/>
    <dgm:cxn modelId="{7C40BA89-8F3E-4E2A-AC8B-36DB7CDF8EF8}" type="presParOf" srcId="{934C565C-115E-4B7C-9766-B83947713D6C}" destId="{9E5DCB5F-11D0-4E05-B688-97F1D7A45682}" srcOrd="2" destOrd="0" presId="urn:microsoft.com/office/officeart/2018/2/layout/IconVerticalSolidList"/>
    <dgm:cxn modelId="{BAD2F44A-5259-4099-8E29-F6EC3FBC74F2}" type="presParOf" srcId="{934C565C-115E-4B7C-9766-B83947713D6C}" destId="{E77C0EB5-4A05-4199-9B72-52D461BF71EF}" srcOrd="3" destOrd="0" presId="urn:microsoft.com/office/officeart/2018/2/layout/IconVerticalSolidList"/>
    <dgm:cxn modelId="{56D09690-DE98-4A79-AB7D-29B0087F96BC}" type="presParOf" srcId="{37529EA4-9217-4C66-9C96-CBB51340C7D1}" destId="{74C16F30-4DA5-4664-A4DA-1FC835E997C3}" srcOrd="9" destOrd="0" presId="urn:microsoft.com/office/officeart/2018/2/layout/IconVerticalSolidList"/>
    <dgm:cxn modelId="{0CBEA3F8-EE32-4D8C-AD58-B1D64BE5BE5B}" type="presParOf" srcId="{37529EA4-9217-4C66-9C96-CBB51340C7D1}" destId="{4A80DD05-88EE-49AB-9015-EB5F37581983}" srcOrd="10" destOrd="0" presId="urn:microsoft.com/office/officeart/2018/2/layout/IconVerticalSolidList"/>
    <dgm:cxn modelId="{F8DD886E-D748-4973-93D7-641BF278499A}" type="presParOf" srcId="{4A80DD05-88EE-49AB-9015-EB5F37581983}" destId="{94A7549A-B7EC-491A-89ED-3BE52DA09C8E}" srcOrd="0" destOrd="0" presId="urn:microsoft.com/office/officeart/2018/2/layout/IconVerticalSolidList"/>
    <dgm:cxn modelId="{B1271B3B-3DB2-4884-AEC7-DEF0648A0306}" type="presParOf" srcId="{4A80DD05-88EE-49AB-9015-EB5F37581983}" destId="{D469F331-4DE6-4CA0-B419-B254AA089EEA}" srcOrd="1" destOrd="0" presId="urn:microsoft.com/office/officeart/2018/2/layout/IconVerticalSolidList"/>
    <dgm:cxn modelId="{ABEAD69D-E330-40E2-84F0-D71A3750DE26}" type="presParOf" srcId="{4A80DD05-88EE-49AB-9015-EB5F37581983}" destId="{BAF27E86-9ACB-4693-A2C9-28E00AE7B7FC}" srcOrd="2" destOrd="0" presId="urn:microsoft.com/office/officeart/2018/2/layout/IconVerticalSolidList"/>
    <dgm:cxn modelId="{180864DD-945A-4C9B-8882-5B271DD2DE41}" type="presParOf" srcId="{4A80DD05-88EE-49AB-9015-EB5F37581983}" destId="{6E7358B9-0FAF-4B6D-AE59-60990DC7141F}" srcOrd="3" destOrd="0" presId="urn:microsoft.com/office/officeart/2018/2/layout/IconVerticalSolidList"/>
    <dgm:cxn modelId="{0BD473AB-E1C8-46D5-BF3E-031572D6051F}" type="presParOf" srcId="{37529EA4-9217-4C66-9C96-CBB51340C7D1}" destId="{E28A1740-27BA-4BB7-BEC9-7495EC0F127F}" srcOrd="11" destOrd="0" presId="urn:microsoft.com/office/officeart/2018/2/layout/IconVerticalSolidList"/>
    <dgm:cxn modelId="{D912F382-70F0-4223-8BE7-CDA8E2E0016B}" type="presParOf" srcId="{37529EA4-9217-4C66-9C96-CBB51340C7D1}" destId="{8D94AFEB-48F3-4521-8019-31A889646D72}" srcOrd="12" destOrd="0" presId="urn:microsoft.com/office/officeart/2018/2/layout/IconVerticalSolidList"/>
    <dgm:cxn modelId="{59354E48-665A-4461-B976-8AE8A69695CA}" type="presParOf" srcId="{8D94AFEB-48F3-4521-8019-31A889646D72}" destId="{27BB3431-9628-433D-9012-B712FEDD2928}" srcOrd="0" destOrd="0" presId="urn:microsoft.com/office/officeart/2018/2/layout/IconVerticalSolidList"/>
    <dgm:cxn modelId="{DFED3B21-7C6A-4C2D-8F1F-DD9F3B297A16}" type="presParOf" srcId="{8D94AFEB-48F3-4521-8019-31A889646D72}" destId="{1F1D42C7-5DA8-4805-B2E9-A49B9F1EFB55}" srcOrd="1" destOrd="0" presId="urn:microsoft.com/office/officeart/2018/2/layout/IconVerticalSolidList"/>
    <dgm:cxn modelId="{D7C3A768-9AFE-4B1C-870B-5D30678FD795}" type="presParOf" srcId="{8D94AFEB-48F3-4521-8019-31A889646D72}" destId="{D8723224-3721-4FF5-8CF3-69CA025EC990}" srcOrd="2" destOrd="0" presId="urn:microsoft.com/office/officeart/2018/2/layout/IconVerticalSolidList"/>
    <dgm:cxn modelId="{F69675C3-EC01-435E-B649-579CD98722D2}" type="presParOf" srcId="{8D94AFEB-48F3-4521-8019-31A889646D72}" destId="{19E1B08B-E2D9-42D7-84F8-CE68B40505A4}" srcOrd="3" destOrd="0" presId="urn:microsoft.com/office/officeart/2018/2/layout/IconVerticalSolidList"/>
    <dgm:cxn modelId="{BA37DC30-91F9-4CC0-B8BC-2ADA4ACAFC69}" type="presParOf" srcId="{37529EA4-9217-4C66-9C96-CBB51340C7D1}" destId="{5A3A7224-2AA1-4635-BD53-C1A3C59F6F3E}" srcOrd="13" destOrd="0" presId="urn:microsoft.com/office/officeart/2018/2/layout/IconVerticalSolidList"/>
    <dgm:cxn modelId="{89C44EBD-B00B-4B41-986F-ED3C7A46B724}" type="presParOf" srcId="{37529EA4-9217-4C66-9C96-CBB51340C7D1}" destId="{C912F7B4-4245-47B8-9155-7489AEA967BE}" srcOrd="14" destOrd="0" presId="urn:microsoft.com/office/officeart/2018/2/layout/IconVerticalSolidList"/>
    <dgm:cxn modelId="{0519EEAB-9FD0-4855-AB95-D4B669B18FA4}" type="presParOf" srcId="{C912F7B4-4245-47B8-9155-7489AEA967BE}" destId="{C235F870-FAAC-49C6-8E25-605E1960FE12}" srcOrd="0" destOrd="0" presId="urn:microsoft.com/office/officeart/2018/2/layout/IconVerticalSolidList"/>
    <dgm:cxn modelId="{043BD595-6EA3-4F9F-8D2C-D66C98F44B3D}" type="presParOf" srcId="{C912F7B4-4245-47B8-9155-7489AEA967BE}" destId="{15934963-7C96-4025-BED1-6CC2169250DA}" srcOrd="1" destOrd="0" presId="urn:microsoft.com/office/officeart/2018/2/layout/IconVerticalSolidList"/>
    <dgm:cxn modelId="{4B1515B3-DD2B-4136-BF8A-AD36E369A50C}" type="presParOf" srcId="{C912F7B4-4245-47B8-9155-7489AEA967BE}" destId="{8DC8FE7E-26F7-4600-9793-3F723D346E92}" srcOrd="2" destOrd="0" presId="urn:microsoft.com/office/officeart/2018/2/layout/IconVerticalSolidList"/>
    <dgm:cxn modelId="{3073B93E-9BB9-412B-9EA6-CFE164A35AE5}" type="presParOf" srcId="{C912F7B4-4245-47B8-9155-7489AEA967BE}" destId="{17166C9A-420D-4041-B21C-CA6BECC5CA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83D9C7-DDE5-46A5-9795-DE957F485835}"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en-US"/>
        </a:p>
      </dgm:t>
    </dgm:pt>
    <dgm:pt modelId="{35B5208E-3F26-47C9-B3A8-BBBF9B5B9BBA}">
      <dgm:prSet/>
      <dgm:spPr/>
      <dgm:t>
        <a:bodyPr/>
        <a:lstStyle/>
        <a:p>
          <a:pPr>
            <a:defRPr b="1"/>
          </a:pPr>
          <a:r>
            <a:rPr lang="en-US"/>
            <a:t>Since there are more than 99% of data points belonging to non fraudulent class and only 1% belonging to fraudulent class, the data is highly imbalanced and training our model on original dataset for creating a predictive model would lead to a lot of errors due to overfitting, misclassifying the fraudulent transactions as legitimate activity due to skewed data</a:t>
          </a:r>
        </a:p>
      </dgm:t>
    </dgm:pt>
    <dgm:pt modelId="{1394F5E3-8F24-4CAD-B047-33C454A76B2B}" type="parTrans" cxnId="{ED331489-CF14-4CD5-928E-1D48ABBB1982}">
      <dgm:prSet/>
      <dgm:spPr/>
      <dgm:t>
        <a:bodyPr/>
        <a:lstStyle/>
        <a:p>
          <a:endParaRPr lang="en-US"/>
        </a:p>
      </dgm:t>
    </dgm:pt>
    <dgm:pt modelId="{236939F3-3590-47A0-872A-E2A02F9BEE08}" type="sibTrans" cxnId="{ED331489-CF14-4CD5-928E-1D48ABBB1982}">
      <dgm:prSet/>
      <dgm:spPr/>
      <dgm:t>
        <a:bodyPr/>
        <a:lstStyle/>
        <a:p>
          <a:endParaRPr lang="en-US"/>
        </a:p>
      </dgm:t>
    </dgm:pt>
    <dgm:pt modelId="{678BFEF0-CFCB-476F-BB17-FC740F9C4CA7}">
      <dgm:prSet/>
      <dgm:spPr/>
      <dgm:t>
        <a:bodyPr/>
        <a:lstStyle/>
        <a:p>
          <a:pPr>
            <a:defRPr b="1"/>
          </a:pPr>
          <a:r>
            <a:rPr lang="en-US"/>
            <a:t>To tackle this problem we have applied the following two classic techniques which gave us quite accurate results.</a:t>
          </a:r>
        </a:p>
      </dgm:t>
    </dgm:pt>
    <dgm:pt modelId="{E6C23FE4-2413-40E6-A96C-46B3BF3C3ABE}" type="parTrans" cxnId="{54911AB2-A261-4FE4-8A84-DF6199C7A624}">
      <dgm:prSet/>
      <dgm:spPr/>
      <dgm:t>
        <a:bodyPr/>
        <a:lstStyle/>
        <a:p>
          <a:endParaRPr lang="en-US"/>
        </a:p>
      </dgm:t>
    </dgm:pt>
    <dgm:pt modelId="{8E419842-7189-4A69-9F3F-5EAC00BF70EF}" type="sibTrans" cxnId="{54911AB2-A261-4FE4-8A84-DF6199C7A624}">
      <dgm:prSet/>
      <dgm:spPr/>
      <dgm:t>
        <a:bodyPr/>
        <a:lstStyle/>
        <a:p>
          <a:endParaRPr lang="en-US"/>
        </a:p>
      </dgm:t>
    </dgm:pt>
    <dgm:pt modelId="{3B0F34A8-897A-4D2C-9CD3-CC5969287E98}">
      <dgm:prSet/>
      <dgm:spPr/>
      <dgm:t>
        <a:bodyPr/>
        <a:lstStyle/>
        <a:p>
          <a:r>
            <a:rPr lang="en-US" dirty="0"/>
            <a:t>Undersampling majority class</a:t>
          </a:r>
        </a:p>
      </dgm:t>
    </dgm:pt>
    <dgm:pt modelId="{8006B831-A42B-478D-A465-64C0D169919B}" type="parTrans" cxnId="{E253E510-9155-435A-90BA-7D8DB3AF93ED}">
      <dgm:prSet/>
      <dgm:spPr/>
      <dgm:t>
        <a:bodyPr/>
        <a:lstStyle/>
        <a:p>
          <a:endParaRPr lang="en-US"/>
        </a:p>
      </dgm:t>
    </dgm:pt>
    <dgm:pt modelId="{1B05329C-A892-4DDE-96D2-6EBB9E1E37F6}" type="sibTrans" cxnId="{E253E510-9155-435A-90BA-7D8DB3AF93ED}">
      <dgm:prSet/>
      <dgm:spPr/>
      <dgm:t>
        <a:bodyPr/>
        <a:lstStyle/>
        <a:p>
          <a:endParaRPr lang="en-US"/>
        </a:p>
      </dgm:t>
    </dgm:pt>
    <dgm:pt modelId="{17340EB9-6C77-4E5B-B732-2FFE7BC241B7}">
      <dgm:prSet/>
      <dgm:spPr/>
      <dgm:t>
        <a:bodyPr/>
        <a:lstStyle/>
        <a:p>
          <a:r>
            <a:rPr lang="en-US"/>
            <a:t>Oversampling minority class using SMOTE (Synthetic Minority Over-sampling) which synthesize data from existing ones  by selecting data that are close or similar in the feature space and drawing a line between data and make new data at a point on the line.</a:t>
          </a:r>
        </a:p>
      </dgm:t>
    </dgm:pt>
    <dgm:pt modelId="{6B0482E6-9B0D-4273-98A8-7F22D61135D7}" type="parTrans" cxnId="{ACC1F5C4-BF7F-4A2A-A68E-1475BEBED71C}">
      <dgm:prSet/>
      <dgm:spPr/>
      <dgm:t>
        <a:bodyPr/>
        <a:lstStyle/>
        <a:p>
          <a:endParaRPr lang="en-US"/>
        </a:p>
      </dgm:t>
    </dgm:pt>
    <dgm:pt modelId="{AF3DF6D8-9643-454B-A8C0-723D12A3329D}" type="sibTrans" cxnId="{ACC1F5C4-BF7F-4A2A-A68E-1475BEBED71C}">
      <dgm:prSet/>
      <dgm:spPr/>
      <dgm:t>
        <a:bodyPr/>
        <a:lstStyle/>
        <a:p>
          <a:endParaRPr lang="en-US"/>
        </a:p>
      </dgm:t>
    </dgm:pt>
    <dgm:pt modelId="{4EE647D9-1B52-4A88-A10A-A24B430FECF6}" type="pres">
      <dgm:prSet presAssocID="{9C83D9C7-DDE5-46A5-9795-DE957F485835}" presName="Name0" presStyleCnt="0">
        <dgm:presLayoutVars>
          <dgm:dir/>
          <dgm:resizeHandles val="exact"/>
        </dgm:presLayoutVars>
      </dgm:prSet>
      <dgm:spPr/>
    </dgm:pt>
    <dgm:pt modelId="{9EA56A2A-1F31-400B-8D39-B4AFC88369AD}" type="pres">
      <dgm:prSet presAssocID="{35B5208E-3F26-47C9-B3A8-BBBF9B5B9BBA}" presName="parAndChTx" presStyleLbl="node1" presStyleIdx="0" presStyleCnt="2">
        <dgm:presLayoutVars>
          <dgm:bulletEnabled val="1"/>
        </dgm:presLayoutVars>
      </dgm:prSet>
      <dgm:spPr/>
    </dgm:pt>
    <dgm:pt modelId="{00D3FFC9-7713-4528-BE85-191DC1F67CD2}" type="pres">
      <dgm:prSet presAssocID="{236939F3-3590-47A0-872A-E2A02F9BEE08}" presName="parAndChSpace" presStyleCnt="0"/>
      <dgm:spPr/>
    </dgm:pt>
    <dgm:pt modelId="{3D2A4836-098B-4E65-90DC-028A4A59DAAB}" type="pres">
      <dgm:prSet presAssocID="{678BFEF0-CFCB-476F-BB17-FC740F9C4CA7}" presName="parAndChTx" presStyleLbl="node1" presStyleIdx="1" presStyleCnt="2">
        <dgm:presLayoutVars>
          <dgm:bulletEnabled val="1"/>
        </dgm:presLayoutVars>
      </dgm:prSet>
      <dgm:spPr/>
    </dgm:pt>
  </dgm:ptLst>
  <dgm:cxnLst>
    <dgm:cxn modelId="{E253E510-9155-435A-90BA-7D8DB3AF93ED}" srcId="{678BFEF0-CFCB-476F-BB17-FC740F9C4CA7}" destId="{3B0F34A8-897A-4D2C-9CD3-CC5969287E98}" srcOrd="0" destOrd="0" parTransId="{8006B831-A42B-478D-A465-64C0D169919B}" sibTransId="{1B05329C-A892-4DDE-96D2-6EBB9E1E37F6}"/>
    <dgm:cxn modelId="{83D46D25-B703-472B-B538-AEE8BE4AD57D}" type="presOf" srcId="{3B0F34A8-897A-4D2C-9CD3-CC5969287E98}" destId="{3D2A4836-098B-4E65-90DC-028A4A59DAAB}" srcOrd="0" destOrd="1" presId="urn:microsoft.com/office/officeart/2005/8/layout/hChevron3"/>
    <dgm:cxn modelId="{5683E22B-56B2-4F7A-85D2-01F7039BE170}" type="presOf" srcId="{9C83D9C7-DDE5-46A5-9795-DE957F485835}" destId="{4EE647D9-1B52-4A88-A10A-A24B430FECF6}" srcOrd="0" destOrd="0" presId="urn:microsoft.com/office/officeart/2005/8/layout/hChevron3"/>
    <dgm:cxn modelId="{9CEE7748-0560-49A5-B9AD-5E7E1337C5F2}" type="presOf" srcId="{678BFEF0-CFCB-476F-BB17-FC740F9C4CA7}" destId="{3D2A4836-098B-4E65-90DC-028A4A59DAAB}" srcOrd="0" destOrd="0" presId="urn:microsoft.com/office/officeart/2005/8/layout/hChevron3"/>
    <dgm:cxn modelId="{4592D274-F64B-4A1D-A958-728CCC573EF2}" type="presOf" srcId="{17340EB9-6C77-4E5B-B732-2FFE7BC241B7}" destId="{3D2A4836-098B-4E65-90DC-028A4A59DAAB}" srcOrd="0" destOrd="2" presId="urn:microsoft.com/office/officeart/2005/8/layout/hChevron3"/>
    <dgm:cxn modelId="{ED331489-CF14-4CD5-928E-1D48ABBB1982}" srcId="{9C83D9C7-DDE5-46A5-9795-DE957F485835}" destId="{35B5208E-3F26-47C9-B3A8-BBBF9B5B9BBA}" srcOrd="0" destOrd="0" parTransId="{1394F5E3-8F24-4CAD-B047-33C454A76B2B}" sibTransId="{236939F3-3590-47A0-872A-E2A02F9BEE08}"/>
    <dgm:cxn modelId="{54911AB2-A261-4FE4-8A84-DF6199C7A624}" srcId="{9C83D9C7-DDE5-46A5-9795-DE957F485835}" destId="{678BFEF0-CFCB-476F-BB17-FC740F9C4CA7}" srcOrd="1" destOrd="0" parTransId="{E6C23FE4-2413-40E6-A96C-46B3BF3C3ABE}" sibTransId="{8E419842-7189-4A69-9F3F-5EAC00BF70EF}"/>
    <dgm:cxn modelId="{ACC1F5C4-BF7F-4A2A-A68E-1475BEBED71C}" srcId="{678BFEF0-CFCB-476F-BB17-FC740F9C4CA7}" destId="{17340EB9-6C77-4E5B-B732-2FFE7BC241B7}" srcOrd="1" destOrd="0" parTransId="{6B0482E6-9B0D-4273-98A8-7F22D61135D7}" sibTransId="{AF3DF6D8-9643-454B-A8C0-723D12A3329D}"/>
    <dgm:cxn modelId="{429716DB-BD2E-4757-985C-8A9227B30D67}" type="presOf" srcId="{35B5208E-3F26-47C9-B3A8-BBBF9B5B9BBA}" destId="{9EA56A2A-1F31-400B-8D39-B4AFC88369AD}" srcOrd="0" destOrd="0" presId="urn:microsoft.com/office/officeart/2005/8/layout/hChevron3"/>
    <dgm:cxn modelId="{E903E19A-ED8B-4C20-B6BA-72B159965275}" type="presParOf" srcId="{4EE647D9-1B52-4A88-A10A-A24B430FECF6}" destId="{9EA56A2A-1F31-400B-8D39-B4AFC88369AD}" srcOrd="0" destOrd="0" presId="urn:microsoft.com/office/officeart/2005/8/layout/hChevron3"/>
    <dgm:cxn modelId="{2E1DF763-47E5-46EF-9D1B-37CAA6CC65BC}" type="presParOf" srcId="{4EE647D9-1B52-4A88-A10A-A24B430FECF6}" destId="{00D3FFC9-7713-4528-BE85-191DC1F67CD2}" srcOrd="1" destOrd="0" presId="urn:microsoft.com/office/officeart/2005/8/layout/hChevron3"/>
    <dgm:cxn modelId="{0A97AFE0-CD04-4387-A68E-493B96DEAA93}" type="presParOf" srcId="{4EE647D9-1B52-4A88-A10A-A24B430FECF6}" destId="{3D2A4836-098B-4E65-90DC-028A4A59DAAB}"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972693-4497-40BE-88BA-D75BA0C91D40}"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5BBEBD1D-4641-4CBA-BE48-54EA6F63BABC}">
      <dgm:prSet/>
      <dgm:spPr/>
      <dgm:t>
        <a:bodyPr/>
        <a:lstStyle/>
        <a:p>
          <a:r>
            <a:rPr lang="en-US"/>
            <a:t>We used three different classification algorithms to build our model and compared the results using standard evaluation metrics</a:t>
          </a:r>
        </a:p>
      </dgm:t>
    </dgm:pt>
    <dgm:pt modelId="{714F29C7-726A-4D85-8B96-CC2CAD1393D3}" type="parTrans" cxnId="{FE01BB81-95A0-4134-98EE-FA927F46E2AF}">
      <dgm:prSet/>
      <dgm:spPr/>
      <dgm:t>
        <a:bodyPr/>
        <a:lstStyle/>
        <a:p>
          <a:endParaRPr lang="en-US"/>
        </a:p>
      </dgm:t>
    </dgm:pt>
    <dgm:pt modelId="{50621BCC-D713-401C-9107-57EEA862AEC6}" type="sibTrans" cxnId="{FE01BB81-95A0-4134-98EE-FA927F46E2AF}">
      <dgm:prSet/>
      <dgm:spPr/>
      <dgm:t>
        <a:bodyPr/>
        <a:lstStyle/>
        <a:p>
          <a:endParaRPr lang="en-US"/>
        </a:p>
      </dgm:t>
    </dgm:pt>
    <dgm:pt modelId="{4A8BB19A-2919-4727-B3E7-86FED40EC1BE}">
      <dgm:prSet/>
      <dgm:spPr/>
      <dgm:t>
        <a:bodyPr/>
        <a:lstStyle/>
        <a:p>
          <a:r>
            <a:rPr lang="en-US"/>
            <a:t>Decision Tree</a:t>
          </a:r>
        </a:p>
      </dgm:t>
    </dgm:pt>
    <dgm:pt modelId="{8F1B49F0-5E04-4CE9-9734-B44C1A5CAFC1}" type="parTrans" cxnId="{DBB26CFD-0F10-4CC6-8DBE-B2436A0EA753}">
      <dgm:prSet/>
      <dgm:spPr/>
      <dgm:t>
        <a:bodyPr/>
        <a:lstStyle/>
        <a:p>
          <a:endParaRPr lang="en-US"/>
        </a:p>
      </dgm:t>
    </dgm:pt>
    <dgm:pt modelId="{E2DCD5FD-7130-4BE2-990B-A48DA4EEB301}" type="sibTrans" cxnId="{DBB26CFD-0F10-4CC6-8DBE-B2436A0EA753}">
      <dgm:prSet/>
      <dgm:spPr/>
      <dgm:t>
        <a:bodyPr/>
        <a:lstStyle/>
        <a:p>
          <a:endParaRPr lang="en-US"/>
        </a:p>
      </dgm:t>
    </dgm:pt>
    <dgm:pt modelId="{537EE510-7EEC-4709-942E-96A5C1289E90}">
      <dgm:prSet/>
      <dgm:spPr/>
      <dgm:t>
        <a:bodyPr/>
        <a:lstStyle/>
        <a:p>
          <a:r>
            <a:rPr lang="en-US"/>
            <a:t>Naïve Bayes Classifier</a:t>
          </a:r>
        </a:p>
      </dgm:t>
    </dgm:pt>
    <dgm:pt modelId="{9451AB6A-EB75-42BD-BF50-2D871E0AEDD7}" type="parTrans" cxnId="{9E2AF71B-C3CA-4D84-9ED3-404203FCAD69}">
      <dgm:prSet/>
      <dgm:spPr/>
      <dgm:t>
        <a:bodyPr/>
        <a:lstStyle/>
        <a:p>
          <a:endParaRPr lang="en-US"/>
        </a:p>
      </dgm:t>
    </dgm:pt>
    <dgm:pt modelId="{F2FA2999-A436-4099-9261-E1E68D0B98FB}" type="sibTrans" cxnId="{9E2AF71B-C3CA-4D84-9ED3-404203FCAD69}">
      <dgm:prSet/>
      <dgm:spPr/>
      <dgm:t>
        <a:bodyPr/>
        <a:lstStyle/>
        <a:p>
          <a:endParaRPr lang="en-US"/>
        </a:p>
      </dgm:t>
    </dgm:pt>
    <dgm:pt modelId="{EB92421C-96DD-4ABD-83D1-897411C0A478}">
      <dgm:prSet/>
      <dgm:spPr/>
      <dgm:t>
        <a:bodyPr/>
        <a:lstStyle/>
        <a:p>
          <a:r>
            <a:rPr lang="en-US"/>
            <a:t>Logistic Regression</a:t>
          </a:r>
        </a:p>
      </dgm:t>
    </dgm:pt>
    <dgm:pt modelId="{2D36C812-1552-4D03-A32F-44DCDA725A30}" type="parTrans" cxnId="{652EEA75-6638-4A46-AB03-B537E25C804F}">
      <dgm:prSet/>
      <dgm:spPr/>
      <dgm:t>
        <a:bodyPr/>
        <a:lstStyle/>
        <a:p>
          <a:endParaRPr lang="en-US"/>
        </a:p>
      </dgm:t>
    </dgm:pt>
    <dgm:pt modelId="{DE6D2601-E204-4092-A931-2CF6669DD5AF}" type="sibTrans" cxnId="{652EEA75-6638-4A46-AB03-B537E25C804F}">
      <dgm:prSet/>
      <dgm:spPr/>
      <dgm:t>
        <a:bodyPr/>
        <a:lstStyle/>
        <a:p>
          <a:endParaRPr lang="en-US"/>
        </a:p>
      </dgm:t>
    </dgm:pt>
    <dgm:pt modelId="{DB540A92-3235-4331-8864-28D03D71BE8C}">
      <dgm:prSet/>
      <dgm:spPr/>
      <dgm:t>
        <a:bodyPr/>
        <a:lstStyle/>
        <a:p>
          <a:r>
            <a:rPr lang="en-US"/>
            <a:t>We have applied both undersampling and oversampling through SMOTE on all the models built under various classification techniques</a:t>
          </a:r>
        </a:p>
      </dgm:t>
    </dgm:pt>
    <dgm:pt modelId="{95864E62-A790-4EAC-96DA-7EDD7BDB66B8}" type="parTrans" cxnId="{EE5C66DD-DA51-48AB-B285-C89D49984174}">
      <dgm:prSet/>
      <dgm:spPr/>
      <dgm:t>
        <a:bodyPr/>
        <a:lstStyle/>
        <a:p>
          <a:endParaRPr lang="en-US"/>
        </a:p>
      </dgm:t>
    </dgm:pt>
    <dgm:pt modelId="{7849FE52-B17D-4D66-BD21-658BDD56D9C1}" type="sibTrans" cxnId="{EE5C66DD-DA51-48AB-B285-C89D49984174}">
      <dgm:prSet/>
      <dgm:spPr/>
      <dgm:t>
        <a:bodyPr/>
        <a:lstStyle/>
        <a:p>
          <a:endParaRPr lang="en-US"/>
        </a:p>
      </dgm:t>
    </dgm:pt>
    <dgm:pt modelId="{4A737DEB-85F9-49CE-83AD-B51AB7F0795E}" type="pres">
      <dgm:prSet presAssocID="{1B972693-4497-40BE-88BA-D75BA0C91D40}" presName="Name0" presStyleCnt="0">
        <dgm:presLayoutVars>
          <dgm:dir/>
          <dgm:animLvl val="lvl"/>
          <dgm:resizeHandles val="exact"/>
        </dgm:presLayoutVars>
      </dgm:prSet>
      <dgm:spPr/>
    </dgm:pt>
    <dgm:pt modelId="{12A9E7A5-D024-4661-8751-371A61BA2E8A}" type="pres">
      <dgm:prSet presAssocID="{DB540A92-3235-4331-8864-28D03D71BE8C}" presName="boxAndChildren" presStyleCnt="0"/>
      <dgm:spPr/>
    </dgm:pt>
    <dgm:pt modelId="{319FE1DC-D795-417F-ABBA-D9C30AACF2D9}" type="pres">
      <dgm:prSet presAssocID="{DB540A92-3235-4331-8864-28D03D71BE8C}" presName="parentTextBox" presStyleLbl="node1" presStyleIdx="0" presStyleCnt="2"/>
      <dgm:spPr/>
    </dgm:pt>
    <dgm:pt modelId="{319F2A21-C354-4FFE-9993-F067C5E9709D}" type="pres">
      <dgm:prSet presAssocID="{50621BCC-D713-401C-9107-57EEA862AEC6}" presName="sp" presStyleCnt="0"/>
      <dgm:spPr/>
    </dgm:pt>
    <dgm:pt modelId="{98BF8CEC-76A2-49D5-90D3-64B6FF9C95ED}" type="pres">
      <dgm:prSet presAssocID="{5BBEBD1D-4641-4CBA-BE48-54EA6F63BABC}" presName="arrowAndChildren" presStyleCnt="0"/>
      <dgm:spPr/>
    </dgm:pt>
    <dgm:pt modelId="{1E4AF464-E981-417C-AA54-539168E1CA7B}" type="pres">
      <dgm:prSet presAssocID="{5BBEBD1D-4641-4CBA-BE48-54EA6F63BABC}" presName="parentTextArrow" presStyleLbl="node1" presStyleIdx="0" presStyleCnt="2"/>
      <dgm:spPr/>
    </dgm:pt>
    <dgm:pt modelId="{3671ED66-2744-4C90-B377-A6A3FEF71FA9}" type="pres">
      <dgm:prSet presAssocID="{5BBEBD1D-4641-4CBA-BE48-54EA6F63BABC}" presName="arrow" presStyleLbl="node1" presStyleIdx="1" presStyleCnt="2"/>
      <dgm:spPr/>
    </dgm:pt>
    <dgm:pt modelId="{D6625259-8AC5-4E13-B7B0-9D10AAD1C86C}" type="pres">
      <dgm:prSet presAssocID="{5BBEBD1D-4641-4CBA-BE48-54EA6F63BABC}" presName="descendantArrow" presStyleCnt="0"/>
      <dgm:spPr/>
    </dgm:pt>
    <dgm:pt modelId="{2ED68AAC-F580-4DAD-AD44-62AE2BDEBBB7}" type="pres">
      <dgm:prSet presAssocID="{4A8BB19A-2919-4727-B3E7-86FED40EC1BE}" presName="childTextArrow" presStyleLbl="fgAccFollowNode1" presStyleIdx="0" presStyleCnt="3">
        <dgm:presLayoutVars>
          <dgm:bulletEnabled val="1"/>
        </dgm:presLayoutVars>
      </dgm:prSet>
      <dgm:spPr/>
    </dgm:pt>
    <dgm:pt modelId="{A1A18E12-A37F-42AF-9185-26A940E2F050}" type="pres">
      <dgm:prSet presAssocID="{537EE510-7EEC-4709-942E-96A5C1289E90}" presName="childTextArrow" presStyleLbl="fgAccFollowNode1" presStyleIdx="1" presStyleCnt="3">
        <dgm:presLayoutVars>
          <dgm:bulletEnabled val="1"/>
        </dgm:presLayoutVars>
      </dgm:prSet>
      <dgm:spPr/>
    </dgm:pt>
    <dgm:pt modelId="{6A21447B-BF1C-46F1-8BED-59FE65D9B7F8}" type="pres">
      <dgm:prSet presAssocID="{EB92421C-96DD-4ABD-83D1-897411C0A478}" presName="childTextArrow" presStyleLbl="fgAccFollowNode1" presStyleIdx="2" presStyleCnt="3">
        <dgm:presLayoutVars>
          <dgm:bulletEnabled val="1"/>
        </dgm:presLayoutVars>
      </dgm:prSet>
      <dgm:spPr/>
    </dgm:pt>
  </dgm:ptLst>
  <dgm:cxnLst>
    <dgm:cxn modelId="{32762C0D-41EE-4449-9138-1FDE6012860E}" type="presOf" srcId="{1B972693-4497-40BE-88BA-D75BA0C91D40}" destId="{4A737DEB-85F9-49CE-83AD-B51AB7F0795E}" srcOrd="0" destOrd="0" presId="urn:microsoft.com/office/officeart/2005/8/layout/process4"/>
    <dgm:cxn modelId="{9E2AF71B-C3CA-4D84-9ED3-404203FCAD69}" srcId="{5BBEBD1D-4641-4CBA-BE48-54EA6F63BABC}" destId="{537EE510-7EEC-4709-942E-96A5C1289E90}" srcOrd="1" destOrd="0" parTransId="{9451AB6A-EB75-42BD-BF50-2D871E0AEDD7}" sibTransId="{F2FA2999-A436-4099-9261-E1E68D0B98FB}"/>
    <dgm:cxn modelId="{E1F1754D-9997-4706-BDDA-65AE4D888871}" type="presOf" srcId="{DB540A92-3235-4331-8864-28D03D71BE8C}" destId="{319FE1DC-D795-417F-ABBA-D9C30AACF2D9}" srcOrd="0" destOrd="0" presId="urn:microsoft.com/office/officeart/2005/8/layout/process4"/>
    <dgm:cxn modelId="{652EEA75-6638-4A46-AB03-B537E25C804F}" srcId="{5BBEBD1D-4641-4CBA-BE48-54EA6F63BABC}" destId="{EB92421C-96DD-4ABD-83D1-897411C0A478}" srcOrd="2" destOrd="0" parTransId="{2D36C812-1552-4D03-A32F-44DCDA725A30}" sibTransId="{DE6D2601-E204-4092-A931-2CF6669DD5AF}"/>
    <dgm:cxn modelId="{DAFEFB7F-9602-4124-8318-BE7D6ECCB53B}" type="presOf" srcId="{5BBEBD1D-4641-4CBA-BE48-54EA6F63BABC}" destId="{1E4AF464-E981-417C-AA54-539168E1CA7B}" srcOrd="0" destOrd="0" presId="urn:microsoft.com/office/officeart/2005/8/layout/process4"/>
    <dgm:cxn modelId="{FE01BB81-95A0-4134-98EE-FA927F46E2AF}" srcId="{1B972693-4497-40BE-88BA-D75BA0C91D40}" destId="{5BBEBD1D-4641-4CBA-BE48-54EA6F63BABC}" srcOrd="0" destOrd="0" parTransId="{714F29C7-726A-4D85-8B96-CC2CAD1393D3}" sibTransId="{50621BCC-D713-401C-9107-57EEA862AEC6}"/>
    <dgm:cxn modelId="{CC93828A-4862-4AF4-AEF1-C2B3582A8B22}" type="presOf" srcId="{5BBEBD1D-4641-4CBA-BE48-54EA6F63BABC}" destId="{3671ED66-2744-4C90-B377-A6A3FEF71FA9}" srcOrd="1" destOrd="0" presId="urn:microsoft.com/office/officeart/2005/8/layout/process4"/>
    <dgm:cxn modelId="{4073CBB6-AC7E-4AEE-A3D9-8D00D55B6559}" type="presOf" srcId="{4A8BB19A-2919-4727-B3E7-86FED40EC1BE}" destId="{2ED68AAC-F580-4DAD-AD44-62AE2BDEBBB7}" srcOrd="0" destOrd="0" presId="urn:microsoft.com/office/officeart/2005/8/layout/process4"/>
    <dgm:cxn modelId="{2A9DF4D1-C894-469C-915A-98B964D0D4E6}" type="presOf" srcId="{EB92421C-96DD-4ABD-83D1-897411C0A478}" destId="{6A21447B-BF1C-46F1-8BED-59FE65D9B7F8}" srcOrd="0" destOrd="0" presId="urn:microsoft.com/office/officeart/2005/8/layout/process4"/>
    <dgm:cxn modelId="{D8A6EFD7-4549-45CF-A298-1EC536145D43}" type="presOf" srcId="{537EE510-7EEC-4709-942E-96A5C1289E90}" destId="{A1A18E12-A37F-42AF-9185-26A940E2F050}" srcOrd="0" destOrd="0" presId="urn:microsoft.com/office/officeart/2005/8/layout/process4"/>
    <dgm:cxn modelId="{EE5C66DD-DA51-48AB-B285-C89D49984174}" srcId="{1B972693-4497-40BE-88BA-D75BA0C91D40}" destId="{DB540A92-3235-4331-8864-28D03D71BE8C}" srcOrd="1" destOrd="0" parTransId="{95864E62-A790-4EAC-96DA-7EDD7BDB66B8}" sibTransId="{7849FE52-B17D-4D66-BD21-658BDD56D9C1}"/>
    <dgm:cxn modelId="{DBB26CFD-0F10-4CC6-8DBE-B2436A0EA753}" srcId="{5BBEBD1D-4641-4CBA-BE48-54EA6F63BABC}" destId="{4A8BB19A-2919-4727-B3E7-86FED40EC1BE}" srcOrd="0" destOrd="0" parTransId="{8F1B49F0-5E04-4CE9-9734-B44C1A5CAFC1}" sibTransId="{E2DCD5FD-7130-4BE2-990B-A48DA4EEB301}"/>
    <dgm:cxn modelId="{DD15F8E6-33D6-4F7F-806F-E14C5E626B7A}" type="presParOf" srcId="{4A737DEB-85F9-49CE-83AD-B51AB7F0795E}" destId="{12A9E7A5-D024-4661-8751-371A61BA2E8A}" srcOrd="0" destOrd="0" presId="urn:microsoft.com/office/officeart/2005/8/layout/process4"/>
    <dgm:cxn modelId="{C167E0A1-E669-4D80-ADC7-D2826730CA0E}" type="presParOf" srcId="{12A9E7A5-D024-4661-8751-371A61BA2E8A}" destId="{319FE1DC-D795-417F-ABBA-D9C30AACF2D9}" srcOrd="0" destOrd="0" presId="urn:microsoft.com/office/officeart/2005/8/layout/process4"/>
    <dgm:cxn modelId="{08670D9E-B7AD-4A1F-B14B-908C42BC6B8A}" type="presParOf" srcId="{4A737DEB-85F9-49CE-83AD-B51AB7F0795E}" destId="{319F2A21-C354-4FFE-9993-F067C5E9709D}" srcOrd="1" destOrd="0" presId="urn:microsoft.com/office/officeart/2005/8/layout/process4"/>
    <dgm:cxn modelId="{8B517564-88B6-4D82-8B1B-EA3FE1C099D1}" type="presParOf" srcId="{4A737DEB-85F9-49CE-83AD-B51AB7F0795E}" destId="{98BF8CEC-76A2-49D5-90D3-64B6FF9C95ED}" srcOrd="2" destOrd="0" presId="urn:microsoft.com/office/officeart/2005/8/layout/process4"/>
    <dgm:cxn modelId="{BABE5F61-9D0A-49D3-893C-44EC24641341}" type="presParOf" srcId="{98BF8CEC-76A2-49D5-90D3-64B6FF9C95ED}" destId="{1E4AF464-E981-417C-AA54-539168E1CA7B}" srcOrd="0" destOrd="0" presId="urn:microsoft.com/office/officeart/2005/8/layout/process4"/>
    <dgm:cxn modelId="{8E9852E7-887F-4D68-B3F4-60282A83FC06}" type="presParOf" srcId="{98BF8CEC-76A2-49D5-90D3-64B6FF9C95ED}" destId="{3671ED66-2744-4C90-B377-A6A3FEF71FA9}" srcOrd="1" destOrd="0" presId="urn:microsoft.com/office/officeart/2005/8/layout/process4"/>
    <dgm:cxn modelId="{B4996DDE-2365-458F-A440-CCC9C093CFB1}" type="presParOf" srcId="{98BF8CEC-76A2-49D5-90D3-64B6FF9C95ED}" destId="{D6625259-8AC5-4E13-B7B0-9D10AAD1C86C}" srcOrd="2" destOrd="0" presId="urn:microsoft.com/office/officeart/2005/8/layout/process4"/>
    <dgm:cxn modelId="{B7EDCAA2-018C-46B8-9457-F08382B6D66B}" type="presParOf" srcId="{D6625259-8AC5-4E13-B7B0-9D10AAD1C86C}" destId="{2ED68AAC-F580-4DAD-AD44-62AE2BDEBBB7}" srcOrd="0" destOrd="0" presId="urn:microsoft.com/office/officeart/2005/8/layout/process4"/>
    <dgm:cxn modelId="{8D242566-C713-41C6-A613-55AD0257A5C3}" type="presParOf" srcId="{D6625259-8AC5-4E13-B7B0-9D10AAD1C86C}" destId="{A1A18E12-A37F-42AF-9185-26A940E2F050}" srcOrd="1" destOrd="0" presId="urn:microsoft.com/office/officeart/2005/8/layout/process4"/>
    <dgm:cxn modelId="{A615E0E8-9CCF-4FCA-8A09-14F948FB3A83}" type="presParOf" srcId="{D6625259-8AC5-4E13-B7B0-9D10AAD1C86C}" destId="{6A21447B-BF1C-46F1-8BED-59FE65D9B7F8}"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63EFE-3FAA-4483-95C8-E3095F0ECBF8}">
      <dsp:nvSpPr>
        <dsp:cNvPr id="0" name=""/>
        <dsp:cNvSpPr/>
      </dsp:nvSpPr>
      <dsp:spPr>
        <a:xfrm>
          <a:off x="0" y="642"/>
          <a:ext cx="6832212" cy="150385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29CD98-F2F3-4B00-B0E4-867133AA6CDF}">
      <dsp:nvSpPr>
        <dsp:cNvPr id="0" name=""/>
        <dsp:cNvSpPr/>
      </dsp:nvSpPr>
      <dsp:spPr>
        <a:xfrm>
          <a:off x="454916" y="339010"/>
          <a:ext cx="827120" cy="827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993D9C-57BF-4286-A694-C6600CE275E5}">
      <dsp:nvSpPr>
        <dsp:cNvPr id="0" name=""/>
        <dsp:cNvSpPr/>
      </dsp:nvSpPr>
      <dsp:spPr>
        <a:xfrm>
          <a:off x="1736952" y="642"/>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755650">
            <a:lnSpc>
              <a:spcPct val="90000"/>
            </a:lnSpc>
            <a:spcBef>
              <a:spcPct val="0"/>
            </a:spcBef>
            <a:spcAft>
              <a:spcPct val="35000"/>
            </a:spcAft>
            <a:buNone/>
          </a:pPr>
          <a:r>
            <a:rPr lang="en-US" sz="1700" kern="1200"/>
            <a:t>Basic understanding of data provided to us namely understanding statistical and visual aspects of the data</a:t>
          </a:r>
        </a:p>
      </dsp:txBody>
      <dsp:txXfrm>
        <a:off x="1736952" y="642"/>
        <a:ext cx="5095259" cy="1503855"/>
      </dsp:txXfrm>
    </dsp:sp>
    <dsp:sp modelId="{6A3EA7B6-C461-41C9-BA34-B356F48C7586}">
      <dsp:nvSpPr>
        <dsp:cNvPr id="0" name=""/>
        <dsp:cNvSpPr/>
      </dsp:nvSpPr>
      <dsp:spPr>
        <a:xfrm>
          <a:off x="0" y="1880461"/>
          <a:ext cx="6832212" cy="15038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DF7E7E-BB83-4712-BB46-279C6F5C0F7F}">
      <dsp:nvSpPr>
        <dsp:cNvPr id="0" name=""/>
        <dsp:cNvSpPr/>
      </dsp:nvSpPr>
      <dsp:spPr>
        <a:xfrm>
          <a:off x="454916" y="2218829"/>
          <a:ext cx="827120" cy="827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0B8071-C31B-4397-83EE-CF668BAD86F7}">
      <dsp:nvSpPr>
        <dsp:cNvPr id="0" name=""/>
        <dsp:cNvSpPr/>
      </dsp:nvSpPr>
      <dsp:spPr>
        <a:xfrm>
          <a:off x="1736952" y="1880461"/>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755650">
            <a:lnSpc>
              <a:spcPct val="90000"/>
            </a:lnSpc>
            <a:spcBef>
              <a:spcPct val="0"/>
            </a:spcBef>
            <a:spcAft>
              <a:spcPct val="35000"/>
            </a:spcAft>
            <a:buNone/>
          </a:pPr>
          <a:r>
            <a:rPr lang="en-US" sz="1700" kern="1200"/>
            <a:t>Feature engineering and selection techniques pick out important features and normalizing the data to yield accurate results</a:t>
          </a:r>
        </a:p>
      </dsp:txBody>
      <dsp:txXfrm>
        <a:off x="1736952" y="1880461"/>
        <a:ext cx="5095259" cy="1503855"/>
      </dsp:txXfrm>
    </dsp:sp>
    <dsp:sp modelId="{10C82037-6F0D-4ACA-8E46-F5B4770563B5}">
      <dsp:nvSpPr>
        <dsp:cNvPr id="0" name=""/>
        <dsp:cNvSpPr/>
      </dsp:nvSpPr>
      <dsp:spPr>
        <a:xfrm>
          <a:off x="0" y="3760280"/>
          <a:ext cx="6832212" cy="150385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80EC98-FEBC-46FA-88E6-838CECDCE4E7}">
      <dsp:nvSpPr>
        <dsp:cNvPr id="0" name=""/>
        <dsp:cNvSpPr/>
      </dsp:nvSpPr>
      <dsp:spPr>
        <a:xfrm>
          <a:off x="454916" y="4098648"/>
          <a:ext cx="827120" cy="827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901F17-00CC-4C24-8444-D850BD5CB7E8}">
      <dsp:nvSpPr>
        <dsp:cNvPr id="0" name=""/>
        <dsp:cNvSpPr/>
      </dsp:nvSpPr>
      <dsp:spPr>
        <a:xfrm>
          <a:off x="1736952" y="3760280"/>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755650">
            <a:lnSpc>
              <a:spcPct val="90000"/>
            </a:lnSpc>
            <a:spcBef>
              <a:spcPct val="0"/>
            </a:spcBef>
            <a:spcAft>
              <a:spcPct val="35000"/>
            </a:spcAft>
            <a:buNone/>
          </a:pPr>
          <a:r>
            <a:rPr lang="en-US" sz="1700" kern="1200"/>
            <a:t>Creating a model using different classification techniques namely Decision Tree, Naïve Bayes and Logistic Regression and evaluating the metrics to come up with the best model for the given problem</a:t>
          </a:r>
        </a:p>
      </dsp:txBody>
      <dsp:txXfrm>
        <a:off x="1736952" y="3760280"/>
        <a:ext cx="5095259" cy="15038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A1B7F2-0A0A-41DE-9E7D-F8B7506B6002}">
      <dsp:nvSpPr>
        <dsp:cNvPr id="0" name=""/>
        <dsp:cNvSpPr/>
      </dsp:nvSpPr>
      <dsp:spPr>
        <a:xfrm>
          <a:off x="0" y="3212"/>
          <a:ext cx="6832212" cy="5229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666840-F412-4A68-825B-0E6C114D6408}">
      <dsp:nvSpPr>
        <dsp:cNvPr id="0" name=""/>
        <dsp:cNvSpPr/>
      </dsp:nvSpPr>
      <dsp:spPr>
        <a:xfrm>
          <a:off x="158200" y="120882"/>
          <a:ext cx="287917" cy="2876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8110CB-3D0A-425F-8056-FB6F54F90E61}">
      <dsp:nvSpPr>
        <dsp:cNvPr id="0" name=""/>
        <dsp:cNvSpPr/>
      </dsp:nvSpPr>
      <dsp:spPr>
        <a:xfrm>
          <a:off x="604317" y="3212"/>
          <a:ext cx="6218587" cy="53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078" tIns="57078" rIns="57078" bIns="57078" numCol="1" spcCol="1270" anchor="ctr" anchorCtr="0">
          <a:noAutofit/>
        </a:bodyPr>
        <a:lstStyle/>
        <a:p>
          <a:pPr marL="0" lvl="0" indent="0" algn="l" defTabSz="622300">
            <a:lnSpc>
              <a:spcPct val="100000"/>
            </a:lnSpc>
            <a:spcBef>
              <a:spcPct val="0"/>
            </a:spcBef>
            <a:spcAft>
              <a:spcPct val="35000"/>
            </a:spcAft>
            <a:buNone/>
          </a:pPr>
          <a:r>
            <a:rPr lang="en-US" sz="1400" kern="1200"/>
            <a:t>The data set has 30 features and one target class indicating 0 – Non Fraudulent, 1 - Fraudulent</a:t>
          </a:r>
        </a:p>
      </dsp:txBody>
      <dsp:txXfrm>
        <a:off x="604317" y="3212"/>
        <a:ext cx="6218587" cy="539318"/>
      </dsp:txXfrm>
    </dsp:sp>
    <dsp:sp modelId="{D5749A0C-CC52-4CF0-A715-548B8D1943AA}">
      <dsp:nvSpPr>
        <dsp:cNvPr id="0" name=""/>
        <dsp:cNvSpPr/>
      </dsp:nvSpPr>
      <dsp:spPr>
        <a:xfrm>
          <a:off x="0" y="677360"/>
          <a:ext cx="6832212" cy="5229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2B0E16-82AB-402D-AB23-B8C8EAEFC623}">
      <dsp:nvSpPr>
        <dsp:cNvPr id="0" name=""/>
        <dsp:cNvSpPr/>
      </dsp:nvSpPr>
      <dsp:spPr>
        <a:xfrm>
          <a:off x="158200" y="795030"/>
          <a:ext cx="287917" cy="2876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41C54E-2592-49A2-A676-76BFAE8AC33E}">
      <dsp:nvSpPr>
        <dsp:cNvPr id="0" name=""/>
        <dsp:cNvSpPr/>
      </dsp:nvSpPr>
      <dsp:spPr>
        <a:xfrm>
          <a:off x="604317" y="677360"/>
          <a:ext cx="6218587" cy="53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078" tIns="57078" rIns="57078" bIns="57078" numCol="1" spcCol="1270" anchor="ctr" anchorCtr="0">
          <a:noAutofit/>
        </a:bodyPr>
        <a:lstStyle/>
        <a:p>
          <a:pPr marL="0" lvl="0" indent="0" algn="l" defTabSz="622300">
            <a:lnSpc>
              <a:spcPct val="100000"/>
            </a:lnSpc>
            <a:spcBef>
              <a:spcPct val="0"/>
            </a:spcBef>
            <a:spcAft>
              <a:spcPct val="35000"/>
            </a:spcAft>
            <a:buNone/>
          </a:pPr>
          <a:r>
            <a:rPr lang="en-US" sz="1400" kern="1200"/>
            <a:t>The data set has 284807 entries and total size is 67.4 MB.</a:t>
          </a:r>
        </a:p>
      </dsp:txBody>
      <dsp:txXfrm>
        <a:off x="604317" y="677360"/>
        <a:ext cx="6218587" cy="539318"/>
      </dsp:txXfrm>
    </dsp:sp>
    <dsp:sp modelId="{6AF956A0-A739-490D-A1A3-A18783AE4E2A}">
      <dsp:nvSpPr>
        <dsp:cNvPr id="0" name=""/>
        <dsp:cNvSpPr/>
      </dsp:nvSpPr>
      <dsp:spPr>
        <a:xfrm>
          <a:off x="0" y="1351508"/>
          <a:ext cx="6832212" cy="5229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9D2BFC-02C6-4029-BA9D-6FD75C62B310}">
      <dsp:nvSpPr>
        <dsp:cNvPr id="0" name=""/>
        <dsp:cNvSpPr/>
      </dsp:nvSpPr>
      <dsp:spPr>
        <a:xfrm>
          <a:off x="158200" y="1469177"/>
          <a:ext cx="287917" cy="2876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C1F316-C311-4EC3-9099-F30E67A0A306}">
      <dsp:nvSpPr>
        <dsp:cNvPr id="0" name=""/>
        <dsp:cNvSpPr/>
      </dsp:nvSpPr>
      <dsp:spPr>
        <a:xfrm>
          <a:off x="604317" y="1351508"/>
          <a:ext cx="6218587" cy="53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078" tIns="57078" rIns="57078" bIns="57078" numCol="1" spcCol="1270" anchor="ctr" anchorCtr="0">
          <a:noAutofit/>
        </a:bodyPr>
        <a:lstStyle/>
        <a:p>
          <a:pPr marL="0" lvl="0" indent="0" algn="l" defTabSz="622300">
            <a:lnSpc>
              <a:spcPct val="100000"/>
            </a:lnSpc>
            <a:spcBef>
              <a:spcPct val="0"/>
            </a:spcBef>
            <a:spcAft>
              <a:spcPct val="35000"/>
            </a:spcAft>
            <a:buNone/>
          </a:pPr>
          <a:r>
            <a:rPr lang="en-US" sz="1400" kern="1200"/>
            <a:t>The data set doesn’t have multiple files.</a:t>
          </a:r>
        </a:p>
      </dsp:txBody>
      <dsp:txXfrm>
        <a:off x="604317" y="1351508"/>
        <a:ext cx="6218587" cy="539318"/>
      </dsp:txXfrm>
    </dsp:sp>
    <dsp:sp modelId="{9AA7C8B1-68B1-4F89-8F8B-4E91729B6BF7}">
      <dsp:nvSpPr>
        <dsp:cNvPr id="0" name=""/>
        <dsp:cNvSpPr/>
      </dsp:nvSpPr>
      <dsp:spPr>
        <a:xfrm>
          <a:off x="0" y="2025656"/>
          <a:ext cx="6832212" cy="5229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64514D-93A5-4FB8-A70C-777DD9F80608}">
      <dsp:nvSpPr>
        <dsp:cNvPr id="0" name=""/>
        <dsp:cNvSpPr/>
      </dsp:nvSpPr>
      <dsp:spPr>
        <a:xfrm>
          <a:off x="158200" y="2143325"/>
          <a:ext cx="287917" cy="2876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E302A1-6DFB-4B6F-9F4C-9A27CC18139E}">
      <dsp:nvSpPr>
        <dsp:cNvPr id="0" name=""/>
        <dsp:cNvSpPr/>
      </dsp:nvSpPr>
      <dsp:spPr>
        <a:xfrm>
          <a:off x="604317" y="2025656"/>
          <a:ext cx="6218587" cy="53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078" tIns="57078" rIns="57078" bIns="57078" numCol="1" spcCol="1270" anchor="ctr" anchorCtr="0">
          <a:noAutofit/>
        </a:bodyPr>
        <a:lstStyle/>
        <a:p>
          <a:pPr marL="0" lvl="0" indent="0" algn="l" defTabSz="622300">
            <a:lnSpc>
              <a:spcPct val="100000"/>
            </a:lnSpc>
            <a:spcBef>
              <a:spcPct val="0"/>
            </a:spcBef>
            <a:spcAft>
              <a:spcPct val="35000"/>
            </a:spcAft>
            <a:buNone/>
          </a:pPr>
          <a:r>
            <a:rPr lang="en-US" sz="1400" kern="1200"/>
            <a:t>The data is numerical where most of the features have went through the PCA transformation except </a:t>
          </a:r>
          <a:r>
            <a:rPr lang="en-US" sz="1400" b="1" kern="1200"/>
            <a:t>‘Time’</a:t>
          </a:r>
          <a:r>
            <a:rPr lang="en-US" sz="1400" kern="1200"/>
            <a:t> and </a:t>
          </a:r>
          <a:r>
            <a:rPr lang="en-US" sz="1400" b="1" kern="1200"/>
            <a:t>‘Amount’</a:t>
          </a:r>
          <a:r>
            <a:rPr lang="en-US" sz="1400" kern="1200"/>
            <a:t>.</a:t>
          </a:r>
          <a:endParaRPr lang="en-US" sz="1400" kern="1200" dirty="0"/>
        </a:p>
      </dsp:txBody>
      <dsp:txXfrm>
        <a:off x="604317" y="2025656"/>
        <a:ext cx="6218587" cy="539318"/>
      </dsp:txXfrm>
    </dsp:sp>
    <dsp:sp modelId="{701CCADE-E538-4D0B-A361-E18906582D2A}">
      <dsp:nvSpPr>
        <dsp:cNvPr id="0" name=""/>
        <dsp:cNvSpPr/>
      </dsp:nvSpPr>
      <dsp:spPr>
        <a:xfrm>
          <a:off x="0" y="2699804"/>
          <a:ext cx="6832212" cy="5229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1C3D53-3DC0-46CF-A75A-4A07D9D5F8EC}">
      <dsp:nvSpPr>
        <dsp:cNvPr id="0" name=""/>
        <dsp:cNvSpPr/>
      </dsp:nvSpPr>
      <dsp:spPr>
        <a:xfrm>
          <a:off x="158200" y="2817473"/>
          <a:ext cx="287917" cy="2876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7C0EB5-4A05-4199-9B72-52D461BF71EF}">
      <dsp:nvSpPr>
        <dsp:cNvPr id="0" name=""/>
        <dsp:cNvSpPr/>
      </dsp:nvSpPr>
      <dsp:spPr>
        <a:xfrm>
          <a:off x="604317" y="2699804"/>
          <a:ext cx="6218587" cy="53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078" tIns="57078" rIns="57078" bIns="57078" numCol="1" spcCol="1270" anchor="ctr" anchorCtr="0">
          <a:noAutofit/>
        </a:bodyPr>
        <a:lstStyle/>
        <a:p>
          <a:pPr marL="0" lvl="0" indent="0" algn="l" defTabSz="622300">
            <a:lnSpc>
              <a:spcPct val="100000"/>
            </a:lnSpc>
            <a:spcBef>
              <a:spcPct val="0"/>
            </a:spcBef>
            <a:spcAft>
              <a:spcPct val="35000"/>
            </a:spcAft>
            <a:buNone/>
          </a:pPr>
          <a:r>
            <a:rPr lang="en-US" sz="1400" kern="1200"/>
            <a:t>The data set is highly imbalanced as there are </a:t>
          </a:r>
          <a:r>
            <a:rPr lang="fr-FR" sz="1400" kern="1200"/>
            <a:t>282493 non-fraudulent transactions and 460 fraudulent transactions. The same can also be viewed visually in the notebook.</a:t>
          </a:r>
          <a:endParaRPr lang="en-US" sz="1400" kern="1200" dirty="0"/>
        </a:p>
      </dsp:txBody>
      <dsp:txXfrm>
        <a:off x="604317" y="2699804"/>
        <a:ext cx="6218587" cy="539318"/>
      </dsp:txXfrm>
    </dsp:sp>
    <dsp:sp modelId="{94A7549A-B7EC-491A-89ED-3BE52DA09C8E}">
      <dsp:nvSpPr>
        <dsp:cNvPr id="0" name=""/>
        <dsp:cNvSpPr/>
      </dsp:nvSpPr>
      <dsp:spPr>
        <a:xfrm>
          <a:off x="0" y="3373952"/>
          <a:ext cx="6832212" cy="5229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69F331-4DE6-4CA0-B419-B254AA089EEA}">
      <dsp:nvSpPr>
        <dsp:cNvPr id="0" name=""/>
        <dsp:cNvSpPr/>
      </dsp:nvSpPr>
      <dsp:spPr>
        <a:xfrm>
          <a:off x="158200" y="3491621"/>
          <a:ext cx="287917" cy="2876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7358B9-0FAF-4B6D-AE59-60990DC7141F}">
      <dsp:nvSpPr>
        <dsp:cNvPr id="0" name=""/>
        <dsp:cNvSpPr/>
      </dsp:nvSpPr>
      <dsp:spPr>
        <a:xfrm>
          <a:off x="604317" y="3373952"/>
          <a:ext cx="6218587" cy="53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078" tIns="57078" rIns="57078" bIns="57078" numCol="1" spcCol="1270" anchor="ctr" anchorCtr="0">
          <a:noAutofit/>
        </a:bodyPr>
        <a:lstStyle/>
        <a:p>
          <a:pPr marL="0" lvl="0" indent="0" algn="l" defTabSz="622300">
            <a:lnSpc>
              <a:spcPct val="100000"/>
            </a:lnSpc>
            <a:spcBef>
              <a:spcPct val="0"/>
            </a:spcBef>
            <a:spcAft>
              <a:spcPct val="35000"/>
            </a:spcAft>
            <a:buNone/>
          </a:pPr>
          <a:r>
            <a:rPr lang="fr-FR" sz="1400" kern="1200"/>
            <a:t>The split between training and test data is 75 and 25</a:t>
          </a:r>
          <a:endParaRPr lang="en-US" sz="1400" kern="1200"/>
        </a:p>
      </dsp:txBody>
      <dsp:txXfrm>
        <a:off x="604317" y="3373952"/>
        <a:ext cx="6218587" cy="539318"/>
      </dsp:txXfrm>
    </dsp:sp>
    <dsp:sp modelId="{27BB3431-9628-433D-9012-B712FEDD2928}">
      <dsp:nvSpPr>
        <dsp:cNvPr id="0" name=""/>
        <dsp:cNvSpPr/>
      </dsp:nvSpPr>
      <dsp:spPr>
        <a:xfrm>
          <a:off x="0" y="4048100"/>
          <a:ext cx="6832212" cy="5229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1D42C7-5DA8-4805-B2E9-A49B9F1EFB55}">
      <dsp:nvSpPr>
        <dsp:cNvPr id="0" name=""/>
        <dsp:cNvSpPr/>
      </dsp:nvSpPr>
      <dsp:spPr>
        <a:xfrm>
          <a:off x="158200" y="4165769"/>
          <a:ext cx="287917" cy="28763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E1B08B-E2D9-42D7-84F8-CE68B40505A4}">
      <dsp:nvSpPr>
        <dsp:cNvPr id="0" name=""/>
        <dsp:cNvSpPr/>
      </dsp:nvSpPr>
      <dsp:spPr>
        <a:xfrm>
          <a:off x="604317" y="4048100"/>
          <a:ext cx="6218587" cy="53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078" tIns="57078" rIns="57078" bIns="57078" numCol="1" spcCol="1270" anchor="ctr" anchorCtr="0">
          <a:noAutofit/>
        </a:bodyPr>
        <a:lstStyle/>
        <a:p>
          <a:pPr marL="0" lvl="0" indent="0" algn="l" defTabSz="622300">
            <a:lnSpc>
              <a:spcPct val="100000"/>
            </a:lnSpc>
            <a:spcBef>
              <a:spcPct val="0"/>
            </a:spcBef>
            <a:spcAft>
              <a:spcPct val="35000"/>
            </a:spcAft>
            <a:buNone/>
          </a:pPr>
          <a:r>
            <a:rPr lang="fr-FR" sz="1400" kern="1200"/>
            <a:t>There were no missing or null values in the dataset</a:t>
          </a:r>
          <a:endParaRPr lang="en-US" sz="1400" kern="1200"/>
        </a:p>
      </dsp:txBody>
      <dsp:txXfrm>
        <a:off x="604317" y="4048100"/>
        <a:ext cx="6218587" cy="539318"/>
      </dsp:txXfrm>
    </dsp:sp>
    <dsp:sp modelId="{C235F870-FAAC-49C6-8E25-605E1960FE12}">
      <dsp:nvSpPr>
        <dsp:cNvPr id="0" name=""/>
        <dsp:cNvSpPr/>
      </dsp:nvSpPr>
      <dsp:spPr>
        <a:xfrm>
          <a:off x="0" y="4722247"/>
          <a:ext cx="6832212" cy="5229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34963-7C96-4025-BED1-6CC2169250DA}">
      <dsp:nvSpPr>
        <dsp:cNvPr id="0" name=""/>
        <dsp:cNvSpPr/>
      </dsp:nvSpPr>
      <dsp:spPr>
        <a:xfrm>
          <a:off x="158200" y="4839917"/>
          <a:ext cx="287917" cy="287636"/>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166C9A-420D-4041-B21C-CA6BECC5CAFE}">
      <dsp:nvSpPr>
        <dsp:cNvPr id="0" name=""/>
        <dsp:cNvSpPr/>
      </dsp:nvSpPr>
      <dsp:spPr>
        <a:xfrm>
          <a:off x="604317" y="4722247"/>
          <a:ext cx="6218587" cy="53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078" tIns="57078" rIns="57078" bIns="57078" numCol="1" spcCol="1270" anchor="ctr" anchorCtr="0">
          <a:noAutofit/>
        </a:bodyPr>
        <a:lstStyle/>
        <a:p>
          <a:pPr marL="0" lvl="0" indent="0" algn="l" defTabSz="622300">
            <a:lnSpc>
              <a:spcPct val="100000"/>
            </a:lnSpc>
            <a:spcBef>
              <a:spcPct val="0"/>
            </a:spcBef>
            <a:spcAft>
              <a:spcPct val="35000"/>
            </a:spcAft>
            <a:buNone/>
          </a:pPr>
          <a:r>
            <a:rPr lang="fr-FR" sz="1400" kern="1200"/>
            <a:t>There were 1081 duplicate records detected which were removed as part of data preprocessing</a:t>
          </a:r>
          <a:endParaRPr lang="en-US" sz="1400" kern="1200"/>
        </a:p>
      </dsp:txBody>
      <dsp:txXfrm>
        <a:off x="604317" y="4722247"/>
        <a:ext cx="6218587" cy="5393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56A2A-1F31-400B-8D39-B4AFC88369AD}">
      <dsp:nvSpPr>
        <dsp:cNvPr id="0" name=""/>
        <dsp:cNvSpPr/>
      </dsp:nvSpPr>
      <dsp:spPr>
        <a:xfrm>
          <a:off x="5337" y="1116492"/>
          <a:ext cx="3789742" cy="3031794"/>
        </a:xfrm>
        <a:prstGeom prst="homePlate">
          <a:avLst>
            <a:gd name="adj" fmla="val 25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694" tIns="33020" rIns="534775" bIns="33020" numCol="1" spcCol="1270" anchor="ctr" anchorCtr="0">
          <a:noAutofit/>
        </a:bodyPr>
        <a:lstStyle/>
        <a:p>
          <a:pPr marL="0" lvl="0" indent="0" algn="ctr" defTabSz="577850">
            <a:lnSpc>
              <a:spcPct val="90000"/>
            </a:lnSpc>
            <a:spcBef>
              <a:spcPct val="0"/>
            </a:spcBef>
            <a:spcAft>
              <a:spcPct val="35000"/>
            </a:spcAft>
            <a:buNone/>
            <a:defRPr b="1"/>
          </a:pPr>
          <a:r>
            <a:rPr lang="en-US" sz="1300" kern="1200"/>
            <a:t>Since there are more than 99% of data points belonging to non fraudulent class and only 1% belonging to fraudulent class, the data is highly imbalanced and training our model on original dataset for creating a predictive model would lead to a lot of errors due to overfitting, misclassifying the fraudulent transactions as legitimate activity due to skewed data</a:t>
          </a:r>
        </a:p>
      </dsp:txBody>
      <dsp:txXfrm>
        <a:off x="5337" y="1116492"/>
        <a:ext cx="3410768" cy="3031794"/>
      </dsp:txXfrm>
    </dsp:sp>
    <dsp:sp modelId="{3D2A4836-098B-4E65-90DC-028A4A59DAAB}">
      <dsp:nvSpPr>
        <dsp:cNvPr id="0" name=""/>
        <dsp:cNvSpPr/>
      </dsp:nvSpPr>
      <dsp:spPr>
        <a:xfrm>
          <a:off x="3037131" y="1116492"/>
          <a:ext cx="3789742" cy="3031794"/>
        </a:xfrm>
        <a:prstGeom prst="chevron">
          <a:avLst>
            <a:gd name="adj" fmla="val 25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694" tIns="33020" rIns="133694" bIns="33020" numCol="1" spcCol="1270" anchor="t" anchorCtr="0">
          <a:noAutofit/>
        </a:bodyPr>
        <a:lstStyle/>
        <a:p>
          <a:pPr marL="0" lvl="0" indent="0" algn="l" defTabSz="577850">
            <a:lnSpc>
              <a:spcPct val="90000"/>
            </a:lnSpc>
            <a:spcBef>
              <a:spcPct val="0"/>
            </a:spcBef>
            <a:spcAft>
              <a:spcPct val="35000"/>
            </a:spcAft>
            <a:buNone/>
            <a:defRPr b="1"/>
          </a:pPr>
          <a:r>
            <a:rPr lang="en-US" sz="1300" kern="1200"/>
            <a:t>To tackle this problem we have applied the following two classic techniques which gave us quite accurate results.</a:t>
          </a:r>
        </a:p>
        <a:p>
          <a:pPr marL="57150" lvl="1" indent="-57150" algn="l" defTabSz="444500">
            <a:lnSpc>
              <a:spcPct val="90000"/>
            </a:lnSpc>
            <a:spcBef>
              <a:spcPct val="0"/>
            </a:spcBef>
            <a:spcAft>
              <a:spcPct val="15000"/>
            </a:spcAft>
            <a:buChar char="•"/>
          </a:pPr>
          <a:r>
            <a:rPr lang="en-US" sz="1000" kern="1200" dirty="0"/>
            <a:t>Undersampling majority class</a:t>
          </a:r>
        </a:p>
        <a:p>
          <a:pPr marL="57150" lvl="1" indent="-57150" algn="l" defTabSz="444500">
            <a:lnSpc>
              <a:spcPct val="90000"/>
            </a:lnSpc>
            <a:spcBef>
              <a:spcPct val="0"/>
            </a:spcBef>
            <a:spcAft>
              <a:spcPct val="15000"/>
            </a:spcAft>
            <a:buChar char="•"/>
          </a:pPr>
          <a:r>
            <a:rPr lang="en-US" sz="1000" kern="1200"/>
            <a:t>Oversampling minority class using SMOTE (Synthetic Minority Over-sampling) which synthesize data from existing ones  by selecting data that are close or similar in the feature space and drawing a line between data and make new data at a point on the line.</a:t>
          </a:r>
        </a:p>
      </dsp:txBody>
      <dsp:txXfrm>
        <a:off x="3795080" y="1116492"/>
        <a:ext cx="2273845" cy="30317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FE1DC-D795-417F-ABBA-D9C30AACF2D9}">
      <dsp:nvSpPr>
        <dsp:cNvPr id="0" name=""/>
        <dsp:cNvSpPr/>
      </dsp:nvSpPr>
      <dsp:spPr>
        <a:xfrm>
          <a:off x="0" y="3177573"/>
          <a:ext cx="6832212" cy="2084831"/>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We have applied both undersampling and oversampling through SMOTE on all the models built under various classification techniques</a:t>
          </a:r>
        </a:p>
      </dsp:txBody>
      <dsp:txXfrm>
        <a:off x="0" y="3177573"/>
        <a:ext cx="6832212" cy="2084831"/>
      </dsp:txXfrm>
    </dsp:sp>
    <dsp:sp modelId="{3671ED66-2744-4C90-B377-A6A3FEF71FA9}">
      <dsp:nvSpPr>
        <dsp:cNvPr id="0" name=""/>
        <dsp:cNvSpPr/>
      </dsp:nvSpPr>
      <dsp:spPr>
        <a:xfrm rot="10800000">
          <a:off x="0" y="2374"/>
          <a:ext cx="6832212" cy="3206471"/>
        </a:xfrm>
        <a:prstGeom prst="upArrowCallou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We used three different classification algorithms to build our model and compared the results using standard evaluation metrics</a:t>
          </a:r>
        </a:p>
      </dsp:txBody>
      <dsp:txXfrm rot="-10800000">
        <a:off x="0" y="2374"/>
        <a:ext cx="6832212" cy="1125471"/>
      </dsp:txXfrm>
    </dsp:sp>
    <dsp:sp modelId="{2ED68AAC-F580-4DAD-AD44-62AE2BDEBBB7}">
      <dsp:nvSpPr>
        <dsp:cNvPr id="0" name=""/>
        <dsp:cNvSpPr/>
      </dsp:nvSpPr>
      <dsp:spPr>
        <a:xfrm>
          <a:off x="3336" y="1127845"/>
          <a:ext cx="2275179" cy="958734"/>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a:t>Decision Tree</a:t>
          </a:r>
        </a:p>
      </dsp:txBody>
      <dsp:txXfrm>
        <a:off x="3336" y="1127845"/>
        <a:ext cx="2275179" cy="958734"/>
      </dsp:txXfrm>
    </dsp:sp>
    <dsp:sp modelId="{A1A18E12-A37F-42AF-9185-26A940E2F050}">
      <dsp:nvSpPr>
        <dsp:cNvPr id="0" name=""/>
        <dsp:cNvSpPr/>
      </dsp:nvSpPr>
      <dsp:spPr>
        <a:xfrm>
          <a:off x="2278516" y="1127845"/>
          <a:ext cx="2275179" cy="958734"/>
        </a:xfrm>
        <a:prstGeom prst="rect">
          <a:avLst/>
        </a:prstGeom>
        <a:solidFill>
          <a:schemeClr val="accent2">
            <a:tint val="40000"/>
            <a:alpha val="90000"/>
            <a:hueOff val="464328"/>
            <a:satOff val="-20928"/>
            <a:lumOff val="-1477"/>
            <a:alphaOff val="0"/>
          </a:schemeClr>
        </a:solidFill>
        <a:ln w="9525" cap="rnd" cmpd="sng" algn="ctr">
          <a:solidFill>
            <a:schemeClr val="accent2">
              <a:tint val="40000"/>
              <a:alpha val="90000"/>
              <a:hueOff val="464328"/>
              <a:satOff val="-20928"/>
              <a:lumOff val="-14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a:t>Naïve Bayes Classifier</a:t>
          </a:r>
        </a:p>
      </dsp:txBody>
      <dsp:txXfrm>
        <a:off x="2278516" y="1127845"/>
        <a:ext cx="2275179" cy="958734"/>
      </dsp:txXfrm>
    </dsp:sp>
    <dsp:sp modelId="{6A21447B-BF1C-46F1-8BED-59FE65D9B7F8}">
      <dsp:nvSpPr>
        <dsp:cNvPr id="0" name=""/>
        <dsp:cNvSpPr/>
      </dsp:nvSpPr>
      <dsp:spPr>
        <a:xfrm>
          <a:off x="4553695" y="1127845"/>
          <a:ext cx="2275179" cy="958734"/>
        </a:xfrm>
        <a:prstGeom prst="rect">
          <a:avLst/>
        </a:prstGeom>
        <a:solidFill>
          <a:schemeClr val="accent2">
            <a:tint val="40000"/>
            <a:alpha val="90000"/>
            <a:hueOff val="928656"/>
            <a:satOff val="-41856"/>
            <a:lumOff val="-2954"/>
            <a:alphaOff val="0"/>
          </a:schemeClr>
        </a:solidFill>
        <a:ln w="9525" cap="rnd" cmpd="sng" algn="ctr">
          <a:solidFill>
            <a:schemeClr val="accent2">
              <a:tint val="40000"/>
              <a:alpha val="90000"/>
              <a:hueOff val="928656"/>
              <a:satOff val="-41856"/>
              <a:lumOff val="-29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a:t>Logistic Regression</a:t>
          </a:r>
        </a:p>
      </dsp:txBody>
      <dsp:txXfrm>
        <a:off x="4553695" y="1127845"/>
        <a:ext cx="2275179" cy="9587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43C599-6EEE-4841-AF8B-BAE27603A710}"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323477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3C599-6EEE-4841-AF8B-BAE27603A710}"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2596291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3C599-6EEE-4841-AF8B-BAE27603A710}"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6EBABE-A652-4869-8AD5-17767C47661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79184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143C599-6EEE-4841-AF8B-BAE27603A710}" type="datetimeFigureOut">
              <a:rPr lang="en-IN" smtClean="0"/>
              <a:t>05-03-2021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1333091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143C599-6EEE-4841-AF8B-BAE27603A710}" type="datetimeFigureOut">
              <a:rPr lang="en-IN" smtClean="0"/>
              <a:t>05-03-2021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6EBABE-A652-4869-8AD5-17767C47661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2240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143C599-6EEE-4841-AF8B-BAE27603A710}" type="datetimeFigureOut">
              <a:rPr lang="en-IN" smtClean="0"/>
              <a:t>05-03-2021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2645475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43C599-6EEE-4841-AF8B-BAE27603A710}"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2721097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43C599-6EEE-4841-AF8B-BAE27603A710}"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2530329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43C599-6EEE-4841-AF8B-BAE27603A710}"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105379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3C599-6EEE-4841-AF8B-BAE27603A710}"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207482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43C599-6EEE-4841-AF8B-BAE27603A710}" type="datetimeFigureOut">
              <a:rPr lang="en-IN" smtClean="0"/>
              <a:t>05-03-2021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142479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43C599-6EEE-4841-AF8B-BAE27603A710}" type="datetimeFigureOut">
              <a:rPr lang="en-IN" smtClean="0"/>
              <a:t>05-03-2021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1238552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43C599-6EEE-4841-AF8B-BAE27603A710}" type="datetimeFigureOut">
              <a:rPr lang="en-IN" smtClean="0"/>
              <a:t>05-03-2021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7475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43C599-6EEE-4841-AF8B-BAE27603A710}" type="datetimeFigureOut">
              <a:rPr lang="en-IN" smtClean="0"/>
              <a:t>05-03-2021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56566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43C599-6EEE-4841-AF8B-BAE27603A710}" type="datetimeFigureOut">
              <a:rPr lang="en-IN" smtClean="0"/>
              <a:t>05-03-2021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64180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43C599-6EEE-4841-AF8B-BAE27603A710}" type="datetimeFigureOut">
              <a:rPr lang="en-IN" smtClean="0"/>
              <a:t>05-03-2021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370167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143C599-6EEE-4841-AF8B-BAE27603A710}" type="datetimeFigureOut">
              <a:rPr lang="en-IN" smtClean="0"/>
              <a:t>05-03-2021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E6EBABE-A652-4869-8AD5-17767C476615}" type="slidenum">
              <a:rPr lang="en-IN" smtClean="0"/>
              <a:t>‹#›</a:t>
            </a:fld>
            <a:endParaRPr lang="en-IN"/>
          </a:p>
        </p:txBody>
      </p:sp>
    </p:spTree>
    <p:extLst>
      <p:ext uri="{BB962C8B-B14F-4D97-AF65-F5344CB8AC3E}">
        <p14:creationId xmlns:p14="http://schemas.microsoft.com/office/powerpoint/2010/main" val="3290372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15" name="Group 225">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61"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28"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29"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30"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31"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33"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34"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5"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36"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7"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8"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0" name="Group 239">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1"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2"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3"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44"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45"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5"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47"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48"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49"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50"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51"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52"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54" name="Rectangle 253">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20"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321" name="Rectangle 320">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322" name="Group 321">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accent1">
              <a:alpha val="30000"/>
            </a:schemeClr>
          </a:solidFill>
        </p:grpSpPr>
        <p:sp>
          <p:nvSpPr>
            <p:cNvPr id="323"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324"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325"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326"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9"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16"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17"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18"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31"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2"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19"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34"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a:extLst>
              <a:ext uri="{FF2B5EF4-FFF2-40B4-BE49-F238E27FC236}">
                <a16:creationId xmlns:a16="http://schemas.microsoft.com/office/drawing/2014/main" id="{56838EB2-4FB6-4CE5-AE50-072736C800A6}"/>
              </a:ext>
            </a:extLst>
          </p:cNvPr>
          <p:cNvSpPr>
            <a:spLocks noGrp="1"/>
          </p:cNvSpPr>
          <p:nvPr>
            <p:ph type="title"/>
          </p:nvPr>
        </p:nvSpPr>
        <p:spPr>
          <a:xfrm>
            <a:off x="7839756" y="1159566"/>
            <a:ext cx="3662939" cy="4568264"/>
          </a:xfrm>
        </p:spPr>
        <p:txBody>
          <a:bodyPr vert="horz" lIns="91440" tIns="45720" rIns="91440" bIns="45720" rtlCol="0" anchor="ctr">
            <a:normAutofit/>
          </a:bodyPr>
          <a:lstStyle/>
          <a:p>
            <a:r>
              <a:rPr lang="en-US" sz="3600" dirty="0">
                <a:solidFill>
                  <a:schemeClr val="tx1"/>
                </a:solidFill>
              </a:rPr>
              <a:t>Credit Card Fraud Detection</a:t>
            </a:r>
            <a:br>
              <a:rPr lang="en-US" sz="3600" dirty="0">
                <a:solidFill>
                  <a:schemeClr val="tx1"/>
                </a:solidFill>
              </a:rPr>
            </a:br>
            <a:br>
              <a:rPr lang="en-US" sz="3600" b="1" dirty="0">
                <a:solidFill>
                  <a:schemeClr val="tx1"/>
                </a:solidFill>
              </a:rPr>
            </a:br>
            <a:r>
              <a:rPr lang="en-US" sz="3600" dirty="0">
                <a:solidFill>
                  <a:schemeClr val="tx1"/>
                </a:solidFill>
              </a:rPr>
              <a:t>Assignment Group 60</a:t>
            </a:r>
          </a:p>
        </p:txBody>
      </p:sp>
      <p:sp>
        <p:nvSpPr>
          <p:cNvPr id="420"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3" name="Text Placeholder 2">
            <a:extLst>
              <a:ext uri="{FF2B5EF4-FFF2-40B4-BE49-F238E27FC236}">
                <a16:creationId xmlns:a16="http://schemas.microsoft.com/office/drawing/2014/main" id="{0EB60F90-D1AB-4493-BC8F-1AE6A2D1CA04}"/>
              </a:ext>
            </a:extLst>
          </p:cNvPr>
          <p:cNvSpPr>
            <a:spLocks noGrp="1"/>
          </p:cNvSpPr>
          <p:nvPr>
            <p:ph type="body" sz="half" idx="2"/>
          </p:nvPr>
        </p:nvSpPr>
        <p:spPr>
          <a:xfrm>
            <a:off x="637310" y="1286934"/>
            <a:ext cx="5292436" cy="4284134"/>
          </a:xfrm>
        </p:spPr>
        <p:txBody>
          <a:bodyPr vert="horz" lIns="91440" tIns="45720" rIns="91440" bIns="45720" rtlCol="0" anchor="ctr">
            <a:normAutofit/>
          </a:bodyPr>
          <a:lstStyle/>
          <a:p>
            <a:pPr marL="285750" indent="-285750">
              <a:buFont typeface="Wingdings 3" charset="2"/>
              <a:buChar char=""/>
            </a:pPr>
            <a:r>
              <a:rPr lang="en-US" b="1" dirty="0">
                <a:solidFill>
                  <a:srgbClr val="FFFFFF"/>
                </a:solidFill>
              </a:rPr>
              <a:t>Kunal Anilbhai Gupta – 2019HC04744</a:t>
            </a:r>
          </a:p>
          <a:p>
            <a:pPr marL="285750" indent="-285750">
              <a:buFont typeface="Wingdings 3" charset="2"/>
              <a:buChar char=""/>
            </a:pPr>
            <a:r>
              <a:rPr lang="en-US" b="1" dirty="0">
                <a:solidFill>
                  <a:srgbClr val="FFFFFF"/>
                </a:solidFill>
              </a:rPr>
              <a:t>Vinayak Vaid – 2019HC04745</a:t>
            </a:r>
          </a:p>
          <a:p>
            <a:pPr marL="285750" indent="-285750">
              <a:buFont typeface="Wingdings 3" charset="2"/>
              <a:buChar char=""/>
            </a:pPr>
            <a:r>
              <a:rPr lang="en-US" b="1" dirty="0">
                <a:solidFill>
                  <a:srgbClr val="FFFFFF"/>
                </a:solidFill>
              </a:rPr>
              <a:t>Khushi Raj </a:t>
            </a:r>
            <a:r>
              <a:rPr lang="en-US" b="1">
                <a:solidFill>
                  <a:srgbClr val="FFFFFF"/>
                </a:solidFill>
              </a:rPr>
              <a:t>– 2019HC04731</a:t>
            </a:r>
            <a:endParaRPr lang="en-US" b="1" dirty="0">
              <a:solidFill>
                <a:srgbClr val="FFFFFF"/>
              </a:solidFill>
            </a:endParaRPr>
          </a:p>
        </p:txBody>
      </p:sp>
    </p:spTree>
    <p:extLst>
      <p:ext uri="{BB962C8B-B14F-4D97-AF65-F5344CB8AC3E}">
        <p14:creationId xmlns:p14="http://schemas.microsoft.com/office/powerpoint/2010/main" val="20045357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9"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9"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1"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2"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3"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4"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5"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6"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7"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8"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9"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0"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22" name="Group 121">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3"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70"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5"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71"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7"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73"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4"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75"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76"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77"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78"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79"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81" name="Rectangle 180">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83"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85" name="Rectangle 184">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D5856-B031-4206-82CD-073B693B8281}"/>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sz="3600"/>
              <a:t>Decision Tree Classifier</a:t>
            </a:r>
          </a:p>
        </p:txBody>
      </p:sp>
      <p:sp>
        <p:nvSpPr>
          <p:cNvPr id="3" name="Text Placeholder 2">
            <a:extLst>
              <a:ext uri="{FF2B5EF4-FFF2-40B4-BE49-F238E27FC236}">
                <a16:creationId xmlns:a16="http://schemas.microsoft.com/office/drawing/2014/main" id="{6CA2EB8B-B07D-47EE-B72B-616E522BAD9E}"/>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buFont typeface="Wingdings 3" charset="2"/>
              <a:buChar char=""/>
            </a:pPr>
            <a:r>
              <a:rPr lang="en-US" dirty="0">
                <a:solidFill>
                  <a:schemeClr val="tx1">
                    <a:lumMod val="75000"/>
                    <a:lumOff val="25000"/>
                  </a:schemeClr>
                </a:solidFill>
              </a:rPr>
              <a:t>Under sampling to randomly select the majority class to balance with minority class</a:t>
            </a:r>
          </a:p>
          <a:p>
            <a:pPr marL="800100" lvl="1" indent="-400050"/>
            <a:r>
              <a:rPr lang="en-US" dirty="0"/>
              <a:t>Accuracy – 92.4%</a:t>
            </a:r>
          </a:p>
          <a:p>
            <a:pPr marL="800100" lvl="1" indent="-400050"/>
            <a:r>
              <a:rPr lang="en-US" dirty="0"/>
              <a:t>Precision – 92.4%</a:t>
            </a:r>
          </a:p>
          <a:p>
            <a:pPr marL="800100" lvl="1" indent="-400050"/>
            <a:r>
              <a:rPr lang="en-US" dirty="0"/>
              <a:t>Recall – 92.4%</a:t>
            </a:r>
          </a:p>
          <a:p>
            <a:pPr marL="800100" lvl="1" indent="-400050"/>
            <a:r>
              <a:rPr lang="en-US" dirty="0"/>
              <a:t>F1-score – 92.4%</a:t>
            </a:r>
          </a:p>
          <a:p>
            <a:pPr>
              <a:buFont typeface="Wingdings 3" charset="2"/>
              <a:buChar char=""/>
            </a:pPr>
            <a:endParaRPr lang="en-US" dirty="0">
              <a:solidFill>
                <a:schemeClr val="tx1">
                  <a:lumMod val="75000"/>
                  <a:lumOff val="25000"/>
                </a:schemeClr>
              </a:solidFill>
            </a:endParaRPr>
          </a:p>
        </p:txBody>
      </p:sp>
      <p:pic>
        <p:nvPicPr>
          <p:cNvPr id="4" name="Picture 3">
            <a:extLst>
              <a:ext uri="{FF2B5EF4-FFF2-40B4-BE49-F238E27FC236}">
                <a16:creationId xmlns:a16="http://schemas.microsoft.com/office/drawing/2014/main" id="{AB887174-4982-457C-B5EA-E780BDB6C376}"/>
              </a:ext>
            </a:extLst>
          </p:cNvPr>
          <p:cNvPicPr>
            <a:picLocks noChangeAspect="1"/>
          </p:cNvPicPr>
          <p:nvPr/>
        </p:nvPicPr>
        <p:blipFill rotWithShape="1">
          <a:blip r:embed="rId2"/>
          <a:srcRect t="4575" r="1" b="3409"/>
          <a:stretch/>
        </p:blipFill>
        <p:spPr>
          <a:xfrm>
            <a:off x="4619543" y="10"/>
            <a:ext cx="7572457" cy="6857990"/>
          </a:xfrm>
          <a:prstGeom prst="rect">
            <a:avLst/>
          </a:prstGeom>
        </p:spPr>
      </p:pic>
    </p:spTree>
    <p:extLst>
      <p:ext uri="{BB962C8B-B14F-4D97-AF65-F5344CB8AC3E}">
        <p14:creationId xmlns:p14="http://schemas.microsoft.com/office/powerpoint/2010/main" val="72155527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4"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5"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6"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7"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8"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9"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20"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21"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22"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23"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74"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5"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27" name="Group 126">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78"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79"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80"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81"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82"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83"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84"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5"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86"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87"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88"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89"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91" name="Rectangle 190">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93"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95" name="Rectangle 194">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D5856-B031-4206-82CD-073B693B8281}"/>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sz="3600"/>
              <a:t>Decision Tree Classifier</a:t>
            </a:r>
          </a:p>
        </p:txBody>
      </p:sp>
      <p:sp>
        <p:nvSpPr>
          <p:cNvPr id="3" name="Text Placeholder 2">
            <a:extLst>
              <a:ext uri="{FF2B5EF4-FFF2-40B4-BE49-F238E27FC236}">
                <a16:creationId xmlns:a16="http://schemas.microsoft.com/office/drawing/2014/main" id="{6CA2EB8B-B07D-47EE-B72B-616E522BAD9E}"/>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buFont typeface="Wingdings 3" charset="2"/>
              <a:buChar char=""/>
            </a:pPr>
            <a:r>
              <a:rPr lang="en-US" sz="1700">
                <a:solidFill>
                  <a:schemeClr val="tx1">
                    <a:lumMod val="75000"/>
                    <a:lumOff val="25000"/>
                  </a:schemeClr>
                </a:solidFill>
              </a:rPr>
              <a:t>Over-sampling is to duplicate data in the minority class using SMOTE which works by selecting data that are close or similar in the feature space and drawing a line between data and make new data at a point on the line</a:t>
            </a:r>
          </a:p>
          <a:p>
            <a:pPr lvl="1"/>
            <a:r>
              <a:rPr lang="en-US" sz="1700"/>
              <a:t>Accuracy – 99.8%</a:t>
            </a:r>
          </a:p>
          <a:p>
            <a:pPr marL="800100" lvl="1" indent="-400050"/>
            <a:r>
              <a:rPr lang="en-US" sz="1700"/>
              <a:t>Precision – 99.8%</a:t>
            </a:r>
          </a:p>
          <a:p>
            <a:pPr marL="800100" lvl="1" indent="-400050"/>
            <a:r>
              <a:rPr lang="en-US" sz="1700"/>
              <a:t>Recall – 99.8%</a:t>
            </a:r>
          </a:p>
          <a:p>
            <a:pPr marL="800100" lvl="1" indent="-400050"/>
            <a:r>
              <a:rPr lang="en-US" sz="1700"/>
              <a:t>F1-score – 99.8%</a:t>
            </a:r>
          </a:p>
          <a:p>
            <a:pPr>
              <a:buFont typeface="Wingdings 3" charset="2"/>
              <a:buChar char=""/>
            </a:pPr>
            <a:endParaRPr lang="en-US" sz="1700">
              <a:solidFill>
                <a:schemeClr val="tx1">
                  <a:lumMod val="75000"/>
                  <a:lumOff val="25000"/>
                </a:schemeClr>
              </a:solidFill>
            </a:endParaRPr>
          </a:p>
        </p:txBody>
      </p:sp>
      <p:pic>
        <p:nvPicPr>
          <p:cNvPr id="6" name="Picture 5">
            <a:extLst>
              <a:ext uri="{FF2B5EF4-FFF2-40B4-BE49-F238E27FC236}">
                <a16:creationId xmlns:a16="http://schemas.microsoft.com/office/drawing/2014/main" id="{ACBC8808-24CB-4F86-B448-CE35EC35745F}"/>
              </a:ext>
            </a:extLst>
          </p:cNvPr>
          <p:cNvPicPr>
            <a:picLocks noChangeAspect="1"/>
          </p:cNvPicPr>
          <p:nvPr/>
        </p:nvPicPr>
        <p:blipFill rotWithShape="1">
          <a:blip r:embed="rId2"/>
          <a:srcRect t="5009" r="1" b="2680"/>
          <a:stretch/>
        </p:blipFill>
        <p:spPr>
          <a:xfrm>
            <a:off x="4619543" y="10"/>
            <a:ext cx="7572457" cy="6857990"/>
          </a:xfrm>
          <a:prstGeom prst="rect">
            <a:avLst/>
          </a:prstGeom>
        </p:spPr>
      </p:pic>
    </p:spTree>
    <p:extLst>
      <p:ext uri="{BB962C8B-B14F-4D97-AF65-F5344CB8AC3E}">
        <p14:creationId xmlns:p14="http://schemas.microsoft.com/office/powerpoint/2010/main" val="83577586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92" name="Group 191">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93"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94"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95"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96"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7"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8"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9"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0"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1"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2"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3"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4"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06" name="Group 205">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07"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08"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09"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10"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11"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12"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13"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14"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15"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16"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7"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18"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20" name="Rectangle 219">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22"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24" name="Rectangle 223">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D5856-B031-4206-82CD-073B693B8281}"/>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sz="3600"/>
              <a:t>Naïve Bayes Classifier</a:t>
            </a:r>
          </a:p>
        </p:txBody>
      </p:sp>
      <p:sp>
        <p:nvSpPr>
          <p:cNvPr id="3" name="Text Placeholder 2">
            <a:extLst>
              <a:ext uri="{FF2B5EF4-FFF2-40B4-BE49-F238E27FC236}">
                <a16:creationId xmlns:a16="http://schemas.microsoft.com/office/drawing/2014/main" id="{6CA2EB8B-B07D-47EE-B72B-616E522BAD9E}"/>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lnSpc>
                <a:spcPct val="90000"/>
              </a:lnSpc>
              <a:buFont typeface="Wingdings 3" charset="2"/>
              <a:buChar char=""/>
            </a:pPr>
            <a:r>
              <a:rPr lang="en-US" sz="1300" dirty="0">
                <a:solidFill>
                  <a:schemeClr val="tx1">
                    <a:lumMod val="75000"/>
                    <a:lumOff val="25000"/>
                  </a:schemeClr>
                </a:solidFill>
              </a:rPr>
              <a:t>Without dealing with class imbalance problem and using the full dataset with 75 and 25 training and test data split to fit the model we got the following results</a:t>
            </a:r>
          </a:p>
          <a:p>
            <a:pPr marL="800100" lvl="1" indent="-400050">
              <a:lnSpc>
                <a:spcPct val="90000"/>
              </a:lnSpc>
            </a:pPr>
            <a:r>
              <a:rPr lang="en-US" sz="1300" dirty="0"/>
              <a:t>Accuracy – 97.7%</a:t>
            </a:r>
          </a:p>
          <a:p>
            <a:pPr marL="800100" lvl="1" indent="-400050">
              <a:lnSpc>
                <a:spcPct val="90000"/>
              </a:lnSpc>
            </a:pPr>
            <a:r>
              <a:rPr lang="en-US" sz="1300" dirty="0"/>
              <a:t>Precision – 99.8%</a:t>
            </a:r>
          </a:p>
          <a:p>
            <a:pPr marL="800100" lvl="1" indent="-400050">
              <a:lnSpc>
                <a:spcPct val="90000"/>
              </a:lnSpc>
            </a:pPr>
            <a:r>
              <a:rPr lang="en-US" sz="1300" dirty="0"/>
              <a:t>Recall – 97.7%</a:t>
            </a:r>
          </a:p>
          <a:p>
            <a:pPr marL="800100" lvl="1" indent="-400050">
              <a:lnSpc>
                <a:spcPct val="90000"/>
              </a:lnSpc>
            </a:pPr>
            <a:r>
              <a:rPr lang="en-US" sz="1300" dirty="0"/>
              <a:t>F1-score – 98.87%</a:t>
            </a:r>
          </a:p>
          <a:p>
            <a:pPr>
              <a:lnSpc>
                <a:spcPct val="90000"/>
              </a:lnSpc>
              <a:buFont typeface="Wingdings 3" charset="2"/>
              <a:buChar char=""/>
            </a:pPr>
            <a:r>
              <a:rPr lang="en-US" sz="1300" dirty="0">
                <a:solidFill>
                  <a:schemeClr val="tx1">
                    <a:lumMod val="75000"/>
                    <a:lumOff val="25000"/>
                  </a:schemeClr>
                </a:solidFill>
              </a:rPr>
              <a:t>We can see that although the accuracy and other metrics are high but since the dataset is imbalanced, where the number of non-fraudulent cases is much more than the number of fraudulent cases, hence the model is more sensitive to detect the majority class than minority class</a:t>
            </a:r>
          </a:p>
          <a:p>
            <a:pPr>
              <a:lnSpc>
                <a:spcPct val="90000"/>
              </a:lnSpc>
              <a:buFont typeface="Wingdings 3" charset="2"/>
              <a:buChar char=""/>
            </a:pPr>
            <a:endParaRPr lang="en-US" sz="1300" dirty="0">
              <a:solidFill>
                <a:schemeClr val="tx1">
                  <a:lumMod val="75000"/>
                  <a:lumOff val="25000"/>
                </a:schemeClr>
              </a:solidFill>
            </a:endParaRPr>
          </a:p>
        </p:txBody>
      </p:sp>
      <p:pic>
        <p:nvPicPr>
          <p:cNvPr id="4" name="Picture 3">
            <a:extLst>
              <a:ext uri="{FF2B5EF4-FFF2-40B4-BE49-F238E27FC236}">
                <a16:creationId xmlns:a16="http://schemas.microsoft.com/office/drawing/2014/main" id="{D1133754-AC77-48E3-9D19-B700FD9ED4A9}"/>
              </a:ext>
            </a:extLst>
          </p:cNvPr>
          <p:cNvPicPr>
            <a:picLocks noChangeAspect="1"/>
          </p:cNvPicPr>
          <p:nvPr/>
        </p:nvPicPr>
        <p:blipFill rotWithShape="1">
          <a:blip r:embed="rId2"/>
          <a:srcRect t="819" r="1" b="3667"/>
          <a:stretch/>
        </p:blipFill>
        <p:spPr>
          <a:xfrm>
            <a:off x="4619543" y="10"/>
            <a:ext cx="7572457" cy="6857990"/>
          </a:xfrm>
          <a:prstGeom prst="rect">
            <a:avLst/>
          </a:prstGeom>
        </p:spPr>
      </p:pic>
    </p:spTree>
    <p:extLst>
      <p:ext uri="{BB962C8B-B14F-4D97-AF65-F5344CB8AC3E}">
        <p14:creationId xmlns:p14="http://schemas.microsoft.com/office/powerpoint/2010/main" val="374565419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92" name="Group 191">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93"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94"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95"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96"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7"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8"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9"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0"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1"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2"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3"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4"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06" name="Group 205">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07"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08"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09"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10"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11"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12"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13"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14"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15"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16"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7"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18"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20" name="Rectangle 219">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22"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24" name="Rectangle 223">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D5856-B031-4206-82CD-073B693B8281}"/>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sz="3600"/>
              <a:t>Naïve Bayes Classifier</a:t>
            </a:r>
          </a:p>
        </p:txBody>
      </p:sp>
      <p:sp>
        <p:nvSpPr>
          <p:cNvPr id="3" name="Text Placeholder 2">
            <a:extLst>
              <a:ext uri="{FF2B5EF4-FFF2-40B4-BE49-F238E27FC236}">
                <a16:creationId xmlns:a16="http://schemas.microsoft.com/office/drawing/2014/main" id="{6CA2EB8B-B07D-47EE-B72B-616E522BAD9E}"/>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buFont typeface="Wingdings 3" charset="2"/>
              <a:buChar char=""/>
            </a:pPr>
            <a:r>
              <a:rPr lang="en-US" dirty="0">
                <a:solidFill>
                  <a:schemeClr val="tx1">
                    <a:lumMod val="75000"/>
                    <a:lumOff val="25000"/>
                  </a:schemeClr>
                </a:solidFill>
              </a:rPr>
              <a:t>Under sampling to randomly select the majority class to balance with minority class</a:t>
            </a:r>
          </a:p>
          <a:p>
            <a:pPr marL="800100" lvl="1" indent="-400050"/>
            <a:r>
              <a:rPr lang="en-US" dirty="0"/>
              <a:t>Accuracy – 89.5%</a:t>
            </a:r>
          </a:p>
          <a:p>
            <a:pPr marL="800100" lvl="1" indent="-400050"/>
            <a:r>
              <a:rPr lang="en-US" dirty="0"/>
              <a:t>Precision – 89.6%</a:t>
            </a:r>
          </a:p>
          <a:p>
            <a:pPr marL="800100" lvl="1" indent="-400050"/>
            <a:r>
              <a:rPr lang="en-US" dirty="0"/>
              <a:t>Recall – 89.5%</a:t>
            </a:r>
          </a:p>
          <a:p>
            <a:pPr marL="800100" lvl="1" indent="-400050"/>
            <a:r>
              <a:rPr lang="en-US" dirty="0"/>
              <a:t>F1-score – 89.5%</a:t>
            </a:r>
          </a:p>
          <a:p>
            <a:pPr>
              <a:buFont typeface="Wingdings 3" charset="2"/>
              <a:buChar char=""/>
            </a:pPr>
            <a:endParaRPr lang="en-US" dirty="0">
              <a:solidFill>
                <a:schemeClr val="tx1">
                  <a:lumMod val="75000"/>
                  <a:lumOff val="25000"/>
                </a:schemeClr>
              </a:solidFill>
            </a:endParaRPr>
          </a:p>
        </p:txBody>
      </p:sp>
      <p:pic>
        <p:nvPicPr>
          <p:cNvPr id="5" name="Picture 4">
            <a:extLst>
              <a:ext uri="{FF2B5EF4-FFF2-40B4-BE49-F238E27FC236}">
                <a16:creationId xmlns:a16="http://schemas.microsoft.com/office/drawing/2014/main" id="{B3CE344E-1BA1-4BD5-9723-615CDE51C9B2}"/>
              </a:ext>
            </a:extLst>
          </p:cNvPr>
          <p:cNvPicPr>
            <a:picLocks noChangeAspect="1"/>
          </p:cNvPicPr>
          <p:nvPr/>
        </p:nvPicPr>
        <p:blipFill rotWithShape="1">
          <a:blip r:embed="rId2"/>
          <a:srcRect t="3652" r="-1" b="8345"/>
          <a:stretch/>
        </p:blipFill>
        <p:spPr>
          <a:xfrm>
            <a:off x="4619543" y="10"/>
            <a:ext cx="7572457" cy="6857990"/>
          </a:xfrm>
          <a:prstGeom prst="rect">
            <a:avLst/>
          </a:prstGeom>
        </p:spPr>
      </p:pic>
    </p:spTree>
    <p:extLst>
      <p:ext uri="{BB962C8B-B14F-4D97-AF65-F5344CB8AC3E}">
        <p14:creationId xmlns:p14="http://schemas.microsoft.com/office/powerpoint/2010/main" val="310153900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02" name="Group 201">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03"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04"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05"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06"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07"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8"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9"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0"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1"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2"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3"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4"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6" name="Group 215">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17"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18"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19"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20"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21"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22"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23"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24"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25"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26"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27"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8"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30" name="Rectangle 229">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32"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34" name="Rectangle 233">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D5856-B031-4206-82CD-073B693B8281}"/>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sz="3600"/>
              <a:t>Naïve Bayes Classifier</a:t>
            </a:r>
          </a:p>
        </p:txBody>
      </p:sp>
      <p:sp>
        <p:nvSpPr>
          <p:cNvPr id="3" name="Text Placeholder 2">
            <a:extLst>
              <a:ext uri="{FF2B5EF4-FFF2-40B4-BE49-F238E27FC236}">
                <a16:creationId xmlns:a16="http://schemas.microsoft.com/office/drawing/2014/main" id="{6CA2EB8B-B07D-47EE-B72B-616E522BAD9E}"/>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buFont typeface="Wingdings 3" charset="2"/>
              <a:buChar char=""/>
            </a:pPr>
            <a:r>
              <a:rPr lang="en-US" sz="1700">
                <a:solidFill>
                  <a:schemeClr val="tx1">
                    <a:lumMod val="75000"/>
                    <a:lumOff val="25000"/>
                  </a:schemeClr>
                </a:solidFill>
              </a:rPr>
              <a:t>Over-sampling is to duplicate data in the minority class using SMOTE which works by selecting data that are close or similar in the feature space and drawing a line between data and make new data at a point on the line</a:t>
            </a:r>
          </a:p>
          <a:p>
            <a:pPr lvl="1"/>
            <a:r>
              <a:rPr lang="en-US" sz="1700"/>
              <a:t>Accuracy – 91.3%</a:t>
            </a:r>
          </a:p>
          <a:p>
            <a:pPr marL="800100" lvl="1" indent="-400050"/>
            <a:r>
              <a:rPr lang="en-US" sz="1700"/>
              <a:t>Precision – 91.9%</a:t>
            </a:r>
          </a:p>
          <a:p>
            <a:pPr marL="800100" lvl="1" indent="-400050"/>
            <a:r>
              <a:rPr lang="en-US" sz="1700"/>
              <a:t>Recall – 91.3%</a:t>
            </a:r>
          </a:p>
          <a:p>
            <a:pPr marL="800100" lvl="1" indent="-400050"/>
            <a:r>
              <a:rPr lang="en-US" sz="1700"/>
              <a:t>F1-score – 91.2%</a:t>
            </a:r>
          </a:p>
          <a:p>
            <a:pPr>
              <a:buFont typeface="Wingdings 3" charset="2"/>
              <a:buChar char=""/>
            </a:pPr>
            <a:endParaRPr lang="en-US" sz="1700">
              <a:solidFill>
                <a:schemeClr val="tx1">
                  <a:lumMod val="75000"/>
                  <a:lumOff val="25000"/>
                </a:schemeClr>
              </a:solidFill>
            </a:endParaRPr>
          </a:p>
        </p:txBody>
      </p:sp>
      <p:pic>
        <p:nvPicPr>
          <p:cNvPr id="4" name="Picture 3">
            <a:extLst>
              <a:ext uri="{FF2B5EF4-FFF2-40B4-BE49-F238E27FC236}">
                <a16:creationId xmlns:a16="http://schemas.microsoft.com/office/drawing/2014/main" id="{1B61152B-B50A-439C-93DB-EDB407692A9E}"/>
              </a:ext>
            </a:extLst>
          </p:cNvPr>
          <p:cNvPicPr>
            <a:picLocks noChangeAspect="1"/>
          </p:cNvPicPr>
          <p:nvPr/>
        </p:nvPicPr>
        <p:blipFill rotWithShape="1">
          <a:blip r:embed="rId2"/>
          <a:srcRect t="2388" b="8186"/>
          <a:stretch/>
        </p:blipFill>
        <p:spPr>
          <a:xfrm>
            <a:off x="4619543" y="10"/>
            <a:ext cx="7572457" cy="6857990"/>
          </a:xfrm>
          <a:prstGeom prst="rect">
            <a:avLst/>
          </a:prstGeom>
        </p:spPr>
      </p:pic>
    </p:spTree>
    <p:extLst>
      <p:ext uri="{BB962C8B-B14F-4D97-AF65-F5344CB8AC3E}">
        <p14:creationId xmlns:p14="http://schemas.microsoft.com/office/powerpoint/2010/main" val="255657125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3" name="Group 102">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4"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5"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6"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7"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28"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9"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0"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1"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2"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3"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4"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5"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7" name="Group 116">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18"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9"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0"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1"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29"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23"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4"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5"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6"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7"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8"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9"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31" name="Rectangle 130">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3"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5" name="Rectangle 134">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D5856-B031-4206-82CD-073B693B8281}"/>
              </a:ext>
            </a:extLst>
          </p:cNvPr>
          <p:cNvSpPr>
            <a:spLocks noGrp="1"/>
          </p:cNvSpPr>
          <p:nvPr>
            <p:ph type="title"/>
          </p:nvPr>
        </p:nvSpPr>
        <p:spPr>
          <a:xfrm>
            <a:off x="649224" y="645106"/>
            <a:ext cx="3650279" cy="1259894"/>
          </a:xfrm>
        </p:spPr>
        <p:txBody>
          <a:bodyPr vert="horz" lIns="91440" tIns="45720" rIns="91440" bIns="45720" rtlCol="0" anchor="t">
            <a:normAutofit/>
          </a:bodyPr>
          <a:lstStyle/>
          <a:p>
            <a:pPr>
              <a:lnSpc>
                <a:spcPct val="90000"/>
              </a:lnSpc>
            </a:pPr>
            <a:r>
              <a:rPr lang="en-US" sz="2800" dirty="0"/>
              <a:t>Logistic Regression Classifier</a:t>
            </a:r>
            <a:endParaRPr lang="en-US" sz="2800"/>
          </a:p>
        </p:txBody>
      </p:sp>
      <p:sp>
        <p:nvSpPr>
          <p:cNvPr id="3" name="Text Placeholder 2">
            <a:extLst>
              <a:ext uri="{FF2B5EF4-FFF2-40B4-BE49-F238E27FC236}">
                <a16:creationId xmlns:a16="http://schemas.microsoft.com/office/drawing/2014/main" id="{6CA2EB8B-B07D-47EE-B72B-616E522BAD9E}"/>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lnSpc>
                <a:spcPct val="90000"/>
              </a:lnSpc>
              <a:buFont typeface="Wingdings 3" charset="2"/>
              <a:buChar char=""/>
            </a:pPr>
            <a:r>
              <a:rPr lang="en-US" sz="1300" dirty="0">
                <a:solidFill>
                  <a:schemeClr val="tx1">
                    <a:lumMod val="75000"/>
                    <a:lumOff val="25000"/>
                  </a:schemeClr>
                </a:solidFill>
              </a:rPr>
              <a:t>Without dealing with class imbalance problem and using the full dataset with 75 and 25 training and test data split to fit the model we got the following results</a:t>
            </a:r>
          </a:p>
          <a:p>
            <a:pPr marL="800100" lvl="1" indent="-400050">
              <a:lnSpc>
                <a:spcPct val="90000"/>
              </a:lnSpc>
            </a:pPr>
            <a:r>
              <a:rPr lang="en-US" sz="1300" dirty="0"/>
              <a:t>Accuracy – 99.9%</a:t>
            </a:r>
          </a:p>
          <a:p>
            <a:pPr marL="800100" lvl="1" indent="-400050">
              <a:lnSpc>
                <a:spcPct val="90000"/>
              </a:lnSpc>
            </a:pPr>
            <a:r>
              <a:rPr lang="en-US" sz="1300" dirty="0"/>
              <a:t>Precision – 99.9%</a:t>
            </a:r>
          </a:p>
          <a:p>
            <a:pPr marL="800100" lvl="1" indent="-400050">
              <a:lnSpc>
                <a:spcPct val="90000"/>
              </a:lnSpc>
            </a:pPr>
            <a:r>
              <a:rPr lang="en-US" sz="1300" dirty="0"/>
              <a:t>Recall – 99.9%</a:t>
            </a:r>
          </a:p>
          <a:p>
            <a:pPr marL="800100" lvl="1" indent="-400050">
              <a:lnSpc>
                <a:spcPct val="90000"/>
              </a:lnSpc>
            </a:pPr>
            <a:r>
              <a:rPr lang="en-US" sz="1300" dirty="0"/>
              <a:t>F1-score – 99.9%</a:t>
            </a:r>
          </a:p>
          <a:p>
            <a:pPr>
              <a:lnSpc>
                <a:spcPct val="90000"/>
              </a:lnSpc>
              <a:buFont typeface="Wingdings 3" charset="2"/>
              <a:buChar char=""/>
            </a:pPr>
            <a:r>
              <a:rPr lang="en-US" sz="1300" dirty="0">
                <a:solidFill>
                  <a:schemeClr val="tx1">
                    <a:lumMod val="75000"/>
                    <a:lumOff val="25000"/>
                  </a:schemeClr>
                </a:solidFill>
              </a:rPr>
              <a:t>We can see that although the accuracy and other metrics are high but since the dataset is imbalanced, where the number of non-fraudulent cases is much more than the number of fraudulent cases, hence the model is more sensitive to detect the majority class than minority class</a:t>
            </a:r>
          </a:p>
          <a:p>
            <a:pPr>
              <a:lnSpc>
                <a:spcPct val="90000"/>
              </a:lnSpc>
              <a:buFont typeface="Wingdings 3" charset="2"/>
              <a:buChar char=""/>
            </a:pPr>
            <a:endParaRPr lang="en-US" sz="1300" dirty="0">
              <a:solidFill>
                <a:schemeClr val="tx1">
                  <a:lumMod val="75000"/>
                  <a:lumOff val="25000"/>
                </a:schemeClr>
              </a:solidFill>
            </a:endParaRPr>
          </a:p>
        </p:txBody>
      </p:sp>
      <p:pic>
        <p:nvPicPr>
          <p:cNvPr id="5" name="Picture 4">
            <a:extLst>
              <a:ext uri="{FF2B5EF4-FFF2-40B4-BE49-F238E27FC236}">
                <a16:creationId xmlns:a16="http://schemas.microsoft.com/office/drawing/2014/main" id="{A36EEB6D-42D4-44D0-87AE-A8F3BB295A78}"/>
              </a:ext>
            </a:extLst>
          </p:cNvPr>
          <p:cNvPicPr>
            <a:picLocks noChangeAspect="1"/>
          </p:cNvPicPr>
          <p:nvPr/>
        </p:nvPicPr>
        <p:blipFill rotWithShape="1">
          <a:blip r:embed="rId2"/>
          <a:srcRect t="5613" b="1218"/>
          <a:stretch/>
        </p:blipFill>
        <p:spPr>
          <a:xfrm>
            <a:off x="4619543" y="10"/>
            <a:ext cx="7572457" cy="6857990"/>
          </a:xfrm>
          <a:prstGeom prst="rect">
            <a:avLst/>
          </a:prstGeom>
        </p:spPr>
      </p:pic>
    </p:spTree>
    <p:extLst>
      <p:ext uri="{BB962C8B-B14F-4D97-AF65-F5344CB8AC3E}">
        <p14:creationId xmlns:p14="http://schemas.microsoft.com/office/powerpoint/2010/main" val="291913858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3" name="Group 102">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4"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5"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6"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7"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28"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9"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0"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1"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2"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3"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4"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5"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7" name="Group 116">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18"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9"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0"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1"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29"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23"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4"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5"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6"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7"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8"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9"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31" name="Rectangle 130">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3"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5" name="Rectangle 134">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D5856-B031-4206-82CD-073B693B8281}"/>
              </a:ext>
            </a:extLst>
          </p:cNvPr>
          <p:cNvSpPr>
            <a:spLocks noGrp="1"/>
          </p:cNvSpPr>
          <p:nvPr>
            <p:ph type="title"/>
          </p:nvPr>
        </p:nvSpPr>
        <p:spPr>
          <a:xfrm>
            <a:off x="649224" y="645106"/>
            <a:ext cx="3650279" cy="1259894"/>
          </a:xfrm>
        </p:spPr>
        <p:txBody>
          <a:bodyPr vert="horz" lIns="91440" tIns="45720" rIns="91440" bIns="45720" rtlCol="0" anchor="t">
            <a:normAutofit/>
          </a:bodyPr>
          <a:lstStyle/>
          <a:p>
            <a:pPr>
              <a:lnSpc>
                <a:spcPct val="90000"/>
              </a:lnSpc>
            </a:pPr>
            <a:r>
              <a:rPr lang="en-US" sz="2800" dirty="0"/>
              <a:t>Logistic Regression Classifier</a:t>
            </a:r>
            <a:endParaRPr lang="en-US" sz="2800"/>
          </a:p>
        </p:txBody>
      </p:sp>
      <p:sp>
        <p:nvSpPr>
          <p:cNvPr id="3" name="Text Placeholder 2">
            <a:extLst>
              <a:ext uri="{FF2B5EF4-FFF2-40B4-BE49-F238E27FC236}">
                <a16:creationId xmlns:a16="http://schemas.microsoft.com/office/drawing/2014/main" id="{6CA2EB8B-B07D-47EE-B72B-616E522BAD9E}"/>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buFont typeface="Wingdings 3" charset="2"/>
              <a:buChar char=""/>
            </a:pPr>
            <a:r>
              <a:rPr lang="en-US" dirty="0">
                <a:solidFill>
                  <a:schemeClr val="tx1">
                    <a:lumMod val="75000"/>
                    <a:lumOff val="25000"/>
                  </a:schemeClr>
                </a:solidFill>
              </a:rPr>
              <a:t>Under sampling to randomly select the majority class to balance with minority class</a:t>
            </a:r>
          </a:p>
          <a:p>
            <a:pPr marL="800100" lvl="1" indent="-400050"/>
            <a:r>
              <a:rPr lang="en-US" dirty="0"/>
              <a:t>Accuracy – 92.4%</a:t>
            </a:r>
          </a:p>
          <a:p>
            <a:pPr marL="800100" lvl="1" indent="-400050"/>
            <a:r>
              <a:rPr lang="en-US" dirty="0"/>
              <a:t>Precision – 92.5%</a:t>
            </a:r>
          </a:p>
          <a:p>
            <a:pPr marL="800100" lvl="1" indent="-400050"/>
            <a:r>
              <a:rPr lang="en-US" dirty="0"/>
              <a:t>Recall – 92.4%</a:t>
            </a:r>
          </a:p>
          <a:p>
            <a:pPr marL="800100" lvl="1" indent="-400050"/>
            <a:r>
              <a:rPr lang="en-US" dirty="0"/>
              <a:t>F1-score – 92.4%</a:t>
            </a:r>
          </a:p>
          <a:p>
            <a:pPr>
              <a:buFont typeface="Wingdings 3" charset="2"/>
              <a:buChar char=""/>
            </a:pPr>
            <a:endParaRPr lang="en-US" dirty="0">
              <a:solidFill>
                <a:schemeClr val="tx1">
                  <a:lumMod val="75000"/>
                  <a:lumOff val="25000"/>
                </a:schemeClr>
              </a:solidFill>
            </a:endParaRPr>
          </a:p>
        </p:txBody>
      </p:sp>
      <p:pic>
        <p:nvPicPr>
          <p:cNvPr id="4" name="Picture 3">
            <a:extLst>
              <a:ext uri="{FF2B5EF4-FFF2-40B4-BE49-F238E27FC236}">
                <a16:creationId xmlns:a16="http://schemas.microsoft.com/office/drawing/2014/main" id="{FFA0C106-A674-4F16-AE0C-2F66C94A2B5B}"/>
              </a:ext>
            </a:extLst>
          </p:cNvPr>
          <p:cNvPicPr>
            <a:picLocks noChangeAspect="1"/>
          </p:cNvPicPr>
          <p:nvPr/>
        </p:nvPicPr>
        <p:blipFill rotWithShape="1">
          <a:blip r:embed="rId2"/>
          <a:srcRect b="5278"/>
          <a:stretch/>
        </p:blipFill>
        <p:spPr>
          <a:xfrm>
            <a:off x="4619543" y="10"/>
            <a:ext cx="7572457" cy="6857990"/>
          </a:xfrm>
          <a:prstGeom prst="rect">
            <a:avLst/>
          </a:prstGeom>
        </p:spPr>
      </p:pic>
    </p:spTree>
    <p:extLst>
      <p:ext uri="{BB962C8B-B14F-4D97-AF65-F5344CB8AC3E}">
        <p14:creationId xmlns:p14="http://schemas.microsoft.com/office/powerpoint/2010/main" val="127038932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38" name="Group 112">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4"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5"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6"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7"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8"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9"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20"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21"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22"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23"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24"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5"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9" name="Group 126">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8"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9"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0"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31"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32"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33"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34"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35"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36"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37"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38"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39"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41" name="Rectangle 140">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3"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45" name="Rectangle 144">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D5856-B031-4206-82CD-073B693B8281}"/>
              </a:ext>
            </a:extLst>
          </p:cNvPr>
          <p:cNvSpPr>
            <a:spLocks noGrp="1"/>
          </p:cNvSpPr>
          <p:nvPr>
            <p:ph type="title"/>
          </p:nvPr>
        </p:nvSpPr>
        <p:spPr>
          <a:xfrm>
            <a:off x="649224" y="645106"/>
            <a:ext cx="3650279" cy="1259894"/>
          </a:xfrm>
        </p:spPr>
        <p:txBody>
          <a:bodyPr vert="horz" lIns="91440" tIns="45720" rIns="91440" bIns="45720" rtlCol="0" anchor="t">
            <a:normAutofit/>
          </a:bodyPr>
          <a:lstStyle/>
          <a:p>
            <a:pPr>
              <a:lnSpc>
                <a:spcPct val="90000"/>
              </a:lnSpc>
            </a:pPr>
            <a:r>
              <a:rPr lang="en-US" sz="2800" dirty="0"/>
              <a:t>Logistic Regression Classifier</a:t>
            </a:r>
            <a:endParaRPr lang="en-US" sz="2800"/>
          </a:p>
        </p:txBody>
      </p:sp>
      <p:sp>
        <p:nvSpPr>
          <p:cNvPr id="3" name="Text Placeholder 2">
            <a:extLst>
              <a:ext uri="{FF2B5EF4-FFF2-40B4-BE49-F238E27FC236}">
                <a16:creationId xmlns:a16="http://schemas.microsoft.com/office/drawing/2014/main" id="{6CA2EB8B-B07D-47EE-B72B-616E522BAD9E}"/>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buFont typeface="Wingdings 3" charset="2"/>
              <a:buChar char=""/>
            </a:pPr>
            <a:r>
              <a:rPr lang="en-US" sz="1700">
                <a:solidFill>
                  <a:schemeClr val="tx1">
                    <a:lumMod val="75000"/>
                    <a:lumOff val="25000"/>
                  </a:schemeClr>
                </a:solidFill>
              </a:rPr>
              <a:t>Over-sampling is to duplicate data in the minority class using SMOTE which works by selecting data that are close or similar in the feature space and drawing a line between data and make new data at a point on the line</a:t>
            </a:r>
          </a:p>
          <a:p>
            <a:pPr lvl="1"/>
            <a:r>
              <a:rPr lang="en-US" sz="1700"/>
              <a:t>Accuracy – 94.8%</a:t>
            </a:r>
          </a:p>
          <a:p>
            <a:pPr marL="800100" lvl="1" indent="-400050"/>
            <a:r>
              <a:rPr lang="en-US" sz="1700"/>
              <a:t>Precision – 94.9%</a:t>
            </a:r>
          </a:p>
          <a:p>
            <a:pPr marL="800100" lvl="1" indent="-400050"/>
            <a:r>
              <a:rPr lang="en-US" sz="1700"/>
              <a:t>Recall – 94.8%</a:t>
            </a:r>
          </a:p>
          <a:p>
            <a:pPr marL="800100" lvl="1" indent="-400050"/>
            <a:r>
              <a:rPr lang="en-US" sz="1700"/>
              <a:t>F1-score – 94.8%</a:t>
            </a:r>
          </a:p>
          <a:p>
            <a:pPr>
              <a:buFont typeface="Wingdings 3" charset="2"/>
              <a:buChar char=""/>
            </a:pPr>
            <a:endParaRPr lang="en-US" sz="1700">
              <a:solidFill>
                <a:schemeClr val="tx1">
                  <a:lumMod val="75000"/>
                  <a:lumOff val="25000"/>
                </a:schemeClr>
              </a:solidFill>
            </a:endParaRPr>
          </a:p>
        </p:txBody>
      </p:sp>
      <p:pic>
        <p:nvPicPr>
          <p:cNvPr id="5" name="Picture 4">
            <a:extLst>
              <a:ext uri="{FF2B5EF4-FFF2-40B4-BE49-F238E27FC236}">
                <a16:creationId xmlns:a16="http://schemas.microsoft.com/office/drawing/2014/main" id="{A721995F-A614-40B0-86A3-B4D7ACBF3C46}"/>
              </a:ext>
            </a:extLst>
          </p:cNvPr>
          <p:cNvPicPr>
            <a:picLocks noChangeAspect="1"/>
          </p:cNvPicPr>
          <p:nvPr/>
        </p:nvPicPr>
        <p:blipFill rotWithShape="1">
          <a:blip r:embed="rId2"/>
          <a:srcRect r="1" b="937"/>
          <a:stretch/>
        </p:blipFill>
        <p:spPr>
          <a:xfrm>
            <a:off x="4619543" y="10"/>
            <a:ext cx="7572457" cy="6857990"/>
          </a:xfrm>
          <a:prstGeom prst="rect">
            <a:avLst/>
          </a:prstGeom>
        </p:spPr>
      </p:pic>
    </p:spTree>
    <p:extLst>
      <p:ext uri="{BB962C8B-B14F-4D97-AF65-F5344CB8AC3E}">
        <p14:creationId xmlns:p14="http://schemas.microsoft.com/office/powerpoint/2010/main" val="53603017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26" name="Group 62">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4"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5"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6"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7"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8"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9"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0"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1"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2"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3"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4"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5"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27" name="Group 76">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78"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9"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0"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1"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2"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3"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4"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5"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6"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7"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8"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9"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8" name="Rectangle 90">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30" name="Rectangle 94">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96">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335570E-94FC-423C-B9A2-D1CD226B1ADD}"/>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Evaluation Metric</a:t>
            </a:r>
          </a:p>
        </p:txBody>
      </p:sp>
      <p:sp>
        <p:nvSpPr>
          <p:cNvPr id="132"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EDDDF2CE-0334-47DB-B07E-A725F3FC26F9}"/>
              </a:ext>
            </a:extLst>
          </p:cNvPr>
          <p:cNvPicPr>
            <a:picLocks noChangeAspect="1"/>
          </p:cNvPicPr>
          <p:nvPr/>
        </p:nvPicPr>
        <p:blipFill>
          <a:blip r:embed="rId2"/>
          <a:stretch>
            <a:fillRect/>
          </a:stretch>
        </p:blipFill>
        <p:spPr>
          <a:xfrm>
            <a:off x="5587994" y="2090673"/>
            <a:ext cx="5640502" cy="2683956"/>
          </a:xfrm>
          <a:prstGeom prst="rect">
            <a:avLst/>
          </a:prstGeom>
        </p:spPr>
      </p:pic>
    </p:spTree>
    <p:extLst>
      <p:ext uri="{BB962C8B-B14F-4D97-AF65-F5344CB8AC3E}">
        <p14:creationId xmlns:p14="http://schemas.microsoft.com/office/powerpoint/2010/main" val="1503543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1" name="Group 8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5" name="Rectangle 9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7"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9" name="Rectangle 98">
            <a:extLst>
              <a:ext uri="{FF2B5EF4-FFF2-40B4-BE49-F238E27FC236}">
                <a16:creationId xmlns:a16="http://schemas.microsoft.com/office/drawing/2014/main" id="{5BE0789E-91A7-4246-978E-A17FE1BF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id="{3C6C0BD2-8B3C-4042-B4EE-5DB7665A37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102" name="Freeform 27">
              <a:extLst>
                <a:ext uri="{FF2B5EF4-FFF2-40B4-BE49-F238E27FC236}">
                  <a16:creationId xmlns:a16="http://schemas.microsoft.com/office/drawing/2014/main" id="{5F53669F-C1E6-43B8-AC6F-B44CE56BF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03" name="Freeform 28">
              <a:extLst>
                <a:ext uri="{FF2B5EF4-FFF2-40B4-BE49-F238E27FC236}">
                  <a16:creationId xmlns:a16="http://schemas.microsoft.com/office/drawing/2014/main" id="{53966C25-DAEA-4318-8FBC-EC6FF8F5A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04" name="Freeform 29">
              <a:extLst>
                <a:ext uri="{FF2B5EF4-FFF2-40B4-BE49-F238E27FC236}">
                  <a16:creationId xmlns:a16="http://schemas.microsoft.com/office/drawing/2014/main" id="{ED6EA716-EAD4-4023-8673-0809A1E24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05" name="Freeform 30">
              <a:extLst>
                <a:ext uri="{FF2B5EF4-FFF2-40B4-BE49-F238E27FC236}">
                  <a16:creationId xmlns:a16="http://schemas.microsoft.com/office/drawing/2014/main" id="{84261748-EFC0-4729-A7BB-A88FDAF6FA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06" name="Freeform 31">
              <a:extLst>
                <a:ext uri="{FF2B5EF4-FFF2-40B4-BE49-F238E27FC236}">
                  <a16:creationId xmlns:a16="http://schemas.microsoft.com/office/drawing/2014/main" id="{2C14F808-CC69-494F-98AC-CB750416C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07" name="Freeform 32">
              <a:extLst>
                <a:ext uri="{FF2B5EF4-FFF2-40B4-BE49-F238E27FC236}">
                  <a16:creationId xmlns:a16="http://schemas.microsoft.com/office/drawing/2014/main" id="{F1CA3607-84D0-4085-A363-796A17B1D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08" name="Freeform 33">
              <a:extLst>
                <a:ext uri="{FF2B5EF4-FFF2-40B4-BE49-F238E27FC236}">
                  <a16:creationId xmlns:a16="http://schemas.microsoft.com/office/drawing/2014/main" id="{491E6160-2958-4A90-8B50-EDA182AAB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09" name="Freeform 34">
              <a:extLst>
                <a:ext uri="{FF2B5EF4-FFF2-40B4-BE49-F238E27FC236}">
                  <a16:creationId xmlns:a16="http://schemas.microsoft.com/office/drawing/2014/main" id="{559F6CB7-E057-499B-A859-360276989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10" name="Freeform 35">
              <a:extLst>
                <a:ext uri="{FF2B5EF4-FFF2-40B4-BE49-F238E27FC236}">
                  <a16:creationId xmlns:a16="http://schemas.microsoft.com/office/drawing/2014/main" id="{FF12353D-CF89-4D03-8075-C161824E2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111" name="Freeform 36">
              <a:extLst>
                <a:ext uri="{FF2B5EF4-FFF2-40B4-BE49-F238E27FC236}">
                  <a16:creationId xmlns:a16="http://schemas.microsoft.com/office/drawing/2014/main" id="{5B91C9D6-FAF2-445B-AF1B-43992602A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112" name="Freeform 37">
              <a:extLst>
                <a:ext uri="{FF2B5EF4-FFF2-40B4-BE49-F238E27FC236}">
                  <a16:creationId xmlns:a16="http://schemas.microsoft.com/office/drawing/2014/main" id="{570F7A1D-86B1-4AD1-B4A3-9AE2A52C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113" name="Freeform 38">
              <a:extLst>
                <a:ext uri="{FF2B5EF4-FFF2-40B4-BE49-F238E27FC236}">
                  <a16:creationId xmlns:a16="http://schemas.microsoft.com/office/drawing/2014/main" id="{52C6EBA8-95CC-4FE6-A8E4-3A6911E8A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2" name="Title 1">
            <a:extLst>
              <a:ext uri="{FF2B5EF4-FFF2-40B4-BE49-F238E27FC236}">
                <a16:creationId xmlns:a16="http://schemas.microsoft.com/office/drawing/2014/main" id="{14CDB866-7C65-4A8E-B3F4-3CA6498B9689}"/>
              </a:ext>
            </a:extLst>
          </p:cNvPr>
          <p:cNvSpPr>
            <a:spLocks noGrp="1"/>
          </p:cNvSpPr>
          <p:nvPr>
            <p:ph type="title"/>
          </p:nvPr>
        </p:nvSpPr>
        <p:spPr>
          <a:xfrm>
            <a:off x="1217056" y="1093380"/>
            <a:ext cx="3068182" cy="4671240"/>
          </a:xfrm>
        </p:spPr>
        <p:txBody>
          <a:bodyPr vert="horz" lIns="91440" tIns="45720" rIns="91440" bIns="45720" rtlCol="0" anchor="ctr">
            <a:normAutofit/>
          </a:bodyPr>
          <a:lstStyle/>
          <a:p>
            <a:pPr algn="r"/>
            <a:r>
              <a:rPr lang="en-US" sz="3600"/>
              <a:t>Conclusion</a:t>
            </a:r>
          </a:p>
        </p:txBody>
      </p:sp>
      <p:sp>
        <p:nvSpPr>
          <p:cNvPr id="115" name="Freeform 11">
            <a:extLst>
              <a:ext uri="{FF2B5EF4-FFF2-40B4-BE49-F238E27FC236}">
                <a16:creationId xmlns:a16="http://schemas.microsoft.com/office/drawing/2014/main" id="{15EDA122-4530-45D2-A70A-B1A967AAE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117" name="Rectangle 116">
            <a:extLst>
              <a:ext uri="{FF2B5EF4-FFF2-40B4-BE49-F238E27FC236}">
                <a16:creationId xmlns:a16="http://schemas.microsoft.com/office/drawing/2014/main" id="{9782F52E-0F94-4BFC-9F89-B054DDEAB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C6D0FDA-A513-47ED-B6BA-54FF82B9088F}"/>
              </a:ext>
            </a:extLst>
          </p:cNvPr>
          <p:cNvSpPr>
            <a:spLocks noGrp="1"/>
          </p:cNvSpPr>
          <p:nvPr>
            <p:ph type="body" sz="half" idx="2"/>
          </p:nvPr>
        </p:nvSpPr>
        <p:spPr>
          <a:xfrm>
            <a:off x="5285509" y="1093380"/>
            <a:ext cx="6219103" cy="4679250"/>
          </a:xfrm>
        </p:spPr>
        <p:txBody>
          <a:bodyPr vert="horz" lIns="91440" tIns="45720" rIns="91440" bIns="45720" rtlCol="0" anchor="ctr">
            <a:normAutofit/>
          </a:bodyPr>
          <a:lstStyle/>
          <a:p>
            <a:pPr>
              <a:buFont typeface="Wingdings 3" charset="2"/>
              <a:buChar char=""/>
            </a:pPr>
            <a:r>
              <a:rPr lang="en-US" dirty="0">
                <a:solidFill>
                  <a:schemeClr val="tx1">
                    <a:lumMod val="75000"/>
                    <a:lumOff val="25000"/>
                  </a:schemeClr>
                </a:solidFill>
              </a:rPr>
              <a:t>Based on the evaluation metrics we captured during the model building exercise with imbalanced and balanced data in multiple iterations, we conclude that the </a:t>
            </a:r>
            <a:r>
              <a:rPr lang="en-US" b="1" dirty="0">
                <a:solidFill>
                  <a:schemeClr val="tx1">
                    <a:lumMod val="75000"/>
                    <a:lumOff val="25000"/>
                  </a:schemeClr>
                </a:solidFill>
              </a:rPr>
              <a:t>decision tree classifier model with oversampled data using SMOTE</a:t>
            </a:r>
            <a:r>
              <a:rPr lang="en-US" dirty="0">
                <a:solidFill>
                  <a:schemeClr val="tx1">
                    <a:lumMod val="75000"/>
                    <a:lumOff val="25000"/>
                  </a:schemeClr>
                </a:solidFill>
              </a:rPr>
              <a:t> gives us the most accurate results on test data and is the best fit to for detecting fraudulent transactions</a:t>
            </a:r>
          </a:p>
        </p:txBody>
      </p:sp>
    </p:spTree>
    <p:extLst>
      <p:ext uri="{BB962C8B-B14F-4D97-AF65-F5344CB8AC3E}">
        <p14:creationId xmlns:p14="http://schemas.microsoft.com/office/powerpoint/2010/main" val="25350246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1" name="Group 93">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5"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6"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7"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98"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9"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0"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1"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2"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3"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5"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6"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3" name="Group 107">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9"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0"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1"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2"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3"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4"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15"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16"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7"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18"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19"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0"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45" name="Rectangle 121">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6"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47" name="Rectangle 125">
            <a:extLst>
              <a:ext uri="{FF2B5EF4-FFF2-40B4-BE49-F238E27FC236}">
                <a16:creationId xmlns:a16="http://schemas.microsoft.com/office/drawing/2014/main" id="{5BE0789E-91A7-4246-978E-A17FE1BF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8" name="Group 127">
            <a:extLst>
              <a:ext uri="{FF2B5EF4-FFF2-40B4-BE49-F238E27FC236}">
                <a16:creationId xmlns:a16="http://schemas.microsoft.com/office/drawing/2014/main" id="{3C6C0BD2-8B3C-4042-B4EE-5DB7665A37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129" name="Freeform 27">
              <a:extLst>
                <a:ext uri="{FF2B5EF4-FFF2-40B4-BE49-F238E27FC236}">
                  <a16:creationId xmlns:a16="http://schemas.microsoft.com/office/drawing/2014/main" id="{5F53669F-C1E6-43B8-AC6F-B44CE56BF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49" name="Freeform 28">
              <a:extLst>
                <a:ext uri="{FF2B5EF4-FFF2-40B4-BE49-F238E27FC236}">
                  <a16:creationId xmlns:a16="http://schemas.microsoft.com/office/drawing/2014/main" id="{53966C25-DAEA-4318-8FBC-EC6FF8F5A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1" name="Freeform 29">
              <a:extLst>
                <a:ext uri="{FF2B5EF4-FFF2-40B4-BE49-F238E27FC236}">
                  <a16:creationId xmlns:a16="http://schemas.microsoft.com/office/drawing/2014/main" id="{ED6EA716-EAD4-4023-8673-0809A1E24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32" name="Freeform 30">
              <a:extLst>
                <a:ext uri="{FF2B5EF4-FFF2-40B4-BE49-F238E27FC236}">
                  <a16:creationId xmlns:a16="http://schemas.microsoft.com/office/drawing/2014/main" id="{84261748-EFC0-4729-A7BB-A88FDAF6FA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33" name="Freeform 31">
              <a:extLst>
                <a:ext uri="{FF2B5EF4-FFF2-40B4-BE49-F238E27FC236}">
                  <a16:creationId xmlns:a16="http://schemas.microsoft.com/office/drawing/2014/main" id="{2C14F808-CC69-494F-98AC-CB750416C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34" name="Freeform 32">
              <a:extLst>
                <a:ext uri="{FF2B5EF4-FFF2-40B4-BE49-F238E27FC236}">
                  <a16:creationId xmlns:a16="http://schemas.microsoft.com/office/drawing/2014/main" id="{F1CA3607-84D0-4085-A363-796A17B1D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35" name="Freeform 33">
              <a:extLst>
                <a:ext uri="{FF2B5EF4-FFF2-40B4-BE49-F238E27FC236}">
                  <a16:creationId xmlns:a16="http://schemas.microsoft.com/office/drawing/2014/main" id="{491E6160-2958-4A90-8B50-EDA182AAB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36" name="Freeform 34">
              <a:extLst>
                <a:ext uri="{FF2B5EF4-FFF2-40B4-BE49-F238E27FC236}">
                  <a16:creationId xmlns:a16="http://schemas.microsoft.com/office/drawing/2014/main" id="{559F6CB7-E057-499B-A859-360276989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37" name="Freeform 35">
              <a:extLst>
                <a:ext uri="{FF2B5EF4-FFF2-40B4-BE49-F238E27FC236}">
                  <a16:creationId xmlns:a16="http://schemas.microsoft.com/office/drawing/2014/main" id="{FF12353D-CF89-4D03-8075-C161824E2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138" name="Freeform 36">
              <a:extLst>
                <a:ext uri="{FF2B5EF4-FFF2-40B4-BE49-F238E27FC236}">
                  <a16:creationId xmlns:a16="http://schemas.microsoft.com/office/drawing/2014/main" id="{5B91C9D6-FAF2-445B-AF1B-43992602A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139" name="Freeform 37">
              <a:extLst>
                <a:ext uri="{FF2B5EF4-FFF2-40B4-BE49-F238E27FC236}">
                  <a16:creationId xmlns:a16="http://schemas.microsoft.com/office/drawing/2014/main" id="{570F7A1D-86B1-4AD1-B4A3-9AE2A52C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140" name="Freeform 38">
              <a:extLst>
                <a:ext uri="{FF2B5EF4-FFF2-40B4-BE49-F238E27FC236}">
                  <a16:creationId xmlns:a16="http://schemas.microsoft.com/office/drawing/2014/main" id="{52C6EBA8-95CC-4FE6-A8E4-3A6911E8A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2" name="Title 1">
            <a:extLst>
              <a:ext uri="{FF2B5EF4-FFF2-40B4-BE49-F238E27FC236}">
                <a16:creationId xmlns:a16="http://schemas.microsoft.com/office/drawing/2014/main" id="{F50B3725-B1F1-4D2E-B710-7C9DB92C05B1}"/>
              </a:ext>
            </a:extLst>
          </p:cNvPr>
          <p:cNvSpPr>
            <a:spLocks noGrp="1"/>
          </p:cNvSpPr>
          <p:nvPr>
            <p:ph type="title"/>
          </p:nvPr>
        </p:nvSpPr>
        <p:spPr>
          <a:xfrm>
            <a:off x="1217056" y="1093380"/>
            <a:ext cx="3068182" cy="4671240"/>
          </a:xfrm>
        </p:spPr>
        <p:txBody>
          <a:bodyPr vert="horz" lIns="91440" tIns="45720" rIns="91440" bIns="45720" rtlCol="0" anchor="ctr">
            <a:normAutofit/>
          </a:bodyPr>
          <a:lstStyle/>
          <a:p>
            <a:pPr algn="r"/>
            <a:r>
              <a:rPr lang="en-US" sz="3600"/>
              <a:t>Objective</a:t>
            </a:r>
            <a:br>
              <a:rPr lang="en-US" sz="3600"/>
            </a:br>
            <a:br>
              <a:rPr lang="en-US" sz="3600"/>
            </a:br>
            <a:endParaRPr lang="en-US" sz="3600"/>
          </a:p>
        </p:txBody>
      </p:sp>
      <p:sp>
        <p:nvSpPr>
          <p:cNvPr id="142" name="Freeform 11">
            <a:extLst>
              <a:ext uri="{FF2B5EF4-FFF2-40B4-BE49-F238E27FC236}">
                <a16:creationId xmlns:a16="http://schemas.microsoft.com/office/drawing/2014/main" id="{15EDA122-4530-45D2-A70A-B1A967AAE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144" name="Rectangle 143">
            <a:extLst>
              <a:ext uri="{FF2B5EF4-FFF2-40B4-BE49-F238E27FC236}">
                <a16:creationId xmlns:a16="http://schemas.microsoft.com/office/drawing/2014/main" id="{9782F52E-0F94-4BFC-9F89-B054DDEAB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2F2E297E-5882-4219-944D-811B09A8B5B3}"/>
              </a:ext>
            </a:extLst>
          </p:cNvPr>
          <p:cNvSpPr>
            <a:spLocks noGrp="1"/>
          </p:cNvSpPr>
          <p:nvPr>
            <p:ph type="body" sz="half" idx="2"/>
          </p:nvPr>
        </p:nvSpPr>
        <p:spPr>
          <a:xfrm>
            <a:off x="5285509" y="1093380"/>
            <a:ext cx="6219103" cy="4679250"/>
          </a:xfrm>
        </p:spPr>
        <p:txBody>
          <a:bodyPr vert="horz" lIns="91440" tIns="45720" rIns="91440" bIns="45720" rtlCol="0" anchor="ctr">
            <a:normAutofit/>
          </a:bodyPr>
          <a:lstStyle/>
          <a:p>
            <a:pPr>
              <a:buFont typeface="Wingdings 3" charset="2"/>
              <a:buChar char=""/>
            </a:pPr>
            <a:r>
              <a:rPr lang="en-US">
                <a:solidFill>
                  <a:schemeClr val="tx1">
                    <a:lumMod val="75000"/>
                    <a:lumOff val="25000"/>
                  </a:schemeClr>
                </a:solidFill>
              </a:rPr>
              <a:t>Due to the rise and rapid growth of E-Commerce, use of credit cards for online purchases has dramatically increased. </a:t>
            </a:r>
          </a:p>
          <a:p>
            <a:pPr>
              <a:buFont typeface="Wingdings 3" charset="2"/>
              <a:buChar char=""/>
            </a:pPr>
            <a:r>
              <a:rPr lang="en-US">
                <a:solidFill>
                  <a:schemeClr val="tx1">
                    <a:lumMod val="75000"/>
                    <a:lumOff val="25000"/>
                  </a:schemeClr>
                </a:solidFill>
              </a:rPr>
              <a:t>As credit card becomes the most popular mode of payment for both online as well as regular purchase, cases of fraud associated with it are also rising. </a:t>
            </a:r>
          </a:p>
          <a:p>
            <a:pPr>
              <a:buFont typeface="Wingdings 3" charset="2"/>
              <a:buChar char=""/>
            </a:pPr>
            <a:r>
              <a:rPr lang="en-US">
                <a:solidFill>
                  <a:schemeClr val="tx1">
                    <a:lumMod val="75000"/>
                    <a:lumOff val="25000"/>
                  </a:schemeClr>
                </a:solidFill>
              </a:rPr>
              <a:t>Detecting fraud transactions is of great importance for any credit card company since it is important that credit card companies can recognize fraudulent credit card transactions so that customers are not charged for items that they did not purchase. </a:t>
            </a:r>
          </a:p>
          <a:p>
            <a:pPr>
              <a:buFont typeface="Wingdings 3" charset="2"/>
              <a:buChar char=""/>
            </a:pPr>
            <a:r>
              <a:rPr lang="en-US">
                <a:solidFill>
                  <a:schemeClr val="tx1">
                    <a:lumMod val="75000"/>
                    <a:lumOff val="25000"/>
                  </a:schemeClr>
                </a:solidFill>
              </a:rPr>
              <a:t>The techniques applied here on one such dataset can help classify such fraudulent transactions</a:t>
            </a:r>
          </a:p>
          <a:p>
            <a:pPr>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9114506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6"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7"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8"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9"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0"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1"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2"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3"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4"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5"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6"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7"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9" name="Group 78">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0"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1"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2"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3"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4"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5"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6"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7"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8"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9"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0"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1"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3" name="Rectangle 92">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5"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97" name="Rectangle 96">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6146EDE-0D41-4C14-9588-B51415369EFD}"/>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Thank You</a:t>
            </a:r>
          </a:p>
        </p:txBody>
      </p:sp>
      <p:sp>
        <p:nvSpPr>
          <p:cNvPr id="101"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62" name="Graphic 61" descr="Handshake">
            <a:extLst>
              <a:ext uri="{FF2B5EF4-FFF2-40B4-BE49-F238E27FC236}">
                <a16:creationId xmlns:a16="http://schemas.microsoft.com/office/drawing/2014/main" id="{7B73FEE7-8052-4F97-A8FE-EBC4E79792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3011" y="967417"/>
            <a:ext cx="4930468" cy="4930468"/>
          </a:xfrm>
          <a:prstGeom prst="rect">
            <a:avLst/>
          </a:prstGeom>
        </p:spPr>
      </p:pic>
    </p:spTree>
    <p:extLst>
      <p:ext uri="{BB962C8B-B14F-4D97-AF65-F5344CB8AC3E}">
        <p14:creationId xmlns:p14="http://schemas.microsoft.com/office/powerpoint/2010/main" val="1190377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2"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3"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4"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5"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6"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7"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8"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9"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0"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1"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2"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4" name="Group 63">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5"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0"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1"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2"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3"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4"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5"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6"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8" name="Rectangle 77">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0"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82" name="Rectangle 81">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2BBCDD-7C99-4D4B-8269-1AC9CD4E7B78}"/>
              </a:ext>
            </a:extLst>
          </p:cNvPr>
          <p:cNvSpPr>
            <a:spLocks noGrp="1"/>
          </p:cNvSpPr>
          <p:nvPr>
            <p:ph type="title"/>
          </p:nvPr>
        </p:nvSpPr>
        <p:spPr>
          <a:xfrm>
            <a:off x="1259893" y="3101093"/>
            <a:ext cx="2454052" cy="3029344"/>
          </a:xfrm>
        </p:spPr>
        <p:txBody>
          <a:bodyPr vert="horz" lIns="91440" tIns="45720" rIns="91440" bIns="45720" rtlCol="0" anchor="t">
            <a:normAutofit/>
          </a:bodyPr>
          <a:lstStyle/>
          <a:p>
            <a:r>
              <a:rPr lang="en-US" sz="2700" dirty="0">
                <a:solidFill>
                  <a:schemeClr val="bg1"/>
                </a:solidFill>
              </a:rPr>
              <a:t>Overview of Methodology</a:t>
            </a:r>
          </a:p>
        </p:txBody>
      </p:sp>
      <p:sp>
        <p:nvSpPr>
          <p:cNvPr id="84"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86" name="Rectangle 85">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6" name="Text Placeholder 2">
            <a:extLst>
              <a:ext uri="{FF2B5EF4-FFF2-40B4-BE49-F238E27FC236}">
                <a16:creationId xmlns:a16="http://schemas.microsoft.com/office/drawing/2014/main" id="{DBF8CDD1-255C-4E19-9B46-8E32873E66B7}"/>
              </a:ext>
            </a:extLst>
          </p:cNvPr>
          <p:cNvGraphicFramePr/>
          <p:nvPr>
            <p:extLst>
              <p:ext uri="{D42A27DB-BD31-4B8C-83A1-F6EECF244321}">
                <p14:modId xmlns:p14="http://schemas.microsoft.com/office/powerpoint/2010/main" val="320982496"/>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2223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59" name="Group 138">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0"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1"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2"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3"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4"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5"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6"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7"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8"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9"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50"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51"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0" name="Group 152">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54"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55"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6"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7"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8"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9"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60"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61"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62"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63"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64"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65"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61" name="Rectangle 166">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62"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63" name="Rectangle 170">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24B2CE-1303-4441-9DD5-BC192C3B37CF}"/>
              </a:ext>
            </a:extLst>
          </p:cNvPr>
          <p:cNvSpPr>
            <a:spLocks noGrp="1"/>
          </p:cNvSpPr>
          <p:nvPr>
            <p:ph type="title"/>
          </p:nvPr>
        </p:nvSpPr>
        <p:spPr>
          <a:xfrm>
            <a:off x="1259893" y="3101093"/>
            <a:ext cx="2454052" cy="3029344"/>
          </a:xfrm>
        </p:spPr>
        <p:txBody>
          <a:bodyPr vert="horz" lIns="91440" tIns="45720" rIns="91440" bIns="45720" rtlCol="0" anchor="t">
            <a:normAutofit/>
          </a:bodyPr>
          <a:lstStyle/>
          <a:p>
            <a:r>
              <a:rPr lang="en-US" sz="3200">
                <a:solidFill>
                  <a:schemeClr val="bg1"/>
                </a:solidFill>
              </a:rPr>
              <a:t>Dataset</a:t>
            </a:r>
          </a:p>
        </p:txBody>
      </p:sp>
      <p:sp>
        <p:nvSpPr>
          <p:cNvPr id="264"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265" name="Rectangle 174">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4" name="Text Placeholder 2">
            <a:extLst>
              <a:ext uri="{FF2B5EF4-FFF2-40B4-BE49-F238E27FC236}">
                <a16:creationId xmlns:a16="http://schemas.microsoft.com/office/drawing/2014/main" id="{697D5958-800E-4E63-A3A1-87C6C500792F}"/>
              </a:ext>
            </a:extLst>
          </p:cNvPr>
          <p:cNvGraphicFramePr/>
          <p:nvPr>
            <p:extLst>
              <p:ext uri="{D42A27DB-BD31-4B8C-83A1-F6EECF244321}">
                <p14:modId xmlns:p14="http://schemas.microsoft.com/office/powerpoint/2010/main" val="3924243405"/>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276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39" name="Rectangle 38">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46F1E992-B14A-4FD5-8E41-E19C83492C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42" name="Freeform 27">
              <a:extLst>
                <a:ext uri="{FF2B5EF4-FFF2-40B4-BE49-F238E27FC236}">
                  <a16:creationId xmlns:a16="http://schemas.microsoft.com/office/drawing/2014/main" id="{69C544B6-3EB8-40C0-BBA0-D6825A339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43" name="Freeform 28">
              <a:extLst>
                <a:ext uri="{FF2B5EF4-FFF2-40B4-BE49-F238E27FC236}">
                  <a16:creationId xmlns:a16="http://schemas.microsoft.com/office/drawing/2014/main" id="{008ED5F3-C2B0-4C4B-864A-381723C87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44" name="Freeform 29">
              <a:extLst>
                <a:ext uri="{FF2B5EF4-FFF2-40B4-BE49-F238E27FC236}">
                  <a16:creationId xmlns:a16="http://schemas.microsoft.com/office/drawing/2014/main" id="{23CC4B0B-BFBC-4B5D-87E1-9E641526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45" name="Freeform 30">
              <a:extLst>
                <a:ext uri="{FF2B5EF4-FFF2-40B4-BE49-F238E27FC236}">
                  <a16:creationId xmlns:a16="http://schemas.microsoft.com/office/drawing/2014/main" id="{C346C5BB-C560-432B-B712-CC4188B6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6" name="Freeform 31">
              <a:extLst>
                <a:ext uri="{FF2B5EF4-FFF2-40B4-BE49-F238E27FC236}">
                  <a16:creationId xmlns:a16="http://schemas.microsoft.com/office/drawing/2014/main" id="{A5D527C1-B6DA-42CF-8499-7561AF3C1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7" name="Freeform 32">
              <a:extLst>
                <a:ext uri="{FF2B5EF4-FFF2-40B4-BE49-F238E27FC236}">
                  <a16:creationId xmlns:a16="http://schemas.microsoft.com/office/drawing/2014/main" id="{79811171-A408-48D1-B498-29EEB218D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8" name="Freeform 33">
              <a:extLst>
                <a:ext uri="{FF2B5EF4-FFF2-40B4-BE49-F238E27FC236}">
                  <a16:creationId xmlns:a16="http://schemas.microsoft.com/office/drawing/2014/main" id="{CAB35AA3-C384-40C1-972D-E9CF2ECEB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9" name="Freeform 34">
              <a:extLst>
                <a:ext uri="{FF2B5EF4-FFF2-40B4-BE49-F238E27FC236}">
                  <a16:creationId xmlns:a16="http://schemas.microsoft.com/office/drawing/2014/main" id="{F1FB2FB4-BDB4-49C0-B229-C44C3A652A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50" name="Freeform 35">
              <a:extLst>
                <a:ext uri="{FF2B5EF4-FFF2-40B4-BE49-F238E27FC236}">
                  <a16:creationId xmlns:a16="http://schemas.microsoft.com/office/drawing/2014/main" id="{911B13BF-C299-4EDA-AC49-B43C6E01B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51" name="Freeform 36">
              <a:extLst>
                <a:ext uri="{FF2B5EF4-FFF2-40B4-BE49-F238E27FC236}">
                  <a16:creationId xmlns:a16="http://schemas.microsoft.com/office/drawing/2014/main" id="{46744126-7C1B-4B5B-BBB2-8F25CE557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52" name="Freeform 37">
              <a:extLst>
                <a:ext uri="{FF2B5EF4-FFF2-40B4-BE49-F238E27FC236}">
                  <a16:creationId xmlns:a16="http://schemas.microsoft.com/office/drawing/2014/main" id="{5DCDFB75-55EC-4221-A026-2DF2C8ACB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53" name="Freeform 38">
              <a:extLst>
                <a:ext uri="{FF2B5EF4-FFF2-40B4-BE49-F238E27FC236}">
                  <a16:creationId xmlns:a16="http://schemas.microsoft.com/office/drawing/2014/main" id="{F9DB045F-5C45-45BF-AFCB-2EA8DE14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5" name="Freeform 11">
            <a:extLst>
              <a:ext uri="{FF2B5EF4-FFF2-40B4-BE49-F238E27FC236}">
                <a16:creationId xmlns:a16="http://schemas.microsoft.com/office/drawing/2014/main" id="{1E86F813-D67B-409D-AA77-FA8878C2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57" name="Rectangle 56">
            <a:extLst>
              <a:ext uri="{FF2B5EF4-FFF2-40B4-BE49-F238E27FC236}">
                <a16:creationId xmlns:a16="http://schemas.microsoft.com/office/drawing/2014/main" id="{1F0BB6E0-44F4-4938-8070-5992040B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41906C-4F91-4A86-9ED0-BC79EC8F22A6}"/>
              </a:ext>
            </a:extLst>
          </p:cNvPr>
          <p:cNvSpPr>
            <a:spLocks noGrp="1"/>
          </p:cNvSpPr>
          <p:nvPr>
            <p:ph type="title"/>
          </p:nvPr>
        </p:nvSpPr>
        <p:spPr>
          <a:xfrm>
            <a:off x="5618969" y="804335"/>
            <a:ext cx="5768697" cy="5249332"/>
          </a:xfrm>
        </p:spPr>
        <p:txBody>
          <a:bodyPr vert="horz" lIns="91440" tIns="45720" rIns="91440" bIns="45720" rtlCol="0" anchor="ctr">
            <a:normAutofit/>
          </a:bodyPr>
          <a:lstStyle/>
          <a:p>
            <a:r>
              <a:rPr lang="en-US" sz="5400">
                <a:solidFill>
                  <a:schemeClr val="tx1"/>
                </a:solidFill>
              </a:rPr>
              <a:t>Feature Engineering</a:t>
            </a:r>
          </a:p>
        </p:txBody>
      </p:sp>
    </p:spTree>
    <p:extLst>
      <p:ext uri="{BB962C8B-B14F-4D97-AF65-F5344CB8AC3E}">
        <p14:creationId xmlns:p14="http://schemas.microsoft.com/office/powerpoint/2010/main" val="29969349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55"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5"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7"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39"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3"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5"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38"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7"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0"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1"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42"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4" name="Group 143">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45"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46"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47"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8"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49"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0"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1"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8"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53"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54"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55"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56"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58" name="Rectangle 157">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0"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62" name="Rectangle 161">
            <a:extLst>
              <a:ext uri="{FF2B5EF4-FFF2-40B4-BE49-F238E27FC236}">
                <a16:creationId xmlns:a16="http://schemas.microsoft.com/office/drawing/2014/main" id="{6065F8A9-9499-4A44-BDAD-F706130FD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4" name="Rectangle 163">
            <a:extLst>
              <a:ext uri="{FF2B5EF4-FFF2-40B4-BE49-F238E27FC236}">
                <a16:creationId xmlns:a16="http://schemas.microsoft.com/office/drawing/2014/main" id="{38132C2D-AFE4-478D-A86B-81059C205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165">
            <a:extLst>
              <a:ext uri="{FF2B5EF4-FFF2-40B4-BE49-F238E27FC236}">
                <a16:creationId xmlns:a16="http://schemas.microsoft.com/office/drawing/2014/main" id="{205BFD52-DD96-4666-8D77-C636870FD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94D084-3C0F-44B1-BBEF-C339B28B174C}"/>
              </a:ext>
            </a:extLst>
          </p:cNvPr>
          <p:cNvSpPr>
            <a:spLocks noGrp="1"/>
          </p:cNvSpPr>
          <p:nvPr>
            <p:ph type="title"/>
          </p:nvPr>
        </p:nvSpPr>
        <p:spPr>
          <a:xfrm>
            <a:off x="9392813" y="3101093"/>
            <a:ext cx="2454052" cy="3029344"/>
          </a:xfrm>
        </p:spPr>
        <p:txBody>
          <a:bodyPr vert="horz" lIns="91440" tIns="45720" rIns="91440" bIns="45720" rtlCol="0" anchor="t">
            <a:normAutofit/>
          </a:bodyPr>
          <a:lstStyle/>
          <a:p>
            <a:r>
              <a:rPr lang="en-US" sz="3200">
                <a:solidFill>
                  <a:schemeClr val="bg1"/>
                </a:solidFill>
              </a:rPr>
              <a:t>Class Imbalance treatment</a:t>
            </a:r>
          </a:p>
        </p:txBody>
      </p:sp>
      <p:sp>
        <p:nvSpPr>
          <p:cNvPr id="63" name="Freeform: Shape 167">
            <a:extLst>
              <a:ext uri="{FF2B5EF4-FFF2-40B4-BE49-F238E27FC236}">
                <a16:creationId xmlns:a16="http://schemas.microsoft.com/office/drawing/2014/main" id="{1941746C-2C12-4564-8342-A3055D83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46" name="Text Placeholder 2">
            <a:extLst>
              <a:ext uri="{FF2B5EF4-FFF2-40B4-BE49-F238E27FC236}">
                <a16:creationId xmlns:a16="http://schemas.microsoft.com/office/drawing/2014/main" id="{B34DD346-2FB9-403F-B26B-2BB352B2CDEF}"/>
              </a:ext>
            </a:extLst>
          </p:cNvPr>
          <p:cNvGraphicFramePr/>
          <p:nvPr>
            <p:extLst>
              <p:ext uri="{D42A27DB-BD31-4B8C-83A1-F6EECF244321}">
                <p14:modId xmlns:p14="http://schemas.microsoft.com/office/powerpoint/2010/main" val="1004826183"/>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6382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39" name="Rectangle 38">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E1050-6FC4-4EDA-A640-3AB5511E667C}"/>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a:t>Methodology</a:t>
            </a:r>
          </a:p>
        </p:txBody>
      </p:sp>
      <p:sp>
        <p:nvSpPr>
          <p:cNvPr id="41" name="Rectangle 40">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4"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5"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6"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7"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8"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9"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0"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1"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2"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3"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4"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5"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57" name="Group 56">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8"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59"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0"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1"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2"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3"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4"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65"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66"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7"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8"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69"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1"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248001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58" name="Group 192">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94"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95"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96"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97"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8"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9"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0"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1"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2"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3"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4"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5"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9" name="Group 206">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08"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09"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10"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11"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12"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13"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14"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15"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16"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17"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8"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19"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60" name="Rectangle 220">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61"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62" name="Rectangle 224">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4170C0-C383-4908-A65D-168866FB0446}"/>
              </a:ext>
            </a:extLst>
          </p:cNvPr>
          <p:cNvSpPr>
            <a:spLocks noGrp="1"/>
          </p:cNvSpPr>
          <p:nvPr>
            <p:ph type="title"/>
          </p:nvPr>
        </p:nvSpPr>
        <p:spPr>
          <a:xfrm>
            <a:off x="1259893" y="3101093"/>
            <a:ext cx="2454052" cy="3029344"/>
          </a:xfrm>
        </p:spPr>
        <p:txBody>
          <a:bodyPr vert="horz" lIns="91440" tIns="45720" rIns="91440" bIns="45720" rtlCol="0" anchor="t">
            <a:normAutofit/>
          </a:bodyPr>
          <a:lstStyle/>
          <a:p>
            <a:r>
              <a:rPr lang="en-US" sz="3200">
                <a:solidFill>
                  <a:schemeClr val="bg1"/>
                </a:solidFill>
              </a:rPr>
              <a:t>Classifiers</a:t>
            </a:r>
          </a:p>
        </p:txBody>
      </p:sp>
      <p:sp>
        <p:nvSpPr>
          <p:cNvPr id="263"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264" name="Rectangle 228">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5" name="Text Placeholder 2">
            <a:extLst>
              <a:ext uri="{FF2B5EF4-FFF2-40B4-BE49-F238E27FC236}">
                <a16:creationId xmlns:a16="http://schemas.microsoft.com/office/drawing/2014/main" id="{9520D497-1B2A-475D-95B3-BAD19FFE4382}"/>
              </a:ext>
            </a:extLst>
          </p:cNvPr>
          <p:cNvGraphicFramePr/>
          <p:nvPr>
            <p:extLst>
              <p:ext uri="{D42A27DB-BD31-4B8C-83A1-F6EECF244321}">
                <p14:modId xmlns:p14="http://schemas.microsoft.com/office/powerpoint/2010/main" val="1634650983"/>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3937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9"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9"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1"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2"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3"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4"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5"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6"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7"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8"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9"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0"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22" name="Group 121">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3"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70"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5"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71"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7"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73"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4"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75"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76"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77"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78"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79"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81" name="Rectangle 180">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83"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85" name="Rectangle 184">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D5856-B031-4206-82CD-073B693B8281}"/>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sz="3600"/>
              <a:t>Decision Tree Classifier</a:t>
            </a:r>
          </a:p>
        </p:txBody>
      </p:sp>
      <p:sp>
        <p:nvSpPr>
          <p:cNvPr id="3" name="Text Placeholder 2">
            <a:extLst>
              <a:ext uri="{FF2B5EF4-FFF2-40B4-BE49-F238E27FC236}">
                <a16:creationId xmlns:a16="http://schemas.microsoft.com/office/drawing/2014/main" id="{6CA2EB8B-B07D-47EE-B72B-616E522BAD9E}"/>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lnSpc>
                <a:spcPct val="90000"/>
              </a:lnSpc>
              <a:buFont typeface="Wingdings 3" charset="2"/>
              <a:buChar char=""/>
            </a:pPr>
            <a:r>
              <a:rPr lang="en-US" sz="1300" dirty="0">
                <a:solidFill>
                  <a:schemeClr val="tx1">
                    <a:lumMod val="75000"/>
                    <a:lumOff val="25000"/>
                  </a:schemeClr>
                </a:solidFill>
              </a:rPr>
              <a:t>Without dealing with class imbalance problem and using the full dataset with 75 and 25 training and test data split to fit the model we got the following results</a:t>
            </a:r>
          </a:p>
          <a:p>
            <a:pPr marL="800100" lvl="1" indent="-400050">
              <a:lnSpc>
                <a:spcPct val="90000"/>
              </a:lnSpc>
            </a:pPr>
            <a:r>
              <a:rPr lang="en-US" sz="1300" dirty="0"/>
              <a:t>Accuracy – 99.9%</a:t>
            </a:r>
          </a:p>
          <a:p>
            <a:pPr marL="800100" lvl="1" indent="-400050">
              <a:lnSpc>
                <a:spcPct val="90000"/>
              </a:lnSpc>
            </a:pPr>
            <a:r>
              <a:rPr lang="en-US" sz="1300" dirty="0"/>
              <a:t>Precision – 99.9%</a:t>
            </a:r>
          </a:p>
          <a:p>
            <a:pPr marL="800100" lvl="1" indent="-400050">
              <a:lnSpc>
                <a:spcPct val="90000"/>
              </a:lnSpc>
            </a:pPr>
            <a:r>
              <a:rPr lang="en-US" sz="1300" dirty="0"/>
              <a:t>Recall – 94.8%</a:t>
            </a:r>
          </a:p>
          <a:p>
            <a:pPr marL="800100" lvl="1" indent="-400050">
              <a:lnSpc>
                <a:spcPct val="90000"/>
              </a:lnSpc>
            </a:pPr>
            <a:r>
              <a:rPr lang="en-US" sz="1300" dirty="0"/>
              <a:t>F1-score – 94.8%</a:t>
            </a:r>
          </a:p>
          <a:p>
            <a:pPr>
              <a:lnSpc>
                <a:spcPct val="90000"/>
              </a:lnSpc>
              <a:buFont typeface="Wingdings 3" charset="2"/>
              <a:buChar char=""/>
            </a:pPr>
            <a:r>
              <a:rPr lang="en-US" sz="1300" dirty="0">
                <a:solidFill>
                  <a:schemeClr val="tx1">
                    <a:lumMod val="75000"/>
                    <a:lumOff val="25000"/>
                  </a:schemeClr>
                </a:solidFill>
              </a:rPr>
              <a:t>We can see that although the accuracy and other metrics are high but since the dataset is imbalanced, where the number of non-fraudulent cases is much more than the number of fraudulent cases, hence the model is more sensitive to detect the majority class than minority class</a:t>
            </a:r>
          </a:p>
          <a:p>
            <a:pPr>
              <a:lnSpc>
                <a:spcPct val="90000"/>
              </a:lnSpc>
              <a:buFont typeface="Wingdings 3" charset="2"/>
              <a:buChar char=""/>
            </a:pPr>
            <a:endParaRPr lang="en-US" sz="1300" dirty="0">
              <a:solidFill>
                <a:schemeClr val="tx1">
                  <a:lumMod val="75000"/>
                  <a:lumOff val="25000"/>
                </a:schemeClr>
              </a:solidFill>
            </a:endParaRPr>
          </a:p>
        </p:txBody>
      </p:sp>
      <p:pic>
        <p:nvPicPr>
          <p:cNvPr id="5" name="Picture 4">
            <a:extLst>
              <a:ext uri="{FF2B5EF4-FFF2-40B4-BE49-F238E27FC236}">
                <a16:creationId xmlns:a16="http://schemas.microsoft.com/office/drawing/2014/main" id="{4D9FD143-05D6-4F94-ACEA-BA5266056A87}"/>
              </a:ext>
            </a:extLst>
          </p:cNvPr>
          <p:cNvPicPr>
            <a:picLocks noChangeAspect="1"/>
          </p:cNvPicPr>
          <p:nvPr/>
        </p:nvPicPr>
        <p:blipFill rotWithShape="1">
          <a:blip r:embed="rId2"/>
          <a:srcRect r="300" b="1"/>
          <a:stretch/>
        </p:blipFill>
        <p:spPr>
          <a:xfrm>
            <a:off x="4619543" y="10"/>
            <a:ext cx="7572457" cy="6857990"/>
          </a:xfrm>
          <a:prstGeom prst="rect">
            <a:avLst/>
          </a:prstGeom>
        </p:spPr>
      </p:pic>
    </p:spTree>
    <p:extLst>
      <p:ext uri="{BB962C8B-B14F-4D97-AF65-F5344CB8AC3E}">
        <p14:creationId xmlns:p14="http://schemas.microsoft.com/office/powerpoint/2010/main" val="287128482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68</TotalTime>
  <Words>1128</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Credit Card Fraud Detection  Assignment Group 60</vt:lpstr>
      <vt:lpstr>Objective  </vt:lpstr>
      <vt:lpstr>Overview of Methodology</vt:lpstr>
      <vt:lpstr>Dataset</vt:lpstr>
      <vt:lpstr>Feature Engineering</vt:lpstr>
      <vt:lpstr>Class Imbalance treatment</vt:lpstr>
      <vt:lpstr>Methodology</vt:lpstr>
      <vt:lpstr>Classifiers</vt:lpstr>
      <vt:lpstr>Decision Tree Classifier</vt:lpstr>
      <vt:lpstr>Decision Tree Classifier</vt:lpstr>
      <vt:lpstr>Decision Tree Classifier</vt:lpstr>
      <vt:lpstr>Naïve Bayes Classifier</vt:lpstr>
      <vt:lpstr>Naïve Bayes Classifier</vt:lpstr>
      <vt:lpstr>Naïve Bayes Classifier</vt:lpstr>
      <vt:lpstr>Logistic Regression Classifier</vt:lpstr>
      <vt:lpstr>Logistic Regression Classifier</vt:lpstr>
      <vt:lpstr>Logistic Regression Classifier</vt:lpstr>
      <vt:lpstr>Evaluation Metric</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Assignment Group 60</dc:title>
  <dc:creator>Kunal Gupta</dc:creator>
  <cp:lastModifiedBy> </cp:lastModifiedBy>
  <cp:revision>4</cp:revision>
  <dcterms:created xsi:type="dcterms:W3CDTF">2021-03-05T00:03:56Z</dcterms:created>
  <dcterms:modified xsi:type="dcterms:W3CDTF">2021-03-05T16:38:34Z</dcterms:modified>
</cp:coreProperties>
</file>