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2/19/2021</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415567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2/19/2021</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91093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2/19/2021</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4725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2/19/2021</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8334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2/19/2021</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041786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2/19/2021</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90488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2/19/2021</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83540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2/19/2021</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43392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2/19/2021</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43713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2/19/2021</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04581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2/19/2021</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8208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2/19/2021</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772933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49" r:id="rId6"/>
    <p:sldLayoutId id="2147483745" r:id="rId7"/>
    <p:sldLayoutId id="2147483746" r:id="rId8"/>
    <p:sldLayoutId id="2147483747" r:id="rId9"/>
    <p:sldLayoutId id="2147483748" r:id="rId10"/>
    <p:sldLayoutId id="2147483750"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9" name="Rectangle 128">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F5FFC-7D32-4C5D-B8DA-4F826105F1F0}"/>
              </a:ext>
            </a:extLst>
          </p:cNvPr>
          <p:cNvSpPr>
            <a:spLocks noGrp="1"/>
          </p:cNvSpPr>
          <p:nvPr>
            <p:ph type="ctrTitle"/>
          </p:nvPr>
        </p:nvSpPr>
        <p:spPr>
          <a:xfrm>
            <a:off x="1517903" y="1301423"/>
            <a:ext cx="4680595" cy="2796945"/>
          </a:xfrm>
        </p:spPr>
        <p:txBody>
          <a:bodyPr anchor="ctr">
            <a:normAutofit/>
          </a:bodyPr>
          <a:lstStyle/>
          <a:p>
            <a:pPr algn="l"/>
            <a:endParaRPr lang="en-IN" sz="5600" dirty="0"/>
          </a:p>
          <a:p>
            <a:r>
              <a:rPr lang="en-US" sz="5600" dirty="0">
                <a:latin typeface="Times New Roman" panose="02020603050405020304" pitchFamily="18" charset="0"/>
                <a:cs typeface="Times New Roman" panose="02020603050405020304" pitchFamily="18" charset="0"/>
              </a:rPr>
              <a:t>GITHUB </a:t>
            </a:r>
            <a:endParaRPr lang="en-IN" sz="5600" dirty="0">
              <a:latin typeface="Times New Roman" panose="02020603050405020304" pitchFamily="18" charset="0"/>
              <a:cs typeface="Times New Roman" panose="02020603050405020304" pitchFamily="18" charset="0"/>
            </a:endParaRPr>
          </a:p>
          <a:p>
            <a:r>
              <a:rPr lang="en-US" sz="5600" dirty="0">
                <a:latin typeface="Times New Roman" panose="02020603050405020304" pitchFamily="18" charset="0"/>
                <a:cs typeface="Times New Roman" panose="02020603050405020304" pitchFamily="18" charset="0"/>
              </a:rPr>
              <a:t>HACKATHON </a:t>
            </a:r>
            <a:endParaRPr lang="en-IN" sz="5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CE9928C-5A33-4AEA-94B2-F3E51C2A4108}"/>
              </a:ext>
            </a:extLst>
          </p:cNvPr>
          <p:cNvSpPr>
            <a:spLocks noGrp="1"/>
          </p:cNvSpPr>
          <p:nvPr>
            <p:ph type="subTitle" idx="1"/>
          </p:nvPr>
        </p:nvSpPr>
        <p:spPr>
          <a:xfrm>
            <a:off x="1517903" y="4479368"/>
            <a:ext cx="4680595" cy="1215137"/>
          </a:xfrm>
        </p:spPr>
        <p:txBody>
          <a:bodyPr>
            <a:normAutofit/>
          </a:bodyPr>
          <a:lstStyle/>
          <a:p>
            <a:r>
              <a:rPr lang="en-US" dirty="0"/>
              <a:t>HEA</a:t>
            </a:r>
            <a:r>
              <a:rPr lang="en-IN" dirty="0"/>
              <a:t>LTH-T</a:t>
            </a:r>
            <a:r>
              <a:rPr lang="en-US" dirty="0"/>
              <a:t>ECH</a:t>
            </a:r>
            <a:endParaRPr lang="en-IN" dirty="0"/>
          </a:p>
        </p:txBody>
      </p:sp>
      <p:pic>
        <p:nvPicPr>
          <p:cNvPr id="4" name="Picture 3">
            <a:extLst>
              <a:ext uri="{FF2B5EF4-FFF2-40B4-BE49-F238E27FC236}">
                <a16:creationId xmlns:a16="http://schemas.microsoft.com/office/drawing/2014/main" id="{AB9DF9B6-DD2D-4141-A8F6-D4E16E48A02C}"/>
              </a:ext>
            </a:extLst>
          </p:cNvPr>
          <p:cNvPicPr>
            <a:picLocks noChangeAspect="1"/>
          </p:cNvPicPr>
          <p:nvPr/>
        </p:nvPicPr>
        <p:blipFill rotWithShape="1">
          <a:blip r:embed="rId2"/>
          <a:srcRect r="-2" b="7402"/>
          <a:stretch/>
        </p:blipFill>
        <p:spPr>
          <a:xfrm>
            <a:off x="6807200" y="762000"/>
            <a:ext cx="4622800" cy="5334000"/>
          </a:xfrm>
          <a:prstGeom prst="rect">
            <a:avLst/>
          </a:prstGeom>
        </p:spPr>
      </p:pic>
    </p:spTree>
    <p:extLst>
      <p:ext uri="{BB962C8B-B14F-4D97-AF65-F5344CB8AC3E}">
        <p14:creationId xmlns:p14="http://schemas.microsoft.com/office/powerpoint/2010/main" val="282544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97EF-DF01-42ED-8026-68931227BD05}"/>
              </a:ext>
            </a:extLst>
          </p:cNvPr>
          <p:cNvSpPr>
            <a:spLocks noGrp="1"/>
          </p:cNvSpPr>
          <p:nvPr>
            <p:ph type="title"/>
          </p:nvPr>
        </p:nvSpPr>
        <p:spPr>
          <a:xfrm>
            <a:off x="1517904" y="1279779"/>
            <a:ext cx="9144000" cy="1344168"/>
          </a:xfrm>
        </p:spPr>
        <p:txBody>
          <a:bodyPr/>
          <a:lstStyle/>
          <a:p>
            <a:r>
              <a:rPr lang="en-US"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466044-D6AD-4718-B2AC-1FEC33FDFB27}"/>
              </a:ext>
            </a:extLst>
          </p:cNvPr>
          <p:cNvSpPr>
            <a:spLocks noGrp="1"/>
          </p:cNvSpPr>
          <p:nvPr>
            <p:ph idx="1"/>
          </p:nvPr>
        </p:nvSpPr>
        <p:spPr>
          <a:xfrm>
            <a:off x="1517904" y="1990725"/>
            <a:ext cx="9144000" cy="4108323"/>
          </a:xfrm>
        </p:spPr>
        <p:txBody>
          <a:bodyPr>
            <a:normAutofit fontScale="92500" lnSpcReduction="20000"/>
          </a:bodyPr>
          <a:lstStyle/>
          <a:p>
            <a:r>
              <a:rPr lang="en-US" dirty="0"/>
              <a:t>To upgrade the healthcare system with advanced technologies.</a:t>
            </a:r>
          </a:p>
          <a:p>
            <a:r>
              <a:rPr lang="en-US" dirty="0"/>
              <a:t>To construct a connecting bridge between the patient and the physician.</a:t>
            </a:r>
          </a:p>
          <a:p>
            <a:r>
              <a:rPr lang="en-US" dirty="0"/>
              <a:t>To enable a better method for collection, maintenance, integration and exchange of patient details.</a:t>
            </a:r>
          </a:p>
          <a:p>
            <a:r>
              <a:rPr lang="en-US" dirty="0"/>
              <a:t>To quick and easy accessing of the patient data.</a:t>
            </a:r>
          </a:p>
          <a:p>
            <a:r>
              <a:rPr lang="en-US" dirty="0"/>
              <a:t>To reduce the unnecessary hospital visits for patients and avoid confusion about dosage, appointment scheduling etc.</a:t>
            </a:r>
          </a:p>
          <a:p>
            <a:r>
              <a:rPr lang="en-US" dirty="0"/>
              <a:t>In brief, to provide better experience of enhanced health care for both patients and physicians.</a:t>
            </a:r>
          </a:p>
          <a:p>
            <a:endParaRPr lang="en-IN" dirty="0"/>
          </a:p>
        </p:txBody>
      </p:sp>
    </p:spTree>
    <p:extLst>
      <p:ext uri="{BB962C8B-B14F-4D97-AF65-F5344CB8AC3E}">
        <p14:creationId xmlns:p14="http://schemas.microsoft.com/office/powerpoint/2010/main" val="3682469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2DE4-C025-4301-9DC9-EE7E90F99F1F}"/>
              </a:ext>
            </a:extLst>
          </p:cNvPr>
          <p:cNvSpPr>
            <a:spLocks noGrp="1"/>
          </p:cNvSpPr>
          <p:nvPr>
            <p:ph type="title"/>
          </p:nvPr>
        </p:nvSpPr>
        <p:spPr>
          <a:xfrm>
            <a:off x="1517904" y="1257300"/>
            <a:ext cx="9144000" cy="1009650"/>
          </a:xfrm>
        </p:spPr>
        <p:txBody>
          <a:bodyPr/>
          <a:lstStyle/>
          <a:p>
            <a:r>
              <a:rPr lang="en-US" dirty="0">
                <a:latin typeface="Times New Roman" panose="02020603050405020304" pitchFamily="18" charset="0"/>
                <a:cs typeface="Times New Roman" panose="02020603050405020304" pitchFamily="18" charset="0"/>
              </a:rPr>
              <a:t>PROPOSED SOLUTION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A841FE-358B-4A03-A394-900FA5E859B0}"/>
              </a:ext>
            </a:extLst>
          </p:cNvPr>
          <p:cNvSpPr>
            <a:spLocks noGrp="1"/>
          </p:cNvSpPr>
          <p:nvPr>
            <p:ph idx="1"/>
          </p:nvPr>
        </p:nvSpPr>
        <p:spPr>
          <a:xfrm>
            <a:off x="1517904" y="2124075"/>
            <a:ext cx="9144000" cy="3974973"/>
          </a:xfrm>
        </p:spPr>
        <p:txBody>
          <a:bodyPr>
            <a:normAutofit lnSpcReduction="10000"/>
          </a:bodyPr>
          <a:lstStyle/>
          <a:p>
            <a:r>
              <a:rPr lang="en-US" dirty="0"/>
              <a:t>To design a smart health care system which enables  patient-centered information exchange system with a virtual medical assistant. </a:t>
            </a:r>
          </a:p>
          <a:p>
            <a:r>
              <a:rPr lang="en-US" dirty="0"/>
              <a:t>Reframing the health information system through blockchain which </a:t>
            </a:r>
            <a:r>
              <a:rPr lang="en-US" i="0" dirty="0">
                <a:effectLst/>
              </a:rPr>
              <a:t>has the ability to transform healthcare and make it more patient centric.</a:t>
            </a:r>
          </a:p>
          <a:p>
            <a:r>
              <a:rPr lang="en-US" dirty="0"/>
              <a:t>Creation and implementation of AI virtual medical assistant through python which also includes chatbots that can be developed through tenser flows.</a:t>
            </a:r>
          </a:p>
          <a:p>
            <a:endParaRPr lang="en-US" dirty="0"/>
          </a:p>
        </p:txBody>
      </p:sp>
    </p:spTree>
    <p:extLst>
      <p:ext uri="{BB962C8B-B14F-4D97-AF65-F5344CB8AC3E}">
        <p14:creationId xmlns:p14="http://schemas.microsoft.com/office/powerpoint/2010/main" val="1659312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718D-95D4-4587-BD7D-F6442F54AED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POSITIVE AND UNIQUENESS: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5E4220-F0EC-41E3-9D35-573E53162B3F}"/>
              </a:ext>
            </a:extLst>
          </p:cNvPr>
          <p:cNvSpPr>
            <a:spLocks noGrp="1"/>
          </p:cNvSpPr>
          <p:nvPr>
            <p:ph idx="1"/>
          </p:nvPr>
        </p:nvSpPr>
        <p:spPr>
          <a:xfrm>
            <a:off x="1517904" y="2362200"/>
            <a:ext cx="9144000" cy="3736848"/>
          </a:xfrm>
        </p:spPr>
        <p:txBody>
          <a:bodyPr>
            <a:normAutofit fontScale="92500" lnSpcReduction="10000"/>
          </a:bodyPr>
          <a:lstStyle/>
          <a:p>
            <a:r>
              <a:rPr lang="en-US" dirty="0"/>
              <a:t>Facilitation of interactions between patient and the physician.</a:t>
            </a:r>
          </a:p>
          <a:p>
            <a:r>
              <a:rPr lang="en-US" dirty="0"/>
              <a:t>Increased opportunities for communication.</a:t>
            </a:r>
          </a:p>
          <a:p>
            <a:r>
              <a:rPr lang="en-US" dirty="0"/>
              <a:t>Increased engagement of patients and upgraded symptom management.</a:t>
            </a:r>
          </a:p>
          <a:p>
            <a:r>
              <a:rPr lang="en-US" dirty="0"/>
              <a:t>Improvised monitoring of patient’s healthcare.</a:t>
            </a:r>
          </a:p>
          <a:p>
            <a:r>
              <a:rPr lang="en-US" dirty="0"/>
              <a:t>On the whole, the combination of secured data exchange and effective response through virtual assistant makes this system not only time effective but also enhances the means of communication to a smarter one. </a:t>
            </a:r>
          </a:p>
        </p:txBody>
      </p:sp>
    </p:spTree>
    <p:extLst>
      <p:ext uri="{BB962C8B-B14F-4D97-AF65-F5344CB8AC3E}">
        <p14:creationId xmlns:p14="http://schemas.microsoft.com/office/powerpoint/2010/main" val="58574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B434-63E8-4905-86E1-48801F9AD21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FFB50D-DD9D-4FAC-842C-499737289A92}"/>
              </a:ext>
            </a:extLst>
          </p:cNvPr>
          <p:cNvSpPr>
            <a:spLocks noGrp="1"/>
          </p:cNvSpPr>
          <p:nvPr>
            <p:ph idx="1"/>
          </p:nvPr>
        </p:nvSpPr>
        <p:spPr>
          <a:xfrm>
            <a:off x="1517904" y="2438400"/>
            <a:ext cx="9144000" cy="3660648"/>
          </a:xfrm>
        </p:spPr>
        <p:txBody>
          <a:bodyPr>
            <a:normAutofit fontScale="92500"/>
          </a:bodyPr>
          <a:lstStyle/>
          <a:p>
            <a:r>
              <a:rPr lang="en-US" dirty="0"/>
              <a:t>The prominent tech stack behind this smart healthcare system is blockchain which digitalizes the manual records of patient. This ensures data integrity, mitigates internal data threats, and allows various public and private sector organizations exchange information in a seamless manner.</a:t>
            </a:r>
          </a:p>
          <a:p>
            <a:r>
              <a:rPr lang="en-US" dirty="0"/>
              <a:t>The virtual assistant for medical care with advanced chatbots developed by python and tensor flows serves as a connecting link between patient’s need and physician’s care.</a:t>
            </a:r>
            <a:endParaRPr lang="en-IN" dirty="0"/>
          </a:p>
        </p:txBody>
      </p:sp>
    </p:spTree>
    <p:extLst>
      <p:ext uri="{BB962C8B-B14F-4D97-AF65-F5344CB8AC3E}">
        <p14:creationId xmlns:p14="http://schemas.microsoft.com/office/powerpoint/2010/main" val="1041594136"/>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102</TotalTime>
  <Words>295</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Aharoni</vt:lpstr>
      <vt:lpstr>Arial</vt:lpstr>
      <vt:lpstr>Avenir Next LT Pro</vt:lpstr>
      <vt:lpstr>Times New Roman</vt:lpstr>
      <vt:lpstr>PrismaticVTI</vt:lpstr>
      <vt:lpstr> GITHUB  HACKATHON </vt:lpstr>
      <vt:lpstr>OBJECTIVES:</vt:lpstr>
      <vt:lpstr>PROPOSED SOLUTION</vt:lpstr>
      <vt:lpstr>POSITIVE AND UNIQUENESS: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HACKATHON</dc:title>
  <dc:creator>ELAKIYA B S</dc:creator>
  <cp:lastModifiedBy>ELAKIYA B S</cp:lastModifiedBy>
  <cp:revision>11</cp:revision>
  <dcterms:created xsi:type="dcterms:W3CDTF">2021-02-18T17:50:33Z</dcterms:created>
  <dcterms:modified xsi:type="dcterms:W3CDTF">2021-02-19T03:48:30Z</dcterms:modified>
</cp:coreProperties>
</file>