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801FE5-6766-4388-B84E-0CD3E06F242F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8D7FE1-B5F4-43B1-AFBB-FCB7E15CCA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CIS - </a:t>
            </a:r>
            <a:r>
              <a:rPr lang="en-US" b="1" dirty="0" err="1"/>
              <a:t>Bannari</a:t>
            </a:r>
            <a:r>
              <a:rPr lang="en-US" b="1" dirty="0"/>
              <a:t> Amman Institute of </a:t>
            </a:r>
            <a:r>
              <a:rPr lang="en-US" b="1" dirty="0" smtClean="0"/>
              <a:t>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</a:t>
            </a:r>
          </a:p>
          <a:p>
            <a:r>
              <a:rPr lang="en-IN" dirty="0" err="1" smtClean="0"/>
              <a:t>CyberHawks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HEALTHCARE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dirty="0" smtClean="0"/>
              <a:t>(For the Medical </a:t>
            </a:r>
            <a:r>
              <a:rPr lang="en-US" dirty="0" err="1" smtClean="0"/>
              <a:t>Chatbot</a:t>
            </a:r>
            <a:r>
              <a:rPr lang="en-US" dirty="0" smtClean="0"/>
              <a:t>)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1026" name="Picture 2" descr="D:\Sequence-Diagram-Representing-Design-of-the-Chatb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6858048" cy="5150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purpose and objective </a:t>
            </a:r>
            <a:r>
              <a:rPr lang="en-IN" dirty="0" err="1" smtClean="0"/>
              <a:t>Healthtech</a:t>
            </a:r>
            <a:r>
              <a:rPr lang="en-IN" dirty="0" smtClean="0"/>
              <a:t> Website  Project  will be  achieved .By providing  extremely rich graphical     user interface, Flexibility in storing , maintaining and assist the users 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FUNCTIONAL DESCRIPTION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Registration </a:t>
            </a:r>
            <a:r>
              <a:rPr lang="en-IN" dirty="0"/>
              <a:t>is offered. Then the registered user logs in to our site.</a:t>
            </a:r>
            <a:endParaRPr lang="en-US" dirty="0"/>
          </a:p>
          <a:p>
            <a:pPr lvl="0"/>
            <a:r>
              <a:rPr lang="en-IN" dirty="0" smtClean="0"/>
              <a:t>Those </a:t>
            </a:r>
            <a:r>
              <a:rPr lang="en-IN" dirty="0"/>
              <a:t>who can provide health care can provide it and vice-versa.</a:t>
            </a:r>
            <a:endParaRPr lang="en-US" dirty="0"/>
          </a:p>
          <a:p>
            <a:r>
              <a:rPr lang="en-US" dirty="0" err="1" smtClean="0"/>
              <a:t>HealthTech</a:t>
            </a:r>
            <a:r>
              <a:rPr lang="en-US" dirty="0" smtClean="0"/>
              <a:t> will be a Web application  to help people with their medicine and doctors’ routine. It will store ,the medical prescription given in the hospital , at the server and maintain </a:t>
            </a:r>
            <a:r>
              <a:rPr lang="en-US" dirty="0" err="1" smtClean="0"/>
              <a:t>untill</a:t>
            </a:r>
            <a:r>
              <a:rPr lang="en-US" dirty="0" smtClean="0"/>
              <a:t> it is needed.</a:t>
            </a:r>
          </a:p>
          <a:p>
            <a:r>
              <a:rPr lang="en-US" dirty="0" smtClean="0"/>
              <a:t>It helps the people about the intake of medicine, nearest chemist shop and also for the doctor's appointment.</a:t>
            </a:r>
          </a:p>
          <a:p>
            <a:r>
              <a:rPr lang="en-US" dirty="0" err="1" smtClean="0"/>
              <a:t>HealthTechie</a:t>
            </a:r>
            <a:r>
              <a:rPr lang="en-US" dirty="0" smtClean="0"/>
              <a:t> will be a Personal Medical </a:t>
            </a:r>
            <a:r>
              <a:rPr lang="en-US" dirty="0" err="1" smtClean="0"/>
              <a:t>Chatbot</a:t>
            </a:r>
            <a:r>
              <a:rPr lang="en-US" dirty="0" smtClean="0"/>
              <a:t> to assist the patients.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AIM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Helping </a:t>
            </a:r>
            <a:r>
              <a:rPr lang="en-IN" dirty="0"/>
              <a:t>people who are </a:t>
            </a:r>
            <a:r>
              <a:rPr lang="en-IN" dirty="0" smtClean="0"/>
              <a:t>poor, </a:t>
            </a:r>
            <a:r>
              <a:rPr lang="en-IN" dirty="0"/>
              <a:t>providing healthcare and free online </a:t>
            </a:r>
            <a:r>
              <a:rPr lang="en-IN" dirty="0" smtClean="0"/>
              <a:t>healthcare </a:t>
            </a:r>
            <a:r>
              <a:rPr lang="en-IN" dirty="0"/>
              <a:t>in this covid-19 scenario</a:t>
            </a:r>
            <a:endParaRPr lang="en-US" dirty="0"/>
          </a:p>
          <a:p>
            <a:pPr lvl="0"/>
            <a:r>
              <a:rPr lang="en-IN" dirty="0"/>
              <a:t>Aesthetic user interface, providing all as a service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FEASIBILITY </a:t>
            </a:r>
            <a:r>
              <a:rPr lang="en-IN" b="1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/>
              <a:t>Technical feasibility</a:t>
            </a:r>
            <a:endParaRPr lang="en-US" dirty="0"/>
          </a:p>
          <a:p>
            <a:pPr lvl="0"/>
            <a:r>
              <a:rPr lang="en-IN" dirty="0"/>
              <a:t>This project is a completely web-based application.</a:t>
            </a:r>
            <a:endParaRPr lang="en-US" dirty="0"/>
          </a:p>
          <a:p>
            <a:pPr lvl="0"/>
            <a:r>
              <a:rPr lang="en-IN" dirty="0"/>
              <a:t> The main technologies and tools associated with this project are HTML, CSS, etc.</a:t>
            </a:r>
            <a:endParaRPr lang="en-US" dirty="0"/>
          </a:p>
          <a:p>
            <a:pPr lvl="0"/>
            <a:r>
              <a:rPr lang="en-IN" dirty="0"/>
              <a:t> Each of them is freely available and the technical skills required are manageable. </a:t>
            </a:r>
            <a:endParaRPr lang="en-US" dirty="0"/>
          </a:p>
          <a:p>
            <a:pPr lvl="0"/>
            <a:r>
              <a:rPr lang="en-IN" dirty="0"/>
              <a:t>Time limitations of product development and ease of implementing using these technologies are synchronised.</a:t>
            </a:r>
            <a:endParaRPr lang="en-US" dirty="0"/>
          </a:p>
          <a:p>
            <a:pPr lvl="0"/>
            <a:r>
              <a:rPr lang="en-IN" dirty="0"/>
              <a:t> From this, it is clear that our project is technically feasible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Resource feasibility</a:t>
            </a:r>
            <a:endParaRPr lang="en-US" dirty="0"/>
          </a:p>
          <a:p>
            <a:r>
              <a:rPr lang="en-IN" dirty="0" smtClean="0"/>
              <a:t>Resources </a:t>
            </a:r>
            <a:r>
              <a:rPr lang="en-IN" dirty="0"/>
              <a:t>required for this project includes,</a:t>
            </a:r>
            <a:endParaRPr lang="en-US" dirty="0"/>
          </a:p>
          <a:p>
            <a:pPr lvl="0"/>
            <a:r>
              <a:rPr lang="en-IN" dirty="0"/>
              <a:t>Programming device (laptop/PC)</a:t>
            </a:r>
            <a:endParaRPr lang="en-US" dirty="0"/>
          </a:p>
          <a:p>
            <a:pPr lvl="0"/>
            <a:r>
              <a:rPr lang="en-IN" dirty="0"/>
              <a:t>Programming tools (freely available)</a:t>
            </a:r>
            <a:endParaRPr lang="en-US" dirty="0"/>
          </a:p>
          <a:p>
            <a:pPr lvl="0"/>
            <a:r>
              <a:rPr lang="en-IN" dirty="0"/>
              <a:t>Hosting space (freely available)</a:t>
            </a:r>
            <a:endParaRPr lang="en-US" dirty="0"/>
          </a:p>
          <a:p>
            <a:pPr lvl="0"/>
            <a:r>
              <a:rPr lang="en-IN" dirty="0"/>
              <a:t>Programming individuals</a:t>
            </a:r>
            <a:endParaRPr lang="en-US" dirty="0"/>
          </a:p>
          <a:p>
            <a:r>
              <a:rPr lang="en-IN" dirty="0"/>
              <a:t>From these, it’s clear that this project has required resource feasibility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Social/Legal feasibility</a:t>
            </a:r>
            <a:endParaRPr lang="en-US" dirty="0"/>
          </a:p>
          <a:p>
            <a:pPr lvl="0"/>
            <a:r>
              <a:rPr lang="en-IN" dirty="0"/>
              <a:t>This project uses freely available development tools and provides system as an open source system</a:t>
            </a:r>
            <a:endParaRPr lang="en-US" dirty="0"/>
          </a:p>
          <a:p>
            <a:pPr lvl="0"/>
            <a:r>
              <a:rPr lang="en-IN" dirty="0"/>
              <a:t>Software libraries used in this system are free open source libraries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SOFTWARES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Microsoft </a:t>
            </a:r>
            <a:r>
              <a:rPr lang="en-IN" b="1" dirty="0"/>
              <a:t>VS Code</a:t>
            </a:r>
            <a:endParaRPr lang="en-US" dirty="0"/>
          </a:p>
          <a:p>
            <a:pPr lvl="0"/>
            <a:r>
              <a:rPr lang="en-IN" dirty="0"/>
              <a:t>It is a free source code editor made by Microsoft. Features include support for debugging, syntax highlighting, intelligent code completion, snippets, code refactoring and embedded Git.</a:t>
            </a:r>
            <a:endParaRPr lang="en-US" dirty="0"/>
          </a:p>
          <a:p>
            <a:pPr lvl="0"/>
            <a:r>
              <a:rPr lang="en-IN" dirty="0"/>
              <a:t>Users can change keyboard shortcuts, themes, preferences, install extensions that add additional functionality.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SOFTWARES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err="1"/>
              <a:t>MySQL</a:t>
            </a:r>
            <a:endParaRPr lang="en-US" dirty="0"/>
          </a:p>
          <a:p>
            <a:pPr lvl="0"/>
            <a:r>
              <a:rPr lang="en-IN" dirty="0" err="1"/>
              <a:t>MySQL</a:t>
            </a:r>
            <a:r>
              <a:rPr lang="en-IN" dirty="0"/>
              <a:t> is an open-source relational database management system</a:t>
            </a:r>
            <a:endParaRPr lang="en-US" dirty="0"/>
          </a:p>
          <a:p>
            <a:pPr lvl="0"/>
            <a:r>
              <a:rPr lang="en-IN" dirty="0"/>
              <a:t>A relational database organizes data into tables in which data types may be related to each other. These relations help structure the data</a:t>
            </a:r>
            <a:r>
              <a:rPr lang="en-IN" dirty="0" smtClean="0"/>
              <a:t>.</a:t>
            </a:r>
          </a:p>
          <a:p>
            <a:pPr lvl="0">
              <a:buNone/>
            </a:pPr>
            <a:r>
              <a:rPr lang="en-IN" b="1" smtClean="0"/>
              <a:t>Firebase </a:t>
            </a:r>
            <a:r>
              <a:rPr lang="en-IN" b="1" dirty="0" smtClean="0"/>
              <a:t>also used.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UML </a:t>
            </a:r>
            <a:r>
              <a:rPr lang="en-IN" dirty="0"/>
              <a:t>stands for Unified </a:t>
            </a:r>
            <a:r>
              <a:rPr lang="en-IN" dirty="0" err="1"/>
              <a:t>Modeling</a:t>
            </a:r>
            <a:r>
              <a:rPr lang="en-IN" dirty="0"/>
              <a:t> Language.</a:t>
            </a:r>
            <a:endParaRPr lang="en-US" dirty="0"/>
          </a:p>
          <a:p>
            <a:pPr lvl="0"/>
            <a:r>
              <a:rPr lang="en-IN" dirty="0"/>
              <a:t>It is a consistent, general purpose, </a:t>
            </a:r>
            <a:r>
              <a:rPr lang="en-IN" dirty="0" err="1"/>
              <a:t>modeling</a:t>
            </a:r>
            <a:r>
              <a:rPr lang="en-IN" dirty="0"/>
              <a:t> language in the area of object oriented programming and software engineering.</a:t>
            </a:r>
            <a:endParaRPr lang="en-US" dirty="0"/>
          </a:p>
          <a:p>
            <a:pPr lvl="0"/>
            <a:r>
              <a:rPr lang="en-IN" dirty="0"/>
              <a:t>The main objective of UML diagrams is to visually represent a system for better </a:t>
            </a:r>
            <a:r>
              <a:rPr lang="en-IN" dirty="0" smtClean="0"/>
              <a:t>understanding</a:t>
            </a:r>
          </a:p>
          <a:p>
            <a:pPr lvl="0"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 Next diagram represents the USE CASE: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459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CIS - Bannari Amman Institute of Technology</vt:lpstr>
      <vt:lpstr>FUNCTIONAL DESCRIPTION </vt:lpstr>
      <vt:lpstr>AIM OF THE PROJECT</vt:lpstr>
      <vt:lpstr>FEASIBILITY STUDY</vt:lpstr>
      <vt:lpstr>FEASIBILITY STUDY</vt:lpstr>
      <vt:lpstr>FEASIBILITY STUDY</vt:lpstr>
      <vt:lpstr>SOFTWARES USED</vt:lpstr>
      <vt:lpstr>SOFTWARES USED</vt:lpstr>
      <vt:lpstr>UML DIAGRAMS</vt:lpstr>
      <vt:lpstr>Slide 10</vt:lpstr>
      <vt:lpstr> Sequence Diagram (For the Medical Chatbot) 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</cp:revision>
  <dcterms:created xsi:type="dcterms:W3CDTF">2021-02-17T11:00:20Z</dcterms:created>
  <dcterms:modified xsi:type="dcterms:W3CDTF">2021-02-17T16:18:35Z</dcterms:modified>
</cp:coreProperties>
</file>