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2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D2112-FEC8-BA4A-9350-3849F2E4DFD1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1C1C-07EE-744A-A3D2-BE5CCCD3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hyperlink" Target="https://bitscity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ityofboston.gov/" TargetMode="Externa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/BITScity/201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5411120"/>
            <a:ext cx="863600" cy="86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6" y="838201"/>
            <a:ext cx="10816424" cy="3303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5533930"/>
            <a:ext cx="2667000" cy="712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92" y="5204619"/>
            <a:ext cx="1704816" cy="1282255"/>
          </a:xfrm>
          <a:prstGeom prst="rect">
            <a:avLst/>
          </a:prstGeom>
        </p:spPr>
      </p:pic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4000" y="4583239"/>
            <a:ext cx="9144000" cy="621380"/>
          </a:xfrm>
        </p:spPr>
        <p:txBody>
          <a:bodyPr/>
          <a:lstStyle/>
          <a:p>
            <a:r>
              <a:rPr lang="en-US" b="1" dirty="0" err="1" smtClean="0">
                <a:hlinkClick r:id="rId6"/>
              </a:rPr>
              <a:t>bitscity.github.io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63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challenge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Reappropriating</a:t>
            </a:r>
            <a:r>
              <a:rPr lang="en-US" dirty="0" smtClean="0"/>
              <a:t> Infrastructure</a:t>
            </a:r>
          </a:p>
          <a:p>
            <a:r>
              <a:rPr lang="en-US" dirty="0" smtClean="0"/>
              <a:t>Waiting Places</a:t>
            </a:r>
          </a:p>
          <a:p>
            <a:r>
              <a:rPr lang="en-US" dirty="0" smtClean="0"/>
              <a:t>Sensors in the City</a:t>
            </a:r>
          </a:p>
          <a:p>
            <a:r>
              <a:rPr lang="en-US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5667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Impactful</a:t>
            </a:r>
          </a:p>
          <a:p>
            <a:pPr lvl="1"/>
            <a:r>
              <a:rPr lang="en-US" dirty="0" smtClean="0"/>
              <a:t>Does the project solve a specific problem, or generate meaningful information, or benefit a wide range of citizens?</a:t>
            </a:r>
          </a:p>
          <a:p>
            <a:r>
              <a:rPr lang="en-US" dirty="0" smtClean="0"/>
              <a:t>Creative</a:t>
            </a:r>
          </a:p>
          <a:p>
            <a:pPr lvl="1"/>
            <a:r>
              <a:rPr lang="en-US" dirty="0" smtClean="0"/>
              <a:t>How is the project different (and better) from previous alternatives?</a:t>
            </a:r>
          </a:p>
          <a:p>
            <a:pPr lvl="1"/>
            <a:r>
              <a:rPr lang="en-US" b="1" dirty="0" smtClean="0"/>
              <a:t>Be audacious.</a:t>
            </a:r>
          </a:p>
          <a:p>
            <a:r>
              <a:rPr lang="en-US" dirty="0" smtClean="0"/>
              <a:t>Realistic</a:t>
            </a:r>
          </a:p>
          <a:p>
            <a:pPr lvl="1"/>
            <a:r>
              <a:rPr lang="en-US" dirty="0" smtClean="0"/>
              <a:t>Is the project do-able: commercially, technologically, and politically?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/>
              <a:t>Tell us why.</a:t>
            </a:r>
          </a:p>
          <a:p>
            <a:r>
              <a:rPr lang="en-US" dirty="0" smtClean="0"/>
              <a:t>Collaborative</a:t>
            </a:r>
          </a:p>
          <a:p>
            <a:pPr lvl="1"/>
            <a:r>
              <a:rPr lang="en-US" dirty="0" smtClean="0"/>
              <a:t>Does the project interact with other projects (whether existing or proposed)?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8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“Public Key” to Boston</a:t>
            </a:r>
          </a:p>
          <a:p>
            <a:pPr lvl="1"/>
            <a:r>
              <a:rPr lang="en-US" dirty="0" smtClean="0"/>
              <a:t>There are sensors going up all over the city</a:t>
            </a:r>
          </a:p>
          <a:p>
            <a:pPr lvl="1"/>
            <a:r>
              <a:rPr lang="en-US" dirty="0" smtClean="0"/>
              <a:t>Many will be accessible through public APIs</a:t>
            </a:r>
          </a:p>
          <a:p>
            <a:pPr lvl="1"/>
            <a:r>
              <a:rPr lang="en-US" dirty="0" smtClean="0"/>
              <a:t>Set the API public key for a suite of sensors to whatever you like</a:t>
            </a:r>
          </a:p>
          <a:p>
            <a:pPr lvl="2"/>
            <a:r>
              <a:rPr lang="en-US" dirty="0" smtClean="0"/>
              <a:t>Joe_schmo_is_the_bomb_111</a:t>
            </a:r>
          </a:p>
          <a:p>
            <a:pPr lvl="2"/>
            <a:r>
              <a:rPr lang="en-US" dirty="0" smtClean="0"/>
              <a:t>Burritos_are_my_alpha_and_omega_01</a:t>
            </a:r>
          </a:p>
          <a:p>
            <a:pPr lvl="1"/>
            <a:r>
              <a:rPr lang="en-US" dirty="0" smtClean="0"/>
              <a:t>Become a legend</a:t>
            </a:r>
          </a:p>
          <a:p>
            <a:r>
              <a:rPr lang="en-US" dirty="0" smtClean="0"/>
              <a:t>Opportunity to present your idea @ announcement </a:t>
            </a:r>
            <a:r>
              <a:rPr lang="en-US" dirty="0" smtClean="0"/>
              <a:t>event to City people</a:t>
            </a:r>
            <a:r>
              <a:rPr lang="en-US" smtClean="0"/>
              <a:t>, potential partners, and potential </a:t>
            </a:r>
            <a:r>
              <a:rPr lang="en-US" dirty="0" smtClean="0"/>
              <a:t>investors </a:t>
            </a:r>
            <a:endParaRPr lang="en-US" dirty="0" smtClean="0"/>
          </a:p>
          <a:p>
            <a:r>
              <a:rPr lang="en-US" dirty="0" smtClean="0"/>
              <a:t>Plus mentorship @ City Hall + LSL and other goodies</a:t>
            </a:r>
          </a:p>
        </p:txBody>
      </p:sp>
    </p:spTree>
    <p:extLst>
      <p:ext uri="{BB962C8B-B14F-4D97-AF65-F5344CB8AC3E}">
        <p14:creationId xmlns:p14="http://schemas.microsoft.com/office/powerpoint/2010/main" val="19994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Camera</a:t>
            </a:r>
          </a:p>
          <a:p>
            <a:pPr lvl="1"/>
            <a:r>
              <a:rPr lang="is-IS" dirty="0" smtClean="0"/>
              <a:t>Pedestrian/Vehicle</a:t>
            </a:r>
          </a:p>
          <a:p>
            <a:r>
              <a:rPr lang="is-IS" dirty="0" smtClean="0"/>
              <a:t>Environmental</a:t>
            </a:r>
          </a:p>
          <a:p>
            <a:pPr lvl="1"/>
            <a:r>
              <a:rPr lang="is-IS" dirty="0" smtClean="0"/>
              <a:t>Temperature, humidity, luminosity, noise, (relative) gas levels</a:t>
            </a:r>
          </a:p>
          <a:p>
            <a:r>
              <a:rPr lang="is-IS" dirty="0" smtClean="0">
                <a:solidFill>
                  <a:schemeClr val="bg2">
                    <a:lumMod val="75000"/>
                  </a:schemeClr>
                </a:solidFill>
              </a:rPr>
              <a:t>Wifi/bluetooth scanners</a:t>
            </a:r>
          </a:p>
          <a:p>
            <a:r>
              <a:rPr lang="is-IS" dirty="0" smtClean="0"/>
              <a:t>Door sensors</a:t>
            </a:r>
          </a:p>
          <a:p>
            <a:r>
              <a:rPr lang="is-IS" dirty="0" smtClean="0"/>
              <a:t>Beacons</a:t>
            </a:r>
          </a:p>
          <a:p>
            <a:endParaRPr lang="is-I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78" y="3848100"/>
            <a:ext cx="4615222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https://data.cityofboston.gov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311 </a:t>
            </a:r>
            <a:r>
              <a:rPr lang="en-US" dirty="0"/>
              <a:t>service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Many, many lists</a:t>
            </a:r>
          </a:p>
          <a:p>
            <a:pPr lvl="2"/>
            <a:r>
              <a:rPr lang="en-US" dirty="0" smtClean="0"/>
              <a:t>Streetlight locations</a:t>
            </a:r>
          </a:p>
          <a:p>
            <a:pPr lvl="2"/>
            <a:r>
              <a:rPr lang="en-US" dirty="0" smtClean="0"/>
              <a:t>Community gardens</a:t>
            </a:r>
          </a:p>
          <a:p>
            <a:pPr lvl="2"/>
            <a:r>
              <a:rPr lang="en-US" dirty="0" smtClean="0"/>
              <a:t>Healthy corner stores</a:t>
            </a:r>
          </a:p>
          <a:p>
            <a:r>
              <a:rPr lang="en-US" dirty="0" err="1"/>
              <a:t>Hubway</a:t>
            </a:r>
            <a:r>
              <a:rPr lang="en-US" dirty="0"/>
              <a:t> bike movement</a:t>
            </a:r>
          </a:p>
          <a:p>
            <a:r>
              <a:rPr lang="en-US" dirty="0"/>
              <a:t>BERDO Energy Reporting</a:t>
            </a:r>
          </a:p>
          <a:p>
            <a:r>
              <a:rPr lang="en-US" dirty="0" smtClean="0"/>
              <a:t>Boston Indicators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37" y="2786063"/>
            <a:ext cx="539696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6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Polls and opinion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Gallup World Poll </a:t>
            </a:r>
            <a:endParaRPr lang="en-US" dirty="0" smtClean="0"/>
          </a:p>
          <a:p>
            <a:r>
              <a:rPr lang="en-US" dirty="0" smtClean="0"/>
              <a:t>See Gallup folder in the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pPr lvl="1"/>
            <a:r>
              <a:rPr lang="en-US" dirty="0" smtClean="0">
                <a:hlinkClick r:id="rId2"/>
              </a:rPr>
              <a:t>www.github.com/BITScity/2016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TBA: “smart city engagement metrics”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device data</a:t>
            </a:r>
          </a:p>
          <a:p>
            <a:r>
              <a:rPr lang="en-US" dirty="0" smtClean="0"/>
              <a:t>See slides from MIT Real Estate Innovation Lab and DES-X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5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246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Four challenge areas</vt:lpstr>
      <vt:lpstr>Criteria</vt:lpstr>
      <vt:lpstr>Prize</vt:lpstr>
      <vt:lpstr>Live sensor data</vt:lpstr>
      <vt:lpstr>Open data</vt:lpstr>
      <vt:lpstr>Polls and opinion</vt:lpstr>
      <vt:lpstr>Private data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Josh</dc:creator>
  <cp:lastModifiedBy>Josh</cp:lastModifiedBy>
  <cp:revision>27</cp:revision>
  <dcterms:created xsi:type="dcterms:W3CDTF">2016-09-11T03:29:54Z</dcterms:created>
  <dcterms:modified xsi:type="dcterms:W3CDTF">2016-09-12T19:05:44Z</dcterms:modified>
</cp:coreProperties>
</file>