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70" r:id="rId3"/>
    <p:sldId id="256" r:id="rId4"/>
    <p:sldId id="263" r:id="rId5"/>
    <p:sldId id="258" r:id="rId6"/>
    <p:sldId id="269" r:id="rId7"/>
    <p:sldId id="259" r:id="rId8"/>
    <p:sldId id="265" r:id="rId9"/>
    <p:sldId id="294" r:id="rId10"/>
    <p:sldId id="305" r:id="rId11"/>
    <p:sldId id="307" r:id="rId12"/>
    <p:sldId id="304" r:id="rId13"/>
    <p:sldId id="261" r:id="rId14"/>
    <p:sldId id="266" r:id="rId15"/>
    <p:sldId id="271" r:id="rId16"/>
    <p:sldId id="260" r:id="rId17"/>
    <p:sldId id="272" r:id="rId18"/>
    <p:sldId id="267" r:id="rId19"/>
    <p:sldId id="262" r:id="rId20"/>
    <p:sldId id="268" r:id="rId21"/>
    <p:sldId id="273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3315">
          <p15:clr>
            <a:srgbClr val="A4A3A4"/>
          </p15:clr>
        </p15:guide>
        <p15:guide id="4" orient="horz" pos="2694">
          <p15:clr>
            <a:srgbClr val="A4A3A4"/>
          </p15:clr>
        </p15:guide>
        <p15:guide id="5" orient="horz" pos="1880">
          <p15:clr>
            <a:srgbClr val="A4A3A4"/>
          </p15:clr>
        </p15:guide>
        <p15:guide id="6" pos="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"/>
      </p:cViewPr>
      <p:guideLst>
        <p:guide orient="horz" pos="110"/>
        <p:guide orient="horz" pos="4320"/>
        <p:guide orient="horz" pos="3315"/>
        <p:guide orient="horz" pos="2694"/>
        <p:guide orient="horz" pos="1880"/>
        <p:guide pos="2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20E9-3A15-482D-A38F-5214D7E2E979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2082-9D0C-4262-AC47-368A5484B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49C98-0D76-41F0-AFF1-98BED1F9F4D9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87400-5AC7-4CDB-B4AD-E01588F443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A850-75C1-4336-A64B-CAB02B11BCBB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FE8E0-FF2D-45BC-A3A6-62F3565A3D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AC76-A620-47F6-8A97-BD5A8BE22C25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B1401-9F24-4769-9940-1FE77CB186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D7424-A6B5-4DB7-B590-11F50E0178BC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32437-4AC0-477C-8EAD-CE0FE1FCE9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5263-7EE6-4265-8DEF-3451E009A988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4AAE-F279-4321-BC0F-335B023DB9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4165-D161-47FF-8AED-DF954A9BFB85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FC65-767E-401B-A5A7-A7EE1FB1DF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579E-9F6E-4DC3-A508-B345A9D0031F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9238D-562D-468A-A337-1217164323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65808-D3A3-446E-B53F-C6358263F3D7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A3E6-EFF4-47CF-9727-BBD0796520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21F91-57A3-49CD-8E51-A032D5F75A20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35EE4-A9E3-4DF9-A2EB-545ECCE5EF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32E9D-C0D5-4FD4-8DE3-231E42090358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945D5-7C38-4513-ACF3-5B8DD339E6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1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663C05-FDBC-43B7-B66F-6D262704742A}" type="datetimeFigureOut">
              <a:rPr lang="zh-CN" altLang="en-US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EA4E612-842D-40B8-B5A6-B27876575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9"/>
            <a:ext cx="8170862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闲置物品交换系统</a:t>
            </a: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612324" y="3979863"/>
            <a:ext cx="29670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介绍人：曲彦泽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6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89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1" y="-12699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6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6" y="651986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58356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44875"/>
                </a:solidFill>
                <a:latin typeface="+mj-lt"/>
                <a:ea typeface="+mn-ea"/>
              </a:rPr>
              <a:t>软件需求与建模项目介绍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9" grpId="0" animBg="1"/>
      <p:bldP spid="49" grpId="0" animBg="1"/>
      <p:bldP spid="53" grpId="0" animBg="1"/>
      <p:bldP spid="54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2976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50864" y="82550"/>
            <a:ext cx="3381375" cy="585788"/>
            <a:chOff x="551544" y="82976"/>
            <a:chExt cx="3380742" cy="584775"/>
          </a:xfrm>
        </p:grpSpPr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39" y="775970"/>
            <a:ext cx="4109048" cy="51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8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2976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50864" y="82550"/>
            <a:ext cx="3381375" cy="585788"/>
            <a:chOff x="551544" y="82976"/>
            <a:chExt cx="3380742" cy="584775"/>
          </a:xfrm>
        </p:grpSpPr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28" y="1029000"/>
            <a:ext cx="765714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8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6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4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项目需求分析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" y="913130"/>
            <a:ext cx="5228590" cy="4876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335" y="913130"/>
            <a:ext cx="5285740" cy="4828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5" grpId="0" bldLvl="0" animBg="1"/>
      <p:bldP spid="16" grpId="0" bldLvl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1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项目方案设计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4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2334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9440864" y="1147764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3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7 w 109"/>
                <a:gd name="T1" fmla="*/ 2147483647 h 104"/>
                <a:gd name="T2" fmla="*/ 2147483647 w 109"/>
                <a:gd name="T3" fmla="*/ 2147483647 h 104"/>
                <a:gd name="T4" fmla="*/ 2147483647 w 109"/>
                <a:gd name="T5" fmla="*/ 2147483647 h 104"/>
                <a:gd name="T6" fmla="*/ 2147483647 w 109"/>
                <a:gd name="T7" fmla="*/ 2147483647 h 104"/>
                <a:gd name="T8" fmla="*/ 2147483647 w 109"/>
                <a:gd name="T9" fmla="*/ 2147483647 h 104"/>
                <a:gd name="T10" fmla="*/ 2147483647 w 109"/>
                <a:gd name="T11" fmla="*/ 2147483647 h 104"/>
                <a:gd name="T12" fmla="*/ 2147483647 w 109"/>
                <a:gd name="T13" fmla="*/ 2147483647 h 104"/>
                <a:gd name="T14" fmla="*/ 2147483647 w 109"/>
                <a:gd name="T15" fmla="*/ 2147483647 h 104"/>
                <a:gd name="T16" fmla="*/ 2147483647 w 109"/>
                <a:gd name="T17" fmla="*/ 2147483647 h 104"/>
                <a:gd name="T18" fmla="*/ 2147483647 w 109"/>
                <a:gd name="T19" fmla="*/ 0 h 104"/>
                <a:gd name="T20" fmla="*/ 2147483647 w 109"/>
                <a:gd name="T21" fmla="*/ 2147483647 h 104"/>
                <a:gd name="T22" fmla="*/ 2147483647 w 109"/>
                <a:gd name="T23" fmla="*/ 2147483647 h 104"/>
                <a:gd name="T24" fmla="*/ 2147483647 w 109"/>
                <a:gd name="T25" fmla="*/ 2147483647 h 104"/>
                <a:gd name="T26" fmla="*/ 2147483647 w 109"/>
                <a:gd name="T27" fmla="*/ 2147483647 h 104"/>
                <a:gd name="T28" fmla="*/ 2147483647 w 109"/>
                <a:gd name="T29" fmla="*/ 2147483647 h 104"/>
                <a:gd name="T30" fmla="*/ 2147483647 w 109"/>
                <a:gd name="T31" fmla="*/ 2147483647 h 104"/>
                <a:gd name="T32" fmla="*/ 2147483647 w 109"/>
                <a:gd name="T33" fmla="*/ 2147483647 h 104"/>
                <a:gd name="T34" fmla="*/ 2147483647 w 109"/>
                <a:gd name="T35" fmla="*/ 2147483647 h 104"/>
                <a:gd name="T36" fmla="*/ 2147483647 w 109"/>
                <a:gd name="T37" fmla="*/ 2147483647 h 104"/>
                <a:gd name="T38" fmla="*/ 2147483647 w 109"/>
                <a:gd name="T39" fmla="*/ 2147483647 h 104"/>
                <a:gd name="T40" fmla="*/ 2147483647 w 109"/>
                <a:gd name="T41" fmla="*/ 2147483647 h 104"/>
                <a:gd name="T42" fmla="*/ 2147483647 w 109"/>
                <a:gd name="T43" fmla="*/ 2147483647 h 104"/>
                <a:gd name="T44" fmla="*/ 2147483647 w 109"/>
                <a:gd name="T45" fmla="*/ 2147483647 h 104"/>
                <a:gd name="T46" fmla="*/ 2147483647 w 109"/>
                <a:gd name="T47" fmla="*/ 2147483647 h 104"/>
                <a:gd name="T48" fmla="*/ 2147483647 w 109"/>
                <a:gd name="T49" fmla="*/ 2147483647 h 104"/>
                <a:gd name="T50" fmla="*/ 2147483647 w 109"/>
                <a:gd name="T51" fmla="*/ 2147483647 h 104"/>
                <a:gd name="T52" fmla="*/ 2147483647 w 109"/>
                <a:gd name="T53" fmla="*/ 2147483647 h 104"/>
                <a:gd name="T54" fmla="*/ 2147483647 w 109"/>
                <a:gd name="T55" fmla="*/ 2147483647 h 104"/>
                <a:gd name="T56" fmla="*/ 2147483647 w 109"/>
                <a:gd name="T57" fmla="*/ 2147483647 h 104"/>
                <a:gd name="T58" fmla="*/ 2147483647 w 109"/>
                <a:gd name="T59" fmla="*/ 2147483647 h 104"/>
                <a:gd name="T60" fmla="*/ 2147483647 w 109"/>
                <a:gd name="T61" fmla="*/ 2147483647 h 104"/>
                <a:gd name="T62" fmla="*/ 2147483647 w 109"/>
                <a:gd name="T63" fmla="*/ 2147483647 h 104"/>
                <a:gd name="T64" fmla="*/ 2147483647 w 109"/>
                <a:gd name="T65" fmla="*/ 2147483647 h 104"/>
                <a:gd name="T66" fmla="*/ 2147483647 w 109"/>
                <a:gd name="T67" fmla="*/ 2147483647 h 104"/>
                <a:gd name="T68" fmla="*/ 2147483647 w 109"/>
                <a:gd name="T69" fmla="*/ 2147483647 h 104"/>
                <a:gd name="T70" fmla="*/ 2147483647 w 109"/>
                <a:gd name="T71" fmla="*/ 2147483647 h 104"/>
                <a:gd name="T72" fmla="*/ 2147483647 w 109"/>
                <a:gd name="T73" fmla="*/ 2147483647 h 104"/>
                <a:gd name="T74" fmla="*/ 2147483647 w 109"/>
                <a:gd name="T75" fmla="*/ 2147483647 h 104"/>
                <a:gd name="T76" fmla="*/ 2147483647 w 109"/>
                <a:gd name="T77" fmla="*/ 2147483647 h 104"/>
                <a:gd name="T78" fmla="*/ 2147483647 w 109"/>
                <a:gd name="T79" fmla="*/ 2147483647 h 104"/>
                <a:gd name="T80" fmla="*/ 2147483647 w 109"/>
                <a:gd name="T81" fmla="*/ 2147483647 h 104"/>
                <a:gd name="T82" fmla="*/ 2147483647 w 109"/>
                <a:gd name="T83" fmla="*/ 2147483647 h 104"/>
                <a:gd name="T84" fmla="*/ 2147483647 w 109"/>
                <a:gd name="T85" fmla="*/ 2147483647 h 104"/>
                <a:gd name="T86" fmla="*/ 2147483647 w 109"/>
                <a:gd name="T87" fmla="*/ 2147483647 h 104"/>
                <a:gd name="T88" fmla="*/ 2147483647 w 109"/>
                <a:gd name="T89" fmla="*/ 2147483647 h 104"/>
                <a:gd name="T90" fmla="*/ 2147483647 w 109"/>
                <a:gd name="T91" fmla="*/ 2147483647 h 104"/>
                <a:gd name="T92" fmla="*/ 2147483647 w 109"/>
                <a:gd name="T93" fmla="*/ 2147483647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576764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31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7 w 67"/>
                <a:gd name="T1" fmla="*/ 2147483647 h 106"/>
                <a:gd name="T2" fmla="*/ 2147483647 w 67"/>
                <a:gd name="T3" fmla="*/ 2147483647 h 106"/>
                <a:gd name="T4" fmla="*/ 2147483647 w 67"/>
                <a:gd name="T5" fmla="*/ 2147483647 h 106"/>
                <a:gd name="T6" fmla="*/ 2147483647 w 67"/>
                <a:gd name="T7" fmla="*/ 2147483647 h 106"/>
                <a:gd name="T8" fmla="*/ 2147483647 w 67"/>
                <a:gd name="T9" fmla="*/ 2147483647 h 106"/>
                <a:gd name="T10" fmla="*/ 2147483647 w 67"/>
                <a:gd name="T11" fmla="*/ 2147483647 h 106"/>
                <a:gd name="T12" fmla="*/ 2147483647 w 67"/>
                <a:gd name="T13" fmla="*/ 2147483647 h 106"/>
                <a:gd name="T14" fmla="*/ 2147483647 w 67"/>
                <a:gd name="T15" fmla="*/ 2147483647 h 106"/>
                <a:gd name="T16" fmla="*/ 2147483647 w 67"/>
                <a:gd name="T17" fmla="*/ 2147483647 h 106"/>
                <a:gd name="T18" fmla="*/ 2147483647 w 67"/>
                <a:gd name="T19" fmla="*/ 2147483647 h 106"/>
                <a:gd name="T20" fmla="*/ 2147483647 w 67"/>
                <a:gd name="T21" fmla="*/ 2147483647 h 106"/>
                <a:gd name="T22" fmla="*/ 2147483647 w 67"/>
                <a:gd name="T23" fmla="*/ 2147483647 h 106"/>
                <a:gd name="T24" fmla="*/ 2147483647 w 67"/>
                <a:gd name="T25" fmla="*/ 2147483647 h 106"/>
                <a:gd name="T26" fmla="*/ 2147483647 w 67"/>
                <a:gd name="T27" fmla="*/ 2147483647 h 106"/>
                <a:gd name="T28" fmla="*/ 2147483647 w 67"/>
                <a:gd name="T29" fmla="*/ 2147483647 h 106"/>
                <a:gd name="T30" fmla="*/ 0 w 67"/>
                <a:gd name="T31" fmla="*/ 2147483647 h 106"/>
                <a:gd name="T32" fmla="*/ 2147483647 w 67"/>
                <a:gd name="T33" fmla="*/ 0 h 106"/>
                <a:gd name="T34" fmla="*/ 2147483647 w 67"/>
                <a:gd name="T35" fmla="*/ 2147483647 h 106"/>
                <a:gd name="T36" fmla="*/ 2147483647 w 67"/>
                <a:gd name="T37" fmla="*/ 2147483647 h 106"/>
                <a:gd name="T38" fmla="*/ 2147483647 w 67"/>
                <a:gd name="T39" fmla="*/ 2147483647 h 106"/>
                <a:gd name="T40" fmla="*/ 2147483647 w 67"/>
                <a:gd name="T41" fmla="*/ 2147483647 h 106"/>
                <a:gd name="T42" fmla="*/ 2147483647 w 67"/>
                <a:gd name="T43" fmla="*/ 2147483647 h 106"/>
                <a:gd name="T44" fmla="*/ 2147483647 w 67"/>
                <a:gd name="T45" fmla="*/ 2147483647 h 106"/>
                <a:gd name="T46" fmla="*/ 2147483647 w 67"/>
                <a:gd name="T47" fmla="*/ 2147483647 h 106"/>
                <a:gd name="T48" fmla="*/ 2147483647 w 67"/>
                <a:gd name="T49" fmla="*/ 2147483647 h 106"/>
                <a:gd name="T50" fmla="*/ 2147483647 w 67"/>
                <a:gd name="T51" fmla="*/ 2147483647 h 106"/>
                <a:gd name="T52" fmla="*/ 2147483647 w 67"/>
                <a:gd name="T53" fmla="*/ 2147483647 h 106"/>
                <a:gd name="T54" fmla="*/ 2147483647 w 67"/>
                <a:gd name="T55" fmla="*/ 2147483647 h 106"/>
                <a:gd name="T56" fmla="*/ 2147483647 w 67"/>
                <a:gd name="T57" fmla="*/ 2147483647 h 106"/>
                <a:gd name="T58" fmla="*/ 2147483647 w 67"/>
                <a:gd name="T59" fmla="*/ 2147483647 h 106"/>
                <a:gd name="T60" fmla="*/ 2147483647 w 67"/>
                <a:gd name="T61" fmla="*/ 2147483647 h 106"/>
                <a:gd name="T62" fmla="*/ 2147483647 w 67"/>
                <a:gd name="T63" fmla="*/ 2147483647 h 106"/>
                <a:gd name="T64" fmla="*/ 2147483647 w 67"/>
                <a:gd name="T65" fmla="*/ 2147483647 h 106"/>
                <a:gd name="T66" fmla="*/ 2147483647 w 67"/>
                <a:gd name="T67" fmla="*/ 2147483647 h 106"/>
                <a:gd name="T68" fmla="*/ 2147483647 w 67"/>
                <a:gd name="T69" fmla="*/ 2147483647 h 106"/>
                <a:gd name="T70" fmla="*/ 2147483647 w 67"/>
                <a:gd name="T71" fmla="*/ 2147483647 h 106"/>
                <a:gd name="T72" fmla="*/ 2147483647 w 67"/>
                <a:gd name="T73" fmla="*/ 2147483647 h 106"/>
                <a:gd name="T74" fmla="*/ 2147483647 w 67"/>
                <a:gd name="T75" fmla="*/ 2147483647 h 106"/>
                <a:gd name="T76" fmla="*/ 2147483647 w 67"/>
                <a:gd name="T77" fmla="*/ 2147483647 h 106"/>
                <a:gd name="T78" fmla="*/ 2147483647 w 67"/>
                <a:gd name="T79" fmla="*/ 2147483647 h 106"/>
                <a:gd name="T80" fmla="*/ 2147483647 w 67"/>
                <a:gd name="T81" fmla="*/ 2147483647 h 106"/>
                <a:gd name="T82" fmla="*/ 2147483647 w 67"/>
                <a:gd name="T83" fmla="*/ 2147483647 h 106"/>
                <a:gd name="T84" fmla="*/ 2147483647 w 67"/>
                <a:gd name="T85" fmla="*/ 2147483647 h 106"/>
                <a:gd name="T86" fmla="*/ 2147483647 w 67"/>
                <a:gd name="T87" fmla="*/ 2147483647 h 106"/>
                <a:gd name="T88" fmla="*/ 2147483647 w 67"/>
                <a:gd name="T89" fmla="*/ 2147483647 h 106"/>
                <a:gd name="T90" fmla="*/ 2147483647 w 67"/>
                <a:gd name="T91" fmla="*/ 2147483647 h 106"/>
                <a:gd name="T92" fmla="*/ 2147483647 w 67"/>
                <a:gd name="T93" fmla="*/ 2147483647 h 106"/>
                <a:gd name="T94" fmla="*/ 2147483647 w 67"/>
                <a:gd name="T95" fmla="*/ 2147483647 h 106"/>
                <a:gd name="T96" fmla="*/ 2147483647 w 67"/>
                <a:gd name="T97" fmla="*/ 2147483647 h 106"/>
                <a:gd name="T98" fmla="*/ 2147483647 w 67"/>
                <a:gd name="T99" fmla="*/ 2147483647 h 106"/>
                <a:gd name="T100" fmla="*/ 2147483647 w 67"/>
                <a:gd name="T101" fmla="*/ 2147483647 h 106"/>
                <a:gd name="T102" fmla="*/ 2147483647 w 67"/>
                <a:gd name="T103" fmla="*/ 2147483647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143125" y="3579814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8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2147483647 w 104"/>
                <a:gd name="T1" fmla="*/ 2147483647 h 80"/>
                <a:gd name="T2" fmla="*/ 2147483647 w 104"/>
                <a:gd name="T3" fmla="*/ 2147483647 h 80"/>
                <a:gd name="T4" fmla="*/ 2147483647 w 104"/>
                <a:gd name="T5" fmla="*/ 2147483647 h 80"/>
                <a:gd name="T6" fmla="*/ 2147483647 w 104"/>
                <a:gd name="T7" fmla="*/ 2147483647 h 80"/>
                <a:gd name="T8" fmla="*/ 2147483647 w 104"/>
                <a:gd name="T9" fmla="*/ 2147483647 h 80"/>
                <a:gd name="T10" fmla="*/ 2147483647 w 104"/>
                <a:gd name="T11" fmla="*/ 2147483647 h 80"/>
                <a:gd name="T12" fmla="*/ 2147483647 w 104"/>
                <a:gd name="T13" fmla="*/ 2147483647 h 80"/>
                <a:gd name="T14" fmla="*/ 2147483647 w 104"/>
                <a:gd name="T15" fmla="*/ 2147483647 h 80"/>
                <a:gd name="T16" fmla="*/ 2147483647 w 104"/>
                <a:gd name="T17" fmla="*/ 2147483647 h 80"/>
                <a:gd name="T18" fmla="*/ 2147483647 w 104"/>
                <a:gd name="T19" fmla="*/ 2147483647 h 80"/>
                <a:gd name="T20" fmla="*/ 2147483647 w 104"/>
                <a:gd name="T21" fmla="*/ 2147483647 h 80"/>
                <a:gd name="T22" fmla="*/ 2147483647 w 104"/>
                <a:gd name="T23" fmla="*/ 2147483647 h 80"/>
                <a:gd name="T24" fmla="*/ 2147483647 w 104"/>
                <a:gd name="T25" fmla="*/ 2147483647 h 80"/>
                <a:gd name="T26" fmla="*/ 2147483647 w 104"/>
                <a:gd name="T27" fmla="*/ 2147483647 h 80"/>
                <a:gd name="T28" fmla="*/ 2147483647 w 104"/>
                <a:gd name="T29" fmla="*/ 2147483647 h 80"/>
                <a:gd name="T30" fmla="*/ 2147483647 w 104"/>
                <a:gd name="T31" fmla="*/ 2147483647 h 80"/>
                <a:gd name="T32" fmla="*/ 2147483647 w 104"/>
                <a:gd name="T33" fmla="*/ 2147483647 h 80"/>
                <a:gd name="T34" fmla="*/ 2147483647 w 104"/>
                <a:gd name="T35" fmla="*/ 0 h 80"/>
                <a:gd name="T36" fmla="*/ 0 w 104"/>
                <a:gd name="T37" fmla="*/ 2147483647 h 80"/>
                <a:gd name="T38" fmla="*/ 0 w 104"/>
                <a:gd name="T39" fmla="*/ 2147483647 h 80"/>
                <a:gd name="T40" fmla="*/ 2147483647 w 104"/>
                <a:gd name="T41" fmla="*/ 2147483647 h 80"/>
                <a:gd name="T42" fmla="*/ 2147483647 w 104"/>
                <a:gd name="T43" fmla="*/ 2147483647 h 80"/>
                <a:gd name="T44" fmla="*/ 2147483647 w 104"/>
                <a:gd name="T45" fmla="*/ 2147483647 h 80"/>
                <a:gd name="T46" fmla="*/ 2147483647 w 104"/>
                <a:gd name="T47" fmla="*/ 2147483647 h 80"/>
                <a:gd name="T48" fmla="*/ 2147483647 w 104"/>
                <a:gd name="T49" fmla="*/ 2147483647 h 80"/>
                <a:gd name="T50" fmla="*/ 2147483647 w 104"/>
                <a:gd name="T51" fmla="*/ 2147483647 h 80"/>
                <a:gd name="T52" fmla="*/ 2147483647 w 104"/>
                <a:gd name="T53" fmla="*/ 2147483647 h 80"/>
                <a:gd name="T54" fmla="*/ 2147483647 w 104"/>
                <a:gd name="T55" fmla="*/ 2147483647 h 80"/>
                <a:gd name="T56" fmla="*/ 2147483647 w 104"/>
                <a:gd name="T57" fmla="*/ 2147483647 h 80"/>
                <a:gd name="T58" fmla="*/ 2147483647 w 104"/>
                <a:gd name="T59" fmla="*/ 2147483647 h 80"/>
                <a:gd name="T60" fmla="*/ 2147483647 w 104"/>
                <a:gd name="T61" fmla="*/ 214748364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25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7 h 93"/>
                <a:gd name="T2" fmla="*/ 2147483647 w 77"/>
                <a:gd name="T3" fmla="*/ 2147483647 h 93"/>
                <a:gd name="T4" fmla="*/ 2147483647 w 77"/>
                <a:gd name="T5" fmla="*/ 2147483647 h 93"/>
                <a:gd name="T6" fmla="*/ 2147483647 w 77"/>
                <a:gd name="T7" fmla="*/ 2147483647 h 93"/>
                <a:gd name="T8" fmla="*/ 2147483647 w 77"/>
                <a:gd name="T9" fmla="*/ 2147483647 h 93"/>
                <a:gd name="T10" fmla="*/ 2147483647 w 77"/>
                <a:gd name="T11" fmla="*/ 2147483647 h 93"/>
                <a:gd name="T12" fmla="*/ 2147483647 w 77"/>
                <a:gd name="T13" fmla="*/ 2147483647 h 93"/>
                <a:gd name="T14" fmla="*/ 2147483647 w 77"/>
                <a:gd name="T15" fmla="*/ 2147483647 h 93"/>
                <a:gd name="T16" fmla="*/ 2147483647 w 77"/>
                <a:gd name="T17" fmla="*/ 2147483647 h 93"/>
                <a:gd name="T18" fmla="*/ 2147483647 w 77"/>
                <a:gd name="T19" fmla="*/ 2147483647 h 93"/>
                <a:gd name="T20" fmla="*/ 2147483647 w 77"/>
                <a:gd name="T21" fmla="*/ 2147483647 h 93"/>
                <a:gd name="T22" fmla="*/ 2147483647 w 77"/>
                <a:gd name="T23" fmla="*/ 2147483647 h 93"/>
                <a:gd name="T24" fmla="*/ 2147483647 w 77"/>
                <a:gd name="T25" fmla="*/ 2147483647 h 93"/>
                <a:gd name="T26" fmla="*/ 2147483647 w 77"/>
                <a:gd name="T27" fmla="*/ 2147483647 h 93"/>
                <a:gd name="T28" fmla="*/ 2147483647 w 77"/>
                <a:gd name="T29" fmla="*/ 2147483647 h 93"/>
                <a:gd name="T30" fmla="*/ 2147483647 w 77"/>
                <a:gd name="T31" fmla="*/ 2147483647 h 93"/>
                <a:gd name="T32" fmla="*/ 2147483647 w 77"/>
                <a:gd name="T33" fmla="*/ 2147483647 h 93"/>
                <a:gd name="T34" fmla="*/ 2147483647 w 77"/>
                <a:gd name="T35" fmla="*/ 2147483647 h 93"/>
                <a:gd name="T36" fmla="*/ 2147483647 w 77"/>
                <a:gd name="T37" fmla="*/ 2147483647 h 93"/>
                <a:gd name="T38" fmla="*/ 2147483647 w 77"/>
                <a:gd name="T39" fmla="*/ 2147483647 h 93"/>
                <a:gd name="T40" fmla="*/ 2147483647 w 77"/>
                <a:gd name="T41" fmla="*/ 2147483647 h 93"/>
                <a:gd name="T42" fmla="*/ 2147483647 w 77"/>
                <a:gd name="T43" fmla="*/ 2147483647 h 93"/>
                <a:gd name="T44" fmla="*/ 2147483647 w 77"/>
                <a:gd name="T45" fmla="*/ 2147483647 h 93"/>
                <a:gd name="T46" fmla="*/ 2147483647 w 77"/>
                <a:gd name="T47" fmla="*/ 2147483647 h 93"/>
                <a:gd name="T48" fmla="*/ 2147483647 w 77"/>
                <a:gd name="T49" fmla="*/ 2147483647 h 93"/>
                <a:gd name="T50" fmla="*/ 2147483647 w 77"/>
                <a:gd name="T51" fmla="*/ 2147483647 h 93"/>
                <a:gd name="T52" fmla="*/ 2147483647 w 77"/>
                <a:gd name="T53" fmla="*/ 2147483647 h 93"/>
                <a:gd name="T54" fmla="*/ 2147483647 w 77"/>
                <a:gd name="T55" fmla="*/ 2147483647 h 93"/>
                <a:gd name="T56" fmla="*/ 2147483647 w 77"/>
                <a:gd name="T57" fmla="*/ 2147483647 h 93"/>
                <a:gd name="T58" fmla="*/ 2147483647 w 77"/>
                <a:gd name="T59" fmla="*/ 2147483647 h 93"/>
                <a:gd name="T60" fmla="*/ 2147483647 w 77"/>
                <a:gd name="T61" fmla="*/ 2147483647 h 93"/>
                <a:gd name="T62" fmla="*/ 2147483647 w 77"/>
                <a:gd name="T63" fmla="*/ 2147483647 h 93"/>
                <a:gd name="T64" fmla="*/ 2147483647 w 77"/>
                <a:gd name="T65" fmla="*/ 2147483647 h 93"/>
                <a:gd name="T66" fmla="*/ 2147483647 w 77"/>
                <a:gd name="T67" fmla="*/ 2147483647 h 93"/>
                <a:gd name="T68" fmla="*/ 2147483647 w 77"/>
                <a:gd name="T69" fmla="*/ 2147483647 h 93"/>
                <a:gd name="T70" fmla="*/ 2147483647 w 77"/>
                <a:gd name="T71" fmla="*/ 2147483647 h 93"/>
                <a:gd name="T72" fmla="*/ 2147483647 w 77"/>
                <a:gd name="T73" fmla="*/ 0 h 93"/>
                <a:gd name="T74" fmla="*/ 2147483647 w 77"/>
                <a:gd name="T75" fmla="*/ 2147483647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288858" y="4491039"/>
            <a:ext cx="3168967" cy="2130742"/>
            <a:chOff x="1896588" y="629070"/>
            <a:chExt cx="3168866" cy="2129390"/>
          </a:xfrm>
        </p:grpSpPr>
        <p:sp>
          <p:nvSpPr>
            <p:cNvPr id="34" name="文本框 33"/>
            <p:cNvSpPr txBox="1"/>
            <p:nvPr/>
          </p:nvSpPr>
          <p:spPr>
            <a:xfrm>
              <a:off x="1896905" y="629070"/>
              <a:ext cx="3168549" cy="3985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第一周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896588" y="1283022"/>
              <a:ext cx="2381174" cy="14754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确认项目主题，需求分析（确认核心功能），时间安排，以及人员分工，建立GitHub仓库，完成系统结构图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。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93740" y="1019347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4730750" y="3973514"/>
            <a:ext cx="3168650" cy="2034857"/>
            <a:chOff x="1820705" y="667170"/>
            <a:chExt cx="3168549" cy="2035068"/>
          </a:xfrm>
        </p:grpSpPr>
        <p:sp>
          <p:nvSpPr>
            <p:cNvPr id="38" name="文本框 37"/>
            <p:cNvSpPr txBox="1"/>
            <p:nvPr/>
          </p:nvSpPr>
          <p:spPr>
            <a:xfrm>
              <a:off x="1820705" y="667170"/>
              <a:ext cx="3168549" cy="3988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第二周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820705" y="1456874"/>
              <a:ext cx="2324026" cy="12453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按照人员分工，完成初步主界面设计文档，网页完成登录注册系统，实现基本框架，另外展示数据库学习成果。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955639" y="1075199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 bwMode="auto">
          <a:xfrm>
            <a:off x="7162800" y="3328989"/>
            <a:ext cx="3168650" cy="1869121"/>
            <a:chOff x="1896905" y="667170"/>
            <a:chExt cx="3168549" cy="1869492"/>
          </a:xfrm>
        </p:grpSpPr>
        <p:sp>
          <p:nvSpPr>
            <p:cNvPr id="42" name="文本框 41"/>
            <p:cNvSpPr txBox="1"/>
            <p:nvPr/>
          </p:nvSpPr>
          <p:spPr>
            <a:xfrm>
              <a:off x="1896905" y="667170"/>
              <a:ext cx="3168549" cy="398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第三周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896905" y="1521731"/>
              <a:ext cx="2312914" cy="10149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编写代码，基本完成网页部分的核心功能，另外完成数据库设计文档，开始建立本地数据库。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93740" y="1075238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 bwMode="auto">
          <a:xfrm>
            <a:off x="9623108" y="2787651"/>
            <a:ext cx="3168967" cy="2730183"/>
            <a:chOff x="1896588" y="667170"/>
            <a:chExt cx="3168866" cy="2730530"/>
          </a:xfrm>
        </p:grpSpPr>
        <p:sp>
          <p:nvSpPr>
            <p:cNvPr id="46" name="文本框 45"/>
            <p:cNvSpPr txBox="1"/>
            <p:nvPr/>
          </p:nvSpPr>
          <p:spPr>
            <a:xfrm>
              <a:off x="1896905" y="667170"/>
              <a:ext cx="3168549" cy="3988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第四周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896588" y="1459434"/>
              <a:ext cx="2512932" cy="19382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网页与数据库连接，完成软件需求规格说明书将代码放入GitHub仓库，观察时间是否足够对系统进一步完善，并根据时间是否对系统进行进一步完善库 库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。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993740" y="1113315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10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2147483647 w 98"/>
                <a:gd name="T1" fmla="*/ 2147483647 h 99"/>
                <a:gd name="T2" fmla="*/ 2147483647 w 98"/>
                <a:gd name="T3" fmla="*/ 2147483647 h 99"/>
                <a:gd name="T4" fmla="*/ 2147483647 w 98"/>
                <a:gd name="T5" fmla="*/ 2147483647 h 99"/>
                <a:gd name="T6" fmla="*/ 2147483647 w 98"/>
                <a:gd name="T7" fmla="*/ 2147483647 h 99"/>
                <a:gd name="T8" fmla="*/ 2147483647 w 98"/>
                <a:gd name="T9" fmla="*/ 2147483647 h 99"/>
                <a:gd name="T10" fmla="*/ 2147483647 w 98"/>
                <a:gd name="T11" fmla="*/ 2147483647 h 99"/>
                <a:gd name="T12" fmla="*/ 2147483647 w 98"/>
                <a:gd name="T13" fmla="*/ 2147483647 h 99"/>
                <a:gd name="T14" fmla="*/ 2147483647 w 98"/>
                <a:gd name="T15" fmla="*/ 2147483647 h 99"/>
                <a:gd name="T16" fmla="*/ 2147483647 w 98"/>
                <a:gd name="T17" fmla="*/ 0 h 99"/>
                <a:gd name="T18" fmla="*/ 2147483647 w 98"/>
                <a:gd name="T19" fmla="*/ 2147483647 h 99"/>
                <a:gd name="T20" fmla="*/ 2147483647 w 98"/>
                <a:gd name="T21" fmla="*/ 2147483647 h 99"/>
                <a:gd name="T22" fmla="*/ 2147483647 w 98"/>
                <a:gd name="T23" fmla="*/ 2147483647 h 99"/>
                <a:gd name="T24" fmla="*/ 2147483647 w 98"/>
                <a:gd name="T25" fmla="*/ 2147483647 h 99"/>
                <a:gd name="T26" fmla="*/ 2147483647 w 98"/>
                <a:gd name="T27" fmla="*/ 2147483647 h 99"/>
                <a:gd name="T28" fmla="*/ 2147483647 w 98"/>
                <a:gd name="T29" fmla="*/ 2147483647 h 99"/>
                <a:gd name="T30" fmla="*/ 2147483647 w 98"/>
                <a:gd name="T31" fmla="*/ 2147483647 h 99"/>
                <a:gd name="T32" fmla="*/ 2147483647 w 98"/>
                <a:gd name="T33" fmla="*/ 2147483647 h 99"/>
                <a:gd name="T34" fmla="*/ 2147483647 w 98"/>
                <a:gd name="T35" fmla="*/ 2147483647 h 99"/>
                <a:gd name="T36" fmla="*/ 2147483647 w 98"/>
                <a:gd name="T37" fmla="*/ 2147483647 h 99"/>
                <a:gd name="T38" fmla="*/ 2147483647 w 98"/>
                <a:gd name="T39" fmla="*/ 2147483647 h 99"/>
                <a:gd name="T40" fmla="*/ 2147483647 w 98"/>
                <a:gd name="T41" fmla="*/ 2147483647 h 99"/>
                <a:gd name="T42" fmla="*/ 2147483647 w 98"/>
                <a:gd name="T43" fmla="*/ 2147483647 h 99"/>
                <a:gd name="T44" fmla="*/ 2147483647 w 98"/>
                <a:gd name="T45" fmla="*/ 2147483647 h 99"/>
                <a:gd name="T46" fmla="*/ 2147483647 w 98"/>
                <a:gd name="T47" fmla="*/ 2147483647 h 99"/>
                <a:gd name="T48" fmla="*/ 2147483647 w 98"/>
                <a:gd name="T49" fmla="*/ 2147483647 h 99"/>
                <a:gd name="T50" fmla="*/ 2147483647 w 98"/>
                <a:gd name="T51" fmla="*/ 2147483647 h 99"/>
                <a:gd name="T52" fmla="*/ 2147483647 w 98"/>
                <a:gd name="T53" fmla="*/ 2147483647 h 99"/>
                <a:gd name="T54" fmla="*/ 2147483647 w 98"/>
                <a:gd name="T55" fmla="*/ 2147483647 h 99"/>
                <a:gd name="T56" fmla="*/ 2147483647 w 98"/>
                <a:gd name="T57" fmla="*/ 2147483647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6" y="5289550"/>
            <a:ext cx="19304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Start</a:t>
            </a: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74651" y="1200150"/>
            <a:ext cx="7199630" cy="1196975"/>
            <a:chOff x="374813" y="962885"/>
            <a:chExt cx="7199243" cy="1197926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51334" y="1229161"/>
              <a:ext cx="7022722" cy="3990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以周为标志，有序的进行项目的设计和实施。</a:t>
              </a: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4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36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414338" y="1701800"/>
            <a:ext cx="3752850" cy="2473325"/>
            <a:chOff x="361950" y="2147192"/>
            <a:chExt cx="3752851" cy="2472724"/>
          </a:xfrm>
        </p:grpSpPr>
        <p:pic>
          <p:nvPicPr>
            <p:cNvPr id="13334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1" y="2147193"/>
              <a:ext cx="3752850" cy="247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361950" y="2147192"/>
              <a:ext cx="3752851" cy="2472724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11164" y="4256089"/>
            <a:ext cx="8313737" cy="2014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14338" y="927101"/>
            <a:ext cx="8310562" cy="704850"/>
            <a:chOff x="413564" y="926315"/>
            <a:chExt cx="8311335" cy="704850"/>
          </a:xfrm>
        </p:grpSpPr>
        <p:sp>
          <p:nvSpPr>
            <p:cNvPr id="10" name="矩形 9"/>
            <p:cNvSpPr/>
            <p:nvPr/>
          </p:nvSpPr>
          <p:spPr>
            <a:xfrm>
              <a:off x="413564" y="926315"/>
              <a:ext cx="6601439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15003" y="926315"/>
              <a:ext cx="1709896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燕尾形 16"/>
          <p:cNvSpPr/>
          <p:nvPr/>
        </p:nvSpPr>
        <p:spPr>
          <a:xfrm>
            <a:off x="7869239" y="1089025"/>
            <a:ext cx="4476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0850" y="1770064"/>
            <a:ext cx="3168650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项目文档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256088" y="2298700"/>
            <a:ext cx="4468812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zh-CN" altLang="en-US" sz="2000">
                <a:solidFill>
                  <a:srgbClr val="044875"/>
                </a:solidFill>
                <a:cs typeface="Arial" panose="020B0604020202020204" pitchFamily="34" charset="0"/>
              </a:rPr>
              <a:t>用例图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>
                <a:solidFill>
                  <a:srgbClr val="044875"/>
                </a:solidFill>
                <a:cs typeface="Arial" panose="020B0604020202020204" pitchFamily="34" charset="0"/>
              </a:rPr>
              <a:t>包图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>
                <a:solidFill>
                  <a:srgbClr val="044875"/>
                </a:solidFill>
                <a:cs typeface="Arial" panose="020B0604020202020204" pitchFamily="34" charset="0"/>
              </a:rPr>
              <a:t>类图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2000">
                <a:solidFill>
                  <a:srgbClr val="044875"/>
                </a:solidFill>
                <a:cs typeface="Arial" panose="020B0604020202020204" pitchFamily="34" charset="0"/>
              </a:rPr>
              <a:t>DFD</a:t>
            </a:r>
            <a:r>
              <a:rPr lang="zh-CN" altLang="en-US" sz="2000">
                <a:solidFill>
                  <a:srgbClr val="044875"/>
                </a:solidFill>
                <a:cs typeface="Arial" panose="020B0604020202020204" pitchFamily="34" charset="0"/>
              </a:rPr>
              <a:t>图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>
                <a:solidFill>
                  <a:srgbClr val="044875"/>
                </a:solidFill>
                <a:cs typeface="Arial" panose="020B0604020202020204" pitchFamily="34" charset="0"/>
              </a:rPr>
              <a:t>顺序图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2000">
                <a:solidFill>
                  <a:srgbClr val="044875"/>
                </a:solidFill>
                <a:cs typeface="Arial" panose="020B0604020202020204" pitchFamily="34" charset="0"/>
              </a:rPr>
              <a:t>状态图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19100" y="4750435"/>
            <a:ext cx="8305800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文档汇总完成</a:t>
            </a:r>
          </a:p>
        </p:txBody>
      </p:sp>
      <p:grpSp>
        <p:nvGrpSpPr>
          <p:cNvPr id="1047" name="组合 1046"/>
          <p:cNvGrpSpPr/>
          <p:nvPr/>
        </p:nvGrpSpPr>
        <p:grpSpPr bwMode="auto">
          <a:xfrm>
            <a:off x="9239251" y="927100"/>
            <a:ext cx="2640013" cy="5435600"/>
            <a:chOff x="8776885" y="861028"/>
            <a:chExt cx="2639913" cy="5435918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rcRect l="29228" r="29942" b="12478"/>
            <a:stretch>
              <a:fillRect/>
            </a:stretch>
          </p:blipFill>
          <p:spPr>
            <a:xfrm>
              <a:off x="8776885" y="861028"/>
              <a:ext cx="2639913" cy="5435918"/>
            </a:xfrm>
            <a:custGeom>
              <a:avLst/>
              <a:gdLst>
                <a:gd name="connsiteX0" fmla="*/ 0 w 2080378"/>
                <a:gd name="connsiteY0" fmla="*/ 0 h 4283764"/>
                <a:gd name="connsiteX1" fmla="*/ 2080378 w 2080378"/>
                <a:gd name="connsiteY1" fmla="*/ 0 h 4283764"/>
                <a:gd name="connsiteX2" fmla="*/ 2080378 w 2080378"/>
                <a:gd name="connsiteY2" fmla="*/ 4283764 h 4283764"/>
                <a:gd name="connsiteX3" fmla="*/ 0 w 2080378"/>
                <a:gd name="connsiteY3" fmla="*/ 4283764 h 42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378" h="4283764">
                  <a:moveTo>
                    <a:pt x="0" y="0"/>
                  </a:moveTo>
                  <a:lnTo>
                    <a:pt x="2080378" y="0"/>
                  </a:lnTo>
                  <a:lnTo>
                    <a:pt x="2080378" y="4283764"/>
                  </a:lnTo>
                  <a:lnTo>
                    <a:pt x="0" y="4283764"/>
                  </a:lnTo>
                  <a:close/>
                </a:path>
              </a:pathLst>
            </a:custGeom>
          </p:spPr>
        </p:pic>
        <p:pic>
          <p:nvPicPr>
            <p:cNvPr id="13330" name="图片 10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4" r="10376"/>
            <a:stretch>
              <a:fillRect/>
            </a:stretch>
          </p:blipFill>
          <p:spPr bwMode="auto">
            <a:xfrm>
              <a:off x="9077666" y="1657350"/>
              <a:ext cx="2038350" cy="370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63"/>
            <p:cNvSpPr/>
            <p:nvPr/>
          </p:nvSpPr>
          <p:spPr>
            <a:xfrm>
              <a:off x="9064212" y="1658000"/>
              <a:ext cx="2052559" cy="3707030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14" grpId="0" animBg="1"/>
      <p:bldP spid="17" grpId="0" animBg="1"/>
      <p:bldP spid="19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1"/>
            <a:ext cx="57277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研究结果展示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032829" y="4234180"/>
            <a:ext cx="1514475" cy="1511300"/>
            <a:chOff x="1194628" y="4254003"/>
            <a:chExt cx="1515084" cy="1511887"/>
          </a:xfrm>
        </p:grpSpPr>
        <p:grpSp>
          <p:nvGrpSpPr>
            <p:cNvPr id="16412" name="组合 4"/>
            <p:cNvGrpSpPr/>
            <p:nvPr/>
          </p:nvGrpSpPr>
          <p:grpSpPr bwMode="auto">
            <a:xfrm>
              <a:off x="1407885" y="4254003"/>
              <a:ext cx="1088571" cy="1088571"/>
              <a:chOff x="1407885" y="4254003"/>
              <a:chExt cx="1088571" cy="108857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407439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415" name="Freeform 141"/>
              <p:cNvSpPr>
                <a:spLocks noEditPoints="1"/>
              </p:cNvSpPr>
              <p:nvPr/>
            </p:nvSpPr>
            <p:spPr bwMode="auto">
              <a:xfrm>
                <a:off x="1731728" y="4654998"/>
                <a:ext cx="440885" cy="274209"/>
              </a:xfrm>
              <a:custGeom>
                <a:avLst/>
                <a:gdLst>
                  <a:gd name="T0" fmla="*/ 2147483647 w 208"/>
                  <a:gd name="T1" fmla="*/ 0 h 129"/>
                  <a:gd name="T2" fmla="*/ 2147483647 w 208"/>
                  <a:gd name="T3" fmla="*/ 0 h 129"/>
                  <a:gd name="T4" fmla="*/ 2147483647 w 208"/>
                  <a:gd name="T5" fmla="*/ 2147483647 h 129"/>
                  <a:gd name="T6" fmla="*/ 2147483647 w 208"/>
                  <a:gd name="T7" fmla="*/ 2147483647 h 129"/>
                  <a:gd name="T8" fmla="*/ 2147483647 w 208"/>
                  <a:gd name="T9" fmla="*/ 2147483647 h 129"/>
                  <a:gd name="T10" fmla="*/ 2147483647 w 208"/>
                  <a:gd name="T11" fmla="*/ 2147483647 h 129"/>
                  <a:gd name="T12" fmla="*/ 0 w 208"/>
                  <a:gd name="T13" fmla="*/ 2147483647 h 129"/>
                  <a:gd name="T14" fmla="*/ 0 w 208"/>
                  <a:gd name="T15" fmla="*/ 2147483647 h 129"/>
                  <a:gd name="T16" fmla="*/ 2147483647 w 208"/>
                  <a:gd name="T17" fmla="*/ 0 h 129"/>
                  <a:gd name="T18" fmla="*/ 2147483647 w 208"/>
                  <a:gd name="T19" fmla="*/ 2147483647 h 129"/>
                  <a:gd name="T20" fmla="*/ 2147483647 w 208"/>
                  <a:gd name="T21" fmla="*/ 2147483647 h 129"/>
                  <a:gd name="T22" fmla="*/ 2147483647 w 208"/>
                  <a:gd name="T23" fmla="*/ 2147483647 h 129"/>
                  <a:gd name="T24" fmla="*/ 2147483647 w 208"/>
                  <a:gd name="T25" fmla="*/ 2147483647 h 129"/>
                  <a:gd name="T26" fmla="*/ 2147483647 w 208"/>
                  <a:gd name="T27" fmla="*/ 2147483647 h 129"/>
                  <a:gd name="T28" fmla="*/ 2147483647 w 208"/>
                  <a:gd name="T29" fmla="*/ 2147483647 h 129"/>
                  <a:gd name="T30" fmla="*/ 2147483647 w 208"/>
                  <a:gd name="T31" fmla="*/ 2147483647 h 129"/>
                  <a:gd name="T32" fmla="*/ 2147483647 w 208"/>
                  <a:gd name="T33" fmla="*/ 2147483647 h 129"/>
                  <a:gd name="T34" fmla="*/ 2147483647 w 208"/>
                  <a:gd name="T35" fmla="*/ 2147483647 h 129"/>
                  <a:gd name="T36" fmla="*/ 2147483647 w 208"/>
                  <a:gd name="T37" fmla="*/ 2147483647 h 129"/>
                  <a:gd name="T38" fmla="*/ 2147483647 w 208"/>
                  <a:gd name="T39" fmla="*/ 2147483647 h 129"/>
                  <a:gd name="T40" fmla="*/ 2147483647 w 208"/>
                  <a:gd name="T41" fmla="*/ 2147483647 h 129"/>
                  <a:gd name="T42" fmla="*/ 2147483647 w 208"/>
                  <a:gd name="T43" fmla="*/ 2147483647 h 129"/>
                  <a:gd name="T44" fmla="*/ 2147483647 w 208"/>
                  <a:gd name="T45" fmla="*/ 2147483647 h 129"/>
                  <a:gd name="T46" fmla="*/ 2147483647 w 208"/>
                  <a:gd name="T47" fmla="*/ 2147483647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8" h="129">
                    <a:moveTo>
                      <a:pt x="25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97" y="0"/>
                      <a:pt x="208" y="11"/>
                      <a:pt x="208" y="25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17"/>
                      <a:pt x="197" y="129"/>
                      <a:pt x="183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12" y="129"/>
                      <a:pt x="0" y="117"/>
                      <a:pt x="0" y="10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lose/>
                    <a:moveTo>
                      <a:pt x="26" y="20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184" y="109"/>
                      <a:pt x="184" y="109"/>
                      <a:pt x="184" y="10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6" y="51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6" y="51"/>
                      <a:pt x="6" y="51"/>
                      <a:pt x="6" y="51"/>
                    </a:cubicBezTo>
                    <a:close/>
                    <a:moveTo>
                      <a:pt x="193" y="51"/>
                    </a:moveTo>
                    <a:cubicBezTo>
                      <a:pt x="193" y="76"/>
                      <a:pt x="193" y="76"/>
                      <a:pt x="193" y="76"/>
                    </a:cubicBezTo>
                    <a:cubicBezTo>
                      <a:pt x="200" y="76"/>
                      <a:pt x="200" y="76"/>
                      <a:pt x="200" y="76"/>
                    </a:cubicBezTo>
                    <a:cubicBezTo>
                      <a:pt x="200" y="51"/>
                      <a:pt x="200" y="51"/>
                      <a:pt x="200" y="51"/>
                    </a:cubicBezTo>
                    <a:lnTo>
                      <a:pt x="193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94628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首页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308225" y="4277995"/>
            <a:ext cx="1516063" cy="1511300"/>
            <a:chOff x="3981939" y="4254003"/>
            <a:chExt cx="1515084" cy="1511887"/>
          </a:xfrm>
        </p:grpSpPr>
        <p:grpSp>
          <p:nvGrpSpPr>
            <p:cNvPr id="16408" name="组合 9"/>
            <p:cNvGrpSpPr/>
            <p:nvPr/>
          </p:nvGrpSpPr>
          <p:grpSpPr bwMode="auto">
            <a:xfrm>
              <a:off x="4195196" y="4254003"/>
              <a:ext cx="1088571" cy="1088571"/>
              <a:chOff x="4195196" y="4254003"/>
              <a:chExt cx="1088571" cy="108857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194526" y="4254003"/>
                <a:ext cx="1089909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411" name="Freeform 135"/>
              <p:cNvSpPr>
                <a:spLocks noEditPoints="1"/>
              </p:cNvSpPr>
              <p:nvPr/>
            </p:nvSpPr>
            <p:spPr bwMode="auto">
              <a:xfrm>
                <a:off x="4592072" y="4577845"/>
                <a:ext cx="294819" cy="440885"/>
              </a:xfrm>
              <a:custGeom>
                <a:avLst/>
                <a:gdLst>
                  <a:gd name="T0" fmla="*/ 2147483647 w 139"/>
                  <a:gd name="T1" fmla="*/ 2147483647 h 208"/>
                  <a:gd name="T2" fmla="*/ 2147483647 w 139"/>
                  <a:gd name="T3" fmla="*/ 2147483647 h 208"/>
                  <a:gd name="T4" fmla="*/ 2147483647 w 139"/>
                  <a:gd name="T5" fmla="*/ 2147483647 h 208"/>
                  <a:gd name="T6" fmla="*/ 2147483647 w 139"/>
                  <a:gd name="T7" fmla="*/ 2147483647 h 208"/>
                  <a:gd name="T8" fmla="*/ 2147483647 w 139"/>
                  <a:gd name="T9" fmla="*/ 2147483647 h 208"/>
                  <a:gd name="T10" fmla="*/ 2147483647 w 139"/>
                  <a:gd name="T11" fmla="*/ 2147483647 h 208"/>
                  <a:gd name="T12" fmla="*/ 2147483647 w 139"/>
                  <a:gd name="T13" fmla="*/ 2147483647 h 208"/>
                  <a:gd name="T14" fmla="*/ 2147483647 w 139"/>
                  <a:gd name="T15" fmla="*/ 2147483647 h 208"/>
                  <a:gd name="T16" fmla="*/ 2147483647 w 139"/>
                  <a:gd name="T17" fmla="*/ 2147483647 h 208"/>
                  <a:gd name="T18" fmla="*/ 2147483647 w 139"/>
                  <a:gd name="T19" fmla="*/ 2147483647 h 208"/>
                  <a:gd name="T20" fmla="*/ 2147483647 w 139"/>
                  <a:gd name="T21" fmla="*/ 2147483647 h 208"/>
                  <a:gd name="T22" fmla="*/ 2147483647 w 139"/>
                  <a:gd name="T23" fmla="*/ 2147483647 h 208"/>
                  <a:gd name="T24" fmla="*/ 2147483647 w 139"/>
                  <a:gd name="T25" fmla="*/ 2147483647 h 208"/>
                  <a:gd name="T26" fmla="*/ 2147483647 w 139"/>
                  <a:gd name="T27" fmla="*/ 2147483647 h 208"/>
                  <a:gd name="T28" fmla="*/ 2147483647 w 139"/>
                  <a:gd name="T29" fmla="*/ 2147483647 h 208"/>
                  <a:gd name="T30" fmla="*/ 2147483647 w 139"/>
                  <a:gd name="T31" fmla="*/ 0 h 208"/>
                  <a:gd name="T32" fmla="*/ 0 w 139"/>
                  <a:gd name="T33" fmla="*/ 2147483647 h 208"/>
                  <a:gd name="T34" fmla="*/ 0 w 139"/>
                  <a:gd name="T35" fmla="*/ 2147483647 h 208"/>
                  <a:gd name="T36" fmla="*/ 2147483647 w 139"/>
                  <a:gd name="T37" fmla="*/ 2147483647 h 208"/>
                  <a:gd name="T38" fmla="*/ 2147483647 w 139"/>
                  <a:gd name="T39" fmla="*/ 2147483647 h 208"/>
                  <a:gd name="T40" fmla="*/ 2147483647 w 139"/>
                  <a:gd name="T41" fmla="*/ 2147483647 h 208"/>
                  <a:gd name="T42" fmla="*/ 2147483647 w 139"/>
                  <a:gd name="T43" fmla="*/ 2147483647 h 208"/>
                  <a:gd name="T44" fmla="*/ 2147483647 w 139"/>
                  <a:gd name="T45" fmla="*/ 0 h 208"/>
                  <a:gd name="T46" fmla="*/ 2147483647 w 139"/>
                  <a:gd name="T47" fmla="*/ 0 h 2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9" h="208">
                    <a:moveTo>
                      <a:pt x="14" y="21"/>
                    </a:move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4" y="21"/>
                      <a:pt x="14" y="21"/>
                      <a:pt x="14" y="21"/>
                    </a:cubicBezTo>
                    <a:close/>
                    <a:moveTo>
                      <a:pt x="55" y="193"/>
                    </a:moveTo>
                    <a:cubicBezTo>
                      <a:pt x="83" y="193"/>
                      <a:pt x="83" y="193"/>
                      <a:pt x="83" y="193"/>
                    </a:cubicBezTo>
                    <a:cubicBezTo>
                      <a:pt x="83" y="203"/>
                      <a:pt x="83" y="203"/>
                      <a:pt x="83" y="203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5" y="193"/>
                      <a:pt x="55" y="193"/>
                      <a:pt x="55" y="193"/>
                    </a:cubicBezTo>
                    <a:close/>
                    <a:moveTo>
                      <a:pt x="52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02"/>
                      <a:pt x="6" y="208"/>
                      <a:pt x="13" y="208"/>
                    </a:cubicBezTo>
                    <a:cubicBezTo>
                      <a:pt x="127" y="208"/>
                      <a:pt x="127" y="208"/>
                      <a:pt x="127" y="208"/>
                    </a:cubicBezTo>
                    <a:cubicBezTo>
                      <a:pt x="134" y="208"/>
                      <a:pt x="139" y="202"/>
                      <a:pt x="139" y="195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6"/>
                      <a:pt x="134" y="0"/>
                      <a:pt x="127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981939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物品搜索</a:t>
              </a: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566160" y="4276090"/>
            <a:ext cx="1514475" cy="1511300"/>
            <a:chOff x="6769250" y="4254003"/>
            <a:chExt cx="1515084" cy="1511887"/>
          </a:xfrm>
        </p:grpSpPr>
        <p:grpSp>
          <p:nvGrpSpPr>
            <p:cNvPr id="16404" name="组合 14"/>
            <p:cNvGrpSpPr/>
            <p:nvPr/>
          </p:nvGrpSpPr>
          <p:grpSpPr bwMode="auto">
            <a:xfrm>
              <a:off x="6982507" y="4254003"/>
              <a:ext cx="1088571" cy="1088571"/>
              <a:chOff x="6982507" y="4254003"/>
              <a:chExt cx="1088571" cy="108857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982061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407" name="Freeform 153"/>
              <p:cNvSpPr>
                <a:spLocks noEditPoints="1"/>
              </p:cNvSpPr>
              <p:nvPr/>
            </p:nvSpPr>
            <p:spPr bwMode="auto">
              <a:xfrm>
                <a:off x="7276169" y="4587413"/>
                <a:ext cx="437301" cy="420275"/>
              </a:xfrm>
              <a:custGeom>
                <a:avLst/>
                <a:gdLst>
                  <a:gd name="T0" fmla="*/ 2147483647 w 206"/>
                  <a:gd name="T1" fmla="*/ 2147483647 h 198"/>
                  <a:gd name="T2" fmla="*/ 2147483647 w 206"/>
                  <a:gd name="T3" fmla="*/ 2147483647 h 198"/>
                  <a:gd name="T4" fmla="*/ 2147483647 w 206"/>
                  <a:gd name="T5" fmla="*/ 2147483647 h 198"/>
                  <a:gd name="T6" fmla="*/ 2147483647 w 206"/>
                  <a:gd name="T7" fmla="*/ 2147483647 h 198"/>
                  <a:gd name="T8" fmla="*/ 2147483647 w 206"/>
                  <a:gd name="T9" fmla="*/ 2147483647 h 198"/>
                  <a:gd name="T10" fmla="*/ 2147483647 w 206"/>
                  <a:gd name="T11" fmla="*/ 2147483647 h 198"/>
                  <a:gd name="T12" fmla="*/ 2147483647 w 206"/>
                  <a:gd name="T13" fmla="*/ 2147483647 h 198"/>
                  <a:gd name="T14" fmla="*/ 2147483647 w 206"/>
                  <a:gd name="T15" fmla="*/ 2147483647 h 198"/>
                  <a:gd name="T16" fmla="*/ 2147483647 w 206"/>
                  <a:gd name="T17" fmla="*/ 2147483647 h 198"/>
                  <a:gd name="T18" fmla="*/ 2147483647 w 206"/>
                  <a:gd name="T19" fmla="*/ 2147483647 h 198"/>
                  <a:gd name="T20" fmla="*/ 2147483647 w 206"/>
                  <a:gd name="T21" fmla="*/ 2147483647 h 198"/>
                  <a:gd name="T22" fmla="*/ 2147483647 w 206"/>
                  <a:gd name="T23" fmla="*/ 2147483647 h 198"/>
                  <a:gd name="T24" fmla="*/ 2147483647 w 206"/>
                  <a:gd name="T25" fmla="*/ 2147483647 h 198"/>
                  <a:gd name="T26" fmla="*/ 2147483647 w 206"/>
                  <a:gd name="T27" fmla="*/ 2147483647 h 198"/>
                  <a:gd name="T28" fmla="*/ 2147483647 w 206"/>
                  <a:gd name="T29" fmla="*/ 2147483647 h 198"/>
                  <a:gd name="T30" fmla="*/ 2147483647 w 206"/>
                  <a:gd name="T31" fmla="*/ 2147483647 h 198"/>
                  <a:gd name="T32" fmla="*/ 2147483647 w 206"/>
                  <a:gd name="T33" fmla="*/ 2147483647 h 198"/>
                  <a:gd name="T34" fmla="*/ 2147483647 w 206"/>
                  <a:gd name="T35" fmla="*/ 2147483647 h 198"/>
                  <a:gd name="T36" fmla="*/ 2147483647 w 206"/>
                  <a:gd name="T37" fmla="*/ 2147483647 h 198"/>
                  <a:gd name="T38" fmla="*/ 2147483647 w 206"/>
                  <a:gd name="T39" fmla="*/ 2147483647 h 198"/>
                  <a:gd name="T40" fmla="*/ 2147483647 w 206"/>
                  <a:gd name="T41" fmla="*/ 2147483647 h 198"/>
                  <a:gd name="T42" fmla="*/ 2147483647 w 206"/>
                  <a:gd name="T43" fmla="*/ 2147483647 h 198"/>
                  <a:gd name="T44" fmla="*/ 2147483647 w 206"/>
                  <a:gd name="T45" fmla="*/ 2147483647 h 198"/>
                  <a:gd name="T46" fmla="*/ 2147483647 w 206"/>
                  <a:gd name="T47" fmla="*/ 2147483647 h 198"/>
                  <a:gd name="T48" fmla="*/ 2147483647 w 206"/>
                  <a:gd name="T49" fmla="*/ 2147483647 h 198"/>
                  <a:gd name="T50" fmla="*/ 2147483647 w 206"/>
                  <a:gd name="T51" fmla="*/ 2147483647 h 198"/>
                  <a:gd name="T52" fmla="*/ 2147483647 w 206"/>
                  <a:gd name="T53" fmla="*/ 2147483647 h 198"/>
                  <a:gd name="T54" fmla="*/ 2147483647 w 206"/>
                  <a:gd name="T55" fmla="*/ 2147483647 h 198"/>
                  <a:gd name="T56" fmla="*/ 2147483647 w 206"/>
                  <a:gd name="T57" fmla="*/ 2147483647 h 198"/>
                  <a:gd name="T58" fmla="*/ 2147483647 w 206"/>
                  <a:gd name="T59" fmla="*/ 2147483647 h 198"/>
                  <a:gd name="T60" fmla="*/ 2147483647 w 206"/>
                  <a:gd name="T61" fmla="*/ 2147483647 h 198"/>
                  <a:gd name="T62" fmla="*/ 2147483647 w 206"/>
                  <a:gd name="T63" fmla="*/ 2147483647 h 198"/>
                  <a:gd name="T64" fmla="*/ 2147483647 w 206"/>
                  <a:gd name="T65" fmla="*/ 2147483647 h 198"/>
                  <a:gd name="T66" fmla="*/ 2147483647 w 206"/>
                  <a:gd name="T67" fmla="*/ 2147483647 h 198"/>
                  <a:gd name="T68" fmla="*/ 2147483647 w 206"/>
                  <a:gd name="T69" fmla="*/ 2147483647 h 198"/>
                  <a:gd name="T70" fmla="*/ 2147483647 w 206"/>
                  <a:gd name="T71" fmla="*/ 2147483647 h 198"/>
                  <a:gd name="T72" fmla="*/ 2147483647 w 206"/>
                  <a:gd name="T73" fmla="*/ 2147483647 h 198"/>
                  <a:gd name="T74" fmla="*/ 2147483647 w 206"/>
                  <a:gd name="T75" fmla="*/ 2147483647 h 198"/>
                  <a:gd name="T76" fmla="*/ 2147483647 w 206"/>
                  <a:gd name="T77" fmla="*/ 2147483647 h 198"/>
                  <a:gd name="T78" fmla="*/ 2147483647 w 206"/>
                  <a:gd name="T79" fmla="*/ 2147483647 h 198"/>
                  <a:gd name="T80" fmla="*/ 2147483647 w 206"/>
                  <a:gd name="T81" fmla="*/ 2147483647 h 198"/>
                  <a:gd name="T82" fmla="*/ 2147483647 w 206"/>
                  <a:gd name="T83" fmla="*/ 2147483647 h 198"/>
                  <a:gd name="T84" fmla="*/ 2147483647 w 206"/>
                  <a:gd name="T85" fmla="*/ 2147483647 h 1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6" h="198">
                    <a:moveTo>
                      <a:pt x="104" y="19"/>
                    </a:moveTo>
                    <a:cubicBezTo>
                      <a:pt x="183" y="19"/>
                      <a:pt x="183" y="19"/>
                      <a:pt x="183" y="19"/>
                    </a:cubicBezTo>
                    <a:cubicBezTo>
                      <a:pt x="196" y="19"/>
                      <a:pt x="206" y="30"/>
                      <a:pt x="206" y="42"/>
                    </a:cubicBezTo>
                    <a:cubicBezTo>
                      <a:pt x="206" y="175"/>
                      <a:pt x="206" y="175"/>
                      <a:pt x="206" y="175"/>
                    </a:cubicBezTo>
                    <a:cubicBezTo>
                      <a:pt x="206" y="187"/>
                      <a:pt x="196" y="198"/>
                      <a:pt x="183" y="198"/>
                    </a:cubicBezTo>
                    <a:cubicBezTo>
                      <a:pt x="104" y="198"/>
                      <a:pt x="104" y="198"/>
                      <a:pt x="104" y="198"/>
                    </a:cubicBezTo>
                    <a:cubicBezTo>
                      <a:pt x="94" y="198"/>
                      <a:pt x="85" y="191"/>
                      <a:pt x="82" y="181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62" y="178"/>
                      <a:pt x="44" y="171"/>
                      <a:pt x="32" y="161"/>
                    </a:cubicBezTo>
                    <a:cubicBezTo>
                      <a:pt x="19" y="150"/>
                      <a:pt x="12" y="135"/>
                      <a:pt x="13" y="117"/>
                    </a:cubicBezTo>
                    <a:cubicBezTo>
                      <a:pt x="13" y="116"/>
                      <a:pt x="13" y="115"/>
                      <a:pt x="13" y="113"/>
                    </a:cubicBezTo>
                    <a:cubicBezTo>
                      <a:pt x="14" y="106"/>
                      <a:pt x="17" y="98"/>
                      <a:pt x="21" y="90"/>
                    </a:cubicBezTo>
                    <a:cubicBezTo>
                      <a:pt x="6" y="77"/>
                      <a:pt x="0" y="60"/>
                      <a:pt x="16" y="33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47" y="0"/>
                      <a:pt x="53" y="4"/>
                    </a:cubicBezTo>
                    <a:cubicBezTo>
                      <a:pt x="59" y="7"/>
                      <a:pt x="64" y="13"/>
                      <a:pt x="64" y="1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17" y="58"/>
                      <a:pt x="19" y="69"/>
                      <a:pt x="28" y="78"/>
                    </a:cubicBezTo>
                    <a:cubicBezTo>
                      <a:pt x="33" y="71"/>
                      <a:pt x="39" y="63"/>
                      <a:pt x="47" y="54"/>
                    </a:cubicBezTo>
                    <a:cubicBezTo>
                      <a:pt x="46" y="52"/>
                      <a:pt x="46" y="50"/>
                      <a:pt x="46" y="48"/>
                    </a:cubicBezTo>
                    <a:cubicBezTo>
                      <a:pt x="46" y="43"/>
                      <a:pt x="48" y="39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4" y="32"/>
                      <a:pt x="58" y="31"/>
                      <a:pt x="63" y="31"/>
                    </a:cubicBezTo>
                    <a:cubicBezTo>
                      <a:pt x="67" y="31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8" y="39"/>
                      <a:pt x="80" y="43"/>
                      <a:pt x="80" y="48"/>
                    </a:cubicBezTo>
                    <a:cubicBezTo>
                      <a:pt x="80" y="52"/>
                      <a:pt x="78" y="56"/>
                      <a:pt x="75" y="60"/>
                    </a:cubicBezTo>
                    <a:cubicBezTo>
                      <a:pt x="72" y="63"/>
                      <a:pt x="67" y="65"/>
                      <a:pt x="63" y="65"/>
                    </a:cubicBezTo>
                    <a:cubicBezTo>
                      <a:pt x="61" y="65"/>
                      <a:pt x="59" y="64"/>
                      <a:pt x="57" y="63"/>
                    </a:cubicBezTo>
                    <a:cubicBezTo>
                      <a:pt x="49" y="71"/>
                      <a:pt x="43" y="79"/>
                      <a:pt x="38" y="86"/>
                    </a:cubicBezTo>
                    <a:cubicBezTo>
                      <a:pt x="38" y="86"/>
                      <a:pt x="38" y="87"/>
                      <a:pt x="38" y="87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43" y="90"/>
                      <a:pt x="48" y="94"/>
                      <a:pt x="54" y="98"/>
                    </a:cubicBezTo>
                    <a:cubicBezTo>
                      <a:pt x="64" y="103"/>
                      <a:pt x="73" y="109"/>
                      <a:pt x="81" y="116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0"/>
                      <a:pt x="92" y="19"/>
                      <a:pt x="104" y="19"/>
                    </a:cubicBezTo>
                    <a:close/>
                    <a:moveTo>
                      <a:pt x="68" y="43"/>
                    </a:moveTo>
                    <a:cubicBezTo>
                      <a:pt x="66" y="41"/>
                      <a:pt x="65" y="40"/>
                      <a:pt x="63" y="40"/>
                    </a:cubicBezTo>
                    <a:cubicBezTo>
                      <a:pt x="61" y="40"/>
                      <a:pt x="59" y="41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6" y="44"/>
                      <a:pt x="56" y="46"/>
                      <a:pt x="56" y="48"/>
                    </a:cubicBezTo>
                    <a:cubicBezTo>
                      <a:pt x="56" y="50"/>
                      <a:pt x="56" y="51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4"/>
                      <a:pt x="61" y="55"/>
                      <a:pt x="63" y="55"/>
                    </a:cubicBezTo>
                    <a:cubicBezTo>
                      <a:pt x="65" y="55"/>
                      <a:pt x="66" y="54"/>
                      <a:pt x="68" y="53"/>
                    </a:cubicBezTo>
                    <a:cubicBezTo>
                      <a:pt x="69" y="51"/>
                      <a:pt x="70" y="50"/>
                      <a:pt x="70" y="48"/>
                    </a:cubicBezTo>
                    <a:cubicBezTo>
                      <a:pt x="70" y="46"/>
                      <a:pt x="69" y="44"/>
                      <a:pt x="68" y="43"/>
                    </a:cubicBezTo>
                    <a:cubicBezTo>
                      <a:pt x="68" y="43"/>
                      <a:pt x="68" y="43"/>
                      <a:pt x="68" y="43"/>
                    </a:cubicBezTo>
                    <a:close/>
                    <a:moveTo>
                      <a:pt x="81" y="167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2" y="124"/>
                      <a:pt x="60" y="116"/>
                      <a:pt x="48" y="109"/>
                    </a:cubicBezTo>
                    <a:cubicBezTo>
                      <a:pt x="42" y="106"/>
                      <a:pt x="36" y="102"/>
                      <a:pt x="31" y="99"/>
                    </a:cubicBezTo>
                    <a:cubicBezTo>
                      <a:pt x="29" y="104"/>
                      <a:pt x="27" y="110"/>
                      <a:pt x="26" y="115"/>
                    </a:cubicBezTo>
                    <a:cubicBezTo>
                      <a:pt x="26" y="116"/>
                      <a:pt x="26" y="117"/>
                      <a:pt x="26" y="118"/>
                    </a:cubicBezTo>
                    <a:cubicBezTo>
                      <a:pt x="25" y="131"/>
                      <a:pt x="31" y="142"/>
                      <a:pt x="41" y="151"/>
                    </a:cubicBezTo>
                    <a:cubicBezTo>
                      <a:pt x="51" y="159"/>
                      <a:pt x="65" y="165"/>
                      <a:pt x="81" y="167"/>
                    </a:cubicBezTo>
                    <a:close/>
                    <a:moveTo>
                      <a:pt x="104" y="43"/>
                    </a:moveTo>
                    <a:cubicBezTo>
                      <a:pt x="104" y="119"/>
                      <a:pt x="104" y="119"/>
                      <a:pt x="104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04" y="43"/>
                      <a:pt x="104" y="43"/>
                      <a:pt x="104" y="43"/>
                    </a:cubicBezTo>
                    <a:close/>
                    <a:moveTo>
                      <a:pt x="143" y="131"/>
                    </a:moveTo>
                    <a:cubicBezTo>
                      <a:pt x="138" y="131"/>
                      <a:pt x="133" y="133"/>
                      <a:pt x="129" y="136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54" y="133"/>
                      <a:pt x="149" y="131"/>
                      <a:pt x="143" y="131"/>
                    </a:cubicBezTo>
                    <a:close/>
                    <a:moveTo>
                      <a:pt x="164" y="142"/>
                    </a:moveTo>
                    <a:cubicBezTo>
                      <a:pt x="150" y="157"/>
                      <a:pt x="150" y="157"/>
                      <a:pt x="150" y="157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7" y="167"/>
                      <a:pt x="169" y="162"/>
                      <a:pt x="169" y="157"/>
                    </a:cubicBezTo>
                    <a:cubicBezTo>
                      <a:pt x="169" y="152"/>
                      <a:pt x="167" y="147"/>
                      <a:pt x="164" y="142"/>
                    </a:cubicBezTo>
                    <a:close/>
                    <a:moveTo>
                      <a:pt x="159" y="178"/>
                    </a:move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29" y="178"/>
                      <a:pt x="129" y="178"/>
                      <a:pt x="129" y="178"/>
                    </a:cubicBezTo>
                    <a:cubicBezTo>
                      <a:pt x="133" y="181"/>
                      <a:pt x="138" y="183"/>
                      <a:pt x="143" y="183"/>
                    </a:cubicBezTo>
                    <a:cubicBezTo>
                      <a:pt x="149" y="183"/>
                      <a:pt x="154" y="181"/>
                      <a:pt x="159" y="178"/>
                    </a:cubicBezTo>
                    <a:close/>
                    <a:moveTo>
                      <a:pt x="123" y="172"/>
                    </a:move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0" y="146"/>
                      <a:pt x="118" y="151"/>
                      <a:pt x="118" y="157"/>
                    </a:cubicBezTo>
                    <a:cubicBezTo>
                      <a:pt x="118" y="163"/>
                      <a:pt x="120" y="168"/>
                      <a:pt x="123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769250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物品下单区</a:t>
              </a: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867910" y="4241165"/>
            <a:ext cx="1514475" cy="1511300"/>
            <a:chOff x="9556562" y="4254003"/>
            <a:chExt cx="1515084" cy="1511887"/>
          </a:xfrm>
        </p:grpSpPr>
        <p:grpSp>
          <p:nvGrpSpPr>
            <p:cNvPr id="16400" name="组合 19"/>
            <p:cNvGrpSpPr/>
            <p:nvPr/>
          </p:nvGrpSpPr>
          <p:grpSpPr bwMode="auto">
            <a:xfrm>
              <a:off x="9769819" y="4254003"/>
              <a:ext cx="1088571" cy="1088571"/>
              <a:chOff x="9769819" y="4254003"/>
              <a:chExt cx="1088571" cy="108857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9769373" y="4254003"/>
                <a:ext cx="1089463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403" name="Freeform 170"/>
              <p:cNvSpPr>
                <a:spLocks noEditPoints="1"/>
              </p:cNvSpPr>
              <p:nvPr/>
            </p:nvSpPr>
            <p:spPr bwMode="auto">
              <a:xfrm>
                <a:off x="10095572" y="4628132"/>
                <a:ext cx="437065" cy="414444"/>
              </a:xfrm>
              <a:custGeom>
                <a:avLst/>
                <a:gdLst>
                  <a:gd name="T0" fmla="*/ 2147483647 w 229"/>
                  <a:gd name="T1" fmla="*/ 0 h 217"/>
                  <a:gd name="T2" fmla="*/ 2147483647 w 229"/>
                  <a:gd name="T3" fmla="*/ 0 h 217"/>
                  <a:gd name="T4" fmla="*/ 2147483647 w 229"/>
                  <a:gd name="T5" fmla="*/ 2147483647 h 217"/>
                  <a:gd name="T6" fmla="*/ 2147483647 w 229"/>
                  <a:gd name="T7" fmla="*/ 2147483647 h 217"/>
                  <a:gd name="T8" fmla="*/ 2147483647 w 229"/>
                  <a:gd name="T9" fmla="*/ 2147483647 h 217"/>
                  <a:gd name="T10" fmla="*/ 2147483647 w 229"/>
                  <a:gd name="T11" fmla="*/ 2147483647 h 217"/>
                  <a:gd name="T12" fmla="*/ 0 w 229"/>
                  <a:gd name="T13" fmla="*/ 2147483647 h 217"/>
                  <a:gd name="T14" fmla="*/ 0 w 229"/>
                  <a:gd name="T15" fmla="*/ 2147483647 h 217"/>
                  <a:gd name="T16" fmla="*/ 2147483647 w 229"/>
                  <a:gd name="T17" fmla="*/ 0 h 217"/>
                  <a:gd name="T18" fmla="*/ 2147483647 w 229"/>
                  <a:gd name="T19" fmla="*/ 2147483647 h 217"/>
                  <a:gd name="T20" fmla="*/ 2147483647 w 229"/>
                  <a:gd name="T21" fmla="*/ 2147483647 h 217"/>
                  <a:gd name="T22" fmla="*/ 2147483647 w 229"/>
                  <a:gd name="T23" fmla="*/ 2147483647 h 217"/>
                  <a:gd name="T24" fmla="*/ 2147483647 w 229"/>
                  <a:gd name="T25" fmla="*/ 2147483647 h 217"/>
                  <a:gd name="T26" fmla="*/ 2147483647 w 229"/>
                  <a:gd name="T27" fmla="*/ 2147483647 h 217"/>
                  <a:gd name="T28" fmla="*/ 2147483647 w 229"/>
                  <a:gd name="T29" fmla="*/ 2147483647 h 217"/>
                  <a:gd name="T30" fmla="*/ 2147483647 w 229"/>
                  <a:gd name="T31" fmla="*/ 2147483647 h 217"/>
                  <a:gd name="T32" fmla="*/ 2147483647 w 229"/>
                  <a:gd name="T33" fmla="*/ 2147483647 h 217"/>
                  <a:gd name="T34" fmla="*/ 2147483647 w 229"/>
                  <a:gd name="T35" fmla="*/ 2147483647 h 217"/>
                  <a:gd name="T36" fmla="*/ 2147483647 w 229"/>
                  <a:gd name="T37" fmla="*/ 2147483647 h 217"/>
                  <a:gd name="T38" fmla="*/ 2147483647 w 229"/>
                  <a:gd name="T39" fmla="*/ 2147483647 h 217"/>
                  <a:gd name="T40" fmla="*/ 2147483647 w 229"/>
                  <a:gd name="T41" fmla="*/ 2147483647 h 217"/>
                  <a:gd name="T42" fmla="*/ 2147483647 w 229"/>
                  <a:gd name="T43" fmla="*/ 2147483647 h 217"/>
                  <a:gd name="T44" fmla="*/ 2147483647 w 229"/>
                  <a:gd name="T45" fmla="*/ 2147483647 h 217"/>
                  <a:gd name="T46" fmla="*/ 2147483647 w 229"/>
                  <a:gd name="T47" fmla="*/ 2147483647 h 217"/>
                  <a:gd name="T48" fmla="*/ 2147483647 w 229"/>
                  <a:gd name="T49" fmla="*/ 2147483647 h 217"/>
                  <a:gd name="T50" fmla="*/ 2147483647 w 229"/>
                  <a:gd name="T51" fmla="*/ 2147483647 h 217"/>
                  <a:gd name="T52" fmla="*/ 2147483647 w 229"/>
                  <a:gd name="T53" fmla="*/ 2147483647 h 217"/>
                  <a:gd name="T54" fmla="*/ 2147483647 w 229"/>
                  <a:gd name="T55" fmla="*/ 2147483647 h 2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29" h="217">
                    <a:moveTo>
                      <a:pt x="19" y="0"/>
                    </a:move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51"/>
                      <a:pt x="220" y="160"/>
                      <a:pt x="209" y="160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8" y="160"/>
                      <a:pt x="0" y="151"/>
                      <a:pt x="0" y="14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lose/>
                    <a:moveTo>
                      <a:pt x="56" y="203"/>
                    </a:moveTo>
                    <a:cubicBezTo>
                      <a:pt x="69" y="201"/>
                      <a:pt x="81" y="199"/>
                      <a:pt x="94" y="199"/>
                    </a:cubicBezTo>
                    <a:cubicBezTo>
                      <a:pt x="94" y="171"/>
                      <a:pt x="94" y="171"/>
                      <a:pt x="94" y="171"/>
                    </a:cubicBezTo>
                    <a:cubicBezTo>
                      <a:pt x="140" y="171"/>
                      <a:pt x="140" y="171"/>
                      <a:pt x="140" y="171"/>
                    </a:cubicBezTo>
                    <a:cubicBezTo>
                      <a:pt x="140" y="199"/>
                      <a:pt x="140" y="199"/>
                      <a:pt x="140" y="199"/>
                    </a:cubicBezTo>
                    <a:cubicBezTo>
                      <a:pt x="152" y="200"/>
                      <a:pt x="164" y="201"/>
                      <a:pt x="176" y="203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56" y="217"/>
                      <a:pt x="56" y="217"/>
                      <a:pt x="56" y="217"/>
                    </a:cubicBezTo>
                    <a:cubicBezTo>
                      <a:pt x="56" y="213"/>
                      <a:pt x="56" y="208"/>
                      <a:pt x="56" y="203"/>
                    </a:cubicBezTo>
                    <a:close/>
                    <a:moveTo>
                      <a:pt x="17" y="19"/>
                    </a:moveTo>
                    <a:cubicBezTo>
                      <a:pt x="17" y="124"/>
                      <a:pt x="17" y="124"/>
                      <a:pt x="17" y="12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10" y="19"/>
                      <a:pt x="210" y="19"/>
                      <a:pt x="210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  <a:moveTo>
                      <a:pt x="191" y="134"/>
                    </a:moveTo>
                    <a:cubicBezTo>
                      <a:pt x="186" y="134"/>
                      <a:pt x="183" y="137"/>
                      <a:pt x="183" y="142"/>
                    </a:cubicBezTo>
                    <a:cubicBezTo>
                      <a:pt x="183" y="146"/>
                      <a:pt x="186" y="150"/>
                      <a:pt x="191" y="150"/>
                    </a:cubicBezTo>
                    <a:cubicBezTo>
                      <a:pt x="195" y="150"/>
                      <a:pt x="199" y="146"/>
                      <a:pt x="199" y="142"/>
                    </a:cubicBezTo>
                    <a:cubicBezTo>
                      <a:pt x="199" y="137"/>
                      <a:pt x="195" y="134"/>
                      <a:pt x="191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556562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报价表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研究结果展示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55" y="725805"/>
            <a:ext cx="9669145" cy="352869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 bwMode="auto">
          <a:xfrm>
            <a:off x="6169344" y="4283075"/>
            <a:ext cx="1514475" cy="1511300"/>
            <a:chOff x="1194628" y="4254003"/>
            <a:chExt cx="1515084" cy="1511887"/>
          </a:xfrm>
        </p:grpSpPr>
        <p:grpSp>
          <p:nvGrpSpPr>
            <p:cNvPr id="13" name="组合 4"/>
            <p:cNvGrpSpPr/>
            <p:nvPr/>
          </p:nvGrpSpPr>
          <p:grpSpPr bwMode="auto">
            <a:xfrm>
              <a:off x="1407885" y="4254003"/>
              <a:ext cx="1088571" cy="1088571"/>
              <a:chOff x="1407885" y="4254003"/>
              <a:chExt cx="1088571" cy="108857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407439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Freeform 141"/>
              <p:cNvSpPr>
                <a:spLocks noEditPoints="1"/>
              </p:cNvSpPr>
              <p:nvPr/>
            </p:nvSpPr>
            <p:spPr bwMode="auto">
              <a:xfrm>
                <a:off x="1731728" y="4654998"/>
                <a:ext cx="440885" cy="274209"/>
              </a:xfrm>
              <a:custGeom>
                <a:avLst/>
                <a:gdLst>
                  <a:gd name="T0" fmla="*/ 2147483647 w 208"/>
                  <a:gd name="T1" fmla="*/ 0 h 129"/>
                  <a:gd name="T2" fmla="*/ 2147483647 w 208"/>
                  <a:gd name="T3" fmla="*/ 0 h 129"/>
                  <a:gd name="T4" fmla="*/ 2147483647 w 208"/>
                  <a:gd name="T5" fmla="*/ 2147483647 h 129"/>
                  <a:gd name="T6" fmla="*/ 2147483647 w 208"/>
                  <a:gd name="T7" fmla="*/ 2147483647 h 129"/>
                  <a:gd name="T8" fmla="*/ 2147483647 w 208"/>
                  <a:gd name="T9" fmla="*/ 2147483647 h 129"/>
                  <a:gd name="T10" fmla="*/ 2147483647 w 208"/>
                  <a:gd name="T11" fmla="*/ 2147483647 h 129"/>
                  <a:gd name="T12" fmla="*/ 0 w 208"/>
                  <a:gd name="T13" fmla="*/ 2147483647 h 129"/>
                  <a:gd name="T14" fmla="*/ 0 w 208"/>
                  <a:gd name="T15" fmla="*/ 2147483647 h 129"/>
                  <a:gd name="T16" fmla="*/ 2147483647 w 208"/>
                  <a:gd name="T17" fmla="*/ 0 h 129"/>
                  <a:gd name="T18" fmla="*/ 2147483647 w 208"/>
                  <a:gd name="T19" fmla="*/ 2147483647 h 129"/>
                  <a:gd name="T20" fmla="*/ 2147483647 w 208"/>
                  <a:gd name="T21" fmla="*/ 2147483647 h 129"/>
                  <a:gd name="T22" fmla="*/ 2147483647 w 208"/>
                  <a:gd name="T23" fmla="*/ 2147483647 h 129"/>
                  <a:gd name="T24" fmla="*/ 2147483647 w 208"/>
                  <a:gd name="T25" fmla="*/ 2147483647 h 129"/>
                  <a:gd name="T26" fmla="*/ 2147483647 w 208"/>
                  <a:gd name="T27" fmla="*/ 2147483647 h 129"/>
                  <a:gd name="T28" fmla="*/ 2147483647 w 208"/>
                  <a:gd name="T29" fmla="*/ 2147483647 h 129"/>
                  <a:gd name="T30" fmla="*/ 2147483647 w 208"/>
                  <a:gd name="T31" fmla="*/ 2147483647 h 129"/>
                  <a:gd name="T32" fmla="*/ 2147483647 w 208"/>
                  <a:gd name="T33" fmla="*/ 2147483647 h 129"/>
                  <a:gd name="T34" fmla="*/ 2147483647 w 208"/>
                  <a:gd name="T35" fmla="*/ 2147483647 h 129"/>
                  <a:gd name="T36" fmla="*/ 2147483647 w 208"/>
                  <a:gd name="T37" fmla="*/ 2147483647 h 129"/>
                  <a:gd name="T38" fmla="*/ 2147483647 w 208"/>
                  <a:gd name="T39" fmla="*/ 2147483647 h 129"/>
                  <a:gd name="T40" fmla="*/ 2147483647 w 208"/>
                  <a:gd name="T41" fmla="*/ 2147483647 h 129"/>
                  <a:gd name="T42" fmla="*/ 2147483647 w 208"/>
                  <a:gd name="T43" fmla="*/ 2147483647 h 129"/>
                  <a:gd name="T44" fmla="*/ 2147483647 w 208"/>
                  <a:gd name="T45" fmla="*/ 2147483647 h 129"/>
                  <a:gd name="T46" fmla="*/ 2147483647 w 208"/>
                  <a:gd name="T47" fmla="*/ 2147483647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8" h="129">
                    <a:moveTo>
                      <a:pt x="25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97" y="0"/>
                      <a:pt x="208" y="11"/>
                      <a:pt x="208" y="25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17"/>
                      <a:pt x="197" y="129"/>
                      <a:pt x="183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12" y="129"/>
                      <a:pt x="0" y="117"/>
                      <a:pt x="0" y="10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lose/>
                    <a:moveTo>
                      <a:pt x="26" y="20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184" y="109"/>
                      <a:pt x="184" y="109"/>
                      <a:pt x="184" y="10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6" y="51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6" y="51"/>
                      <a:pt x="6" y="51"/>
                      <a:pt x="6" y="51"/>
                    </a:cubicBezTo>
                    <a:close/>
                    <a:moveTo>
                      <a:pt x="193" y="51"/>
                    </a:moveTo>
                    <a:cubicBezTo>
                      <a:pt x="193" y="76"/>
                      <a:pt x="193" y="76"/>
                      <a:pt x="193" y="76"/>
                    </a:cubicBezTo>
                    <a:cubicBezTo>
                      <a:pt x="200" y="76"/>
                      <a:pt x="200" y="76"/>
                      <a:pt x="200" y="76"/>
                    </a:cubicBezTo>
                    <a:cubicBezTo>
                      <a:pt x="200" y="51"/>
                      <a:pt x="200" y="51"/>
                      <a:pt x="200" y="51"/>
                    </a:cubicBezTo>
                    <a:lnTo>
                      <a:pt x="193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194628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证书查询</a:t>
              </a: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8845550" y="4261485"/>
            <a:ext cx="1514475" cy="1511300"/>
            <a:chOff x="6769250" y="4254003"/>
            <a:chExt cx="1515084" cy="1511887"/>
          </a:xfrm>
        </p:grpSpPr>
        <p:grpSp>
          <p:nvGrpSpPr>
            <p:cNvPr id="28" name="组合 14"/>
            <p:cNvGrpSpPr/>
            <p:nvPr/>
          </p:nvGrpSpPr>
          <p:grpSpPr bwMode="auto">
            <a:xfrm>
              <a:off x="6982507" y="4254003"/>
              <a:ext cx="1088571" cy="1088571"/>
              <a:chOff x="6982507" y="4254003"/>
              <a:chExt cx="1088571" cy="108857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982061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Freeform 153"/>
              <p:cNvSpPr>
                <a:spLocks noEditPoints="1"/>
              </p:cNvSpPr>
              <p:nvPr/>
            </p:nvSpPr>
            <p:spPr bwMode="auto">
              <a:xfrm>
                <a:off x="7276169" y="4587413"/>
                <a:ext cx="437301" cy="420275"/>
              </a:xfrm>
              <a:custGeom>
                <a:avLst/>
                <a:gdLst>
                  <a:gd name="T0" fmla="*/ 2147483647 w 206"/>
                  <a:gd name="T1" fmla="*/ 2147483647 h 198"/>
                  <a:gd name="T2" fmla="*/ 2147483647 w 206"/>
                  <a:gd name="T3" fmla="*/ 2147483647 h 198"/>
                  <a:gd name="T4" fmla="*/ 2147483647 w 206"/>
                  <a:gd name="T5" fmla="*/ 2147483647 h 198"/>
                  <a:gd name="T6" fmla="*/ 2147483647 w 206"/>
                  <a:gd name="T7" fmla="*/ 2147483647 h 198"/>
                  <a:gd name="T8" fmla="*/ 2147483647 w 206"/>
                  <a:gd name="T9" fmla="*/ 2147483647 h 198"/>
                  <a:gd name="T10" fmla="*/ 2147483647 w 206"/>
                  <a:gd name="T11" fmla="*/ 2147483647 h 198"/>
                  <a:gd name="T12" fmla="*/ 2147483647 w 206"/>
                  <a:gd name="T13" fmla="*/ 2147483647 h 198"/>
                  <a:gd name="T14" fmla="*/ 2147483647 w 206"/>
                  <a:gd name="T15" fmla="*/ 2147483647 h 198"/>
                  <a:gd name="T16" fmla="*/ 2147483647 w 206"/>
                  <a:gd name="T17" fmla="*/ 2147483647 h 198"/>
                  <a:gd name="T18" fmla="*/ 2147483647 w 206"/>
                  <a:gd name="T19" fmla="*/ 2147483647 h 198"/>
                  <a:gd name="T20" fmla="*/ 2147483647 w 206"/>
                  <a:gd name="T21" fmla="*/ 2147483647 h 198"/>
                  <a:gd name="T22" fmla="*/ 2147483647 w 206"/>
                  <a:gd name="T23" fmla="*/ 2147483647 h 198"/>
                  <a:gd name="T24" fmla="*/ 2147483647 w 206"/>
                  <a:gd name="T25" fmla="*/ 2147483647 h 198"/>
                  <a:gd name="T26" fmla="*/ 2147483647 w 206"/>
                  <a:gd name="T27" fmla="*/ 2147483647 h 198"/>
                  <a:gd name="T28" fmla="*/ 2147483647 w 206"/>
                  <a:gd name="T29" fmla="*/ 2147483647 h 198"/>
                  <a:gd name="T30" fmla="*/ 2147483647 w 206"/>
                  <a:gd name="T31" fmla="*/ 2147483647 h 198"/>
                  <a:gd name="T32" fmla="*/ 2147483647 w 206"/>
                  <a:gd name="T33" fmla="*/ 2147483647 h 198"/>
                  <a:gd name="T34" fmla="*/ 2147483647 w 206"/>
                  <a:gd name="T35" fmla="*/ 2147483647 h 198"/>
                  <a:gd name="T36" fmla="*/ 2147483647 w 206"/>
                  <a:gd name="T37" fmla="*/ 2147483647 h 198"/>
                  <a:gd name="T38" fmla="*/ 2147483647 w 206"/>
                  <a:gd name="T39" fmla="*/ 2147483647 h 198"/>
                  <a:gd name="T40" fmla="*/ 2147483647 w 206"/>
                  <a:gd name="T41" fmla="*/ 2147483647 h 198"/>
                  <a:gd name="T42" fmla="*/ 2147483647 w 206"/>
                  <a:gd name="T43" fmla="*/ 2147483647 h 198"/>
                  <a:gd name="T44" fmla="*/ 2147483647 w 206"/>
                  <a:gd name="T45" fmla="*/ 2147483647 h 198"/>
                  <a:gd name="T46" fmla="*/ 2147483647 w 206"/>
                  <a:gd name="T47" fmla="*/ 2147483647 h 198"/>
                  <a:gd name="T48" fmla="*/ 2147483647 w 206"/>
                  <a:gd name="T49" fmla="*/ 2147483647 h 198"/>
                  <a:gd name="T50" fmla="*/ 2147483647 w 206"/>
                  <a:gd name="T51" fmla="*/ 2147483647 h 198"/>
                  <a:gd name="T52" fmla="*/ 2147483647 w 206"/>
                  <a:gd name="T53" fmla="*/ 2147483647 h 198"/>
                  <a:gd name="T54" fmla="*/ 2147483647 w 206"/>
                  <a:gd name="T55" fmla="*/ 2147483647 h 198"/>
                  <a:gd name="T56" fmla="*/ 2147483647 w 206"/>
                  <a:gd name="T57" fmla="*/ 2147483647 h 198"/>
                  <a:gd name="T58" fmla="*/ 2147483647 w 206"/>
                  <a:gd name="T59" fmla="*/ 2147483647 h 198"/>
                  <a:gd name="T60" fmla="*/ 2147483647 w 206"/>
                  <a:gd name="T61" fmla="*/ 2147483647 h 198"/>
                  <a:gd name="T62" fmla="*/ 2147483647 w 206"/>
                  <a:gd name="T63" fmla="*/ 2147483647 h 198"/>
                  <a:gd name="T64" fmla="*/ 2147483647 w 206"/>
                  <a:gd name="T65" fmla="*/ 2147483647 h 198"/>
                  <a:gd name="T66" fmla="*/ 2147483647 w 206"/>
                  <a:gd name="T67" fmla="*/ 2147483647 h 198"/>
                  <a:gd name="T68" fmla="*/ 2147483647 w 206"/>
                  <a:gd name="T69" fmla="*/ 2147483647 h 198"/>
                  <a:gd name="T70" fmla="*/ 2147483647 w 206"/>
                  <a:gd name="T71" fmla="*/ 2147483647 h 198"/>
                  <a:gd name="T72" fmla="*/ 2147483647 w 206"/>
                  <a:gd name="T73" fmla="*/ 2147483647 h 198"/>
                  <a:gd name="T74" fmla="*/ 2147483647 w 206"/>
                  <a:gd name="T75" fmla="*/ 2147483647 h 198"/>
                  <a:gd name="T76" fmla="*/ 2147483647 w 206"/>
                  <a:gd name="T77" fmla="*/ 2147483647 h 198"/>
                  <a:gd name="T78" fmla="*/ 2147483647 w 206"/>
                  <a:gd name="T79" fmla="*/ 2147483647 h 198"/>
                  <a:gd name="T80" fmla="*/ 2147483647 w 206"/>
                  <a:gd name="T81" fmla="*/ 2147483647 h 198"/>
                  <a:gd name="T82" fmla="*/ 2147483647 w 206"/>
                  <a:gd name="T83" fmla="*/ 2147483647 h 198"/>
                  <a:gd name="T84" fmla="*/ 2147483647 w 206"/>
                  <a:gd name="T85" fmla="*/ 2147483647 h 1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6" h="198">
                    <a:moveTo>
                      <a:pt x="104" y="19"/>
                    </a:moveTo>
                    <a:cubicBezTo>
                      <a:pt x="183" y="19"/>
                      <a:pt x="183" y="19"/>
                      <a:pt x="183" y="19"/>
                    </a:cubicBezTo>
                    <a:cubicBezTo>
                      <a:pt x="196" y="19"/>
                      <a:pt x="206" y="30"/>
                      <a:pt x="206" y="42"/>
                    </a:cubicBezTo>
                    <a:cubicBezTo>
                      <a:pt x="206" y="175"/>
                      <a:pt x="206" y="175"/>
                      <a:pt x="206" y="175"/>
                    </a:cubicBezTo>
                    <a:cubicBezTo>
                      <a:pt x="206" y="187"/>
                      <a:pt x="196" y="198"/>
                      <a:pt x="183" y="198"/>
                    </a:cubicBezTo>
                    <a:cubicBezTo>
                      <a:pt x="104" y="198"/>
                      <a:pt x="104" y="198"/>
                      <a:pt x="104" y="198"/>
                    </a:cubicBezTo>
                    <a:cubicBezTo>
                      <a:pt x="94" y="198"/>
                      <a:pt x="85" y="191"/>
                      <a:pt x="82" y="181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62" y="178"/>
                      <a:pt x="44" y="171"/>
                      <a:pt x="32" y="161"/>
                    </a:cubicBezTo>
                    <a:cubicBezTo>
                      <a:pt x="19" y="150"/>
                      <a:pt x="12" y="135"/>
                      <a:pt x="13" y="117"/>
                    </a:cubicBezTo>
                    <a:cubicBezTo>
                      <a:pt x="13" y="116"/>
                      <a:pt x="13" y="115"/>
                      <a:pt x="13" y="113"/>
                    </a:cubicBezTo>
                    <a:cubicBezTo>
                      <a:pt x="14" y="106"/>
                      <a:pt x="17" y="98"/>
                      <a:pt x="21" y="90"/>
                    </a:cubicBezTo>
                    <a:cubicBezTo>
                      <a:pt x="6" y="77"/>
                      <a:pt x="0" y="60"/>
                      <a:pt x="16" y="33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47" y="0"/>
                      <a:pt x="53" y="4"/>
                    </a:cubicBezTo>
                    <a:cubicBezTo>
                      <a:pt x="59" y="7"/>
                      <a:pt x="64" y="13"/>
                      <a:pt x="64" y="1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17" y="58"/>
                      <a:pt x="19" y="69"/>
                      <a:pt x="28" y="78"/>
                    </a:cubicBezTo>
                    <a:cubicBezTo>
                      <a:pt x="33" y="71"/>
                      <a:pt x="39" y="63"/>
                      <a:pt x="47" y="54"/>
                    </a:cubicBezTo>
                    <a:cubicBezTo>
                      <a:pt x="46" y="52"/>
                      <a:pt x="46" y="50"/>
                      <a:pt x="46" y="48"/>
                    </a:cubicBezTo>
                    <a:cubicBezTo>
                      <a:pt x="46" y="43"/>
                      <a:pt x="48" y="39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4" y="32"/>
                      <a:pt x="58" y="31"/>
                      <a:pt x="63" y="31"/>
                    </a:cubicBezTo>
                    <a:cubicBezTo>
                      <a:pt x="67" y="31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8" y="39"/>
                      <a:pt x="80" y="43"/>
                      <a:pt x="80" y="48"/>
                    </a:cubicBezTo>
                    <a:cubicBezTo>
                      <a:pt x="80" y="52"/>
                      <a:pt x="78" y="56"/>
                      <a:pt x="75" y="60"/>
                    </a:cubicBezTo>
                    <a:cubicBezTo>
                      <a:pt x="72" y="63"/>
                      <a:pt x="67" y="65"/>
                      <a:pt x="63" y="65"/>
                    </a:cubicBezTo>
                    <a:cubicBezTo>
                      <a:pt x="61" y="65"/>
                      <a:pt x="59" y="64"/>
                      <a:pt x="57" y="63"/>
                    </a:cubicBezTo>
                    <a:cubicBezTo>
                      <a:pt x="49" y="71"/>
                      <a:pt x="43" y="79"/>
                      <a:pt x="38" y="86"/>
                    </a:cubicBezTo>
                    <a:cubicBezTo>
                      <a:pt x="38" y="86"/>
                      <a:pt x="38" y="87"/>
                      <a:pt x="38" y="87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43" y="90"/>
                      <a:pt x="48" y="94"/>
                      <a:pt x="54" y="98"/>
                    </a:cubicBezTo>
                    <a:cubicBezTo>
                      <a:pt x="64" y="103"/>
                      <a:pt x="73" y="109"/>
                      <a:pt x="81" y="116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0"/>
                      <a:pt x="92" y="19"/>
                      <a:pt x="104" y="19"/>
                    </a:cubicBezTo>
                    <a:close/>
                    <a:moveTo>
                      <a:pt x="68" y="43"/>
                    </a:moveTo>
                    <a:cubicBezTo>
                      <a:pt x="66" y="41"/>
                      <a:pt x="65" y="40"/>
                      <a:pt x="63" y="40"/>
                    </a:cubicBezTo>
                    <a:cubicBezTo>
                      <a:pt x="61" y="40"/>
                      <a:pt x="59" y="41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6" y="44"/>
                      <a:pt x="56" y="46"/>
                      <a:pt x="56" y="48"/>
                    </a:cubicBezTo>
                    <a:cubicBezTo>
                      <a:pt x="56" y="50"/>
                      <a:pt x="56" y="51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4"/>
                      <a:pt x="61" y="55"/>
                      <a:pt x="63" y="55"/>
                    </a:cubicBezTo>
                    <a:cubicBezTo>
                      <a:pt x="65" y="55"/>
                      <a:pt x="66" y="54"/>
                      <a:pt x="68" y="53"/>
                    </a:cubicBezTo>
                    <a:cubicBezTo>
                      <a:pt x="69" y="51"/>
                      <a:pt x="70" y="50"/>
                      <a:pt x="70" y="48"/>
                    </a:cubicBezTo>
                    <a:cubicBezTo>
                      <a:pt x="70" y="46"/>
                      <a:pt x="69" y="44"/>
                      <a:pt x="68" y="43"/>
                    </a:cubicBezTo>
                    <a:cubicBezTo>
                      <a:pt x="68" y="43"/>
                      <a:pt x="68" y="43"/>
                      <a:pt x="68" y="43"/>
                    </a:cubicBezTo>
                    <a:close/>
                    <a:moveTo>
                      <a:pt x="81" y="167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2" y="124"/>
                      <a:pt x="60" y="116"/>
                      <a:pt x="48" y="109"/>
                    </a:cubicBezTo>
                    <a:cubicBezTo>
                      <a:pt x="42" y="106"/>
                      <a:pt x="36" y="102"/>
                      <a:pt x="31" y="99"/>
                    </a:cubicBezTo>
                    <a:cubicBezTo>
                      <a:pt x="29" y="104"/>
                      <a:pt x="27" y="110"/>
                      <a:pt x="26" y="115"/>
                    </a:cubicBezTo>
                    <a:cubicBezTo>
                      <a:pt x="26" y="116"/>
                      <a:pt x="26" y="117"/>
                      <a:pt x="26" y="118"/>
                    </a:cubicBezTo>
                    <a:cubicBezTo>
                      <a:pt x="25" y="131"/>
                      <a:pt x="31" y="142"/>
                      <a:pt x="41" y="151"/>
                    </a:cubicBezTo>
                    <a:cubicBezTo>
                      <a:pt x="51" y="159"/>
                      <a:pt x="65" y="165"/>
                      <a:pt x="81" y="167"/>
                    </a:cubicBezTo>
                    <a:close/>
                    <a:moveTo>
                      <a:pt x="104" y="43"/>
                    </a:moveTo>
                    <a:cubicBezTo>
                      <a:pt x="104" y="119"/>
                      <a:pt x="104" y="119"/>
                      <a:pt x="104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04" y="43"/>
                      <a:pt x="104" y="43"/>
                      <a:pt x="104" y="43"/>
                    </a:cubicBezTo>
                    <a:close/>
                    <a:moveTo>
                      <a:pt x="143" y="131"/>
                    </a:moveTo>
                    <a:cubicBezTo>
                      <a:pt x="138" y="131"/>
                      <a:pt x="133" y="133"/>
                      <a:pt x="129" y="136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54" y="133"/>
                      <a:pt x="149" y="131"/>
                      <a:pt x="143" y="131"/>
                    </a:cubicBezTo>
                    <a:close/>
                    <a:moveTo>
                      <a:pt x="164" y="142"/>
                    </a:moveTo>
                    <a:cubicBezTo>
                      <a:pt x="150" y="157"/>
                      <a:pt x="150" y="157"/>
                      <a:pt x="150" y="157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7" y="167"/>
                      <a:pt x="169" y="162"/>
                      <a:pt x="169" y="157"/>
                    </a:cubicBezTo>
                    <a:cubicBezTo>
                      <a:pt x="169" y="152"/>
                      <a:pt x="167" y="147"/>
                      <a:pt x="164" y="142"/>
                    </a:cubicBezTo>
                    <a:close/>
                    <a:moveTo>
                      <a:pt x="159" y="178"/>
                    </a:move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29" y="178"/>
                      <a:pt x="129" y="178"/>
                      <a:pt x="129" y="178"/>
                    </a:cubicBezTo>
                    <a:cubicBezTo>
                      <a:pt x="133" y="181"/>
                      <a:pt x="138" y="183"/>
                      <a:pt x="143" y="183"/>
                    </a:cubicBezTo>
                    <a:cubicBezTo>
                      <a:pt x="149" y="183"/>
                      <a:pt x="154" y="181"/>
                      <a:pt x="159" y="178"/>
                    </a:cubicBezTo>
                    <a:close/>
                    <a:moveTo>
                      <a:pt x="123" y="172"/>
                    </a:move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0" y="146"/>
                      <a:pt x="118" y="151"/>
                      <a:pt x="118" y="157"/>
                    </a:cubicBezTo>
                    <a:cubicBezTo>
                      <a:pt x="118" y="163"/>
                      <a:pt x="120" y="168"/>
                      <a:pt x="123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769250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044875"/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卖家信息</a:t>
              </a: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471410" y="4260850"/>
            <a:ext cx="1516063" cy="1511300"/>
            <a:chOff x="3981939" y="4254003"/>
            <a:chExt cx="1515084" cy="1511887"/>
          </a:xfrm>
        </p:grpSpPr>
        <p:grpSp>
          <p:nvGrpSpPr>
            <p:cNvPr id="39" name="组合 9"/>
            <p:cNvGrpSpPr/>
            <p:nvPr/>
          </p:nvGrpSpPr>
          <p:grpSpPr bwMode="auto">
            <a:xfrm>
              <a:off x="4195196" y="4254003"/>
              <a:ext cx="1088571" cy="1088571"/>
              <a:chOff x="4195196" y="4254003"/>
              <a:chExt cx="1088571" cy="108857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4194526" y="4254003"/>
                <a:ext cx="1089909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Freeform 135"/>
              <p:cNvSpPr>
                <a:spLocks noEditPoints="1"/>
              </p:cNvSpPr>
              <p:nvPr/>
            </p:nvSpPr>
            <p:spPr bwMode="auto">
              <a:xfrm>
                <a:off x="4592072" y="4577845"/>
                <a:ext cx="294819" cy="440885"/>
              </a:xfrm>
              <a:custGeom>
                <a:avLst/>
                <a:gdLst>
                  <a:gd name="T0" fmla="*/ 2147483647 w 139"/>
                  <a:gd name="T1" fmla="*/ 2147483647 h 208"/>
                  <a:gd name="T2" fmla="*/ 2147483647 w 139"/>
                  <a:gd name="T3" fmla="*/ 2147483647 h 208"/>
                  <a:gd name="T4" fmla="*/ 2147483647 w 139"/>
                  <a:gd name="T5" fmla="*/ 2147483647 h 208"/>
                  <a:gd name="T6" fmla="*/ 2147483647 w 139"/>
                  <a:gd name="T7" fmla="*/ 2147483647 h 208"/>
                  <a:gd name="T8" fmla="*/ 2147483647 w 139"/>
                  <a:gd name="T9" fmla="*/ 2147483647 h 208"/>
                  <a:gd name="T10" fmla="*/ 2147483647 w 139"/>
                  <a:gd name="T11" fmla="*/ 2147483647 h 208"/>
                  <a:gd name="T12" fmla="*/ 2147483647 w 139"/>
                  <a:gd name="T13" fmla="*/ 2147483647 h 208"/>
                  <a:gd name="T14" fmla="*/ 2147483647 w 139"/>
                  <a:gd name="T15" fmla="*/ 2147483647 h 208"/>
                  <a:gd name="T16" fmla="*/ 2147483647 w 139"/>
                  <a:gd name="T17" fmla="*/ 2147483647 h 208"/>
                  <a:gd name="T18" fmla="*/ 2147483647 w 139"/>
                  <a:gd name="T19" fmla="*/ 2147483647 h 208"/>
                  <a:gd name="T20" fmla="*/ 2147483647 w 139"/>
                  <a:gd name="T21" fmla="*/ 2147483647 h 208"/>
                  <a:gd name="T22" fmla="*/ 2147483647 w 139"/>
                  <a:gd name="T23" fmla="*/ 2147483647 h 208"/>
                  <a:gd name="T24" fmla="*/ 2147483647 w 139"/>
                  <a:gd name="T25" fmla="*/ 2147483647 h 208"/>
                  <a:gd name="T26" fmla="*/ 2147483647 w 139"/>
                  <a:gd name="T27" fmla="*/ 2147483647 h 208"/>
                  <a:gd name="T28" fmla="*/ 2147483647 w 139"/>
                  <a:gd name="T29" fmla="*/ 2147483647 h 208"/>
                  <a:gd name="T30" fmla="*/ 2147483647 w 139"/>
                  <a:gd name="T31" fmla="*/ 0 h 208"/>
                  <a:gd name="T32" fmla="*/ 0 w 139"/>
                  <a:gd name="T33" fmla="*/ 2147483647 h 208"/>
                  <a:gd name="T34" fmla="*/ 0 w 139"/>
                  <a:gd name="T35" fmla="*/ 2147483647 h 208"/>
                  <a:gd name="T36" fmla="*/ 2147483647 w 139"/>
                  <a:gd name="T37" fmla="*/ 2147483647 h 208"/>
                  <a:gd name="T38" fmla="*/ 2147483647 w 139"/>
                  <a:gd name="T39" fmla="*/ 2147483647 h 208"/>
                  <a:gd name="T40" fmla="*/ 2147483647 w 139"/>
                  <a:gd name="T41" fmla="*/ 2147483647 h 208"/>
                  <a:gd name="T42" fmla="*/ 2147483647 w 139"/>
                  <a:gd name="T43" fmla="*/ 2147483647 h 208"/>
                  <a:gd name="T44" fmla="*/ 2147483647 w 139"/>
                  <a:gd name="T45" fmla="*/ 0 h 208"/>
                  <a:gd name="T46" fmla="*/ 2147483647 w 139"/>
                  <a:gd name="T47" fmla="*/ 0 h 2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9" h="208">
                    <a:moveTo>
                      <a:pt x="14" y="21"/>
                    </a:move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4" y="21"/>
                      <a:pt x="14" y="21"/>
                      <a:pt x="14" y="21"/>
                    </a:cubicBezTo>
                    <a:close/>
                    <a:moveTo>
                      <a:pt x="55" y="193"/>
                    </a:moveTo>
                    <a:cubicBezTo>
                      <a:pt x="83" y="193"/>
                      <a:pt x="83" y="193"/>
                      <a:pt x="83" y="193"/>
                    </a:cubicBezTo>
                    <a:cubicBezTo>
                      <a:pt x="83" y="203"/>
                      <a:pt x="83" y="203"/>
                      <a:pt x="83" y="203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5" y="193"/>
                      <a:pt x="55" y="193"/>
                      <a:pt x="55" y="193"/>
                    </a:cubicBezTo>
                    <a:close/>
                    <a:moveTo>
                      <a:pt x="52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02"/>
                      <a:pt x="6" y="208"/>
                      <a:pt x="13" y="208"/>
                    </a:cubicBezTo>
                    <a:cubicBezTo>
                      <a:pt x="127" y="208"/>
                      <a:pt x="127" y="208"/>
                      <a:pt x="127" y="208"/>
                    </a:cubicBezTo>
                    <a:cubicBezTo>
                      <a:pt x="134" y="208"/>
                      <a:pt x="139" y="202"/>
                      <a:pt x="139" y="195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6"/>
                      <a:pt x="134" y="0"/>
                      <a:pt x="127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3981939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关于我们</a:t>
              </a: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0147300" y="4276090"/>
            <a:ext cx="1514475" cy="1511300"/>
            <a:chOff x="9556562" y="4254003"/>
            <a:chExt cx="1515084" cy="1511887"/>
          </a:xfrm>
        </p:grpSpPr>
        <p:grpSp>
          <p:nvGrpSpPr>
            <p:cNvPr id="44" name="组合 19"/>
            <p:cNvGrpSpPr/>
            <p:nvPr/>
          </p:nvGrpSpPr>
          <p:grpSpPr bwMode="auto">
            <a:xfrm>
              <a:off x="9769819" y="4254003"/>
              <a:ext cx="1088571" cy="1088571"/>
              <a:chOff x="9769819" y="4254003"/>
              <a:chExt cx="1088571" cy="1088571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9769373" y="4254003"/>
                <a:ext cx="1089463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Freeform 170"/>
              <p:cNvSpPr>
                <a:spLocks noEditPoints="1"/>
              </p:cNvSpPr>
              <p:nvPr/>
            </p:nvSpPr>
            <p:spPr bwMode="auto">
              <a:xfrm>
                <a:off x="10095572" y="4628132"/>
                <a:ext cx="437065" cy="414444"/>
              </a:xfrm>
              <a:custGeom>
                <a:avLst/>
                <a:gdLst>
                  <a:gd name="T0" fmla="*/ 2147483647 w 229"/>
                  <a:gd name="T1" fmla="*/ 0 h 217"/>
                  <a:gd name="T2" fmla="*/ 2147483647 w 229"/>
                  <a:gd name="T3" fmla="*/ 0 h 217"/>
                  <a:gd name="T4" fmla="*/ 2147483647 w 229"/>
                  <a:gd name="T5" fmla="*/ 2147483647 h 217"/>
                  <a:gd name="T6" fmla="*/ 2147483647 w 229"/>
                  <a:gd name="T7" fmla="*/ 2147483647 h 217"/>
                  <a:gd name="T8" fmla="*/ 2147483647 w 229"/>
                  <a:gd name="T9" fmla="*/ 2147483647 h 217"/>
                  <a:gd name="T10" fmla="*/ 2147483647 w 229"/>
                  <a:gd name="T11" fmla="*/ 2147483647 h 217"/>
                  <a:gd name="T12" fmla="*/ 0 w 229"/>
                  <a:gd name="T13" fmla="*/ 2147483647 h 217"/>
                  <a:gd name="T14" fmla="*/ 0 w 229"/>
                  <a:gd name="T15" fmla="*/ 2147483647 h 217"/>
                  <a:gd name="T16" fmla="*/ 2147483647 w 229"/>
                  <a:gd name="T17" fmla="*/ 0 h 217"/>
                  <a:gd name="T18" fmla="*/ 2147483647 w 229"/>
                  <a:gd name="T19" fmla="*/ 2147483647 h 217"/>
                  <a:gd name="T20" fmla="*/ 2147483647 w 229"/>
                  <a:gd name="T21" fmla="*/ 2147483647 h 217"/>
                  <a:gd name="T22" fmla="*/ 2147483647 w 229"/>
                  <a:gd name="T23" fmla="*/ 2147483647 h 217"/>
                  <a:gd name="T24" fmla="*/ 2147483647 w 229"/>
                  <a:gd name="T25" fmla="*/ 2147483647 h 217"/>
                  <a:gd name="T26" fmla="*/ 2147483647 w 229"/>
                  <a:gd name="T27" fmla="*/ 2147483647 h 217"/>
                  <a:gd name="T28" fmla="*/ 2147483647 w 229"/>
                  <a:gd name="T29" fmla="*/ 2147483647 h 217"/>
                  <a:gd name="T30" fmla="*/ 2147483647 w 229"/>
                  <a:gd name="T31" fmla="*/ 2147483647 h 217"/>
                  <a:gd name="T32" fmla="*/ 2147483647 w 229"/>
                  <a:gd name="T33" fmla="*/ 2147483647 h 217"/>
                  <a:gd name="T34" fmla="*/ 2147483647 w 229"/>
                  <a:gd name="T35" fmla="*/ 2147483647 h 217"/>
                  <a:gd name="T36" fmla="*/ 2147483647 w 229"/>
                  <a:gd name="T37" fmla="*/ 2147483647 h 217"/>
                  <a:gd name="T38" fmla="*/ 2147483647 w 229"/>
                  <a:gd name="T39" fmla="*/ 2147483647 h 217"/>
                  <a:gd name="T40" fmla="*/ 2147483647 w 229"/>
                  <a:gd name="T41" fmla="*/ 2147483647 h 217"/>
                  <a:gd name="T42" fmla="*/ 2147483647 w 229"/>
                  <a:gd name="T43" fmla="*/ 2147483647 h 217"/>
                  <a:gd name="T44" fmla="*/ 2147483647 w 229"/>
                  <a:gd name="T45" fmla="*/ 2147483647 h 217"/>
                  <a:gd name="T46" fmla="*/ 2147483647 w 229"/>
                  <a:gd name="T47" fmla="*/ 2147483647 h 217"/>
                  <a:gd name="T48" fmla="*/ 2147483647 w 229"/>
                  <a:gd name="T49" fmla="*/ 2147483647 h 217"/>
                  <a:gd name="T50" fmla="*/ 2147483647 w 229"/>
                  <a:gd name="T51" fmla="*/ 2147483647 h 217"/>
                  <a:gd name="T52" fmla="*/ 2147483647 w 229"/>
                  <a:gd name="T53" fmla="*/ 2147483647 h 217"/>
                  <a:gd name="T54" fmla="*/ 2147483647 w 229"/>
                  <a:gd name="T55" fmla="*/ 2147483647 h 2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29" h="217">
                    <a:moveTo>
                      <a:pt x="19" y="0"/>
                    </a:move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51"/>
                      <a:pt x="220" y="160"/>
                      <a:pt x="209" y="160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8" y="160"/>
                      <a:pt x="0" y="151"/>
                      <a:pt x="0" y="14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lose/>
                    <a:moveTo>
                      <a:pt x="56" y="203"/>
                    </a:moveTo>
                    <a:cubicBezTo>
                      <a:pt x="69" y="201"/>
                      <a:pt x="81" y="199"/>
                      <a:pt x="94" y="199"/>
                    </a:cubicBezTo>
                    <a:cubicBezTo>
                      <a:pt x="94" y="171"/>
                      <a:pt x="94" y="171"/>
                      <a:pt x="94" y="171"/>
                    </a:cubicBezTo>
                    <a:cubicBezTo>
                      <a:pt x="140" y="171"/>
                      <a:pt x="140" y="171"/>
                      <a:pt x="140" y="171"/>
                    </a:cubicBezTo>
                    <a:cubicBezTo>
                      <a:pt x="140" y="199"/>
                      <a:pt x="140" y="199"/>
                      <a:pt x="140" y="199"/>
                    </a:cubicBezTo>
                    <a:cubicBezTo>
                      <a:pt x="152" y="200"/>
                      <a:pt x="164" y="201"/>
                      <a:pt x="176" y="203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56" y="217"/>
                      <a:pt x="56" y="217"/>
                      <a:pt x="56" y="217"/>
                    </a:cubicBezTo>
                    <a:cubicBezTo>
                      <a:pt x="56" y="213"/>
                      <a:pt x="56" y="208"/>
                      <a:pt x="56" y="203"/>
                    </a:cubicBezTo>
                    <a:close/>
                    <a:moveTo>
                      <a:pt x="17" y="19"/>
                    </a:moveTo>
                    <a:cubicBezTo>
                      <a:pt x="17" y="124"/>
                      <a:pt x="17" y="124"/>
                      <a:pt x="17" y="12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10" y="19"/>
                      <a:pt x="210" y="19"/>
                      <a:pt x="210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  <a:moveTo>
                      <a:pt x="191" y="134"/>
                    </a:moveTo>
                    <a:cubicBezTo>
                      <a:pt x="186" y="134"/>
                      <a:pt x="183" y="137"/>
                      <a:pt x="183" y="142"/>
                    </a:cubicBezTo>
                    <a:cubicBezTo>
                      <a:pt x="183" y="146"/>
                      <a:pt x="186" y="150"/>
                      <a:pt x="191" y="150"/>
                    </a:cubicBezTo>
                    <a:cubicBezTo>
                      <a:pt x="195" y="150"/>
                      <a:pt x="199" y="146"/>
                      <a:pt x="199" y="142"/>
                    </a:cubicBezTo>
                    <a:cubicBezTo>
                      <a:pt x="199" y="137"/>
                      <a:pt x="195" y="134"/>
                      <a:pt x="191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556562" y="5397447"/>
              <a:ext cx="1515084" cy="368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anose="02010502060101010101" pitchFamily="2" charset="-79"/>
                </a:rPr>
                <a:t>用户中心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5399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研究结果展示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6782119" y="1341755"/>
            <a:ext cx="1081087" cy="1082675"/>
            <a:chOff x="6903720" y="2362906"/>
            <a:chExt cx="1082040" cy="1082040"/>
          </a:xfrm>
        </p:grpSpPr>
        <p:sp>
          <p:nvSpPr>
            <p:cNvPr id="15392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8074025" y="3438526"/>
            <a:ext cx="3605213" cy="744855"/>
            <a:chOff x="6833347" y="1372278"/>
            <a:chExt cx="3605244" cy="744413"/>
          </a:xfrm>
        </p:grpSpPr>
        <p:sp>
          <p:nvSpPr>
            <p:cNvPr id="44" name="文本框 43"/>
            <p:cNvSpPr txBox="1"/>
            <p:nvPr/>
          </p:nvSpPr>
          <p:spPr bwMode="auto">
            <a:xfrm>
              <a:off x="6833347" y="1372278"/>
              <a:ext cx="3605244" cy="744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044875"/>
                  </a:solidFill>
                  <a:ea typeface="+mn-ea"/>
                  <a:cs typeface="Arial" panose="020B0604020202020204" pitchFamily="34" charset="0"/>
                  <a:sym typeface="+mn-ea"/>
                </a:rPr>
                <a:t>深入学习 Mysql的完整性约束机制以完善数据库 数据录入 的准确性 安全性 完整性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6903404" y="3259456"/>
            <a:ext cx="1081087" cy="1082675"/>
            <a:chOff x="6903720" y="3734349"/>
            <a:chExt cx="1082040" cy="1082040"/>
          </a:xfrm>
        </p:grpSpPr>
        <p:sp>
          <p:nvSpPr>
            <p:cNvPr id="15387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7985125" y="1461136"/>
            <a:ext cx="3605213" cy="963295"/>
            <a:chOff x="6833347" y="1372278"/>
            <a:chExt cx="3605244" cy="962723"/>
          </a:xfrm>
        </p:grpSpPr>
        <p:sp>
          <p:nvSpPr>
            <p:cNvPr id="52" name="文本框 51"/>
            <p:cNvSpPr txBox="1"/>
            <p:nvPr/>
          </p:nvSpPr>
          <p:spPr bwMode="auto">
            <a:xfrm>
              <a:off x="6833347" y="1372278"/>
              <a:ext cx="3605244" cy="9627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044875"/>
                  </a:solidFill>
                  <a:ea typeface="+mn-ea"/>
                  <a:cs typeface="Arial" panose="020B0604020202020204" pitchFamily="34" charset="0"/>
                  <a:sym typeface="+mn-ea"/>
                </a:rPr>
                <a:t>本小组数据库以MySQL语言进行相关管理和创建，配合MySQL图形管理系统SQLyogUtimate64，以innodb作为存储引擎。另外为控制用户信息完整性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 bwMode="auto">
          <a:xfrm>
            <a:off x="6902769" y="5010151"/>
            <a:ext cx="1081087" cy="1082675"/>
            <a:chOff x="6903720" y="5105793"/>
            <a:chExt cx="1082040" cy="1082040"/>
          </a:xfrm>
        </p:grpSpPr>
        <p:sp>
          <p:nvSpPr>
            <p:cNvPr id="15382" name="Freeform 71"/>
            <p:cNvSpPr>
              <a:spLocks noEditPoints="1"/>
            </p:cNvSpPr>
            <p:nvPr/>
          </p:nvSpPr>
          <p:spPr bwMode="auto">
            <a:xfrm>
              <a:off x="7189414" y="5376535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903720" y="510579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8074025" y="4986021"/>
            <a:ext cx="3605213" cy="1322070"/>
            <a:chOff x="6833347" y="1372278"/>
            <a:chExt cx="3605244" cy="1321285"/>
          </a:xfrm>
        </p:grpSpPr>
        <p:sp>
          <p:nvSpPr>
            <p:cNvPr id="59" name="文本框 58"/>
            <p:cNvSpPr txBox="1"/>
            <p:nvPr/>
          </p:nvSpPr>
          <p:spPr bwMode="auto">
            <a:xfrm>
              <a:off x="6833347" y="1372278"/>
              <a:ext cx="3605244" cy="1321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044875"/>
                  </a:solidFill>
                  <a:ea typeface="+mn-ea"/>
                  <a:cs typeface="Arial" panose="020B0604020202020204" pitchFamily="34" charset="0"/>
                  <a:sym typeface="+mn-ea"/>
                </a:rPr>
                <a:t>查阅帮助文档，发现Mysql数据库管理系统除了支持标准SQL的完整性约束以外，还进行了相应拓展。拓展后增加了AUTO_INCREMENT约束。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6340475" y="966788"/>
            <a:ext cx="0" cy="5243512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1706245"/>
            <a:ext cx="5358130" cy="3279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1"/>
            <a:ext cx="57277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-12699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6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593976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32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上周主要工作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5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37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312738" y="3724275"/>
            <a:ext cx="4843462" cy="712788"/>
            <a:chOff x="309691" y="3938645"/>
            <a:chExt cx="4842391" cy="712882"/>
          </a:xfrm>
        </p:grpSpPr>
        <p:grpSp>
          <p:nvGrpSpPr>
            <p:cNvPr id="3123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3125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项目需求分析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8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30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12738" y="4854575"/>
            <a:ext cx="4843462" cy="712788"/>
            <a:chOff x="6535248" y="4281002"/>
            <a:chExt cx="4842391" cy="712882"/>
          </a:xfrm>
        </p:grpSpPr>
        <p:grpSp>
          <p:nvGrpSpPr>
            <p:cNvPr id="3115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3117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项目结果展示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0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22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593976"/>
            <a:ext cx="4843462" cy="712788"/>
            <a:chOff x="309691" y="2998271"/>
            <a:chExt cx="4842391" cy="712882"/>
          </a:xfrm>
        </p:grpSpPr>
        <p:grpSp>
          <p:nvGrpSpPr>
            <p:cNvPr id="3107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3109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项目简介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2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14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16738" y="3724275"/>
            <a:ext cx="4843462" cy="712788"/>
            <a:chOff x="6535248" y="3340628"/>
            <a:chExt cx="4842391" cy="712882"/>
          </a:xfrm>
        </p:grpSpPr>
        <p:grpSp>
          <p:nvGrpSpPr>
            <p:cNvPr id="3099" name="组合 115"/>
            <p:cNvGrpSpPr/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3101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项目方案设计</a:t>
                </a: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4" name="组合 13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06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916738" y="4854575"/>
            <a:ext cx="4843462" cy="712788"/>
            <a:chOff x="6535248" y="5221376"/>
            <a:chExt cx="4842391" cy="712882"/>
          </a:xfrm>
        </p:grpSpPr>
        <p:grpSp>
          <p:nvGrpSpPr>
            <p:cNvPr id="3091" name="组合 117"/>
            <p:cNvGrpSpPr/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3093" name="文本框 119"/>
              <p:cNvSpPr txBox="1">
                <a:spLocks noChangeArrowheads="1"/>
              </p:cNvSpPr>
              <p:nvPr/>
            </p:nvSpPr>
            <p:spPr bwMode="auto">
              <a:xfrm>
                <a:off x="8106183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6" name="组合 122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98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4"/>
            <a:ext cx="6688138" cy="922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rgbClr val="044875"/>
                </a:solidFill>
                <a:latin typeface="+mj-lt"/>
                <a:ea typeface="+mn-ea"/>
              </a:rPr>
              <a:t>闲置物品交换系统</a:t>
            </a:r>
          </a:p>
        </p:txBody>
      </p:sp>
      <p:cxnSp>
        <p:nvCxnSpPr>
          <p:cNvPr id="157" name="直接连接符 156"/>
          <p:cNvCxnSpPr/>
          <p:nvPr/>
        </p:nvCxnSpPr>
        <p:spPr>
          <a:xfrm flipV="1">
            <a:off x="3700780" y="1511300"/>
            <a:ext cx="4773295" cy="0"/>
          </a:xfrm>
          <a:prstGeom prst="line">
            <a:avLst/>
          </a:prstGeom>
          <a:ln w="25400">
            <a:solidFill>
              <a:srgbClr val="044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1" y="82550"/>
            <a:ext cx="3292475" cy="585788"/>
            <a:chOff x="292102" y="82976"/>
            <a:chExt cx="3291840" cy="584775"/>
          </a:xfrm>
        </p:grpSpPr>
        <p:sp>
          <p:nvSpPr>
            <p:cNvPr id="18475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778000" y="963613"/>
            <a:ext cx="650875" cy="650875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同心圆 17"/>
          <p:cNvSpPr/>
          <p:nvPr/>
        </p:nvSpPr>
        <p:spPr>
          <a:xfrm>
            <a:off x="3511550" y="1012825"/>
            <a:ext cx="482600" cy="481013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同心圆 18"/>
          <p:cNvSpPr/>
          <p:nvPr/>
        </p:nvSpPr>
        <p:spPr>
          <a:xfrm>
            <a:off x="3994150" y="4144963"/>
            <a:ext cx="361950" cy="361950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/>
          <p:cNvGrpSpPr/>
          <p:nvPr/>
        </p:nvGrpSpPr>
        <p:grpSpPr bwMode="auto">
          <a:xfrm>
            <a:off x="379414" y="2578101"/>
            <a:ext cx="2192337" cy="2193925"/>
            <a:chOff x="379106" y="2578750"/>
            <a:chExt cx="2192201" cy="2192563"/>
          </a:xfrm>
        </p:grpSpPr>
        <p:sp>
          <p:nvSpPr>
            <p:cNvPr id="12" name="椭圆 11"/>
            <p:cNvSpPr/>
            <p:nvPr/>
          </p:nvSpPr>
          <p:spPr>
            <a:xfrm>
              <a:off x="379106" y="2578750"/>
              <a:ext cx="2192201" cy="2192563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73" name="Freeform 283"/>
            <p:cNvSpPr>
              <a:spLocks noEditPoints="1"/>
            </p:cNvSpPr>
            <p:nvPr/>
          </p:nvSpPr>
          <p:spPr bwMode="auto">
            <a:xfrm>
              <a:off x="1102162" y="2999461"/>
              <a:ext cx="746089" cy="945046"/>
            </a:xfrm>
            <a:custGeom>
              <a:avLst/>
              <a:gdLst>
                <a:gd name="T0" fmla="*/ 2147483647 w 95"/>
                <a:gd name="T1" fmla="*/ 0 h 120"/>
                <a:gd name="T2" fmla="*/ 2147483647 w 95"/>
                <a:gd name="T3" fmla="*/ 2147483647 h 120"/>
                <a:gd name="T4" fmla="*/ 2147483647 w 95"/>
                <a:gd name="T5" fmla="*/ 2147483647 h 120"/>
                <a:gd name="T6" fmla="*/ 2147483647 w 95"/>
                <a:gd name="T7" fmla="*/ 2147483647 h 120"/>
                <a:gd name="T8" fmla="*/ 2147483647 w 95"/>
                <a:gd name="T9" fmla="*/ 2147483647 h 120"/>
                <a:gd name="T10" fmla="*/ 0 w 95"/>
                <a:gd name="T11" fmla="*/ 2147483647 h 120"/>
                <a:gd name="T12" fmla="*/ 2147483647 w 95"/>
                <a:gd name="T13" fmla="*/ 2147483647 h 120"/>
                <a:gd name="T14" fmla="*/ 2147483647 w 95"/>
                <a:gd name="T15" fmla="*/ 2147483647 h 120"/>
                <a:gd name="T16" fmla="*/ 2147483647 w 95"/>
                <a:gd name="T17" fmla="*/ 2147483647 h 120"/>
                <a:gd name="T18" fmla="*/ 2147483647 w 95"/>
                <a:gd name="T19" fmla="*/ 2147483647 h 120"/>
                <a:gd name="T20" fmla="*/ 2147483647 w 95"/>
                <a:gd name="T21" fmla="*/ 2147483647 h 120"/>
                <a:gd name="T22" fmla="*/ 2147483647 w 95"/>
                <a:gd name="T23" fmla="*/ 2147483647 h 120"/>
                <a:gd name="T24" fmla="*/ 2147483647 w 95"/>
                <a:gd name="T25" fmla="*/ 2147483647 h 120"/>
                <a:gd name="T26" fmla="*/ 2147483647 w 95"/>
                <a:gd name="T27" fmla="*/ 2147483647 h 120"/>
                <a:gd name="T28" fmla="*/ 2147483647 w 95"/>
                <a:gd name="T29" fmla="*/ 2147483647 h 120"/>
                <a:gd name="T30" fmla="*/ 2147483647 w 95"/>
                <a:gd name="T31" fmla="*/ 2147483647 h 120"/>
                <a:gd name="T32" fmla="*/ 2147483647 w 95"/>
                <a:gd name="T33" fmla="*/ 2147483647 h 120"/>
                <a:gd name="T34" fmla="*/ 2147483647 w 95"/>
                <a:gd name="T35" fmla="*/ 2147483647 h 120"/>
                <a:gd name="T36" fmla="*/ 2147483647 w 95"/>
                <a:gd name="T37" fmla="*/ 2147483647 h 120"/>
                <a:gd name="T38" fmla="*/ 2147483647 w 95"/>
                <a:gd name="T39" fmla="*/ 2147483647 h 120"/>
                <a:gd name="T40" fmla="*/ 2147483647 w 95"/>
                <a:gd name="T41" fmla="*/ 2147483647 h 120"/>
                <a:gd name="T42" fmla="*/ 2147483647 w 95"/>
                <a:gd name="T43" fmla="*/ 2147483647 h 120"/>
                <a:gd name="T44" fmla="*/ 2147483647 w 95"/>
                <a:gd name="T45" fmla="*/ 2147483647 h 120"/>
                <a:gd name="T46" fmla="*/ 2147483647 w 95"/>
                <a:gd name="T47" fmla="*/ 2147483647 h 120"/>
                <a:gd name="T48" fmla="*/ 2147483647 w 95"/>
                <a:gd name="T49" fmla="*/ 2147483647 h 120"/>
                <a:gd name="T50" fmla="*/ 2147483647 w 95"/>
                <a:gd name="T51" fmla="*/ 2147483647 h 120"/>
                <a:gd name="T52" fmla="*/ 2147483647 w 95"/>
                <a:gd name="T53" fmla="*/ 2147483647 h 120"/>
                <a:gd name="T54" fmla="*/ 2147483647 w 95"/>
                <a:gd name="T55" fmla="*/ 2147483647 h 120"/>
                <a:gd name="T56" fmla="*/ 2147483647 w 95"/>
                <a:gd name="T57" fmla="*/ 2147483647 h 120"/>
                <a:gd name="T58" fmla="*/ 2147483647 w 95"/>
                <a:gd name="T59" fmla="*/ 2147483647 h 120"/>
                <a:gd name="T60" fmla="*/ 2147483647 w 95"/>
                <a:gd name="T61" fmla="*/ 0 h 120"/>
                <a:gd name="T62" fmla="*/ 2147483647 w 95"/>
                <a:gd name="T63" fmla="*/ 2147483647 h 120"/>
                <a:gd name="T64" fmla="*/ 2147483647 w 95"/>
                <a:gd name="T65" fmla="*/ 2147483647 h 120"/>
                <a:gd name="T66" fmla="*/ 2147483647 w 95"/>
                <a:gd name="T67" fmla="*/ 2147483647 h 120"/>
                <a:gd name="T68" fmla="*/ 2147483647 w 95"/>
                <a:gd name="T69" fmla="*/ 2147483647 h 120"/>
                <a:gd name="T70" fmla="*/ 2147483647 w 95"/>
                <a:gd name="T71" fmla="*/ 2147483647 h 120"/>
                <a:gd name="T72" fmla="*/ 2147483647 w 95"/>
                <a:gd name="T73" fmla="*/ 2147483647 h 120"/>
                <a:gd name="T74" fmla="*/ 2147483647 w 95"/>
                <a:gd name="T75" fmla="*/ 2147483647 h 120"/>
                <a:gd name="T76" fmla="*/ 2147483647 w 95"/>
                <a:gd name="T77" fmla="*/ 2147483647 h 120"/>
                <a:gd name="T78" fmla="*/ 2147483647 w 95"/>
                <a:gd name="T79" fmla="*/ 2147483647 h 120"/>
                <a:gd name="T80" fmla="*/ 2147483647 w 95"/>
                <a:gd name="T81" fmla="*/ 2147483647 h 120"/>
                <a:gd name="T82" fmla="*/ 2147483647 w 95"/>
                <a:gd name="T83" fmla="*/ 2147483647 h 120"/>
                <a:gd name="T84" fmla="*/ 2147483647 w 95"/>
                <a:gd name="T85" fmla="*/ 2147483647 h 120"/>
                <a:gd name="T86" fmla="*/ 2147483647 w 95"/>
                <a:gd name="T87" fmla="*/ 2147483647 h 120"/>
                <a:gd name="T88" fmla="*/ 2147483647 w 95"/>
                <a:gd name="T89" fmla="*/ 2147483647 h 120"/>
                <a:gd name="T90" fmla="*/ 2147483647 w 95"/>
                <a:gd name="T91" fmla="*/ 2147483647 h 120"/>
                <a:gd name="T92" fmla="*/ 2147483647 w 95"/>
                <a:gd name="T93" fmla="*/ 2147483647 h 120"/>
                <a:gd name="T94" fmla="*/ 2147483647 w 95"/>
                <a:gd name="T95" fmla="*/ 2147483647 h 120"/>
                <a:gd name="T96" fmla="*/ 2147483647 w 95"/>
                <a:gd name="T97" fmla="*/ 2147483647 h 120"/>
                <a:gd name="T98" fmla="*/ 2147483647 w 95"/>
                <a:gd name="T99" fmla="*/ 2147483647 h 120"/>
                <a:gd name="T100" fmla="*/ 2147483647 w 95"/>
                <a:gd name="T101" fmla="*/ 2147483647 h 120"/>
                <a:gd name="T102" fmla="*/ 2147483647 w 95"/>
                <a:gd name="T103" fmla="*/ 2147483647 h 120"/>
                <a:gd name="T104" fmla="*/ 2147483647 w 95"/>
                <a:gd name="T105" fmla="*/ 2147483647 h 120"/>
                <a:gd name="T106" fmla="*/ 2147483647 w 95"/>
                <a:gd name="T107" fmla="*/ 2147483647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281239" y="1373189"/>
            <a:ext cx="1471612" cy="1471612"/>
            <a:chOff x="2281243" y="1373773"/>
            <a:chExt cx="1472026" cy="1471099"/>
          </a:xfrm>
        </p:grpSpPr>
        <p:sp>
          <p:nvSpPr>
            <p:cNvPr id="17" name="椭圆 16"/>
            <p:cNvSpPr/>
            <p:nvPr/>
          </p:nvSpPr>
          <p:spPr>
            <a:xfrm>
              <a:off x="2281243" y="1373773"/>
              <a:ext cx="1472026" cy="1471099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70" name="Freeform 30"/>
            <p:cNvSpPr>
              <a:spLocks noEditPoints="1"/>
            </p:cNvSpPr>
            <p:nvPr/>
          </p:nvSpPr>
          <p:spPr bwMode="auto">
            <a:xfrm>
              <a:off x="2795623" y="1659375"/>
              <a:ext cx="443264" cy="58257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2730501" y="2992438"/>
            <a:ext cx="1147763" cy="1147762"/>
            <a:chOff x="2731071" y="3469222"/>
            <a:chExt cx="1146960" cy="1147107"/>
          </a:xfrm>
        </p:grpSpPr>
        <p:sp>
          <p:nvSpPr>
            <p:cNvPr id="15" name="椭圆 14"/>
            <p:cNvSpPr/>
            <p:nvPr/>
          </p:nvSpPr>
          <p:spPr>
            <a:xfrm>
              <a:off x="2731071" y="3469222"/>
              <a:ext cx="1146960" cy="1147107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67" name="Freeform 24"/>
            <p:cNvSpPr>
              <a:spLocks noEditPoints="1"/>
            </p:cNvSpPr>
            <p:nvPr/>
          </p:nvSpPr>
          <p:spPr bwMode="auto">
            <a:xfrm>
              <a:off x="3113146" y="3709231"/>
              <a:ext cx="382368" cy="428588"/>
            </a:xfrm>
            <a:custGeom>
              <a:avLst/>
              <a:gdLst>
                <a:gd name="T0" fmla="*/ 2147483647 w 77"/>
                <a:gd name="T1" fmla="*/ 2147483647 h 86"/>
                <a:gd name="T2" fmla="*/ 2147483647 w 77"/>
                <a:gd name="T3" fmla="*/ 2147483647 h 86"/>
                <a:gd name="T4" fmla="*/ 2147483647 w 77"/>
                <a:gd name="T5" fmla="*/ 2147483647 h 86"/>
                <a:gd name="T6" fmla="*/ 2147483647 w 77"/>
                <a:gd name="T7" fmla="*/ 2147483647 h 86"/>
                <a:gd name="T8" fmla="*/ 2147483647 w 77"/>
                <a:gd name="T9" fmla="*/ 2147483647 h 86"/>
                <a:gd name="T10" fmla="*/ 2147483647 w 77"/>
                <a:gd name="T11" fmla="*/ 2147483647 h 86"/>
                <a:gd name="T12" fmla="*/ 2147483647 w 77"/>
                <a:gd name="T13" fmla="*/ 2147483647 h 86"/>
                <a:gd name="T14" fmla="*/ 2147483647 w 77"/>
                <a:gd name="T15" fmla="*/ 2147483647 h 86"/>
                <a:gd name="T16" fmla="*/ 2147483647 w 77"/>
                <a:gd name="T17" fmla="*/ 2147483647 h 86"/>
                <a:gd name="T18" fmla="*/ 2147483647 w 77"/>
                <a:gd name="T19" fmla="*/ 2147483647 h 86"/>
                <a:gd name="T20" fmla="*/ 2147483647 w 77"/>
                <a:gd name="T21" fmla="*/ 2147483647 h 86"/>
                <a:gd name="T22" fmla="*/ 2147483647 w 77"/>
                <a:gd name="T23" fmla="*/ 2147483647 h 86"/>
                <a:gd name="T24" fmla="*/ 2147483647 w 77"/>
                <a:gd name="T25" fmla="*/ 2147483647 h 86"/>
                <a:gd name="T26" fmla="*/ 2147483647 w 77"/>
                <a:gd name="T27" fmla="*/ 2147483647 h 86"/>
                <a:gd name="T28" fmla="*/ 2147483647 w 77"/>
                <a:gd name="T29" fmla="*/ 2147483647 h 86"/>
                <a:gd name="T30" fmla="*/ 2147483647 w 77"/>
                <a:gd name="T31" fmla="*/ 2147483647 h 86"/>
                <a:gd name="T32" fmla="*/ 2147483647 w 77"/>
                <a:gd name="T33" fmla="*/ 2147483647 h 86"/>
                <a:gd name="T34" fmla="*/ 2147483647 w 77"/>
                <a:gd name="T35" fmla="*/ 2147483647 h 86"/>
                <a:gd name="T36" fmla="*/ 2147483647 w 77"/>
                <a:gd name="T37" fmla="*/ 2147483647 h 86"/>
                <a:gd name="T38" fmla="*/ 2147483647 w 77"/>
                <a:gd name="T39" fmla="*/ 2147483647 h 86"/>
                <a:gd name="T40" fmla="*/ 2147483647 w 77"/>
                <a:gd name="T41" fmla="*/ 2147483647 h 86"/>
                <a:gd name="T42" fmla="*/ 2147483647 w 77"/>
                <a:gd name="T43" fmla="*/ 2147483647 h 86"/>
                <a:gd name="T44" fmla="*/ 2147483647 w 77"/>
                <a:gd name="T45" fmla="*/ 2147483647 h 86"/>
                <a:gd name="T46" fmla="*/ 2147483647 w 77"/>
                <a:gd name="T47" fmla="*/ 2147483647 h 86"/>
                <a:gd name="T48" fmla="*/ 2147483647 w 77"/>
                <a:gd name="T49" fmla="*/ 2147483647 h 86"/>
                <a:gd name="T50" fmla="*/ 2147483647 w 77"/>
                <a:gd name="T51" fmla="*/ 2147483647 h 86"/>
                <a:gd name="T52" fmla="*/ 2147483647 w 77"/>
                <a:gd name="T53" fmla="*/ 2147483647 h 86"/>
                <a:gd name="T54" fmla="*/ 2147483647 w 77"/>
                <a:gd name="T55" fmla="*/ 2147483647 h 86"/>
                <a:gd name="T56" fmla="*/ 2147483647 w 77"/>
                <a:gd name="T57" fmla="*/ 2147483647 h 86"/>
                <a:gd name="T58" fmla="*/ 2147483647 w 77"/>
                <a:gd name="T59" fmla="*/ 2147483647 h 86"/>
                <a:gd name="T60" fmla="*/ 2147483647 w 77"/>
                <a:gd name="T61" fmla="*/ 2147483647 h 86"/>
                <a:gd name="T62" fmla="*/ 2147483647 w 77"/>
                <a:gd name="T63" fmla="*/ 2147483647 h 86"/>
                <a:gd name="T64" fmla="*/ 2147483647 w 77"/>
                <a:gd name="T65" fmla="*/ 2147483647 h 86"/>
                <a:gd name="T66" fmla="*/ 2147483647 w 77"/>
                <a:gd name="T67" fmla="*/ 2147483647 h 86"/>
                <a:gd name="T68" fmla="*/ 2147483647 w 77"/>
                <a:gd name="T69" fmla="*/ 2147483647 h 86"/>
                <a:gd name="T70" fmla="*/ 2147483647 w 77"/>
                <a:gd name="T71" fmla="*/ 2147483647 h 86"/>
                <a:gd name="T72" fmla="*/ 2147483647 w 77"/>
                <a:gd name="T73" fmla="*/ 2147483647 h 86"/>
                <a:gd name="T74" fmla="*/ 2147483647 w 77"/>
                <a:gd name="T75" fmla="*/ 2147483647 h 86"/>
                <a:gd name="T76" fmla="*/ 2147483647 w 77"/>
                <a:gd name="T77" fmla="*/ 2147483647 h 86"/>
                <a:gd name="T78" fmla="*/ 2147483647 w 77"/>
                <a:gd name="T79" fmla="*/ 2147483647 h 86"/>
                <a:gd name="T80" fmla="*/ 2147483647 w 77"/>
                <a:gd name="T81" fmla="*/ 2147483647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4760914" y="1401764"/>
            <a:ext cx="1235075" cy="755650"/>
            <a:chOff x="0" y="1587632"/>
            <a:chExt cx="1473572" cy="901650"/>
          </a:xfrm>
        </p:grpSpPr>
        <p:sp>
          <p:nvSpPr>
            <p:cNvPr id="18464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5556250" y="1285875"/>
            <a:ext cx="6635750" cy="831216"/>
            <a:chOff x="867562" y="1427973"/>
            <a:chExt cx="6635963" cy="831203"/>
          </a:xfrm>
        </p:grpSpPr>
        <p:sp>
          <p:nvSpPr>
            <p:cNvPr id="38" name="文本框 37"/>
            <p:cNvSpPr txBox="1"/>
            <p:nvPr/>
          </p:nvSpPr>
          <p:spPr>
            <a:xfrm>
              <a:off x="867562" y="1427973"/>
              <a:ext cx="3113188" cy="3987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需求分析不足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50194" y="1924536"/>
              <a:ext cx="6053331" cy="3346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缺少一定的需求分析能力和大局观。</a:t>
              </a: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4760914" y="2508251"/>
            <a:ext cx="1235075" cy="757238"/>
            <a:chOff x="0" y="1587632"/>
            <a:chExt cx="1473572" cy="901650"/>
          </a:xfrm>
        </p:grpSpPr>
        <p:sp>
          <p:nvSpPr>
            <p:cNvPr id="18460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556250" y="2392680"/>
            <a:ext cx="311340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44875"/>
                </a:solidFill>
                <a:latin typeface="+mj-lt"/>
                <a:ea typeface="+mn-ea"/>
              </a:rPr>
              <a:t>数据库学习不够</a:t>
            </a:r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4760914" y="3616325"/>
            <a:ext cx="1235075" cy="755650"/>
            <a:chOff x="0" y="1587632"/>
            <a:chExt cx="1473572" cy="901650"/>
          </a:xfrm>
        </p:grpSpPr>
        <p:sp>
          <p:nvSpPr>
            <p:cNvPr id="18456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556250" y="3484880"/>
            <a:ext cx="311340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44875"/>
                </a:solidFill>
                <a:latin typeface="+mj-lt"/>
                <a:ea typeface="+mn-ea"/>
              </a:rPr>
              <a:t>没有完全连接</a:t>
            </a: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19050" y="5002213"/>
            <a:ext cx="12141200" cy="0"/>
          </a:xfrm>
          <a:prstGeom prst="line">
            <a:avLst/>
          </a:prstGeom>
          <a:ln w="19050">
            <a:solidFill>
              <a:srgbClr val="044875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79198" y="2898141"/>
            <a:ext cx="6053137" cy="3346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学习数据库不足。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79198" y="3944621"/>
            <a:ext cx="6053137" cy="3346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网页和数据库没有连接上，不能够形成网站。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010728" y="3154364"/>
            <a:ext cx="8170862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谢谢您的聆听</a:t>
            </a:r>
          </a:p>
        </p:txBody>
      </p: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6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9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1" y="-12699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6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58356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44875"/>
                </a:solidFill>
                <a:latin typeface="+mj-lt"/>
                <a:ea typeface="+mn-ea"/>
              </a:rPr>
              <a:t>软件需求与建模项目介绍结束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42" grpId="0" animBg="1"/>
      <p:bldP spid="43" grpId="0" animBg="1"/>
      <p:bldP spid="44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1"/>
            <a:ext cx="57277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上周主要工作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227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上周主要工作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907213" y="2155825"/>
            <a:ext cx="1041400" cy="1041400"/>
            <a:chOff x="6907679" y="2155364"/>
            <a:chExt cx="1041578" cy="1041578"/>
          </a:xfrm>
        </p:grpSpPr>
        <p:sp>
          <p:nvSpPr>
            <p:cNvPr id="10" name="任意多边形 9"/>
            <p:cNvSpPr/>
            <p:nvPr/>
          </p:nvSpPr>
          <p:spPr>
            <a:xfrm>
              <a:off x="6907679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8416" tIns="208416" rIns="208416" bIns="208416" spcCol="1270" anchor="ctr"/>
            <a:lstStyle/>
            <a:p>
              <a:pPr algn="ctr" defTabSz="1955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400"/>
            </a:p>
          </p:txBody>
        </p:sp>
        <p:sp>
          <p:nvSpPr>
            <p:cNvPr id="6226" name="Freeform 59"/>
            <p:cNvSpPr>
              <a:spLocks noEditPoints="1"/>
            </p:cNvSpPr>
            <p:nvPr/>
          </p:nvSpPr>
          <p:spPr bwMode="auto">
            <a:xfrm>
              <a:off x="7172480" y="2487626"/>
              <a:ext cx="511976" cy="387388"/>
            </a:xfrm>
            <a:custGeom>
              <a:avLst/>
              <a:gdLst>
                <a:gd name="T0" fmla="*/ 2147483647 w 111"/>
                <a:gd name="T1" fmla="*/ 2147483647 h 84"/>
                <a:gd name="T2" fmla="*/ 2147483647 w 111"/>
                <a:gd name="T3" fmla="*/ 2147483647 h 84"/>
                <a:gd name="T4" fmla="*/ 2147483647 w 111"/>
                <a:gd name="T5" fmla="*/ 2147483647 h 84"/>
                <a:gd name="T6" fmla="*/ 2147483647 w 111"/>
                <a:gd name="T7" fmla="*/ 2147483647 h 84"/>
                <a:gd name="T8" fmla="*/ 2147483647 w 111"/>
                <a:gd name="T9" fmla="*/ 2147483647 h 84"/>
                <a:gd name="T10" fmla="*/ 2147483647 w 111"/>
                <a:gd name="T11" fmla="*/ 2147483647 h 84"/>
                <a:gd name="T12" fmla="*/ 2147483647 w 111"/>
                <a:gd name="T13" fmla="*/ 2147483647 h 84"/>
                <a:gd name="T14" fmla="*/ 2147483647 w 111"/>
                <a:gd name="T15" fmla="*/ 2147483647 h 84"/>
                <a:gd name="T16" fmla="*/ 2147483647 w 111"/>
                <a:gd name="T17" fmla="*/ 2147483647 h 84"/>
                <a:gd name="T18" fmla="*/ 2147483647 w 111"/>
                <a:gd name="T19" fmla="*/ 2147483647 h 84"/>
                <a:gd name="T20" fmla="*/ 2147483647 w 111"/>
                <a:gd name="T21" fmla="*/ 2147483647 h 84"/>
                <a:gd name="T22" fmla="*/ 2147483647 w 111"/>
                <a:gd name="T23" fmla="*/ 2147483647 h 84"/>
                <a:gd name="T24" fmla="*/ 2147483647 w 111"/>
                <a:gd name="T25" fmla="*/ 2147483647 h 84"/>
                <a:gd name="T26" fmla="*/ 2147483647 w 111"/>
                <a:gd name="T27" fmla="*/ 2147483647 h 84"/>
                <a:gd name="T28" fmla="*/ 2147483647 w 111"/>
                <a:gd name="T29" fmla="*/ 2147483647 h 84"/>
                <a:gd name="T30" fmla="*/ 2147483647 w 111"/>
                <a:gd name="T31" fmla="*/ 2147483647 h 84"/>
                <a:gd name="T32" fmla="*/ 2147483647 w 111"/>
                <a:gd name="T33" fmla="*/ 2147483647 h 84"/>
                <a:gd name="T34" fmla="*/ 2147483647 w 111"/>
                <a:gd name="T35" fmla="*/ 2147483647 h 84"/>
                <a:gd name="T36" fmla="*/ 2147483647 w 111"/>
                <a:gd name="T37" fmla="*/ 2147483647 h 84"/>
                <a:gd name="T38" fmla="*/ 2147483647 w 111"/>
                <a:gd name="T39" fmla="*/ 2147483647 h 84"/>
                <a:gd name="T40" fmla="*/ 2147483647 w 111"/>
                <a:gd name="T41" fmla="*/ 2147483647 h 84"/>
                <a:gd name="T42" fmla="*/ 2147483647 w 111"/>
                <a:gd name="T43" fmla="*/ 2147483647 h 84"/>
                <a:gd name="T44" fmla="*/ 2147483647 w 111"/>
                <a:gd name="T45" fmla="*/ 2147483647 h 84"/>
                <a:gd name="T46" fmla="*/ 2147483647 w 111"/>
                <a:gd name="T47" fmla="*/ 2147483647 h 84"/>
                <a:gd name="T48" fmla="*/ 2147483647 w 111"/>
                <a:gd name="T49" fmla="*/ 2147483647 h 84"/>
                <a:gd name="T50" fmla="*/ 2147483647 w 111"/>
                <a:gd name="T51" fmla="*/ 2147483647 h 84"/>
                <a:gd name="T52" fmla="*/ 2147483647 w 111"/>
                <a:gd name="T53" fmla="*/ 2147483647 h 84"/>
                <a:gd name="T54" fmla="*/ 2147483647 w 111"/>
                <a:gd name="T55" fmla="*/ 2147483647 h 84"/>
                <a:gd name="T56" fmla="*/ 2147483647 w 111"/>
                <a:gd name="T57" fmla="*/ 2147483647 h 84"/>
                <a:gd name="T58" fmla="*/ 2147483647 w 111"/>
                <a:gd name="T59" fmla="*/ 2147483647 h 84"/>
                <a:gd name="T60" fmla="*/ 2147483647 w 111"/>
                <a:gd name="T61" fmla="*/ 2147483647 h 84"/>
                <a:gd name="T62" fmla="*/ 2147483647 w 111"/>
                <a:gd name="T63" fmla="*/ 2147483647 h 84"/>
                <a:gd name="T64" fmla="*/ 2147483647 w 111"/>
                <a:gd name="T65" fmla="*/ 2147483647 h 84"/>
                <a:gd name="T66" fmla="*/ 2147483647 w 111"/>
                <a:gd name="T67" fmla="*/ 2147483647 h 84"/>
                <a:gd name="T68" fmla="*/ 2147483647 w 111"/>
                <a:gd name="T69" fmla="*/ 2147483647 h 84"/>
                <a:gd name="T70" fmla="*/ 2147483647 w 111"/>
                <a:gd name="T71" fmla="*/ 2147483647 h 84"/>
                <a:gd name="T72" fmla="*/ 2147483647 w 111"/>
                <a:gd name="T73" fmla="*/ 2147483647 h 84"/>
                <a:gd name="T74" fmla="*/ 2147483647 w 111"/>
                <a:gd name="T75" fmla="*/ 2147483647 h 84"/>
                <a:gd name="T76" fmla="*/ 2147483647 w 111"/>
                <a:gd name="T77" fmla="*/ 2147483647 h 84"/>
                <a:gd name="T78" fmla="*/ 2147483647 w 111"/>
                <a:gd name="T79" fmla="*/ 2147483647 h 84"/>
                <a:gd name="T80" fmla="*/ 2147483647 w 111"/>
                <a:gd name="T81" fmla="*/ 2147483647 h 84"/>
                <a:gd name="T82" fmla="*/ 2147483647 w 111"/>
                <a:gd name="T83" fmla="*/ 2147483647 h 84"/>
                <a:gd name="T84" fmla="*/ 2147483647 w 111"/>
                <a:gd name="T85" fmla="*/ 2147483647 h 84"/>
                <a:gd name="T86" fmla="*/ 2147483647 w 111"/>
                <a:gd name="T87" fmla="*/ 2147483647 h 84"/>
                <a:gd name="T88" fmla="*/ 2147483647 w 111"/>
                <a:gd name="T89" fmla="*/ 2147483647 h 84"/>
                <a:gd name="T90" fmla="*/ 2147483647 w 111"/>
                <a:gd name="T91" fmla="*/ 2147483647 h 84"/>
                <a:gd name="T92" fmla="*/ 2147483647 w 111"/>
                <a:gd name="T93" fmla="*/ 2147483647 h 84"/>
                <a:gd name="T94" fmla="*/ 2147483647 w 111"/>
                <a:gd name="T95" fmla="*/ 2147483647 h 84"/>
                <a:gd name="T96" fmla="*/ 2147483647 w 111"/>
                <a:gd name="T97" fmla="*/ 2147483647 h 84"/>
                <a:gd name="T98" fmla="*/ 0 w 111"/>
                <a:gd name="T99" fmla="*/ 2147483647 h 84"/>
                <a:gd name="T100" fmla="*/ 2147483647 w 111"/>
                <a:gd name="T101" fmla="*/ 2147483647 h 84"/>
                <a:gd name="T102" fmla="*/ 2147483647 w 111"/>
                <a:gd name="T103" fmla="*/ 2147483647 h 84"/>
                <a:gd name="T104" fmla="*/ 2147483647 w 111"/>
                <a:gd name="T105" fmla="*/ 2147483647 h 84"/>
                <a:gd name="T106" fmla="*/ 2147483647 w 111"/>
                <a:gd name="T107" fmla="*/ 2147483647 h 84"/>
                <a:gd name="T108" fmla="*/ 2147483647 w 111"/>
                <a:gd name="T109" fmla="*/ 2147483647 h 84"/>
                <a:gd name="T110" fmla="*/ 2147483647 w 111"/>
                <a:gd name="T111" fmla="*/ 2147483647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211003" y="2095500"/>
            <a:ext cx="1041400" cy="1041400"/>
            <a:chOff x="4199225" y="2155364"/>
            <a:chExt cx="1041578" cy="1041578"/>
          </a:xfrm>
        </p:grpSpPr>
        <p:sp>
          <p:nvSpPr>
            <p:cNvPr id="22" name="任意多边形 21"/>
            <p:cNvSpPr/>
            <p:nvPr/>
          </p:nvSpPr>
          <p:spPr>
            <a:xfrm>
              <a:off x="4199225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6224" name="Freeform 74"/>
            <p:cNvSpPr>
              <a:spLocks noEditPoints="1"/>
            </p:cNvSpPr>
            <p:nvPr/>
          </p:nvSpPr>
          <p:spPr bwMode="auto">
            <a:xfrm>
              <a:off x="4492253" y="2527232"/>
              <a:ext cx="455523" cy="297842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907213" y="3719513"/>
            <a:ext cx="1041400" cy="1041400"/>
            <a:chOff x="6907679" y="3719090"/>
            <a:chExt cx="1041578" cy="1041578"/>
          </a:xfrm>
        </p:grpSpPr>
        <p:sp>
          <p:nvSpPr>
            <p:cNvPr id="12" name="任意多边形 11"/>
            <p:cNvSpPr/>
            <p:nvPr/>
          </p:nvSpPr>
          <p:spPr>
            <a:xfrm>
              <a:off x="6907679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258576" y="4016003"/>
              <a:ext cx="339783" cy="447752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198938" y="3719513"/>
            <a:ext cx="1041400" cy="1041400"/>
            <a:chOff x="4199225" y="3719090"/>
            <a:chExt cx="1041578" cy="1041578"/>
          </a:xfrm>
        </p:grpSpPr>
        <p:sp>
          <p:nvSpPr>
            <p:cNvPr id="18" name="任意多边形 17"/>
            <p:cNvSpPr/>
            <p:nvPr/>
          </p:nvSpPr>
          <p:spPr>
            <a:xfrm>
              <a:off x="4199225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4504077" y="3989011"/>
              <a:ext cx="431874" cy="457278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553075" y="4500563"/>
            <a:ext cx="1041400" cy="1041400"/>
            <a:chOff x="5553452" y="4500954"/>
            <a:chExt cx="1041578" cy="1041578"/>
          </a:xfrm>
        </p:grpSpPr>
        <p:sp>
          <p:nvSpPr>
            <p:cNvPr id="14" name="任意多边形 13"/>
            <p:cNvSpPr/>
            <p:nvPr/>
          </p:nvSpPr>
          <p:spPr>
            <a:xfrm>
              <a:off x="5553452" y="450095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6218" name="Freeform 306"/>
            <p:cNvSpPr>
              <a:spLocks noEditPoints="1"/>
            </p:cNvSpPr>
            <p:nvPr/>
          </p:nvSpPr>
          <p:spPr bwMode="auto">
            <a:xfrm>
              <a:off x="5845528" y="4819420"/>
              <a:ext cx="457426" cy="455348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4610101" y="2152650"/>
            <a:ext cx="2914650" cy="2640013"/>
            <a:chOff x="4609333" y="2151997"/>
            <a:chExt cx="2915626" cy="2641183"/>
          </a:xfrm>
        </p:grpSpPr>
        <p:cxnSp>
          <p:nvCxnSpPr>
            <p:cNvPr id="26" name="直接箭头连接符 25"/>
            <p:cNvCxnSpPr/>
            <p:nvPr/>
          </p:nvCxnSpPr>
          <p:spPr>
            <a:xfrm rot="4020000" flipV="1">
              <a:off x="6591975" y="2200448"/>
              <a:ext cx="289053" cy="192151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4020000" flipH="1">
              <a:off x="5275496" y="4552578"/>
              <a:ext cx="289053" cy="192152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619781" y="4531126"/>
              <a:ext cx="287434" cy="192173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7560000" flipH="1">
              <a:off x="4561676" y="3347925"/>
              <a:ext cx="289053" cy="19374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4160000" flipH="1" flipV="1">
              <a:off x="7284357" y="3355071"/>
              <a:ext cx="287465" cy="193740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266778" y="2199643"/>
              <a:ext cx="289022" cy="193761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5553075" y="1373188"/>
            <a:ext cx="1041400" cy="1041400"/>
            <a:chOff x="5553452" y="1373500"/>
            <a:chExt cx="1041578" cy="1041578"/>
          </a:xfrm>
        </p:grpSpPr>
        <p:sp>
          <p:nvSpPr>
            <p:cNvPr id="8" name="任意多边形 7"/>
            <p:cNvSpPr/>
            <p:nvPr/>
          </p:nvSpPr>
          <p:spPr>
            <a:xfrm>
              <a:off x="5553452" y="137350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5913877" y="1649772"/>
              <a:ext cx="320730" cy="509674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224463" y="2457450"/>
            <a:ext cx="1687512" cy="1954213"/>
            <a:chOff x="5225107" y="2457523"/>
            <a:chExt cx="1687472" cy="1954095"/>
          </a:xfrm>
        </p:grpSpPr>
        <p:sp>
          <p:nvSpPr>
            <p:cNvPr id="50" name="等腰三角形 49"/>
            <p:cNvSpPr/>
            <p:nvPr/>
          </p:nvSpPr>
          <p:spPr>
            <a:xfrm>
              <a:off x="5266381" y="2457523"/>
              <a:ext cx="1614449" cy="406375"/>
            </a:xfrm>
            <a:prstGeom prst="triangl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225107" y="2911521"/>
              <a:ext cx="765157" cy="1500097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flipH="1">
              <a:off x="6074399" y="2903584"/>
              <a:ext cx="838180" cy="1508034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3" name="文本框 92"/>
          <p:cNvSpPr txBox="1">
            <a:spLocks noChangeArrowheads="1"/>
          </p:cNvSpPr>
          <p:nvPr/>
        </p:nvSpPr>
        <p:spPr bwMode="auto">
          <a:xfrm>
            <a:off x="5459414" y="3046413"/>
            <a:ext cx="116998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44875"/>
                </a:solidFill>
              </a:rPr>
              <a:t>工作</a:t>
            </a:r>
          </a:p>
          <a:p>
            <a:pPr algn="ctr" eaLnBrk="1" hangingPunct="1"/>
            <a:r>
              <a:rPr lang="zh-CN" altLang="en-US" sz="2400" b="1">
                <a:solidFill>
                  <a:srgbClr val="044875"/>
                </a:solidFill>
              </a:rPr>
              <a:t>细节</a:t>
            </a:r>
          </a:p>
        </p:txBody>
      </p:sp>
      <p:grpSp>
        <p:nvGrpSpPr>
          <p:cNvPr id="94" name="组合 93"/>
          <p:cNvGrpSpPr/>
          <p:nvPr/>
        </p:nvGrpSpPr>
        <p:grpSpPr bwMode="auto">
          <a:xfrm>
            <a:off x="7799705" y="1422719"/>
            <a:ext cx="4305300" cy="963612"/>
            <a:chOff x="7713778" y="1200595"/>
            <a:chExt cx="4304959" cy="963488"/>
          </a:xfrm>
        </p:grpSpPr>
        <p:grpSp>
          <p:nvGrpSpPr>
            <p:cNvPr id="6200" name="组合 56"/>
            <p:cNvGrpSpPr/>
            <p:nvPr/>
          </p:nvGrpSpPr>
          <p:grpSpPr bwMode="auto">
            <a:xfrm>
              <a:off x="8893198" y="1200595"/>
              <a:ext cx="3125539" cy="963488"/>
              <a:chOff x="6833481" y="934388"/>
              <a:chExt cx="3125539" cy="963488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833481" y="934388"/>
                <a:ext cx="2425508" cy="46031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讨论编写文档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6833481" y="1370894"/>
                <a:ext cx="3125539" cy="5269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一起讨论项目计划书和</a:t>
                </a:r>
              </a:p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一些文档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/>
            <p:cNvSpPr txBox="1"/>
            <p:nvPr/>
          </p:nvSpPr>
          <p:spPr>
            <a:xfrm>
              <a:off x="7713778" y="1427578"/>
              <a:ext cx="1500069" cy="6460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 bwMode="auto">
          <a:xfrm>
            <a:off x="7800975" y="2911475"/>
            <a:ext cx="4305300" cy="989013"/>
            <a:chOff x="7713778" y="1152976"/>
            <a:chExt cx="4304959" cy="988885"/>
          </a:xfrm>
        </p:grpSpPr>
        <p:grpSp>
          <p:nvGrpSpPr>
            <p:cNvPr id="6194" name="组合 95"/>
            <p:cNvGrpSpPr/>
            <p:nvPr/>
          </p:nvGrpSpPr>
          <p:grpSpPr bwMode="auto">
            <a:xfrm>
              <a:off x="8893198" y="1152976"/>
              <a:ext cx="3125539" cy="793330"/>
              <a:chOff x="6833481" y="886769"/>
              <a:chExt cx="3125539" cy="793330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6876657" y="886769"/>
                <a:ext cx="2425508" cy="46031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编写博客</a:t>
                </a:r>
              </a:p>
            </p:txBody>
          </p:sp>
          <p:sp>
            <p:nvSpPr>
              <p:cNvPr id="100" name="文本框 99"/>
              <p:cNvSpPr txBox="1"/>
              <p:nvPr/>
            </p:nvSpPr>
            <p:spPr bwMode="auto">
              <a:xfrm>
                <a:off x="6833481" y="1370894"/>
                <a:ext cx="3125539" cy="3092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博客的编写</a:t>
                </a: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95" name="文本框 96"/>
            <p:cNvSpPr txBox="1">
              <a:spLocks noChangeArrowheads="1"/>
            </p:cNvSpPr>
            <p:nvPr/>
          </p:nvSpPr>
          <p:spPr bwMode="auto">
            <a:xfrm>
              <a:off x="7713778" y="1427098"/>
              <a:ext cx="149942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7800975" y="4486275"/>
            <a:ext cx="4305300" cy="941388"/>
            <a:chOff x="7713778" y="1200595"/>
            <a:chExt cx="4304959" cy="941266"/>
          </a:xfrm>
        </p:grpSpPr>
        <p:grpSp>
          <p:nvGrpSpPr>
            <p:cNvPr id="6188" name="组合 102"/>
            <p:cNvGrpSpPr/>
            <p:nvPr/>
          </p:nvGrpSpPr>
          <p:grpSpPr bwMode="auto">
            <a:xfrm>
              <a:off x="8893198" y="1200595"/>
              <a:ext cx="3125539" cy="745711"/>
              <a:chOff x="6833481" y="934388"/>
              <a:chExt cx="3125539" cy="745711"/>
            </a:xfrm>
          </p:grpSpPr>
          <p:sp>
            <p:nvSpPr>
              <p:cNvPr id="106" name="文本框 105"/>
              <p:cNvSpPr txBox="1"/>
              <p:nvPr/>
            </p:nvSpPr>
            <p:spPr>
              <a:xfrm>
                <a:off x="6833481" y="934388"/>
                <a:ext cx="2425508" cy="46031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链接数据库</a:t>
                </a:r>
              </a:p>
            </p:txBody>
          </p:sp>
          <p:sp>
            <p:nvSpPr>
              <p:cNvPr id="107" name="文本框 106"/>
              <p:cNvSpPr txBox="1"/>
              <p:nvPr/>
            </p:nvSpPr>
            <p:spPr bwMode="auto">
              <a:xfrm>
                <a:off x="6833481" y="1370894"/>
                <a:ext cx="3125539" cy="3092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将网页和数据库进行连接</a:t>
                </a: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7713778" y="1427579"/>
              <a:ext cx="1500069" cy="646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85725" y="1430338"/>
            <a:ext cx="4260850" cy="969494"/>
            <a:chOff x="307975" y="1417223"/>
            <a:chExt cx="4261440" cy="969459"/>
          </a:xfrm>
        </p:grpSpPr>
        <p:grpSp>
          <p:nvGrpSpPr>
            <p:cNvPr id="6181" name="组合 86"/>
            <p:cNvGrpSpPr/>
            <p:nvPr/>
          </p:nvGrpSpPr>
          <p:grpSpPr bwMode="auto">
            <a:xfrm>
              <a:off x="307975" y="1417223"/>
              <a:ext cx="3126221" cy="969459"/>
              <a:chOff x="399947" y="2108125"/>
              <a:chExt cx="3126221" cy="969459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1089017" y="2108125"/>
                <a:ext cx="2426036" cy="46035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网页细节处理</a:t>
                </a:r>
              </a:p>
            </p:txBody>
          </p:sp>
          <p:sp>
            <p:nvSpPr>
              <p:cNvPr id="90" name="文本框 89"/>
              <p:cNvSpPr txBox="1"/>
              <p:nvPr/>
            </p:nvSpPr>
            <p:spPr bwMode="auto">
              <a:xfrm>
                <a:off x="399947" y="2539909"/>
                <a:ext cx="3126221" cy="5376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优化了一些界面和</a:t>
                </a:r>
              </a:p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不适应的问题</a:t>
                </a: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2" name="组合 110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6183" name="文本框 87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3" name="组合 112"/>
          <p:cNvGrpSpPr/>
          <p:nvPr/>
        </p:nvGrpSpPr>
        <p:grpSpPr bwMode="auto">
          <a:xfrm>
            <a:off x="85725" y="4481514"/>
            <a:ext cx="4260850" cy="964061"/>
            <a:chOff x="307975" y="1417223"/>
            <a:chExt cx="4261440" cy="964026"/>
          </a:xfrm>
        </p:grpSpPr>
        <p:grpSp>
          <p:nvGrpSpPr>
            <p:cNvPr id="6174" name="组合 113"/>
            <p:cNvGrpSpPr/>
            <p:nvPr/>
          </p:nvGrpSpPr>
          <p:grpSpPr bwMode="auto">
            <a:xfrm>
              <a:off x="307975" y="1417223"/>
              <a:ext cx="3126221" cy="741018"/>
              <a:chOff x="399947" y="2108125"/>
              <a:chExt cx="3126221" cy="741018"/>
            </a:xfrm>
          </p:grpSpPr>
          <p:sp>
            <p:nvSpPr>
              <p:cNvPr id="118" name="文本框 117"/>
              <p:cNvSpPr txBox="1"/>
              <p:nvPr/>
            </p:nvSpPr>
            <p:spPr>
              <a:xfrm>
                <a:off x="1089017" y="2108125"/>
                <a:ext cx="2426036" cy="46035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数据库学习</a:t>
                </a:r>
              </a:p>
            </p:txBody>
          </p:sp>
          <p:sp>
            <p:nvSpPr>
              <p:cNvPr id="119" name="文本框 118"/>
              <p:cNvSpPr txBox="1"/>
              <p:nvPr/>
            </p:nvSpPr>
            <p:spPr bwMode="auto">
              <a:xfrm>
                <a:off x="399947" y="2539909"/>
                <a:ext cx="3126221" cy="3092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继续学习数据库</a:t>
                </a:r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5" name="组合 114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6176" name="文本框 115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1" name="组合 120"/>
          <p:cNvGrpSpPr/>
          <p:nvPr/>
        </p:nvGrpSpPr>
        <p:grpSpPr bwMode="auto">
          <a:xfrm>
            <a:off x="85725" y="2955925"/>
            <a:ext cx="4260850" cy="964062"/>
            <a:chOff x="307975" y="1417223"/>
            <a:chExt cx="4261440" cy="964026"/>
          </a:xfrm>
        </p:grpSpPr>
        <p:grpSp>
          <p:nvGrpSpPr>
            <p:cNvPr id="6167" name="组合 121"/>
            <p:cNvGrpSpPr/>
            <p:nvPr/>
          </p:nvGrpSpPr>
          <p:grpSpPr bwMode="auto">
            <a:xfrm>
              <a:off x="307975" y="1417223"/>
              <a:ext cx="3126221" cy="958814"/>
              <a:chOff x="399947" y="2108125"/>
              <a:chExt cx="3126221" cy="958814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1089017" y="2108125"/>
                <a:ext cx="2426036" cy="46035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php</a:t>
                </a:r>
                <a:r>
                  <a:rPr lang="zh-CN" altLang="en-US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学习</a:t>
                </a:r>
              </a:p>
            </p:txBody>
          </p:sp>
          <p:sp>
            <p:nvSpPr>
              <p:cNvPr id="127" name="文本框 126"/>
              <p:cNvSpPr txBox="1"/>
              <p:nvPr/>
            </p:nvSpPr>
            <p:spPr bwMode="auto">
              <a:xfrm>
                <a:off x="399947" y="2539909"/>
                <a:ext cx="3126221" cy="527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学习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php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，</a:t>
                </a:r>
              </a:p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为了更好的处理网站</a:t>
                </a: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8" name="组合 122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3012551" y="1397257"/>
                <a:ext cx="1498808" cy="646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349148" y="1294074"/>
                <a:ext cx="825615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99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99"/>
                            </p:stCondLst>
                            <p:childTnLst>
                              <p:par>
                                <p:cTn id="9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20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1"/>
            <a:ext cx="57277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983288" y="2281238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983288" y="2332038"/>
            <a:ext cx="5903912" cy="47332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比如考过四六级的同学，不用听力的耳机了，却不知道怎么处理，可以通过这个平台将耳机低价卖给有需要的同学。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本系统以学校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生活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为背景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，在认真调研和分析了同学对于闲置物品交换的现状之后，根据学生，需求和各个功能的关系，做出了积极的设计方案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。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本系统由学生发布需要交换的闲置物品，并对该物品进行在线的价格评估，将该物品发布到相应的物品分类区，用户也可在分类区通过分类筛选，查看别人发布的相应分类和价值的物品，有意愿的则可以与发布者进行交流，达成一致后则开始交易，卖家设置双方交易金额及物品，双方确认后交易完成。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3565"/>
            <a:chOff x="551544" y="82976"/>
            <a:chExt cx="3540396" cy="582556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5983288" y="1670051"/>
            <a:ext cx="6977062" cy="522288"/>
            <a:chOff x="5982652" y="1917541"/>
            <a:chExt cx="6978016" cy="523220"/>
          </a:xfrm>
        </p:grpSpPr>
        <p:sp>
          <p:nvSpPr>
            <p:cNvPr id="53" name="矩形 52"/>
            <p:cNvSpPr/>
            <p:nvPr/>
          </p:nvSpPr>
          <p:spPr>
            <a:xfrm>
              <a:off x="5982652" y="1917541"/>
              <a:ext cx="5904719" cy="5232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45" name="文本框 53"/>
            <p:cNvSpPr txBox="1">
              <a:spLocks noChangeArrowheads="1"/>
            </p:cNvSpPr>
            <p:nvPr/>
          </p:nvSpPr>
          <p:spPr bwMode="auto">
            <a:xfrm>
              <a:off x="5982652" y="1991920"/>
              <a:ext cx="6978016" cy="37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r>
                <a:rPr lang="en-US" altLang="zh-CN">
                  <a:solidFill>
                    <a:schemeClr val="bg1"/>
                  </a:solidFill>
                  <a:cs typeface="Arial" panose="020B0604020202020204" pitchFamily="34" charset="0"/>
                </a:rPr>
                <a:t>我们计划设计一个闲置物品交易系统，来解决这个烦恼。</a:t>
              </a: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5983289" y="1071564"/>
            <a:ext cx="3235325" cy="522287"/>
            <a:chOff x="5982652" y="1305878"/>
            <a:chExt cx="3235645" cy="523220"/>
          </a:xfrm>
        </p:grpSpPr>
        <p:sp>
          <p:nvSpPr>
            <p:cNvPr id="56" name="矩形 55"/>
            <p:cNvSpPr/>
            <p:nvPr/>
          </p:nvSpPr>
          <p:spPr>
            <a:xfrm>
              <a:off x="5982652" y="1305878"/>
              <a:ext cx="3235645" cy="5232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82652" y="1336094"/>
              <a:ext cx="3235645" cy="4611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闲置物品交换系统</a:t>
              </a: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38956" y="4525571"/>
            <a:ext cx="5453067" cy="1638300"/>
            <a:chOff x="507096" y="4737026"/>
            <a:chExt cx="5451744" cy="1638300"/>
          </a:xfrm>
        </p:grpSpPr>
        <p:sp>
          <p:nvSpPr>
            <p:cNvPr id="68" name="矩形 67"/>
            <p:cNvSpPr/>
            <p:nvPr/>
          </p:nvSpPr>
          <p:spPr>
            <a:xfrm>
              <a:off x="507096" y="4737026"/>
              <a:ext cx="5431107" cy="16383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41" name="文本框 60"/>
            <p:cNvSpPr txBox="1">
              <a:spLocks noChangeArrowheads="1"/>
            </p:cNvSpPr>
            <p:nvPr/>
          </p:nvSpPr>
          <p:spPr bwMode="auto">
            <a:xfrm>
              <a:off x="612028" y="4897839"/>
              <a:ext cx="5346812" cy="111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</a:pPr>
              <a:r>
                <a:rPr lang="en-US" altLang="zh-CN" sz="16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在日常生活中，每个大学生可能都遇到这样的烦恼，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宿舍里堆积了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很多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长时间不用的物品</a:t>
              </a:r>
              <a:r>
                <a:rPr lang="en-US" altLang="zh-CN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，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购置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了新物品却因为旧物品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难以有效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处理而没有地方摆放</a:t>
              </a:r>
              <a:r>
                <a:rPr lang="en-US" altLang="zh-CN" sz="16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，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旧物品直接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丢弃十分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可惜</a:t>
              </a:r>
              <a:r>
                <a:rPr lang="en-US" altLang="zh-CN" sz="16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，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想交换却没有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中间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Arial" panose="020B0604020202020204" pitchFamily="34" charset="0"/>
                </a:rPr>
                <a:t>平台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发布</a:t>
              </a:r>
              <a:r>
                <a:rPr lang="en-US" altLang="zh-CN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和</a:t>
              </a:r>
              <a:r>
                <a:rPr lang="zh-CN" altLang="en-US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交流</a:t>
              </a:r>
              <a:r>
                <a:rPr lang="en-US" altLang="zh-CN" sz="1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。</a:t>
              </a:r>
              <a:endParaRPr lang="en-US" altLang="zh-CN" sz="16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354764" y="3486150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54764" y="4765675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pic>
        <p:nvPicPr>
          <p:cNvPr id="10" name="图片 9" descr="bg_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006475"/>
            <a:ext cx="5408295" cy="34785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build="p" bldLvl="3"/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1"/>
            <a:ext cx="57277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项目需求分析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6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4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项目需求分析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84810" y="1178655"/>
            <a:ext cx="2957513" cy="4838700"/>
            <a:chOff x="146663" y="1194708"/>
            <a:chExt cx="2956560" cy="4838700"/>
          </a:xfrm>
        </p:grpSpPr>
        <p:grpSp>
          <p:nvGrpSpPr>
            <p:cNvPr id="10308" name="组合 8"/>
            <p:cNvGrpSpPr/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0310" name="组合 3"/>
              <p:cNvGrpSpPr/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309" name="文本框 2"/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登录注册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391161" y="2921000"/>
            <a:ext cx="2944813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学生注册系统，用户名不限，密码六位以上包含数字和字母，需要绑定学校、学号、手机。</a:t>
            </a: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932239" y="1195388"/>
            <a:ext cx="2955925" cy="4838700"/>
            <a:chOff x="3179561" y="1194708"/>
            <a:chExt cx="2956560" cy="4838700"/>
          </a:xfrm>
        </p:grpSpPr>
        <p:grpSp>
          <p:nvGrpSpPr>
            <p:cNvPr id="10302" name="组合 19"/>
            <p:cNvGrpSpPr/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10304" name="组合 27"/>
              <p:cNvGrpSpPr/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303" name="文本框 25"/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物品上传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3943669" y="2872740"/>
            <a:ext cx="2944812" cy="783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用户可上传闲置物品，但是需要填写相关物品信息，如种类，价值，成新等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7885113" y="1195388"/>
            <a:ext cx="2957512" cy="4838700"/>
            <a:chOff x="6212458" y="1194708"/>
            <a:chExt cx="2956560" cy="4838700"/>
          </a:xfrm>
        </p:grpSpPr>
        <p:grpSp>
          <p:nvGrpSpPr>
            <p:cNvPr id="10296" name="组合 20"/>
            <p:cNvGrpSpPr/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10298" name="组合 35"/>
              <p:cNvGrpSpPr/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97" name="文本框 33"/>
            <p:cNvSpPr txBox="1">
              <a:spLocks noChangeArrowheads="1"/>
            </p:cNvSpPr>
            <p:nvPr/>
          </p:nvSpPr>
          <p:spPr bwMode="auto">
            <a:xfrm>
              <a:off x="6338188" y="1316300"/>
              <a:ext cx="2705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分类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7885430" y="2806065"/>
            <a:ext cx="2944813" cy="1245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根据闲置物品的进行分类，用户还可以根据成新度，购入价格，评估价格等信息进行自定义分类，筛选自己心仪的物品。</a:t>
            </a: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52401" y="4064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3" grpId="0" build="p" bldLvl="3"/>
      <p:bldP spid="27" grpId="0" build="p" bldLvl="3"/>
      <p:bldP spid="35" grpId="0" build="p" bldLvl="3"/>
      <p:bldP spid="3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6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4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项目需求分析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6" y="6621464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91161" y="1195388"/>
            <a:ext cx="2957513" cy="4838700"/>
            <a:chOff x="146663" y="1194708"/>
            <a:chExt cx="2956560" cy="4838700"/>
          </a:xfrm>
        </p:grpSpPr>
        <p:grpSp>
          <p:nvGrpSpPr>
            <p:cNvPr id="10308" name="组合 8"/>
            <p:cNvGrpSpPr/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0310" name="组合 3"/>
              <p:cNvGrpSpPr/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309" name="文本框 2"/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bg1"/>
                  </a:solidFill>
                </a:rPr>
                <a:t>管理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403861" y="3152140"/>
            <a:ext cx="2944813" cy="783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管理员可以对</a:t>
            </a:r>
            <a:r>
              <a:rPr lang="zh-CN" altLang="en-US" sz="1600" u="heavy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rPr>
              <a:t>不诚信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，不符合标准的物品和用户进行管理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932239" y="1195388"/>
            <a:ext cx="2955925" cy="4838700"/>
            <a:chOff x="3179561" y="1194708"/>
            <a:chExt cx="2956560" cy="4838700"/>
          </a:xfrm>
        </p:grpSpPr>
        <p:grpSp>
          <p:nvGrpSpPr>
            <p:cNvPr id="10302" name="组合 19"/>
            <p:cNvGrpSpPr/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10304" name="组合 27"/>
              <p:cNvGrpSpPr/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303" name="文本框 25"/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意见反馈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3932239" y="3037205"/>
            <a:ext cx="2944812" cy="783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用户可以通过该系统向管理员反馈意见，管理员会回答并进一步解决问题。</a:t>
            </a: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7885113" y="1195388"/>
            <a:ext cx="2957512" cy="4838700"/>
            <a:chOff x="6212458" y="1194708"/>
            <a:chExt cx="2956560" cy="4838700"/>
          </a:xfrm>
        </p:grpSpPr>
        <p:grpSp>
          <p:nvGrpSpPr>
            <p:cNvPr id="10296" name="组合 20"/>
            <p:cNvGrpSpPr/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10298" name="组合 35"/>
              <p:cNvGrpSpPr/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97" name="文本框 33"/>
            <p:cNvSpPr txBox="1">
              <a:spLocks noChangeArrowheads="1"/>
            </p:cNvSpPr>
            <p:nvPr/>
          </p:nvSpPr>
          <p:spPr bwMode="auto">
            <a:xfrm>
              <a:off x="6338188" y="1316300"/>
              <a:ext cx="2705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在线交流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7885430" y="3152140"/>
            <a:ext cx="2944813" cy="5530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交易双方可以获取彼此交流的联系方式，进行交流。</a:t>
            </a: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5" y="6513830"/>
            <a:ext cx="892810" cy="344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5" grpId="0" bldLvl="0" animBg="1"/>
      <p:bldP spid="16" grpId="0" bldLvl="0" animBg="1"/>
      <p:bldP spid="17" grpId="0"/>
      <p:bldP spid="23" grpId="0" build="p" bldLvl="3"/>
      <p:bldP spid="27" grpId="0" build="p" bldLvl="3"/>
      <p:bldP spid="35" grpId="0" build="p" bldLvl="3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488</Words>
  <Application>Microsoft Office PowerPoint</Application>
  <PresentationFormat>宽屏</PresentationFormat>
  <Paragraphs>162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Levenim MT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Windows 用户</cp:lastModifiedBy>
  <cp:revision>61</cp:revision>
  <dcterms:created xsi:type="dcterms:W3CDTF">2015-04-13T12:15:00Z</dcterms:created>
  <dcterms:modified xsi:type="dcterms:W3CDTF">2018-06-15T01:39:16Z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