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1.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1"/>
  </p:notesMasterIdLst>
  <p:sldIdLst>
    <p:sldId id="303" r:id="rId2"/>
    <p:sldId id="302" r:id="rId3"/>
    <p:sldId id="304" r:id="rId4"/>
    <p:sldId id="306" r:id="rId5"/>
    <p:sldId id="307" r:id="rId6"/>
    <p:sldId id="308" r:id="rId7"/>
    <p:sldId id="309" r:id="rId8"/>
    <p:sldId id="310" r:id="rId9"/>
    <p:sldId id="311" r:id="rId10"/>
    <p:sldId id="312" r:id="rId11"/>
    <p:sldId id="313" r:id="rId12"/>
    <p:sldId id="314" r:id="rId13"/>
    <p:sldId id="315" r:id="rId14"/>
    <p:sldId id="316" r:id="rId15"/>
    <p:sldId id="339" r:id="rId16"/>
    <p:sldId id="342" r:id="rId17"/>
    <p:sldId id="318" r:id="rId18"/>
    <p:sldId id="319" r:id="rId19"/>
    <p:sldId id="317" r:id="rId20"/>
    <p:sldId id="349" r:id="rId21"/>
    <p:sldId id="350" r:id="rId22"/>
    <p:sldId id="320" r:id="rId23"/>
    <p:sldId id="321" r:id="rId24"/>
    <p:sldId id="333" r:id="rId25"/>
    <p:sldId id="334" r:id="rId26"/>
    <p:sldId id="341" r:id="rId27"/>
    <p:sldId id="346" r:id="rId28"/>
    <p:sldId id="344" r:id="rId29"/>
    <p:sldId id="335" r:id="rId30"/>
    <p:sldId id="336" r:id="rId31"/>
    <p:sldId id="337" r:id="rId32"/>
    <p:sldId id="338" r:id="rId33"/>
    <p:sldId id="340" r:id="rId34"/>
    <p:sldId id="343" r:id="rId35"/>
    <p:sldId id="290" r:id="rId36"/>
    <p:sldId id="291" r:id="rId37"/>
    <p:sldId id="270" r:id="rId38"/>
    <p:sldId id="271" r:id="rId39"/>
    <p:sldId id="322" r:id="rId40"/>
    <p:sldId id="323" r:id="rId41"/>
    <p:sldId id="347" r:id="rId42"/>
    <p:sldId id="348" r:id="rId43"/>
    <p:sldId id="274" r:id="rId44"/>
    <p:sldId id="275" r:id="rId45"/>
    <p:sldId id="298" r:id="rId46"/>
    <p:sldId id="299" r:id="rId47"/>
    <p:sldId id="324" r:id="rId48"/>
    <p:sldId id="268" r:id="rId49"/>
    <p:sldId id="326" r:id="rId50"/>
    <p:sldId id="327" r:id="rId51"/>
    <p:sldId id="328" r:id="rId52"/>
    <p:sldId id="329" r:id="rId53"/>
    <p:sldId id="325" r:id="rId54"/>
    <p:sldId id="330" r:id="rId55"/>
    <p:sldId id="331" r:id="rId56"/>
    <p:sldId id="293" r:id="rId57"/>
    <p:sldId id="294" r:id="rId58"/>
    <p:sldId id="345" r:id="rId59"/>
    <p:sldId id="332"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A12FE0-71EF-4737-83F3-814E5DB1F3F5}" v="24" dt="2023-08-17T03:21:23.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94279" autoAdjust="0"/>
  </p:normalViewPr>
  <p:slideViewPr>
    <p:cSldViewPr snapToGrid="0">
      <p:cViewPr varScale="1">
        <p:scale>
          <a:sx n="104" d="100"/>
          <a:sy n="104" d="100"/>
        </p:scale>
        <p:origin x="22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487914438@qq.com" userId="d32a5b9018d234f0" providerId="LiveId" clId="{63A12FE0-71EF-4737-83F3-814E5DB1F3F5}"/>
    <pc:docChg chg="undo custSel addSld delSld modSld sldOrd">
      <pc:chgData name="1487914438@qq.com" userId="d32a5b9018d234f0" providerId="LiveId" clId="{63A12FE0-71EF-4737-83F3-814E5DB1F3F5}" dt="2023-08-17T03:21:23.305" v="6200"/>
      <pc:docMkLst>
        <pc:docMk/>
      </pc:docMkLst>
      <pc:sldChg chg="addSp modSp add mod">
        <pc:chgData name="1487914438@qq.com" userId="d32a5b9018d234f0" providerId="LiveId" clId="{63A12FE0-71EF-4737-83F3-814E5DB1F3F5}" dt="2023-08-17T03:21:23.305" v="6200"/>
        <pc:sldMkLst>
          <pc:docMk/>
          <pc:sldMk cId="49683835" sldId="268"/>
        </pc:sldMkLst>
        <pc:spChg chg="mod">
          <ac:chgData name="1487914438@qq.com" userId="d32a5b9018d234f0" providerId="LiveId" clId="{63A12FE0-71EF-4737-83F3-814E5DB1F3F5}" dt="2023-08-15T03:27:03.442" v="2249" actId="27636"/>
          <ac:spMkLst>
            <pc:docMk/>
            <pc:sldMk cId="49683835" sldId="268"/>
            <ac:spMk id="3" creationId="{31BB049F-0F49-472B-AE9E-BFA04132F6B7}"/>
          </ac:spMkLst>
        </pc:spChg>
        <pc:inkChg chg="add">
          <ac:chgData name="1487914438@qq.com" userId="d32a5b9018d234f0" providerId="LiveId" clId="{63A12FE0-71EF-4737-83F3-814E5DB1F3F5}" dt="2023-08-17T03:21:23.305" v="6200"/>
          <ac:inkMkLst>
            <pc:docMk/>
            <pc:sldMk cId="49683835" sldId="268"/>
            <ac:inkMk id="4" creationId="{5C8D4A83-F765-BB12-C37F-55B08620350F}"/>
          </ac:inkMkLst>
        </pc:inkChg>
      </pc:sldChg>
      <pc:sldChg chg="addSp modSp add mod ord">
        <pc:chgData name="1487914438@qq.com" userId="d32a5b9018d234f0" providerId="LiveId" clId="{63A12FE0-71EF-4737-83F3-814E5DB1F3F5}" dt="2023-08-17T03:21:23.305" v="6200"/>
        <pc:sldMkLst>
          <pc:docMk/>
          <pc:sldMk cId="3369528616" sldId="270"/>
        </pc:sldMkLst>
        <pc:spChg chg="mod">
          <ac:chgData name="1487914438@qq.com" userId="d32a5b9018d234f0" providerId="LiveId" clId="{63A12FE0-71EF-4737-83F3-814E5DB1F3F5}" dt="2023-08-15T03:10:25.872" v="1914" actId="27636"/>
          <ac:spMkLst>
            <pc:docMk/>
            <pc:sldMk cId="3369528616" sldId="270"/>
            <ac:spMk id="3" creationId="{AE37896E-B329-4C94-8E40-14914378D1C2}"/>
          </ac:spMkLst>
        </pc:spChg>
        <pc:inkChg chg="add">
          <ac:chgData name="1487914438@qq.com" userId="d32a5b9018d234f0" providerId="LiveId" clId="{63A12FE0-71EF-4737-83F3-814E5DB1F3F5}" dt="2023-08-17T03:21:23.305" v="6200"/>
          <ac:inkMkLst>
            <pc:docMk/>
            <pc:sldMk cId="3369528616" sldId="270"/>
            <ac:inkMk id="4" creationId="{CF207AC7-5177-C701-3DAC-6416AC7BCE09}"/>
          </ac:inkMkLst>
        </pc:inkChg>
      </pc:sldChg>
      <pc:sldChg chg="addSp modSp add mod ord">
        <pc:chgData name="1487914438@qq.com" userId="d32a5b9018d234f0" providerId="LiveId" clId="{63A12FE0-71EF-4737-83F3-814E5DB1F3F5}" dt="2023-08-17T03:21:23.305" v="6200"/>
        <pc:sldMkLst>
          <pc:docMk/>
          <pc:sldMk cId="824162320" sldId="271"/>
        </pc:sldMkLst>
        <pc:spChg chg="mod">
          <ac:chgData name="1487914438@qq.com" userId="d32a5b9018d234f0" providerId="LiveId" clId="{63A12FE0-71EF-4737-83F3-814E5DB1F3F5}" dt="2023-08-15T03:11:26.287" v="1980"/>
          <ac:spMkLst>
            <pc:docMk/>
            <pc:sldMk cId="824162320" sldId="271"/>
            <ac:spMk id="2" creationId="{A486A7F9-299B-4CF5-B73A-706727B8A470}"/>
          </ac:spMkLst>
        </pc:spChg>
        <pc:spChg chg="mod">
          <ac:chgData name="1487914438@qq.com" userId="d32a5b9018d234f0" providerId="LiveId" clId="{63A12FE0-71EF-4737-83F3-814E5DB1F3F5}" dt="2023-08-15T12:58:23.903" v="4451" actId="20577"/>
          <ac:spMkLst>
            <pc:docMk/>
            <pc:sldMk cId="824162320" sldId="271"/>
            <ac:spMk id="3" creationId="{9DB4DF5B-BBD3-4BC3-9DD7-30DD82FF06B3}"/>
          </ac:spMkLst>
        </pc:spChg>
        <pc:inkChg chg="add">
          <ac:chgData name="1487914438@qq.com" userId="d32a5b9018d234f0" providerId="LiveId" clId="{63A12FE0-71EF-4737-83F3-814E5DB1F3F5}" dt="2023-08-17T03:21:23.305" v="6200"/>
          <ac:inkMkLst>
            <pc:docMk/>
            <pc:sldMk cId="824162320" sldId="271"/>
            <ac:inkMk id="4" creationId="{2093A09D-0CC4-D670-1798-EA3B95654978}"/>
          </ac:inkMkLst>
        </pc:inkChg>
      </pc:sldChg>
      <pc:sldChg chg="addSp delSp modSp add mod setBg delDesignElem">
        <pc:chgData name="1487914438@qq.com" userId="d32a5b9018d234f0" providerId="LiveId" clId="{63A12FE0-71EF-4737-83F3-814E5DB1F3F5}" dt="2023-08-17T03:21:23.305" v="6200"/>
        <pc:sldMkLst>
          <pc:docMk/>
          <pc:sldMk cId="3063871361" sldId="274"/>
        </pc:sldMkLst>
        <pc:spChg chg="mod">
          <ac:chgData name="1487914438@qq.com" userId="d32a5b9018d234f0" providerId="LiveId" clId="{63A12FE0-71EF-4737-83F3-814E5DB1F3F5}" dt="2023-08-15T03:20:51.936" v="1991" actId="1076"/>
          <ac:spMkLst>
            <pc:docMk/>
            <pc:sldMk cId="3063871361" sldId="274"/>
            <ac:spMk id="2" creationId="{04DD6143-57D1-483A-98CC-BC18EFD02B10}"/>
          </ac:spMkLst>
        </pc:spChg>
        <pc:spChg chg="del">
          <ac:chgData name="1487914438@qq.com" userId="d32a5b9018d234f0" providerId="LiveId" clId="{63A12FE0-71EF-4737-83F3-814E5DB1F3F5}" dt="2023-08-15T03:20:36.900" v="1988"/>
          <ac:spMkLst>
            <pc:docMk/>
            <pc:sldMk cId="3063871361" sldId="274"/>
            <ac:spMk id="74" creationId="{7E61F402-3445-458A-9A2B-D28FD288390C}"/>
          </ac:spMkLst>
        </pc:spChg>
        <pc:grpChg chg="del">
          <ac:chgData name="1487914438@qq.com" userId="d32a5b9018d234f0" providerId="LiveId" clId="{63A12FE0-71EF-4737-83F3-814E5DB1F3F5}" dt="2023-08-15T03:20:36.900" v="1988"/>
          <ac:grpSpMkLst>
            <pc:docMk/>
            <pc:sldMk cId="3063871361" sldId="274"/>
            <ac:grpSpMk id="76" creationId="{A673C096-95AE-4644-B76C-1DF1B667DC44}"/>
          </ac:grpSpMkLst>
        </pc:grpChg>
        <pc:inkChg chg="add">
          <ac:chgData name="1487914438@qq.com" userId="d32a5b9018d234f0" providerId="LiveId" clId="{63A12FE0-71EF-4737-83F3-814E5DB1F3F5}" dt="2023-08-17T03:21:23.305" v="6200"/>
          <ac:inkMkLst>
            <pc:docMk/>
            <pc:sldMk cId="3063871361" sldId="274"/>
            <ac:inkMk id="3" creationId="{CD7F3CE6-F5E2-AC7C-3214-DB114B729688}"/>
          </ac:inkMkLst>
        </pc:inkChg>
        <pc:cxnChg chg="del">
          <ac:chgData name="1487914438@qq.com" userId="d32a5b9018d234f0" providerId="LiveId" clId="{63A12FE0-71EF-4737-83F3-814E5DB1F3F5}" dt="2023-08-15T03:20:36.900" v="1988"/>
          <ac:cxnSpMkLst>
            <pc:docMk/>
            <pc:sldMk cId="3063871361" sldId="274"/>
            <ac:cxnSpMk id="1038" creationId="{2BE880E9-2B86-4CDB-B5B7-308745CDD19D}"/>
          </ac:cxnSpMkLst>
        </pc:cxnChg>
      </pc:sldChg>
      <pc:sldChg chg="addSp modSp add mod">
        <pc:chgData name="1487914438@qq.com" userId="d32a5b9018d234f0" providerId="LiveId" clId="{63A12FE0-71EF-4737-83F3-814E5DB1F3F5}" dt="2023-08-17T03:21:23.305" v="6200"/>
        <pc:sldMkLst>
          <pc:docMk/>
          <pc:sldMk cId="1894811047" sldId="275"/>
        </pc:sldMkLst>
        <pc:spChg chg="mod">
          <ac:chgData name="1487914438@qq.com" userId="d32a5b9018d234f0" providerId="LiveId" clId="{63A12FE0-71EF-4737-83F3-814E5DB1F3F5}" dt="2023-08-15T03:21:01.393" v="1992"/>
          <ac:spMkLst>
            <pc:docMk/>
            <pc:sldMk cId="1894811047" sldId="275"/>
            <ac:spMk id="2" creationId="{6328EAA4-6C4B-40BC-909C-E64D330B208F}"/>
          </ac:spMkLst>
        </pc:spChg>
        <pc:spChg chg="mod">
          <ac:chgData name="1487914438@qq.com" userId="d32a5b9018d234f0" providerId="LiveId" clId="{63A12FE0-71EF-4737-83F3-814E5DB1F3F5}" dt="2023-08-16T06:19:56.762" v="5626" actId="20577"/>
          <ac:spMkLst>
            <pc:docMk/>
            <pc:sldMk cId="1894811047" sldId="275"/>
            <ac:spMk id="3" creationId="{5FC5351B-F095-459E-AE99-09751988BFAA}"/>
          </ac:spMkLst>
        </pc:spChg>
        <pc:inkChg chg="add">
          <ac:chgData name="1487914438@qq.com" userId="d32a5b9018d234f0" providerId="LiveId" clId="{63A12FE0-71EF-4737-83F3-814E5DB1F3F5}" dt="2023-08-17T03:21:23.305" v="6200"/>
          <ac:inkMkLst>
            <pc:docMk/>
            <pc:sldMk cId="1894811047" sldId="275"/>
            <ac:inkMk id="4" creationId="{8796AAE8-B6B1-6A85-DE0D-E4275C6800E2}"/>
          </ac:inkMkLst>
        </pc:inkChg>
      </pc:sldChg>
      <pc:sldChg chg="modSp add mod">
        <pc:chgData name="1487914438@qq.com" userId="d32a5b9018d234f0" providerId="LiveId" clId="{63A12FE0-71EF-4737-83F3-814E5DB1F3F5}" dt="2023-08-16T05:40:48.166" v="5486" actId="20577"/>
        <pc:sldMkLst>
          <pc:docMk/>
          <pc:sldMk cId="468596700" sldId="290"/>
        </pc:sldMkLst>
        <pc:spChg chg="mod">
          <ac:chgData name="1487914438@qq.com" userId="d32a5b9018d234f0" providerId="LiveId" clId="{63A12FE0-71EF-4737-83F3-814E5DB1F3F5}" dt="2023-08-16T05:40:48.166" v="5486" actId="20577"/>
          <ac:spMkLst>
            <pc:docMk/>
            <pc:sldMk cId="468596700" sldId="290"/>
            <ac:spMk id="2" creationId="{112338A0-496A-4461-B3A7-730101A27D82}"/>
          </ac:spMkLst>
        </pc:spChg>
        <pc:spChg chg="mod">
          <ac:chgData name="1487914438@qq.com" userId="d32a5b9018d234f0" providerId="LiveId" clId="{63A12FE0-71EF-4737-83F3-814E5DB1F3F5}" dt="2023-08-15T03:39:26.114" v="2350" actId="207"/>
          <ac:spMkLst>
            <pc:docMk/>
            <pc:sldMk cId="468596700" sldId="290"/>
            <ac:spMk id="3" creationId="{6F0C8340-EBF4-41D1-862A-D02883612AE0}"/>
          </ac:spMkLst>
        </pc:spChg>
      </pc:sldChg>
      <pc:sldChg chg="addSp modSp add mod ord">
        <pc:chgData name="1487914438@qq.com" userId="d32a5b9018d234f0" providerId="LiveId" clId="{63A12FE0-71EF-4737-83F3-814E5DB1F3F5}" dt="2023-08-17T03:21:23.305" v="6200"/>
        <pc:sldMkLst>
          <pc:docMk/>
          <pc:sldMk cId="1944903612" sldId="291"/>
        </pc:sldMkLst>
        <pc:spChg chg="mod">
          <ac:chgData name="1487914438@qq.com" userId="d32a5b9018d234f0" providerId="LiveId" clId="{63A12FE0-71EF-4737-83F3-814E5DB1F3F5}" dt="2023-08-16T05:40:52.953" v="5489" actId="20577"/>
          <ac:spMkLst>
            <pc:docMk/>
            <pc:sldMk cId="1944903612" sldId="291"/>
            <ac:spMk id="2" creationId="{20F89759-63F1-47EB-A2E4-725C2B0C22EA}"/>
          </ac:spMkLst>
        </pc:spChg>
        <pc:spChg chg="mod">
          <ac:chgData name="1487914438@qq.com" userId="d32a5b9018d234f0" providerId="LiveId" clId="{63A12FE0-71EF-4737-83F3-814E5DB1F3F5}" dt="2023-08-15T03:00:23.695" v="1894" actId="2711"/>
          <ac:spMkLst>
            <pc:docMk/>
            <pc:sldMk cId="1944903612" sldId="291"/>
            <ac:spMk id="3" creationId="{82FBA9C3-4FB3-4B6C-8D59-7394B470C9FF}"/>
          </ac:spMkLst>
        </pc:spChg>
        <pc:inkChg chg="add">
          <ac:chgData name="1487914438@qq.com" userId="d32a5b9018d234f0" providerId="LiveId" clId="{63A12FE0-71EF-4737-83F3-814E5DB1F3F5}" dt="2023-08-17T03:21:23.305" v="6200"/>
          <ac:inkMkLst>
            <pc:docMk/>
            <pc:sldMk cId="1944903612" sldId="291"/>
            <ac:inkMk id="4" creationId="{01099949-C23E-785A-E8D9-060BAFBD0D8D}"/>
          </ac:inkMkLst>
        </pc:inkChg>
      </pc:sldChg>
      <pc:sldChg chg="modSp add mod">
        <pc:chgData name="1487914438@qq.com" userId="d32a5b9018d234f0" providerId="LiveId" clId="{63A12FE0-71EF-4737-83F3-814E5DB1F3F5}" dt="2023-08-15T03:33:20.071" v="2300" actId="2711"/>
        <pc:sldMkLst>
          <pc:docMk/>
          <pc:sldMk cId="2091459669" sldId="293"/>
        </pc:sldMkLst>
        <pc:spChg chg="mod">
          <ac:chgData name="1487914438@qq.com" userId="d32a5b9018d234f0" providerId="LiveId" clId="{63A12FE0-71EF-4737-83F3-814E5DB1F3F5}" dt="2023-08-15T03:33:20.071" v="2300" actId="2711"/>
          <ac:spMkLst>
            <pc:docMk/>
            <pc:sldMk cId="2091459669" sldId="293"/>
            <ac:spMk id="3" creationId="{FD8E6CC1-ABC4-4C64-B6D0-E31E9C85922C}"/>
          </ac:spMkLst>
        </pc:spChg>
      </pc:sldChg>
      <pc:sldChg chg="modSp add mod">
        <pc:chgData name="1487914438@qq.com" userId="d32a5b9018d234f0" providerId="LiveId" clId="{63A12FE0-71EF-4737-83F3-814E5DB1F3F5}" dt="2023-08-16T06:59:45.142" v="5910" actId="20577"/>
        <pc:sldMkLst>
          <pc:docMk/>
          <pc:sldMk cId="2171291488" sldId="294"/>
        </pc:sldMkLst>
        <pc:spChg chg="mod">
          <ac:chgData name="1487914438@qq.com" userId="d32a5b9018d234f0" providerId="LiveId" clId="{63A12FE0-71EF-4737-83F3-814E5DB1F3F5}" dt="2023-08-15T03:33:27.574" v="2302"/>
          <ac:spMkLst>
            <pc:docMk/>
            <pc:sldMk cId="2171291488" sldId="294"/>
            <ac:spMk id="2" creationId="{6B9C6577-C7A4-4D96-B520-2D0DE1D637DD}"/>
          </ac:spMkLst>
        </pc:spChg>
        <pc:spChg chg="mod">
          <ac:chgData name="1487914438@qq.com" userId="d32a5b9018d234f0" providerId="LiveId" clId="{63A12FE0-71EF-4737-83F3-814E5DB1F3F5}" dt="2023-08-16T06:59:45.142" v="5910" actId="20577"/>
          <ac:spMkLst>
            <pc:docMk/>
            <pc:sldMk cId="2171291488" sldId="294"/>
            <ac:spMk id="3" creationId="{C20E04D3-4CD2-4402-81A0-EA41E6F2DE57}"/>
          </ac:spMkLst>
        </pc:spChg>
      </pc:sldChg>
      <pc:sldChg chg="addSp modSp add mod ord">
        <pc:chgData name="1487914438@qq.com" userId="d32a5b9018d234f0" providerId="LiveId" clId="{63A12FE0-71EF-4737-83F3-814E5DB1F3F5}" dt="2023-08-17T03:21:23.305" v="6200"/>
        <pc:sldMkLst>
          <pc:docMk/>
          <pc:sldMk cId="3131753738" sldId="298"/>
        </pc:sldMkLst>
        <pc:spChg chg="mod">
          <ac:chgData name="1487914438@qq.com" userId="d32a5b9018d234f0" providerId="LiveId" clId="{63A12FE0-71EF-4737-83F3-814E5DB1F3F5}" dt="2023-08-15T03:17:35.226" v="1985" actId="20577"/>
          <ac:spMkLst>
            <pc:docMk/>
            <pc:sldMk cId="3131753738" sldId="298"/>
            <ac:spMk id="2" creationId="{F6C94DC3-CD0D-4C75-A33C-641E77C66A15}"/>
          </ac:spMkLst>
        </pc:spChg>
        <pc:spChg chg="mod">
          <ac:chgData name="1487914438@qq.com" userId="d32a5b9018d234f0" providerId="LiveId" clId="{63A12FE0-71EF-4737-83F3-814E5DB1F3F5}" dt="2023-08-15T03:15:31.968" v="1982" actId="2711"/>
          <ac:spMkLst>
            <pc:docMk/>
            <pc:sldMk cId="3131753738" sldId="298"/>
            <ac:spMk id="3" creationId="{4070E5D0-960C-4D44-B094-3B97E380735F}"/>
          </ac:spMkLst>
        </pc:spChg>
        <pc:inkChg chg="add">
          <ac:chgData name="1487914438@qq.com" userId="d32a5b9018d234f0" providerId="LiveId" clId="{63A12FE0-71EF-4737-83F3-814E5DB1F3F5}" dt="2023-08-17T03:21:23.305" v="6200"/>
          <ac:inkMkLst>
            <pc:docMk/>
            <pc:sldMk cId="3131753738" sldId="298"/>
            <ac:inkMk id="4" creationId="{2D69BF1A-841F-E1CD-F884-C13A1665025F}"/>
          </ac:inkMkLst>
        </pc:inkChg>
      </pc:sldChg>
      <pc:sldChg chg="addSp modSp add mod ord">
        <pc:chgData name="1487914438@qq.com" userId="d32a5b9018d234f0" providerId="LiveId" clId="{63A12FE0-71EF-4737-83F3-814E5DB1F3F5}" dt="2023-08-17T03:21:23.305" v="6200"/>
        <pc:sldMkLst>
          <pc:docMk/>
          <pc:sldMk cId="870639733" sldId="299"/>
        </pc:sldMkLst>
        <pc:spChg chg="mod">
          <ac:chgData name="1487914438@qq.com" userId="d32a5b9018d234f0" providerId="LiveId" clId="{63A12FE0-71EF-4737-83F3-814E5DB1F3F5}" dt="2023-08-15T03:17:38.730" v="1986" actId="20577"/>
          <ac:spMkLst>
            <pc:docMk/>
            <pc:sldMk cId="870639733" sldId="299"/>
            <ac:spMk id="2" creationId="{3F2CD5B1-E4B7-4799-A0B5-6B66F70F400E}"/>
          </ac:spMkLst>
        </pc:spChg>
        <pc:spChg chg="mod">
          <ac:chgData name="1487914438@qq.com" userId="d32a5b9018d234f0" providerId="LiveId" clId="{63A12FE0-71EF-4737-83F3-814E5DB1F3F5}" dt="2023-08-15T03:15:55.886" v="1984" actId="2711"/>
          <ac:spMkLst>
            <pc:docMk/>
            <pc:sldMk cId="870639733" sldId="299"/>
            <ac:spMk id="3" creationId="{376F937A-DBC0-4A66-BCA7-06A84F7409E7}"/>
          </ac:spMkLst>
        </pc:spChg>
        <pc:inkChg chg="add">
          <ac:chgData name="1487914438@qq.com" userId="d32a5b9018d234f0" providerId="LiveId" clId="{63A12FE0-71EF-4737-83F3-814E5DB1F3F5}" dt="2023-08-17T03:21:23.305" v="6200"/>
          <ac:inkMkLst>
            <pc:docMk/>
            <pc:sldMk cId="870639733" sldId="299"/>
            <ac:inkMk id="4" creationId="{58F932AA-4F3B-017E-C181-E92ED1EAC61C}"/>
          </ac:inkMkLst>
        </pc:inkChg>
      </pc:sldChg>
      <pc:sldChg chg="modSp mod ord">
        <pc:chgData name="1487914438@qq.com" userId="d32a5b9018d234f0" providerId="LiveId" clId="{63A12FE0-71EF-4737-83F3-814E5DB1F3F5}" dt="2023-08-16T14:42:01.344" v="6017"/>
        <pc:sldMkLst>
          <pc:docMk/>
          <pc:sldMk cId="0" sldId="302"/>
        </pc:sldMkLst>
        <pc:spChg chg="mod">
          <ac:chgData name="1487914438@qq.com" userId="d32a5b9018d234f0" providerId="LiveId" clId="{63A12FE0-71EF-4737-83F3-814E5DB1F3F5}" dt="2023-08-13T12:44:12.276" v="105"/>
          <ac:spMkLst>
            <pc:docMk/>
            <pc:sldMk cId="0" sldId="302"/>
            <ac:spMk id="35841" creationId="{BE2F28FC-227A-E514-3B78-F492C5E88653}"/>
          </ac:spMkLst>
        </pc:spChg>
        <pc:spChg chg="mod">
          <ac:chgData name="1487914438@qq.com" userId="d32a5b9018d234f0" providerId="LiveId" clId="{63A12FE0-71EF-4737-83F3-814E5DB1F3F5}" dt="2023-08-13T12:44:12.276" v="105"/>
          <ac:spMkLst>
            <pc:docMk/>
            <pc:sldMk cId="0" sldId="302"/>
            <ac:spMk id="35842" creationId="{75199B90-95F8-0C75-0AAA-4ED365890FDA}"/>
          </ac:spMkLst>
        </pc:spChg>
      </pc:sldChg>
      <pc:sldChg chg="modSp mod">
        <pc:chgData name="1487914438@qq.com" userId="d32a5b9018d234f0" providerId="LiveId" clId="{63A12FE0-71EF-4737-83F3-814E5DB1F3F5}" dt="2023-08-15T02:24:14.726" v="1663" actId="1076"/>
        <pc:sldMkLst>
          <pc:docMk/>
          <pc:sldMk cId="0" sldId="303"/>
        </pc:sldMkLst>
        <pc:spChg chg="mod">
          <ac:chgData name="1487914438@qq.com" userId="d32a5b9018d234f0" providerId="LiveId" clId="{63A12FE0-71EF-4737-83F3-814E5DB1F3F5}" dt="2023-08-15T02:24:14.726" v="1663" actId="1076"/>
          <ac:spMkLst>
            <pc:docMk/>
            <pc:sldMk cId="0" sldId="303"/>
            <ac:spMk id="2" creationId="{635E6CF5-A905-79F5-8433-AE51EFE9C520}"/>
          </ac:spMkLst>
        </pc:spChg>
        <pc:spChg chg="mod">
          <ac:chgData name="1487914438@qq.com" userId="d32a5b9018d234f0" providerId="LiveId" clId="{63A12FE0-71EF-4737-83F3-814E5DB1F3F5}" dt="2023-08-15T02:23:58.555" v="1659" actId="1076"/>
          <ac:spMkLst>
            <pc:docMk/>
            <pc:sldMk cId="0" sldId="303"/>
            <ac:spMk id="34817" creationId="{5F1222F2-347D-3F6D-A3E8-907E99BE9F45}"/>
          </ac:spMkLst>
        </pc:spChg>
      </pc:sldChg>
      <pc:sldChg chg="addSp modSp mod ord">
        <pc:chgData name="1487914438@qq.com" userId="d32a5b9018d234f0" providerId="LiveId" clId="{63A12FE0-71EF-4737-83F3-814E5DB1F3F5}" dt="2023-08-17T01:34:23.907" v="6199"/>
        <pc:sldMkLst>
          <pc:docMk/>
          <pc:sldMk cId="0" sldId="304"/>
        </pc:sldMkLst>
        <pc:spChg chg="mod">
          <ac:chgData name="1487914438@qq.com" userId="d32a5b9018d234f0" providerId="LiveId" clId="{63A12FE0-71EF-4737-83F3-814E5DB1F3F5}" dt="2023-08-13T12:44:12.276" v="105"/>
          <ac:spMkLst>
            <pc:docMk/>
            <pc:sldMk cId="0" sldId="304"/>
            <ac:spMk id="36865" creationId="{68A0DCC4-0F17-9D57-9C17-5753CBDEE9AA}"/>
          </ac:spMkLst>
        </pc:spChg>
        <pc:spChg chg="mod">
          <ac:chgData name="1487914438@qq.com" userId="d32a5b9018d234f0" providerId="LiveId" clId="{63A12FE0-71EF-4737-83F3-814E5DB1F3F5}" dt="2023-08-13T12:44:12.276" v="105"/>
          <ac:spMkLst>
            <pc:docMk/>
            <pc:sldMk cId="0" sldId="304"/>
            <ac:spMk id="36866" creationId="{98882084-F3CE-E8FA-88B0-DA8FB733CC2F}"/>
          </ac:spMkLst>
        </pc:spChg>
        <pc:inkChg chg="add">
          <ac:chgData name="1487914438@qq.com" userId="d32a5b9018d234f0" providerId="LiveId" clId="{63A12FE0-71EF-4737-83F3-814E5DB1F3F5}" dt="2023-08-17T01:34:23.907" v="6199"/>
          <ac:inkMkLst>
            <pc:docMk/>
            <pc:sldMk cId="0" sldId="304"/>
            <ac:inkMk id="2" creationId="{CFCB46ED-CD41-5084-832C-A27B8A4901A0}"/>
          </ac:inkMkLst>
        </pc:inkChg>
      </pc:sldChg>
      <pc:sldChg chg="addSp modSp mod">
        <pc:chgData name="1487914438@qq.com" userId="d32a5b9018d234f0" providerId="LiveId" clId="{63A12FE0-71EF-4737-83F3-814E5DB1F3F5}" dt="2023-08-17T01:34:23.907" v="6199"/>
        <pc:sldMkLst>
          <pc:docMk/>
          <pc:sldMk cId="0" sldId="306"/>
        </pc:sldMkLst>
        <pc:spChg chg="mod">
          <ac:chgData name="1487914438@qq.com" userId="d32a5b9018d234f0" providerId="LiveId" clId="{63A12FE0-71EF-4737-83F3-814E5DB1F3F5}" dt="2023-08-13T12:44:12.276" v="105"/>
          <ac:spMkLst>
            <pc:docMk/>
            <pc:sldMk cId="0" sldId="306"/>
            <ac:spMk id="38913" creationId="{B6F84EFF-F15D-27A3-106D-35FCB7F70319}"/>
          </ac:spMkLst>
        </pc:spChg>
        <pc:spChg chg="mod">
          <ac:chgData name="1487914438@qq.com" userId="d32a5b9018d234f0" providerId="LiveId" clId="{63A12FE0-71EF-4737-83F3-814E5DB1F3F5}" dt="2023-08-17T00:21:19.809" v="6198" actId="27636"/>
          <ac:spMkLst>
            <pc:docMk/>
            <pc:sldMk cId="0" sldId="306"/>
            <ac:spMk id="38914" creationId="{E9A59436-F228-E9E2-E026-74B83A312BE3}"/>
          </ac:spMkLst>
        </pc:spChg>
        <pc:inkChg chg="add">
          <ac:chgData name="1487914438@qq.com" userId="d32a5b9018d234f0" providerId="LiveId" clId="{63A12FE0-71EF-4737-83F3-814E5DB1F3F5}" dt="2023-08-17T01:34:23.907" v="6199"/>
          <ac:inkMkLst>
            <pc:docMk/>
            <pc:sldMk cId="0" sldId="306"/>
            <ac:inkMk id="2" creationId="{7D332BE1-7A99-DB76-47C2-9C10BE857C3A}"/>
          </ac:inkMkLst>
        </pc:inkChg>
      </pc:sldChg>
      <pc:sldChg chg="addSp modSp mod">
        <pc:chgData name="1487914438@qq.com" userId="d32a5b9018d234f0" providerId="LiveId" clId="{63A12FE0-71EF-4737-83F3-814E5DB1F3F5}" dt="2023-08-17T01:34:23.907" v="6199"/>
        <pc:sldMkLst>
          <pc:docMk/>
          <pc:sldMk cId="0" sldId="307"/>
        </pc:sldMkLst>
        <pc:spChg chg="mod">
          <ac:chgData name="1487914438@qq.com" userId="d32a5b9018d234f0" providerId="LiveId" clId="{63A12FE0-71EF-4737-83F3-814E5DB1F3F5}" dt="2023-08-13T12:44:12.276" v="105"/>
          <ac:spMkLst>
            <pc:docMk/>
            <pc:sldMk cId="0" sldId="307"/>
            <ac:spMk id="39937" creationId="{CDA6D384-B009-9730-30B3-49B6889BAD92}"/>
          </ac:spMkLst>
        </pc:spChg>
        <pc:spChg chg="mod">
          <ac:chgData name="1487914438@qq.com" userId="d32a5b9018d234f0" providerId="LiveId" clId="{63A12FE0-71EF-4737-83F3-814E5DB1F3F5}" dt="2023-08-13T12:44:12.276" v="105"/>
          <ac:spMkLst>
            <pc:docMk/>
            <pc:sldMk cId="0" sldId="307"/>
            <ac:spMk id="39938" creationId="{96CB710C-C9A1-3465-C1C3-57B0A7592277}"/>
          </ac:spMkLst>
        </pc:spChg>
        <pc:inkChg chg="add">
          <ac:chgData name="1487914438@qq.com" userId="d32a5b9018d234f0" providerId="LiveId" clId="{63A12FE0-71EF-4737-83F3-814E5DB1F3F5}" dt="2023-08-17T01:34:23.907" v="6199"/>
          <ac:inkMkLst>
            <pc:docMk/>
            <pc:sldMk cId="0" sldId="307"/>
            <ac:inkMk id="2" creationId="{DA055DF8-682D-C645-D970-74988B346B4D}"/>
          </ac:inkMkLst>
        </pc:inkChg>
      </pc:sldChg>
      <pc:sldChg chg="addSp modSp">
        <pc:chgData name="1487914438@qq.com" userId="d32a5b9018d234f0" providerId="LiveId" clId="{63A12FE0-71EF-4737-83F3-814E5DB1F3F5}" dt="2023-08-17T01:34:23.907" v="6199"/>
        <pc:sldMkLst>
          <pc:docMk/>
          <pc:sldMk cId="0" sldId="308"/>
        </pc:sldMkLst>
        <pc:spChg chg="mod">
          <ac:chgData name="1487914438@qq.com" userId="d32a5b9018d234f0" providerId="LiveId" clId="{63A12FE0-71EF-4737-83F3-814E5DB1F3F5}" dt="2023-08-13T12:44:12.276" v="105"/>
          <ac:spMkLst>
            <pc:docMk/>
            <pc:sldMk cId="0" sldId="308"/>
            <ac:spMk id="40961" creationId="{425B3299-DEE0-2CFA-D986-EE952867F865}"/>
          </ac:spMkLst>
        </pc:spChg>
        <pc:spChg chg="mod">
          <ac:chgData name="1487914438@qq.com" userId="d32a5b9018d234f0" providerId="LiveId" clId="{63A12FE0-71EF-4737-83F3-814E5DB1F3F5}" dt="2023-08-13T12:44:12.276" v="105"/>
          <ac:spMkLst>
            <pc:docMk/>
            <pc:sldMk cId="0" sldId="308"/>
            <ac:spMk id="40962" creationId="{36B7DBBE-3C6D-8C4C-E79C-2723FF3B7EDB}"/>
          </ac:spMkLst>
        </pc:spChg>
        <pc:inkChg chg="add">
          <ac:chgData name="1487914438@qq.com" userId="d32a5b9018d234f0" providerId="LiveId" clId="{63A12FE0-71EF-4737-83F3-814E5DB1F3F5}" dt="2023-08-17T01:34:23.907" v="6199"/>
          <ac:inkMkLst>
            <pc:docMk/>
            <pc:sldMk cId="0" sldId="308"/>
            <ac:inkMk id="2" creationId="{03A72E09-3314-9463-5C8F-8FA91ADB7692}"/>
          </ac:inkMkLst>
        </pc:inkChg>
      </pc:sldChg>
      <pc:sldChg chg="modSp">
        <pc:chgData name="1487914438@qq.com" userId="d32a5b9018d234f0" providerId="LiveId" clId="{63A12FE0-71EF-4737-83F3-814E5DB1F3F5}" dt="2023-08-13T12:44:12.276" v="105"/>
        <pc:sldMkLst>
          <pc:docMk/>
          <pc:sldMk cId="0" sldId="309"/>
        </pc:sldMkLst>
        <pc:spChg chg="mod">
          <ac:chgData name="1487914438@qq.com" userId="d32a5b9018d234f0" providerId="LiveId" clId="{63A12FE0-71EF-4737-83F3-814E5DB1F3F5}" dt="2023-08-13T12:44:12.276" v="105"/>
          <ac:spMkLst>
            <pc:docMk/>
            <pc:sldMk cId="0" sldId="309"/>
            <ac:spMk id="41985" creationId="{6BD9F3E5-5483-E44E-1466-472FA6922ABF}"/>
          </ac:spMkLst>
        </pc:spChg>
      </pc:sldChg>
      <pc:sldChg chg="addSp modSp">
        <pc:chgData name="1487914438@qq.com" userId="d32a5b9018d234f0" providerId="LiveId" clId="{63A12FE0-71EF-4737-83F3-814E5DB1F3F5}" dt="2023-08-17T01:34:23.907" v="6199"/>
        <pc:sldMkLst>
          <pc:docMk/>
          <pc:sldMk cId="0" sldId="310"/>
        </pc:sldMkLst>
        <pc:spChg chg="mod">
          <ac:chgData name="1487914438@qq.com" userId="d32a5b9018d234f0" providerId="LiveId" clId="{63A12FE0-71EF-4737-83F3-814E5DB1F3F5}" dt="2023-08-13T12:44:12.276" v="105"/>
          <ac:spMkLst>
            <pc:docMk/>
            <pc:sldMk cId="0" sldId="310"/>
            <ac:spMk id="43009" creationId="{E13B801A-C1CB-DD50-FB21-209077F4C624}"/>
          </ac:spMkLst>
        </pc:spChg>
        <pc:picChg chg="mod">
          <ac:chgData name="1487914438@qq.com" userId="d32a5b9018d234f0" providerId="LiveId" clId="{63A12FE0-71EF-4737-83F3-814E5DB1F3F5}" dt="2023-08-13T12:43:29.209" v="87" actId="1076"/>
          <ac:picMkLst>
            <pc:docMk/>
            <pc:sldMk cId="0" sldId="310"/>
            <ac:picMk id="43010" creationId="{1BB815F8-5712-BEE7-8797-F590DDE02893}"/>
          </ac:picMkLst>
        </pc:picChg>
        <pc:inkChg chg="add">
          <ac:chgData name="1487914438@qq.com" userId="d32a5b9018d234f0" providerId="LiveId" clId="{63A12FE0-71EF-4737-83F3-814E5DB1F3F5}" dt="2023-08-17T01:34:23.907" v="6199"/>
          <ac:inkMkLst>
            <pc:docMk/>
            <pc:sldMk cId="0" sldId="310"/>
            <ac:inkMk id="2" creationId="{20BC2AB1-6D43-5A61-7693-5A04C82AD166}"/>
          </ac:inkMkLst>
        </pc:inkChg>
      </pc:sldChg>
      <pc:sldChg chg="addSp modSp">
        <pc:chgData name="1487914438@qq.com" userId="d32a5b9018d234f0" providerId="LiveId" clId="{63A12FE0-71EF-4737-83F3-814E5DB1F3F5}" dt="2023-08-17T01:34:23.907" v="6199"/>
        <pc:sldMkLst>
          <pc:docMk/>
          <pc:sldMk cId="0" sldId="311"/>
        </pc:sldMkLst>
        <pc:spChg chg="mod">
          <ac:chgData name="1487914438@qq.com" userId="d32a5b9018d234f0" providerId="LiveId" clId="{63A12FE0-71EF-4737-83F3-814E5DB1F3F5}" dt="2023-08-13T12:44:12.276" v="105"/>
          <ac:spMkLst>
            <pc:docMk/>
            <pc:sldMk cId="0" sldId="311"/>
            <ac:spMk id="44033" creationId="{1DB87304-0233-AE1F-011E-FE3D2B083452}"/>
          </ac:spMkLst>
        </pc:spChg>
        <pc:spChg chg="mod">
          <ac:chgData name="1487914438@qq.com" userId="d32a5b9018d234f0" providerId="LiveId" clId="{63A12FE0-71EF-4737-83F3-814E5DB1F3F5}" dt="2023-08-13T12:44:12.276" v="105"/>
          <ac:spMkLst>
            <pc:docMk/>
            <pc:sldMk cId="0" sldId="311"/>
            <ac:spMk id="44034" creationId="{ADEE4CBF-6EAC-96DF-A929-A886FFBB39AC}"/>
          </ac:spMkLst>
        </pc:spChg>
        <pc:inkChg chg="add">
          <ac:chgData name="1487914438@qq.com" userId="d32a5b9018d234f0" providerId="LiveId" clId="{63A12FE0-71EF-4737-83F3-814E5DB1F3F5}" dt="2023-08-17T01:34:23.907" v="6199"/>
          <ac:inkMkLst>
            <pc:docMk/>
            <pc:sldMk cId="0" sldId="311"/>
            <ac:inkMk id="2" creationId="{FCD70D87-C169-24EA-3A3F-2F9B5DB2A15A}"/>
          </ac:inkMkLst>
        </pc:inkChg>
      </pc:sldChg>
      <pc:sldChg chg="modSp">
        <pc:chgData name="1487914438@qq.com" userId="d32a5b9018d234f0" providerId="LiveId" clId="{63A12FE0-71EF-4737-83F3-814E5DB1F3F5}" dt="2023-08-13T12:44:12.276" v="105"/>
        <pc:sldMkLst>
          <pc:docMk/>
          <pc:sldMk cId="0" sldId="312"/>
        </pc:sldMkLst>
        <pc:spChg chg="mod">
          <ac:chgData name="1487914438@qq.com" userId="d32a5b9018d234f0" providerId="LiveId" clId="{63A12FE0-71EF-4737-83F3-814E5DB1F3F5}" dt="2023-08-13T12:44:12.276" v="105"/>
          <ac:spMkLst>
            <pc:docMk/>
            <pc:sldMk cId="0" sldId="312"/>
            <ac:spMk id="45057" creationId="{124CB09D-C17C-4BC3-6DED-B6B260DEF9C0}"/>
          </ac:spMkLst>
        </pc:spChg>
        <pc:spChg chg="mod">
          <ac:chgData name="1487914438@qq.com" userId="d32a5b9018d234f0" providerId="LiveId" clId="{63A12FE0-71EF-4737-83F3-814E5DB1F3F5}" dt="2023-08-13T12:44:12.276" v="105"/>
          <ac:spMkLst>
            <pc:docMk/>
            <pc:sldMk cId="0" sldId="312"/>
            <ac:spMk id="45058" creationId="{71815638-68CE-A824-261E-D0F6BBBEA8F2}"/>
          </ac:spMkLst>
        </pc:spChg>
      </pc:sldChg>
      <pc:sldChg chg="addSp modSp">
        <pc:chgData name="1487914438@qq.com" userId="d32a5b9018d234f0" providerId="LiveId" clId="{63A12FE0-71EF-4737-83F3-814E5DB1F3F5}" dt="2023-08-17T01:34:23.907" v="6199"/>
        <pc:sldMkLst>
          <pc:docMk/>
          <pc:sldMk cId="0" sldId="313"/>
        </pc:sldMkLst>
        <pc:spChg chg="mod">
          <ac:chgData name="1487914438@qq.com" userId="d32a5b9018d234f0" providerId="LiveId" clId="{63A12FE0-71EF-4737-83F3-814E5DB1F3F5}" dt="2023-08-13T12:44:12.276" v="105"/>
          <ac:spMkLst>
            <pc:docMk/>
            <pc:sldMk cId="0" sldId="313"/>
            <ac:spMk id="46081" creationId="{4AF6EF42-AF67-CA55-F4FD-46F9221450B3}"/>
          </ac:spMkLst>
        </pc:spChg>
        <pc:spChg chg="mod">
          <ac:chgData name="1487914438@qq.com" userId="d32a5b9018d234f0" providerId="LiveId" clId="{63A12FE0-71EF-4737-83F3-814E5DB1F3F5}" dt="2023-08-13T12:44:12.276" v="105"/>
          <ac:spMkLst>
            <pc:docMk/>
            <pc:sldMk cId="0" sldId="313"/>
            <ac:spMk id="46082" creationId="{01C75E81-5774-48E2-BF46-C4C097539BE1}"/>
          </ac:spMkLst>
        </pc:spChg>
        <pc:inkChg chg="add">
          <ac:chgData name="1487914438@qq.com" userId="d32a5b9018d234f0" providerId="LiveId" clId="{63A12FE0-71EF-4737-83F3-814E5DB1F3F5}" dt="2023-08-17T01:34:23.907" v="6199"/>
          <ac:inkMkLst>
            <pc:docMk/>
            <pc:sldMk cId="0" sldId="313"/>
            <ac:inkMk id="2" creationId="{613210AC-C6B5-2073-CA19-2FD99CA7C1FB}"/>
          </ac:inkMkLst>
        </pc:inkChg>
      </pc:sldChg>
      <pc:sldChg chg="addSp modSp">
        <pc:chgData name="1487914438@qq.com" userId="d32a5b9018d234f0" providerId="LiveId" clId="{63A12FE0-71EF-4737-83F3-814E5DB1F3F5}" dt="2023-08-17T01:34:23.907" v="6199"/>
        <pc:sldMkLst>
          <pc:docMk/>
          <pc:sldMk cId="0" sldId="314"/>
        </pc:sldMkLst>
        <pc:spChg chg="mod">
          <ac:chgData name="1487914438@qq.com" userId="d32a5b9018d234f0" providerId="LiveId" clId="{63A12FE0-71EF-4737-83F3-814E5DB1F3F5}" dt="2023-08-13T12:44:12.276" v="105"/>
          <ac:spMkLst>
            <pc:docMk/>
            <pc:sldMk cId="0" sldId="314"/>
            <ac:spMk id="47105" creationId="{B89D67BA-ACB1-E63E-A658-7D40D1C671E5}"/>
          </ac:spMkLst>
        </pc:spChg>
        <pc:spChg chg="mod">
          <ac:chgData name="1487914438@qq.com" userId="d32a5b9018d234f0" providerId="LiveId" clId="{63A12FE0-71EF-4737-83F3-814E5DB1F3F5}" dt="2023-08-13T12:44:12.276" v="105"/>
          <ac:spMkLst>
            <pc:docMk/>
            <pc:sldMk cId="0" sldId="314"/>
            <ac:spMk id="47106" creationId="{B89E0F18-53C5-C032-AAAE-B4741F20D4C7}"/>
          </ac:spMkLst>
        </pc:spChg>
        <pc:inkChg chg="add">
          <ac:chgData name="1487914438@qq.com" userId="d32a5b9018d234f0" providerId="LiveId" clId="{63A12FE0-71EF-4737-83F3-814E5DB1F3F5}" dt="2023-08-17T01:34:23.907" v="6199"/>
          <ac:inkMkLst>
            <pc:docMk/>
            <pc:sldMk cId="0" sldId="314"/>
            <ac:inkMk id="2" creationId="{5F89BC71-4F4E-9AD0-B2A2-7B965DEE2751}"/>
          </ac:inkMkLst>
        </pc:inkChg>
      </pc:sldChg>
      <pc:sldChg chg="addSp modSp mod">
        <pc:chgData name="1487914438@qq.com" userId="d32a5b9018d234f0" providerId="LiveId" clId="{63A12FE0-71EF-4737-83F3-814E5DB1F3F5}" dt="2023-08-17T01:34:23.907" v="6199"/>
        <pc:sldMkLst>
          <pc:docMk/>
          <pc:sldMk cId="0" sldId="315"/>
        </pc:sldMkLst>
        <pc:spChg chg="mod">
          <ac:chgData name="1487914438@qq.com" userId="d32a5b9018d234f0" providerId="LiveId" clId="{63A12FE0-71EF-4737-83F3-814E5DB1F3F5}" dt="2023-08-13T12:44:12.276" v="105"/>
          <ac:spMkLst>
            <pc:docMk/>
            <pc:sldMk cId="0" sldId="315"/>
            <ac:spMk id="48129" creationId="{3B4B8A58-0D0B-B33E-5887-E13C2794AFCD}"/>
          </ac:spMkLst>
        </pc:spChg>
        <pc:spChg chg="mod">
          <ac:chgData name="1487914438@qq.com" userId="d32a5b9018d234f0" providerId="LiveId" clId="{63A12FE0-71EF-4737-83F3-814E5DB1F3F5}" dt="2023-08-16T14:54:47.962" v="6018" actId="20577"/>
          <ac:spMkLst>
            <pc:docMk/>
            <pc:sldMk cId="0" sldId="315"/>
            <ac:spMk id="48130" creationId="{45F152C8-0D94-A392-7081-274D2774CF55}"/>
          </ac:spMkLst>
        </pc:spChg>
        <pc:inkChg chg="add">
          <ac:chgData name="1487914438@qq.com" userId="d32a5b9018d234f0" providerId="LiveId" clId="{63A12FE0-71EF-4737-83F3-814E5DB1F3F5}" dt="2023-08-17T01:34:23.907" v="6199"/>
          <ac:inkMkLst>
            <pc:docMk/>
            <pc:sldMk cId="0" sldId="315"/>
            <ac:inkMk id="2" creationId="{AB23FA8D-EBDD-08B6-00C3-A49A6F227A66}"/>
          </ac:inkMkLst>
        </pc:inkChg>
      </pc:sldChg>
      <pc:sldChg chg="addSp modSp mod">
        <pc:chgData name="1487914438@qq.com" userId="d32a5b9018d234f0" providerId="LiveId" clId="{63A12FE0-71EF-4737-83F3-814E5DB1F3F5}" dt="2023-08-17T01:34:23.907" v="6199"/>
        <pc:sldMkLst>
          <pc:docMk/>
          <pc:sldMk cId="0" sldId="316"/>
        </pc:sldMkLst>
        <pc:spChg chg="mod">
          <ac:chgData name="1487914438@qq.com" userId="d32a5b9018d234f0" providerId="LiveId" clId="{63A12FE0-71EF-4737-83F3-814E5DB1F3F5}" dt="2023-08-13T12:44:12.276" v="105"/>
          <ac:spMkLst>
            <pc:docMk/>
            <pc:sldMk cId="0" sldId="316"/>
            <ac:spMk id="49153" creationId="{A4509EC7-36DA-0C1C-D5A7-CA2ACAC8C998}"/>
          </ac:spMkLst>
        </pc:spChg>
        <pc:spChg chg="mod">
          <ac:chgData name="1487914438@qq.com" userId="d32a5b9018d234f0" providerId="LiveId" clId="{63A12FE0-71EF-4737-83F3-814E5DB1F3F5}" dt="2023-08-13T12:44:22.079" v="108"/>
          <ac:spMkLst>
            <pc:docMk/>
            <pc:sldMk cId="0" sldId="316"/>
            <ac:spMk id="49154" creationId="{E7E19FB4-AEDB-B291-A9B5-1E424327B244}"/>
          </ac:spMkLst>
        </pc:spChg>
        <pc:inkChg chg="add">
          <ac:chgData name="1487914438@qq.com" userId="d32a5b9018d234f0" providerId="LiveId" clId="{63A12FE0-71EF-4737-83F3-814E5DB1F3F5}" dt="2023-08-17T01:34:23.907" v="6199"/>
          <ac:inkMkLst>
            <pc:docMk/>
            <pc:sldMk cId="0" sldId="316"/>
            <ac:inkMk id="2" creationId="{A9E98B15-FCF5-B6BC-A2DD-9CE69AC12956}"/>
          </ac:inkMkLst>
        </pc:inkChg>
      </pc:sldChg>
      <pc:sldChg chg="addSp modSp new mod">
        <pc:chgData name="1487914438@qq.com" userId="d32a5b9018d234f0" providerId="LiveId" clId="{63A12FE0-71EF-4737-83F3-814E5DB1F3F5}" dt="2023-08-17T01:34:23.907" v="6199"/>
        <pc:sldMkLst>
          <pc:docMk/>
          <pc:sldMk cId="3073672286" sldId="317"/>
        </pc:sldMkLst>
        <pc:spChg chg="mod">
          <ac:chgData name="1487914438@qq.com" userId="d32a5b9018d234f0" providerId="LiveId" clId="{63A12FE0-71EF-4737-83F3-814E5DB1F3F5}" dt="2023-08-14T13:35:06.503" v="141" actId="20577"/>
          <ac:spMkLst>
            <pc:docMk/>
            <pc:sldMk cId="3073672286" sldId="317"/>
            <ac:spMk id="2" creationId="{69CE51DC-FD93-A3EA-E183-FC3E5C7CE897}"/>
          </ac:spMkLst>
        </pc:spChg>
        <pc:spChg chg="mod">
          <ac:chgData name="1487914438@qq.com" userId="d32a5b9018d234f0" providerId="LiveId" clId="{63A12FE0-71EF-4737-83F3-814E5DB1F3F5}" dt="2023-08-15T02:14:33.181" v="1085" actId="20577"/>
          <ac:spMkLst>
            <pc:docMk/>
            <pc:sldMk cId="3073672286" sldId="317"/>
            <ac:spMk id="3" creationId="{A1C625A0-68BE-BF0A-8ED5-6887BC83CD49}"/>
          </ac:spMkLst>
        </pc:spChg>
        <pc:inkChg chg="add">
          <ac:chgData name="1487914438@qq.com" userId="d32a5b9018d234f0" providerId="LiveId" clId="{63A12FE0-71EF-4737-83F3-814E5DB1F3F5}" dt="2023-08-17T01:34:23.907" v="6199"/>
          <ac:inkMkLst>
            <pc:docMk/>
            <pc:sldMk cId="3073672286" sldId="317"/>
            <ac:inkMk id="4" creationId="{6B3ECFF5-BE94-1E38-5D6B-1E9564C881B1}"/>
          </ac:inkMkLst>
        </pc:inkChg>
      </pc:sldChg>
      <pc:sldChg chg="addSp modSp add mod ord">
        <pc:chgData name="1487914438@qq.com" userId="d32a5b9018d234f0" providerId="LiveId" clId="{63A12FE0-71EF-4737-83F3-814E5DB1F3F5}" dt="2023-08-17T01:34:23.907" v="6199"/>
        <pc:sldMkLst>
          <pc:docMk/>
          <pc:sldMk cId="467398742" sldId="318"/>
        </pc:sldMkLst>
        <pc:spChg chg="mod">
          <ac:chgData name="1487914438@qq.com" userId="d32a5b9018d234f0" providerId="LiveId" clId="{63A12FE0-71EF-4737-83F3-814E5DB1F3F5}" dt="2023-08-14T13:35:16.021" v="164" actId="20577"/>
          <ac:spMkLst>
            <pc:docMk/>
            <pc:sldMk cId="467398742" sldId="318"/>
            <ac:spMk id="2" creationId="{69CE51DC-FD93-A3EA-E183-FC3E5C7CE897}"/>
          </ac:spMkLst>
        </pc:spChg>
        <pc:spChg chg="mod">
          <ac:chgData name="1487914438@qq.com" userId="d32a5b9018d234f0" providerId="LiveId" clId="{63A12FE0-71EF-4737-83F3-814E5DB1F3F5}" dt="2023-08-15T01:58:59.205" v="413" actId="20577"/>
          <ac:spMkLst>
            <pc:docMk/>
            <pc:sldMk cId="467398742" sldId="318"/>
            <ac:spMk id="3" creationId="{A1C625A0-68BE-BF0A-8ED5-6887BC83CD49}"/>
          </ac:spMkLst>
        </pc:spChg>
        <pc:inkChg chg="add">
          <ac:chgData name="1487914438@qq.com" userId="d32a5b9018d234f0" providerId="LiveId" clId="{63A12FE0-71EF-4737-83F3-814E5DB1F3F5}" dt="2023-08-17T01:34:23.907" v="6199"/>
          <ac:inkMkLst>
            <pc:docMk/>
            <pc:sldMk cId="467398742" sldId="318"/>
            <ac:inkMk id="4" creationId="{B58A19A9-1DDA-5AE5-112A-262DAB924BF9}"/>
          </ac:inkMkLst>
        </pc:inkChg>
      </pc:sldChg>
      <pc:sldChg chg="addSp modSp add mod">
        <pc:chgData name="1487914438@qq.com" userId="d32a5b9018d234f0" providerId="LiveId" clId="{63A12FE0-71EF-4737-83F3-814E5DB1F3F5}" dt="2023-08-17T01:34:23.907" v="6199"/>
        <pc:sldMkLst>
          <pc:docMk/>
          <pc:sldMk cId="3665702353" sldId="319"/>
        </pc:sldMkLst>
        <pc:spChg chg="mod">
          <ac:chgData name="1487914438@qq.com" userId="d32a5b9018d234f0" providerId="LiveId" clId="{63A12FE0-71EF-4737-83F3-814E5DB1F3F5}" dt="2023-08-15T02:11:36.476" v="913" actId="14100"/>
          <ac:spMkLst>
            <pc:docMk/>
            <pc:sldMk cId="3665702353" sldId="319"/>
            <ac:spMk id="3" creationId="{A1C625A0-68BE-BF0A-8ED5-6887BC83CD49}"/>
          </ac:spMkLst>
        </pc:spChg>
        <pc:inkChg chg="add">
          <ac:chgData name="1487914438@qq.com" userId="d32a5b9018d234f0" providerId="LiveId" clId="{63A12FE0-71EF-4737-83F3-814E5DB1F3F5}" dt="2023-08-17T01:34:23.907" v="6199"/>
          <ac:inkMkLst>
            <pc:docMk/>
            <pc:sldMk cId="3665702353" sldId="319"/>
            <ac:inkMk id="4" creationId="{199FAFC0-E808-1DCB-C09D-461999362766}"/>
          </ac:inkMkLst>
        </pc:inkChg>
      </pc:sldChg>
      <pc:sldChg chg="modSp new mod">
        <pc:chgData name="1487914438@qq.com" userId="d32a5b9018d234f0" providerId="LiveId" clId="{63A12FE0-71EF-4737-83F3-814E5DB1F3F5}" dt="2023-08-15T02:21:57.957" v="1569" actId="20577"/>
        <pc:sldMkLst>
          <pc:docMk/>
          <pc:sldMk cId="3187986840" sldId="320"/>
        </pc:sldMkLst>
        <pc:spChg chg="mod">
          <ac:chgData name="1487914438@qq.com" userId="d32a5b9018d234f0" providerId="LiveId" clId="{63A12FE0-71EF-4737-83F3-814E5DB1F3F5}" dt="2023-08-15T02:14:56.603" v="1120" actId="20577"/>
          <ac:spMkLst>
            <pc:docMk/>
            <pc:sldMk cId="3187986840" sldId="320"/>
            <ac:spMk id="2" creationId="{F0AFCE39-3E2D-D54E-CC97-D863381DA539}"/>
          </ac:spMkLst>
        </pc:spChg>
        <pc:spChg chg="mod">
          <ac:chgData name="1487914438@qq.com" userId="d32a5b9018d234f0" providerId="LiveId" clId="{63A12FE0-71EF-4737-83F3-814E5DB1F3F5}" dt="2023-08-15T02:21:57.957" v="1569" actId="20577"/>
          <ac:spMkLst>
            <pc:docMk/>
            <pc:sldMk cId="3187986840" sldId="320"/>
            <ac:spMk id="3" creationId="{1582FCF5-C553-51BE-F402-983A86DF0A76}"/>
          </ac:spMkLst>
        </pc:spChg>
      </pc:sldChg>
      <pc:sldChg chg="addSp modSp new mod">
        <pc:chgData name="1487914438@qq.com" userId="d32a5b9018d234f0" providerId="LiveId" clId="{63A12FE0-71EF-4737-83F3-814E5DB1F3F5}" dt="2023-08-17T01:34:23.907" v="6199"/>
        <pc:sldMkLst>
          <pc:docMk/>
          <pc:sldMk cId="2168741734" sldId="321"/>
        </pc:sldMkLst>
        <pc:spChg chg="mod">
          <ac:chgData name="1487914438@qq.com" userId="d32a5b9018d234f0" providerId="LiveId" clId="{63A12FE0-71EF-4737-83F3-814E5DB1F3F5}" dt="2023-08-15T02:22:30.550" v="1579" actId="20577"/>
          <ac:spMkLst>
            <pc:docMk/>
            <pc:sldMk cId="2168741734" sldId="321"/>
            <ac:spMk id="2" creationId="{8F0C15DF-3A32-FF86-BC54-535F11EC3080}"/>
          </ac:spMkLst>
        </pc:spChg>
        <pc:spChg chg="mod">
          <ac:chgData name="1487914438@qq.com" userId="d32a5b9018d234f0" providerId="LiveId" clId="{63A12FE0-71EF-4737-83F3-814E5DB1F3F5}" dt="2023-08-15T02:26:19.982" v="1887" actId="20577"/>
          <ac:spMkLst>
            <pc:docMk/>
            <pc:sldMk cId="2168741734" sldId="321"/>
            <ac:spMk id="3" creationId="{C97D4A31-33D8-FDE3-DC11-AD56116E9C5E}"/>
          </ac:spMkLst>
        </pc:spChg>
        <pc:inkChg chg="add">
          <ac:chgData name="1487914438@qq.com" userId="d32a5b9018d234f0" providerId="LiveId" clId="{63A12FE0-71EF-4737-83F3-814E5DB1F3F5}" dt="2023-08-17T01:34:23.907" v="6199"/>
          <ac:inkMkLst>
            <pc:docMk/>
            <pc:sldMk cId="2168741734" sldId="321"/>
            <ac:inkMk id="4" creationId="{E589ED49-F1E9-10A6-98EE-434750D6F5B1}"/>
          </ac:inkMkLst>
        </pc:inkChg>
      </pc:sldChg>
      <pc:sldChg chg="addSp modSp add mod">
        <pc:chgData name="1487914438@qq.com" userId="d32a5b9018d234f0" providerId="LiveId" clId="{63A12FE0-71EF-4737-83F3-814E5DB1F3F5}" dt="2023-08-17T03:21:23.305" v="6200"/>
        <pc:sldMkLst>
          <pc:docMk/>
          <pc:sldMk cId="1139138506" sldId="322"/>
        </pc:sldMkLst>
        <pc:spChg chg="mod">
          <ac:chgData name="1487914438@qq.com" userId="d32a5b9018d234f0" providerId="LiveId" clId="{63A12FE0-71EF-4737-83F3-814E5DB1F3F5}" dt="2023-08-15T03:04:44.606" v="1901" actId="20577"/>
          <ac:spMkLst>
            <pc:docMk/>
            <pc:sldMk cId="1139138506" sldId="322"/>
            <ac:spMk id="2" creationId="{C9F2F326-8616-4CFB-99C4-EE14110891C0}"/>
          </ac:spMkLst>
        </pc:spChg>
        <pc:spChg chg="mod">
          <ac:chgData name="1487914438@qq.com" userId="d32a5b9018d234f0" providerId="LiveId" clId="{63A12FE0-71EF-4737-83F3-814E5DB1F3F5}" dt="2023-08-15T03:04:51.908" v="1902" actId="2711"/>
          <ac:spMkLst>
            <pc:docMk/>
            <pc:sldMk cId="1139138506" sldId="322"/>
            <ac:spMk id="3" creationId="{A410C65D-A69E-499C-82AC-8C597AA04080}"/>
          </ac:spMkLst>
        </pc:spChg>
        <pc:inkChg chg="add">
          <ac:chgData name="1487914438@qq.com" userId="d32a5b9018d234f0" providerId="LiveId" clId="{63A12FE0-71EF-4737-83F3-814E5DB1F3F5}" dt="2023-08-17T03:21:23.305" v="6200"/>
          <ac:inkMkLst>
            <pc:docMk/>
            <pc:sldMk cId="1139138506" sldId="322"/>
            <ac:inkMk id="4" creationId="{3806E148-C029-A4C5-045F-E3D8BE597DDB}"/>
          </ac:inkMkLst>
        </pc:inkChg>
      </pc:sldChg>
      <pc:sldChg chg="addSp modSp add mod">
        <pc:chgData name="1487914438@qq.com" userId="d32a5b9018d234f0" providerId="LiveId" clId="{63A12FE0-71EF-4737-83F3-814E5DB1F3F5}" dt="2023-08-17T03:21:23.305" v="6200"/>
        <pc:sldMkLst>
          <pc:docMk/>
          <pc:sldMk cId="3723361546" sldId="323"/>
        </pc:sldMkLst>
        <pc:spChg chg="mod">
          <ac:chgData name="1487914438@qq.com" userId="d32a5b9018d234f0" providerId="LiveId" clId="{63A12FE0-71EF-4737-83F3-814E5DB1F3F5}" dt="2023-08-15T03:05:02.896" v="1911" actId="20577"/>
          <ac:spMkLst>
            <pc:docMk/>
            <pc:sldMk cId="3723361546" sldId="323"/>
            <ac:spMk id="2" creationId="{06F297A9-8C10-410B-B52D-5ECC2080A93B}"/>
          </ac:spMkLst>
        </pc:spChg>
        <pc:spChg chg="mod">
          <ac:chgData name="1487914438@qq.com" userId="d32a5b9018d234f0" providerId="LiveId" clId="{63A12FE0-71EF-4737-83F3-814E5DB1F3F5}" dt="2023-08-15T03:04:55.948" v="1903" actId="2711"/>
          <ac:spMkLst>
            <pc:docMk/>
            <pc:sldMk cId="3723361546" sldId="323"/>
            <ac:spMk id="3" creationId="{C731ADEF-D500-45B0-BBAF-29FA547A1F28}"/>
          </ac:spMkLst>
        </pc:spChg>
        <pc:inkChg chg="add">
          <ac:chgData name="1487914438@qq.com" userId="d32a5b9018d234f0" providerId="LiveId" clId="{63A12FE0-71EF-4737-83F3-814E5DB1F3F5}" dt="2023-08-17T03:21:23.305" v="6200"/>
          <ac:inkMkLst>
            <pc:docMk/>
            <pc:sldMk cId="3723361546" sldId="323"/>
            <ac:inkMk id="4" creationId="{67622EA7-9F9F-DFCB-199D-2AACD78890B9}"/>
          </ac:inkMkLst>
        </pc:inkChg>
      </pc:sldChg>
      <pc:sldChg chg="addSp modSp new mod">
        <pc:chgData name="1487914438@qq.com" userId="d32a5b9018d234f0" providerId="LiveId" clId="{63A12FE0-71EF-4737-83F3-814E5DB1F3F5}" dt="2023-08-17T03:21:23.305" v="6200"/>
        <pc:sldMkLst>
          <pc:docMk/>
          <pc:sldMk cId="1135571583" sldId="324"/>
        </pc:sldMkLst>
        <pc:spChg chg="mod">
          <ac:chgData name="1487914438@qq.com" userId="d32a5b9018d234f0" providerId="LiveId" clId="{63A12FE0-71EF-4737-83F3-814E5DB1F3F5}" dt="2023-08-15T03:21:49.023" v="2013" actId="20577"/>
          <ac:spMkLst>
            <pc:docMk/>
            <pc:sldMk cId="1135571583" sldId="324"/>
            <ac:spMk id="2" creationId="{E7740200-6C2A-CC6A-D2C6-FBB092DACC45}"/>
          </ac:spMkLst>
        </pc:spChg>
        <pc:spChg chg="mod">
          <ac:chgData name="1487914438@qq.com" userId="d32a5b9018d234f0" providerId="LiveId" clId="{63A12FE0-71EF-4737-83F3-814E5DB1F3F5}" dt="2023-08-15T03:24:54.762" v="2139" actId="20577"/>
          <ac:spMkLst>
            <pc:docMk/>
            <pc:sldMk cId="1135571583" sldId="324"/>
            <ac:spMk id="3" creationId="{7C07AE38-0D3F-85DB-5FC6-18EE98A0B433}"/>
          </ac:spMkLst>
        </pc:spChg>
        <pc:inkChg chg="add">
          <ac:chgData name="1487914438@qq.com" userId="d32a5b9018d234f0" providerId="LiveId" clId="{63A12FE0-71EF-4737-83F3-814E5DB1F3F5}" dt="2023-08-17T03:21:23.305" v="6200"/>
          <ac:inkMkLst>
            <pc:docMk/>
            <pc:sldMk cId="1135571583" sldId="324"/>
            <ac:inkMk id="4" creationId="{D3080041-6D02-CA9E-AD9E-E7B383D506C1}"/>
          </ac:inkMkLst>
        </pc:inkChg>
      </pc:sldChg>
      <pc:sldChg chg="addSp modSp new mod">
        <pc:chgData name="1487914438@qq.com" userId="d32a5b9018d234f0" providerId="LiveId" clId="{63A12FE0-71EF-4737-83F3-814E5DB1F3F5}" dt="2023-08-17T03:21:23.305" v="6200"/>
        <pc:sldMkLst>
          <pc:docMk/>
          <pc:sldMk cId="3382166834" sldId="325"/>
        </pc:sldMkLst>
        <pc:spChg chg="mod">
          <ac:chgData name="1487914438@qq.com" userId="d32a5b9018d234f0" providerId="LiveId" clId="{63A12FE0-71EF-4737-83F3-814E5DB1F3F5}" dt="2023-08-15T03:25:17.507" v="2154" actId="20577"/>
          <ac:spMkLst>
            <pc:docMk/>
            <pc:sldMk cId="3382166834" sldId="325"/>
            <ac:spMk id="2" creationId="{25F4F169-1392-05A5-61EF-EFECE6F79159}"/>
          </ac:spMkLst>
        </pc:spChg>
        <pc:spChg chg="mod">
          <ac:chgData name="1487914438@qq.com" userId="d32a5b9018d234f0" providerId="LiveId" clId="{63A12FE0-71EF-4737-83F3-814E5DB1F3F5}" dt="2023-08-16T07:16:40.654" v="5985" actId="20577"/>
          <ac:spMkLst>
            <pc:docMk/>
            <pc:sldMk cId="3382166834" sldId="325"/>
            <ac:spMk id="3" creationId="{E509D29F-C2AC-8D3A-D21D-7A87BB9552D5}"/>
          </ac:spMkLst>
        </pc:spChg>
        <pc:inkChg chg="add">
          <ac:chgData name="1487914438@qq.com" userId="d32a5b9018d234f0" providerId="LiveId" clId="{63A12FE0-71EF-4737-83F3-814E5DB1F3F5}" dt="2023-08-17T03:21:23.305" v="6200"/>
          <ac:inkMkLst>
            <pc:docMk/>
            <pc:sldMk cId="3382166834" sldId="325"/>
            <ac:inkMk id="4" creationId="{89B0B625-EC58-2520-BDAF-69BCEDCBCCA9}"/>
          </ac:inkMkLst>
        </pc:inkChg>
      </pc:sldChg>
      <pc:sldChg chg="addSp modSp add mod">
        <pc:chgData name="1487914438@qq.com" userId="d32a5b9018d234f0" providerId="LiveId" clId="{63A12FE0-71EF-4737-83F3-814E5DB1F3F5}" dt="2023-08-17T03:21:23.305" v="6200"/>
        <pc:sldMkLst>
          <pc:docMk/>
          <pc:sldMk cId="2711866707" sldId="326"/>
        </pc:sldMkLst>
        <pc:spChg chg="mod">
          <ac:chgData name="1487914438@qq.com" userId="d32a5b9018d234f0" providerId="LiveId" clId="{63A12FE0-71EF-4737-83F3-814E5DB1F3F5}" dt="2023-08-15T03:28:11.494" v="2250"/>
          <ac:spMkLst>
            <pc:docMk/>
            <pc:sldMk cId="2711866707" sldId="326"/>
            <ac:spMk id="2" creationId="{BFAC6455-A64D-4934-AA18-85845C4F3A59}"/>
          </ac:spMkLst>
        </pc:spChg>
        <pc:spChg chg="mod">
          <ac:chgData name="1487914438@qq.com" userId="d32a5b9018d234f0" providerId="LiveId" clId="{63A12FE0-71EF-4737-83F3-814E5DB1F3F5}" dt="2023-08-15T03:28:39.724" v="2254" actId="20577"/>
          <ac:spMkLst>
            <pc:docMk/>
            <pc:sldMk cId="2711866707" sldId="326"/>
            <ac:spMk id="3" creationId="{59B26AAE-A958-4244-B149-AE19BC7DD78B}"/>
          </ac:spMkLst>
        </pc:spChg>
        <pc:inkChg chg="add">
          <ac:chgData name="1487914438@qq.com" userId="d32a5b9018d234f0" providerId="LiveId" clId="{63A12FE0-71EF-4737-83F3-814E5DB1F3F5}" dt="2023-08-17T03:21:23.305" v="6200"/>
          <ac:inkMkLst>
            <pc:docMk/>
            <pc:sldMk cId="2711866707" sldId="326"/>
            <ac:inkMk id="4" creationId="{A548C612-7E35-CC6B-4D7A-93BFC4FB53F2}"/>
          </ac:inkMkLst>
        </pc:inkChg>
      </pc:sldChg>
      <pc:sldChg chg="addSp modSp add mod">
        <pc:chgData name="1487914438@qq.com" userId="d32a5b9018d234f0" providerId="LiveId" clId="{63A12FE0-71EF-4737-83F3-814E5DB1F3F5}" dt="2023-08-17T03:21:23.305" v="6200"/>
        <pc:sldMkLst>
          <pc:docMk/>
          <pc:sldMk cId="3003454776" sldId="327"/>
        </pc:sldMkLst>
        <pc:spChg chg="mod">
          <ac:chgData name="1487914438@qq.com" userId="d32a5b9018d234f0" providerId="LiveId" clId="{63A12FE0-71EF-4737-83F3-814E5DB1F3F5}" dt="2023-08-15T03:28:16.084" v="2251"/>
          <ac:spMkLst>
            <pc:docMk/>
            <pc:sldMk cId="3003454776" sldId="327"/>
            <ac:spMk id="2" creationId="{61833112-3E9F-4CFE-9607-49CE554F37AA}"/>
          </ac:spMkLst>
        </pc:spChg>
        <pc:spChg chg="mod">
          <ac:chgData name="1487914438@qq.com" userId="d32a5b9018d234f0" providerId="LiveId" clId="{63A12FE0-71EF-4737-83F3-814E5DB1F3F5}" dt="2023-08-15T03:29:35.585" v="2291" actId="20577"/>
          <ac:spMkLst>
            <pc:docMk/>
            <pc:sldMk cId="3003454776" sldId="327"/>
            <ac:spMk id="3" creationId="{99507932-3A6B-4C65-A479-5856875932B0}"/>
          </ac:spMkLst>
        </pc:spChg>
        <pc:inkChg chg="add">
          <ac:chgData name="1487914438@qq.com" userId="d32a5b9018d234f0" providerId="LiveId" clId="{63A12FE0-71EF-4737-83F3-814E5DB1F3F5}" dt="2023-08-17T03:21:23.305" v="6200"/>
          <ac:inkMkLst>
            <pc:docMk/>
            <pc:sldMk cId="3003454776" sldId="327"/>
            <ac:inkMk id="4" creationId="{D84FD050-DD9F-DEBE-B923-4EBB322D59EB}"/>
          </ac:inkMkLst>
        </pc:inkChg>
      </pc:sldChg>
      <pc:sldChg chg="modSp add mod">
        <pc:chgData name="1487914438@qq.com" userId="d32a5b9018d234f0" providerId="LiveId" clId="{63A12FE0-71EF-4737-83F3-814E5DB1F3F5}" dt="2023-08-16T06:45:21.074" v="5718" actId="20577"/>
        <pc:sldMkLst>
          <pc:docMk/>
          <pc:sldMk cId="3034792245" sldId="328"/>
        </pc:sldMkLst>
        <pc:spChg chg="mod">
          <ac:chgData name="1487914438@qq.com" userId="d32a5b9018d234f0" providerId="LiveId" clId="{63A12FE0-71EF-4737-83F3-814E5DB1F3F5}" dt="2023-08-16T06:45:21.074" v="5718" actId="20577"/>
          <ac:spMkLst>
            <pc:docMk/>
            <pc:sldMk cId="3034792245" sldId="328"/>
            <ac:spMk id="3" creationId="{468A01EF-D888-4F41-992A-DDE901567C8E}"/>
          </ac:spMkLst>
        </pc:spChg>
      </pc:sldChg>
      <pc:sldChg chg="modSp add mod">
        <pc:chgData name="1487914438@qq.com" userId="d32a5b9018d234f0" providerId="LiveId" clId="{63A12FE0-71EF-4737-83F3-814E5DB1F3F5}" dt="2023-08-16T06:31:24.839" v="5698" actId="20577"/>
        <pc:sldMkLst>
          <pc:docMk/>
          <pc:sldMk cId="3279163140" sldId="329"/>
        </pc:sldMkLst>
        <pc:spChg chg="mod">
          <ac:chgData name="1487914438@qq.com" userId="d32a5b9018d234f0" providerId="LiveId" clId="{63A12FE0-71EF-4737-83F3-814E5DB1F3F5}" dt="2023-08-15T03:30:11.400" v="2292"/>
          <ac:spMkLst>
            <pc:docMk/>
            <pc:sldMk cId="3279163140" sldId="329"/>
            <ac:spMk id="2" creationId="{5578247F-C567-42AC-9B09-2803A53D7290}"/>
          </ac:spMkLst>
        </pc:spChg>
        <pc:spChg chg="mod">
          <ac:chgData name="1487914438@qq.com" userId="d32a5b9018d234f0" providerId="LiveId" clId="{63A12FE0-71EF-4737-83F3-814E5DB1F3F5}" dt="2023-08-16T06:31:24.839" v="5698" actId="20577"/>
          <ac:spMkLst>
            <pc:docMk/>
            <pc:sldMk cId="3279163140" sldId="329"/>
            <ac:spMk id="3" creationId="{DF319734-F5B7-4307-AA6F-21BE18C6966B}"/>
          </ac:spMkLst>
        </pc:spChg>
      </pc:sldChg>
      <pc:sldChg chg="addSp modSp add mod">
        <pc:chgData name="1487914438@qq.com" userId="d32a5b9018d234f0" providerId="LiveId" clId="{63A12FE0-71EF-4737-83F3-814E5DB1F3F5}" dt="2023-08-17T03:21:23.305" v="6200"/>
        <pc:sldMkLst>
          <pc:docMk/>
          <pc:sldMk cId="4162494695" sldId="330"/>
        </pc:sldMkLst>
        <pc:spChg chg="mod">
          <ac:chgData name="1487914438@qq.com" userId="d32a5b9018d234f0" providerId="LiveId" clId="{63A12FE0-71EF-4737-83F3-814E5DB1F3F5}" dt="2023-08-15T03:33:02.535" v="2296" actId="20577"/>
          <ac:spMkLst>
            <pc:docMk/>
            <pc:sldMk cId="4162494695" sldId="330"/>
            <ac:spMk id="2" creationId="{2A499843-814E-4812-8FB2-09F990B9F345}"/>
          </ac:spMkLst>
        </pc:spChg>
        <pc:spChg chg="mod">
          <ac:chgData name="1487914438@qq.com" userId="d32a5b9018d234f0" providerId="LiveId" clId="{63A12FE0-71EF-4737-83F3-814E5DB1F3F5}" dt="2023-08-15T03:33:12.163" v="2298" actId="2711"/>
          <ac:spMkLst>
            <pc:docMk/>
            <pc:sldMk cId="4162494695" sldId="330"/>
            <ac:spMk id="3" creationId="{7600375A-3FD4-4E1E-BAD7-66A4BC64F03A}"/>
          </ac:spMkLst>
        </pc:spChg>
        <pc:inkChg chg="add">
          <ac:chgData name="1487914438@qq.com" userId="d32a5b9018d234f0" providerId="LiveId" clId="{63A12FE0-71EF-4737-83F3-814E5DB1F3F5}" dt="2023-08-17T03:21:23.305" v="6200"/>
          <ac:inkMkLst>
            <pc:docMk/>
            <pc:sldMk cId="4162494695" sldId="330"/>
            <ac:inkMk id="4" creationId="{CBDEF888-A89E-88F1-03EB-3A2812921150}"/>
          </ac:inkMkLst>
        </pc:inkChg>
      </pc:sldChg>
      <pc:sldChg chg="addSp modSp add mod">
        <pc:chgData name="1487914438@qq.com" userId="d32a5b9018d234f0" providerId="LiveId" clId="{63A12FE0-71EF-4737-83F3-814E5DB1F3F5}" dt="2023-08-17T03:21:23.305" v="6200"/>
        <pc:sldMkLst>
          <pc:docMk/>
          <pc:sldMk cId="2092220001" sldId="331"/>
        </pc:sldMkLst>
        <pc:spChg chg="mod">
          <ac:chgData name="1487914438@qq.com" userId="d32a5b9018d234f0" providerId="LiveId" clId="{63A12FE0-71EF-4737-83F3-814E5DB1F3F5}" dt="2023-08-15T03:33:09.006" v="2297"/>
          <ac:spMkLst>
            <pc:docMk/>
            <pc:sldMk cId="2092220001" sldId="331"/>
            <ac:spMk id="2" creationId="{AEFB3113-32A2-4752-92EB-FFC2FF646E15}"/>
          </ac:spMkLst>
        </pc:spChg>
        <pc:spChg chg="mod">
          <ac:chgData name="1487914438@qq.com" userId="d32a5b9018d234f0" providerId="LiveId" clId="{63A12FE0-71EF-4737-83F3-814E5DB1F3F5}" dt="2023-08-16T06:51:46.661" v="5781" actId="20577"/>
          <ac:spMkLst>
            <pc:docMk/>
            <pc:sldMk cId="2092220001" sldId="331"/>
            <ac:spMk id="3" creationId="{BF405AFF-59A3-46CB-B6C0-47F5B7283300}"/>
          </ac:spMkLst>
        </pc:spChg>
        <pc:inkChg chg="add">
          <ac:chgData name="1487914438@qq.com" userId="d32a5b9018d234f0" providerId="LiveId" clId="{63A12FE0-71EF-4737-83F3-814E5DB1F3F5}" dt="2023-08-17T03:21:23.305" v="6200"/>
          <ac:inkMkLst>
            <pc:docMk/>
            <pc:sldMk cId="2092220001" sldId="331"/>
            <ac:inkMk id="4" creationId="{C1BEDD93-8C92-EF5E-0767-332EA9347965}"/>
          </ac:inkMkLst>
        </pc:inkChg>
      </pc:sldChg>
      <pc:sldChg chg="modSp new mod">
        <pc:chgData name="1487914438@qq.com" userId="d32a5b9018d234f0" providerId="LiveId" clId="{63A12FE0-71EF-4737-83F3-814E5DB1F3F5}" dt="2023-08-15T03:39:09.973" v="2348" actId="1076"/>
        <pc:sldMkLst>
          <pc:docMk/>
          <pc:sldMk cId="2149772408" sldId="332"/>
        </pc:sldMkLst>
        <pc:spChg chg="mod">
          <ac:chgData name="1487914438@qq.com" userId="d32a5b9018d234f0" providerId="LiveId" clId="{63A12FE0-71EF-4737-83F3-814E5DB1F3F5}" dt="2023-08-15T03:39:09.973" v="2348" actId="1076"/>
          <ac:spMkLst>
            <pc:docMk/>
            <pc:sldMk cId="2149772408" sldId="332"/>
            <ac:spMk id="2" creationId="{A42D1CA3-07D0-4D5C-2B5C-83E9EC6267F9}"/>
          </ac:spMkLst>
        </pc:spChg>
      </pc:sldChg>
      <pc:sldChg chg="modSp add mod">
        <pc:chgData name="1487914438@qq.com" userId="d32a5b9018d234f0" providerId="LiveId" clId="{63A12FE0-71EF-4737-83F3-814E5DB1F3F5}" dt="2023-08-15T07:01:00.081" v="3459" actId="1076"/>
        <pc:sldMkLst>
          <pc:docMk/>
          <pc:sldMk cId="54323732" sldId="333"/>
        </pc:sldMkLst>
        <pc:spChg chg="mod">
          <ac:chgData name="1487914438@qq.com" userId="d32a5b9018d234f0" providerId="LiveId" clId="{63A12FE0-71EF-4737-83F3-814E5DB1F3F5}" dt="2023-08-15T07:01:00.081" v="3459" actId="1076"/>
          <ac:spMkLst>
            <pc:docMk/>
            <pc:sldMk cId="54323732" sldId="333"/>
            <ac:spMk id="3" creationId="{C97D4A31-33D8-FDE3-DC11-AD56116E9C5E}"/>
          </ac:spMkLst>
        </pc:spChg>
      </pc:sldChg>
      <pc:sldChg chg="modSp add mod">
        <pc:chgData name="1487914438@qq.com" userId="d32a5b9018d234f0" providerId="LiveId" clId="{63A12FE0-71EF-4737-83F3-814E5DB1F3F5}" dt="2023-08-15T06:55:59.293" v="3244" actId="1076"/>
        <pc:sldMkLst>
          <pc:docMk/>
          <pc:sldMk cId="3660613224" sldId="334"/>
        </pc:sldMkLst>
        <pc:spChg chg="mod">
          <ac:chgData name="1487914438@qq.com" userId="d32a5b9018d234f0" providerId="LiveId" clId="{63A12FE0-71EF-4737-83F3-814E5DB1F3F5}" dt="2023-08-15T06:55:59.293" v="3244" actId="1076"/>
          <ac:spMkLst>
            <pc:docMk/>
            <pc:sldMk cId="3660613224" sldId="334"/>
            <ac:spMk id="3" creationId="{C97D4A31-33D8-FDE3-DC11-AD56116E9C5E}"/>
          </ac:spMkLst>
        </pc:spChg>
      </pc:sldChg>
      <pc:sldChg chg="modSp new mod">
        <pc:chgData name="1487914438@qq.com" userId="d32a5b9018d234f0" providerId="LiveId" clId="{63A12FE0-71EF-4737-83F3-814E5DB1F3F5}" dt="2023-08-15T06:58:06.176" v="3281"/>
        <pc:sldMkLst>
          <pc:docMk/>
          <pc:sldMk cId="1153517381" sldId="335"/>
        </pc:sldMkLst>
        <pc:spChg chg="mod">
          <ac:chgData name="1487914438@qq.com" userId="d32a5b9018d234f0" providerId="LiveId" clId="{63A12FE0-71EF-4737-83F3-814E5DB1F3F5}" dt="2023-08-15T06:57:59.626" v="3280" actId="20577"/>
          <ac:spMkLst>
            <pc:docMk/>
            <pc:sldMk cId="1153517381" sldId="335"/>
            <ac:spMk id="2" creationId="{58755DEE-FB05-BBFE-9DFE-F0F089803D2A}"/>
          </ac:spMkLst>
        </pc:spChg>
        <pc:spChg chg="mod">
          <ac:chgData name="1487914438@qq.com" userId="d32a5b9018d234f0" providerId="LiveId" clId="{63A12FE0-71EF-4737-83F3-814E5DB1F3F5}" dt="2023-08-15T06:58:06.176" v="3281"/>
          <ac:spMkLst>
            <pc:docMk/>
            <pc:sldMk cId="1153517381" sldId="335"/>
            <ac:spMk id="3" creationId="{3EFAA486-7325-0EA6-7E84-A20ECBF51208}"/>
          </ac:spMkLst>
        </pc:spChg>
      </pc:sldChg>
      <pc:sldChg chg="modSp add mod ord">
        <pc:chgData name="1487914438@qq.com" userId="d32a5b9018d234f0" providerId="LiveId" clId="{63A12FE0-71EF-4737-83F3-814E5DB1F3F5}" dt="2023-08-15T07:03:43.773" v="3478"/>
        <pc:sldMkLst>
          <pc:docMk/>
          <pc:sldMk cId="3278865456" sldId="336"/>
        </pc:sldMkLst>
        <pc:spChg chg="mod">
          <ac:chgData name="1487914438@qq.com" userId="d32a5b9018d234f0" providerId="LiveId" clId="{63A12FE0-71EF-4737-83F3-814E5DB1F3F5}" dt="2023-08-15T06:59:27.762" v="3458" actId="20577"/>
          <ac:spMkLst>
            <pc:docMk/>
            <pc:sldMk cId="3278865456" sldId="336"/>
            <ac:spMk id="3" creationId="{3EFAA486-7325-0EA6-7E84-A20ECBF51208}"/>
          </ac:spMkLst>
        </pc:spChg>
      </pc:sldChg>
      <pc:sldChg chg="modSp new mod">
        <pc:chgData name="1487914438@qq.com" userId="d32a5b9018d234f0" providerId="LiveId" clId="{63A12FE0-71EF-4737-83F3-814E5DB1F3F5}" dt="2023-08-15T07:02:49.254" v="3476"/>
        <pc:sldMkLst>
          <pc:docMk/>
          <pc:sldMk cId="3079598152" sldId="337"/>
        </pc:sldMkLst>
        <pc:spChg chg="mod">
          <ac:chgData name="1487914438@qq.com" userId="d32a5b9018d234f0" providerId="LiveId" clId="{63A12FE0-71EF-4737-83F3-814E5DB1F3F5}" dt="2023-08-15T07:02:37.152" v="3475" actId="20577"/>
          <ac:spMkLst>
            <pc:docMk/>
            <pc:sldMk cId="3079598152" sldId="337"/>
            <ac:spMk id="2" creationId="{48EEFD68-335B-5150-DFBD-16EC050032A7}"/>
          </ac:spMkLst>
        </pc:spChg>
        <pc:spChg chg="mod">
          <ac:chgData name="1487914438@qq.com" userId="d32a5b9018d234f0" providerId="LiveId" clId="{63A12FE0-71EF-4737-83F3-814E5DB1F3F5}" dt="2023-08-15T07:02:49.254" v="3476"/>
          <ac:spMkLst>
            <pc:docMk/>
            <pc:sldMk cId="3079598152" sldId="337"/>
            <ac:spMk id="3" creationId="{B2FBB6C2-B874-F360-25CA-E9586F1D43DF}"/>
          </ac:spMkLst>
        </pc:spChg>
      </pc:sldChg>
      <pc:sldChg chg="modSp add mod">
        <pc:chgData name="1487914438@qq.com" userId="d32a5b9018d234f0" providerId="LiveId" clId="{63A12FE0-71EF-4737-83F3-814E5DB1F3F5}" dt="2023-08-15T07:05:57.949" v="3698" actId="20577"/>
        <pc:sldMkLst>
          <pc:docMk/>
          <pc:sldMk cId="1229414284" sldId="338"/>
        </pc:sldMkLst>
        <pc:spChg chg="mod">
          <ac:chgData name="1487914438@qq.com" userId="d32a5b9018d234f0" providerId="LiveId" clId="{63A12FE0-71EF-4737-83F3-814E5DB1F3F5}" dt="2023-08-15T07:05:57.949" v="3698" actId="20577"/>
          <ac:spMkLst>
            <pc:docMk/>
            <pc:sldMk cId="1229414284" sldId="338"/>
            <ac:spMk id="3" creationId="{B2FBB6C2-B874-F360-25CA-E9586F1D43DF}"/>
          </ac:spMkLst>
        </pc:spChg>
      </pc:sldChg>
      <pc:sldChg chg="modSp new del mod">
        <pc:chgData name="1487914438@qq.com" userId="d32a5b9018d234f0" providerId="LiveId" clId="{63A12FE0-71EF-4737-83F3-814E5DB1F3F5}" dt="2023-08-16T04:26:49.109" v="5453" actId="2696"/>
        <pc:sldMkLst>
          <pc:docMk/>
          <pc:sldMk cId="2902396993" sldId="339"/>
        </pc:sldMkLst>
        <pc:spChg chg="mod">
          <ac:chgData name="1487914438@qq.com" userId="d32a5b9018d234f0" providerId="LiveId" clId="{63A12FE0-71EF-4737-83F3-814E5DB1F3F5}" dt="2023-08-15T07:06:42.226" v="3725" actId="20577"/>
          <ac:spMkLst>
            <pc:docMk/>
            <pc:sldMk cId="2902396993" sldId="339"/>
            <ac:spMk id="2" creationId="{9FAF6E26-344F-A08E-3FE9-64ACAE8858C0}"/>
          </ac:spMkLst>
        </pc:spChg>
        <pc:spChg chg="mod">
          <ac:chgData name="1487914438@qq.com" userId="d32a5b9018d234f0" providerId="LiveId" clId="{63A12FE0-71EF-4737-83F3-814E5DB1F3F5}" dt="2023-08-16T04:26:02.522" v="5450" actId="20577"/>
          <ac:spMkLst>
            <pc:docMk/>
            <pc:sldMk cId="2902396993" sldId="339"/>
            <ac:spMk id="3" creationId="{0CA02359-5847-6416-9931-08E28CC64E09}"/>
          </ac:spMkLst>
        </pc:spChg>
      </pc:sldChg>
      <pc:sldChg chg="addSp add">
        <pc:chgData name="1487914438@qq.com" userId="d32a5b9018d234f0" providerId="LiveId" clId="{63A12FE0-71EF-4737-83F3-814E5DB1F3F5}" dt="2023-08-17T01:34:23.907" v="6199"/>
        <pc:sldMkLst>
          <pc:docMk/>
          <pc:sldMk cId="3927098517" sldId="339"/>
        </pc:sldMkLst>
        <pc:inkChg chg="add">
          <ac:chgData name="1487914438@qq.com" userId="d32a5b9018d234f0" providerId="LiveId" clId="{63A12FE0-71EF-4737-83F3-814E5DB1F3F5}" dt="2023-08-17T01:34:23.907" v="6199"/>
          <ac:inkMkLst>
            <pc:docMk/>
            <pc:sldMk cId="3927098517" sldId="339"/>
            <ac:inkMk id="4" creationId="{E95575F5-4E34-1435-5612-98A5296BD242}"/>
          </ac:inkMkLst>
        </pc:inkChg>
      </pc:sldChg>
      <pc:sldChg chg="addSp modSp new mod">
        <pc:chgData name="1487914438@qq.com" userId="d32a5b9018d234f0" providerId="LiveId" clId="{63A12FE0-71EF-4737-83F3-814E5DB1F3F5}" dt="2023-08-17T03:21:23.305" v="6200"/>
        <pc:sldMkLst>
          <pc:docMk/>
          <pc:sldMk cId="4162252671" sldId="340"/>
        </pc:sldMkLst>
        <pc:spChg chg="mod">
          <ac:chgData name="1487914438@qq.com" userId="d32a5b9018d234f0" providerId="LiveId" clId="{63A12FE0-71EF-4737-83F3-814E5DB1F3F5}" dt="2023-08-15T07:07:27.138" v="3757" actId="20577"/>
          <ac:spMkLst>
            <pc:docMk/>
            <pc:sldMk cId="4162252671" sldId="340"/>
            <ac:spMk id="2" creationId="{2D9E6750-1027-8274-29B2-07AD2E120765}"/>
          </ac:spMkLst>
        </pc:spChg>
        <pc:spChg chg="mod">
          <ac:chgData name="1487914438@qq.com" userId="d32a5b9018d234f0" providerId="LiveId" clId="{63A12FE0-71EF-4737-83F3-814E5DB1F3F5}" dt="2023-08-15T07:07:39.760" v="3761" actId="20577"/>
          <ac:spMkLst>
            <pc:docMk/>
            <pc:sldMk cId="4162252671" sldId="340"/>
            <ac:spMk id="3" creationId="{1B3B2253-D057-A4D9-4205-E96101D69021}"/>
          </ac:spMkLst>
        </pc:spChg>
        <pc:inkChg chg="add">
          <ac:chgData name="1487914438@qq.com" userId="d32a5b9018d234f0" providerId="LiveId" clId="{63A12FE0-71EF-4737-83F3-814E5DB1F3F5}" dt="2023-08-17T03:21:23.305" v="6200"/>
          <ac:inkMkLst>
            <pc:docMk/>
            <pc:sldMk cId="4162252671" sldId="340"/>
            <ac:inkMk id="4" creationId="{52B994F7-2121-F319-87A6-6DF49BD8ABF8}"/>
          </ac:inkMkLst>
        </pc:inkChg>
      </pc:sldChg>
      <pc:sldChg chg="new del">
        <pc:chgData name="1487914438@qq.com" userId="d32a5b9018d234f0" providerId="LiveId" clId="{63A12FE0-71EF-4737-83F3-814E5DB1F3F5}" dt="2023-08-15T07:07:58.481" v="3763" actId="680"/>
        <pc:sldMkLst>
          <pc:docMk/>
          <pc:sldMk cId="1449500461" sldId="341"/>
        </pc:sldMkLst>
      </pc:sldChg>
      <pc:sldChg chg="modSp add mod">
        <pc:chgData name="1487914438@qq.com" userId="d32a5b9018d234f0" providerId="LiveId" clId="{63A12FE0-71EF-4737-83F3-814E5DB1F3F5}" dt="2023-08-15T12:44:43.728" v="4045" actId="20577"/>
        <pc:sldMkLst>
          <pc:docMk/>
          <pc:sldMk cId="2477590306" sldId="341"/>
        </pc:sldMkLst>
        <pc:spChg chg="mod">
          <ac:chgData name="1487914438@qq.com" userId="d32a5b9018d234f0" providerId="LiveId" clId="{63A12FE0-71EF-4737-83F3-814E5DB1F3F5}" dt="2023-08-15T12:44:43.728" v="4045" actId="20577"/>
          <ac:spMkLst>
            <pc:docMk/>
            <pc:sldMk cId="2477590306" sldId="341"/>
            <ac:spMk id="3" creationId="{C97D4A31-33D8-FDE3-DC11-AD56116E9C5E}"/>
          </ac:spMkLst>
        </pc:spChg>
      </pc:sldChg>
      <pc:sldChg chg="addSp add">
        <pc:chgData name="1487914438@qq.com" userId="d32a5b9018d234f0" providerId="LiveId" clId="{63A12FE0-71EF-4737-83F3-814E5DB1F3F5}" dt="2023-08-17T01:34:23.907" v="6199"/>
        <pc:sldMkLst>
          <pc:docMk/>
          <pc:sldMk cId="65288170" sldId="342"/>
        </pc:sldMkLst>
        <pc:inkChg chg="add">
          <ac:chgData name="1487914438@qq.com" userId="d32a5b9018d234f0" providerId="LiveId" clId="{63A12FE0-71EF-4737-83F3-814E5DB1F3F5}" dt="2023-08-17T01:34:23.907" v="6199"/>
          <ac:inkMkLst>
            <pc:docMk/>
            <pc:sldMk cId="65288170" sldId="342"/>
            <ac:inkMk id="4" creationId="{3CED0D5F-8632-68E5-BF0F-E9F1FD5A6FBB}"/>
          </ac:inkMkLst>
        </pc:inkChg>
      </pc:sldChg>
      <pc:sldChg chg="modSp add del mod">
        <pc:chgData name="1487914438@qq.com" userId="d32a5b9018d234f0" providerId="LiveId" clId="{63A12FE0-71EF-4737-83F3-814E5DB1F3F5}" dt="2023-08-16T04:26:49.109" v="5453" actId="2696"/>
        <pc:sldMkLst>
          <pc:docMk/>
          <pc:sldMk cId="1686693562" sldId="342"/>
        </pc:sldMkLst>
        <pc:spChg chg="mod">
          <ac:chgData name="1487914438@qq.com" userId="d32a5b9018d234f0" providerId="LiveId" clId="{63A12FE0-71EF-4737-83F3-814E5DB1F3F5}" dt="2023-08-15T12:50:36.448" v="4372" actId="5793"/>
          <ac:spMkLst>
            <pc:docMk/>
            <pc:sldMk cId="1686693562" sldId="342"/>
            <ac:spMk id="3" creationId="{0CA02359-5847-6416-9931-08E28CC64E09}"/>
          </ac:spMkLst>
        </pc:spChg>
      </pc:sldChg>
      <pc:sldChg chg="addSp modSp add mod">
        <pc:chgData name="1487914438@qq.com" userId="d32a5b9018d234f0" providerId="LiveId" clId="{63A12FE0-71EF-4737-83F3-814E5DB1F3F5}" dt="2023-08-17T03:21:23.305" v="6200"/>
        <pc:sldMkLst>
          <pc:docMk/>
          <pc:sldMk cId="1060638101" sldId="343"/>
        </pc:sldMkLst>
        <pc:spChg chg="mod">
          <ac:chgData name="1487914438@qq.com" userId="d32a5b9018d234f0" providerId="LiveId" clId="{63A12FE0-71EF-4737-83F3-814E5DB1F3F5}" dt="2023-08-15T12:57:05.390" v="4443" actId="20577"/>
          <ac:spMkLst>
            <pc:docMk/>
            <pc:sldMk cId="1060638101" sldId="343"/>
            <ac:spMk id="3" creationId="{1B3B2253-D057-A4D9-4205-E96101D69021}"/>
          </ac:spMkLst>
        </pc:spChg>
        <pc:inkChg chg="add">
          <ac:chgData name="1487914438@qq.com" userId="d32a5b9018d234f0" providerId="LiveId" clId="{63A12FE0-71EF-4737-83F3-814E5DB1F3F5}" dt="2023-08-17T03:21:23.305" v="6200"/>
          <ac:inkMkLst>
            <pc:docMk/>
            <pc:sldMk cId="1060638101" sldId="343"/>
            <ac:inkMk id="4" creationId="{7E619310-21FD-EDEC-56B2-A15341466287}"/>
          </ac:inkMkLst>
        </pc:inkChg>
      </pc:sldChg>
      <pc:sldChg chg="modSp new mod">
        <pc:chgData name="1487914438@qq.com" userId="d32a5b9018d234f0" providerId="LiveId" clId="{63A12FE0-71EF-4737-83F3-814E5DB1F3F5}" dt="2023-08-16T02:46:49.430" v="4675" actId="20577"/>
        <pc:sldMkLst>
          <pc:docMk/>
          <pc:sldMk cId="3912238503" sldId="344"/>
        </pc:sldMkLst>
        <pc:spChg chg="mod">
          <ac:chgData name="1487914438@qq.com" userId="d32a5b9018d234f0" providerId="LiveId" clId="{63A12FE0-71EF-4737-83F3-814E5DB1F3F5}" dt="2023-08-16T02:38:21.244" v="4475" actId="20577"/>
          <ac:spMkLst>
            <pc:docMk/>
            <pc:sldMk cId="3912238503" sldId="344"/>
            <ac:spMk id="2" creationId="{7A41280B-8866-EF61-60E3-6FC88A004B5D}"/>
          </ac:spMkLst>
        </pc:spChg>
        <pc:spChg chg="mod">
          <ac:chgData name="1487914438@qq.com" userId="d32a5b9018d234f0" providerId="LiveId" clId="{63A12FE0-71EF-4737-83F3-814E5DB1F3F5}" dt="2023-08-16T02:46:49.430" v="4675" actId="20577"/>
          <ac:spMkLst>
            <pc:docMk/>
            <pc:sldMk cId="3912238503" sldId="344"/>
            <ac:spMk id="3" creationId="{1157B346-F835-CC19-1AEB-E730313256C6}"/>
          </ac:spMkLst>
        </pc:spChg>
      </pc:sldChg>
      <pc:sldChg chg="addSp modSp new mod">
        <pc:chgData name="1487914438@qq.com" userId="d32a5b9018d234f0" providerId="LiveId" clId="{63A12FE0-71EF-4737-83F3-814E5DB1F3F5}" dt="2023-08-17T03:21:23.305" v="6200"/>
        <pc:sldMkLst>
          <pc:docMk/>
          <pc:sldMk cId="3885299159" sldId="345"/>
        </pc:sldMkLst>
        <pc:spChg chg="mod">
          <ac:chgData name="1487914438@qq.com" userId="d32a5b9018d234f0" providerId="LiveId" clId="{63A12FE0-71EF-4737-83F3-814E5DB1F3F5}" dt="2023-08-16T03:05:44.246" v="4684" actId="20577"/>
          <ac:spMkLst>
            <pc:docMk/>
            <pc:sldMk cId="3885299159" sldId="345"/>
            <ac:spMk id="2" creationId="{2ADA2CB8-FDCA-989F-00F6-22E7DE3AC03F}"/>
          </ac:spMkLst>
        </pc:spChg>
        <pc:spChg chg="mod">
          <ac:chgData name="1487914438@qq.com" userId="d32a5b9018d234f0" providerId="LiveId" clId="{63A12FE0-71EF-4737-83F3-814E5DB1F3F5}" dt="2023-08-16T03:11:55.505" v="4971" actId="20577"/>
          <ac:spMkLst>
            <pc:docMk/>
            <pc:sldMk cId="3885299159" sldId="345"/>
            <ac:spMk id="3" creationId="{2224D1BF-16B5-CB98-2847-8429636BF3D6}"/>
          </ac:spMkLst>
        </pc:spChg>
        <pc:inkChg chg="add">
          <ac:chgData name="1487914438@qq.com" userId="d32a5b9018d234f0" providerId="LiveId" clId="{63A12FE0-71EF-4737-83F3-814E5DB1F3F5}" dt="2023-08-17T03:21:23.305" v="6200"/>
          <ac:inkMkLst>
            <pc:docMk/>
            <pc:sldMk cId="3885299159" sldId="345"/>
            <ac:inkMk id="4" creationId="{308F9604-0E36-BF5F-F2D6-68976B1002AB}"/>
          </ac:inkMkLst>
        </pc:inkChg>
      </pc:sldChg>
      <pc:sldChg chg="addSp delSp modSp new mod">
        <pc:chgData name="1487914438@qq.com" userId="d32a5b9018d234f0" providerId="LiveId" clId="{63A12FE0-71EF-4737-83F3-814E5DB1F3F5}" dt="2023-08-16T03:23:33.658" v="5041" actId="20577"/>
        <pc:sldMkLst>
          <pc:docMk/>
          <pc:sldMk cId="4222708819" sldId="346"/>
        </pc:sldMkLst>
        <pc:spChg chg="mod">
          <ac:chgData name="1487914438@qq.com" userId="d32a5b9018d234f0" providerId="LiveId" clId="{63A12FE0-71EF-4737-83F3-814E5DB1F3F5}" dt="2023-08-16T03:19:53.969" v="4981" actId="20577"/>
          <ac:spMkLst>
            <pc:docMk/>
            <pc:sldMk cId="4222708819" sldId="346"/>
            <ac:spMk id="2" creationId="{A7AD94D6-9406-BE22-D2B3-03A8843D0592}"/>
          </ac:spMkLst>
        </pc:spChg>
        <pc:spChg chg="del">
          <ac:chgData name="1487914438@qq.com" userId="d32a5b9018d234f0" providerId="LiveId" clId="{63A12FE0-71EF-4737-83F3-814E5DB1F3F5}" dt="2023-08-16T03:22:40.123" v="4982" actId="931"/>
          <ac:spMkLst>
            <pc:docMk/>
            <pc:sldMk cId="4222708819" sldId="346"/>
            <ac:spMk id="3" creationId="{4EE2AD9A-6283-49BC-4BF2-F1582111146C}"/>
          </ac:spMkLst>
        </pc:spChg>
        <pc:spChg chg="add mod">
          <ac:chgData name="1487914438@qq.com" userId="d32a5b9018d234f0" providerId="LiveId" clId="{63A12FE0-71EF-4737-83F3-814E5DB1F3F5}" dt="2023-08-16T03:23:33.658" v="5041" actId="20577"/>
          <ac:spMkLst>
            <pc:docMk/>
            <pc:sldMk cId="4222708819" sldId="346"/>
            <ac:spMk id="7" creationId="{2DFCA105-9093-6AC8-D258-0DBD5C02605C}"/>
          </ac:spMkLst>
        </pc:spChg>
        <pc:picChg chg="add del mod">
          <ac:chgData name="1487914438@qq.com" userId="d32a5b9018d234f0" providerId="LiveId" clId="{63A12FE0-71EF-4737-83F3-814E5DB1F3F5}" dt="2023-08-16T03:23:08.711" v="4990" actId="478"/>
          <ac:picMkLst>
            <pc:docMk/>
            <pc:sldMk cId="4222708819" sldId="346"/>
            <ac:picMk id="5" creationId="{518580B1-8304-A7B1-AF6B-1096E38FBCBE}"/>
          </ac:picMkLst>
        </pc:picChg>
      </pc:sldChg>
      <pc:sldChg chg="addSp modSp new mod">
        <pc:chgData name="1487914438@qq.com" userId="d32a5b9018d234f0" providerId="LiveId" clId="{63A12FE0-71EF-4737-83F3-814E5DB1F3F5}" dt="2023-08-17T03:21:23.305" v="6200"/>
        <pc:sldMkLst>
          <pc:docMk/>
          <pc:sldMk cId="2076914589" sldId="347"/>
        </pc:sldMkLst>
        <pc:spChg chg="mod">
          <ac:chgData name="1487914438@qq.com" userId="d32a5b9018d234f0" providerId="LiveId" clId="{63A12FE0-71EF-4737-83F3-814E5DB1F3F5}" dt="2023-08-16T03:27:25.316" v="5047"/>
          <ac:spMkLst>
            <pc:docMk/>
            <pc:sldMk cId="2076914589" sldId="347"/>
            <ac:spMk id="2" creationId="{49DB5685-76A9-38B7-3374-16077E3FBB33}"/>
          </ac:spMkLst>
        </pc:spChg>
        <pc:spChg chg="mod">
          <ac:chgData name="1487914438@qq.com" userId="d32a5b9018d234f0" providerId="LiveId" clId="{63A12FE0-71EF-4737-83F3-814E5DB1F3F5}" dt="2023-08-16T03:27:28.563" v="5048"/>
          <ac:spMkLst>
            <pc:docMk/>
            <pc:sldMk cId="2076914589" sldId="347"/>
            <ac:spMk id="3" creationId="{47FF7E6C-E3AB-516A-DED4-AEE159827740}"/>
          </ac:spMkLst>
        </pc:spChg>
        <pc:inkChg chg="add">
          <ac:chgData name="1487914438@qq.com" userId="d32a5b9018d234f0" providerId="LiveId" clId="{63A12FE0-71EF-4737-83F3-814E5DB1F3F5}" dt="2023-08-17T03:21:23.305" v="6200"/>
          <ac:inkMkLst>
            <pc:docMk/>
            <pc:sldMk cId="2076914589" sldId="347"/>
            <ac:inkMk id="4" creationId="{D520FBFA-F107-52E1-0860-80EF8D572BD0}"/>
          </ac:inkMkLst>
        </pc:inkChg>
      </pc:sldChg>
      <pc:sldChg chg="addSp modSp add mod">
        <pc:chgData name="1487914438@qq.com" userId="d32a5b9018d234f0" providerId="LiveId" clId="{63A12FE0-71EF-4737-83F3-814E5DB1F3F5}" dt="2023-08-17T03:21:23.305" v="6200"/>
        <pc:sldMkLst>
          <pc:docMk/>
          <pc:sldMk cId="1470250737" sldId="348"/>
        </pc:sldMkLst>
        <pc:spChg chg="mod">
          <ac:chgData name="1487914438@qq.com" userId="d32a5b9018d234f0" providerId="LiveId" clId="{63A12FE0-71EF-4737-83F3-814E5DB1F3F5}" dt="2023-08-16T06:18:40.678" v="5623" actId="20577"/>
          <ac:spMkLst>
            <pc:docMk/>
            <pc:sldMk cId="1470250737" sldId="348"/>
            <ac:spMk id="3" creationId="{47FF7E6C-E3AB-516A-DED4-AEE159827740}"/>
          </ac:spMkLst>
        </pc:spChg>
        <pc:inkChg chg="add">
          <ac:chgData name="1487914438@qq.com" userId="d32a5b9018d234f0" providerId="LiveId" clId="{63A12FE0-71EF-4737-83F3-814E5DB1F3F5}" dt="2023-08-17T03:21:23.305" v="6200"/>
          <ac:inkMkLst>
            <pc:docMk/>
            <pc:sldMk cId="1470250737" sldId="348"/>
            <ac:inkMk id="4" creationId="{AFD75B97-B614-227B-946A-6E75A9AAEED4}"/>
          </ac:inkMkLst>
        </pc:inkChg>
      </pc:sldChg>
      <pc:sldChg chg="addSp modSp new mod">
        <pc:chgData name="1487914438@qq.com" userId="d32a5b9018d234f0" providerId="LiveId" clId="{63A12FE0-71EF-4737-83F3-814E5DB1F3F5}" dt="2023-08-17T01:34:23.907" v="6199"/>
        <pc:sldMkLst>
          <pc:docMk/>
          <pc:sldMk cId="2058558382" sldId="349"/>
        </pc:sldMkLst>
        <pc:spChg chg="mod">
          <ac:chgData name="1487914438@qq.com" userId="d32a5b9018d234f0" providerId="LiveId" clId="{63A12FE0-71EF-4737-83F3-814E5DB1F3F5}" dt="2023-08-16T03:30:40.803" v="5127"/>
          <ac:spMkLst>
            <pc:docMk/>
            <pc:sldMk cId="2058558382" sldId="349"/>
            <ac:spMk id="2" creationId="{4EB3AF5B-7486-9B1D-1A73-1BC4277497B0}"/>
          </ac:spMkLst>
        </pc:spChg>
        <pc:spChg chg="mod">
          <ac:chgData name="1487914438@qq.com" userId="d32a5b9018d234f0" providerId="LiveId" clId="{63A12FE0-71EF-4737-83F3-814E5DB1F3F5}" dt="2023-08-16T03:39:50.034" v="5448" actId="20577"/>
          <ac:spMkLst>
            <pc:docMk/>
            <pc:sldMk cId="2058558382" sldId="349"/>
            <ac:spMk id="3" creationId="{F3B24E1C-EA74-3642-C44D-251FF4B88FA9}"/>
          </ac:spMkLst>
        </pc:spChg>
        <pc:inkChg chg="add">
          <ac:chgData name="1487914438@qq.com" userId="d32a5b9018d234f0" providerId="LiveId" clId="{63A12FE0-71EF-4737-83F3-814E5DB1F3F5}" dt="2023-08-17T01:34:23.907" v="6199"/>
          <ac:inkMkLst>
            <pc:docMk/>
            <pc:sldMk cId="2058558382" sldId="349"/>
            <ac:inkMk id="4" creationId="{2B2606E1-482C-139A-0153-D9B4D01D70CA}"/>
          </ac:inkMkLst>
        </pc:inkChg>
      </pc:sldChg>
      <pc:sldChg chg="addSp modSp add mod">
        <pc:chgData name="1487914438@qq.com" userId="d32a5b9018d234f0" providerId="LiveId" clId="{63A12FE0-71EF-4737-83F3-814E5DB1F3F5}" dt="2023-08-17T01:34:23.907" v="6199"/>
        <pc:sldMkLst>
          <pc:docMk/>
          <pc:sldMk cId="1334857375" sldId="350"/>
        </pc:sldMkLst>
        <pc:spChg chg="mod">
          <ac:chgData name="1487914438@qq.com" userId="d32a5b9018d234f0" providerId="LiveId" clId="{63A12FE0-71EF-4737-83F3-814E5DB1F3F5}" dt="2023-08-16T03:39:38.976" v="5446" actId="27636"/>
          <ac:spMkLst>
            <pc:docMk/>
            <pc:sldMk cId="1334857375" sldId="350"/>
            <ac:spMk id="3" creationId="{F3B24E1C-EA74-3642-C44D-251FF4B88FA9}"/>
          </ac:spMkLst>
        </pc:spChg>
        <pc:inkChg chg="add">
          <ac:chgData name="1487914438@qq.com" userId="d32a5b9018d234f0" providerId="LiveId" clId="{63A12FE0-71EF-4737-83F3-814E5DB1F3F5}" dt="2023-08-17T01:34:23.907" v="6199"/>
          <ac:inkMkLst>
            <pc:docMk/>
            <pc:sldMk cId="1334857375" sldId="350"/>
            <ac:inkMk id="4" creationId="{6DCAA218-B233-83CF-45EF-ECD1FB23F6FD}"/>
          </ac:inkMkLst>
        </pc:inkChg>
      </pc:sldChg>
      <pc:sldChg chg="modSp new del mod">
        <pc:chgData name="1487914438@qq.com" userId="d32a5b9018d234f0" providerId="LiveId" clId="{63A12FE0-71EF-4737-83F3-814E5DB1F3F5}" dt="2023-08-16T14:41:15.237" v="6015" actId="2696"/>
        <pc:sldMkLst>
          <pc:docMk/>
          <pc:sldMk cId="1392195429" sldId="351"/>
        </pc:sldMkLst>
        <pc:spChg chg="mod">
          <ac:chgData name="1487914438@qq.com" userId="d32a5b9018d234f0" providerId="LiveId" clId="{63A12FE0-71EF-4737-83F3-814E5DB1F3F5}" dt="2023-08-16T14:35:44.343" v="6006" actId="20577"/>
          <ac:spMkLst>
            <pc:docMk/>
            <pc:sldMk cId="1392195429" sldId="351"/>
            <ac:spMk id="2" creationId="{C5D73BDA-801C-06E3-1299-F3FC95303F73}"/>
          </ac:spMkLst>
        </pc:spChg>
        <pc:spChg chg="mod">
          <ac:chgData name="1487914438@qq.com" userId="d32a5b9018d234f0" providerId="LiveId" clId="{63A12FE0-71EF-4737-83F3-814E5DB1F3F5}" dt="2023-08-16T14:41:10.964" v="6014" actId="5793"/>
          <ac:spMkLst>
            <pc:docMk/>
            <pc:sldMk cId="1392195429" sldId="351"/>
            <ac:spMk id="3" creationId="{92BB816D-28F8-E36E-6909-565B3F1454C4}"/>
          </ac:spMkLst>
        </pc:spChg>
      </pc:sldChg>
    </pc:docChg>
  </pc:docChgLst>
</pc:chgInfo>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8-17T00:35:03.179"/>
    </inkml:context>
    <inkml:brush xml:id="br0">
      <inkml:brushProperty name="width" value="0.05292" units="cm"/>
      <inkml:brushProperty name="height" value="0.05292" units="cm"/>
      <inkml:brushProperty name="color" value="#FF0000"/>
    </inkml:brush>
  </inkml:definitions>
  <inkml:trace contextRef="#ctx0" brushRef="#br0">19976 1561 0,'0'79'62,"-13"41"-46,13-107-16,0 0 0,-13-13 0,-14 304 31,14-66-15,13-224-16,0 12 0,-13 212 15,13-225-15,0 1 0,0-1 0,0 344 32,0-344-32,26 133 15,-13-146-15,14 119 16,12 0-1,1-13 1,13-40 0,-53-53-16,53 80 31,66 92 0,40-53-15,-146-132-1,0 0-15,212-39 16,-212 39-16,1 0 16,-1 0-16,0 0 0,-13-14 0,13 14 0,292-66 15,-147 13 1,-131 53-16,-14-13 16,93-80-1,-93 93-15,53-224 16,-26 52-1,-40 158-15,0 1 0,26-172 16,1 0 0,-27 0-1,0 171-15,0-184 16,-53 13 0,53 171-16,0 1 0,-13 0 0,-53-159 15,66 159-15,-14 0 0,14-1 0,-13 1 0,-159-225 31,66 159-15,0 26 0,1 26-1,91 27-15,-52-26 16,-106-14 15,159 40-31,-146-40 31,93 40-15,26 0 15,1 0-15,-1 0 15,27 0-15,-80 0-1,27 14 1,53-14-16,0 13 16,-67 0-1,80 0 17</inkml:trace>
  <inkml:trace contextRef="#ctx0" brushRef="#br0" timeOffset="547.94">20823 2619 0,'-14'0'47,"-25"120"-31,39-94-16,-13-13 0,13 0 0,-14 14 15,-118 317 1,132-331-16,-13 0 16,-14 53-1,27-171 17,0 12-17,0 80-15,0-53 16,0 52-16,0-39 15</inkml:trace>
  <inkml:trace contextRef="#ctx0" brushRef="#br0" timeOffset="888.1">20690 2659 0,'0'13'0,"0"-26"0,53 172 32,-53-146-32,40 186 31,-14-107-15,-26-79-16,14 27 31</inkml:trace>
  <inkml:trace contextRef="#ctx0" brushRef="#br0" timeOffset="1655.63">20638 3228 0,'26'0'62,"-13"-13"-46,53 0 15,14-1-15,-67 14-16,132-39 31</inkml:trace>
  <inkml:trace contextRef="#ctx0" brushRef="#br0" timeOffset="2702.66">22423 2077 0,'0'106'16,"0"53"-1,0-146-15,0 0 0,0 93 16,0 159-1,0-239-15,0 305 16,0-318-16,0 13 0,0-12 0,53 369 31,27-158-15,-67-212-16,0 1 0,159 184 31,-79-119-15,-80-65-16,0-1 0,0-13 0,120 119 31,-120-119-31,66 26 16,67-12-1,-133-14-15,278-159 32,-278 146-32,1-1 0,330-449 31,-159 186-16,-185 263-15,13 14 0,0-13 0,133-357 32,-133-40-1,-13 396-31,-40-396 16,40 384-1,-13 13-15,13-1 0,-13 1 0,-133-251 16,133 250-1,0 14-15,0-13 0,-1 0 0,14 0 0,-198-40 16,145 53 0,40 0-16,-159 0 15,-199 0 1,358 0-16,0 0 0,0 0 16,0 13-16,-1-13 0,-144 79 15,-14 67 16,52-80-15,28-13 0,79-40-1,-1 0 1,1-13 0,0 14-1,0-14-15,13 13 0,0 0 31</inkml:trace>
  <inkml:trace contextRef="#ctx0" brushRef="#br0" timeOffset="3185.24">23204 2474 0,'-26'40'15,"12"-1"1,14-25-16,0 25 15,-26 41 1,26-67-16,0 0 0,-66 305 16,66-292-16,-53 159 15,0 0 1,53-171-16,0-80 47,13-93-32,0 146-15,-13-1 0,0 1 0,0-13 16</inkml:trace>
  <inkml:trace contextRef="#ctx0" brushRef="#br0" timeOffset="4062.16">23151 2646 0,'53'0'78,"79"0"-62,-52 26 15,-67-26-15,0 14-16,80 131 15,-93-132 1,13 53-1,-26-52 32,-53-1-31,52-13-16,-12 13 16,-93 40-1,106-53-15,-14 27 16,27-14-16,-13 0 31,13 0-15,0 0 15,0 1-15,66 78 15,0-26-16,-66-52-15,13-14 0,1 26 16,-1 1 0,0 12-1,0 27 1,-13-52-16,0 25 16,0 1-1,0-27 1,-39-13 15,-28 0-15,-52 66-1,106-66 1,-26 14 0,-28-28 15,1-12-16,53 26-15,0-13 16</inkml:trace>
  <inkml:trace contextRef="#ctx0" brushRef="#br0" timeOffset="5069.99">20598 2223 0,'0'0'0,"0"13"0,0 27 16,0 52 15,26-39-15,40-13 15,-52-40-31,52-53 16,-66 40-1,0-1-15,26-131 16,-26 132-1,13-67 17,-39 67 15,-14 13-32,27 0-15,-40 0 31,14 0-15</inkml:trace>
  <inkml:trace contextRef="#ctx0" brushRef="#br0" timeOffset="5875.7">20968 2368 0,'13'0'79,"40"0"-64,-39 0-15,-1 0 0,291 0 31,-39 27-15,-226-27-16,-12 0 0,-1 13 0,-12-13 0,-1 0 0,463 92 31,-304-78-15,-159-14 0</inkml:trace>
  <inkml:trace contextRef="#ctx0" brushRef="#br0" timeOffset="6466.53">22490 2395 0,'0'13'78,"0"53"-62,0-53-16,26 159 31,120-26 0,-146-133-31,13-13 0,0 0 0,119-53 16,-118 40-16,-1 13 16,-13-13-16,13 13 0,53-225 15,-66 211 1,-26-131-1,-14 118 1,0 27 0,14 14-1,-27 12 1,0 14 0,-13-14-1,0 1 1,52-14-16,-52 13 15,-13 1 1,26 13 0,27-27-1</inkml:trace>
  <inkml:trace contextRef="#ctx0" brushRef="#br0" timeOffset="7787.66">22450 2739 0,'-27'13'16,"-118"40"-1,132-53-15,-1 13 0,-12-13 0,0 0 16,-199 40 0,-291 39 15,502-79-31,-52 0 15,53 0 1,13-13 78,-13 13-79,0 0 1,-54 0 0,54 0-16,-26 0 15,12 0 17,-13 0 14,-26 0-30,53 0-16,-27 0 16,27 0-1</inkml:trace>
  <inkml:trace contextRef="#ctx0" brushRef="#br0" timeOffset="8281.39">20942 2871 0,'0'0'0,"-27"26"16,14-13-1,-13 14 1,26-14-16,53 93 31,-40-80-15,0-12-1,0-14 17,14-14-17,-14 14-15,40-52 32,-40-28-17,0-26 1,-13 93-1,0 0 1,-53 13 31,40 0-31,-53 13-1</inkml:trace>
  <inkml:trace contextRef="#ctx0" brushRef="#br0" timeOffset="9030.48">21127 3096 0,'26'0'47,"14"13"-16,-27-13-31,186 53 32,-27-27-17,-159-12-15,0-14 0,212 39 16,13 1 0,-225-40-16,14 0 0,290-966 31,-250 1958-16,-54-992 79,13 0-63,1 0-15,-1 0 0,1 0-1,65-13 17,-52 13-17,-27 0-15,27 0 31</inkml:trace>
  <inkml:trace contextRef="#ctx0" brushRef="#br0" timeOffset="25269.99">28033 913 0,'26'26'78,"14"93"-62,-40-105-16,106 131 31,-67-92-15,1-26-1,26-27 1,-53 0-16,120-106 31,-120 26-15,-13 67-16,-40-119 31,0 79-15,-52 13-1,79 40 1,13-13-16,-14 13 0,-65 0 16,-14 40 15,93-27-16,-13-13-15,-26 13 16,39 0 0,-27 1-1,1-14 1,-1 13 0,14 0-16</inkml:trace>
  <inkml:trace contextRef="#ctx0" brushRef="#br0" timeOffset="44824.85">6985 18164 0,'-13'0'0,"13"-14"32,-13 14 30</inkml:trace>
  <inkml:trace contextRef="#ctx0" brushRef="#br0" timeOffset="45374.33">4247 17621 0,'-172'-79'31,"158"79"-31,200 79 0,-451-158 16,212 198 15,53-79-15,0-27-16,0 13 0,0-12 0,0 211 15,0-212-15,0 0 0,40 132 16,79 14-1,397 132 17,-490-291-32,27 27 0,503 39 31,-411-79-15</inkml:trace>
  <inkml:trace contextRef="#ctx0" brushRef="#br0" timeOffset="48644.65">16351 8890 0,'-13'0'31,"0"0"1,-14 79-1,27-65-31,0-1 0,0 0 0,40 384 31,-27-384-31,-13 0 0,13 14 0,226 396 31,-213-396-31,173 118 16,65-92 0,-251-53-16,1 0 0,12 0 0,199-185 31,-212 159-31,-13 12 0,-66-475 15,53 462 1,13 14-16,-13-27 0,-1 14 0,1-1 0,13 14 0,-13 0 0,-199-318 16,199 318-1,0 0-15,-1 13 0,1-13 0,0 13 0,13-14 0,-13 1 0,-186-13 16,146 26 0,40 0-16,0 0 0,0 0 0,0 0 0,-212 26 15,66 14 1,159-27-16,-13-13 15,-199 27 1,172-27 0</inkml:trace>
  <inkml:trace contextRef="#ctx0" brushRef="#br0" timeOffset="49717.88">17595 9366 0,'66'0'47,"119"0"-31,-172 0-16,1 0 0,12 14 0,477-14 31,-437 0-31,-40 0 0,279 0 16,-279 0-16,239 0 15,-80 0 1,-172 0-16,0 0 0,120 0 15,-67 0 1,-66-14 0</inkml:trace>
  <inkml:trace contextRef="#ctx0" brushRef="#br0" timeOffset="50172.57">19354 9274 0,'0'26'32,"14"186"-17,-14-199 1,13 0-16,-13 1 0,119 158 15,-106-159 1,0 0-16,0-13 0,239 53 16,-239-53-16,0 0 0,1 0 15,263-132 1,-263 118-16,-1 1 0,-13 0 16,13 0-16,0-14 0,-13 14 0,0-172 15,0 172-15,0-14 0,-13-13 16,0 40-16,13-13 0,-13 0 0,13 0 0,-14-1 0,1 1 0,-93-106 15,0 53 1,93 66-16,0 0 0,-146-40 31,27 40-15,13 53 0,106-39-16,-53 105 31,66-40-16</inkml:trace>
  <inkml:trace contextRef="#ctx0" brushRef="#br0" timeOffset="50653.53">20016 9975 0,'0'53'47,"13"172"-31,-13-212-16,0 0 0,0 821 31,0-808-31,0 53 0,0-52 0,0-14 0,0 609 31,0-318-15,0-291-16,0 1 0,0 197 31,0-303 1,0 65-17,0 14-15,0-53 0</inkml:trace>
  <inkml:trace contextRef="#ctx0" brushRef="#br0" timeOffset="51124.95">19791 11986 0,'-53'158'31,"40"-131"-31,79-212 0,-132 582 31,66-384-31,0 0 0,0 0 0,0 199 32,39-146-17,-25-66-15,-14 13 0,158 14 31,14-120-15,-158 80-16,65-93 16,-53-39-1,-26 131-15,0-118 32,0 106-17,-39-27 1,25 53-1,14-14-15,-132 1 16,119 13 0,0 0-16,-146 13 15,146-13 1,0 14-16</inkml:trace>
  <inkml:trace contextRef="#ctx0" brushRef="#br0" timeOffset="51766.18">17634 12092 0,'14'0'47,"-1"0"-31,0 0-16,14 0 15,184 52 1,-197-38-16,-1-14 16,0 0-16,0 13 0,397 80 15,-92-54 1,-292-39-16,1 0 0,-1 0 0,371 13 31,-357-13 0,-120-26 48,-12 0-64</inkml:trace>
  <inkml:trace contextRef="#ctx0" brushRef="#br0" timeOffset="52512.54">17291 11827 0,'-14'0'16,"28"0"-16,-134 0 15,120 13 1,-39 53 0,39-52-1,13 78 1,-13-79-16,13 27 15,14-13 1,-14-27-16,-13 13 0,26 0 16,27-13-1,-39 0-15,38 0 16,67-26 0,-105 26-1,118-53 1,-92 0-1,-40 26 1,0-26 0,0 27-1,-14-1 1,1 1 0,-53-14-1,-66 14 1,-27-1-1,146 27-15,0 0 0,-120-13 16,27 13 0,67-13-1</inkml:trace>
  <inkml:trace contextRef="#ctx0" brushRef="#br0" timeOffset="53449.87">16960 10054 0,'0'13'47,"79"159"-16,-79-158-31,13-1 0,-13 0 0,67 252 31,-41-80-15,-26-172-16,40 186 16,13 12-1,-53-197-15,0 12 0,39 106 16,-12-26 15,-14-106 0,40 199 63,-27-28-63,-26-157-31,0-1 16</inkml:trace>
  <inkml:trace contextRef="#ctx0" brushRef="#br0" timeOffset="55012.58">17066 8176 0,'0'79'110,"-14"27"-95,1-13 1,0-27-1,0-27 17</inkml:trace>
  <inkml:trace contextRef="#ctx0" brushRef="#br0" timeOffset="55513.23">17224 8255 0,'40'0'47,"13"66"-31,-40-53-16,133 226 31,-146-226-31,13 0 0,132 238 31,-131-237-31,-14-1 0,53 93 16,-14-14 0,-25-92-16,-14 27 15,-27-40 48,-39-54-48,53 67-15,13-13 0,-53-13 16,40 26-16,-54-53 16</inkml:trace>
  <inkml:trace contextRef="#ctx0" brushRef="#br0" timeOffset="56175.21">16761 8692 0,'14'0'62,"-1"-14"-31,13 14 1,-26-13-32,80 13 15,-67 0 1,238 27 0,-238-14-1,14-13-15,-14 0 0,212 40 16,-199-40-16,-12 0 15,25 0 1</inkml:trace>
  <inkml:trace contextRef="#ctx0" brushRef="#br0" timeOffset="57939.12">20611 8546 0,'0'53'78,"-26"132"-47,26-172-31,-27 133 32,27-133-32,-79 146 15,66-133 1,13-12-16,-27 105 16,27-106-1,-13-13 32</inkml:trace>
  <inkml:trace contextRef="#ctx0" brushRef="#br0" timeOffset="58934.39">20624 8678 0,'14'0'31,"25"-13"-15,-26 13-16,1 0 0,52 0 31,-40 0-16,-13 13-15,54 40 32,65 66-1,-79-39 0,-53-67-31,13-13 0,-13 40 16,0-27-1,0 0-15,0 0 16,-13 1 0,-106 12-1,106-26-15,-1 0 16,-211 0 0,212 0-16,0 0 0,0 0 0,0 0 15,-67 13 1,67 1-1,26-14 48,27 0-47,39 13 15,-39 13-16,-27-26-15,-13 13 0,119 80 32,-92 0-1,-14-80-31,0 93 31,-13-80-15,-26-13 15,-107-13-15,120 0-16,0 0 0,-305 80 31,279-80-15,12 0 30,1 0-46</inkml:trace>
  <inkml:trace contextRef="#ctx0" brushRef="#br0" timeOffset="60277.9">17859 9975 0,'-13'0'31</inkml:trace>
  <inkml:trace contextRef="#ctx0" brushRef="#br0" timeOffset="61036.59">16153 11086 0,'-13'13'47,"-14"120"-31,14-107-16,13-13 0,-119 278 31,39-105-15,67-173-16,13 0 0,-119 133 31,106-133-15,13-66 15</inkml:trace>
  <inkml:trace contextRef="#ctx0" brushRef="#br0" timeOffset="61887.33">16060 11337 0,'0'0'0,"53"0"16,-53 14-16,40-1 31,-1 13-15,-12-26-1,-14 14 1,-13-1 0,0 40-1,-40 39 16,14-39-15,-27-26 15,27-27-15,-54-13 15,54-1-15,92 14 78,66 66-63,-119-52-16,27 65 1,13 80 0,-53-146-16,13 53 15,-13-26 1,0-27 0,-26-13 15,-80-40-16,93 40-15,0 0 0,-199-26 32,159 26-17,40 0 1</inkml:trace>
  <inkml:trace contextRef="#ctx0" brushRef="#br0" timeOffset="62869.95">20981 11748 0,'-13'79'94,"-53"146"-78,53-225-16,13 13 0,0 0 0,0 14 0,-13-14 0,-133 516 31,133-529-31,-14 159 15,27-146-15,-26 27 16,26-27 0,0-53 15,0 27-31</inkml:trace>
  <inkml:trace contextRef="#ctx0" brushRef="#br0" timeOffset="63334.89">21101 12184 0,'13'40'47,"13"132"-16,-13-159-31,-13 0 0,14 159 16,-1-145-16,0-14 0,186 516 31,-107-291-15,-92-277 46,0 25-46,0 1-16,-40-93 15,40 93-15,0-13 16,0 12-16</inkml:trace>
  <inkml:trace contextRef="#ctx0" brushRef="#br0" timeOffset="63841.91">21034 12872 0,'14'-13'78,"91"0"-47,-91 13-15,-1 0-16,159-53 15,-159 53-15,0 0 16,40-14 0</inkml:trace>
  <inkml:trace contextRef="#ctx0" brushRef="#br0" timeOffset="69327.19">22794 7012 0,'-13'0'16,"-1"0"0,1 0-1,13-14 16,-26 14-15,12 0-16,1-13 16</inkml:trace>
  <inkml:trace contextRef="#ctx0" brushRef="#br0" timeOffset="70268.28">21206 8110 0,'-26'0'32,"13"0"-17,-120 39 16,-105 41-15,212-67-16,13-13 0,-1 13 0,-488 238 31,330-52 1,172-186-32,0 0 0,0 1 0,53 131 15,-40-132-15,-13 1 16,13-14-16,-13 13 0,225 106 15,-185-119 1,-27 0-16,0 0 0,0 0 0,93 0 16,-66-27-1,-27-12 17,-13 25-17</inkml:trace>
  <inkml:trace contextRef="#ctx0" brushRef="#br0" timeOffset="71278.42">23601 8678 0,'0'-13'16,"-13"106"62,-1 66-62,14-146-16,0 0 0,0 0 0,0 0 0,0 1 0,0-1 15,0 238 1,14-238-16,-14 1 0,0-1 0,13-13 0,79 93 16,-78-80-16,-1-13 15,212 39 1,-212-39-16,66-66 15,-79 53-15,14 13 0,-14-13 0,13 0 16,-13-1-16,66-210 16,-66 210-16,0 1 0,0-13 0,0-1 15,0 14-15,-185-410 32,52 370-17,1 53 16,79 26-15,0 1 0,40-14-1,0 0 1,13 40 0</inkml:trace>
  <inkml:trace contextRef="#ctx0" brushRef="#br0" timeOffset="71739.03">24302 9141 0,'40'0'62,"79"53"-46,-106-26-16,80 39 15,542 344 17,-609-397-32,-13-13 0,14 14 0,-1 12 0,1-13 0,-1 0 0,-13-13 0,556 265 31,-542-265-31,-1 13 0,490 146 16,-503-159-16,0 0 15,14 0 1,-27-13 15,0 0 16</inkml:trace>
  <inkml:trace contextRef="#ctx0" brushRef="#br0" timeOffset="72280.47">26617 9816 0,'0'40'47,"-13"145"-16,13-172-31,-13 80 16,13 26 0,0-106-16,0 0 0,0 1 0,105 65 31,-91-79-31,184-13 31,-171 0-15,118-120-1,-79 54 1,-66 66-16,0-1 0,0 1 16,0-106-1,-66 27 1,53 78-16,13 1 0,-13 13 0,-1-13 16,1 13-16,13-13 0,-13 13 0,13-14 0,-13 14 0,0-13 0,-93-53 15,-27 40 1,41-967-1,-27 2038 1,105-1045-16,-38 40 16,25-13-1,27-14-15,-13-13 32,0 26-17,-1-26-15</inkml:trace>
  <inkml:trace contextRef="#ctx0" brushRef="#br0" timeOffset="73166.71">24077 9472 0,'27'106'62,"52"106"-46,-66-199-16,-13 0 0,13 0 0,1 27 0,25 66 16,186 436-1,-212-529-15,1 14 0,290 568 32,-211-410-17,-93-171-15,13-14 0,-13 13 0,0 0 0,13 0 0,53 133 31,-39-120 1</inkml:trace>
  <inkml:trace contextRef="#ctx0" brushRef="#br0" timeOffset="73652.63">25030 11562 0,'0'67'31,"-27"157"-15,27-210 0,-26 356-1,26-357-15,0 1 16,0-1-16,0 13 0,0-13 0,0 1 0,39 158 16,-25-159-16,-1-13 15,172 53 1,-145-53-1,79-132 1,-119 118-16,0 1 0,13 0 0,-13-14 16,0-184-1,0 184-15,-13 14 0,13 0 0,0 0 16,-159-212 0,159 211-16,-79-39 15,12 14 16,54 39-15,-13 0 0,13 0-16,13 13 0,-27 27 31,27-1-15,0-12-1</inkml:trace>
  <inkml:trace contextRef="#ctx0" brushRef="#br0" timeOffset="74747.07">25307 12277 0,'0'0'0,"0"-27"31,172-158 1,-158 185-32,-14-13 0,13 13 0,238-238 31,-224 224-31,-14 14 0,185-198 16,-184 185-16,-1 0 0,251-265 31,-250 265-31,171-292 15,-185 292 1,26 0-16,-26 0 0,13 13 0,-13-14 0,14 1 0,-1 0 0,80-93 16,-93 93-1,52-14 1,-25 27 15,-14 0-15,14-13 218,-14 0-218,0 0-16,40-67 31,-27 27 0,-12 53-31,-1-13 32,0 13-1,-13-13-16,13 13 17,-13-13-1</inkml:trace>
  <inkml:trace contextRef="#ctx0" brushRef="#br0" timeOffset="75951.42">24183 7660 0,'-13'13'62,"-1"27"-46,-52 52 15,0 27-15,66-105-16,-13-14 0,13 13 0,-13 0 0,13 0 15,-159 278 16,159-277-31,-13 38 16,-1-12 0,14-27-1,0 1 1</inkml:trace>
  <inkml:trace contextRef="#ctx0" brushRef="#br0" timeOffset="76498.64">24051 7594 0,'53'13'47,"-1"40"-32,-38-53-15,-14 13 0,106 146 32,-27-14-17,-66-132-15,-13 1 0,199 383 31,12-1 1,-211-382-32,0-1 0,66 66 15,-52-39 1,-14-27 0,-67-39 77,15-1-77,38 27-16,14-13 0</inkml:trace>
  <inkml:trace contextRef="#ctx0" brushRef="#br0" timeOffset="76988.63">24223 8586 0,'13'-27'62,"66"1"-46,-66 26-16,212-79 31,-26 12 0,-199 54-31,13 0 16</inkml:trace>
  <inkml:trace contextRef="#ctx0" brushRef="#br0" timeOffset="79757.94">28033 9062 0,'0'13'62,"-40"93"-46,40-93-16,0 1 0,-79 171 31,-14 53-15,80-225-1,-40 80 1</inkml:trace>
  <inkml:trace contextRef="#ctx0" brushRef="#br0" timeOffset="80606.42">28059 9009 0,'13'0'47,"1"0"-15,-1 0-32,13 13 31,1 1-16,-27-1-15,13-13 0,40 79 32,-27-39-17,1-14 1,-14 80 15,-13-93-31,-93 106 16,80-105-1,0-1-15,-106 132 16,106-131-16,-40 25 16,39-39-1,14-13 32,0-27-31,0 27-1,0 0 1,27 13 0,13 0-1,13 0 1,13 53 0,-27 13-1,-25 13 1,-14-65-16,0-1 0,0 66 31,0-65 0,-67-1-15,-65-13 0,-40 13-1,159-13-15,0 0 0,-1 0 0,-210 53 31,210-53-31,1 13 16</inkml:trace>
  <inkml:trace contextRef="#ctx0" brushRef="#br0" timeOffset="81496.72">23720 11523 0,'0'53'62,"0"185"-30,0-225-32,-13-13 0,13 13 0,-80 159 31,27-106-15,53-52-16,-79 105 31,66-40-16,13-66 1,0-145 15,0 119-15,0-1-16,0-25 0</inkml:trace>
  <inkml:trace contextRef="#ctx0" brushRef="#br0" timeOffset="82361.49">23773 11681 0,'0'0'15,"53"-13"1,0-13 0,13 13-1,-53 13-15,80 0 32,-80 0-17,-13 79 16,-27-26-15,27-40-16,0 13 16,-39 27 15,-41 53 0,80-93-31,-13-13 0,13 14 0,-13-14 0,-27 79 16,27-79-1,0 13 1,-14-13 0,27-13 15,0 0-15,13 13 15,1 0-16,-1 0-15,66 40 32,-79-27-32,14-13 0,-14 13 0,145 80 31,-92-40-15,-53-40-16,40 79 31,-27-12-16,0-14 1,-13-53 15,0-13-31,-106 13 32,93-13-32,-146 0 31,146 0-31,0 0 15,0 0-15,-67-53 16,54 27 0,13 0-1</inkml:trace>
  <inkml:trace contextRef="#ctx0" brushRef="#br0" timeOffset="83572.63">23588 12396 0,'39'26'94,"-25"1"-78,-1-27-16,0 0 15,40 39 16,-40 1-15,0 0 0,-13-14-1,14-26 32</inkml:trace>
  <inkml:trace contextRef="#ctx0" brushRef="#br0" timeOffset="124133.26">17026 14724 0,'93'0'140,"26"0"-124,-106 13-16,0-13 0,0 0 0,133 0 31,-93 27-15,-40-27-16,119 53 31,-13 0-15,-39-14 15,-67-39-15,80 40-1,-80-40 1,-13 13-16,26 1 16,1-14 62,26 13-63,-40-13-15,27 13 32,-27-13-17,40 13 79,92-13-63,-105 0-15,-27 0-1</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1:08:42.043"/>
    </inkml:context>
    <inkml:brush xml:id="br0">
      <inkml:brushProperty name="width" value="0.05292" units="cm"/>
      <inkml:brushProperty name="height" value="0.05292" units="cm"/>
      <inkml:brushProperty name="color" value="#FF0000"/>
    </inkml:brush>
  </inkml:definitions>
  <inkml:trace contextRef="#ctx0" brushRef="#br0">14201 7400 33 0,'-5'0'52'16,"0"-1"4"-16,1-2 4 0,-2 1 3 0,1-1 1 0,0 1 6 0,0-2 5 15,0-1 7-15,0 1 4 0,2 1-9 0,-3-2-13 0,3 2-7 0,-2-3-1 16,2 4-2-16,-2-5 0 0,2 4 0 0,0-1 1 0,0-1-1 0,-2 1 1 0,2-2-3 15,0 3-4-15,0-2-1 0,1 1-4 0,-1 1 0 0,1 0-4 0,-1-2-5 16,3 3-5-16,-2 0-4 0,1-1-3 0,1 3-4 0,0-2-6 0,0 2-4 16,0 0-4-16,0 0-1 0,0 0-4 0,0 0-3 0,0 0-2 0,0 0 0 15,1 0 0-15,1 2 1 0,1 1 0 0,-1-3 1 0,0 4 1 0,1-1-1 16,-2 2 1-16,3 1 2 0,-1-1 0 0,0 1 1 0,1 0 1 0,-1 3 1 16,2-1 2-16,-1 0 0 0,0 3 1 0,1-2 2 0,0 1 0 0,-1 0 0 0,1 4 3 15,0-2 3-15,0-1 5 0,-2 2 3 0,3 1 2 0,-2-1 1 0,2 1 2 16,-2 1 1-16,1 0-4 0,-2-1 1 0,2 2 0 0,-2-2-1 0,2 0-2 15,0-3 1-15,-1 4-3 0,-2-3-1 0,3 2-4 0,-2-3-1 0,2 1-2 0,-2-1 1 16,0 0 3-16,2-1 1 0,-1 0 3 0,-2-1 4 0,1 0 4 0,0 0 3 16,-1-1 5-16,1 0-1 0,1 0 0 0,-3 1 2 0,1-2-1 0,-1 2 1 15,1-1 0-15,-2 1 2 0,3 0-3 0,-2-2 1 0,-1 2 0 0,2-1-1 16,-1 1-1-16,-1 0-1 0,2 0 1 0,-2 0-2 0,0-1 1 0,2 0 2 16,-2 0 3-16,0 1 1 0,1-2-3 0,-1 4 2 0,0-3 0 0,0 3-1 15,0-4-4-15,0 2-1 0,0 1-3 0,0 0-2 0,2 1 0 0,-1 0-2 0,-1 1 1 16,2-1-2-16,-2 1-2 0,3 0-3 0,-3 2 0 0,4 0-1 0,-3-1-3 15,1 0 1-15,-1-1-1 0,1 1 1 0,1 0 0 0,0 1 4 0,0-1 4 16,-1-1 5-16,1 1 4 0,0-1-3 0,2 2 0 0,-2-1 2 0,2 0 1 16,-1 0 2-16,1 1-1 0,-2-1 1 0,2 1 0 0,0 0 0 0,-2 1 1 0,0 1-3 0,1-1-4 0,0-1-2 15,-1 0-4-15,0 1 3 0,-1-2 2 0,1 1 4 16,-1-1 5-16,-1-2 3 0,1 2 5 0,0-4 4 0,-2 2 6 0,1-2 7 16,-1 0 7-16,0-1 5 0,0 0 4 0,0-1 3 0,0-3 1 0,0 2 0 15,0-1-2-15,0-1-3 0,0-2-5 0,0-2-3 0,0 3-4 0,0-3-6 16,0 0-7-16,0 0-7 0,0 0-8 0,0 0-9 0,0 0-9 0,0 0-3 15,0 0-3-15,0 0-3 0,0 0-1 0,0 0-2 0,0 0-2 0,0 0-4 0,0 0-3 16,0 0-2-16,0 4 1 0,0 0-1 0,2-2 1 0,-2 3-3 0,1-1-1 16,-1 1-7-16,2 0-9 0,-2 0-12 0,3 2-14 0,-3-2-12 0,3 0-10 15,-1-1-7-15,-2 1-8 0,1 1-6 0,-1-3-8 0,0-2-7 0,0-1-6 0,0 4-2 16,0-4 0-16,0 0 2 0,0 0 4 0,0 0 10 0,0 0 9 16,0-4 9-16,-1 1 6 0,-1-2 5 0,-1-2 2 0,2-1 3 0,-3 0 3 0,3-3 4 15,-2-3 4-15,1-1 2 0,-1 0 1 0,0-3 4 0,1-1 3 0,-1-1 1 16,1 0 3-16,1 0-1 0,-1 1 0 0,0-4 1 0,2 4-2 0,0-2-5 15,0 1-3-15,2 1-10 0,0-2-12 0,-1 1-10 0,1-3-13 0,-1 2-12 16,3-1-14-16,0-1-11 0,1-3-9 0,0 0-9 0,3-2-8 0,-2 0-6 0,2-2-8 16,0-1 0-16,4-1-2 0,-2-3 6 0,1 1 11 0,3 0 15 15,-1-1 13-15,4 1 14 0,-2-3 15 0,4 1 11 0,-3 5 11 0,2-3 13 0</inkml:trace>
  <inkml:trace contextRef="#ctx0" brushRef="#br0" timeOffset="4260.53">15172 9925 11 0,'1'-9'64'0,"-1"1"1"0,-1-1 4 0,1-2 3 16,-5 1 2-16,2-1 5 0,0-2 2 0,0 0 2 0,-1 2 4 0,0-2 4 15,0 0-8-15,1 2-12 0,0-1-12 0,-1 0-14 0,0-2-3 0,1 5 3 0,0-4 3 16,0 2-1-16,0 0 2 0,-1 1 0 0,1 0 3 0,1 1 2 0,-1 0 4 15,-1 3 1-15,1-1 1 0,0 0-1 0,1 4-1 0,-1-2 0 0,0 2-2 16,1-1-4-16,-1 1-3 0,-1 3-5 0,1-1-5 0,-1-2-1 0,2 2-7 16,-1 1-6-16,2-1-6 0,-3-2-6 0,1 3-4 0,1-1-4 0,1-1 0 15,-1 2-3-15,2 0-1 0,-3 0 0 0,3 0-2 0,0 0 0 0,0 0 1 16,-2 0-1-16,2 0 0 0,0 0 0 0,0 0-1 0,-3 0 4 0,3 0-2 0,0 0-2 16,0 0 1-16,0 0 0 0,-1 2 0 0,1-2 1 0,0 0 0 0,0 0 1 15,-2 1-2-15,2-1 1 0,0 0-1 0,0 4 2 0,0-4-1 0,0 0 0 16,0 0-2-16,0 0 1 0,0 0-1 0,0 1 1 0,0-1 0 0,0 4 1 0,0-4-1 15,0 3 0-15,0-3 1 0,0 2 1 0,0-2-1 0,2 4 0 0,-2-4 0 16,0 2-1-16,1 2 2 0,-1-4 0 0,0 2-1 0,0 1 1 0,0 0-2 16,0 1 1-16,0-3 0 0,2 3 1 0,-2-2 0 0,0 0 0 0,0 2-1 15,1-1 0-15,-1 1 1 0,0-3 1 0,0 2-1 0,0 1 0 0,2 0-1 16,-2-4 1-16,0 3 0 0,0-3 1 0,0 2-2 0,0-2-2 0,0 0 2 16,0 0 0-16,0 2 2 0,0-2-1 0,0 0-1 0,-2 4-1 0,2-4-1 15,0 1 4-15,0-1-1 0,0 0 0 0,0 0 0 0,-3 3-2 0,3-3 2 0,0 0-1 16,0 0 1-16,0 0 1 0,0 0 0 0,0 0-1 0,0 0 0 0,0 0 2 15,0 0 0-15,0 0-2 0,0 0 1 0,0 0 0 0,0 0-1 0,0 0 0 16,-1 0-11-16,1 0-15 0,-2 1-12 0,2-1-16 0,-3 0-12 0,3 0-13 0,-3 1-14 31,3 1-17-31,0-2-19 0,-1 4-21 0,-3 1-8 0,3-2-5 0,-1 2-3 0,0 0 2 0,1 2 10 0,-1-1 12 0,-1 1 14 0,1-2 16 0,-1 0 11 16,2 0 14-16</inkml:trace>
  <inkml:trace contextRef="#ctx0" brushRef="#br0" timeOffset="5477.41">15104 9932 13 0,'0'-2'37'0,"-2"0"2"0,-1-1 3 0,2 1 4 16,-1 1 4-16,0-2 4 0,-1 0 2 0,2 2 0 0,-1 0-6 0,0-1-8 15,2-2-5-15,-3 3-7 0,1-1-2 0,2 1-2 0,-3-2 2 0,2 2-1 0,-2 0-3 16,1-2-1-16,1 3-2 0,1 0-2 0,-2 0 1 0,1-3 0 0,1 3-1 16,-4 0 1-16,4 0-1 0,-3-1 0 0,3 1 0 0,-2 0-1 0,2 0 0 15,-1-2 4-15,1 2 1 0,-3-2 0 0,3 2 0 0,-2 0 1 0,0-1 0 16,2 1 3-16,0 0 2 0,-3-2 0 0,3 2 0 0,0 0-1 0,-3 0 3 15,3 0-1-15,0 0-1 0,0 0-2 0,-3 0 0 0,3 0-3 0,0 0-2 0,0 0-3 16,0 0 0-16,-3 2-3 0,3-2-1 0,0 0-2 0,-1 1-2 16,1-1-1-16,0 0-2 0,-4 4-2 0,4-3-2 0,-1 2 0 0,-1 0-1 0,2-1 0 15,-2 2-1-15,1-1 1 0,-1 1-1 0,1 0-1 0,-1 2-1 0,0-3 2 16,1 4-1-16,-1-1 1 0,1 1 0 0,1 1-1 0,-5 0 1 0,5 1 0 16,-1 2 0-16,1 0-2 0,-2 0 2 0,2 2 1 0,0 2 0 0,0 1 2 0,0-1 4 15,0 1 2-15,0 1 5 0,0 2 5 0,0 0 3 0,0 1 5 16,0-2 4-16,-1 3 0 0,1-1 0 0,0-1 1 0,0 1 0 0,-2-1-1 0,0 1-2 15,2-1 2-15,0-4-5 0,0 4-3 0,0-1-4 0,0-4-4 0,0 1-4 16,0 0-4-16,0 1-2 0,0-4-3 0,0 2 1 0,0-2 0 0,0 2 1 16,0 0 2-16,2-1 4 0,0 1 6 0,-2-1 4 0,0 0 3 0,1 1 1 15,-1 3 3-15,2-3 0 0,-2 1 1 0,1 0 0 0,-1 1 1 0,3 2 1 16,-1-2 0-16,-2 1 3 0,0-1 0 0,0 3-2 0,1 1 0 0,1-2-1 16,-1 4 1-16,1-2 0 0,-2 1-1 0,2 2 1 0,-1 1 0 0,1 1 0 0,-1 1 2 15,1-3 0-15,-2 3 3 0,3 0-1 0,-3 0-1 0,0-1-2 0,0 0-1 16,2-2-1-16,0 0-3 0,-2-1-1 0,0 0 0 0,1-2 1 0,-1-2 0 15,2 0 2-15,-2 1 0 0,1-1-2 0,2-2-1 0,-3 1 0 0,2 1 0 0,-1-2-2 16,-1 2-3-16,3-1-1 0,-3 1 1 0,2 1 0 0,-2-2-1 0,2 4-1 16,-1-1 0-16,1 0 0 0,1 1-1 0,0 2 1 0,-1 0 1 0,1 0 1 15,0 0-2-15,2 1 0 0,-1 2 0 0,0-1 0 0,1 2 1 0,-1-1-1 16,1 1-2-16,-2 1 0 0,3 0-2 0,-1 1-3 0,2 1-2 0,-1 0-1 16,-1 0-3-16,2 0 0 0,-2 0-1 0,2 1-1 0,-1 0-1 0,0-1-2 15,4 2-2-15,-4-3 0 0,2-1 0 0,0 4 0 0,1-1 0 0,-1 0 2 16,2-1 3-16,1 2 3 0,-2-1 2 0,1 1 3 0,2-1 4 0,-2 2 0 0,1-2 1 15,1 3 3-15,-2-2 2 0,1 4 3 0,0-1 1 0,0 1 2 0,-1 1 2 16,4 0 0-16,-3 1-2 0,0 0-1 0,0 0-3 0,2 0 0 0,-1 2 0 16,1-3 1-16,0 2 2 0,-2-3 1 0,2 0 2 0,-1-1-1 0,1 0 2 0,-1-4 3 15,1 1 2-15,0-2 2 0,1 0 2 0,-1-2 2 0,1-1 0 0,-1-2 1 16,1 0 0-16,-2-2 1 0,3 1 1 0,-1 0-1 0,0-1-1 0,0-2 0 16,2 1-3-16,0-1-4 0,0 1-4 0,1-1-2 0,2 3-5 0,-1 1-4 15,2-2-2-15,-1 1-1 0,3 2-4 0,-1 0-4 0,2-3-7 0,-2 3-4 16,4 0-6-16,-1-2-2 0,3 1-3 0,0-2-3 0,-2 1-3 0,2-2 0 0,0 0 1 0,1-3-2 15,-1 0-1-15,2-3 1 0,-1 1 0 0,0-2 2 16,-1-2 1-16,3 1 1 0,-4-5 4 0,2 2 1 0,3-3 2 0,-3-2 1 0,0 3 3 16,1-4 0-16,-1 2 0 0,2-2 0 0,-1 1 2 0,-1-1 0 0,0 0 0 15,1 0 0-15,-1 2 2 0,-2-2-1 0,2 2-2 0,1-1-1 0,-1-1 1 16,1 2-2-16,-1 0 0 0,2-1-1 0,0-1 1 0,0 3 1 0,2-3-1 0,-1 3-7 16,1-3-12-16,1 1-13 0,1-1-13 0,-1 0-10 0,0 2-9 0,3-1-6 15,-3-2-8-15,2 1-5 0,2-1-9 0,-4 2-7 0,2-5-11 0,0 3-11 16,-2-4-16-16,-2 0-14 0,1-2-13 0,-2 0-16 0,-1-3-18 0,-4 0-23 15,2-1-27-15,-4-1-17 0,-2-3-10 0,-1 0-1 0,-1 0 4 0,-3-4 7 16,-2 1 7-16,-3 0 13 0,-1-2 16 0,-7-1 21 0,2-2 24 0,-10-6 28 16,1 2 31-16</inkml:trace>
  <inkml:trace contextRef="#ctx0" brushRef="#br0" timeOffset="6819.05">15029 10025 32 0,'-4'-3'42'0,"-3"-1"2"0,1 2 3 0,0-3 2 0,-1-1 3 0,3 1 1 0,-3 0 5 0,1 0 2 15,1 0 5-15,-1 1-6 0,1-1-15 16,0 3-6-16,1-2-3 0,0 1 3 0,-2 0 4 0,2-1 2 0,-1 2 0 16,2 0 5-16,-4-2 0 0,4 2 3 0,-3-1 2 0,1-1-2 0,0 3-3 15,1-2-1-15,-1 2 2 0,0 0-1 0,-1-1 0 0,1 0-2 0,2 1-3 0,-2 1-4 16,0-2-7-16,2 0-3 0,0 2-3 0,1 0-6 0,2 0-7 0,-4-1-2 16,4 1-1-16,0 0-4 0,0 0-4 0,0 0-3 0,0 0-2 0,0 0-2 15,4 1 2-15,-1 3-1 0,2-3 1 0,0 1 1 0,2 1-2 0,-1 1 1 16,3-3 1-16,-1 3 1 0,2-1 1 0,0-1-1 0,2 2-1 0,-1-4 1 15,1 2 1-15,1 0 0 0,0-2-1 0,1 0-1 0,2 0 1 0,-4-2-1 16,1 0 0-16,4-1 1 0,-2-2-1 0,2 2 2 0,0-3-1 0,3 0 2 0,-2 0 0 16,3-2 1-16,0 1 4 0,-1 0 0 0,4-2 0 0,-2 1 1 0,3 1 2 15,1-1 1-15,-3 0 3 0,4 1-1 0,0-1 0 0,0 2 1 0,3 1 1 16,0-2 0-16,0 0 0 0,2 0 3 0,1 2 4 0,0-1 1 0,2-1 0 16,-1 0 1-16,1 2 0 0,0-2 3 0,0 3 0 0,2-4 1 0,-3 0 1 0,4 2 2 15,-2-1 1-15,1 0 2 0,-1-2 4 0,-1 0-1 0,4-1-1 0,-2 1 1 16,-1-1 2-16,1-1 2 0,-1-1 2 0,2 3 3 0,-2-3 1 0,1 0 1 15,-1 0-1-15,1 2-2 0,-1 0-1 0,1-4-3 0,2 2-4 0,-3 1-2 16,1-2-1-16,-1 2-6 0,3 0-5 0,-2-1-4 0,-3 1-2 0,1 0-5 16,0 1-4-16,0 0-1 0,-1 0-1 0,-2 2-2 0,1-1-1 0,-3 1 1 15,0 2-1-15,0-1 0 0,0 2 0 0,-4-1 0 0,1 1 1 0,0 2-1 0,-2 0 0 16,0 1 0-16,-1 2 3 0,-2 0-2 0,2 0-1 0,-1 0-2 0,3 2 0 16,-4 1 0-16,2 0 0 0,1 1 0 0,0-3-2 0,0 5 0 0,-1-1 1 15,3-2 0-15,0 1-1 0,0 2-1 0,0-1 1 0,-1 0-1 0,1 0 0 0,-3 0 1 16,3 1 0-16,-3-1-2 0,1 0-1 0,-1-1 1 0,-2 2-1 0,0-2 2 15,0 1 0-15,-3 0 2 0,0 0 1 0,2 0 0 0,-5-2 0 0,-1 2 0 16,1-1 0-16,-2-1 1 0,-1 0 2 0,1 0 0 0,-3-1 0 0,1 0 1 16,0 0-1-16,-1-1 0 0,0 3-1 0,0-3 0 0,0 2-2 0,1-3 2 15,0 4 0-15,-1-3 0 0,3 2 1 0,-1-2-2 0,-2 3 0 0,3-3 0 16,-1 1 0-16,1 1-2 0,-1-2 1 0,2 2 0 0,-2-1 1 0,1 0-1 16,2 0 0-16,2 1 0 0,-2-1-2 0,1 0 0 0,0-1-1 0,1 1 1 0,-1 0 0 15,0-1 0-15,1 3 0 0,-1-3 0 0,0 1 1 0,0 1-1 0,-2 1 0 16,0-3-1-16,-1 2 1 0,0 1-2 0,0-1 0 0,-3 1 1 0,1 0-1 15,-3 0 0-15,-1 1 1 0,-2-2-1 0,2 1 2 0,0 0 0 0,-4 0-1 0,1-1 0 0,-2-1 0 0,2 1 1 16,0 1-1-16,-2-3 1 0,3 1 0 16,-3 1 0-16,-1-2 0 0,1 1 0 0,1 0 0 0,-3 0-1 0,2 1 1 0,1-1 0 15,-3 0 2-15,-1-1-1 0,2 2 0 0,-2-3 0 0,1 2 0 0,-1-2 0 16,0 2 1-16,0-2 0 0,2 4 0 0,-2-4 0 0,0 0 1 0,0 3 1 16,0-3-1-16,0 3 0 0,0-3-1 0,0 4-1 0,0-4 0 0,0 2 2 15,0 2 0-15,0 1 3 0,-2-1 1 0,2-1 2 0,0 0 3 0,-1 2 1 16,1 0 2-16,-2 2 1 0,2 1-1 0,-1-1 0 0,-1 1 3 0,0 0 0 15,1 3 0-15,-1 0 0 0,1-2-1 0,1 4-2 0,-2 0 0 0,0-2-4 0,2 5-1 16,0-1-2-16,0 1 0 0,0 1-1 0,0 0 0 0,0 3 1 0,0-2 2 16,0 3 3-16,0 1 5 0,0 3 4 0,0 1 3 0,4-2 4 0,-4 3 2 15,1 0 3-15,-1 3 0 0,3-3 5 0,-1 4 5 0,0-1 2 0,-1 1 2 0,1-2 4 16,-1 1 2-16,1 0-1 0,2 0 2 0,-1-2 1 0,-1 3 5 0,1-3 5 16,1 0 1-16,-3 0 3 0,2 0 2 0,1-1 1 0,-3 1 0 0,1-3 0 15,-1 4 1-15,1-3-2 0,2 1-1 0,-4-2-2 0,2 2-2 0,0 0-7 16,-1-1-6-16,-1 2-7 0,0-1-5 0,2 1-2 0,-2 3 2 0,1-3-3 15,1 4-1-15,0 1-4 0,-2 0-1 0,0 0-3 0,0 4-2 0,1-2-4 16,-1 0-2-16,0 4-2 0,0-3-1 0,0 0 0 0,-1-1-3 0,1 2-2 16,-4-1-5-16,4 1-2 0,-3-4 0 0,2 0 1 0,-1 0 2 0,0-1 2 0,-2 0 5 15,2-3 2-15,2 0 4 0,-1-1 2 0,-1-2 1 0,2 2 3 0,-1-4 3 16,1 0 3-16,0 1 3 0,0-1 0 0,0-3 1 0,0 1-1 0,1 1 2 16,-1-4-4-16,0 5-5 0,0-2-3 0,2 0-1 0,-2-1-1 0,1 2-3 0,-1-3 0 15,0 2-1-15,2 1-3 0,-2 0-6 0,2 1-2 0,0-1-2 0,-2 0-2 16,0 3-4-16,2 0-1 0,-2 1 0 0,2 0 1 0,-2-1 0 0,0 5 1 15,0-3-1-15,0 0-1 0,1 3-2 0,-1-3 1 0,0 1 2 0,2 2 1 16,-2-2-1-16,0 0 0 0,1 1 3 0,1-2 2 0,0 2 1 0,-2 0-4 16,1 2-3-16,2-1-3 0,-1 0 0 0,0-2 0 0,-1 1-1 0,2 2-3 15,-1-1-3-15,0-3-2 0,-1 1-1 0,4-2-3 0,-4-2-2 0,-1-2-2 0,3 3-4 16,-3-5-1-16,4 3 0 0,-3-2-8 0,-1 1-12 0,2-4-13 0,-1 4-14 16,-1 0-19-16,0 0-20 0,0-1-22 0,0 2-18 0,-1-4-23 0,-1 3-25 15,-3-3-27-15,2 5-31 0,-3-5-30 0,1 1-29 0,1 1-29 0,-4 0-24 0,1 1-6 16,-2-2 10-16,1 2 16 0,-2-1 23 0,2 2 19 0,-4-1 22 0,-1-1 24 15,-1-3 25-15,1 1 31 0,-4-1 32 0,1-2 34 0</inkml:trace>
  <inkml:trace contextRef="#ctx0" brushRef="#br0" timeOffset="7389.44">17548 14373 82 0,'-2'4'91'0,"2"0"6"0,-1 0 3 15,-1-3 1-15,2 3 2 0,0-2-1 0,0-2-1 0,0 0 1 0,0 0-2 16,0 0-1-16,0 0-18 0,0 1-28 0,3-1-17 0,-1 2-17 0,1-2-5 0,2 0 0 16,0 0 2-16,1 2 7 0,0-2 4 0,2 2 2 0,0-2 5 0,0 0 5 15,1 0 6-15,1-2 7 0,1 0 11 0,0 0 8 0,0 1 6 0,3-1 7 16,-2-2 1-16,2 2 0 0,0-1 1 0,1-1-1 0,0 0 1 0,1 1-1 0,1-1 1 15,-1 1 1-15,3 1-3 0,1-2 1 0,0 0-7 0,0-1-6 0,2 2-3 16,-1 0-2-16,3 1-3 0,-1-1-5 0,1 1-3 0,0-2-1 0,1 3-6 16,-1 0-5-16,3-3-1 0,-4 3-3 0,6-2-6 0,-5 3-7 0,3-1-3 0,-2 1-2 15,2 0-6-15,-2 0-3 0,2 1-5 0,-5-1-2 0,3 0-1 0,1 0-3 16,-5 0-1-16,2 0-1 0,-1-1-1 0,-2 1-3 0,0-3 1 0,0 0 0 16,0-1 1-16,-2 0 0 0,1 0-1 0,0-3 1 0,-5 0 0 0,5 1 0 0,-1-3-1 15,-3 0 0-15,1-1-3 0,1-2 0 0,-4 1-1 0,3 2-1 0,-2-3-1 16,0 0-3-16,-1 0-3 0,-2 1-4 0,0 1-4 0,0-2-4 0,2 2 0 15,-4 1 0-15,-1 2-4 0,2 0-3 0,-2-2-5 0,0 5-8 0,-4-2-7 16,3 1-9-16,-2 1-11 0,1 0-10 0,-2 1-11 0,0 0-11 0,-1 1-13 0,-2 0-13 0,1 2-20 0,-2 0-26 0,0 0-16 0,0 0-16 16,0 0-1-1,0 0 4-15,-5 0 8 0,0 2 9 0,1 1 10 0,-6 1 14 0,2 1 14 16,-3-1 17-16,0 1 15 0,-1 1 16 0</inkml:trace>
  <inkml:trace contextRef="#ctx0" brushRef="#br0" timeOffset="7744.77">18755 13423 91 0,'1'6'129'0,"1"-1"12"16,-1 0 8-16,-1 0 2 0,0 1 0 0,-1 1 2 0,1 1 0 0,-2 0-2 15,4 2 1-15,-1 3 0 0,1-2 1 0,1 4-33 0,-1 1-47 0,1 2-28 16,1 1-20-16,-1 1-8 0,-1 3-4 0,1-1 1 0,-1 3 3 0,0 1-1 15,-1-1-1-15,-1 2 0 0,0 1 1 0,2-1-1 0,-2 1-3 0,1 1-7 16,-1-1-12-16,2 1-16 0,0-3-17 0,-2-1-29 0,0 2-31 0,1-2-26 0,-1-2-24 16,2-1-10-16,-2 0-4 0,0-1-2 0,-2-2-2 0,2-1 1 0,-3-1 4 15,-2-3 5-15,0 1 12 0,-1-1 14 0,-2-2 18 0,-1-1 24 0</inkml:trace>
  <inkml:trace contextRef="#ctx0" brushRef="#br0" timeOffset="10540.04">14913 11122 1 0,'1'-2'85'0,"2"1"6"0,-3-3 5 0,0 0 0 15,-1-2 1-15,-1-1-1 0,2 1 0 0,-1-3 1 0,1 0 0 0,1 0 0 16,2-1-6-16,-1 0-8 0,4 1-22 0,-1-2-27 0,1 1-12 0,1 2-5 16,3-3 2-16,0 4 2 0,-2-1 4 0,3 0 8 0,0 2 5 0,0-2 5 0,2 2 6 15,-2 1 5-15,2 0 6 0,-1 1 3 0,1 0 3 0,1 3 5 0,0-3 0 16,0 1 5-16,1 1-1 0,0 1 2 0,1-2 2 0,2 2 0 0,-2 1-1 15,2-1-3-15,0-2-2 0,2 3-1 0,1-4-2 0,0 0 1 0,1 3-2 16,1-3 0-16,3 2-4 0,-2-2-1 0,3 0-1 0,1 1 1 0,2-2-4 16,0 2-1-16,3-1-4 0,0 0 0 0,5 0 0 0,-2 0-2 0,3-1-2 15,0 3-2-15,2-3-5 0,0 1-3 0,2 0 1 0,1 3-2 0,1-3 2 16,0 1 3-16,0 2 5 0,2-3 5 0,-1 1 8 0,3 0 9 0,0-2 12 0,2 1 11 16,1-1 9-16,-1 0 11 0,0-2 4 0,3-1 3 0,-1 0 2 0,2 0-1 15,0-1-4-15,4-1-4 0,-3 0-8 0,1 1-6 0,-1-1-8 0,4 0-11 0,-1-3-14 16,-1 5-13-16,0-2-11 0,2 2-11 0,-1-2-6 0,-2 4-3 0,0-1-5 15,-5 0-4-15,3 0-3 0,-3 4 0 0,-4-2-1 0,3 1-2 0,-3 1-1 16,-5 1 3-16,0-1-1 0,-1 2-1 0,-3-1 1 0,-3 2-1 0,-3 0 3 16,1 0 1-16,-3 0 3 0,-1 0 2 0,0 0 2 0,0 0 1 0,-3 0 0 15,1 0-2-15,1 0 0 0,-1 0-1 0,2-2 1 0,-1 1-1 0,1-1-1 16,0 0-2-16,-2 1-1 0,2-3-1 0,0 3-3 0,-1-1-4 0,-2 0-1 0,1 2-3 16,-1 0-2-16,-2 0-2 0,2 0-2 0,-2 0 1 0,1 2 1 0,-4-2-3 15,0 2 2-15,0-2 2 0,-1 0 0 0,1 1-1 0,-2-1 1 0,-2 2 0 0,1 0 2 16,0-2 0-16,-5 1 1 0,3-1 4 0,-2 2 0 0,-2-2-1 15,1 0-2-15,-2-2 2 0,1 1-2 0,-2 1-1 0,0-2-1 0,0 0 0 0,-1 1 0 16,-1 1 1-16,4-2 0 0,-4 0-1 0,4 2 0 0,-4-1-2 0,3 1-4 16,0-2-7-16,-1 0-7 0,0 0-9 0,3 0-14 0,-2 2-17 0,0 0-24 15,-1-3-29-15,-1 3-28 0,1-1-28 0,-2 1-29 0,-1-1-26 0,0 1-32 16,-2 0-30-16,-1-2-26 0,-2 2-20 0,-3 0-21 0,0 0-20 0,0 0-8 16,0 0-2-16,-6-2 17 0,-2 1 26 0,-1 1 27 0,-3-4 26 0,-3 4 30 15,-1-1 26-15,-5-3 30 0,-2 0 33 0,-1 1 28 0,-5-3 29 0</inkml:trace>
  <inkml:trace contextRef="#ctx0" brushRef="#br0" timeOffset="11604.43">17546 9802 54 0,'0'0'93'0,"0"-4"8"0,-1 1 5 16,-1 0 5-16,1 1 6 0,-1-1 4 0,-1 0 3 0,0 0 4 0,2 1 2 16,-3-4 5-16,3 3-15 0,-1 2-18 0,2-3-21 0,-2-1-22 0,2 2-8 15,-1-1 0-15,-1 1 1 0,2-1 3 0,0 1 4 0,0 3 2 0,0-2 3 16,0 2 0-16,0-4 0 0,0 4 1 0,0 0-2 0,0 0 1 0,0 0-3 16,0 0-3-16,0 0-5 0,0 0-7 0,0 0-5 0,0 0-8 0,0 0-5 15,3 1-6-15,-3 2-2 0,2-1-3 0,0 1 2 0,-1 1 2 0,1-1 2 0,0 2 4 16,-1 1 3-16,2 0 6 0,0 1 5 0,-1 0 8 0,-1 1 2 0,2 2 4 15,-1 0 2-15,1-1 2 0,2 2 4 0,-2 1 1 0,1-1 4 0,0 2 3 16,1 0 5-16,-2 2 3 0,0 1 6 0,4 0 5 0,-4 3 5 0,2-1 5 16,-1 2 8-16,2 2 8 0,-3 2 7 0,2-1 7 0,0 3 1 0,-2 3-2 0,2-1-3 15,-2 1-6-15,2 3-5 0,-2 0-5 0,-2 0-9 0,3 3-10 0,-1 0-9 16,-1-2-10-16,-1 4-13 0,1-3-11 0,-1 5-9 0,-1-3-7 0,4 4-4 16,-4-4-1-16,1 0-1 0,-1 1 2 0,0-2 2 0,2 0 0 0,-1 1 2 15,1-5 1-15,0 2 2 0,0-2 3 0,0 1 1 0,0 0 0 0,-1 0 0 16,2 0-5-16,1-3-2 0,-3 4 0 0,2-2-3 0,-1 0-4 0,0 1-2 15,-1 1-1-15,2-2-5 0,-3 3-1 0,2 0-3 0,-2-1 0 0,2 4-1 0,-2-3-1 16,0 5-1-16,-2 0 2 0,2-1 0 0,-2 4 1 0,1-1-1 0,-1 2 0 16,-1 0 0-16,1 2 1 0,1 1 5 0,-1-2 7 0,1-1 2 0,1 3 1 15,-2-3 2-15,0 1 2 0,2-5 4 0,0 1 2 0,2-2 2 0,0-1 0 0,-2 0 1 16,1-2 2-16,2-1-1 0,-1-1-3 0,1-1 0 0,0-1-3 0,1 0-3 16,2-2 1-16,-5 2-2 0,2-3 1 0,1 0-5 0,-1-1 1 0,0-1-1 15,0 1-3-15,1 0-2 0,-3-3 1 0,2 5-2 0,2-3 2 0,-4 3-2 16,2-1-6-16,-1 0 0 0,0 3 0 0,-1-2-3 0,1 1-2 0,-1 2-3 15,-1-1 0-15,2-2-1 0,0 3-1 0,-1-2 0 0,1 0-1 0,0-2 0 0,-1 0 1 16,1 1 1-16,-1-1 1 0,4-1 1 0,-4-2-1 0,2 0 1 0,-1 0-1 16,1-3 0-16,0-1 1 0,1 1-2 0,-1-4 2 0,0 1 1 0,0-3-1 15,2 1 1-15,-2-2-2 0,0-1 0 0,0 3 2 0,1-3-2 0,-1 0-2 0,0-3-1 16,0 5 1-16,0-5-1 0,2 2 1 0,-2-1-1 0,0 1 0 0,0 0 1 16,1-1 0-16,-3 2-2 0,1-2 0 0,-1 2-2 0,3-2 0 0,-4-1-2 15,1 3 2-15,-1-1 0 0,0-2 2 0,2 1 0 0,-2 0 0 0,1-1-2 16,-1 2 2-16,0-3-2 0,0-1 0 0,2 1-1 0,-2 0-2 0,0-1 2 0,0 1 1 0,0-1-1 15,2 0 2-15,-2 0 0 0,0-1-2 0,0 0-1 16,-2 0 0-16,2 1 0 0,0 0 0 0,0-1 0 0,0-1 0 0,0 4 1 16,0-3 1-16,2 0-1 0,-2-1 0 0,2 2-1 0,-2 0-1 0,2 1 0 0,0 1 1 15,-2-1-1-15,0-1-1 0,0 1 0 0,0 3 0 0,0-1-1 0,0 0-1 16,0 0-4-16,0 1-3 0,0-1-2 0,-2 1-3 0,2-2-2 0,-2 2-3 16,2 0-4-16,-2-3-1 0,0 0-2 0,2-1-4 0,-2 0-2 0,2 0-5 0,0-3-3 15,-1 1-5-15,1-3-5 0,-2-1-5 0,2 1-7 0,0 0-5 0,0-4-17 16,0 1-20-16,0-1-34 0,0 0-43 0,0 0-47 0,0 0-50 0,-3 0-63 15,1-3-70-15,-1-3-40 0,2-3-30 0,-3-2-9 0,-1-5 1 0,-2-2 8 16,1-2 6-16,-2-4 18 0,-2-5 23 0,-1-2 37 0,0-2 46 0,0-4 52 16,-3 1 53-16,2 0 66 0</inkml:trace>
  <inkml:trace contextRef="#ctx0" brushRef="#br0" timeOffset="12808.19">21558 8745 56 0,'5'-4'79'0,"-2"0"9"0,0-1 8 0,-3 1 8 0,2 2 8 0,-2-2 8 16,0 0 8-16,-2 3 10 0,0-3 9 0,2 3 11 0,-1-1-8 0,1 2-14 0,-2 0-5 15,2 0-1-15,-1-2 0 0,1 2-1 0,0 0 2 0,-4-1-3 0,4 1-2 16,0 0-3-16,-3 0-6 0,0 0-7 0,3 0-6 0,-2 1-8 0,2-1-9 16,0 0-12-16,-1 2-9 0,1-2-13 0,0 0-8 0,0 0-9 0,0 0-7 15,0 0-5-15,1 3-5 0,-1-3-4 0,0 0-2 0,0 2 0 0,2 1 1 16,0 0 0-16,-2-1 5 0,1 1 5 0,-1-1 4 0,2 2 7 0,-2-1 8 16,1 3 7-16,1-2 7 0,0 1 6 0,-2 2 12 0,0 0 10 0,1 1 15 0,-1 2 12 15,2-2 8-15,-1 3 10 0,-1 2 1 0,0-2-4 0,2 2-2 0,-2 2-5 16,0 0-5-16,0 2-6 0,0 0-9 0,0 0-6 0,0 4-12 0,0 0-12 15,0 0-16-15,0 0-14 0,0 1-13 0,2 1-10 0,-1 0-6 0,2 0-5 0,-1-4-2 16,-1 3-1-16,2-3 0 0,1-1-2 0,-3-1 0 0,2 0 2 0,1-2 0 16,-3 1-3-16,3-5 2 0,-3 2 0 0,2-4-1 0,0 2-4 0,-1-3-13 15,-1-2-17-15,-1 0-25 0,3 0-26 0,-3-3-28 0,4 0-22 0,-4-3-27 16,0 0-30-16,0 0-32 0,1-1-30 0,-1-3-28 0,2 0-25 0,-1-3-29 16,-1-1-26-16,0-3-6 0,0 1 1 0,2-3 18 0,-2-2 24 0,2-4 21 15,-1 1 24-15,-1-3 28 0,2-3 26 0,-2-1 32 0,0 0 32 0,-2-3 28 16,2-2 27-16</inkml:trace>
  <inkml:trace contextRef="#ctx0" brushRef="#br0" timeOffset="13370.58">21632 8685 52 0,'6'-19'115'0,"-3"2"16"0,1 3 14 0,-3 1 11 0,3 1 12 16,-3 2 8-16,2 1 9 0,1 1 7 0,-4 0 8 0,1 1 5 0,1 3 5 0,-1-2-21 15,4 3-30-15,-2-2-22 0,2 0-15 0,0 0-9 0,1 1-6 0,0-1-3 16,5 2-4-16,-3-2-1 0,3 2-2 0,2-1 5 0,0 1 4 0,1 0 7 16,-2 0 6-16,1-1 9 0,4 3 8 0,-2-1 8 0,1 0 6 0,1 1-1 15,0-1 1-15,0 0-4 0,3-1-5 0,-1 2-4 0,3-3-9 0,-3 2-8 16,3-1-13-16,1 2-7 0,3-3-7 0,-2 3-8 0,4-2-13 0,1 2-10 15,1-1-13-15,1-1-9 0,3 1-6 0,-1 0-4 0,4 1-2 0,1-3-1 0,4 1-2 0,-3 1 1 0,5-4-1 16,1 3-3-16,0-2-6 0,2 0-4 0,1-2-6 16,-2 1-2-16,3 1 1 0,-3-2 0 0,2 0 1 0,-6 3-1 0,2-4 1 0,-1 1-1 15,0 3-1-15,-4-3-1 0,-2 0-2 0,-1 0-1 0,-1 1 1 16,0 0-1-16,-1-2 3 0,-2 4 1 0,0-3 0 0,-2 0 2 0,0 2 1 0,-3-1 1 16,0-1 2-16,0 0 2 0,-2 1 2 0,0 0 2 0,-1 0 2 0,-2 1 0 15,-2 0 1-15,2 1-1 0,-2-2 0 0,0 3-2 0,-3-3-2 0,1 3-1 16,-2 2-1-16,0-3-4 0,-2 3-1 0,0-1-3 0,0 2-1 0,-3 0-1 15,2 0-1-15,-2 0 1 0,0 2-1 0,-1-1-1 0,0 2 0 0,-1-2 0 16,-1 0 0-16,-2 0 0 0,1 1 0 0,0 2 0 0,-1-2-1 0,-1-1 0 0,2 1 0 16,0 1 2-16,-2 0 1 0,1-3-1 0,-1 4-2 0,2-3 0 0,0 2-1 15,1-2-1-15,2 3 0 0,-1-3-1 0,-1 1 2 0,2 0-1 0,-4-2 1 16,5 1-1-16,-2 0-1 0,0 2-1 0,0-3-3 0,-1 3-1 0,1-3-1 0,-1 1-2 16,1 1-2-16,0 0 0 0,-1-1 0 0,2-1-2 0,-3 2-1 15,-1 0-1-15,2-2 1 0,-1 1-2 0,0-1 0 0,0 0 0 0,-3 2 2 0,1-2 1 16,2 2 3-16,-3-1 3 0,-1-1 2 0,2 2 3 0,-2 0 0 0,0-2 2 15,-1 1 0-15,1 1 0 0,1-2 0 0,-3 3 1 0,2-3 1 0,0 2 2 16,0-1-1-16,0 1-1 0,1-2 0 0,-1 3-2 0,0-1 0 0,0 0 0 0,1-1-1 16,0 3 1-16,1-1-1 0,-4 0 1 0,4 0 1 0,-2-1 0 15,1 2 0-15,-1 1-3 0,0-1 0 0,0 0 1 0,0 0 2 0,2 2 0 16,-2 2 1-16,-2-3 1 0,3 4 1 0,-1 1 0 0,-1 0-1 0,-1 1 0 0,1 1 1 0,-1 0 1 16,1 3 0-16,-2 1 1 0,0 1 0 0,-2 3-3 0,1 0-2 15,-1 3-1-15,1 3 1 0,-3-2 2 0,3 5 1 0,-3 2 1 0,0 0 1 0,-1 2-2 16,2 1-2-16,-2 3-5 0,2-1-7 0,-2 0-6 0,2 1-5 0,0 0-14 15,0-1-15-15,0 1-24 0,1-4-26 0,-1 0-26 0,3-2-29 0,0-2-31 16,0-3-34-16,0-3-35 0,0-1-32 0,3-2-34 0,-3-4-32 0,2 1-20 16,1-2-14-16,-2-3 4 0,1 1 13 0,-1-3 21 0,-1-2 27 0,0 0 22 0,0 1 27 15,-3-5 30-15,-1 0 33 0,-1-1 37 0,-1-3 35 0,-2 0 37 16</inkml:trace>
  <inkml:trace contextRef="#ctx0" brushRef="#br0" timeOffset="14054.86">21504 9611 32 0,'2'-5'98'0,"-1"-1"14"15,-1 3 9-15,2-1 9 0,0 3 7 0,0-3 6 0,0 4 4 0,0-1 4 0,-1-1 6 16,1 0 1-16,1 1-5 0,-1-1-7 0,-1 0-21 0,2 0-24 0,2 0-12 15,0-1-6-15,1 2-2 0,0 0-2 0,-1-1 1 0,3-1 3 0,-1 3 1 16,0-2 2-16,1 0 3 0,0 1 1 0,0-2 3 0,3 2 1 0,-3-1-1 16,2 0 2-16,2 2-1 0,-1 0 0 0,2-3 0 0,-4 3-2 0,3 0-2 15,2 3-1-15,-2-3-4 0,2 2-2 0,-1 0-2 0,3-1 0 0,0 3-3 16,-2 0-2-16,5-1-5 0,-2 0-3 0,3 1-4 0,0 2-7 0,0-1-7 0,1 2-6 16,3-1-4-16,-1 2-7 0,3-3-2 0,-2 0-2 0,3 2-6 0,-1 0-6 15,1-2-4-15,3-2-2 0,2 3-3 0,-1-4-4 0,3 2 1 0,1-4 0 16,-1 2 6-16,6-2 9 0,-4-2 6 0,4-2 6 0,-1 3 5 0,2-2 3 0,0-2 3 15,2 2 6-15,0-2 2 0,0 1-2 0,1-1 0 0,-3 0 0 0,0 1-1 16,1-1 0-16,-2-1-6 0,1 1-7 0,-1 0-9 0,-1 0-8 0,-1 0-4 16,0-1-1-16,2-1-5 0,-6 0-4 0,4 2 0 0,-3-3 2 0,0 1 2 15,0 0 3-15,1 1 0 0,-3-3 1 0,2 1 0 0,-2 0-1 0,1 0 1 16,-3-1 1-16,2 0-1 0,-3 0 1 0,4-1-1 0,-6 1 0 0,2 0-1 0,0-1-4 16,-1 1-2-16,-3 1-2 0,0-3-2 0,-1 3-2 0,-1-2 2 0,0 2 1 15,-2-1 4-15,-2 2 1 0,-1-2 3 0,2 2 1 0,-5 0 1 0,-1 1 3 16,1-2 1-16,-2 3 3 0,1-2 1 0,-1 1 1 0,-1 2 0 0,-2-1-2 0,1 2 0 15,-1-3 0-15,-3 4-3 0,3-1-1 0,0 0-2 0,-3 0-1 0,3 1-4 16,-3 2 0-16,0-3-2 0,0 3-2 0,1-2-1 0,-2 0-1 0,-1 2-1 0,-1 0-2 0,3 0-1 16,-4 0-4-16,1 0-3 0,0 0-8 0,-2 0-7 15,1 0-5-15,-4 0-13 0,1 0-13 0,-1 0-18 0,0 0-18 0,0 0-17 16,0 0-18-16,0 0-11 0,0 0-12 0,0 0-14 0,0 0-15 0,0 0-25 16,0 0-25-16,-1-4-29 0,-3 4-29 0,1-4-29 0,-2 3-29 0,0-3-2 0,1 1 11 15,-1-2 12-15,1-1 15 0,-1-2 14 0,1 1 13 0,0-2 16 0,0 0 17 16,3-2 28-16,-1-1 31 0,1 1 34 0,-1-3 38 0</inkml:trace>
  <inkml:trace contextRef="#ctx0" brushRef="#br0" timeOffset="14522.6">24213 8355 34 0,'0'0'62'0,"0"3"3"15,0-3 3-15,1 4 2 0,-1-3 1 0,2 3 7 0,-1-1 5 0,-1-1 6 0,2 3 8 16,0-3-2-16,0 4-5 0,-2 2-8 0,4-1-6 0,-4 3-2 0,3-1-3 16,-2 4 6-16,1-2 5 0,0 2 7 0,-1 2 5 0,2-1 7 0,1 3 5 15,-1-3 3-15,0 5 3 0,0-3 2 0,3 3 0 0,-1-1 0 0,-2 0 0 16,4 0 1-16,-4 0-1 0,2 0-1 0,1 1-1 0,-3-3-2 0,2 1-2 15,-2-1-4-15,0 1-6 0,0-1-6 0,1 0-8 0,-3 0-5 0,2 1-7 16,0-2-5-16,-1 2-7 0,-1-2-4 0,-1 0-8 0,0 1-8 0,0-1-7 0,0 0-13 0,-1 3-18 0,-1-4-22 16,-2 1-25-16,1 2-31 0,-1-3-36 0,-1 5-39 0,-1-3-43 0,0 1-38 15,-3 1-35-15,0 1-17 0,0 0-7 0,-2 0-5 16,-2 1 3-16,0-1 6 0,-1-1 10 0,1 0 16 0,-4-1 17 0,1-1 31 0,-1 0 31 16,0-2 39-16</inkml:trace>
  <inkml:trace contextRef="#ctx0" brushRef="#br0" timeOffset="15213">21754 8591 18 0,'-2'-3'78'0,"1"1"5"16,-2-2 4-16,-1-1 2 0,0 3 6 0,0-3 2 0,0 2 3 0,-2-2 1 16,1-1 5-16,2 4 3 0,-4-2 1 0,4 0-15 0,-2 2-23 0,0-2-11 15,1 3-3-15,-1-2-1 0,2 2 1 0,-2-1 0 0,0 0-2 0,2 2-2 0,-2 0-2 16,-1 0-2-16,2 0 1 0,-3 0-1 0,2 0-4 0,-1 0-3 0,-2 2-4 15,4 0-2-15,-3-1-3 0,2 3-2 0,0 0-2 0,1 1-1 0,-4-3 2 16,2 5 0-16,-1 0 3 0,-1 0 0 0,1-1 1 0,0 3-1 0,1-1-2 0,-1 2-2 16,3 2-1-16,-4 0-2 0,3 4-1 0,0-1 0 0,1 4-1 0,2 2-1 15,-1 2 0-15,1 4-1 0,1 3-2 0,1 4-3 0,0 0 1 0,0 6-3 16,0 0 1-16,0 5 0 0,1 1 0 0,-1 1-1 0,3 4-4 0,-3 1-2 16,2-2-2-16,-2-1-3 0,2 1-2 0,-2-3-1 0,1 0 0 0,-1-6 1 15,2-3-2-15,-1-1 0 0,-1-5-2 0,4-4 1 0,-3-5-4 0,1 1-8 16,1-7-15-16,0-1-20 0,3-2-21 0,-3-5-23 0,4 0-26 0,-1 0-32 15,2-3-32-15,1-1-16 0,-1-2-6 0,2 1-5 0,-1-4 0 0,2 0 0 0,-1-4 0 16,-1 0 12-16,3-2 15 0,-4-3 20 0,1-5 22 0,-1 1 25 0</inkml:trace>
  <inkml:trace contextRef="#ctx0" brushRef="#br0" timeOffset="16462.38">22162 7924 44 0,'-2'-4'101'16,"-1"0"11"-16,3-2 6 0,-3 3 8 0,3 1 7 0,-1-1 6 0,1 0 4 0,-4 1 3 15,4 2 2-15,0 0 3 0,0 0 1 0,0 0-22 0,0 0-34 0,4 1-15 16,-4 3-8-16,1 1-1 0,2 1 2 0,0 2 1 0,0 2 1 0,0 4-2 16,1 1 0-16,0 5-1 0,0 2-1 0,-3 1 0 0,4 3-1 0,-2 3-2 15,0 2-5-15,-1 2-5 0,-1-2-8 0,1 3-6 0,-2-1-3 0,0-1-6 16,0-3-2-16,-2 1 0 0,1-1 3 0,1-3 0 0,-5 0 2 0,2-5-1 16,2 0-1-16,-3-2 0 0,3-3 0 0,-3 0-1 0,1-3-1 0,-2-2-4 0,2 2-4 15,2-6-6-15,-4 2-5 0,2-2-18 0,2-1-21 0,-3-1-27 0,-1-1-34 16,2-3-25-16,-2 2-27 0,1-3-29 0,-2-3-32 0,-1 2-24 0,-1-4-22 15,2 1-9-15,-3-2-5 0,1-3 0 0,0 1 0 0,-2-2 12 0,-1-2 16 0,2-2 23 16,0 3 29-16,-3-3 25 0,3-4 28 0,-4 3 29 0</inkml:trace>
  <inkml:trace contextRef="#ctx0" brushRef="#br0" timeOffset="16681.63">21903 8321 14 0,'3'4'93'0,"0"0"10"0,1 0 6 0,0 2 6 16,-4-1 4-16,1-1 3 0,2 2 3 0,-1 0 3 0,0 1 5 0,-1-1 4 15,2 0 6-15,1 3-17 0,-1-1-29 0,0 1-18 0,3 2-15 0,-3 0-8 16,4-1-3-16,-3 1-2 0,3-1-1 0,-1 2-1 0,2 0 1 0,-2-1 0 0,2-1-1 15,-1 1-1-15,0 2-3 0,1-1-2 0,0-2-1 0,-1 1-2 0,3-1-1 16,-1 2 2-16,-1-3 3 0,2 2 4 0,-2-3 5 0,2 2 3 0,0-4 5 16,-1 1 3-16,0 0 5 0,-1-2 1 0,3-2 3 0,0-2 2 0,-2-1 1 15,1 0-1-15,1 0-1 0,-1-2-7 0,1-3-6 0,0 0-6 0,0-3-5 0,2 1-14 16,0-4-17-16,0 2-20 0,-1-5-23 0,3 1-29 0,-2-2-31 0,2 0-33 16,0-2-30-16,-2-1-33 0,3-2-35 0,-2 1-21 0,3-1-18 0,-2-3-8 15,0 2-4-15,0-1 2 0,0-3 8 0,-2 1 14 0,0-2 16 0,-2 0 25 16,-2 0 24-16,2-2 30 0,-3-2 29 0</inkml:trace>
  <inkml:trace contextRef="#ctx0" brushRef="#br0" timeOffset="16929.75">22771 7552 8 0,'10'-2'131'0,"-3"2"18"0,-1 0 9 0,-1 0 3 0,-2 0 4 16,2 2-1-16,-4-2 0 0,1 3 1 0,1-1-1 0,-1 1 1 15,1 0-3-15,0 1 2 0,2 0-40 0,1 1-59 0,0 2-31 0,2 1-18 0,-1 5-4 16,-1-2 0-16,3 2 6 0,-2 2 10 0,-1 2 10 0,-1 3 12 0,0 1 8 15,0 2 8-15,-4 1 4 0,4 1 5 0,-4 2 3 0,1 1 0 0,-1 3 1 16,-1-2-1-16,0 3-1 0,-1 1-8 0,-1-1-8 0,2 1-9 0,-1 0-9 16,-1 0-13-16,-1-2-7 0,2-1-7 0,-1-2-6 0,0-1-3 0,1-2-4 15,-1-4 0-15,1 2-3 0,-1-5-2 0,0-3-6 0,-1-1-8 0,3-1-10 16,-1-2-12-16,-1-3-17 0,0 0-16 0,-1-2-19 0,2-1-19 0,-1-2-19 0,-2-1-19 16,0-2-19-16,3 0-18 0,1 0-19 0,-5-4-22 0,0-1-4 0,0 0 5 15,0 1 8-15,-2-3 10 0,1 0 17 0,-1-3 14 0,1 1 20 0,-2-2 19 16,-1-1 20-16,0 1 19 0,0-2 18 0</inkml:trace>
  <inkml:trace contextRef="#ctx0" brushRef="#br0" timeOffset="17148.66">22677 8146 7 0,'-8'-6'90'0,"0"0"9"0,3 1 10 0,1 2 6 0,-1-1 6 0,2 2 3 16,2 2 2-16,1 0 2 0,-4 0 2 0,3 2 1 0,1-2 4 0,0 4-14 15,1 0-23-15,1 1-15 0,0 2-13 0,1 0-5 0,-2 2 1 0,4 0 1 16,-2 2 3-16,0-1 5 0,0 2 5 0,1 1 6 0,-1 1 5 0,0 1 3 16,0-2 2-16,2 2-2 0,-1-1-4 0,1 2-5 0,-2-1-3 0,2 0-8 15,0 0-8-15,0 0-8 0,0 2-3 0,1-4-7 0,-2 2-4 0,0-1-3 0,0-1-3 16,3 0-5-16,-4-2-4 0,5 1 0 0,-4-1-2 0,3-3-1 0,-1 0-2 15,-1-1 2-15,4-2 5 0,-2 0-1 0,-1-1-1 0,4 0-3 0,0-4-5 16,0 2-1-16,0-4-3 0,2 2-3 0,-1-4-2 0,3 0-13 0,-1-1-15 0,2-4-17 16,-1 1-21-16,-1-2-24 0,2-2-26 0,0 0-26 0,-2-2-27 0,2-1-26 15,0-2-25-15,-2 0-24 0,1 0-24 0,1-4-9 0,0 1-3 0,-2-2 8 16,2-1 11-16,-3-2 17 0,1 1 20 0,-1-2 24 0,-1-3 21 0,-2 0 27 16,1-2 25-16,-2-2 25 0</inkml:trace>
  <inkml:trace contextRef="#ctx0" brushRef="#br0" timeOffset="17634.36">23512 7520 48 0,'11'2'106'0,"-3"0"11"0,-1-2 4 16,2 0 1-16,-5 0 1 0,1 0 1 0,2-2 0 0,-1 0-1 15,2 2 1-15,-2 0-1 0,2 0 3 0,-1 0-26 0,2 0-37 0,-1 0-18 0,-2 2-13 16,4 0-2-16,-1-1 6 0,-3 3 8 0,2 1 9 0,0-3 13 0,-3 6 11 0,3-2 11 16,-2 2 13-16,1 2 8 0,-3 2 8 0,1 3 3 0,0-1 5 0,-1 4-3 15,1 1-1-15,-2 1-5 0,1 4-7 0,-3-1-9 0,3 3-9 0,-4-2-12 16,1 2-9-16,-1 0-12 0,0 0-11 0,0 1-10 0,-1-2-8 0,1 2-6 15,-4-3-6-15,4-1-3 0,-1-2-2 0,-1 1-2 0,0-4-5 0,1-1-1 16,-1-2-1-16,2-1-1 0,-1-3-1 0,1-1-1 0,-2 1-2 0,0-6-5 16,2 2-9-16,0-3-8 0,-1 0-10 0,-1-1-14 0,1-2-18 0,-4-1-16 15,4 0-18-15,-3-1-18 0,0-2-16 0,-1 0-16 0,-2 0-15 0,1 0-12 0,-2-1-10 16,0-1-4-16,0 0-2 0,0 2 5 0,-2-4 7 0,2 2 11 0,-2-1 13 16,-1-1 14-16,2-2 13 0,0 2 11 0,-1-4 8 0,2 1 6 0,0 0 6 15,0-1 9-15,-1-3 10 0,0 2 9 0,1-3 9 0,-1 1 3 0,1 1 4 0,2-2 3 16,-1 1 3-16,3 2 21 0,-2 1 28 0,2 2 28 0,1 0 26 0,3 4 20 15,-1-2 22-15,1 1 11 0,0 5 13 0,0 1 8 0,0 0 9 0,0 0 5 16,3 0 6-16,-2 1 9 0,3 3 13 0,2 1-9 0,-5 0-15 0,4 2-11 16,0 1-10-16,0 1-8 0,0 2-9 0,-2 0-9 0,4 3-6 0,-2 1-7 15,1 0-7-15,-1 2-6 0,0 1-6 0,3-1-10 0,-4 0-11 0,3 4-7 16,-1-2-9-16,-1-1-9 0,3 1-6 0,-4-1-2 0,5-1-2 0,-5 0 0 0,3-2 2 0,0 1 0 0,-2-1 3 0,2-3 5 0,-1 2 3 0,0-5 3 16,0 2 1-1,1-1 3-15,-1-1 2 0,1-3 6 0,-3 1 5 0,6-4 4 0,-6 2 5 16,4-2 6-16,-1-1 4 0,-1 0 3 0,3-2-2 0,-1 0-1 0,2-2 0 15,-1 0-3-15,1-1-1 0,0-2-2 0,0-1-5 0,2 1-10 0,-3-2-12 0,3-1-18 16,-2-1-20-16,0-2-28 0,2 2-29 0,-4-1-36 0,3-2-35 0,-1 0-39 16,-2-1-37-16,1 0-34 0,-1 0-32 0,1 0-14 0,-1-2-6 0,1-1 2 15,1 1 4-15,-2 0 12 0,0 1 14 0,5-1 20 0,-5 1 23 0,1 1 30 16,4-1 32-16,-5 1 37 0</inkml:trace>
  <inkml:trace contextRef="#ctx0" brushRef="#br0" timeOffset="17807.18">24227 8442 84 0,'1'10'151'0,"1"-2"17"0,-1-1 9 0,-1-3-1 0,2 1-9 0,-2-1-16 16,2-1-21-16,-1-1-25 0,1-2-25 0,-2 0-28 0,0 0-27 0,5 2-46 15,-1 0-48-15,0-2-42 0,2 1-39 0,-2-1-18 0,1 1-9 0,-5-1 1 16,5 0 9-16,-5 0 16 0,7 0 22 0,-7 0 24 0</inkml:trace>
  <inkml:trace contextRef="#ctx0" brushRef="#br0" timeOffset="21465.41">22348 8575 17 0,'3'0'67'16,"1"-2"7"-16,-4 2 7 0,1 0 3 0,-1 0 6 0,0 0 6 0,0 0 6 0,3-1 7 15,-3 1 8-15,0-2 7 0,0 2-5 0,2-2-12 0,-2 2-5 16,2-1-4-16,-2 1-1 0,0 0 1 0,0 0 3 0,0 0 3 0,0-3 2 0,0 3 0 15,0 0 1-15,0-4 0 0,0 4 0 0,0 0-2 0,0 0-3 0,0 0-3 16,0 0-2-16,0 0-5 0,0 0-5 0,0 0-5 0,0 0-5 0,0 0-6 0,0 0-4 16,0 0-5-16,0 0-5 0,0 0-4 0,0 0-6 0,0 0-3 0,-4 2-4 15,4-2-6-15,0 2-3 0,-3-1-4 0,3-1-3 0,0 2-1 0,0-2-3 16,-1 1-3-16,1 3 1 0,0-4-1 0,0 3 0 0,0 0-2 0,0 2 1 16,1-1 0-16,-1 0 1 0,3 0 2 0,-3 1 0 0,2-2 2 0,0 3 0 15,-1 0 0-15,1-1 0 0,1 1 2 0,-1 0 2 0,2 0-1 0,-1 3 2 16,-1-3 1-16,1 1 3 0,0 1 3 0,0 1 4 0,2-1 1 0,-1 2 3 0,-1 0 4 15,3 2 1-15,-3-3 2 0,2 3 0 0,-2 0 0 0,0 2-1 0,2-1 1 16,-2 2-1-16,-1-1 2 0,1 1-5 0,1 1-4 0,-2 0-5 0,1 3-1 16,-1-1-7-16,-1 4-5 0,3-1-5 0,-3 1-1 0,-1 1-1 0,2 2-2 0,-1 1-2 15,1-1-4-15,0 1-3 0,-2 1-4 0,1-1-2 0,1 1 0 16,-1 0 1-16,-1-3-3 0,4 0 1 0,-2-1 0 0,0-3 2 0,0 2 2 0,-1-2 3 16,1 1 5-16,-1-3 7 0,3-1 7 0,-3 0 7 0,2 0 10 0,-1 0 4 15,0-3 1-15,-2 2 2 0,1-2 2 0,1 2 2 0,-1-3 1 0,3 0-1 16,-2 1 1-16,0-1-1 0,0 0-5 0,-1-1-4 0,2 1-7 0,1-3-5 15,-3 2-6-15,2-1-2 0,-1-2 0 0,0 2-1 0,-1-2-2 0,2 1 2 16,-3-3 2-16,2-1 0 0,1 2-4 0,-3 1-1 0,3-3-5 0,-1 3-1 16,-1-3 0-16,-1 3-2 0,2-2-2 0,-1-1-2 0,-1 1 0 0,2-2-2 0,0 2-2 15,-2-1-3-15,1-1-2 0,-1 0-2 0,0 1 2 0,2-1 0 0,-2-1 2 16,0 0 3-16,0 0 1 0,0-1-1 0,0 1 1 0,1 0-1 0,-1-1-2 0,0-1 0 16,0 1 1-16,0-3 0 0,0 3 0 0,2-2 0 0,-2 3 0 0,0-4-2 15,0 4-1-15,0-1 0 0,0-1 1 0,0-2 2 0,0 4 0 0,0-4 0 16,0 2 0-16,0-2 2 0,0 0 1 0,0 0 2 0,0 0-2 0,0 2-1 15,0-2 1-15,-2 4 2 0,2-4 3 0,0 1-1 0,0-1-3 0,0 4-1 16,-1-3 2-16,1-1 1 0,0 4-2 0,-2-3-1 0,2-1 0 0,0 1-1 0,0 3 1 16,-1-1 0-16,1-1 1 0,0-2 0 0,0 4-3 0,-2-1 0 0,0-2-1 15,2 1 0-15,0-2-2 0,0 2 0 0,-1 1-1 0,1 0 1 0,-2-1 3 16,2 4 0-16,0-4 1 0,-1 1-2 0,-1-1 0 0,-1 2-2 0,3-3 0 16,0 3-2-16,-1 0 0 0,1-4-4 0,-2 0-5 0,2 0-9 0,0 0-12 0,0 0-20 15,0 0-22-15,0 0-26 0,0 4-26 0,0-4-26 0,-2 1-26 0,2-1-32 16,-1 0-36-16,-2 0-37 0,1 0-39 0,2 0-36 0,-5 0-36 0,0-1-8 15,1-3 3-15,0 4 17 0,-2-6 19 0,2 1 23 0,-3 1 29 0,-1-4 23 16,1 0 26-16,-1 0 34 0,0-4 38 0,-4 1 39 0,2-2 39 0</inkml:trace>
  <inkml:trace contextRef="#ctx0" brushRef="#br0" timeOffset="47397.99">21698 13120 16 0,'0'-9'90'15,"0"1"7"-15,-2 0 3 0,-2 0 1 0,1-1 0 0,0 2 1 0,1-1 3 0,-1 2 2 16,-2 1 3-16,2 0 1 0,1 1-4 0,1 0-8 0,-1 0-22 0,1 3-27 0,1-3-10 15,-5 3 2-15,5-1 3 0,0 2 6 0,-1-3 6 0,-1-1 5 16,1 2 3-16,-1 0 6 0,0-1 2 0,-1 2 5 0,2-1 3 0,1 0 2 0,-2-1 2 16,0 0-1-16,1 0-4 0,-1 2-1 0,0 0-4 0,1-1-5 0,1 2-4 15,-2-3-7-15,2 3-5 0,-1-4-5 0,1 4-7 0,-5-1-5 0,5-1-6 16,-1 0-7-16,1 2-6 0,-2-1-3 0,2 1-4 0,0 0-3 0,0 0-3 16,-1 1 0-16,1 3-2 0,1 1 0 0,1 0-1 0,1 3 3 0,1 0 0 15,1 3 0-15,2 0 1 0,-3 1 1 0,1 1-1 0,4 0 0 0,-4 2 0 16,3 0 1-16,-1 2-1 0,-1-3-1 0,2 3-1 0,0-2 0 0,0 1 1 15,0-1-2-15,-1-1 0 0,1-3-1 0,0 1 0 0,0-2 1 0,3-5-1 0,-1 4 2 16,-2-5 0-16,2 1 2 0,0-3 2 0,1-2 2 0,2 0 2 0,-2 0 2 16,1-2 4-16,1-3 1 0,-2 1 3 0,3-2 2 0,-1-2 2 0,1-1 3 15,1 0 3-15,-1-4 0 0,-2-2-1 0,1 2-1 0,1-2 1 0,-1-2 2 0,1-2-1 16,-3 3 2-16,2-2 0 0,-4-2 1 0,1 2 2 0,-2-1 3 0,-1 3 7 16,0-3 8-16,-4 3 11 0,2 0 15 0,-3 1 14 0,-1 0 16 0,-1 1 7 15,-1 2 3-15,-3-2 3 0,0 3 3 0,-3-1 1 0,1 2-3 0,-3-1-4 16,-1 1-4-16,0 1-11 0,-2 1-8 0,-1 2-13 0,-1-3-15 0,0 2-14 15,-2 4-15-15,0-1-10 0,0-1-5 0,0 4-6 0,-1-1-8 0,1 2-2 16,1 2-2-16,-2-1 1 0,2 4-1 0,0-5 0 0,2 5 0 0,0 1-3 0,-3-2-3 16,5 4-10-16,0-2-12 0,-2 2-27 0,4 1-31 0,-1 2-41 0,-1-1-47 15,3 2-51-15,2 3-58 0,-1-3-52 0,0 3-52 0,4 1-22 0,-2 1-14 16,2-1-2-16,-2 1-2 0,1 0 9 0,1-2 10 0,-1-1 26 0,1-1 32 16,0-3 43-16,-2-1 44 0,2-7 51 0,3-2 60 0</inkml:trace>
  <inkml:trace contextRef="#ctx0" brushRef="#br0" timeOffset="49822.88">22165 12975 16 0,'-3'0'116'0,"-2"-3"11"0,1-1 5 0,0 3 3 16,-1-2 1-16,1-2 0 0,-1 1 2 0,2 1-1 0,-3-1 1 0,2 1 2 16,1-1-3-16,2 4-6 0,1 0-35 0,0-3-51 0,0 3-21 0,0 0-10 0,0 0-5 15,0 0 0-15,0 0 2 0,0-1 3 0,1 0 3 0,2-2 6 0,-1 2 4 16,1 1 5-16,0 0 3 0,0 0 6 0,0-2 6 0,2 0 3 0,2 2 5 15,-2-1 3-15,4-1 3 0,0 0 0 0,-1 2 0 0,5-3-1 0,-1 0 0 16,1 0-3-16,5 1-3 0,-1-2-2 0,0 0-5 0,2 0-4 0,0-2-3 16,3 2-4-16,0-3-3 0,4 1-3 0,-2-1-4 0,4 0-2 0,1-1-1 15,1-2-3-15,1 0-2 0,3-1-3 0,2-2-1 0,1 0-1 0,3 0-2 0,1-3 1 0,5-2-2 0,-1 2-1 16,3-4-1-16,2 1-2 0,2-2-3 0,1-1-1 16,3 0 1-16,-2 2 0 0,1-4 1 0,0 2-2 0,-1 1 2 0,3-3-1 15,-5 3 3-15,3-2 0 0,-3 3 2 0,1-1 6 0,-3 2 3 0,1-1 3 0,-4 4 3 16,2-3 2-16,-3 2 2 0,0-1-1 0,-2 2 1 0,-1 1-1 0,-2 1 0 15,-1-1 0-15,-1 2 0 0,-3 2 0 0,1-2-3 0,-2 2-1 0,-4 2-2 16,1-3 0-16,-4 2 0 0,1 1 3 0,-4-1 2 0,0 2 4 0,-5-1 4 16,2 2 7-16,-5-1 5 0,-3 3 7 0,3-3 3 0,-4 3 4 0,-2-1 5 15,0 1 5-15,-1 1 0 0,-4-1-2 0,1 1 0 0,-1 1-1 0,-2 2-6 16,0-2-5-16,-3 1-5 0,-1 2-5 0,0 0-9 0,0 0-9 0,0 0-15 0,0 0-16 16,-1-2-24-16,-3 2-28 0,1 0-32 0,-3-1-34 0,0 1-36 0,-2 0-37 15,0 0-31-15,-3-2-29 0,1 2-32 0,-1 0-32 0,-1 0-13 0,1 0-5 16,1 0 5-16,-1 2 11 0,3-2 17 0,2 0 22 0,-1-2 29 0,1 1 35 15,3-3 33-15,2 0 34 0,-1 0 32 0</inkml:trace>
  <inkml:trace contextRef="#ctx0" brushRef="#br0" timeOffset="50214.56">24628 12027 37 0,'0'-2'96'0,"3"0"9"15,-3-1 0-15,0-2 4 0,0 1 5 0,2 0 3 0,-2-2 5 0,0 1 5 0,0 1 5 16,0-1 6-16,0 0 7 0,0 0-18 0,0 0-27 0,0 0-13 0,0 1-4 16,0 0 3-16,0 1 4 0,0 3 1 0,0-2 1 0,0 2-1 0,0 0-5 15,0 0-5-15,0 0-6 0,0 0-6 0,0 0-6 0,0 0-8 0,2 2-8 0,-2 1-9 16,1 1-11-16,1 5-9 0,-1-2-6 0,3 2-5 0,-3 4-3 0,2 1-1 16,1 0-2-16,2 4 1 0,-5-2 2 0,4 3-1 0,-2 1 1 0,0 0-1 15,2 2 1-15,0-2-1 0,3 2 2 0,-4-2-1 0,3 0 0 0,-1 1 3 16,2-2 2-16,5-4 4 0,-4 1 6 0,4-1 8 0,0-1 7 0,-1-5 5 15,2 1 7-15,2-2 6 0,2-1 5 0,-2-3 6 0,-1 2 7 0,4-4 6 16,-1-1 6-16,0-1 7 0,-1-1 2 0,1-1 8 0,-2-4 5 0,3 2 4 0,-2-3 3 16,1 0 2-16,-1-1 3 0,-2 0 1 0,0-1-2 0,0-2 0 0,-1 0-3 15,-2 1-3-15,-2-2-4 0,2 1-4 0,-3-2-4 0,-1 0-8 0,-4 2-6 16,2 0-11-16,-1-1-10 0,-3 1-8 0,-2 2-11 0,0-4-7 0,-4 2-7 0,0-1-5 16,-4 1-6-16,0-5-14 0,-2 3-15 0,-3 0-24 0,-2-1-28 0,-4-1-35 15,2 3-31-15,-9-1-37 0,1 2-42 0,-5-1-39 0,-1 2-37 0,-3 0-42 16,-4 2-42-16,-1 1-21 0,-2 1-10 0,-4 5 1 0,0 0 9 0,-1 1 22 15,-5-2 23-15,2 2 29 0,2 0 29 0,-5 0 37 0,2 0 40 0,2 0 40 16,0-2 40-16</inkml:trace>
  <inkml:trace contextRef="#ctx0" brushRef="#br0" timeOffset="50882.24">21934 11713 35 0,'-9'0'87'0,"1"-2"8"15,-2 0 7-15,2 0 9 0,0 1 8 0,0-3 8 0,2 0 4 0,0 1 6 16,0 1 4-16,2-1 6 0,-1-1 2 0,2 3-23 0,2 0-35 0,-2-1-18 16,3 2-7-16,0 0-7 0,0 0-6 0,0 0-7 0,0 0-6 0,0 0-6 15,0 0-2-15,0 0-4 0,0 0 0 0,0 0 1 0,0 3 4 0,3 0 6 16,0-1 3-16,2 1 7 0,-2 1 8 0,3-1 6 0,1 0 7 0,3 1 3 15,-1 0 6-15,3 2 3 0,1 0 2 0,1-1 3 0,2 2 2 0,0 0-4 16,3 0-5-16,-2-1-2 0,2 2-2 0,3-1-4 0,-1 0-2 0,3-1-4 0,-1 1-1 16,2 0-2-16,2 0 0 0,3-1-3 0,0-1 1 0,3 0-1 0,2 0 1 15,3 0-1-15,2 0 2 0,2 0-1 0,1-3-3 0,3 0 0 0,2 4-2 16,0-4-2-16,3 1 0 0,1 0-5 0,4 0-3 0,-3-1-3 0,1 1-3 0,3 0-1 0,-2 0-2 0,2-1 1 16,-1 0 3-16,-4 2 2 0,3-3 1 0,-3 3 0 15,2-1 0-15,-1 1 0 0,-1-1-2 0,1 0-1 0,-3-1 1 0,0 3 3 16,0-3 1-16,-4 3-2 0,2-1 0 0,-6-2-4 0,1 3-3 0,0 0-4 15,-7 0-1-15,1 1-3 0,-2-1-2 0,-4 1 2 0,1 0 0 0,-4 1-1 16,1-2 0-16,-4 2-1 0,0 0 0 0,-1-1 0 0,-2 2 1 0,0-4 2 16,2 1 2-16,-5 0 2 0,1 0 3 0,-1 0 1 0,2-2 3 0,-1 3-1 15,-1-3 2-15,1-2 0 0,-2 3 0 0,3-3-1 0,-4 1-2 0,2 0 1 16,-3-1-1-16,3-1-2 0,-3 2-3 0,1 0-2 0,-2-2-3 0,0 0-1 0,-2 0-2 16,-1 0-1-16,0 0-1 0,-1 0-3 0,0 0-4 0,-2 0 1 0,-1 0-2 15,0 0 0-15,-2 0-2 0,-2 0-1 0,0 0-2 0,0 0-1 0,-4 0-3 16,1 0-3-16,-1 0-2 0,0 0-3 0,0 0 0 0,0 0-1 0,0 0-3 0,0 0-4 15,0 0-9-15,0 0-10 0,0 0-12 0,-1 0-19 0,-4 0-22 0,0 0-27 16,0 1-34-16,-6-1-31 0,2 3-31 0,-3-2-37 0,-3-1-38 0,-3 1-31 16,-1-1-30-16,-4 3-22 0,-1-3-24 0,-1 0-16 0,-5 0-16 0,-1 0 7 15,-2 0 14-15,-4 0 29 0,0 0 31 0,-2-3 34 0,-3 2 32 0,-3-3 36 0,-1-1 39 16,-3 0 33-16,-2-1 31 0,-1-3 30 0</inkml:trace>
  <inkml:trace contextRef="#ctx0" brushRef="#br0" timeOffset="51384.34">21989 11520 22 0,'-11'-4'69'0,"2"-1"5"0,-1 1 1 0,-1-1 3 0,2 0 4 0,-1 0 2 0,2 0 6 16,0 0 5-16,-1-1 6 0,3 4 0 0,-1-4-2 0,1 5-14 0,-2-1-23 15,4 1-9-15,-3 1-3 0,2 0 2 0,0 0 3 0,-2 0 3 0,2 0 0 16,0 0-1-16,1 1-3 0,-1-1-1 0,-2 2-5 0,3-1-3 0,-1-1-3 0,0 2-2 0,2 2-1 0,0-3-4 0,0 3-2 0,-2 0-4 0,2 0-6 31,-2 2-2-31,2 1-1 0,2 0-3 0,-3 2 0 0,1 2-2 0,1 1 3 0,-1-1-2 16,2 4 0-16,-3 0-1 0,1 1-2 0,3 2 0 0,-1 0 2 0,1 1-1 15,0-4 1-15,0 4-1 0,0-2-2 0,1-1-1 0,2 1 0 0,1-3-2 16,-1 2 0-16,0-3-1 0,0-1-1 0,2-2 3 0,1 0 4 0,-1-1 4 16,1-3 0-16,-1 1 5 0,2-2 6 0,-1 0 7 0,1-3 8 0,0 0 6 0,-1 2 8 15,2-4 3-15,1 0 5 0,0 0 3 0,-1-2 3 0,2-2 0 0,0 0 4 16,1-3-3-16,2-1 1 0,-4 0-6 0,2-4-4 0,3 0-6 0,-2-3-7 16,-3 2-8-16,2-3-5 0,-1 1-6 0,-4-2-3 0,2 0-3 0,-4 1-2 0,1-2-2 15,-3 3-3-15,0-1 0 0,-4 1-1 0,0-1 3 0,-1 3 3 0,-2-4 0 16,-2 5 1-16,0-1 0 0,-2-1 1 0,1 0 1 0,-5 3 1 0,0 1-2 15,1 0-1-15,-2-1-3 0,0 4-1 0,-1-1-1 0,1 0-3 0,-2 4-3 16,3-1-4-16,-1-1-9 0,0 6-11 0,2-3-28 0,-1 2-33 0,0 1-45 16,2 0-46-16,0 4-47 0,0 0-48 0,3-1-20 0,-2 5-10 0,2 0-6 15,-2-4 0-15,2 3-1 0,-2 0-1 0,-1-2 5 0,2-2 11 0,-1-1 25 16,-1-4 34-16,2-1 42 0,0-2 48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1:10:59.821"/>
    </inkml:context>
    <inkml:brush xml:id="br0">
      <inkml:brushProperty name="width" value="0.05292" units="cm"/>
      <inkml:brushProperty name="height" value="0.05292" units="cm"/>
      <inkml:brushProperty name="color" value="#FF0000"/>
    </inkml:brush>
  </inkml:definitions>
  <inkml:trace contextRef="#ctx0" brushRef="#br0">22739 14297 56 0,'0'-8'100'0,"-3"1"7"0,-4-6 2 0,-1 1 4 0,-2-3-1 0,-3-1 2 16,2-3 2-16,-3-2 1 0,-1 2 0 0,1-1 3 0,1-2 1 0,-1 2-26 0,2 2-39 15,0 0-17-15,3-1-6 0,-1 2-1 0,4 2 0 0,0 0 1 0,0 2 2 16,3 2 4-16,-2 0-1 0,1 4 3 0,1-2 5 0,0 0 4 0,0 4 6 15,1 0 4-15,1 0 6 0,-1 1-2 0,-1 4 2 0,0-4-3 0,1 4 0 0,1-1-2 16,1 1-1-16,-3-2-2 0,1 2-3 0,0-2-5 0,2 2-5 16,-3 0-5-16,2 2-8 0,1-2-5 0,-4 0-9 0,4 0-4 0,-3 0-5 0,3 0-2 15,0 0-3-15,-1 2-1 0,1-2-3 0,0 0-1 0,0 2 0 0,0 1-1 16,0 1 1-16,1 3 0 0,-1-2 0 0,3 2-2 0,1 2 2 0,-3 0-1 16,4 2 0-16,-2 1-2 0,4 0 2 0,0 3-2 0,0 0 0 0,1-1 0 15,-2 2 0-15,5-1 0 0,-3 1-2 0,2-4 0 0,0 4-2 0,0-4-1 16,0 0-4-16,0-1-1 0,0 2-1 0,0-5-3 0,0 1-2 0,2-2-1 15,-3-2 2-15,4 3-2 0,-2-2 0 0,0-3-1 0,3 2-2 0,-3-1 2 0,3 0 3 16,1-2 1-16,0 1 0 0,-2-1-1 0,4 2-5 0,1-3 0 0,1-1-4 0,-2 0-2 0,2 0-7 16,3-1-6-16,2-5-6 0,2 2-10 0,-1-1-5 15,2-4-14-15,3 1-14 0,0-3-16 0,1-3-17 0,2 1-14 0,-1-2-13 0,1-3-5 16,1 0 1-16,-3 0 5 0,2 0 3 0,-1-2 7 0,-2-2 9 0,0 2 9 16,-1-3 10-16,-3 0 10 0,0-1 15 0</inkml:trace>
  <inkml:trace contextRef="#ctx0" brushRef="#br0" timeOffset="1995.42">17801 3169 21 0,'-1'-8'47'0,"-1"0"4"0,-1-1 5 0,1 2 2 15,0-2 3-15,-1 0 3 0,3 0 6 0,-1-1 0 0,-4 1 2 0,4 1-2 16,-1 0-10-16,1 0 1 0,1 1 2 0,-2-2 1 0,0 3-5 0,1 0 2 16,-1-2-3-16,0 3 2 0,2-1-2 0,-1-1 0 0,-1 3-4 0,1 0-2 0,-1-1-2 15,0 0-2-15,2 2 1 0,-3 1-1 0,3-2-1 0,-1 3-1 16,1-2-1-16,0 3 1 0,0 0 0 0,-5 0 3 0,5 0 1 0,0 0 3 0,0-2 1 15,0 2 2-15,0 0 1 0,0 0 0 0,0 0-1 0,0 0-2 0,0 0-1 16,0 0-3-16,0 0 1 0,0 0-3 0,0 0-4 0,0 0 0 0,-1 2-4 16,-1-2 0-16,1 3-1 0,1-3-1 0,0 1-3 0,0 5 0 0,0-3 0 15,0 4 1-15,0-1 2 0,1 3 1 0,1 0-2 0,-1 2 0 0,-1 1-2 16,5 2 1-16,-4 0-4 0,1 0-2 0,1 4-3 0,-1-3-3 0,1 3 1 0,0-2-3 16,0 1-5-16,2 0-3 0,-2-2-2 0,5-1-4 0,-2 1-2 0,-1 1-3 15,3-5 0-15,1 1-1 0,-1 0 0 0,2-3 1 0,2 2 0 0,-2-4 2 16,1-1 1-16,2-1 3 0,-1 0 2 0,1-2 4 0,1-3 0 0,-1 0 1 15,1-3 3-15,1 0 2 0,0-3 2 0,0 0 3 0,-2-2 1 0,4-3 0 16,-3 0 1-16,-2-2 0 0,1 0-1 0,1-2 0 0,-1-2-1 0,1-2-2 16,-3-1-3-16,2 1 0 0,-5-2 0 0,1 0 0 0,1-1 0 0,-1 0 4 0,-2-1 4 15,-1 2 6-15,-1-3 6 0,1 2 12 0,-2-1 11 0,-2 4 12 0,0-4 12 16,-1 5 11-16,-1-1 13 0,0 2 5 0,-1 1 4 0,-1 5 8 0,0-1 9 16,-1 2 3-16,-3 1-4 0,2 1-5 0,-3 3-2 0,1 0-11 0,-1 0-12 0,-3 2-11 15,1 0-12-15,-2-1-10 0,1 3-11 0,-2-2-5 0,1 3-3 0,-3-3-9 16,1 3-13-16,-1 0-6 0,3 0-2 0,-5 0-2 0,4 0-4 0,-4 0-2 15,3 0 0-15,0 0-4 0,-1 3-2 0,1-3-3 0,0 0-4 0,1 3-2 16,-2-2-3-16,1 1-4 0,2 0-4 0,0-1-7 0,0 1-6 0,2 0-7 16,-2-1-11-16,1 1-12 0,2 1-12 0,2-1-26 0,-2 0-31 0,3-1-31 15,-1 3-31-15,1-1-40 0,2 0-43 0,0 0-43 0,-2 1-39 0,5-4-34 0,0 7-31 0,0 1-7 0,0 0 0 16,5 0 8-16,-4 3 12 0,1 0 24 0,1 1 33 16,-1-1 32-16,1 0 33 0,-1 0 41 0,2-2 44 0,0-3 44 0</inkml:trace>
  <inkml:trace contextRef="#ctx0" brushRef="#br0" timeOffset="2510.42">18418 2800 67 0,'3'-2'113'0,"0"1"14"0,-1-1 13 0,-1 0 8 0,-1 2 9 0,2-1 3 0,-2 1 3 15,0 0 1-15,0 0-2 0,2-2 2 0,-2 2-1 0,2-2-27 0,2 2-42 16,-3-1-22-16,2-1-12 0,1 0-7 0,0 1-5 0,0-2-2 0,0 3 0 16,1-3 2-16,1 2 3 0,1-2 8 0,-3 1 11 0,5-1 8 0,0 0 6 15,-1 0 3-15,1 2 4 0,4-3 2 0,-4 1 1 0,4 0 0 0,3 0-2 0,-2-1 1 16,7-1 1-16,-3-1 1 0,3 1 2 0,4-4-1 0,2 3-3 0,0-2-3 16,3-4-4-16,3 1-1 0,1-2 1 0,0 0 3 0,5 2 0 0,1-4 3 15,2-1 2-15,-1 0 0 0,3-1-5 0,0-2-2 0,3 1-4 0,0-2-5 16,1 1-3-16,0-2-3 0,3 0-3 0,-3-1-4 0,-2 1-5 0,3 0-5 15,-3 0-5-15,2 0-7 0,-4 1-8 0,0 1-6 0,-3-2-4 0,1 1-3 16,-6 2-4-16,2-1-5 0,-5 4-5 0,-2-2-1 0,-2 2-1 0,-2 0-2 16,-5-1-1-16,0 4-1 0,-1 0 0 0,-5-1-3 0,-2 4-1 0,-2 1-6 0,-2 0-11 15,-1 1-16-15,-2 0-20 0,-4 2-31 0,0 2-34 0,-3-3-47 0,-2 1-53 0,-2 1-51 0,-3-1-48 0,-2 0-36 0,-1 1-29 0,-2-1-14 16,-2 2-4 0,-2-2 3-16,-5 1 8 0,1 3 14 0,-1-3 21 0,-1 3 30 0,-3-3 38 0,0 2 48 15,2 0 51-15,-2-1 53 0</inkml:trace>
  <inkml:trace contextRef="#ctx0" brushRef="#br0" timeOffset="2776.42">19611 2080 35 0,'2'6'161'0,"0"3"31"0,-2-4 22 0,1-1 21 0,1 2 9 15,-1-3 6-15,3-1 4 0,-1 0 0 0,0 1 0 0,5-5 1 0,0 1 0 16,0-3 3-16,4 3-44 0,1-4-67 0,1 2-37 0,4-2-21 0,0 1-11 16,3-2-9-16,0 2 7 0,2-1 11 0,0 0 18 0,2 0 15 0,0 1 13 0,0 0 6 15,0 0 5-15,2 1 2 0,1 0 0 0,-2-1-2 0,1 1-4 0,0 1-6 16,0 1-9-16,0-1-12 0,-2 2-13 0,-3-3-15 0,2 3-17 0,-2 0-21 15,-3 0-10-15,-2 0-5 0,1 0-6 0,-6 3-5 0,0-1-2 0,-2-1 2 0,-1 3-5 16,-1-1-4-16,-4 0 2 0,1 5 1 0,-4-6 1 0,-1 5-2 0,0 1 1 16,-1 0 1-16,-4 3-1 0,1 0-1 0,-3 3 0 0,-1 1 0 0,-3 2-3 15,-2 1-2-15,1 2-3 0,-6 1-1 0,1 1-9 0,0 1-16 0,-5 0-15 16,2 1-17-16,-2-1-26 0,0 0-28 0,5 0-29 0,-4-4-29 0,4-1-38 16,1 1-45-16,2-4-46 0,3-3-52 0,1-1-33 0,4-2-27 0,3-4-8 15,3-5 3-15,0 0 12 0,0 0 13 0,8-2 25 0,1-5 28 0,1 0 28 16,2-4 29-16,-1-2 38 0,5-3 43 0,-2-2 50 0</inkml:trace>
  <inkml:trace contextRef="#ctx0" brushRef="#br0" timeOffset="3106.54">20707 1913 77 0,'5'-5'197'0,"-2"2"28"0,-2 0 18 0,-4-1 14 0,-1 2 4 16,-1 1 4-16,-3 1 1 0,2 1 3 0,-1 1-2 0,-2 0 0 0,1 0 1 15,2 3 1-15,-2-2-62 0,0 4-90 0,0-1-46 0,3 2-29 0,-1 3-18 16,1 1-12-16,-2 0-5 0,3 4-5 0,-1-1 0 0,2 2 0 0,2 0-1 15,1 4 0-15,0-2-1 0,1 2-1 0,2 0 0 0,2-1 1 0,0 1 1 16,4-1-1-16,2-2 3 0,-1-2 3 0,2 0 9 0,1-1 9 0,3-2 14 0,-2-2 16 16,3-1 16-16,0-2 15 0,1-2 14 0,2 1 12 0,2-6 11 0,0 0 7 15,0-1 3-15,0-2 4 0,3-2 0 0,1-2-4 0,-1-2-7 0,2-5-8 0,1 2-13 16,-2-5-16-16,2 0-14 0,-1-1-10 0,1-1-10 0,-1-3-10 0,2-2-4 0,-1 2-4 0,-3-4-2 16,4 0-1-16,-5-2 0 0,-1 1 1 0,1-2 0 15,-2 4 1-15,-3-3 3 0,-2 2 5 0,-4 2 2 0,1-2 2 0,-6 3 0 16,-3 2 1-16,-2 0 0 0,-3 2 1 0,-1 3-1 0,-4-1-5 0,-3 1 1 15,-3 3-1-15,0 1-2 0,-5 2-3 0,0 2-8 0,-6 3-7 0,1 3-11 16,-4 4-13-16,-3 4-19 0,-4 4-22 0,-3 3-35 0,-4 6-42 0,-2 3-53 16,-5 5-59-16,-3 6-64 0,-5 2-67 0,2 3-49 0,-7 5-38 0,-1 0-16 0,-2 5-5 15,-1-1 3-15,-3 2 5 0,1 1 14 0,1-4 16 0,0 4 33 0,-1-3 37 16,2 0 53-16,1-2 58 0,2 0 64 0</inkml:trace>
  <inkml:trace contextRef="#ctx0" brushRef="#br0" timeOffset="4092.11">21112 2436 37 0,'4'-2'101'0,"-2"-1"13"0,1 2 9 0,-1 0 8 0,0-2 5 15,-2 3 4-15,0 0 5 0,0 0 1 0,0 0 3 0,0 0 2 0,0 0 2 16,0 0-21-16,0 0-31 0,0 0-18 0,0 0-13 0,0 0-7 0,0 0-7 0,0 0-1 15,0 0-2-15,0 0 3 0,0 0 3 0,0 0 8 0,3 3 7 0,2-2 9 16,-2 0 7-16,2 4 6 0,2-1 4 0,1 1 8 0,0 2 9 0,5-1 16 16,-1 3 20-16,1 1 19 0,4 2 18 0,1-1 8 0,-1 2 5 0,4 2-2 15,2 3-2-15,0 0-5 0,4 1-3 0,-1 4-8 0,3-3-5 0,2 6-13 16,1 0-12-16,1 1-22 0,2 1-22 0,0 3-23 0,3-2-24 0,-2 3-15 16,2 0-12-16,-1-1-11 0,-1 1-9 0,2-1-5 0,-4 0-3 0,1-5-4 0,-1 1-2 15,-4-2-2-15,0-2 0 0,-4-2-1 0,1-2-3 0,-6-2 1 0,1-2-1 16,0 0 0-16,-4-4-1 0,1 2 1 0,-5-4 1 0,2 0-7 0,-5 0-10 15,1-3-11-15,-4 0-10 0,0 1-18 0,-1 0-22 0,-1-2-20 0,-3-1-18 0,-2 2-15 16,-1-1-15-16,-1 0-13 0,-2-2-14 0,-5 4-18 0,0-2-18 0,-3 1-16 16,-3 1-16-16,-2 0-12 0,-3 1-7 0,-1-2 1 0,-5 3 8 0,-1-1 7 15,-3 1 9-15,-1-3 9 0,0 3 8 0,-1-4 9 0,-1 2 8 0,0-2 15 16,1-2 18-16,-3 0 21 0,4-1 22 0,0 0 24 0,4-2 20 0,-3 0 19 16,6 0 19-16,2 0 19 0,0 0 14 0,3 0 17 0,3 0 15 0,1 1 13 15,3-1 13-15,3 0 14 0,0 1 10 0,2-1 11 0,3 3 8 0,-2-3 9 0,5 0 10 16,0 0 9-16,0 0 6 0,0 0 8 0,5 0 8 0,-2 3 7 0,3-2 8 15,2 1 5-15,1 1 3 0,1-1 5 0,4 1 9 0,1 2 10 0,0-1 13 16,1 1 11-16,1-1 15 0,4 1 4 0,-4 0 2 0,4 1-3 0,0-3-8 16,-1 2-9-16,2 0-10 0,0 0-14 0,-3 0-12 0,3 0-10 0,0-2-6 0,-1 2-12 15,0 0-16-15,1 0-17 0,-5 0-18 0,2-1-14 0,-3 1-10 0,1-1-5 16,-1-1-4-16,-2-1-1 0,1 1-3 0,-1-3 6 0,-3 1 4 0,3-1-3 16,-3-1-7-16,0 1-3 0,0-3-4 0,0 1-4 0,1-1-5 0,-2-3-2 0,2 1-4 0,-3-2-4 0,0 1-2 0,1-1-4 0,-2-3-2 0,1 0-6 15,1-1-3 1,-2-2-6-16,0 0-3 0,1-2-8 0,-2-1-9 0,1-3-14 15,-2 2-15-15,1-5-23 0,2 2-30 0,-5-2-43 0,1-2-49 0,0 0-50 16,-1 1-53-16,0-1-52 0,0-2-51 0,0 3-45 0,-3 0-38 0,2 0-15 0,2 3 0 16,-2 0 8-16,1 2 12 0,2 1 24 0,-5 2 28 0,4 1 44 0,-2 5 47 15,0 0 53-15,1 3 51 0,-1 0 53 0,-2 3 53 0</inkml:trace>
  <inkml:trace contextRef="#ctx0" brushRef="#br0" timeOffset="4470.1">22510 3394 130 0,'0'9'157'0,"1"0"14"0,-1-4 12 0,-1 0 3 0,1-1 4 0,-4-2 1 0,4-2 1 16,0 0 2-16,-3 0 4 0,2-2 5 0,-3 2 4 0,2-1-31 0,-2 1-47 15,1-2-26-15,0 1-18 0,0 1-6 0,0 0-1 0,-2-2 4 0,2 2 3 16,-1 2 5-16,-2-2 3 0,2 1-1 0,-3 2 0 0,2 2-1 0,0 0-3 16,1 3-4-16,-4-1-5 0,3 4-5 0,1 2-7 0,-3 0-7 0,2 5-5 0,-1 1-7 15,3 1-2-15,2 3-2 0,-3 4 1 0,3 0-2 0,1 1-1 0,1 2-2 16,1 0-2-16,0 2-3 0,1-1-1 0,3-2-5 0,-2 0-1 0,3-1 0 15,-1-2 2-15,2-3 0 0,1-1-4 0,1-4-2 0,-2-1-2 0,5-2 0 16,-4-4 0-16,6 0 2 0,-1-3 1 0,-2-1 3 0,4-4-1 0,-1 0 1 16,2-3-2-16,-1 0-2 0,3-5-3 0,-2 0-2 0,-1-2-1 0,2-2-1 15,0-2 0-15,-1-2 1 0,-1 0 4 0,2-4 8 0,-4 3 10 0,2-4 8 0,-2-1 4 16,0-2 3-16,-3 1 5 0,2-1 6 0,-4-2 5 0,-1 0 2 0,0 0 0 16,0-3 1-16,-3 1 3 0,0-2-2 0,-4 3-4 0,1-2-5 0,-2 1-8 15,-2 1-4-15,1 1-1 0,-4 2 1 0,-2 3 0 0,0-1-1 0,-3 4 0 0,0 2-2 16,-5 3 2-16,0 1-2 0,-3 3-4 0,-3 1-9 0,-1 4-8 0,-3 1-14 15,-2 1-18-15,-2 4-22 0,-1 0-27 0,0 4-43 0,0 0-51 0,-1 4-61 16,-3-2-66-16,1 3-76 0,2 0-78 0,-3 3-35 0,3-1-17 0,-1 1-2 16,0-1 5-16,1 1 7 0,-1-2 13 0,0 3 17 0,1-4 19 0,-1-1 40 15,1 1 46-15,-1-3 57 0,0 1 62 0</inkml:trace>
  <inkml:trace contextRef="#ctx0" brushRef="#br0" timeOffset="5261.84">18552 5600 23 0,'0'-7'96'0,"-1"-1"10"15,-1 0 6-15,1 0 5 0,-1 3 2 0,-1-2 2 0,1 1 1 0,0 1 0 0,-1-1 2 16,2 3 0-16,-1-1 1 0,0 2-19 0,2 2-33 0,0 0-19 0,0 0-15 0,0 0-2 0,0 0 2 0,0 0 7 15,0 2 4-15,0 2 6 0,0 2 4 16,0 1 7-16,0 1 2 0,2 3 5 0,-2-2 3 0,2 2 1 0,-1 3 4 0,2 0-2 16,-1-1-2-16,3 0-4 0,-2 1-8 0,5-1-7 0,-4 1-9 0,5-3-5 15,-1 1-4-15,2-2-3 0,-2 0-5 0,4-1 0 0,2-2 3 0,-3 0 3 16,3-2 4-16,0-1 6 0,2-3 4 0,3-1 8 0,-2-1 8 0,3-2 8 16,0-1 7-16,0-5 10 0,0 1 6 0,2-4 11 0,0-1 6 0,-2-2 6 15,2 1 2-15,-1-5 3 0,-2 0 1 0,2 0-3 0,-3-4-1 0,0 2-4 16,-3-1-2-16,0-1-7 0,-1 1-4 0,-3 3-9 0,-3-2-9 0,0 1-6 0,-2 1-4 15,-3 4-7-15,1-2-7 0,-4 2-7 0,0 0-7 0,-4 3-6 0,0-1-4 16,-4 2-5-16,2 2-6 0,-2 0-7 0,-4 1-4 0,-2 1-6 0,0 0-5 16,-3 3-7-16,-2 0-13 0,0 1-10 0,-3 2-14 0,0 1-17 0,-1 1-22 15,1 2-22-15,-1 3-20 0,1-2-22 0,1 3-17 0,0 0-27 0,4 0-24 16,-1 2-38-16,1-1-40 0,4 1-42 0,2-3-42 0,1 2-14 0,3-2-5 0,2-1 13 16,4 0 17-16,1-5 19 0,0 0 20 0,0 0 19 0,4 3 19 0,-4-3 27 15,5-1 29-15,0-1 41 0,3-1 41 0</inkml:trace>
  <inkml:trace contextRef="#ctx0" brushRef="#br0" timeOffset="5641.87">19173 5431 9 0,'-6'3'131'0,"3"0"22"16,-2-3 10-16,1 1 6 0,0-1 3 0,-1 0 2 0,2-1 0 0,-1 1-1 0,2-3 2 16,-1 3-3-16,3 0 3 0,2-4-2 0,-1 1-40 0,4-1-57 0,-2 1-32 15,3-1-15-15,-1-1-4 0,2 2 0 0,2-3 3 0,-1 2 5 0,1-1 5 16,1 0 6-16,2-1 8 0,1 1 5 0,1-2 8 0,1 2 3 0,2-1 6 16,1-2 4-16,2 2 3 0,2-3-1 0,0 0 0 0,4 0-5 0,0-1-4 0,1-2-3 15,3 1-3-15,0-2-2 0,4-2 2 0,0 1 2 0,1-3 8 0,3 1 7 16,3-2 10-16,-1-1 9 0,1 1 8 0,1 0 9 0,0-2 2 0,-1 0 3 15,1 2-1-15,0-3-3 0,-4 3 0 0,1 0-3 0,-3-1-6 0,-2 1-10 0,-1 1-13 16,-2-1-14-16,-4 3-15 0,0 0-11 0,-3 2-13 0,-3-1-11 0,-3 2-6 16,-3 1-8-16,0 1-2 0,-3 1-1 0,-2 1-5 0,-2 2-9 0,-1 1-16 15,-1 0-14-15,-3 1-20 0,-1 0-21 0,0 4-21 0,-2 0-26 0,-2-3-35 16,-1 2-39-16,0 0-39 0,-4 1-39 0,-1 0-39 0,-1 0-42 0,-1 0-15 16,1 0-6-16,-4 0 7 0,1 1 15 0,-1 0 18 0,-3 2 20 0,3-3 23 15,-2 3 22-15,0-2 35 0,0 1 36 0,0 0 41 0,1-1 42 0</inkml:trace>
  <inkml:trace contextRef="#ctx0" brushRef="#br0" timeOffset="5915.88">20143 4853 59 0,'3'3'131'16,"0"-1"23"-16,0-2 16 0,1 2 12 0,0-2 8 0,-1 0 6 0,2-2 5 15,-2 2 9-15,4-2 8 0,-1-1 10 0,3 0 9 0,2-2-17 0,-1 0-27 0,6 0-24 16,-3-2-23-16,4 1-11 0,-3-1-6 0,7 2 1 0,-3-1 2 0,2-2 7 16,-2 2 9-16,2 1 8 0,2-2 10 0,-4 2 2 0,3 2-1 0,-2-4-4 15,3 4-8-15,-3-2-7 0,0 2-8 0,3-1-8 0,-4 1-8 0,2-1-11 16,-1 2-8-16,-1-2-14 0,0 3-13 0,-1-3-13 0,0 0-13 0,-3 3-9 0,3-1-6 15,-4 2-3-15,-1-2-1 0,0 2-3 0,-3 0 0 0,2 0-2 16,-3 0-2-16,-1 2 1 0,-3 0-3 0,1-1 1 0,0 2 1 0,-2 0-2 0,-2 0-1 16,-1 1-3-16,-1 1-2 0,-1 3-2 0,1 0 1 0,-5 2 0 0,1 3-2 15,-2 3-1-15,-1 0-1 0,-2 4 0 0,-2 3-4 0,-1 0-1 0,0 3-4 16,-2-2-7-16,0 3-7 0,-3 0-8 0,-1-1-10 0,3 0-12 0,-3 0-13 0,2 0-24 16,3-3-29-16,-2-2-35 0,3 1-35 0,2-2-45 0,0-3-47 0,2 0-51 15,2-5-50-15,2-1-30 0,4 0-25 0,1-4-5 0,0-1 3 0,1-4 6 16,-1-2 11-16,7 0 23 0,-1-2 28 0,2-6 35 0,3 2 36 0,-1-4 47 15,-2-3 47-15,2-3 54 0</inkml:trace>
  <inkml:trace contextRef="#ctx0" brushRef="#br0" timeOffset="6262.11">20952 4740 43 0,'10'-10'177'0,"-6"1"45"0,1 1 26 0,-2 2 20 16,-1-1 10-16,-2 2 6 0,0 2 4 0,-2 1 0 0,2 2 2 0,-3-3 1 15,2 3 0-15,-3-3 1 0,3 3-48 0,-1-3-73 0,2 3-52 0,-5 3-41 0,1-3-29 16,-1 4-16-16,2 0-9 0,-3 2-8 0,-1 0-2 0,2 5 0 0,-4 0-1 15,1 3 0-15,2 1-1 0,-1 2 0 0,-2 1-1 0,4 2-2 0,1 2-2 0,-1-3-1 0,1 4-1 0,3-2-2 0,-1 0 1 16,4-1-1-16,-1 1-1 16,3-1-1-16,1-2 0 0,-1 1 0 0,3-3-1 0,2 0-1 0,1-4 0 15,-1 0 1-15,4-2 4 0,-1-1 6 0,4-3 9 0,0-4 8 0,1 1 9 16,1-6 8-16,1 1 9 0,0-4 11 0,1-1 9 0,2-4 9 0,0 0 8 16,-1-6 6-16,0 0 6 0,1-3 6 0,-1 0 0 0,-1-3 1 0,0 0-5 0,-2-1-5 15,1-2-3-15,-2 0-5 0,1 0-5 0,-6 2-4 0,2-2-5 0,-2 3-6 16,-3 2-2-16,0-2-2 0,-1 4-2 0,-4-2-1 0,1 4 1 0,-5-1 1 15,0 4-1-15,-2-1 1 0,-1 2-2 0,-2 0-5 0,-2 2-3 0,-2 0-4 0,0 2-5 16,-4 2-4-16,-1-1-5 0,-1 3-6 0,-2 0-9 0,-1 1-5 0,0 3-11 16,-1 0-11-16,0 2-9 0,-2 0-8 0,-1 3-12 0,5 1-11 0,-4 0-12 15,3 3-15-15,1-1-29 0,3 1-34 0,-2 1-39 0,3 2-44 0,1-2-54 16,4 0-59-16,2 2-54 0,-1-1-53 0,1 1-20 0,3-1-7 0,2 0 2 16,1 1 8-16,0-1 10 0,1-2 16 0,2-2 27 0,2 3 33 0,-1-3 41 15,1-1 46-15,0-3 56 0,3-1 63 0</inkml:trace>
  <inkml:trace contextRef="#ctx0" brushRef="#br0" timeOffset="6795.19">21434 4776 74 0,'4'0'123'0,"-4"0"15"0,0 0 10 0,0 0 8 0,0 0 3 0,0 0 3 0,0 0 3 16,0 0 0-16,0 0 3 0,0 0 0 0,0 0 5 0,1-3-28 15,-1 2-39-15,4-1-23 0,-3 2-13 0,2-2-6 0,-1 2 0 0,2-1 2 16,3 1 6-16,-1 0 10 0,2 0 8 0,3 0 10 0,0 0 9 0,2 0 8 16,3 0 7-16,0 1 8 0,4-1 6 0,2 0 7 0,2 2 6 0,1-2-1 15,2 0-8-15,3 0-5 0,3 0-5 0,2 0 0 0,1 0-2 0,4 0 1 0,0 0-5 16,4 0-5-16,2 0-7 0,1-2-9 0,1 1-12 0,4-1-13 0,0-1-13 15,-1-1-7-15,2-2 1 0,-1 0-6 0,-1 1-6 0,0-1-8 0,-1 0-11 0,-6-2-7 16,2 2-4-16,-5 1-4 0,-3-1-2 0,-3 2 3 0,-2 1 3 0,-2-2 3 16,-3 1 2-16,-3 3 2 0,-1-2 2 0,-2-1 3 0,-5 3 1 0,1-3 1 15,-6 1-3-15,1 0-1 0,0-1-2 0,-5 3-3 0,0-2-1 0,-1 0-7 16,-4 2-7-16,2-1-11 0,-3 2-11 0,-2 0-18 0,0 0-23 0,0 0-30 16,-3-2-35-16,-2 2-32 0,-3 0-29 0,2 0-34 0,-2-1-34 0,-2 1-36 0,-1-2-35 15,0 0-33-15,-2 0-32 0,1-1-16 0,-1 1-9 0,-1-2 8 0,1-1 13 16,-2 1 28-16,0-1 35 0,1-1 29 0,-2-2 30 0,1-1 33 0,0 0 34 15,0-1 37-15,-1-3 36 0</inkml:trace>
  <inkml:trace contextRef="#ctx0" brushRef="#br0" timeOffset="7075.43">22551 4352 111 0,'2'5'147'0,"1"-4"13"0,1 3 6 0,-2-3 2 16,1 1 0-16,2 0 2 0,-2-2 3 0,2 0 5 0,0 1 5 0,4 2 7 15,-1-1 7-15,1 1-24 0,1 1-43 0,2 1-20 0,0 1-14 0,-2-2 4 16,3 1 10-16,-2 2 17 0,3 0 25 0,-1-3 27 0,1 3 30 0,1 0 17 15,-1 1 12-15,-2-1 1 0,1 1-2 0,4-1-5 0,-4 0-8 0,1-1-10 0,1 1-10 16,-1-1-11-16,-1-1-10 0,1 2-17 0,-5-1-20 0,2-1-26 0,2-3-29 16,-4 5-16-16,1-4-10 0,-1 3-7 0,-1-4-2 0,-3 4-2 0,2-3-2 15,-4 2 0-15,3-1-1 0,-5-1-3 0,2 0-5 0,1-1-2 0,-4 1-5 0,1 0-2 16,-1-3-2-16,0 2-4 0,0 1-5 0,0 1 0 0,0-3 0 0,-1 3-1 16,-3-1-1-16,3 3 0 0,-2-4-1 0,-2 4-2 0,1 0-1 0,-3-1-1 15,2 0-3-15,-3 2-1 0,-1-2-1 0,1 1-6 0,-2 1-9 0,1-1-13 16,-2-1-14-16,-2 1-21 0,-1 0-20 0,0 1-33 0,-2 1-36 0,0-1-42 15,-3 1-42-15,2 1-50 0,-4-3-50 0,1 1-47 0,1-1-44 0,-2-1-34 0,2 0-28 16,2-1-4-16,0-2 7 0,0 0 12 0,2-2 20 0,0-4 29 0,2 0 37 0,1-1 41 0,1-3 45 0,0-2 49 16,2 0 50-16,1-3 50 0</inkml:trace>
  <inkml:trace contextRef="#ctx0" brushRef="#br0" timeOffset="7479.79">22693 3808 11 0,'2'-6'145'0,"-2"-1"37"0,0 4 29 0,0-2 20 15,0 2 16-15,-2-1 13 0,2 0 11 0,-2 4 12 0,2-4 12 0,0 4 10 16,0 0 12-16,0-4 16 0,2 3-25 0,-2 1-42 0,2-2-28 0,-2 2-22 15,0-2-16-15,0 2-14 0,0 0-11 0,3 0-10 0,-3 0-8 0,3 0-7 0,0 0-10 16,0 2-5-16,2 0-7 0,1 1-8 0,1 3-13 0,1-2-16 0,0 3-13 16,2 1-10-16,2 0-9 0,-1 4-5 0,1 1-3 0,1 0-1 0,3 2 0 15,-3 2-3-15,0 2 0 0,0 0-3 0,1-1-3 0,1 0-3 0,-1 1-3 16,2 1-1-16,-2-1-3 0,3 1-2 0,-1-2-1 0,0 1 0 0,1-1-3 0,-1-1-2 16,1 1-2-16,0-3-2 0,-2 0-2 0,1 0-2 0,0 0-3 15,-2-4-2-15,2 2-1 0,-2 0-2 0,0-3-1 0,-1 0-2 0,-2-1-2 0,2 0-3 16,-4 0-1-16,4-1 1 0,-5-1-2 0,-2-2-5 0,2 3-5 0,-1-2-6 0,-2-2-10 15,0 1-15-15,0 0-20 0,-2-2-22 0,1 0-32 0,-3 0-35 0,-1-1-30 16,0-2-32-16,0 0-36 0,-1 2-38 0,-3-2-36 0,0 0-36 0,-1-2-29 16,-2 0-29-16,0-2-13 0,0-1-8 0,-1 1 12 0,0-2 17 0,-1-3 29 15,0 0 35-15,0 0 34 0,0-2 30 0,3-3 38 0,-2 1 39 0,1-1 35 16,-2 0 39-16</inkml:trace>
  <inkml:trace contextRef="#ctx0" brushRef="#br0" timeOffset="7795.13">23123 4035 88 0,'0'-7'140'0,"0"2"22"16,0 0 15-16,0 0 10 0,2 2 6 0,-2-2 7 0,0 2 4 0,1-1 3 0,1 1 5 15,-1-2 8-15,3 1 9 0,1 1-21 0,-2 0-34 0,3-1-21 0,-3 1-14 16,2 1 1-16,1 2 5 0,1-3 22 0,-3 3 27 0,2 0 15 0,1 3 12 16,-1-1 4-16,1 1 3 0,2 1 0 0,-1 1-4 0,1 1-6 0,-1 1-10 0,3 1-10 0,-3 3-12 0,3-3-17 15,0 4-18-15,-1-3-27 0,-1 5-31 0,2-3-19 16,-1 3-9-16,0-1-7 0,0 0-5 0,0 2-6 0,0 0-5 0,-1 2-4 16,0-2-3-16,-1 2-1 0,2-2-2 0,-1 2-1 0,-1-1-3 0,0-1-1 15,1 2 0-15,-1 0 1 0,-1-2 1 0,1-1 2 0,-1 0 2 0,-2-1 5 16,2 1 8-16,-3-3 3 0,3 1 6 0,-2-1 3 0,1-2 5 0,-5 1 4 15,4-3 3-15,-2-1 4 0,0 1 3 0,1-3 3 0,-3 2 0 0,-1-1 0 0,2-3 0 16,0 2 1-16,-2-4-1 0,0 0-1 0,0 0-3 0,-2 2-51 0,0 0-25 16,2-1 0-16,-1-1 0 0,-3 0 0 0,0 3 0 0,0-2 0 0,-2-1 0 15,-2 0 0-15,-3 2 0 0,2 0 0 0,-5-1 0 0,-1 0 0 0,-2 2 0 0,-1-1 0 16,-2 1 0-16,0-1 0 0,-1 1 0 0,0 0-56 0,-1 0-95 0,1 2-30 16,-1-2-27-16,0 4-43 0,2-1-47 0,1-1-52 0,-2 1-53 0,4 3-56 15,-4-4-55-15,6 4-20 0,-1 0-10 0,2 4 8 0,-1-3 13 0,6 1 20 16,-4 1 19-16,4-2 28 0,0 0 30 0,2-3 48 0,2-1 53 0,0-2 60 15,5-4 64-15,0 0 64 0</inkml:trace>
  <inkml:trace contextRef="#ctx0" brushRef="#br0" timeOffset="8200.57">23286 4376 9 0,'0'0'145'0,"0"0"37"0,0 0 23 0,0 0 15 0,0 2 11 16,-2 2 4-16,1-3 3 0,-1 1 1 0,2-2 4 0,-1 0 1 0,1 0 6 15,-4 0 7-15,4 0-31 0,-1 2-49 0,1-2-26 0,-2 0-16 0,1 1 6 16,-1 2 16-16,0 1 11 0,0 0 11 0,0 0 6 0,0 3 5 0,2 0 1 16,-3 1 0-16,3 0-4 0,-1 4-1 0,1-1-8 0,0 4-8 0,0-1-16 15,0 3-21-15,0 1-25 0,0 2-27 0,0 2-19 0,0-1-17 0,1 2-10 16,1 3-7-16,-1-1-2 0,1 2 0 0,2-1-4 0,-2 0-5 0,1 1-4 16,0 0-4-16,2-2-2 0,2 2-3 0,-3-4-4 0,4 1-4 0,-2-5-3 0,4 0-1 15,-2-2 0-15,3-3 1 0,-2-2-1 0,3 0 1 0,2-3 0 0,-1-4 1 16,0 1 4-16,2-3 3 0,0-2 5 0,2-1 3 0,-2-1 8 0,1-2 7 15,1-3 7-15,1 1 7 0,1-4 6 0,0-1 4 0,-2 0 2 0,2-3 3 0,-1-1 2 16,1 1 2-16,-3-2 3 0,2-2 3 0,0 2 1 0,-4-2 2 0,2 1-2 16,-4-1-3-16,-2 0-3 0,2 1-2 0,-2 0-4 0,-2-3-3 0,0 1-2 15,-4 0-3-15,1-1-2 0,-3 1-4 0,0-1-4 0,-2 0-7 0,0 0-4 16,-4-2-6-16,3 1-3 0,-6 1-4 0,1-2-3 0,-2 4-3 0,2-1-3 16,-4 0-1-16,1 1-2 0,-2 1-3 0,0 3-4 0,-3-1-4 0,-1 3-4 0,0 3-4 15,-1-3-8-15,-2 4-7 0,1 2-13 0,-4 1-14 0,3 0-20 0,-3 4-22 16,-1 0-43-16,0 4-50 0,-2 0-63 0,2 0-63 0,-4 3-73 0,0 2-75 15,0 2-31-15,1 1-12 0,-2 1 0 0,2 0 4 0,-1 1 11 0,0-1 15 0,-1 0 18 16,2-2 23-16,4 0 43 0,-3-2 53 0,2-2 63 0,2-1 68 0</inkml:trace>
  <inkml:trace contextRef="#ctx0" brushRef="#br0" timeOffset="9822.83">20031 10083 35 0,'-24'-5'38'0,"-5"0"-3"0,2 0-1 0,1 0-2 15,-1 0-3-15,2 1-2 0,-4 0-3 0,2 1 0 0,3-2-1 0,-3-1-15 16,1 4-22-16,0-1-7 0,1-1-5 0,3 0-3 0,-4 1 0 0,1-1 0 15,3 0-3-15,-3 0 2 0,4-1 1 0,-2 2 3 0,1-2 2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1:12:18.537"/>
    </inkml:context>
    <inkml:brush xml:id="br0">
      <inkml:brushProperty name="width" value="0.05292" units="cm"/>
      <inkml:brushProperty name="height" value="0.05292" units="cm"/>
      <inkml:brushProperty name="color" value="#FF0000"/>
    </inkml:brush>
  </inkml:definitions>
  <inkml:trace contextRef="#ctx0" brushRef="#br0">26714 7110 16 0,'-14'16'56'15,"-2"-2"2"-15,3-1 0 0,0 0 2 0,1-4 2 0,2-3 3 0,2 2 4 16,1-4 5-16,-1 0 5 0,1-2 6 0,2-1-9 0,2-1-17 0,-3-1-9 16,3-3-4-16,0-1-1 0,0 0 2 0,-1-2 0 0,1-1 1 0,2-1 3 0,-3 0 1 15,3-3 0-15,-1-3-3 0,1 1 1 0,-4-2-1 0,5-1 0 0,-1 1 0 16,1-2 1-16,0-1 3 0,-2 2 1 0,2 0 4 0,0 1-1 0,0-1 2 15,0 2-2-15,0 1-2 0,0 1-2 0,-2 2-1 0,2 2-5 0,0 0-3 0,0 0-4 16,0 3-6-16,0 2-4 0,0-1-2 0,0 1-3 0,0 4-5 0,0 0-2 16,0 0 0-16,0 0-2 0,0 0-3 0,0 0-1 0,0 0 0 0,0 0 0 15,0 0-3-15,0 0 1 0,0 0 0 0,0 0-1 0,0 0-1 0,0 0-1 16,0 0-1-16,0 0-1 0,0 0-3 0,0 0 1 0,0 4-1 0,2 1-3 16,0-1-1-16,-1 1 0 0,-1 1 1 0,5 1 0 0,-4 1 2 0,1 3-1 15,1-1 1-15,-1 0 0 0,1 3 0 0,-2-2 1 0,3 3 0 0,-3-1 0 0,2 1 1 16,1-1-1-16,-3 2 3 0,2-2-1 0,-1 1 0 0,1 1-1 0,-2-2 0 15,1 1-1-15,0-2 1 0,1 2 0 0,-2-2-2 0,3 2 3 0,-3 0 0 16,3-1 0-16,-1 1 1 0,1-3 0 0,-1 1 2 0,2-1-1 0,-2 1 0 16,4-1 0-16,-2 2 1 0,-1-3 0 0,5-1 0 0,-2 0 1 0,-1-1 0 0,2 0 0 15,1-3-1-15,0 2 0 0,-1-2 0 0,0-1 1 0,1-2 3 0,0 2-1 16,-1-2 1-16,3-2 0 0,-1 0 2 0,-1-2 1 0,2-2 3 0,-1 2 1 16,0-4 2-16,0 1 2 0,0-2-1 0,0 2-1 0,0-3 0 0,0 2-2 15,0-3-1-15,0 0-2 0,0 2 0 0,-2-1-3 0,0 0-1 0,3 0-5 16,-3-1-5-16,-2 3-1 0,1-2 0 0,0-1-3 0,0 1-3 0,-3 0-11 15,3 0-13-15,-2-1-16 0,1-1-21 0,-2 0-18 0,1 0-25 0,-2-3-24 16,2-1-27-16,2 0-21 0,-1-1-18 0,-2-1-8 0,1-1-8 0,2-1 1 0,-2 0 1 16,-2-1 9-16,3 0 13 0,-2 0 17 0,0 0 19 0,-1 1 22 15,0-1 23-15</inkml:trace>
  <inkml:trace contextRef="#ctx0" brushRef="#br0" timeOffset="2546.4">20054 1658 7 0,'-3'-2'89'0,"0"1"9"15,0-2 4-15,-2 1 4 0,2 0 4 0,-5 1-1 0,5-1 2 0,0-1 1 16,-4 1 2-16,4 0 3 0,-2 1 3 0,4-1-18 0,-4 2-24 0,2-2-19 16,1 2-14-16,2 0-7 0,-3 0 0 0,0 2 1 0,0 0-1 0,1-2 2 15,-1 1 3-15,1 1-2 0,-1 1 1 0,2 1-1 0,-5 1 1 0,2 1 1 16,1 1 0-16,2 3-1 0,-4 0 0 0,2 1 1 0,1 3 0 0,-1 3 2 16,-1 0 0-16,1 2 1 0,2 1 2 0,-2 2 1 0,1 0 1 0,1-1-3 15,-1 4-4-15,2-2-2 0,0 1-3 0,2 1-3 0,-1-2-3 0,1 2-5 0,2-1-4 16,-1 1-5-16,2-1-4 0,0 0-2 0,2 1-4 0,-1-3-2 0,3 1-3 15,1-3 2-15,-1 1 0 0,2-2 1 0,0 0 2 0,2-3 0 0,1 0 1 0,-1 0 0 16,1-2 3-16,1-2 1 0,-2 2 4 0,2-5 3 0,0 0 3 0,0 0 4 16,1-4 2-16,-2-1 3 0,3 0 2 0,-2-2 2 0,0-2-1 0,1-2 2 15,1 0 0-15,0-3 3 0,-2 0 0 0,1-2 1 0,1-3-1 0,1 0 1 16,-1-1-2-16,0-2-1 0,1-4-1 0,-1 0-2 0,3-1 0 0,-3-4-1 16,-1 0 1-16,1-1 2 0,-3-2 1 0,4 0 1 0,-6-2 3 0,2-1 7 15,-2 1 4-15,-2-1 7 0,-2 1 9 0,0-1 6 0,-3 0 10 0,0-1 6 16,-2 1 8-16,0-1 3 0,-6 3 5 0,0-1 2 0,0-1 4 0,-4 3-1 0,1 0-1 15,-2 0-4-15,-4 4-7 0,0-2-7 0,0 4-7 0,-2 1-6 0,1 3-10 16,-4-1-7-16,-2 3-9 0,1 1-7 0,-1 2-6 0,-3 2-5 0,1 3-4 16,-1-1-6-16,-3 3-5 0,3 2-4 0,-4 1-3 0,1 1-3 0,0 2-3 0,1 2-11 15,-1 0-13-15,4 1-24 0,-1 1-29 0,0 1-37 0,3 0-42 0,0 1-53 16,3-3-56-16,2 3-60 0,1-1-56 0,1 2-31 0,2-1-16 0,4-1-8 16,0 0-2-16,-2 0 7 0,3-1 9 0,0-1 23 0,4-2 27 0,1-4 37 15,0 0 43-15,0 0 52 0,-3-4 56 0</inkml:trace>
  <inkml:trace contextRef="#ctx0" brushRef="#br0" timeOffset="6831.66">25172 1435 92 0,'0'-3'129'0,"0"-2"16"0,0 2 12 0,-1-3 8 0,-1 2 6 16,1-1 5-16,1 1 0 0,-4-2 2 0,4 0 0 0,-3 1 1 0,3 0-13 16,0 0-18-16,-1 1-28 0,1 3-33 0,-4-2-12 0,4 3-5 0,0 0-5 0,0 0 0 15,-1 0-1-15,1 0 1 0,0 0 0 0,-2 0 3 0,-1 0-1 0,3 0 1 16,-2 2-2-16,1-1-2 0,1 0-6 0,-5 3-5 0,5 0-9 0,-1 0-12 15,-1 3-8-15,1 2-4 0,-1 0-6 0,0 4-3 0,-1 0-4 0,-2 1-2 0,2 4-2 16,0-2-1-16,0 4 0 0,-3 1 1 0,1 2 1 0,2 0 0 0,-1 0 0 16,0 2 1-16,0 2-1 0,1-1 0 0,2 1 0 0,-4 1-1 0,4 0-1 15,1 1 3-15,0 0-1 0,0-1 0 0,1-2 0 0,4 0-2 0,-2-2-2 16,2 0-2-16,-1-2 3 0,3-1 1 0,1 0 4 0,3-6 3 0,-2 4 5 16,4-6 6-16,-4 2 7 0,4-3 9 0,1 0 6 0,1 0 10 0,-1-4 9 15,2-2 8-15,-1-1 7 0,1-1 7 0,1-1 2 0,1-3-1 0,3-2 2 0,-3-2 0 0,3 2-1 0,1-5-2 0,0-1-5 0,-1 0-3 16,3-2-5-1,-1-2-4-15,2-2-7 0,-2-1-4 0,2-2-6 0,-1 1-1 0,-1-2 1 0,3-2 3 16,-5 0 2-16,0-4-3 0,1 1-2 0,-2-2-1 0,0-2-6 0,-3-1-1 0,-1-1-4 16,2 0-2-16,-6-2 2 0,0 0 3 0,-2 1-1 0,-2-3 0 0,0 1 1 15,-3 0-1-15,1 2 3 0,-4 0 2 0,-2 2 6 0,-2 2 7 0,-1-1 6 16,-3 1 5-16,0 3 1 0,-2 2-1 0,-5 0-2 0,0 4-3 0,1-1-8 16,-7 0-8-16,-2 1-16 0,0 5-18 0,-4-4-32 0,-3 5-37 0,-1-1-50 15,-2 1-55-15,-2 2-70 0,-2 3-76 0,0-2-64 0,-4 4-57 0,2 0-24 16,-2 3-13-16,0 1-4 0,-3 1 3 0,2-1 9 0,1 2 12 0,-4 0 26 15,2-1 30-15,1 2 43 0,-2-3 50 0,2 0 62 0,-1-3 73 0</inkml:trace>
  <inkml:trace contextRef="#ctx0" brushRef="#br0" timeOffset="7608.43">19923 1163 90 0,'0'0'124'0,"0"-3"9"0,0-2 9 0,2 2 10 0,-2-4 3 0,0-2 1 16,1 3 3-16,1-3-1 0,1 1 1 0,0-2 0 0,5 4-15 0,-2-3-21 15,4 1-32-15,-1 0-40 0,2 1-16 0,0 0-5 0,2 2-5 0,1-2-4 16,-1 2 0-16,3-1 2 0,-3 1 6 0,2 2-1 0,0-2 7 0,0 3 8 0,0-1 3 15,0 3 6-15,1-2 4 0,1 4 2 0,-2-2 4 0,2 3 2 0,-1 2 0 16,1 0-2-16,-1 2-2 0,1 2-4 0,-2 0-1 0,2 1-4 0,-1 4-3 16,-2 0-3-16,1 1-3 0,-1 2-3 0,-2 2-3 0,2 0-2 0,-2 1-5 15,-3 2-5-15,0 1-3 0,-1 0-3 0,1 2-2 0,0 1 1 0,-5-1-3 16,1-1 0-16,0 3-2 0,-2-1 0 0,1-2-4 0,-4-1 1 0,1 1 0 0,-1-2 0 16,0-1-2-16,0-2 1 0,-1-1-1 0,1-1 0 0,-2-3-1 0,0 1 1 15,1-1-3-15,-1-2-1 0,0-2-6 0,2-2-10 0,-1-1-13 0,-1-1-17 16,1-1-22-16,1-2-20 0,-4 0-25 0,3 0-24 0,-1-3-28 0,-1 0-30 15,3 0-25-15,-6-3-23 0,1-3-10 0,2 1-4 0,-2-1 3 0,2-3 9 16,-2-1 12-16,-1-3 16 0,3-2 21 0,0 0 20 0,0-3 21 0,-2-4 28 16,3 0 28-16</inkml:trace>
  <inkml:trace contextRef="#ctx0" brushRef="#br0" timeOffset="7781.29">20491 988 72 0,'9'-6'129'0,"-3"4"15"15,1-1 12-15,-2 1 11 0,-2 2 8 0,-2 0 7 0,4 0 5 0,-5 0 6 16,0 0 2-16,1 2 1 0,-1 1 3 0,0-1-26 0,0 2-38 0,-1 0-25 0,-4 3-22 15,1 0-7-15,0 0-4 0,-2 4-4 0,-1 2-1 0,-3 0-4 0,-1 3-2 16,-1-1-2-16,-3 3 1 0,0 0-3 0,-2 1-3 0,-2 2-2 0,3 0-6 16,-3-1-5-16,0 3-7 0,0 0-12 0,2 0-15 0,-2 1-25 0,0-1-28 15,5-1-36-15,-2 1-38 0,2 0-44 0,-2-1-48 0,3 1-25 0,2-1-14 0,-1 0-7 16,-1-2-3-16,-1-1 0 0,3-1-2 0,-2-3 5 0,-3 1 8 0,3-5 17 16,-4-2 24-16,4-3 30 0,-4-3 35 0</inkml:trace>
  <inkml:trace contextRef="#ctx0" brushRef="#br0" timeOffset="8999.86">25533 937 5 0,'1'-2'125'16,"-1"-2"16"-16,0 2 10 0,0-2 4 0,-1-1 7 0,-2-2 9 0,-1 2 6 16,4 0 6-16,-1 0 5 0,-3 0 4 0,3-1 5 0,-1 1 5 0,1-2-36 15,1 2-54-15,0 1-26 0,1 2-15 0,1-2-6 0,1 0-4 0,0 3-7 16,2-3-8-16,0 1-5 0,1 2-5 0,3-3-6 0,0 1-4 0,0 1-3 0,4-2-4 15,-1 3-3-15,1-2-2 0,4 1-1 0,-1 1-1 0,2-1-1 0,0 2-1 16,0 2 0-16,3-1 1 0,-3 1 1 0,3 1 1 0,0 2 6 0,1 2 4 0,-3 1 5 16,1 3-1-16,1 0 2 0,-2 1 3 0,0 1 0 0,-2 2 0 0,2 1 1 15,-2 1 4-15,-1 2 3 0,-2 0 2 0,1 0 3 0,-2 1 2 0,-3-2-2 16,0 4-6-16,0-3 0 0,-1 4-1 0,-3-4 1 0,1 4-3 0,-2-4 0 16,-2 1 2-16,0 0 1 0,1-1-3 0,-2-1 1 0,-1 1-1 0,-1-3 0 15,0 1-1-15,0-1-1 0,0-2-1 0,0 1 0 0,0-3-3 0,0 1-1 16,0-2-2-16,-1-1-3 0,1-2-1 0,0 2-5 0,-2-1-5 0,2-2-13 15,0-1-14-15,0-1-16 0,0-1-17 0,2-1-20 0,-2-3-21 0,0 0-25 0,0 0-29 16,0 0-28-16,0 0-29 0,0 0-31 0,0-3-32 0,0 3-19 0,1-7-16 16,-1-1 0-16,0 0 7 0,4-4 11 0,-3 1 12 0,1-3 18 0,1-1 21 15,0-4 25-15,1 1 27 0,-3-2 28 0,1-1 31 0</inkml:trace>
  <inkml:trace contextRef="#ctx0" brushRef="#br0" timeOffset="9168.86">26066 882 41 0,'-3'3'124'0,"-2"2"18"0,-2 0 10 0,2 0 7 0,-1 1 7 0,-1-1 2 15,-2-1 4-15,1 1 1 0,-1 0 3 0,0 0 2 0,-3 2 5 0,2 1-19 16,-2 0-28-16,3 4-29 0,-7 0-28 0,5 1-13 0,0 1-2 0,-3 1-1 16,1-1 3-16,-1 1-1 0,1 2 1 0,1-2-2 0,-1-2-1 0,2 2-4 15,-3 2-5-15,1-3-10 0,0 2-12 0,1-1-25 0,0 0-31 0,2 0-36 0,-2 0-39 16,3 0-47-16,-2 0-49 0,3 0-22 0,1-4-13 0,-2 3-5 0,5-4-2 16,0-2 0-16,1-3 0 0,3-5 5 0,0 0 7 0,3-1 20 0,2-8 26 15,3 0 30-15,1-5 33 0</inkml:trace>
  <inkml:trace contextRef="#ctx0" brushRef="#br0" timeOffset="9377.25">26876 564 88 0,'2'9'208'0,"-2"2"36"0,0-5 21 0,-2 1 16 15,2 0 9-15,-3-5 4 0,3 2 2 0,-1 1 0 0,1-2 1 0,-3 2-1 0,3-1 0 16,-2 1 1-16,-1 1-63 0,0 1-94 0,0 3-52 0,-4 2-34 0,-1 1-27 15,-2 4-26-15,-2 2-22 0,-3-1-25 0,0 3-32 0,-4 2-38 0,-1 2-37 16,-4 2-39-16,-1 2-39 0,-2 2-35 0,-1 4-18 0,-2 2-7 0,-1 1-4 16,0 3-1-16,-1 2 4 0,1-1 10 0,-1 2 15 0,0 1 19 0,2-2 30 15,3-3 38-15,1 2 37 0</inkml:trace>
  <inkml:trace contextRef="#ctx0" brushRef="#br0" timeOffset="14594.47">28756 2141 79 0,'-1'4'114'0,"-2"-3"8"15,-2 2 2-15,2-2 4 0,-2-1 2 0,2 0 2 0,-2 0-1 0,2 2 1 16,0 0 0-16,-2-1-1 0,1 3 0 0,0 1-33 0,1 1-46 0,0 2-23 15,1 2-12-15,1 0-8 0,1 4-3 0,-2 1-3 0,2-3-1 0,0 6-1 0,0-4 1 0,0 4 0 0,0 0 1 0,2-2 2 0,-1 3 3 0,1-1 4 32,0 0 1-32,1 1 2 0,0 0 1 0,0-1 3 0,5 0 1 0,-3 1 2 0,-1-4 1 15,1 1 4-15,3-1 2 0,0 0 0 0,0-1 4 0,2-3 0 0,0 1 1 0,0-1 0 16,1-3 0-16,1 2 1 0,1-2 0 0,1-1-1 0,2-2-1 0,2 1 1 16,-2-1-1-16,1-2-2 0,1-2-3 0,2-1 0 0,0 0-3 0,0-1-2 15,2-1-2-15,-1-2-3 0,0 2-2 0,1-5-3 0,0 2-1 0,2-1-2 16,-3-3-2-16,1 0 0 0,0 1 0 0,-1-2 2 0,-1-1 3 0,1-2 4 15,-4 2 2-15,2-2 5 0,-1 0 9 0,-3-2 4 0,1-1 5 0,0 0 5 16,-2 1 5-16,-1-2 6 0,-2 0 6 0,1 1 5 0,-4-1 1 0,2 0 3 0,-4 1 2 16,0 0 4-16,-1-2 0 0,-3 1 5 0,-1 1 0 0,-1-1 2 0,-1 1-2 15,-4-1 3-15,-3 0 2 0,0 1 0 0,-1-1-4 0,-4 1-3 0,1 1-4 16,-6-2-3-16,2 2-6 0,-2-1-6 0,-2 4-5 0,0-2-10 0,-4 1-8 16,-1 1-6-16,2 2-4 0,-3 1-8 0,-3 2-6 0,-1 0-5 0,0 4-3 15,2-3-5-15,-4 4-7 0,1 2-10 0,1 0-12 0,-1 2-16 0,3 1-16 0,1 3-24 16,2-2-21-16,3 4-33 0,-2-2-36 0,4 1-36 0,3 3-39 0,2 0-37 15,4 1-37-15,-2 1-13 0,5 3-3 0,3 0 7 0,2 0 9 0,2 0 15 16,1 0 16-16,1 0 21 0,4-3 22 0,-2-1 33 0,4-4 35 0,2-2 39 16</inkml:trace>
  <inkml:trace contextRef="#ctx0" brushRef="#br0" timeOffset="15060.44">29146 1489 2 0,'6'3'110'0,"-3"-2"21"0,-2-1 12 0,3 2 6 0,-3 0 5 0,-1-2 2 15,3 1 0-15,-1 1 0 0,0 0 0 0,1-1 1 0,0 1 0 0,0 3-17 16,3-2-25-16,1 5-32 0,1 1-36 0,0 1-16 0,2 1-10 0,-1 3-5 15,0 3-4-15,4-1 0 0,-2 5 0 0,-2-2 2 0,2 4 0 0,0 0 4 16,-2 0 1-16,3 0 2 0,-3 2 1 0,0-2 1 0,1 0-1 0,-2 1 0 16,2-1-5-16,-2 0 0 0,1-4-3 0,-2 1-1 0,1 1-2 0,-2-3-1 0,1-2-1 15,2-1-2-15,-5-2-4 0,3 0-5 0,-2 0-9 0,1-3-11 0,-2-2-11 16,1 0-12-16,-2-1-10 0,1-2-10 0,-3-1-11 0,2-2-10 0,1 1-10 0,-4-3-14 16,1-3-14-16,4 1-19 0,-4-2-19 0,2-3-6 0,-1-1 3 0,1-3 8 15,0 1 9-15,1-3 11 0,0-2 12 0,1-1 9 0,0-1 11 0,-1-1 10 16,3-2 11-16</inkml:trace>
  <inkml:trace contextRef="#ctx0" brushRef="#br0" timeOffset="15204.44">29546 1595 62 0,'0'-14'111'0,"0"-2"15"16,0 4 11-16,0 4 7 0,0 0 8 0,-2 2 4 0,1 1 2 0,-3 2 2 0,3 0 2 15,1 3 0-15,-4 0 0 0,1 1-27 0,0 4-39 0,0-1-20 16,-5 3-11-16,4 2-8 0,-5 4-5 0,1 1-3 0,-2 3-5 0,-2 3 0 0,0 0-2 16,-4 3 1-16,2 3 2 0,-4-2-2 0,2 3 1 0,-1 2-7 0,-2-1-10 15,0 0-19-15,0 2-25 0,2-2-30 0,-1 3-34 0,0-2-41 0,0 3-42 16,1 1-21-16,2 2-10 0,0 0-6 0,0 1-3 0,0-2-1 0,0 2 0 15,3-3 6-15,1-1 4 0,1-1 16 0,2-5 18 0,2 0 26 0</inkml:trace>
  <inkml:trace contextRef="#ctx0" brushRef="#br0" timeOffset="15434.52">29816 2598 4 0,'12'8'150'0,"0"1"56"0,-4-3 33 0,0 2 25 0,-2-4 14 0,-2 2 6 15,1-4 5-15,0 1 0 0,-2-3 1 0,2 3-1 0,-2-3 0 0,5 0 1 16,-3 0-39-16,1-3-59 0,2 3-54 0,3-3-55 0,-2 2-35 0,3-2-24 16,2 1-14-16,0-1-7 0,2 0 0 0,0-1 3 0,-1 0 1 0,1 1 1 0,5 0 0 0,-2-2-1 0,-2 1 1 15,5 0 2-15,2-1-1 0,-2 1 0 0,2 1 0 16,3 0-2-16,-2-1-8 0,3 1-12 0,-1-2-25 0,-1 3-27 0,1-1-34 16,-2-2-33-16,2 4-35 0,-4-4-32 0,3 0-34 0,-5 1-38 0,2 0-15 15,1-2-5-15,-5 1-4 0,1-2 2 0,1 1 8 0,-4-1 9 0,1-2 22 16,-4 1 27-16,0-1 30 0,-3-5 32 0,-3 1 35 0</inkml:trace>
  <inkml:trace contextRef="#ctx0" brushRef="#br0" timeOffset="15731.5">30586 2146 126 0,'-3'4'245'0,"0"0"57"0,-1-2 36 0,3 1 28 0,-1-2 11 0,2-1 1 16,0 0-4-16,0 0-8 0,0 0-9 0,5 0-12 0,1 0-9 0,4 0-6 15,2 0-74-15,3 1-102 0,2 2-70 0,1-2-53 0,4 0-38 0,1 1-29 0,1 2-12 16,0-2 0-16,1-1 5 0,0 2 8 0,2-1 7 0,-2 1 13 0,4 1 6 15,-2 1 5-15,0-1 5 0,1-2 3 0,2 3 3 0,0 0 3 0,1 3 8 16,-1-4 9-16,0 1 8 0,0 2 10 0,0 0 8 0,0-3 5 0,-2 3 6 16,0 0 5-16,-2-2 3 0,-1 1 4 0,-1-1 2 0,-2 0-2 0,0 2-1 0,-3-2-1 15,-2 0-5-15,1 1-6 0,-2 0-9 0,-4 0-9 0,-1-1-7 0,1 0-5 16,-3 3-6-16,-1-3-5 0,-3 1-2 0,-1-1-5 0,0 2-2 0,-4-1-4 0,0 3 0 16,-4-1-1-16,3 0-1 0,-6 1 0 0,-2 2-2 0,0 0 0 0,-4-1-2 15,-3 0 0-15,2 2-6 0,-5 0-7 0,1-1-15 0,-2 1-17 0,-1 0-25 16,4-1-29-16,-4 1-34 0,4 2-36 0,-2-3-43 0,3 1-45 0,2-2-51 0,-2 4-45 15,7-5-31-15,-1 4-21 0,4-4-8 0,0 2 2 0,2-2 10 0,1-2 19 16,3 0 23-16,2-3 30 0,3 0 35 0,-5-4 32 0,7-2 45 0,1-4 46 16,0 1 49-16</inkml:trace>
  <inkml:trace contextRef="#ctx0" brushRef="#br0" timeOffset="16059.14">31835 2345 10 0,'8'-3'137'0,"-2"-1"26"0,1 2 13 0,-1-2 8 15,-3 0 2-15,0 3 1 0,-1-3-1 0,-1 3-3 0,1 1 0 0,-2 0-1 16,0 0 2-16,3 0-2 0,0 1-39 0,-3 3-60 0,4-3-31 0,-4 4-20 16,1 0-4-16,1-1 2 0,-2 2 7 0,1 1 7 0,-1 1 7 0,0 3 8 0,0-3 6 0,0 3 5 0,0-1 3 0,0 0 3 0,2 2 3 15,1-1 2-15,0 0-2 16,-2-1-3-16,4 1-2 0,0-1-6 0,2 1-1 0,2-3-3 0,-1 0-1 16,1-1-2-16,3-1 3 0,2 1 4 0,-2-4 5 0,4 2 5 0,-1-1 2 0,3-4 3 15,-2 1 1-15,5-2 2 0,1 1-2 0,-3-4-6 0,1 3-4 0,2-4-5 16,2-2-4-16,-3 2-4 0,1-1-2 0,0-3-6 0,-3 0 3 0,2 1 2 0,-1-2 3 15,-2 0 2-15,-1 0 1 0,-1-1 0 0,-1-1 3 0,-2-2 2 0,0 1 2 16,-4 0 1-16,-1-3-1 0,-1 1 2 0,-1-2-2 0,-3-2-1 0,-3 3-8 16,0-2-10-16,-3-1-9 0,-3 1-5 0,-2 1-8 0,-2-2-7 0,-2 1-6 0,-4 0-5 15,-2 3-6-15,1-1-6 0,-4-1-10 0,-1 2-12 0,1 2-21 0,-2-2-25 0,-2 3-33 16,3 1-34-16,-2 0-35 0,2 1-35 0,-2 2-37 0,0 1-43 0,3-2-35 16,1 3-35-16,0-1-28 0,0 2-26 0,2 2-7 0,0 0 4 0,1-1 15 15,0 2 22-15,4-1 30 0,0 2 35 0,-1-3 34 0,4 1 32 0,1-4 40 16,1 2 42-16,2-3 38 0</inkml:trace>
  <inkml:trace contextRef="#ctx0" brushRef="#br0" timeOffset="16346.23">31836 1405 79 0,'-1'0'163'0,"1"0"27"0,0-3 19 0,0 0 13 15,1-1 10-15,-1 0 7 0,2-1 4 0,0 4 0 0,-1-2 2 0,2-1-2 0,1 4-4 16,1 0-12-16,1 0-41 0,1 2-61 0,2 1-35 0,0 0-21 0,2 4-14 16,-1-1-7-16,1 1-2 0,1 2 2 0,-1 0 3 0,1 0 6 0,-2 4 7 15,2-2 11-15,-3 2 5 0,4 2 8 0,-4-2 0 0,4 2 1 0,-2 2-4 16,-1-2-1-16,2 3-6 0,-1-3-6 0,0 2-7 0,2 0-7 0,0-1-9 0,-1 1-6 16,-1-1-13-16,0-2-11 0,2-1-18 0,0 1-22 0,-4 0-20 0,4-3-19 0,-2-2-21 15,-2 2-23-15,1-4-24 0,-2 0-29 0,1-1-25 0,0-1-25 0,-1-2-25 16,1 0-25-16,0-1-24 0,0 0-26 0,-1-2-6 0,2 0 7 0,1-2 11 15,-2-1 18-15,-1-2 19 0,3 0 20 0,-1-3 25 0,-2-1 26 0,3-2 27 16,-3-1 24-16,0-2 26 0</inkml:trace>
  <inkml:trace contextRef="#ctx0" brushRef="#br0" timeOffset="16545.25">32572 1409 53 0,'4'-4'164'16,"1"-1"33"-16,-2 1 22 0,1 1 18 0,-4-2 13 0,1 2 10 0,-1 1 5 0,0-1 6 15,0 0 2-15,0 3 3 0,0-3 1 0,0 3 0 0,0 0-43 0,0 0-59 16,0 0-24-16,0 0-8 0,-1 0 7 0,1 4 15 0,-4-2 8 0,0 3 5 0,0 1 5 15,-5-1 4-15,3 3 4 0,-5 2 2 0,-3 1 0 0,-2 2 1 0,-3 2-4 16,-2 2-7-16,-3 5-17 0,-3-1-23 0,1 5-29 0,-4 0-31 0,0 4-20 16,-2-1-17-16,0 3-11 0,1 2-9 0,-3-1-10 0,4 0-8 0,0 2-4 0,4-3-3 15,-1-1-9-15,4 0-11 0,1-1-16 0,2-2-19 0,4-1-35 0,2 0-41 16,1 0-50-16,2-3-50 0,2-1-53 0,1-1-57 0,3 0-48 0,-2-2-48 0,5 1-23 16,-3 0-8-16,3-2-2 0,-1-3 9 0,1 0 13 0,1-2 19 0,-1-1 33 15,1-3 41-15,1-4 47 0,-2-1 52 0,2-5 56 0,0 0 58 0</inkml:trace>
  <inkml:trace contextRef="#ctx0" brushRef="#br0" timeOffset="23108.05">20508 2328 3 0,'0'0'123'0,"0"0"17"0,0 0 10 0,0 0 11 0,-2-1 14 0,1-3 9 15,-1 1 9-15,0 1 5 0,-1 2 5 0,2-3 4 0,-4 1 1 16,4 1-2-16,1 1-37 0,0 0-61 0,-2-2-27 0,2 2-14 0,0 0-12 0,0 0-7 15,0 0-14-15,0 0-12 0,0 0-6 0,0 0-6 0,3 2 0 0,2-1 0 0,-1 3 8 16,1-1 6-16,2 0 10 0,1 2 9 0,2 3 10 0,3-2 6 0,1 3 10 16,2 0 5-16,2 1 14 0,3 2 13 0,0 0 14 0,5 5 14 0,0-2 12 15,4 3 11-15,1 0 8 0,3 0 2 0,1 2 0 0,3 0-3 0,5 3-2 16,0-1-4-16,-1 3-6 0,7 0-5 0,2 1-10 0,0 1-11 0,1 1-10 16,3 3-13-16,2-2-12 0,-2 3-12 0,4 1-10 0,-1 1-9 0,2 2-5 15,0 0-2-15,1 2-4 0,0 0-3 0,1 3-2 0,0 1 0 0,-2-1-2 0,1-2-1 16,-1 5-2-16,-1-4-2 0,-2 0-5 0,-2 0-5 0,1 1-1 0,-3-5 0 15,-1-1 1-15,-2 0-1 0,-2-1 4 0,-2-2 2 0,-2 0 2 0,-1-2 1 16,1 0 2-16,-4-1 2 0,0-3 2 0,-2-1 4 0,1-2 3 0,-4 0 2 16,1 0-2-16,-3-4-2 0,1 0-1 0,-4-1-3 0,0 1-6 0,-3-3-3 0,-1 0-4 15,0-2-2-15,-4 1-3 0,-2-1-4 0,2-1-3 0,-4 0-4 0,-1-2-1 16,-2 0-3-16,0-2-1 0,-3 0 0 0,0-1-2 0,-1-1 0 0,-3-2-1 16,1 0-1-16,-4-1-2 0,2 0-1 0,-6 0-3 0,4-3-2 0,-3 1-6 15,-1-2-7-15,-1 0-8 0,0 0-8 0,0 0-11 0,0 0-14 0,-1-3-25 16,-1 1-33-16,-3-2-39 0,0-2-47 0,-1-1-49 0,-5-1-52 0,2-4-49 15,-4-1-48-15,-3-4-33 0,3 1-27 0,-4-5-9 0,-2 1 2 0,2 0 8 0,-2-1 13 16,1-2 24-16,-2 3 33 0,1-2 41 0,1 2 46 0,0 2 51 0,-2 1 53 16,3-1 54-16</inkml:trace>
  <inkml:trace contextRef="#ctx0" brushRef="#br0" timeOffset="23405.06">22974 3451 65 0,'5'-1'183'15,"2"0"36"-15,-1 1 20 0,-2 0 13 0,1 1 4 0,-1-1 5 0,-1 1 0 16,2-1 0-16,-1 3 1 0,2-1 3 0,2 2 3 0,4 1 2 0,-2 2-46 15,3-1-70-15,2 3-40 0,0-1-28 0,1 0-6 0,3 3 3 0,0 0 15 16,-1 1 23-16,0-1 14 0,3 2 11 0,-4 1 7 0,4-3 5 0,0 5 1 16,-3-3-1-16,4 2-4 0,-2 1-9 0,2-1-5 0,0 2-1 0,0 0-12 0,0 0-14 15,0 1-17-15,2-1-23 0,-2 1-11 0,0 1-8 0,2-1-5 0,-1-2-1 16,-2 2-2-16,3 0-2 0,-4-2 0 0,2-1 1 0,-2 0 1 0,-2 0-4 16,0-1 1-16,-1-1 1 0,-1-2-1 0,0-1-2 0,-2 0-3 0,-1-1 0 0,-2 0-4 15,0 0-2-15,-2-3-4 0,-2 1-2 0,-1 0-3 0,-3 0 1 0,3-1 0 16,-2-1-2-16,-4 3-1 0,-4-3-3 0,2 4-1 0,-5 0-3 0,1-1-1 15,-4 2 0-15,-2 0-3 0,-3 1-1 0,-2 5-2 0,-2-5-2 0,-3 4-6 16,-3-2-7-16,-2 5-8 0,-2-4-11 0,-1 1-12 0,-3 0-15 0,0 1-18 16,-2-2-25-16,-1 1-32 0,1 0-41 0,-2-2-42 0,1 1-49 0,2-1-54 15,0-2-57-15,4 0-46 0,2-1-40 0,5-2-15 0,1 0-2 0,5-3 8 0,3 2 12 16,1-5 18-16,5 2 23 0,3-4 33 0,5 0 41 0,0 0 44 0,0 0 46 16,4-9 57-16,1 0 59 0</inkml:trace>
  <inkml:trace contextRef="#ctx0" brushRef="#br0" timeOffset="23952.63">24281 3938 100 0,'-3'0'148'0,"-1"0"20"0,-1 2 16 0,4 0 11 0,-2-2 4 0,1 1 4 16,-1 1 2-16,1-2 1 0,1 3 1 0,-4 1 2 0,4-1 6 0,1 4-27 15,-2-3-40-15,2 5-27 0,0-1-23 0,2 4-14 0,-1-1-8 0,-1 5-4 16,5-1 3-16,-4 3 0 0,2 2 5 0,1 2 8 0,-3-1 11 0,2 4 6 15,2 0 3-15,-1 2-4 0,0-2-6 0,2 3-7 0,1-1-5 0,-3 1-8 0,5-1-6 16,-2 0-7-16,-1-1-7 0,2 1-1 0,1-3-1 0,0 1-1 0,0 0-3 16,1-2 3-16,2 0 4 0,0-1 4 0,-1-2 6 0,3-2 1 0,-1 1 2 15,2-5 2-15,0 1 1 0,2-3 2 0,1-1 1 0,0-3-4 0,0-4-5 16,2 2-7-16,2-5-8 0,0-1-10 0,1 0-11 0,0-5-6 0,-1 0-5 0,-1-4-3 16,3 1 1-16,0-3 0 0,-1-3-2 0,1 1 1 0,-3-5 1 0,1 1 2 15,0-3 2-15,-1-2 0 0,-1 1 1 0,2-3-2 0,-1 2-1 0,-1-4-2 16,0 1-1-16,-2-1-1 0,-1-3-1 0,-1 3-1 0,-2-3 2 0,-1-2-2 15,0 2-3-15,-5-1 0 0,0-1 0 0,-2 0-1 0,-3-1 1 0,2 3-1 16,-5-2 4-16,0 2 0 0,-5 2 3 0,1 0 2 0,-1 2 6 0,-5 1 0 0,-1 4 1 16,0-1 3-16,-2 3 6 0,-4 2 0 0,-1 2 1 0,-2-1 2 0,-2 3-1 15,-2 2-1-15,-1 1 0 0,-2 2-2 0,-3 0-2 0,0 2-5 0,0 1-6 16,-4 0-2-16,3 0-4 0,-2 3-7 0,1 1-10 0,0 0-13 0,2 1-16 0,0 3-23 16,3 0-29-16,2-1-44 0,0 2-50 0,1-2-60 0,4 4-60 0,-1-2-68 15,2-1-67-15,3 3-32 0,1-2-14 0,4 2-4 0,-1-2 2 0,2-2 7 16,1 3 13-16,3-6 23 0,6 0 30 0,0 0 41 0,0 0 52 0,0 0 58 15,2-8 62-15</inkml:trace>
  <inkml:trace contextRef="#ctx0" brushRef="#br0" timeOffset="24375.68">25031 3120 46 0,'4'0'129'16,"-1"1"25"-16,-2 2 19 0,3 0 15 0,-4-3 10 0,1 1 4 0,3 1 4 0,-1 0 4 16,-2 1 4-16,4-1 9 0,-2 1 12 0,2 1-13 0,-1 4-19 15,5 1-19-15,-2 2-18 0,1 3-1 0,2 2 5 0,-2 3 14 0,2 0 16 0,2 3 9 16,-3-1 9-16,2 5 2 0,0-2 1 0,-1 1-10 0,2 2-7 0,-2-2-10 16,1 1-13-16,0 0-14 0,-1 0-16 0,2 0-24 0,-1 0-28 0,1-3-23 15,-2 0-26-15,1 1-15 0,-1-2-11 0,1-1-6 0,-1-1-6 0,-1-1-6 16,3-2-7-16,-3-2-10 0,0-1-16 0,0 1-22 0,-1-3-27 0,0-1-28 15,0-2-30-15,2 0-25 0,-4-4-25 0,0 1-23 0,2-1-27 0,-3-3-24 0,4-1-22 16,-4-2-21-16,2-1-17 0,-1-3-11 0,2-1-6 0,-4 1 0 0,4-5 8 16,-3-1 10-16,2-1 19 0,0-1 17 0,0-1 20 0,-1-4 22 0,1 0 26 15,2-2 24-15,-3 1 25 0,1-5 23 0,1 1 20 0,-2-3 21 0,1 0 19 0</inkml:trace>
  <inkml:trace contextRef="#ctx0" brushRef="#br0" timeOffset="24562.29">25667 3296 94 0,'9'-9'131'15,"-2"0"27"-15,-2 3 22 0,1 1 21 0,-3 0 19 0,2 2 20 0,-2 3 15 16,-3 0 15-16,0 0 18 0,1 3 18 0,3 0 13 0,-4 2 8 0,1 0-5 15,-1 2-11-15,-1 1-12 0,-1 0-15 0,0 4-14 0,-2 2-13 0,-4-1-13 16,0 3-15-16,-2 2-13 0,0 2-9 0,-5 2-17 0,1 4-18 0,-2-1-26 16,-3 2-30-16,2 2-26 0,-4 0-22 0,-1 2-16 0,1 1-11 0,-2 0-11 0,-1 1-10 0,2-1-13 0,0-1-15 0,-2 2-20 0,4-3-19 0,0 3-31 31,0-4-35-31,1-1-40 0,5-2-37 0,-2-2-45 0,3-2-48 0,2-2-47 0,4-3-54 0,-1-2-35 16,3-4-31-16,2-1-8 0,-1-2 4 0,4-8 10 0,0 0 16 15,0 0 27-15,0 0 36 0,5-4 37 0,-2-1 38 0,2-4 44 0,0-1 46 16,-2-3 50-16</inkml:trace>
  <inkml:trace contextRef="#ctx0" brushRef="#br0" timeOffset="24752.28">25969 2997 71 0,'14'-5'217'0,"-3"1"64"15,-1 1 58-15,-2 3 51 0,-4 0 29 0,1 0 15 0,-2 1 8 0,-1 5 3 16,0-1 3-16,-1 1 1 0,-1 2 3 0,0 3 3 0,-1 1-58 0,-3 3-84 15,0 1-69-15,-3 5-65 0,0 2-56 0,-1 3-54 0,-4 0-32 0,-2 3-24 16,2 2-29-16,-2 0-34 0,-2 0-53 0,-3 1-64 0,1 1-91 0,-1 1-102 0,2-2-51 16,-4 3-27-16,2-2-12 0,0 2-8 0,-3-3-2 0,2 3 1 0,0-6 3 15,-1 3 10-15,-1-2 20 0,1 0 30 0,0-1 54 0,-1-2 60 0,3-3 88 16</inkml:trace>
  <inkml:trace contextRef="#ctx0" brushRef="#br0" timeOffset="34968.98">18271 1243 11 0,'0'0'95'0,"0"0"13"16,0 0 6-16,-2-4 7 0,-1 2 5 0,-2-2 4 0,4 1 3 0,-4-2 3 0,2 2 2 15,-3 0 1-15,2-1 1 0,1 1-19 0,2 1-30 0,-3 0-24 0,4 2-21 16,0 0-12-16,-3 0-6 0,2 2-5 0,-3 0-6 0,3 1-4 0,-2 1-1 0,-1-1 0 16,-2 2-1-16,2 1 1 0,-3 0 2 0,1 5 3 0,-2-1 2 0,-1 0 2 15,-3 1 1-15,3 3 4 0,-4 2 6 0,0-2 3 0,0 1 3 0,-2 2-1 16,-1-1 2-16,2 2-2 0,-2-3-2 0,0 3 0 0,-2-2-6 0,1 1-2 16,-1 0-2-16,-1-2-2 0,1-2-1 0,0 2-6 0,-2-2-4 0,1 1-5 15,-1-1-5-15,2-3-9 0,0 0-16 0,-2-1-18 0,2-2-19 0,0 1-18 16,1-5-17-16,0-1-19 0,0 1-22 0,0-6-19 0,3 1-16 0,-2-4-8 15,5 0-5-15,-1-5 1 0,0-3 0 0,4-2 10 0,-1-1 12 0,1-4 18 0,0-3 19 16,3-2 17-16,-1-2 18 0</inkml:trace>
  <inkml:trace contextRef="#ctx0" brushRef="#br0" timeOffset="35205.71">17615 957 57 0,'8'-23'100'0,"1"0"9"16,-3 5 6-16,1 1 7 0,-3 3 5 0,1-1 5 0,0 2 1 0,-1 4 3 16,0-1 2-16,0 2-1 0,1 1 2 0,-2 1-28 0,2 2-41 0,2 1-18 15,0 1-3-15,1 0-7 0,2 2-4 0,1 4-2 0,-2-1-1 0,4 2 6 16,-1 2 6-16,3 1 8 0,0 2 11 0,2 3 12 0,1 1 10 0,0 4 12 15,4 2 9-15,2 3 5 0,-2 3 4 0,0 0 3 0,3 4 0 0,1 2 0 16,0 1-4-16,1 0-7 0,2 2-8 0,-4 0-10 0,2-1-10 0,2 1-13 16,1-2-10-16,-2-1-11 0,0-1-7 0,-1 0-6 0,2-5-8 0,-3 0-2 0,1 0-3 15,-3-5 2-15,2 1 0 0,-3-4-1 0,2 1 1 0,-4-5-1 0,1 0-1 16,-1-1 0-16,-4-1-1 0,0-2 0 0,1-2-4 0,-4 1-3 0,-1 0-4 16,1-4-17-16,-3 3-21 0,0-2-36 0,-1-2-42 0,-4 2-40 0,-1-3-37 0,0 2-42 15,-1-1-44-15,-4-4-22 0,0 0-10 0,-3 5-2 0,-2-4-5 0,-3 1 3 16,0-2 2-16,-4-2 14 0,1 1 18 0,-2-4 32 0,-3-2 41 0,2-1 39 15,-2-4 37-15</inkml:trace>
  <inkml:trace contextRef="#ctx0" brushRef="#br0" timeOffset="35576">18794 623 49 0,'5'-11'104'0,"1"-1"12"0,-3 2 10 0,2 1 5 0,-3 1 3 0,1 1 1 16,-2 3 0-16,3 0-1 0,-4 3 0 0,0 1 1 0,0 0 0 0,1 4-26 15,2-1-41-15,1 5-20 0,-3 1-19 0,4 0-6 0,-1 5-5 0,0-1 2 0,-1 5 5 16,0-1 5-16,0 3 7 0,-1 4 6 0,-1-4 4 0,-1 3 5 0,2 5 6 16,-2-4 5-16,0 3 7 0,-2 0 2 0,2-1 4 0,-1 1 0 0,1 1-4 15,-2-1-3-15,1-2-10 0,-1 1-3 0,2-3-7 0,-2 0-6 0,2-1-2 0,-1-2-6 16,1 0-6-16,-2-3-4 0,2-1-6 0,0-1-6 0,0-3-3 0,0 1-7 16,0-2-9-16,0-2-15 0,0 0-17 0,2-4-16 0,-2 1-20 0,1-3-15 15,-1 1-17-15,0-4-15 0,0 0-15 0,0 0-16 0,0 0-21 0,0 0-16 16,2-5-18-16,1-3-4 0,0 1 3 0,-1-4 10 0,1 0 18 0,2-2 15 15,-4-1 18-15,2-3 16 0,1 0 15 0,-3 0 15 0,2-2 15 0</inkml:trace>
  <inkml:trace contextRef="#ctx0" brushRef="#br0" timeOffset="35720.33">18892 991 14 0,'0'-16'65'16,"0"-1"10"-16,0 3 8 0,0-1 8 0,3-1 7 0,-1 3 4 0,-1 0 5 0,2 0 4 15,2 1 4-15,0 1 6 0,2 2-6 0,-1 0-13 0,1 1-9 0,2 1-10 16,-1-1-5-16,2 0-6 0,-2 0-2 0,2 1-2 0,-2-2-2 0,3 2 0 16,-3-1-1-16,0 3-3 0,-1-1-3 0,1 1-4 0,-3-3-6 0,2 5-5 0,-3 1-4 15,1-2-5-15,1 1-5 0,-4 1-7 0,1 1-10 0,-1-2-17 0,-2 3-17 16,0 0-18-16,0 0-21 0,0 3-18 0,-5-2-27 0,2 3-28 0,-5-1-19 15,2 4-13-15,-6 1-6 0,0 0-2 0,-1 2-1 0,-4 1 2 0,3 0 7 0,-7 4 9 0,0-2 13 0,-1 0 14 0,-1 2 18 0,-1 1 17 0</inkml:trace>
  <inkml:trace contextRef="#ctx0" brushRef="#br0" timeOffset="36228.94">18652 1152 54 0,'-5'15'89'16,"4"-1"8"-16,-1-3 3 0,2-2 3 0,-2 2 4 0,2-1 3 0,2-2 5 0,-2 0 5 15,3 1 6-15,2 0 2 0,-4 2-8 0,6 1-19 0,-4-1-16 0,2 1-17 16,0-1-7-16,2 3-2 0,-2-2 4 0,1-1 4 0,-1-1 4 0,-2 0 4 15,2 0-5-15,1-2 0 0,-3-1-6 0,0 0-1 0,2-3-6 0,-2 1-1 0,-1 0-6 16,1 1-3-16,1-3-6 0,-3-1-5 0,2 1-6 0,2 0-8 0,-4-1-6 16,2 0-7-16,-1-1-5 0,-2-1-2 0,2 2-8 0,-2-2-9 0,0 0-12 15,0 0-11-15,0 0-12 0,0 0-14 0,0-3-11 0,-2-1-10 0,2 1-10 16,-2-2-10-16,2 0-4 0,-1 0-3 0,-1-1-1 0,2-1 1 0,0-2 6 16,-1 1 11-16,1 0 10 0,0-1 12 0,0 1 16 0,1-1 16 0,-1 1 15 0,2 0 14 15,-1 0 12-15,1 1 12 0,1 0 8 0,2 1 8 0,-2-1 6 0,2 2 4 16,0-1 7-16,2 1 2 0,0 0 7 0,1-3 4 0,0 4 5 0,1-2 0 15,2 1 3-15,-1 0 2 0,2 1 3 0,-2-4 5 0,6 4 2 0,-5-1 3 16,2 0 3-16,1-1 2 0,0 1 2 0,0-1 1 0,1-1-1 0,0 5 3 16,1-5 0-16,0 2 0 0,-2-1 1 0,2 1 2 0,-2-1 1 0,0 1-2 0,1 0-3 15,-1 0-4-15,-3 2-6 0,0-3-3 0,0 4-7 0,-1-2-1 0,-2 0-8 16,-4 3-7-16,2 1-5 0,-1-1-6 0,-2 1-6 0,-3 0-9 0,0 0-4 16,0 0-7-16,0 0-2 0,0 1-2 0,-3 3-1 0,1-2-1 0,-1 3-2 15,-3 1-1-15,-2 0-2 0,2 3-1 0,-4 0-1 0,0 2 1 0,-2 1 0 16,-2 1 1-16,0 2-1 0,-2-3 0 0,3 5-1 0,-3-3 0 0,1 3-1 15,0-2-2-15,1-1 0 0,0 1-1 0,0-3 1 0,1 2 0 0,2-3 0 16,0-1-1-16,3 0 0 0,2 1-1 0,-2-5 0 0,3 3-1 0,0-5 0 0,4 2 0 16,-1-2-1-16,1 0 1 0,1-1 0 0,1 0-2 0,1-1 1 0,1 1-1 0,0 0 1 15,2-2-1-15,-2 0 2 0,5 2 0 0,-2-3 0 0,2 0 1 16,0 0 0-16,1-3 1 0,0 2-1 0,0-3 1 0,3 1 0 0,-2 0 2 16,0-1-2-16,2-1-2 0,-4 1-3 0,3-2-6 0,-1 3-13 0,-1-2-16 0,-2 0-23 15,-1 2-22-15,0-3-25 0,-3 3-25 0,0 1-26 0,-1-1-28 0,-2 3-33 16,0 0-37-16,-5-2-15 0,2 1-7 0,-5 1 0 0,0 0 6 0,-3 1 11 15,-1-1 15-15,1 2 23 0,-7 1 22 0,4-1 26 0,-5 1 24 0,3 0 28 16</inkml:trace>
  <inkml:trace contextRef="#ctx0" brushRef="#br0" timeOffset="36387.98">18631 1755 89 0,'0'13'121'0,"2"-1"6"0,-1-1 7 15,-1-6 0-15,0 2 1 0,0-2 2 0,2 1-1 0,0-1 0 0,-1-2 1 16,2 2 1-16,-1-2-1 0,4 4-32 0,-3-1-47 0,4-1-25 0,-4 1-14 0,0 2-8 15,2-3-3-15,-2-1-1 0,3 1 0 0,-3 1-1 0,2-3-1 0,-2 1 0 16,0-3-1-16,1 3 0 0,-1-3-2 0,-1 0-6 0,1-1-13 0,1 0-13 16,-2 0-17-16,1 0-19 0,0-1-21 0,0-3-20 0,2 2-19 0,-2-3-10 15,2-3-2-15,0 3-2 0,1-6-1 0,-3 1 0 0,4-2 1 0,-3-1 7 16,3-2 11-16,0 1 12 0,-2 0 16 0</inkml:trace>
  <inkml:trace contextRef="#ctx0" brushRef="#br0" timeOffset="36564.06">18935 1647 49 0,'6'3'105'0,"2"0"13"0,0 0 8 15,-5-1 4-15,0 1 1 0,0 1 0 0,-3-3 1 0,4 3-1 0,-4-1 2 16,0-1 0-16,1 2 4 0,-1-2-27 0,2 2-37 0,-1-1-20 0,1 1-15 16,0 0-5-16,-2 0-1 0,0 1 2 0,0-2 3 0,0 2 2 0,0 0 3 0,0-4-2 15,0 5 0-15,0-4 0 0,0 1-2 0,0-3-4 0,0 0-3 0,0 3-14 16,0-3-15-16,0 0-21 0,0 0-24 0,0 0-21 0,0 0-22 0,1 3-17 16,-1-3-16-16,0 0-18 0,3-6-16 0,3 3-11 0,-3-3-4 0,2 2-2 15,-1-3 3-15,2-1 9 0,-1 1 11 0,2-2 14 0,0 2 19 0,-1-3 14 16,2 2 18-16</inkml:trace>
  <inkml:trace contextRef="#ctx0" brushRef="#br0" timeOffset="36702.98">19116 1601 45 0,'5'0'69'16,"0"-4"8"-16,-2 4 7 0,2 1 5 0,-2 2 6 0,-1-3 4 0,1 3 4 16,0-2 4-16,-2 3 4 0,1-1-7 0,1 0-9 0,-1 2-7 0,0-1-6 15,-1 0-5-15,2 1-6 0,-3 2-1 0,4-2-6 0,-4 0-2 0,1 0-4 0,-1 1-1 16,0-2-1-16,0 1 0 0,0 0-4 0,0 0-2 0,0-1-3 0,0-2-7 16,0 2-6-16,0 0-7 0,0-3-6 0,2 2-8 0,-2 1-8 0,0-4-17 15,0 0-18-15,0 0-26 0,0 1-24 0,0-1-30 0,0 0-31 0,0 0-11 16,0 0-7-16,0 0-4 0,3-3 0 0,0-3-1 0,-2-2 0 0,2 2 6 15,-1-2 4-15,1-3 15 0,1-2 17 0,-1 2 22 0</inkml:trace>
  <inkml:trace contextRef="#ctx0" brushRef="#br0" timeOffset="36841.6">19388 1489 69 0,'15'0'105'0,"-1"0"8"16,0 0 5-16,-1 3 5 0,-1-2 3 0,0 3 5 0,0 1 6 0,-1-2 5 0,-1 4 6 0,2 1 8 16,0 2 2-16,-1 0-26 0,1 1-40 0,3 3-18 0,-3 2-9 15,-1-2-6-15,2 3-4 0,-1 1-4 0,0-1-3 0,0 1-5 0,-1 1-3 16,1 0-10-16,-2-1-7 0,1 2-24 0,1 0-30 0,0 1-46 0,-1-2-50 0,2 2-24 15,0-1-12-15,-4 0-6 0,3 0-2 0,-2-4-2 0,1 3-1 0,-1-5-2 16,-1 0 2-16,-1-4 0 0,0 0 2 0,1-2 20 0,1-3 26 0</inkml:trace>
  <inkml:trace contextRef="#ctx0" brushRef="#br0" timeOffset="38274.1">27508 817 98 0,'-4'1'133'0,"3"-1"16"0,-2 0 12 0,-1 2 8 15,3-4 7-15,-3 2 4 0,4 0 4 0,-3 2 2 0,3-2 0 0,0 0 1 16,-2-2-1-16,2 2-34 0,0 0-47 0,0 0-28 0,0 0-19 0,0 0-7 16,0 4-3-16,0-3 3 0,0 4 1 0,0 0 7 0,2 2 7 0,-2 1 5 0,2 3 5 15,-2 0 5-15,1 3 5 0,-1-1 3 0,0 3 0 0,0 0-1 0,0 0 1 16,0 2-7-16,-1-1-6 0,1 0-8 0,-2-1-6 0,2-1-6 0,0 3-4 15,0-6-3-15,0 2-5 0,2-2 2 0,-2 1 1 0,1-2 1 0,1-1 1 0,0 1 0 16,-1-4 0-16,3 2-1 0,-3-2-2 0,1-2-3 0,1 0-2 0,0 0-2 16,0-2-3-16,1 0-1 0,2 0 0 0,-2-2 3 0,3 0 6 0,-1 2 6 15,2-3 8-15,1 0 4 0,3-3 4 0,-3 2 4 0,5 0 4 0,-1-2 3 16,1 0 4-16,1 0 3 0,2-1 0 0,-1 1 0 0,3-2 0 0,-1 2-10 16,3-3-10-16,1 1-9 0,0 0-8 0,-1 1-5 0,1-2-3 0,0 1-5 15,2 1-4-15,-5-1-4 0,1 1-5 0,0 0-4 0,-2 2-4 0,0 0-4 0,-4 0 0 16,0 1-1-16,-1 1 2 0,-2 0-4 0,-2 0-5 0,1 0-1 0,-4 0-2 15,1 0-3-15,-1 0-2 0,-2 1-10 0,0-1-8 0,-1 0-18 0,0 0-25 16,-3 0-27-16,3 2-29 0,-3-2-31 0,0 0-29 0,0 0-38 0,0 0-38 0,0 0-40 16,0-3-40-16,0 3-33 0,-1-7-27 0,1 1-6 0,-3-1 1 0,1-1 17 15,0-3 22-15,1 1 27 0,-1-1 30 0,0-1 28 0,-1-2 30 0,2 3 38 16,-4-3 42-16,4 1 40 0</inkml:trace>
  <inkml:trace contextRef="#ctx0" brushRef="#br0" timeOffset="38454.08">28066 853 40 0,'3'0'100'0,"-1"2"11"0,0 2 9 0,2-3 9 0,-4 4 10 0,1-1 7 15,1 1 10-15,-1 1 10 0,3 1 9 0,-3-1 9 0,2 3 8 0,-3 0-15 0,4 2-28 16,-1-2-13-16,-2 5-8 0,3-1-2 0,-3 1 0 0,4 0 1 0,-4 0 2 16,1 1 0-16,-2 0 1 0,1 1 1 0,-1-1 1 0,2 1-1 0,-2-1 1 15,0 1-5-15,-2-3-7 0,2 2-6 0,0-1-10 0,-1-2-11 0,-1-1-8 0,1-1-10 16,1 0-7-16,-5-2-13 0,5-1-16 0,-1 1-20 0,-1-1-23 0,0-3-23 16,2 1-23-16,-3-2-24 0,2-1-24 0,-3-2-27 0,3 0-26 0,-2-2-27 15,-2 0-28-15,2-3-25 0,-3 0-24 0,1 1-21 0,0-7-20 0,0 3-4 16,0-2 4-16,0-2 11 0,1-1 13 0,-1 0 18 0,1-3 20 0,-1 1 25 15,-2-4 27-15,2 1 28 0,-2-2 28 0,1-2 25 0</inkml:trace>
  <inkml:trace contextRef="#ctx0" brushRef="#br0" timeOffset="38656.08">27871 748 36 0,'-5'-9'110'0,"4"0"16"0,-3 3 10 0,4 2 8 0,-1 0 3 0,1 4 6 0,0 0 5 16,1 5 9-16,-1 1 12 0,2 2 9 0,0 0 13 0,-2 4-13 0,1 4-26 16,-1-2-20-16,4 4-16 0,-4 2-9 0,0 4-5 0,1-1 3 0,-1 2 5 15,0 0 5-15,0 3 7 0,0-1 6 0,-1 2 4 0,1-1 3 0,-2 1 5 16,0 2 0-16,1-2 0 0,1-1-1 0,-2 0-2 0,0-1-4 0,2-3-7 0,-1-1-5 15,1 0-10-15,-2-2-13 0,2 0-12 0,0-3-14 0,0-1-18 0,0-1-19 16,0-1-18-16,-1-2-24 0,1-2-27 0,-3 3-29 0,1-4-26 0,1-2-25 16,-2 2-21-16,1-5-27 0,-1 2-28 0,-4-1-27 0,2-2-27 0,-4 0-25 15,3-3-20-15,-4-1-20 0,2 0-18 0,-2-1-7 0,-2-3-6 0,3 0 12 16,-4 0 17-16,0-1 21 0,-1-4 19 0,3 1 26 0,-2-2 28 0,-1-2 27 16,1 0 27-16,-2-1 26 0,2-2 25 0</inkml:trace>
  <inkml:trace contextRef="#ctx0" brushRef="#br0" timeOffset="38908.16">27473 1192 66 0,'-8'-5'107'0,"0"1"10"0,-1 4 8 15,4 4 2-15,-2-3 3 0,4 3 3 0,-2 3 5 0,-1 1 2 0,5 0 5 0,-4 4 1 16,2 0 0-16,-1 2-23 0,1 3-33 0,2 0-18 0,1 1-12 0,-2 0-1 16,0 2-1-16,2 2 6 0,0-2 2 0,0 0 6 0,0 0 3 0,2 1 4 15,0-1 2-15,-1-4 2 0,2 2 5 0,1-1 3 0,-1-3 0 0,2 4 3 16,1-4 3-16,2 0 2 0,0-1-3 0,0-2-1 0,2 2-4 0,0-3 0 16,1-1 1-16,3 1 6 0,-1-1 8 0,3-3 10 0,-3 1 8 0,4 0 2 0,-3-4 6 0,3 1-1 0,1-2-1 0,-1 1-3 15,4-2-7-15,-2 0 0 16,1-1-1-16,2-1-2 0,1 0-10 0,0-2-13 0,1 2-13 0,1-3-15 0,-1 0-14 15,2 1-14-15,0-3-9 0,0 1-7 0,-1 0-6 0,-3 0-7 0,4 0-5 16,-5 0-11-16,1 0-15 0,-2 0-17 0,-3 1-22 0,-1 0-23 0,0 1-25 16,-4 0-23-16,1-1-25 0,-4 3-28 0,-2-3-29 0,-1 3-33 0,2-2-32 0,-3-1-28 15,-2 0-25-15,2 1-18 0,-4-1-18 0,3-1 6 0,-1-3 14 0,-2 2 22 16,2-1 23-16,-1-3 23 0,-2 1 26 0,0-1 28 0,0-1 30 0,0 1 33 16,0-3 29-16,0 1 33 0</inkml:trace>
  <inkml:trace contextRef="#ctx0" brushRef="#br0" timeOffset="39094.16">28279 1219 54 0,'7'0'103'0,"-1"4"7"16,-2 0 4-16,1 1 4 0,-2 0 4 0,1 1 6 0,0 2 6 0,0 2 6 0,2 3 7 15,-3 0 5-15,2 3 6 0,-2-1-25 0,0 6-36 0,0-2-17 0,1 3-8 16,-1 2-1-16,-2-1 2 0,2 1 2 0,-1 2-3 0,-2-1-3 0,0-1-4 16,0 0-7-16,0-1-6 0,0 1-5 0,0-2-8 0,0-3-6 0,0-1-9 0,0 1-14 15,0-2-15-15,1-2-21 0,1-4-18 0,-2 1-22 0,0-3-22 0,1-1-22 16,-1-1-20-16,2-2-24 0,-2-5-25 0,0 0-11 0,0 0-2 0,5-4-1 15,0 1 4-15,0-4 8 0,-2-2 12 0,3-2 13 0,-2-2 14 0,1-4 16 16,-1-2 20-16,0-1 18 0</inkml:trace>
  <inkml:trace contextRef="#ctx0" brushRef="#br0" timeOffset="39316.71">28716 506 32 0,'4'8'135'0,"1"-2"21"0,-4-1 10 0,-1 1 7 0,0 0 3 0,2-2 4 0,0 3 4 16,-1-2 5-16,-1 3 7 0,3 1 7 0,-1 2 3 0,1 2 2 0,1 1-35 16,-1 3-50-16,-2-1-25 0,4 3-14 0,-1-3-5 0,-2 4 3 0,1-3 3 15,-1 2 1-15,-1-3 1 0,1-1-4 0,0 0-4 0,-2 1-5 0,1-3-9 16,-1 2-5-16,0-4-7 0,0 3-9 0,0-5-13 0,0 1-15 0,0 0-23 16,0-1-27-16,0-1-29 0,-1-1-31 0,1 0-27 0,0-3-27 0,-4 0-26 15,3-1-26-15,1-3-25 0,0 0-29 0,0 0-10 0,-5 0-4 0,2-2 5 0,-2-1 8 0,1 1 17 16,1-3 18-16,-1-3 22 0,4 2 25 0,-1-2 24 0,1-1 24 15,0 0 27-15</inkml:trace>
  <inkml:trace contextRef="#ctx0" brushRef="#br0" timeOffset="39469.71">28786 753 21 0,'9'-6'91'0,"-3"-2"13"0,0 4 12 0,3 1 11 0,0-2 10 0,0-1 10 15,2 3 12-15,-1-2 8 0,1 0 12 0,3 0 7 0,-1 1 9 0,1 1-16 16,0-3-27-16,2 3-17 0,-2-1-10 0,3 1-10 0,-2-1-6 0,2 0-8 16,-1 2-8-16,-1-1-9 0,2 1-11 0,-3 1-11 0,0-2-9 0,-3 2-9 15,2 1-12-15,-4-1-11 0,-1 1-12 0,1 0-16 0,-4 0-16 0,-2 0-19 16,1 1-20-16,-4-1-19 0,0 1-19 0,-5 2-19 0,2 1-15 0,-5 0-21 15,-1 0-22-15,-1 3-16 0,-3 2-19 0,-1-2-3 0,-2 2 3 0,-1 1 9 0,-4 1 11 16,0-1 14-16,0 1 15 0,-3-1 16 0,0-2 17 0,2 2 17 0,-3-1 18 16</inkml:trace>
  <inkml:trace contextRef="#ctx0" brushRef="#br0" timeOffset="39653.71">28658 913 51 0,'-6'12'104'0,"2"0"12"0,0-1 7 0,1 1 9 16,0 1 8-16,1 0 11 0,1-2 9 0,1 2 14 0,0 2 14 0,0 1 10 15,0 0 15-15,1 0-16 0,3 4-29 0,-3-1-13 0,2 1-6 0,-1 0 1 16,1 0 5-16,0 0 7 0,1-2 8 0,-2 0 5 0,2-1 7 0,-1-2 0 15,-2 1-1-15,3-2-5 0,-3-1-7 0,1 0-9 0,-2-2-10 0,1-2-10 16,3 0-9-16,-3 0-12 0,1-3-15 0,-1 1-16 0,1-4-17 0,0 0-24 0,-1 1-26 16,-1-3-30-16,0-1-31 0,0 0-34 0,0 0-30 0,3-1-39 15,-1-4-42-15,-2 0-40 0,0 0-40 0,0-3-39 0,0-4-39 0,0 1-18 0,1-4-8 16,1 1 0-16,-1-3 6 0,-1 1 16 0,2-2 20 0,0 0 24 0,-1 0 26 16,1-1 37-16,-2 0 41 0,1 0 41 0,-1 1 39 0</inkml:trace>
  <inkml:trace contextRef="#ctx0" brushRef="#br0" timeOffset="40002.04">28779 977 64 0,'7'1'116'0,"2"1"14"0,-5-2 13 0,4 2 11 0,0-1 13 0,-2 2 9 16,2-1 11-16,0 0 12 0,2-1 9 0,-2 2 13 0,1-3 10 0,4 1-19 16,-2 3-34-16,0-3-14 0,1 0-10 0,0 3-1 0,-3 0 1 0,4-3 8 15,-2 2 10-15,0 3 11 0,-2-3 13 0,-1 2 4 0,0-2 0 0,1 2-4 16,-4-2-4-16,2 2-9 0,-2-2-7 0,-1 3-8 0,1-3-6 0,-2 3-10 0,0-3-10 16,-1 2-18-16,-2-1-18 0,0 3-20 0,0 0-22 0,0-1-14 0,-4 3-11 15,0-3-7-15,-2 4-3 0,-1 1-3 0,-1-1-1 0,0 0-3 0,-2 1-3 0,-2-1-3 0,-2 1-2 0,3 1-5 16,-3 2-4-16,-4-2-4 0,1-1-2 15,1 1-3-15,-3-1-1 0,3 1-4 0,-2 2-4 0,1-4-1 0,0-1 0 0,1 1-3 16,1 0-1-16,3-1 0 0,0-2 0 0,2-1 2 0,2-1 1 0,2 0 1 16,2-1-2-16,-1-1-1 0,3-2 1 0,2-1 0 0,0 0 3 0,2 2 0 15,1 0 1-15,0-1 2 0,5 1 0 0,-3 0 0 0,3-2 0 0,1 1 1 16,4 1 2-16,-2-2 3 0,3 0 2 0,0-2 3 0,2 1 1 0,-2-1 1 16,4-1 1-16,-2-1-1 0,1 0 1 0,-4 1 0 0,2 1 0 0,-4-4 1 0,1 3-1 15,-2-1-1-15,-2 2-2 0,1-1 0 0,-5-1 0 0,2 2 0 16,-3 0-1-16,1 1-1 0,-4 1 0 0,0 0-3 0,0 0-7 0,0 0-16 15,0 0-19-15,-4 0-27 0,0 0-33 0,-2 0-28 0,-1 1-27 0,-2 1-33 0,-1 0-36 16,-2 2-33-16,-3-1-33 0,-2 2-27 0,-1 1-30 0,0 0-24 0,-3 3-18 16,0-1 3-16,-1 2 14 0,0 0 25 0,0 2 31 0,1-1 28 0,-1 2 27 0,2-4 33 15,2 4 36-15,0-4 32 0,1 2 33 0,4-2 31 0</inkml:trace>
  <inkml:trace contextRef="#ctx0" brushRef="#br0" timeOffset="40153.04">28537 1568 10 0,'-6'13'98'0,"3"-4"17"0,-2 2 15 0,1 0 14 15,0-2 12-15,0 2 8 0,3 0 12 0,-2-1 8 0,-2 0 9 0,4 0 11 16,-3 1 10-16,4-1-9 0,-1-1-17 0,-1 1-14 0,2 2-14 0,-1-1-6 15,1 0-4-15,0-2-2 0,0 2 2 0,0-1-3 0,0 0-2 0,0-1-6 0,0 0-7 16,0-3-10-16,0 3-11 0,0-2-18 0,0-3-21 0,0 2-25 0,1-1-27 16,-1-2-36-16,2-1-37 0,-2 1-49 0,0-3-51 0,0 0-50 0,0 0-46 15,0 0-31-15,5-5-27 0,1 0-9 0,-3-2-6 0,0-1 5 0,2-2 10 0,0-4 13 16,1 4 14-16,2-6 26 0,-2 0 27 0,2 1 37 0,-1-1 40 0,2 0 40 16</inkml:trace>
  <inkml:trace contextRef="#ctx0" brushRef="#br0" timeOffset="40320.17">28769 1577 45 0,'8'1'118'0,"1"4"20"0,-2-2 15 0,-2 1 15 0,0 1 16 0,-1-2 16 16,2 3 17-16,-1-1 15 0,0 0 13 0,0 0 14 0,0 0 10 0,-1 1-16 16,2 1-26-16,-1 1-24 0,-2-1-19 0,4-1-14 0,-6 2-12 0,4 1-11 0,-3-3-12 15,-1 1-16-15,3 0-17 0,-2-2-14 0,-2 2-17 0,4-2-17 0,-3 1-20 16,1-1-25-16,-1 2-27 0,-1-1-31 0,2-3-33 0,0 2-35 0,-2-2-34 16,0-3-30-16,0 2-23 0,0-2-21 0,0 0-17 0,0 0-15 0,0 0-18 0,0 0-9 15,3-5-6-15,-2 0 7 0,1-2 15 0,1 0 23 0,0 0 26 0,1-3 28 16,0 2 31-16,1-2 24 0,-2 0 23 0,2-1 19 0,0-2 17 0</inkml:trace>
  <inkml:trace contextRef="#ctx0" brushRef="#br0" timeOffset="40454.17">28976 1575 78 0,'5'-2'93'0,"-2"1"11"16,1-1 9-16,0 2 9 0,1 0 9 0,-4 2 10 0,2-1 10 0,2 1 12 15,-1 1 14-15,0 1 2 0,1 0-5 0,0-2-14 0,2 3-16 0,-2 3-13 16,2-4-8-16,-2 3-7 0,1-2-5 0,2 2-10 0,-4-1-5 0,3 1-9 0,-2-2-12 16,-1 1-11-16,1 1-15 0,3-1-12 0,-3-1-14 0,-1 1-15 0,1 1-19 15,0-2-26-15,-2-3-26 0,3 4-26 0,-3-3-26 0,2 0-25 0,-2-1-27 16,-3-2-22-16,4 3-19 0,-4-3-11 0,0 0-5 0,0 0 4 0,5-1 1 15,-1-1 12-15,1 0 13 0,-2-1 18 0,-2 0 23 0,3-3 22 0,-1 0 23 0</inkml:trace>
  <inkml:trace contextRef="#ctx0" brushRef="#br0" timeOffset="40593.17">29324 1593 71 0,'8'8'119'0,"1"0"15"0,-1-2 13 0,-1 3 9 16,-1 0 12-16,2 1 4 0,-2 0 7 0,1 0 2 0,-2 0 3 0,4 1 0 15,-5 0-1-15,5 2-31 0,-5-2-47 0,4 2-39 0,-2 0-36 0,1-2-38 16,-2 3-36-16,-2-2-46 0,2-1-45 0,-4 1-25 0,2-1-12 0,-1 2-7 0,-2-4-3 15,0 3-1-15,0-2 0 0,-2-2 0 0,1 3 6 0,-1-5 9 0,-1 3 19 16,1-5 23-16</inkml:trace>
  <inkml:trace contextRef="#ctx0" brushRef="#br0" timeOffset="54250.87">19746 4339 39 0,'-2'-4'66'0,"-1"0"4"0,2 2 4 16,-3-2 1-16,1-1 4 0,1 1 2 0,1 1 3 0,-1 2 3 16,1-3 2-16,-4 1-4 0,4 1-11 0,-1 1-14 0,1-3-14 0,1 3-7 0,-2-1-4 0,0 0 0 15,1 1 0-15,-1-1 1 0,2 2 2 0,-1-3-3 0,1 1 0 16,-2 0 1-16,2 2-1 0,-2-1 0 0,2-2 2 0,-1 0 2 0,1 3-2 16,0 0-2-16,0-1-2 0,0 1-2 0,0 0-1 0,0 0-2 0,0 0 0 0,-2-3-3 15,2 3-2-15,0 0 0 0,0 0-1 0,0 0 0 0,0 0-3 0,0 0 1 16,0-2-1-16,0 2 0 0,0 0 0 0,0 0 2 0,0 0-4 0,0 0 0 15,0 0-3-15,0 0 0 0,-2 2 0 0,-1 0 1 0,3 0 2 0,-1 1 1 16,1 3-1-16,0 1 2 0,-5-1 2 0,5 4 0 0,-1 2 3 0,-1-1 1 16,1 5 1-16,1 0 2 0,-2 3 2 0,0 1 3 0,2 0 2 0,0 3 2 0,0 1 1 0,0 0-2 15,0 3 2-15,0-1 0 0,0 3-1 0,2 0-3 0,0 2-1 0,-2-2-2 0,1 2-3 0,2 0-3 0,2 1-2 0,-4-3-3 0,4 0-3 32,-2 0-1-32,2-3-4 0,2 0-3 0,-3-1-2 0,5-5-2 0,0 0-3 15,-3-2 2-15,5-3 0 0,-2-1 3 0,1-3 4 0,2-1 8 0,1-3 7 0,0-1 7 16,3 0 5-16,-2 0 3 0,3-4 1 0,-1-1 4 0,1-1 2 0,2 0 3 15,-3-1 1-15,3-5 2 0,-1 3 2 0,1-3-2 0,-2-3-1 0,4 0-2 16,-3-4-5-16,0 1-3 0,1-2-2 0,1-3 1 0,-2-1 3 0,-1-1 0 16,1 0 1-16,-1-3 4 0,-3 1 6 0,4-3 8 0,-6 1 6 0,2-3 7 15,-2 3 9-15,-3-2 7 0,0 0 7 0,-2 2 1 0,-2-2 5 0,-4 2-3 16,3-2-2-16,-6-1 0 0,-1 2 2 0,-1 0-3 0,-4 0-7 0,-1-2-8 16,0 2-7-16,-3 0-12 0,-2 1-13 0,2 0-9 0,-6-1-7 0,2 4-3 0,-2 0-3 15,0 2-3-15,-2 1-1 0,-1 2-4 0,2-1-6 0,-2 5-4 0,0 2-1 16,1 0-4-16,-2 0-4 0,2 6 0 0,0-2 3 0,0 4-3 0,-2-1-3 15,3 4-4-15,-2-1-4 0,1 3-12 0,1 0-16 0,0 1-30 0,1 2-35 0,0 1-48 16,2 3-47-16,2-1-59 0,1 0-64 0,0 1-43 0,2 2-31 0,5 1-15 16,-2 1-8-16,3 0-2 0,2-2 0 0,0 1 10 0,1-2 15 0,1-2 28 15,-1-5 39-15,2-5 45 0,0 0 51 0,0 0 59 0</inkml:trace>
  <inkml:trace contextRef="#ctx0" brushRef="#br0" timeOffset="59342.33">21511 3115 75 0,'-2'-2'83'0,"-1"1"4"0,-2-2 1 0,0-2 2 16,0-2 2-16,0 0 3 0,-2 0 2 0,1-1 4 0,-1 0 3 0,2 1 5 0,0 0-17 15,1 3-28-15,-1-1-14 0,2 0-13 0,0 1-4 0,0-1 3 0,1 1 0 16,-1 1 4-16,1 0 4 0,1 1 5 0,-3-1 3 0,3 1 2 0,-1 0 1 16,1 0-1-16,1 2 0 0,-2-1 5 0,2 1 0 0,-3-1 1 0,3 1 0 15,0 0-2-15,0 0-4 0,0 0-4 0,0 0-7 0,0 0-8 0,0 0-5 16,-3 1-2-16,3-1-6 0,2 3-2 0,-1-1-5 0,4 2-2 0,-4-1-3 15,2 0-1-15,2 2 0 0,0 2-2 0,2-1 1 0,-3 3-1 0,4 1 3 0,0 0 2 16,-2 2 1-16,2 1-1 0,1 1 0 0,0 1 1 0,-1 1 1 0,0 1 2 16,1 0-1-16,-1 1-1 0,0 0 0 0,1-1 2 0,-3 1-2 0,2 0-1 0,-1 1 0 0,-1-3-1 15,3 1 0-15,-4 0 2 0,2-2-2 0,-1 0-1 0,0-1 1 16,-1 0-1-16,0-2 1 0,-1-1 2 0,3-1 3 0,-4 0 0 0,5-1 5 16,-4-1 1-16,1-2 5 0,0 0 5 0,2-1 5 0,-3-2 8 0,5 2 8 15,-2-3 12-15,1-1 8 0,0 1 11 0,3-2 8 0,-2-2 8 0,5 1 5 16,-1-4 5-16,2 0 4 0,2-3 6 0,2-1 1 0,2-2-2 0,-1-3-3 15,3 1-4-15,3-5-9 0,-2 0-8 0,3-2-10 0,-1-3-9 0,4-1-9 16,1-2-9-16,-1 2-7 0,0-5-7 0,1 2-7 0,-1 0-8 0,3-1-6 0,-1 1-4 16,-2 3-4-16,0-1-4 0,0 2-1 0,-1 0-1 0,-3 4-2 0,0 0-5 15,-5 2 2-15,1 2 2 0,-5 1 0 0,-3 0 2 0,1 2 2 0,-1 3 1 16,-5-2 2-16,0 6 3 0,-1-4 0 0,-1 3 3 0,-2 1-1 0,-1-1-3 16,-2 1 3-16,1 2 4 0,2-1 0 0,-5 1-1 0,1 0-3 0,-1 1-1 0,0 2-5 15,0 0-6-15,0 0-25 0,2-3-31 0,-2 3-46 0,0 0-54 0,-2-2-58 16,1 1-59-16,1 1-50 0,0 0-45 0,-6-3-22 0,-1 3-11 0,1 0-5 15,-2 0 0-15,-1-1 0 0,-3 0 4 0,1-3 20 0,-1 2 33 0,-1-2 43 16,-1-4 52-16,1 2 60 0,0-4 61 0</inkml:trace>
  <inkml:trace contextRef="#ctx0" brushRef="#br0" timeOffset="68593.32">20058 4828 89 0,'-4'5'102'16,"1"-1"7"-16,-2-1 2 0,2-1 4 0,-2-2 0 0,-1 0 0 0,3 0 0 15,-2 0-1-15,2 0 1 0,0-4 1 0,1 3-19 0,2 1-25 0,0 0-25 16,-1-2-21-16,1 2-9 0,0 0-1 0,0 0 2 0,1-2 1 0,-1-1 5 16,0 3 7-16,2-2 4 0,-1 1 4 0,-1-1 4 0,2-1 1 0,0 0 2 15,-2 0 2-15,1 1-1 0,1-2 1 0,0 2-4 0,-1 1-1 0,1-1-3 16,2 1-3-16,-1-3-3 0,0 3-1 0,2-2-3 0,-2 3-2 0,2-4 0 0,0 2 3 16,3-1 1-16,-2 1 0 0,0-2 1 0,1 1 3 0,1-2 1 0,1 2-2 15,-1-4 0-15,3 2 1 0,0-1-2 0,0-2-2 0,3-1-3 0,-1-1 1 16,0-2-3-16,3 1-3 0,-2-3 1 0,3-1-1 0,2 0 1 0,-3 0-3 15,4-3-1-15,-2-1 0 0,3 1-1 0,1-2-1 0,-3-2 3 0,4 2 1 0,1-4 4 16,0-2 4-16,0 3 6 0,3-3 8 0,1-2 4 0,2 0 6 16,2-3 5-16,3-2 5 0,-1-2 8 0,5-1 6 0,3-4 5 0,2-1 5 0,3-3 0 15,5-2 1-15,-1-2-4 0,6-4-1 0,2-2-10 0,1-1-8 0,1-2-7 16,4-2-8-16,0-1-4 0,3-2-4 0,0 1-6 0,2-3-7 0,1 2-6 16,0-4-6-16,-2 1-3 0,3 1-5 0,2-2-2 0,-5 1-1 0,3 0-2 15,-3 2-2-15,1 0-2 0,-2 2-1 0,-2 1-2 0,1 0 1 0,-2 3-1 0,-4 2 0 16,1 3 0-16,-4 0-1 0,1 2 1 0,-4 3 1 0,-1 1 1 0,-3 4-2 15,-3 0 1-15,-2 4 1 0,-3 2 1 0,-2-2 2 0,-1 5 0 0,-3 1-3 16,-2 0 1-16,-2 4 0 0,-1 0 0 0,-4 3 0 0,1-2 0 0,-3 4 0 16,-3 1-1-16,-1 4-1 0,-3-1 1 0,-1 3 5 0,-3 1-2 0,0 2-1 15,-6 1-1-15,4 4 0 0,-7 0 0 0,1-1 0 0,-3 4 3 0,2 0 2 0,-3 1 4 0,-3 1 6 0,0 3 3 16,0 0 4-16,0 0 5 0,0 0 5 0,0 0 4 16,0 0 4-16,0 0 1 0,0 0 2 0,0 0-3 0,0 0-4 0,0 0-1 15,0 0 0-15,0 0-4 0,0 0-7 0,0 0-6 0,4-2-5 0,-3 2-5 16,3-4-6-16,0 0-5 0,4 1-3 0,1-2-3 0,1 0-1 0,3-2 1 15,3 3 3-15,0-5-3 0,1 0-3 0,2 1 0 0,0-2-1 0,1 3 2 0,1-4-1 16,-4 2 0-16,2-1-2 0,0 3 0 0,-1-2 0 0,-2 2 0 16,-1-1 0-16,0 1 0 0,0 1-1 0,-3-1 3 0,0 2 0 0,-3-1 1 0,1 2 2 15,-2 1 0-15,0 1 2 0,-3-1 2 0,-1 1 0 0,1 1 1 0,-2-2-1 16,2 2 0-16,-4 1 2 0,2-1 1 0,1 1 0 0,-1 0 1 0,0-3 1 16,4 3 0-16,-3 0-1 0,2-4-1 0,2 2 1 0,0 0 0 0,0-1 0 0,3-1 1 15,-3 4 0-15,3-4-1 0,-1-1 0 0,-1 1 0 0,-1 1 1 0,3 0 0 16,-3-1 2-16,0 0 0 0,-1 0 3 0,2 0 2 0,-5 2 2 0,1-2 3 15,0 0 0-15,-2 2 2 0,1 0 3 0,-1-1 0 0,-2-1 0 0,1 2 1 16,-2 2 1-16,0 0-2 0,-2-5-5 0,2 3-2 0,-3-1-3 0,2 2-4 16,-1-3-2-16,-1 3-3 0,0 1-2 0,-1-2-5 0,3 0-5 0,-3 1-9 15,4 1-13-15,0 0-21 0,-3 0-21 0,3 0-15 0,0 0-14 0,0 0-7 16,3 1-8-16,2 1-5 0,2 0-8 0,-1-1-5 0,3-1-5 0,3 4-5 0,-3-3-5 16,5 1 4-16,-1-1 7 0,3-1 11 0,-2 0 15 0,2 0 12 0,-2 0 11 0,3 0 6 15,-2-1 3-15,2-1 0 0,-3-1-4 0,2 0-4 0,-3 1-5 16,1-1-9-16,-1-1-10 0,-4 1-8 0,4 0-11 0,-7-1-17 0,0 0-16 0,-1 1-8 15,-5 3 0-15,0 0 0 0,0 0 4 0,0 0 8 0,-3-2 10 0,-2 0 11 16,-1 0 13-16,-3 0 15 0,1 1 17 0,-4-2 16 0</inkml:trace>
  <inkml:trace contextRef="#ctx0" brushRef="#br0" timeOffset="68950.44">23821 1323 32 0,'-2'8'150'0,"0"-5"17"0,1-1 10 0,-1 1 3 16,2-3 5-16,-3 0 2 0,3 0 3 0,0 0 1 0,0 0-1 0,-2-4 1 16,2 3 0-16,4-2 0 0,-4-1-49 0,3 2-68 0,0 0-35 0,1 1-15 0,1-3-7 15,-2 2 1-15,2 2 1 0,3-4 5 0,-1 0 6 0,2 3 7 0,0-3 10 0,1 3 6 0,2-3 9 0,1 4 5 0,3-1 7 0,2-1 3 0,0 2 8 32,3 0 4-32,0 0 0 0,2 0 2 0,1 2-3 0,3-1-3 0,1-1-6 15,-1 2-6-15,3 0-7 0,2-1-7 0,0 1-7 0,-2 0-7 0,1-1-5 16,4 2-7-16,-4-1-3 0,-1-2-5 0,2 3-3 0,-2-1-4 0,-3 0-1 15,3 1 0-15,-3-1 3 0,2 1 4 0,-3 0 6 0,0 0 8 0,0-1 5 0,0 4 6 16,-4-5 3-16,3 5 3 0,-3-5 3 0,2 3 2 0,-2 0 2 0,0-2 2 16,-1 1 0-16,-2 1 1 0,0-1-3 0,0 1-3 0,-3 0-3 0,-1 1-7 15,0-2-1-15,-4 2-4 0,0-1-1 0,-2 0-2 0,-1 1 1 0,-2-3 0 0,-1 3 0 16,-2 0 1-16,1 1-1 0,-4 0 0 0,0 1-6 0,-2 1-2 0,-1 2-5 16,-5 3-2-16,-1-2-8 0,-3 5-10 0,-3 3-30 0,-1 0-36 15,-5 5-48-15,-1 3-54 0,0 1-58 0,-3 2-61 0,-2 3-53 0,-2 4-47 0,3 2-23 16,0 3-10-16,1 0-3 0,1 0-2 0,0 1 3 0,4 3 8 0,2-4 27 15,1 0 35-15,4-4 45 0,4-1 50 0,0-1 55 0,4-7 59 0</inkml:trace>
  <inkml:trace contextRef="#ctx0" brushRef="#br0" timeOffset="69376.96">25461 2374 12 0,'4'-4'50'0,"-3"1"3"0,2 1 5 0,1-1 3 0,-4 0 3 0,1-2 3 15,1 2 2-15,0-1 0 0,-2-1 1 0,3 1-9 0,-3-1-14 0,0 3-17 16,0-6-16-16,0 5-21 0,0-2-17 0,0 5-15 0,0 0-12 0,0-5-7 16,0 5-6-16,0-6-2 0,0 6-3 0,0 0 0 0,-3-4-1 0,3 4 2 0,0 0 3 15,0 0 5-15</inkml:trace>
  <inkml:trace contextRef="#ctx0" brushRef="#br0" timeOffset="70642.49">29173 2803 53 0,'0'-5'80'15,"-2"4"8"-15,2-3 7 0,0 1 4 0,-2 1 8 0,2 2 5 0,0-3 7 16,0 0 3-16,0 3 6 0,0-3 5 0,0 3-10 0,0-3-17 0,0 3-11 0,0 0-8 15,2-1 0-15,-2 1 2 0,0 0 3 0,0 0 4 0,0 0 3 16,0 0 3-16,0 0 4 0,0 0 3 0,0 0 2 0,0 0 3 0,0 0 0 16,0 0-1-16,0 0-3 0,0 0-3 0,0 0-7 0,0 0-8 0,0 0-7 0,0 0-8 15,0 0-9-15,0 0-8 0,0 0-4 0,0 1-7 0,2 2-5 0,-2 3 0 16,1-1 0-16,1 2 4 0,-1 3 11 0,4-1 10 0,-4 5 12 0,2-1 14 0,1 4 10 16,-1 1 6-16,2 3 7 0,-4 2 4 0,4 1 4 0,-2 0 2 15,2 3 1-15,-1 2 3 0,1 2-2 0,0 2-4 0,0 0-9 0,0 5-11 0,0-1-9 16,2 4-10-16,-2-1-7 0,1 5-8 0,-1-2-3 0,2 3-5 0,0 1-1 15,-2 2-5-15,1-1-3 0,-1 0-5 0,2 2-5 0,-1-2-6 0,-2-1-1 16,1 2-3-16,0-3-2 0,0 1-2 0,0-3 1 0,-4 2-1 0,5-3 1 0,-4 1-1 16,1-2 1-16,-1 0-2 0,-1 0 2 0,1 0-2 0,-1 0-1 0,-1-3 1 15,0 1-1-15,0 1-2 0,0-3-2 0,0 1-2 0,0-2-4 0,0 2-4 16,-3-3-3-16,3-2-4 0,-1-1-1 0,1 0-1 0,0-3-2 0,-2-2 0 0,2-1-2 16,0-1 1-16,2-2-1 0,-2-2-1 0,1-3-1 0,-1-2-1 0,3 0 2 15,-3-2 0-15,4-3-1 0,-3-2 2 0,-1-1-2 0,2-3-2 0,0 1 0 16,-1-4-3-16,1 2-4 0,-1-3-3 0,-1-2-4 0,0 0-4 0,0 0-4 15,0 0-5-15,2-2-7 0,1 0-8 0,-2-1-14 0,1 1-15 0,-2-2-22 16,0-1-29-16,0-2-33 0,0-4-38 0,-2 0-36 0,2-4-37 0,-1-5-40 16,-4-1-40-16,2-6-43 0,-2-2-39 0,2-3-18 0,-2-3-2 0,-1-3 7 15,-2-1 13-15,0-3 22 0,0 0 30 0,0 0 35 0,-2-1 37 0,0-1 41 16,-1 2 41-16,-3-2 43 0,1 0 45 0</inkml:trace>
  <inkml:trace contextRef="#ctx0" brushRef="#br0" timeOffset="71028.96">28881 3263 29 0,'0'0'99'0,"-3"-1"12"0,2-2 3 31,-3-1 5-31,2 1 3 0,-2-2 4 0,3-2 6 0,-1 0 8 0,1-1 4 0,-1 0 6 15,0-2-3-15,2 1-5 0,0-1-22 0,0-2-29 0,2 2-11 0,0-1-5 16,1-1 2-16,0-1 8 0,1 0 6 0,1 0 3 0,-2 0 2 0,4-1 1 16,-2 2 2-16,3-2 2 0,-1 3 1 0,0-1 0 0,2-1 4 0,-1 3 0 0,3-2 5 15,0 4 2-15,2-2 2 0,0 0 2 0,-2 1-1 0,3 4-1 0,-1-4 0 16,0 2-1-16,0 0-3 0,1 1-1 0,-1-2 0 0,-2 3 0 0,3-2 0 16,-2 1 1-16,2 1-2 0,-2-1-8 0,0 1-4 0,2 1-5 0,-1-1-7 15,-1 1-4-15,1 0-5 0,-4 1-6 0,5 0-2 0,-2-1-3 0,0 2-7 16,-1 1-8-16,0 0-7 0,2 1-7 0,-4 1-2 0,3-1-2 0,0 3-2 15,-1-1-2-15,0 3-2 0,-1 0-1 0,-1 1-2 0,1 1-1 0,1 0-1 0,-3 3-3 16,1 0 1-16,-1 1 0 0,-2 1-1 0,2 2-2 0,-1 2-4 0,-2 1-3 16,1 1-3-16,-3 4-3 0,2 2-14 0,-4 0-18 0,1 3-40 0,-2 2-47 15,-2 0-55-15,1 3-55 0,-1 4-59 0,0 0-59 0,1 2-42 0,-2 2-31 0,-1 4-15 16,-2 0-5-16,3 3-3 0,-2-1 0 0,2 3 11 0,0-1 17 0,0 1 38 16,-1-3 48-16,3 1 53 0,-1-2 57 0,2 0 58 0</inkml:trace>
  <inkml:trace contextRef="#ctx0" brushRef="#br0" timeOffset="71561.06">29345 5266 67 0,'-5'0'128'0,"2"-1"20"0,-2-1 18 0,1 0 15 0,-1 2 17 0,1 0 11 16,0 0 13-16,-1 0 10 0,-3 0 9 0,4 0 12 0,0 0 8 0,-1 2-16 15,1-2-31-15,-1 3-14 0,2-1-10 0,-3 0 3 0,1 1 7 0,2-1 1 0,-2 3-1 0,0-1-2 0,0 0-6 0,-2 3-5 16,2 0-5-16,-2 1-8 0,3 1-9 15,-1 4-10-15,-2 0-10 0,0 2-14 0,2 2-15 0,0 2-21 0,0 0-22 0,2 0-17 16,-2 4-12-16,4 0-7 0,-2-1-6 0,1-1-5 0,2 2-6 0,0 0-3 16,2 0 1-16,1 0-2 0,-2-1-3 0,2-1-1 0,2 2-2 0,-1-4-2 15,2 1-2-15,0 1-2 0,3-3 0 0,0-2-2 0,0 1-2 0,2-2 0 16,0-2 1-16,0-1 1 0,3-2 1 0,1 0 0 0,2-4 0 0,-1-1-1 16,1-1 1-16,1-3-1 0,2-2 0 0,1-1-1 0,0-4-1 0,-1 0 3 15,4-4 5-15,-2-1 1 0,0-2 3 0,2-3 2 0,-1-2-1 0,2-1 3 16,-4-2 5-16,1-2 3 0,0 0 4 0,-1-4 6 0,0 2 6 0,-3-2 7 0,-1 0 5 15,0-2 3-15,-4 0 1 0,-1-1 2 0,-2-2 2 0,-2 2 3 0,-4-2 1 16,2 1 2-16,-6 0 0 0,0 0 2 0,-1 3 2 0,-5-1 2 0,-1 3 0 16,-1 1 1-16,-1 1-1 0,-4 6 1 0,-1 0-1 0,-3 5 0 0,-4-1-3 0,0 4-2 15,-2 2-3-15,-6 1-10 0,1 4-14 0,-2 1-18 0,-3 2-21 0,-1 2-29 16,1 1-28-16,-2 2-52 0,0 4-63 0,2 0-88 0,-3 1-103 0,5 4-85 16,-3 1-77-16,3 0-37 0,1 2-14 0,0 0-4 0,1-1 4 0,4-3 13 15,-1 1 14-15,1-5 21 0,2 2 25 0,3-7 45 0,2 1 59 0,0-2 85 16,6-3 99-16</inkml:trace>
  <inkml:trace contextRef="#ctx0" brushRef="#br0" timeOffset="81044.07">29613 3020 93 0,'-2'0'115'0,"-2"0"7"16,0 0 3-16,0-2 3 0,-2-1 0 0,1-1 3 0,-1 1 1 0,0 0 2 15,3 0-1-15,-2-1 1 0,0 3 0 0,3-1-35 0,-1 0-50 0,3 2-20 16,0 0-8-16,0 0-3 0,0 0 0 0,-2 2 5 0,2-2 5 0,0 0 5 15,-1 2 2-15,1-2 6 0,0 3 9 0,0-1 9 0,1 1 13 0,3 0 10 16,-3 2 7-16,3 0 9 0,0 3 6 0,3-3 3 0,0 5 3 0,1 0-1 16,4 2 1-16,-2 2 1 0,3 2-1 0,2 1-1 0,-1 1-3 0,2 2-1 0,2 2-5 15,1 2-3-15,1 0-4 0,2 5 1 0,-1-1-1 0,5 2 2 0,-4 0 1 16,3 3 2-16,1 2 0 0,0 1 1 0,3 0-1 0,-2 0 0 0,-2 1-3 16,4 0-1-16,-2 0-5 0,1 0-5 0,-1-3-3 0,0 1-2 0,-1-2-6 0,0 0-4 15,-2-2-6-15,-1-2-7 0,-1-1-4 0,2-2-5 0,-1 0-3 0,-2-3-4 16,1 0-1-16,-2-1-2 0,-1-1-3 0,-1-2-1 0,-2-1 0 0,3-1 0 15,-3-2-1-15,0-1-1 0,-3-2-2 0,1 2 0 0,-3-5-1 0,0 2-1 16,0-3-2-16,-1 0-2 0,-2-1-4 0,-2-1-2 0,1-1 0 0,-2-1-2 16,-1 0-3-16,-1-2-2 0,0 1-3 0,-1-2-4 0,-1 0-1 0,-1-1-5 15,0 0-5-15,0 0-13 0,0 0-14 0,-3-1-34 0,0 0-39 0,-2-3-43 0,-2-1-42 16,0-2-49-16,-3-3-51 0,1-3-43 0,-4 0-42 0,-1-4-28 16,-2-2-20-16,2 1-8 0,-3-2 2 0,1-2 8 0,0-1 16 0,0 1 31 0,0 1 40 15,4-1 42-15,-1 1 44 0,0-1 49 0,5 0 49 0,-1 1 46 0</inkml:trace>
  <inkml:trace contextRef="#ctx0" brushRef="#br0" timeOffset="81328.13">30455 3617 78 0,'8'4'119'0,"-2"-2"10"0,2 1 6 0,-4 1 5 0,1-1 5 0,0 1 6 16,2 0 2-16,2-1 8 0,-3 2 7 0,2 1 8 0,3-1 9 0,2 5-24 16,0 2-36-16,2 1-16 0,3 2-9 0,-1 3-1 0,2 1 0 0,2 2 1 0,1 1 3 15,0 1 2-15,-3 0 3 0,3 2 0 0,-2-1 2 0,1 2-1 16,0-1 5-16,-4-1 2 0,4 1 2 0,-3 0 5 0,0-2 4 0,-1 1 11 0,-1-3 12 15,2 2 2-15,-1-3 2 0,-4 2-3 0,1-3 0 0,2 0-5 0,-5-4-4 0,3 3-5 16,-5-5-10-16,3 1-8 0,-2-2-6 0,-2 0-12 0,-1-2-9 0,-1-2-12 16,2-1-13-16,-5 0-5 0,2-2-3 0,-4 0 1 0,3-2 3 0,-4 0 1 15,0-3 2-15,0 3-1 0,0 1 0 0,-4-3 0 0,1 2-2 0,-2-2 0 16,-1 1-3-16,-5 1-4 0,-2-2-5 0,-4 4-5 0,-2 0-8 0,-6 1-4 16,-5 0-8-16,-5 3-7 0,-6 0-9 0,-3 0-15 0,-5 2-16 0,-1 0-26 15,-5 1-34-15,-2-1-49 0,-3 2-56 0,2 0-67 0,-2-2-74 0,1 2-63 16,5-1-59-16,1 1-28 0,2-2-14 0,7 4-4 0,0-4 3 0,6-2 8 0,6 2 13 15,4-5 26-15,6-1 29 0,2-4 48 0,5-2 54 0,4-4 69 0,2-3 72 16</inkml:trace>
  <inkml:trace contextRef="#ctx0" brushRef="#br0" timeOffset="81994.3">31471 4175 97 0,'0'0'134'0,"-1"0"12"0,-3 2 5 0,1-2 1 0,0 0 3 0,-1-2 0 0,1 2-2 15,-1 0 0-15,1 0-3 0,0-2 2 0,3 2-3 0,-3 2-34 16,-1-2-48-16,4 2-30 0,-1 2-23 0,1-2-10 0,-2 1-3 0,1 5-3 16,1-2 0-16,0 0 5 0,0 3 10 0,-2 1 12 0,2 3 13 0,0-1 12 0,-3 3 14 15,3-1 9-15,0 4 9 0,3 1 9 0,-1 1 9 0,-2 2 6 0,3 3 5 16,-2 1 6-16,3-1 4 0,-1 3 2 0,2 2 1 0,0-2-2 0,-1 1-2 16,4 2-3-16,-3-1-5 0,3-2-3 0,-2 0-3 0,2-2-1 0,1-2-5 0,-1-1-1 15,2-4-3-15,1 1 1 0,-2-2-1 0,5-4-2 0,-2 1-8 0,2-5-6 16,0 2-6-16,0-3-9 0,2 0-5 0,0 0-7 0,1-3-4 0,-1 1-4 15,3-4-5-15,-2 0 0 0,-1 1 0 0,3-4-3 0,-1 0-3 0,-3-4-3 16,1 1 0-16,2-2-1 0,-2-1-1 0,-1-2 4 0,0-2 1 0,0 0 2 16,0 1 1-16,-1-5 0 0,-1 1 1 0,0-2-3 0,-1-2-1 0,-3-1-1 0,2-1 0 15,-1-1-4-15,-4-2 0 0,1-1-2 0,0-1 0 0,-4-1-5 0,1-2-5 16,-4-1-4-16,0 0-2 0,-4-1-3 0,1 1 0 0,-4-2 0 0,0 1-1 16,-2 3 2-16,-3-3 2 0,0 4 2 0,-3 2 3 0,2 0 1 0,-4 3-2 15,0 0 3-15,0 3 1 0,-1 3 2 0,0 0-1 0,-2 4-4 0,2-1-6 16,-2 5-15-16,0 3-18 0,0 1-33 0,2 2-39 0,-2 2-48 0,1 1-54 0,-1 2-60 15,0 1-60-15,1 5-55 0,0 2-44 0,2 0-21 0,-1 3-11 0,-1 0 0 16,5 2 2-16,-3 1 13 0,2 0 16 0,0 0 29 0,2-1 36 0,-3-1 47 16,5-2 50-16,-1-4 59 0,0 0 63 0</inkml:trace>
  <inkml:trace contextRef="#ctx0" brushRef="#br0" timeOffset="96889.58">25176 1573 22 0,'0'0'61'0,"0"0"1"15,2 0-1-15,-2 0 0 0,0 0-2 0,0 0-3 0,4 0-1 0,-1 0 0 16,-2-1 0-16,3 1 0 0,-4 0-14 0,3 1-22 0,2-1-12 0,-2 0-8 0,0 2-5 16,0 0-1-16,2-1 3 0,-2-1 3 0,-2 3 5 0,3-3 4 0,-1 1 3 0,-2-1 2 0,-1 0 3 0,4 1 0 15,-4-1 3-15,1 0 3 0,2 0 1 16,-1 3 0-16,-2-3 3 0,2 0 3 0,-2 0 2 0,1 2-2 0,-1 0 1 16,0-2 2-16,3 2 2 0,-1 1 1 0,-2-3 2 0,0 2 3 0,0-2 0 15,1 4 0-15,-1-4 4 0,0 0 0 0,0 4 0 0,0 0 0 0,0-1 0 0,0 0-1 16,0 1-4-16,-1-2-1 0,1 4-3 0,0-3-5 0,0 2-3 0,0-2-3 15,0 2-2-15,0 0-4 0,0-1-4 0,0 0-3 0,0 1-4 0,0-1-3 16,0 0-5-16,-2-1-5 0,2 0-9 0,0-3-10 0,-3 4-11 0,3-3-9 0,0 3-11 16,0-4-9-16,0 2-10 0,0 2-11 0,0-2-10 0,0 1-14 15,0-3-9-15,0 0-6 0,0 8-1 0,0-3 0 0,0 3 10 0,0-8 7 0,0 5 10 16,0 4 11-16,0 0 10 0,3-3 9 0,-1 3 9 0</inkml:trace>
  <inkml:trace contextRef="#ctx0" brushRef="#br0" timeOffset="97345.43">25435 1985 87 0,'1'2'131'0,"-1"-2"12"0,0 0 7 0,0 0 3 0,-1 1 5 16,-3-1 4-16,1 0 5 0,3 0 5 0,-3 0 6 0,-1-1 6 0,2-1 5 16,2 2-21-16,-3 0-37 0,3 0-18 0,0 0-12 0,-2-3 5 0,2 3 9 0,0 0 11 15,0 0 12-15,0 0 16 0,0 0 16 0,0 0 14 0,0 0 15 0,0 0 7 16,0 0 1-16,0 0-6 0,-1 1-11 0,1-1-10 0,0 0-11 0,0 0-13 15,0 0-16-15,0 0-16 0,0 0-18 0,0 0-17 0,0 4-21 0,0-4-19 16,0 2-22-16,1 4-11 0,-1-3-9 0,3 2-1 0,-1 0 2 0,0 4-1 16,2-1-2-16,-1 0 0 0,-1 4 1 0,1 1 1 0,0 0 0 0,0 2-1 15,-1 0 0-15,1 1 1 0,-1 0 1 0,1 1 0 0,-1-2 0 0,2 0-1 0,-2 1-2 16,1-5-2-16,-2 2 2 0,3-3 2 0,-3-1 1 0,2 0 4 0,1-2 0 16,1 0 2-16,-2-2 3 0,3 1 1 0,-3-1 3 0,2-2 0 0,1 3-3 15,-1-3 1-15,1 1-1 0,3-3 1 0,0 0 0 0,-3 2-2 0,5-2-3 0,-3 0-1 16,1-1-2-16,3-1-2 0,-2 0-1 0,3-2-4 0,1 1-1 0,-1-3 0 15,4 0 4-15,-1-3 1 0,6-1 3 0,-1-1 2 0,3-4 5 0,1 1-1 16,3-5 1-16,2 2 0 0,4-6 1 0,-1-2 0 0,3-2 0 0,2 2 0 16,2-5 1-16,-2 0-2 0,3-2-1 0,1-2-2 0,0 0 1 0,-3-2-2 15,4 1-1-15,-4 1 3 0,4 0 5 0,-5 1 3 0,-2 3 8 0,-3-1 3 0,1 5 3 0,-4 1 2 0,0 2 4 16,-7 4 2-16,-2 2 1 0,1 3-1 0,-5-2 2 16,-2 6-5-16,-3 0-1 0,-2 1-10 0,-2 3-9 0,-3 0-14 15,1 1-17-15,-3 2-23 0,-2-1-29 0,-1 3-46 0,4-1-53 0,-4 1-68 0,0 0-73 16,0 0-72-16,0 0-73 0,-5 0-32 0,2-1-14 0,-3-1-4 0,-1-1 1 0,-1 0 8 15,0 0 11-15,1 1 18 0,-5-3 26 0,4 2 42 0,-2-2 50 0,-2 2 65 16,1 0 75-16</inkml:trace>
  <inkml:trace contextRef="#ctx0" brushRef="#br0" timeOffset="101019.12">20038 2239 77 0,'0'0'105'0,"-1"-3"4"16,-4-1 2-16,1 0 1 0,-1 0-2 0,-2 0 2 0,1-3 0 0,-2 1 0 15,2 0-1-15,-1 1 2 0,3-3 0 0,-1 3-32 0,2 2-48 0,-1-2-19 0,0 2-8 16,2-1-5-16,1 1-2 0,-1 2 1 0,2 1 3 0,0-4 0 0,0 4 0 15,-1-4 2-15,1 3 3 0,0 1 1 0,-2-3 3 0,0 1 2 0,2 2 4 0,0-4 3 16,0 4 3-16,-1-3 3 0,-1 1 1 0,2-1 0 0,0 3-1 16,-1-1 1-16,1 1 0 0,-2-4 0 0,2 4-1 0,-2-1-1 0,2 1-3 0,0 0 0 15,2-2 0-15,1 0 1 0,0 4 5 0,1 0 1 0,0 1 3 0,2 3 2 16,2 2 3-16,-1-1 1 0,1 3 0 0,3 2 2 0,-3 3-1 0,1 0-1 16,2 4 0-16,-1 1-2 0,-1 0-2 0,4 2-3 0,-2 1-4 0,0 1-5 15,1 2-5-15,-2-1-3 0,1 1-4 0,0 1-2 0,0 0-1 0,1-3-2 16,-3 2 0-16,0-3 1 0,-1-2 0 0,3 0 1 0,-3-2 0 0,0-3 1 15,0 0-1-15,1-2 4 0,-1-1 1 0,1-3 2 0,0 1 1 0,-1-3 5 0,-2-2 7 16,2-1 4-16,4 0 9 0,-2-4 9 0,1 1 7 0,2-4 8 0,1 0 5 16,2-3 9-16,1-4 7 0,2 0 7 0,3-7 7 0,2-2 6 0,3-3 8 15,3-4 3-15,2-6 2 0,1-2-3 0,5-6-4 0,0-2-5 0,5-5-4 0,0-2-4 16,4-2-6-16,-2-4-5 0,5 0-4 0,2-1-5 0,-2 0-5 0,-1 0-9 16,2 0-8-16,-4 1-8 0,2 5-6 0,-4-2-3 0,-1 3-4 0,-5 5-5 15,-2 1-5-15,-4 5-3 0,-1 0-2 0,-4 5-4 0,-3 3-4 0,-3 3-2 16,-1 1 1-16,-5 2 1 0,-1 5 3 0,-3 4 3 0,-3-1 0 0,-1 3 2 15,1 2 1-15,-4 0 0 0,-2 4-1 0,2-2 0 0,-3 3-1 0,-2-1 0 16,1 1-1-16,-1-1-4 0,-1 2-10 0,-1 1-18 0,2-2-24 0,-1 1-35 16,-3 0-39-16,3 1-56 0,-2-1-63 0,-2 0-61 0,2 0-60 0,-3 0-28 0,-1 0-13 15,-1 0-7-15,-1 0-1 0,-4-1 2 0,-1 3 5 0,-3-6 15 0,-3 3 20 16,-2-3 34-16,-3 0 37 0,-3-4 55 0,-1 1 60 0</inkml:trace>
  <inkml:trace contextRef="#ctx0" brushRef="#br0" timeOffset="113999.31">27746 6832 37 0,'-3'-4'131'0,"0"1"13"0,-5-1 10 0,3 1 8 0,1 2 11 16,-4-4 7-16,3 1 9 0,-4 1 10 0,2 0 10 0,1-1 8 0,-1 3 6 15,2-2 4-15,1 3-31 0,-2-2-48 0,3 0-16 0,-2 2-5 0,0 0 2 0,0-1 4 16,-1 1 4-16,0 0 8 0,1 1 8 0,-1-1 12 0,1 0 8 0,-2 2 5 16,1 0-1-16,2-1-5 0,-1 2-5 0,0 1-6 0,2-1-7 0,-2 2-13 15,2 1-9-15,-2-1-14 0,4 2-15 0,-2 1-14 0,3 3-21 0,-2 1-18 16,2 2-17-16,2 1-15 0,-2 2-7 0,3 3-3 0,-2 0-2 0,4 3-2 0,-1 0 1 16,0 3 1-16,2 1 1 0,1-1 1 0,2 2 1 0,-1 0 3 0,0 3 2 15,1-3-1-15,4 0 1 0,-4 0 3 0,4-3 1 0,0 2 0 0,-2-4 0 16,3-1 3-16,-1-2 0 0,1-2 3 0,-2 0 1 0,4-3 0 0,-2-2 2 15,1-2 1-15,0-3 0 0,3 1 0 0,-2-3 1 0,2-2 0 0,-1-1-2 16,1-3-2-16,2-1 0 0,-2-1-2 0,3-4-1 0,-2-1-2 0,0-2 0 16,1-2-2-16,0-4 1 0,-2-1 0 0,0-2-1 0,1-2 1 0,-5 0 3 0,3-3 1 15,-1-2 1-15,-3-1 3 0,0 0 2 0,-3-2 3 0,-2 2 1 0,-1-3 0 16,-1-1 1-16,-1 2 0 0,-4-1 1 0,1 1-1 0,-4 0-2 0,-4-1-3 16,2 2-1-16,-3 0-4 0,-3-2-2 0,0 2-5 0,-3 2-4 0,-3 2-4 0,2 0-2 15,-3 1-3-15,1 3 0 0,-3 2-2 0,1 3 0 0,-2 3 0 0,1 1-2 16,0 2-2-16,-2 2-2 0,2 3-3 0,-1 1-5 0,-2 4-4 0,2-1-7 15,0 3-9-15,0 0-10 0,0 4-9 0,1-2-17 0,1 3-16 0,2 2-35 16,-1-2-41-16,4 2-47 0,-1 0-50 0,1 2-60 0,3-3-64 0,-1-1-42 16,7 3-33-16,-1-1-10 0,2-2-2 0,-1 1 8 0,4 0 11 0,2-1 14 15,0 0 17-15,2 0 32 0,1-3 40 0,2 2 50 0,2-1 50 0,0-1 63 16</inkml:trace>
  <inkml:trace contextRef="#ctx0" brushRef="#br0" timeOffset="114425.36">28501 6994 10 0,'-7'13'135'0,"2"-2"22"0,-1 2 9 0,3-5 6 15,-4-1 0-15,3-2 3 0,1 0-4 0,1 1 0 0,2-2 0 0,0-4-2 16,2 0 3-16,1 2 4 0,1-2-34 0,3-2-51 0,-2 2-21 0,3-2-8 0,1 0 4 16,2-2 11-16,0 2 15 0,3-3 14 0,-1 3 16 0,3-2 18 0,0 1 16 15,2 0 15-15,2-1 13 0,2 0 10 0,0 1 5 0,0 0 1 0,3 0-9 16,1-1-11-16,-1 3-13 0,3-3-11 0,-1 3-13 0,2-1-12 0,1 0-15 16,-2 2-15-16,2-1-13 0,-1 1-11 0,4 0-17 0,-3 0-15 0,1 1-10 15,3-1-6-15,-3 2-1 0,1 0 0 0,-1-2-2 0,3 1 0 0,-4-1-2 16,1 2-2-16,1-2 0 0,-2 0 0 0,-2 0 0 0,2 0-1 0,-3 0-3 15,-1 0-5-15,-1 0-1 0,0-2-1 0,-1 2-2 0,-5-1-3 0,3-1-1 16,-1 0 0-16,-5 1-3 0,1-3-3 0,-1 1-3 0,0 0-2 0,-4 0-6 0,2-2-7 16,-2 1-9-16,-3-2-10 0,2-2-22 0,-1 2-29 0,-2-1-25 0,1 0-27 15,-4-2-24-15,1 0-27 0,-1 1-32 0,-2-2-30 0,-1 0-31 0,-1-2-29 16,-2 1-27-16,-2-1-23 0,-1 1-10 0,0-3-3 0,-5 2 14 0,0-3 22 0,0 4 24 16,-1-2 24-16,-1 0 27 0,0 4 25 0,0-2 31 0,-3 2 33 0,1 0 32 15,1 3 32-15</inkml:trace>
  <inkml:trace contextRef="#ctx0" brushRef="#br0" timeOffset="114702.84">29586 6724 86 0,'-10'0'119'0,"2"0"18"0,1 0 13 0,1 0 13 0,-3 3 13 0,2-3 15 15,2 0 14-15,1 0 13 0,0 0 15 0,0 0 11 0,2-3 7 0,2 3-18 16,-4 0-37-16,4 0-22 0,0 0-15 0,0 0-13 0,0 0-7 0,0 0-7 0,4 3-4 16,1-2 0-16,0 1 2 0,1 0 8 0,2-1 8 0,3 3 4 0,0-1 0 15,2 0 2-15,3 2-1 0,0 0-2 0,1 0-1 0,3 0 2 0,-1 2-1 16,3-2-5-16,0 1-5 0,-1-1-13 0,5 3-15 0,-3-4-17 0,2 3-20 0,1-2-15 16,-1 1-9-16,1-4-6 0,0 5-5 0,1-2 0 0,0 1-3 0,0-2-2 15,0 1-4-15,-3 0-2 0,3-1-2 0,-1 1 1 0,-1-2 2 0,1 2-1 0,-3-2-2 0,0 0-4 16,-1 1-2-16,-2-3-3 0,-1 0-1 0,2 2-3 15,-4-3-1-15,1 1 1 0,-3 1 3 0,0-2 2 0,-1 0 1 0,-1-2-1 16,-2 2-1-16,-1 0 1 0,-1 0 3 0,-3 0 2 0,0 0 2 0,0 0 2 16,-2 0 1-16,-1 0 2 0,-3 0 1 0,0 0 1 0,0 0 0 0,-2 2 1 15,1 1-3-15,-5-1-1 0,-1 4-2 0,1-2-4 0,-6 3-5 0,0 2-9 0,-2 4-7 16,-7 0-12-16,1 3-12 0,-3 5-12 0,-2 0-9 0,-3 2-13 0,-1 4-15 16,-1 0-19-16,2 2-23 0,0 0-31 0,1 2-38 0,3-4-39 0,-2 2-35 15,6-5-48-15,2 2-52 0,4-6-44 0,5-2-40 0,1-1-13 0,3-6-4 0,4-1 4 16,2-3 9-16,4-5 17 0,1-2 17 0,2-4 35 0,2-1 37 0,2-3 41 15,-1-4 38-15,5-1 54 0,-2-4 60 0</inkml:trace>
  <inkml:trace contextRef="#ctx0" brushRef="#br0" timeOffset="115060.71">30738 6832 77 0,'14'-9'154'16,"-3"2"23"-16,-1-1 14 0,-2 2 9 0,-2 1 7 0,-3 2 2 0,-2-1 5 0,3 0 2 15,-4 2 6-15,0 2 6 0,0 0 0 0,0 0 0 0,-2 0-34 0,2 0-47 16,-3 1-18-16,0 0-7 0,-1 5 7 0,0-1 11 0,1 3 21 15,-2 0 25-15,2 4 13 0,-2 2 8 0,0 3-1 0,-1 2-4 0,0 2-9 0,1 3-5 0,0 1-10 16,0 1-9-16,0 3-14 0,2 2-18 0,-1-2-20 0,2 2-21 0,2 2-24 16,0 0-28-16,2-1-16 0,1 1-11 0,1-3-4 0,1 0-3 0,2-2-1 15,-1-2-1-15,2-4-2 0,1 0-3 0,3-3 2 0,-2-5 4 0,5 0 3 16,-2-5 2-16,2 0 2 0,1-3 2 0,1-3 3 0,4-2 2 0,-3-1 3 16,4-1 1-16,-1-5 3 0,0-2 3 0,1 0 4 0,0-4 2 0,2 1 5 15,-3-7 2-15,1 3 0 0,1-6 1 0,-2 0 2 0,1-3 4 0,0-1 5 0,-2 0 2 16,0-2 5-16,-1-1 5 0,-1-2 2 0,-1 0 4 0,-1-1-1 0,-2 0-2 15,-1-2 0-15,-1 0-3 0,-2 1-1 0,-4-2-2 0,-1-1-5 0,-2 1-6 16,0-1-5-16,-6 0-5 0,0 2-5 0,-4 1-4 0,-1 2-4 0,0 1-2 16,-6 3 2-16,1 3 0 0,-4 1 0 0,1 3-3 0,-4 5 1 0,-4 1-2 0,1 2-4 15,-5 6-3-15,1 1-7 0,-3 1-7 0,-1 6-11 0,-1 1-16 0,1 1-18 16,-1 1-23-16,0 5-29 0,2 1-35 0,2 1-56 0,-2 3-68 0,3 1-79 16,2-1-87-16,0 3-67 0,-1 1-58 0,5-1-24 0,-2 2-7 0,1-1 6 15,1 2 9-15,1-2 17 0,-2-2 16 0,2 2 28 0,-2 0 29 0,4-2 55 16,0 1 67-16,-2-1 79 0,1-2 86 0</inkml:trace>
  <inkml:trace contextRef="#ctx0" brushRef="#br0" timeOffset="116098.1">27433 6063 95 0,'7'-1'134'0,"-3"-1"18"0,1 2 13 0,-2-2 12 0,-1 1 7 16,-2 1 4-16,0 0 5 0,0 0 0 0,0 0 1 0,0 0 0 0,0 0-12 16,0 0-22-16,4 1-30 0,-4 1-37 0,2 1-15 0,-1 0-5 0,1 0-2 0,0 3-2 15,-2 1 2-15,1 1-1 0,-1 2 9 0,0 1 9 0,-1 3 8 0,1 1 10 16,-2 2 10-16,-1 1 11 0,1 0 11 0,-4 2 9 0,5 1 4 0,-6-2 5 15,3 4-2-15,-3-4-5 0,1 0-3 0,-5-1-1 0,3-2-10 0,-2 1-15 0,0-3-10 16,-2 0-5-16,3-2-11 0,-5-1-14 0,2 0-15 0,-2-2-19 0,2-2-33 16,-2 1-37-16,1-1-37 0,-2-2-36 0,0 0-29 0,-1-1-30 0,0-3-28 15,0-1-30-15,0 0-28 0,-1 0-27 0,1-3-23 0,-1-2-19 0,3 0-12 16,-4-1-9-16,6-1 3 0,-4-1 16 0,3-3 15 0,0-1 19 0,-1 1 21 16,5-4 22-16,-4 0 29 0,4-2 30 0,-1-2 31 0,-1-2 32 0,3-1 28 15,0-1 27-15,2-2 20 0,-2-2 20 0,3-1 16 0,1 0 16 0,0-2 16 16,0 0 14-16,2 0 14 0,2 0 13 0,0 0 9 0,2 0 10 0,2 1 5 0,0 4 4 15,2-1 3-15,3 5 3 0,-1-1 5 0,4 5 7 0,1 0 6 0,0 2 9 16,3 3 5-16,-2 1 8 0,5 3 5 0,-1 1 4 0,2 1 4 0,1 2 4 16,-1 0 4-16,4 4 2 0,0 0 7 0,2 4 9 0,0 1 16 0,-1 2 23 0,5 3 6 15,0 1 2-15,0 3-1 0,4 1-4 0,-3 1-6 0,4 3-6 0,-2 0-10 16,2 1-10-16,0 2-9 0,-1 2-9 0,1 0-15 0,0 0-19 0,2 1-26 16,-1 0-33-16,-2 1-19 0,1 0-14 0,2 0-10 0,-4-1-11 0,0 0-10 15,2 0-5-15,-2-2-10 0,2 0-10 0,-2 0-22 0,0-4-30 0,-1 2-44 16,-1-1-53-16,1-2-64 0,0 1-71 0,-2-3-63 0,1 2-60 0,-1 0-27 15,0-3-11-15,0 3-5 0,0-4-1 0,-1 0 5 0,-2-3 4 0,0 1 21 0,-2-3 25 0,2-2 44 0,-2-1 52 16,2-4 67-16,1-1 70 0</inkml:trace>
  <inkml:trace contextRef="#ctx0" brushRef="#br0" timeOffset="116701.9">30807 5722 76 0,'4'1'137'0,"2"-1"22"15,-3 1 18-15,-2 2 12 0,-1-3 10 0,2 1 6 0,0 1 5 0,-2-2 2 0,3 0 1 16,-3 0 5-16,3 0 2 0,-1 0-27 0,1 2-40 0,2-2-29 0,-4 1-28 16,5 1-15-16,-1 1-12 0,0 0-9 0,0 5-4 0,-2-2 1 0,2 3 1 0,-4 1 4 15,5-1 1-15,-4 5 5 0,-1 1 2 0,1 1 4 0,0 1 0 0,-2 3 1 16,0-1 0-16,0 2 1 0,-2-1-2 0,0 2 2 0,1-2 2 0,-1-2 2 16,1 2 5-16,-1-2 3 0,-1-1 5 0,3-2 2 0,0-2 4 0,0 1-1 15,3-5 1-15,-1 4-2 0,1-6-2 0,-2 2-3 0,4-2-6 0,0-2-4 16,0 0-4-16,1-1-7 0,2 1-8 0,-2-3-5 0,2 1-9 0,2 1-8 15,1-4-7-15,0 2-4 0,3-2-3 0,-1 0-2 0,0 0-2 0,4-2 2 0,-3-2 1 0,5 3-2 0,0-3-1 0,-1-1-1 16,0 2 0-16,0-2-1 0,2-1-3 16,-1-1 0-16,-1 2-1 0,1-1-1 0,-2 1-2 0,2 0-2 0,-2-3-1 15,-1 6-2-15,1-4-2 0,-4 1 0 0,3 0-2 0,-2 1-3 0,-1 2-5 0,0-2-8 16,-2 1-11-16,-2-2-20 0,1 2-24 0,-4-1-27 0,2 2-28 0,-2 0-27 16,-1 0-26-16,0-2-26 0,-2 2-29 0,-2 0-29 0,1-2-26 0,0 3-27 15,-4-5-24-15,0 3-17 0,1-2-17 0,-2-2 0 0,-1 2 7 0,0-3 22 16,-2 1 24-16,1 1 25 0,0-2 24 0,0-1 28 0,0 0 29 0,1 0 29 15,-2-2 28-15,1 2 27 0,2-5 27 0</inkml:trace>
  <inkml:trace contextRef="#ctx0" brushRef="#br0" timeOffset="116907.9">31315 5760 7 0,'0'-5'90'0,"1"2"14"0,3 1 15 15,-3 2 12-15,2 0 12 0,2 0 12 0,0 2 12 0,-1 0 13 0,3-1 13 16,-2 3 13-16,1 1 14 0,2 0-7 0,0 1-16 0,0 2-8 0,-2 2-7 16,0 2 0-16,4 2 1 0,-6 1 10 0,3-1 10 0,-1 3 12 0,-1 2 15 0,-2-2-3 15,3 4-3-15,-3-3-10 0,1 4-9 0,-3-2-12 0,1 0-12 0,-2-2-13 16,1 2-13-16,-1-2-16 0,0 1-15 0,0-2-23 0,-1-2-23 0,-1 3-27 15,1-4-29-15,1 0-16 0,-2 0-13 0,0-2-12 0,-1 0-14 0,0-1-21 16,0 0-26-16,0 0-21 0,2-2-25 0,-4 0-18 0,1-1-21 0,1-2-25 16,-2 1-28-16,1-2-25 0,-4-2-24 0,2 1-21 0,-2-3-19 0,0-1-10 15,-2-1-9-15,1-3 3 0,1 1 8 0,-5-4 10 0,4 2 11 0,1-3 17 0,-5-1 18 16,4 0 25-16,1-2 27 0,-5 0 30 0,5-2 25 0,-1-3 28 16,1 0 21-16,-3-1 21 0</inkml:trace>
  <inkml:trace contextRef="#ctx0" brushRef="#br0" timeOffset="117083.66">31114 5774 35 0,'-3'-19'131'0,"1"5"30"15,1 1 23-15,1 5 18 0,0 1 15 0,1 4 13 0,-1 1 13 0,0 2 11 0,4 2 13 16,-1 3 12-16,0 0 10 0,3 3 8 0,-3 2-15 0,0 4-26 0,2 0-11 16,-2 3-7-16,2 3-9 0,-2 2-10 0,2 0-7 0,-4 2-9 0,-1 1-9 15,0 1-8-15,0 0-14 0,-1 0-13 0,-5 0-16 0,3 0-18 0,-2 3-22 16,0-2-24-16,-2 0-30 0,3 2-31 0,-4-1-27 0,2 1-22 0,-2-1-27 16,3-1-32-16,-4 0-29 0,2 0-25 0,2-4-23 0,-1 0-21 0,0-3-27 15,-2-1-27-15,2-3-27 0,-1-1-26 0,2-1-16 0,-1-5-10 0,-2-1-3 0,4 1 0 16,-3-2 6-16,1-4 15 0,-1 0 8 0,1-2 12 0,0-2 16 15,1 0 19-15,-1-3 27 0,-1 1 28 0,0-2 26 0,0-1 29 0,-1-3 23 0,2 0 19 0,-3 0 16 0,1-2 15 0</inkml:trace>
  <inkml:trace contextRef="#ctx0" brushRef="#br0" timeOffset="117326.99">30851 6288 75 0,'-3'-10'100'15,"0"2"14"-15,0 1 9 0,2 2 7 0,-1 2 7 0,-1 3 6 0,3 0 7 16,-3 0 6-16,-1 5 10 0,0-2 10 0,0 4-6 0,3 1-11 0,-2 2-11 16,-2 1-8-16,2 4-3 0,0-2 2 0,0 1 4 0,-1 3 4 0,1 1 8 15,-2 3 4-15,4-2 6 0,-2 1 8 0,-3-2 5 0,4 2 3 0,-1-1 4 16,1 2 2-16,1-3-1 0,1-2-4 0,0-1-7 0,1 0-10 0,1 0-6 15,1-1-7-15,1-1-10 0,1-2-10 0,2 3-9 0,-1-4-12 0,0 2-11 0,5-4-12 16,0 3-13-16,1-4-13 0,0 1-10 0,1 0-6 0,2-2-6 0,2 0-3 16,1 0-4-16,0 0-4 0,2-1-3 0,2-1-2 0,-2 1-3 0,2-2-1 15,0 0-4-15,0-1-3 0,-1-2-1 0,2 1-3 0,1-1-2 0,-2 0-3 0,-1 0-11 16,-1 0-11-16,-1 0-19 0,3 0-19 0,-1 0-28 0,-2 0-33 0,0-1-30 16,-1 1-32-16,-1-2-34 0,0 1-30 0,-1-3-36 0,-1 0-35 0,-2 2-35 15,1-3-33-15,-3-2-21 0,2 1-13 0,0 1 5 0,0-2 12 0,-1-1 27 16,-3-3 30-16,3 1 31 0,0 0 31 0,-2-1 32 0,-1-1 34 0,4-3 35 15,-4 0 36-15,3-2 36 0</inkml:trace>
  <inkml:trace contextRef="#ctx0" brushRef="#br0" timeOffset="117498.99">31802 6408 73 0,'4'8'177'16,"0"4"38"-16,-3-1 29 0,1-1 15 0,-2 1 10 0,-2-1 3 0,2 2 3 16,0-1 2-16,0 1-1 0,0 3 3 0,0-2 1 0,0 2-24 0,2 3-38 0,-2 0-56 15,0 1-63-15,0 1-38 0,-2 1-28 0,1 2-13 0,-3 0-8 0,3-1-5 16,-4 3-3-16,1-1 1 0,-1 0 0 0,2 1-3 0,-1-2-7 0,3 3-9 15,-1-3-10-15,1 2-18 0,1-3-21 0,1 0-28 0,1-5-33 0,-1 2-34 16,3-3-34-16,-1-1-33 0,0 0-30 0,0-2-14 0,5-1-8 0,-3-2-1 16,-1 0 3-16,3-1 8 0,-2-3 11 0,1 1 18 0,0-1 24 0,-1-3 27 15,-4-1 34-15,-1-2 34 0</inkml:trace>
  <inkml:trace contextRef="#ctx0" brushRef="#br0" timeOffset="119467.38">27323 7417 26 0,'-5'16'82'0,"-2"1"5"15,3 2 5-15,-6 0 1 0,4 1 1 0,-2 3 1 0,-2 1 1 0,1 1 0 16,0 4 2-16,-1 5 1 0,1 3 1 0,-1 1-22 0,0 6-35 0,1 3-15 16,0 3-6-16,1 4-3 0,1 5-1 0,0-1 3 0,0 5 3 0,2 4 4 15,2 1 0-15,0 4 1 0,0 4 5 0,3 0 2 0,-3 3 1 0,3 1 4 16,0 2 6-16,1 2 3 0,1 2 5 0,-1 0 0 0,3-1 0 0,-3 3-1 15,2 0-2-15,2-1-1 0,0-1-4 0,-2-1-1 0,5 2-4 0,-2-4-2 0,1-1 1 16,-1-2-6-16,2-2-4 0,0 0-4 0,-2-6-3 0,2 2-6 0,1-1-5 16,1-3-4-16,0-2-1 0,2 0-3 0,1 1-3 0,-2 0-1 0,3-1-3 0,0-1-2 15,4 0-7-15,-2 1-3 0,2-2-2 0,1-1-3 0,-1 2-5 16,2-3 0-16,1 0 0 0,-4-2-2 0,4-4 0 0,-4 0 1 0,2-3 0 0,0-3 1 16,-1-4 3-16,0-3 0 0,-1-3 0 0,0-4 4 0,-1-2 1 0,-1-5 2 15,0-1 1-15,0-5 1 0,1-3 0 0,0-2 1 0,-2-4 0 0,2-2-4 16,-1-3 1-16,2-3-2 0,-1-3-3 0,-1-1 0 0,1-4-1 0,3-4-2 0,-2-1-1 15,-1-4 2-15,5-3 4 0,-4-4 1 0,2-3 3 0,2-2 2 0,0-4 1 16,-1-3 2-16,0-1 5 0,1-7 4 0,1 0 3 0,0-3 3 0,-3-2 2 16,3-4 2-16,2-2 2 0,0-3 1 0,-3 0 0 0,1-1 0 0,1-4 0 0,1 0 2 15,-3-2 2-15,1-1 0 0,1-2-2 0,-2 0 1 0,-1 0-1 0,2-1 0 16,-2-3 3-16,-1 0 1 0,-2-1 1 0,0 0 1 0,1-2 2 0,-6 0 4 16,6-2 5-16,-6-1 3 0,0-3 4 0,2-3 7 0,-5 2 3 0,2-5 6 15,-1-2 5-15,-2-2 3 0,0-3 0 0,-1 0 1 0,0-2-4 0,1-2 0 16,-3-1-2-16,-1-2-4 0,2 0-2 0,-3-1-5 0,1 1-7 0,-4 1-6 0,0-1-6 15,0 2-6-15,-2 3-7 0,-1 0-2 0,-3 1 0 0,1 4 1 0,-1 3-2 16,-2 2 0-16,0 1-4 0,-1 2 0 0,-3 5 0 0,3 2-1 0,-5 0-1 16,2 3 1-16,-3 1 0 0,0 4 0 0,-2 0 2 0,0 3-1 0,-2 5-1 0,-3 0 2 15,-1 2 2-15,0 3 0 0,-3 1 2 0,0 5-1 0,-3 2 0 0,-1 2-1 16,-1 4 0-16,-3 1 1 0,-1 1-1 0,-3 5-3 0,-1 4-4 0,1 1-3 16,-5 2-5-16,2 4-6 0,-3 2-7 0,0 1-8 0,0 4-7 0,-3 2-8 15,2 2-11-15,0 3-12 0,-2 2-16 0,3 3-17 0,-3 2-18 0,0 2-17 16,2 4-20-16,0 1-22 0,1 4-24 0,1 3-12 0,4 2-11 0,-4 2-1 15,5 5 4-15,3 2 8 0,1 2 10 0,0 0 10 0,3 1 16 0,1 1 16 16,1 3 20-16,4-4 21 0,0 2 20 0</inkml:trace>
  <inkml:trace contextRef="#ctx0" brushRef="#br0" timeOffset="120966.1">30571 6520 84 0,'-1'-2'100'0,"-2"-1"11"0,-2 2 8 16,1 1 10-16,0-3 7 0,1 2 7 0,0 0 4 0,0-2 6 0,1 2 3 0,-1 1 5 15,0-1-13-15,0 1-25 0,3 0-20 0,-2-2-20 0,2 2-11 0,0 0-9 16,0 0-7-16,-3 0-11 0,3 0-5 0,-3 0-9 0,1 0-4 0,1 2-4 16,-1-1-5-16,1-1-4 0,-3 1-5 0,3 3-2 0,-3-3-1 0,3 3-2 15,-2 1 1-15,-2 0 4 0,4 0 4 0,-2 2 6 0,-1-1 8 0,3 2 11 16,1-1 9-16,-2 4 13 0,2-2 10 0,0 2 12 0,2 3 12 0,-1 1 14 0,1 1 14 16,1 0 15-16,0 4 14 0,2 2 12 0,-1 1 10 0,0 4 13 0,-3 1 1 15,3 2 0-15,-1 3-5 0,-2 4-11 0,-1 2-10 0,0 0-7 0,0 4-14 16,-1 2-9-16,-1 5-16 0,1-3-17 0,-3 4-13 0,3 0-12 0,-4 1-15 15,2-3-14-15,-2 4-10 0,2-4-7 0,-2 1-3 0,4-3 1 0,-3 0-2 16,1-2-1-16,2-2 0 0,-1-1 1 0,0-1-1 0,2-2-2 0,0-4-3 0,0-1-3 16,0 0 0-16,2-2-1 0,0-2 1 0,-1-2-1 0,2-2 2 15,1 3 2-15,-3-3 3 0,3 0 2 0,-1 0 4 0,-2 0 2 0,5 0 4 0,-3-1 3 16,1 1 3-16,-3 3 5 0,3 0 0 0,-3-1-3 0,2 1-1 0,1 3-2 16,-1 0-2-16,0 3-3 0,3 0-5 0,-1 2-4 0,-2 1-4 0,2 0-2 0,1 3-4 15,2 1-2-15,-4 2-2 0,5-1-4 0,-3 2 0 0,2 2 0 0,1-2 1 16,1 1 1-16,-1 3 0 0,2 0-1 0,0-3-1 0,1 2 3 0,2-1-1 15,0 2 0-15,2-3-1 0,-3-1 0 0,4 0 0 0,-1 0 1 0,-1 0 0 16,1 0-4-16,3-2-1 0,-3 1 0 0,3-1-2 0,0 0 0 0,-3 0-1 0,3 1 0 16,-2-2 0-16,2 0 0 0,0 0-2 0,-3-1-3 0,3-2-2 15,-3 2 0-15,3-3-1 0,-3-1 0 0,1 0-2 0,-3 0-2 0,3-4-3 0,1 0 0 16,-1-4 0-16,0 3-3 0,-2-4-3 0,2-1-5 0,-1-4-1 0,1 0-1 16,-1-4-2-16,2 0-3 0,-2-4-1 0,1-2 0 0,-3-3-2 0,3-2 1 0,1-3 0 15,-2-3-3-15,1 0 1 0,1-4 3 0,-1-3 3 0,0-1 3 16,1-4 5-16,-2-3 5 0,2-2 5 0,0-3 5 0,-2-4 0 0,1 2 1 0,-3-8 3 15,3 1 3-15,0-2 4 0,0-4 3 0,-3-2 1 0,2 0-1 0,-3-1-3 16,2-2-2-16,0-2-1 0,-1 0 0 0,-2-1 1 0,1-5-1 0,0 1 1 16,-2 1 1-16,1-3-1 0,0-2 0 0,-4 0-3 0,2-4-4 0,-2 2 0 15,0-4 1-15,0 2-1 0,0-2-2 0,-2-1-2 0,2 0-5 0,-1-2-2 0,-1-3-1 16,2 2 0-16,-3-3 1 0,1 1-2 0,1-3-1 0,-3-1-1 0,4-1 0 16,-5-3-3-16,2 3-3 0,0-3 1 0,-4 0 3 0,3 1 3 0,-3-1-1 15,1 0 1-15,-2 1 1 0,0-3-1 0,0 5 0 0,-3 0 0 0,-1-3 1 16,3 3 2-16,-4 1-1 0,-2 0 3 0,1 0 2 0,-1 3 1 0,-3 0 0 0,2 2 0 15,-5 0 1-15,2 0 1 0,0 4 2 0,-3-1 2 0,1 2 1 0,-2-2 2 16,0 3 3-16,-2-1 3 0,1 0 3 0,-3 2 4 0,-1 0 5 0,-1 1 3 16,-1 0 1-16,0 1 6 0,-3-1 6 0,2 4-1 0,-4-2 0 0,0 2-1 15,-1 2 1-15,0 2 1 0,-4-1-1 0,0 4 1 0,1 0 1 0,-3 1-2 16,1 1-2-16,-2 5-3 0,1-2-2 0,-1 5-4 0,-4 1-2 0,2 2-2 16,1 0-2-16,-2 8-4 0,0-2-5 0,2 3-6 0,1 5-9 0,1 0-18 0,3 5-23 15,1 0-27-15,1 4-33 0,3 0-32 0,2 5-28 0,5 0-39 0,-2 0-42 16,5 3-40-16,1 2-38 0,0 3-33 0,1 0-28 0,5 5-10 0,-3 2 0 15,3-1 12-15,1 5 19 0,0 3 29 0,2-1 31 0,-3 2 30 0,1 3 31 0,1-2 37 16,-2 1 42-16,3 1 40 0</inkml:trace>
  <inkml:trace contextRef="#ctx0" brushRef="#br0" timeOffset="125049.49">27931 9248 58 0,'0'-8'78'16,"2"-1"5"-16,-2 2 6 0,0-2 5 0,-2 2 4 0,2-1 5 0,-1 0 7 15,-3 1 8-15,3 0 7 0,-2 1 7 0,-2 0-9 0,4 2-20 0,-3-1-7 16,1-1-2-16,2 1 2 0,-3 1 3 0,1 0 4 0,0 1 4 0,0-1 8 16,0 1 8-16,1 1 4 0,-2-1 5 0,0 2-5 0,1-1-2 0,2 0-6 0,-3 2-4 15,4 0-5-15,0 0-8 0,-1 0-9 0,1 0-8 0,-2 2-9 0,1 0-10 16,1-1-13-16,0-1-12 0,0 5-12 0,1 0-11 0,1 2-4 0,1 2-3 0,0 0-2 15,2 2-2-15,1 3-1 0,-1 3-2 0,1 2-2 0,1 1 1 16,-1-1 1-16,2 4 0 0,0 0 0 0,0 0 2 0,0-1-1 0,2 1 1 16,-2-2 0-16,4 2-1 0,-2-4 0 0,0-1-1 0,1 0 1 0,2-4 2 0,-4 1 2 15,4-4 3-15,-2 0 2 0,2-5 5 0,1 0 3 0,-1 0 5 0,1-4 4 16,-2-1 4-16,1-4 8 0,3 1 7 0,-2-2 13 0,0-2 13 0,2-2 16 16,-2-2 13-16,1-1 12 0,-1-5 5 0,0 1 5 0,0-3 1 0,-1-2 2 15,-1-2-1-15,0-1 1 0,-1-1-1 0,0-1-4 0,-3 1-4 0,0-2-9 16,-2 1-14-16,0-1-13 0,-1 1-12 0,-4 0-10 0,1 2-9 0,-2-1-4 0,-2 1-4 15,-1 3-4-15,-3 0-2 0,2-1-4 0,-5 4-4 0,1 0-5 0,-2 2-3 16,-2 1-2-16,0 0-1 0,-2 1-3 0,1 3-6 0,-3-3-3 0,2 5-2 16,-3 2-4-16,2-2-3 0,0 6-4 0,0-2-6 0,0 3-10 0,2 1-9 0,-1 1-14 15,-1 3-11-15,6 1-25 0,-4 0-28 0,2-1-30 0,1 3-33 0,1 2-33 16,3-2-35-16,-1 0-36 0,2 1-38 0,1-2-32 0,-1 2-29 0,4 0-24 16,1 1-17-16,0-1-2 0,3 3 7 0,1-1 20 0,1-1 27 0,0 1 30 15,1 2 35-15,1-1 32 0,0-2 37 0,1 0 38 0,-1-2 38 0,-1 1 37 16</inkml:trace>
  <inkml:trace contextRef="#ctx0" brushRef="#br0" timeOffset="125408.28">28416 9066 32 0,'5'2'156'0,"-1"-2"27"0,-3 3 16 0,-1-3 7 0,0 0 6 0,0 0 3 16,0 0 3-16,0 0 1 0,-1 0 0 0,1 0 1 0,0 0-1 0,0 0 0 0,0 0-47 15,0 0-70-15,0 0-40 0,0 0-26 0,0 0-11 0,3-3-3 0,-2 3-1 16,3-2 4-16,0 2 6 0,1 0 11 0,1-3 11 0,2 3 12 0,0-1 16 15,5-1 18-15,-1 0 19 0,1-2 22 0,6 2 15 0,1-2 12 0,1-1 4 16,3-1 3-16,3 0-2 0,3 0-2 0,0-3-6 0,3 4-8 0,2-4-8 16,1 0-10-16,3 1-14 0,3 0-14 0,-3 0-20 0,5-1-19 0,-1 0-14 0,1 2-14 15,2-1-6-15,0 0-5 0,-2 2-5 0,4-1-5 0,-1 2-4 0,1 0-2 0,-1-1-4 16,0 3-2-16,0 1 0 0,1 0-1 0,-3 0 0 0,2 0-2 16,-2 2 0-16,0-1 0 0,0-1 2 0,-1 1-1 0,-5-2 1 0,3 3 1 15,-3-1 1-15,2 0-2 0,-3-2 0 0,-1 0 0 0,-1 2-2 0,0-3-3 16,-1 1 1-16,-4-1-2 0,-1 0 1 0,1-1-1 0,-3 0 0 0,-2 0-1 0,1-2-2 15,-4 1 0-15,1-3 0 0,-2 3 1 0,-1-3 1 0,-3-1-1 0,2-1-2 16,-3 4-1-16,0-3-2 0,-3 0-4 0,-1-1-9 0,1 3-10 0,-2 0-14 16,0-1-17-16,-4 0-23 0,-2 0-27 0,1 1-27 0,-4-1-29 0,0 2-28 15,-2-1-30-15,-2 0-29 0,-4 0-29 0,1 0-26 0,-3 1-24 0,-3-1-16 16,1 0-10-16,-4-1-8 0,1 0-3 0,-4 3 15 0,-3 1 21 0,3-2 25 0,-4 2 28 16,0 0 28-16,-1 0 30 0,0 0 30 0,-1 1 32 0,0-4 27 0,0 3 29 15</inkml:trace>
  <inkml:trace contextRef="#ctx0" brushRef="#br0" timeOffset="125706.3">30101 8427 50 0,'-7'-8'100'0,"1"3"16"0,1-2 12 0,2 0 13 0,0 3 10 0,-2-2 11 16,4 1 12-16,1-1 8 0,0 4 9 0,0-5 8 0,0 4-6 0,0-2-12 0,1 1-17 16,4 0-17-16,-1 2-11 0,0-2-6 0,2 3-3 0,1-1-2 0,2 2 2 15,-1 0 4-15,3 0 5 0,1 0 12 0,1 2 10 0,0 1 13 0,3-1 7 16,0 1 8-16,1 0-1 0,2 1-3 0,1-1-10 0,1 2-11 0,1-2-6 16,-3 2-6-16,5-2-11 0,-2 3-13 0,1-3-17 0,0 3-14 0,0-2-18 15,3 1-17-15,-3 2-13 0,0 0-13 0,0-1-6 0,-1 1-3 0,2-1 0 16,-2 1 4-16,0 0-2 0,0 1-3 0,-2-1 2 0,2 0 0 0,-4-1 2 0,0 1-3 15,1-1 0-15,0 1-2 0,-2 0-1 0,1-2 3 0,-2-1-1 0,-1 2-2 0,0-1-2 16,0-1 0-16,-2 0-1 0,-2-3-1 0,2 3 0 0,-4 0-1 16,-1-3-2-16,1 0 1 0,-4 2-2 0,0-2-3 0,-2 0 1 0,1 3 0 0,-3-3 1 15,-1-1 3-15,-1 4 2 0,-3 3-1 0,1-1 0 0,-3 3-3 0,-1 0-1 16,-3 3 1-16,-2 3-8 0,-2 0-9 0,1 4-10 0,-4 0-7 0,0 1-12 16,-2 2-14-16,0 0-19 0,0 0-21 0,-2-1-29 0,4-1-31 0,0 1-33 15,0-3-30-15,4 1-45 0,1-5-47 0,3-3-50 0,0 2-51 0,4-2-20 16,0-4-4-16,3-2 3 0,2-5 7 0,0 0 16 0,0 0 19 0,5 1 28 0,2-2 32 15,-3-4 31-15,5 0 32 0,-1-3 45 0,1-1 47 0</inkml:trace>
  <inkml:trace contextRef="#ctx0" brushRef="#br0" timeOffset="126061.09">31139 8525 70 0,'7'-5'115'15,"-6"-1"11"-15,4 2 6 0,-5-1 3 0,1 3 2 0,-1-1 0 0,0 3 3 0,0-3 0 16,0 3 4-16,0 0 4 0,0 0 6 0,0 0-23 0,0 0-34 0,-1 1-17 15,-2 1-7-15,1 3-1 0,1 0 7 0,-1 1 7 0,1 6 10 0,1 0 4 16,-4-1 7-16,4 6 2 0,0 1 0 0,0-1-3 0,0 5-4 0,4 0-8 16,-3-1-6-16,1 2-10 0,4 1-10 0,-5-1-11 0,4 0-10 0,-2 0-13 0,4-1-11 15,-1 1-7-15,1-4-6 0,2 3-4 0,-1-4-3 0,0-1-3 0,3-3 0 16,-3 0-3-16,3-2-1 0,1-2-3 0,-1-1 1 0,2-3 0 0,0-3 0 16,0-1 0-16,0-2 2 0,0-3 0 0,3 0 2 0,-2-5 1 0,0 1-1 0,1-3 2 15,-1-4 4-15,2 1 6 0,-2-5 6 0,0 0 11 0,1-2 10 0,-1 1 14 16,-1-4 16-16,0-1 19 0,0-1 19 0,0 0 15 0,-4-2 14 0,3-1 14 15,-4-2 12-15,2 2 4 0,-3-2 4 0,-1-2 1 0,-3 2-2 0,1-2-4 16,-3 0-7-16,-1 1-8 0,0 1-13 0,-1 2-13 0,-4-1-16 0,-2 4-9 16,-1 2-6-16,0 1-7 0,-2 4-6 0,-3 1-4 0,-1 5-5 0,-2-1-4 15,-1 5-2-15,-4 3-5 0,-1 1-5 0,0 4-7 0,-4 4-6 0,0 0-11 0,-2 4-16 16,0 3-24-16,-2 3-29 0,1 3-43 0,1 1-53 0,0 3-56 0,1 3-61 16,0-1-73-16,2 1-80 0,4 2-42 0,-1 2-26 0,2-1-12 0,3 0-3 15,-1-2 4-15,3-1 11 0,0 0 16 0,3-1 18 0,0-3 40 0,1 1 44 0,3-3 55 16,-3-2 57-16,5 1 74 0</inkml:trace>
  <inkml:trace contextRef="#ctx0" brushRef="#br0" timeOffset="143639.32">17292 14915 1 0,'-3'-3'37'0,"1"-1"2"0,-1 0 4 0,-2 3 2 0,2-1 3 0,2-2 6 16,-3 0 1-16,1-1 5 0,0 2-5 0,1 1-5 0,-2-2-1 0,2 2-1 16,-1-2 1-16,2 1-5 0,-3-1 2 0,1 2 0 0,2-2 2 0,-3 1 1 0,3-3 2 15,-3 3-1-15,3-2-1 0,-2 2-1 0,0-2-2 0,0 2-1 0,0-2-2 16,3 1-1-16,-4 1-3 0,1-2 0 0,2-1-3 0,-1 3-5 0,0 2-4 15,2-2-4-15,-3 0-2 0,3 3-3 0,0-2-4 0,0 2 0 0,0 0-5 16,0 0 0-16,0 0-2 0,0 0-3 0,0-3-1 0,0 3-3 0,0 0-1 16,3-3 2-16,-3 3-1 0,2-1-1 0,1 1-1 0,-1 0 1 0,3 0 2 15,-2 0 6-15,3 0 5 0,-2 0 4 0,5 0 3 0,-1 1 4 0,0 2 6 0,2-3 5 16,-2 1 5-16,2 1 1 0,2-2 4 0,-2 2 3 0,1 1 3 0,2-1 6 16,0-1-1-16,-1 0 0 0,-1 2-2 0,5 0 3 0,-5-2-2 0,0 3-1 15,3-3 2-15,1 1 0 0,-1 0 0 0,-2 1-1 0,2-1 1 0,-1 1 1 16,3-1 0-16,-2-2-2 0,2 1 0 0,1 1 2 0,1 0-1 0,-2-1-3 0,2 1-3 15,0-2-2-15,1 1 1 0,-1 1-2 0,0 1-1 0,1-3 0 0,2 2-1 16,-2-2 3-16,1 2 1 0,0-2 0 0,-2 1 0 0,0-1 0 0,2 0 1 16,-1 0 4-16,-1 3 3 0,1-3 3 0,-2 0 2 0,0 0 5 0,2 0 2 15,-3-3 4-15,1 3-1 0,0 0 2 0,-2-1 3 0,1 1 4 0,1-2 3 0,-4 2 0 0,4-2 1 16,-4 2 0-16,3-3-5 0,-2 3 0 0,0-2-5 16,1 2-6-16,0-1-4 0,-2-1-4 0,0 2-4 0,3-1-6 0,-4-1-6 0,2 0-7 15,-1 2-6-15,1-1-4 0,-3-1-3 0,2 0-1 0,1 1-2 0,-2-1 0 16,1 2-1-16,-1-2 0 0,2 1 0 0,-1-1 0 0,-2 2-1 0,1-2 2 15,3 1-1-15,-3 1 0 0,-1 0-1 0,2 0-1 0,1 0-2 0,-3 0-1 0,3 0-1 16,-3 3-2-16,2-3 0 0,1 2-3 0,-2-2 2 0,1 1 0 0,0 1 2 16,0 0 2-16,0-1-1 0,-2 1 0 0,1 0 0 0,1-2 0 0,-1 1 0 15,0-1 2-15,0 2-1 0,1 0 1 0,-2-1 0 0,0 1 3 0,3-1-1 16,-2-1-1-16,1 2-1 0,-1 1 0 0,-1-3 1 0,3 0-1 0,-3 0 2 16,1 2-1-16,1-2 1 0,1 0-3 0,-2 2-1 0,0-2 0 0,2 1 0 15,-1-1-3-15,0 0 0 0,1 0-1 0,2 3 0 0,-5-3-1 0,3 0 3 0,0 0 1 16,1 0-1-16,0 0-2 0,-2 0-1 0,4 0 3 0,-2 0 1 0,2 0 1 15,-1 0 0-15,1-3 0 0,-1 3 0 0,3-1 0 0,-2 1 0 0,-1-2-2 16,3 0-3-16,-3 2-2 0,1 0 2 0,-1-3 2 0,2 1-1 0,-2 2 0 0,1-1-1 16,-3-1-1-16,3 1 0 0,-1-1-1 0,-2 0 0 0,1 2 0 0,1-1 0 15,-4-1-1-15,2 0 1 0,1 2 1 0,-1-1 0 0,0-1-1 0,0 2 0 16,-1 0 0-16,3-2 0 0,-4 2-1 0,4-1 1 0,-3 1 3 0,1-2-1 16,0 2 1-16,1-3-1 0,0 3 0 0,-2-4 1 0,4 3-1 0,-4-2 0 15,4 0 1-15,-2 1 1 0,0 0-1 0,0-1 2 0,0 1 2 0,2 0-2 16,-2-2-4-16,0 3 1 0,-2 0-1 0,2-2 1 0,0 3-1 0,-2-4 2 15,3 2 1-15,-3 0 0 0,1 1 0 0,0 1 1 0,-2-2 0 0,1 0-1 0,0 0-2 16,1 2 2-16,-1 0 4 0,0-3 1 0,1 3-1 0,-3 0 1 0,3-1-2 16,-1 1 1-16,-1-1 1 0,1-2-1 0,0 3-2 0,-1-1-1 0,1 1-1 15,1-2-2-15,-3 2 1 0,1-2-3 0,2 2 1 0,-1 0-1 0,-1-1 0 0,-1 1 0 16,5-2 2-16,-3 2-2 0,-1-2-3 0,2 2-1 0,-1 0 2 16,1 0-1-16,-1 0 1 0,-2 0 0 0,3 0-1 0,-2 0 1 0,1 0-3 0,-1 0 1 15,-1 2 0-15,1-2 1 0,0 2-2 0,-2-2 1 0,2 0 4 0,-3 1 1 16,4-1-1-16,-4 0 2 0,2 0 4 0,-1 0 1 0,-1 0 1 0,2 0 2 15,-1 0 1-15,-1 0 0 0,-1 0 2 0,0 0 1 0,1 0 1 0,1 2 0 16,-2-2-1-16,3 2 0 0,-1-2 2 0,-2 0-2 0,1 0-2 0,-1 1-1 16,1 2-2-16,-1-3-3 0,1 1 1 0,1 0 1 0,-2 2-1 0,1-3 0 0,-1 0-1 15,0 2 1-15,2 0-1 0,-1 0-1 0,1-2 0 0,0 0-2 0,0 0 2 16,0 0 0-16,0 0 3 0,0 0 1 0,0-2 2 0,0 2 0 0,-1-2 0 16,0 2 0-16,-1-2-2 0,2 2-1 0,-1 0 2 0,1 0-2 0,-2 0 0 0,3 0 0 15,-5-3-1-15,2 3-1 0,0 0-3 0,0-1-2 0,0 1 0 0,0-1-4 16,-2 1-5-16,3-3 0 0,-1 3 2 0,-1-1-3 0,1 1-6 0,-1 0-8 15,3 0-11-15,-2 0-12 0,3-2-13 0,-2 2-18 0,1 0-20 0,2 0-35 16,0 2-42-16,0-2-57 0,2 1-63 0,-1 2-82 0,3-1-86 0,-2 1-49 16,3 3-27-16,-4-1-9 0,3 2 3 0,-5 1 11 0,0 0 10 0,2 0 18 15,-7 2 21-15,1 0 35 0,-3-2 41 0,-2 2 58 0,1-1 68 0,-3 1 82 16</inkml:trace>
  <inkml:trace contextRef="#ctx0" brushRef="#br0" timeOffset="150185.85">27779 10496 85 0,'-1'-5'97'0,"-2"2"6"0,-1-2 8 0,1 2 8 0,-3-2 5 16,2 2 4-16,-1-2 4 0,-2 1 7 0,2 0 3 0,1-1 3 0,-4 1-14 15,2-1-27-15,1 4-17 0,-2-3-14 0,3 0-9 0,-4 1-2 0,3 2-5 16,0-1-4-16,-1 0-2 0,-1 2 2 0,3-1-4 0,-4 1 1 0,2 0-1 16,-1 0 2-16,2 1 4 0,-4-1 0 0,5 4 3 0,-4-3 1 0,3 2 0 15,-2 1-2-15,0 1-1 0,0 2-1 0,2-3-2 0,1 5 0 0,0 1-3 0,0 0 0 16,-1 3-1-16,4 3-1 0,-1 0 0 0,2 2-2 0,0 2-2 0,2 2 1 15,-1 3 0-15,2 2 1 0,2-1 1 0,0 4-2 0,-1 1-3 0,1 1-2 16,3-1 0-16,1 1-3 0,-2 0-2 0,3 2-6 0,-1-4-2 0,-1 0-2 16,0-2-5-16,0-3-3 0,2-1-4 0,-3-3-2 0,3 0-1 0,-2-7-1 0,1 1-1 15,-1-2-1-15,0-2 0 0,3-3 0 0,-2 1-1 0,1-3 1 0,1 1 2 16,-2-4 6-16,3 0 8 0,0 1 9 0,-1-3 10 0,0-1 7 0,2 0 11 16,0-1 9-16,-1-3 12 0,1-1 9 0,0 0 10 0,-1-1 7 0,-1-2 7 15,5-2 4-15,-7-3-1 0,4 0-2 0,0-2-2 0,-4 1-3 0,4-4-6 16,-2-1-4-16,-1-3-6 0,0 1-9 0,0-3-6 0,-4-2-8 0,2 3-6 15,-2-3-5-15,1 0-6 0,-4-1-4 0,-1 0-4 0,1 2-3 0,-3-2-4 0,-3 2-6 16,-1-2-5-16,1 4-5 0,-2 0-4 0,-2-1-2 0,0 3-3 0,-1 0-1 16,0 0-1-16,-1 2-2 0,-1 2-2 0,-1 2 0 0,1 0 1 0,0 1 2 15,-1 3-1-15,-2 1 0 0,4 1-2 0,-4 1-1 0,2 3-1 0,0 0-3 0,-2 4-6 16,2-3-11-16,-2 4-22 0,1 0-25 0,1 4-38 0,-2-3-41 0,2 6-48 16,-2-3-51-16,3 5-54 0,-2-1-52 0,3 4-43 0,0-1-39 0,0 4-16 15,5 1-6-15,0 0 3 0,3 1 6 0,-1 2 18 0,2-2 25 0,2 2 36 0,1-3 45 16,2-1 45-16,0-3 50 0,1-2 52 0</inkml:trace>
  <inkml:trace contextRef="#ctx0" brushRef="#br0" timeOffset="154643.7">31323 9611 38 0,'-5'0'98'0,"-2"-5"11"0,3-1 7 0,-5 1 10 0,2-2 11 15,1 1 10-15,-2-2 10 16,-1 1 9-16,0 0 11 0,1-2 8 0,2 0-3 0,-1 0-4 0,0 3-19 15,1-3-25-15,1 1-8 0,-3 1-4 0,3 0-2 0,1 1-3 0,-1-1-8 16,0 2-7-16,2 0-8 0,0 0-7 0,-3 0-3 0,4 2-4 0,0 0-4 0,1-1-6 16,-1 3-3-16,2 1-7 0,0 0-5 0,0 0-5 0,0 0-7 0,0 0-4 15,0 0-3-15,0 0-3 0,-1 1-3 0,1 3-4 0,1 1-4 0,1 1-6 0,-2 2-4 16,1 4-3-16,3 2-2 0,-2 1-5 0,3 4-1 0,-2 1 0 0,2 4-1 16,0 3 1-16,0-3-2 0,0 5 0 0,2-1 1 0,-2 1 1 0,1 0 0 15,3-2 0-15,-2 0-2 0,-1-1-1 0,2 0 0 0,-1-2 0 0,-1-4 0 16,3-1 1-16,-1-1 0 0,-1-3-1 0,1 1 2 0,-1-4 0 0,2-1 0 15,-1-1-1-15,1 0 2 0,-1-1-1 0,0-3 4 0,0 0 0 0,3-3 0 16,-2 2 3-16,1-1 2 0,1-2 3 0,-2-2 6 0,3 0 9 0,0-2 10 0,-1-2 14 16,0 2 13-16,3-4 16 0,-1-2 11 0,1-1 9 0,1-4 7 0,-2-1 4 15,0-1 5-15,1-4 0 0,1-1 3 0,-2-3 0 0,1-1-4 0,-2-1-5 16,1 1-7-16,-4-3-11 0,1 1-9 0,-1 0-10 0,-2 1-10 0,-3-1-7 0,1 0-3 16,-3 1-3-16,0 2 1 0,-4 0 2 0,-1-1-1 0,-1 3 0 0,0-1 0 15,-4 2-2-15,-1 0-1 0,-1 3 1 0,-3-1-2 0,-1 3-5 0,0 1-1 16,-4 2 2-16,2 1-4 0,-2 1-4 0,-1 3-5 0,-1 1-6 0,0 1-3 15,-2 2-3-15,0 1-2 0,0 2-2 0,-2 2-3 0,0 1-3 0,2 2-2 16,-2 2-4-16,1-1-7 0,1 3-8 0,1-1-17 0,0 4-23 0,3-3-40 16,2 5-47-16,-2-1-66 0,4 2-69 0,3 1-75 0,-2 0-73 0,4 2-31 15,-2 0-18-15,5 5-5 0,-2-4-2 0,1 3 4 0,1-2 2 0,-2 0 18 16,2-2 23-16,1-1 41 0,-2-2 48 0,3-1 66 0,-2-5 71 0</inkml:trace>
  <inkml:trace contextRef="#ctx0" brushRef="#br0" timeOffset="156798.32">28644 11288 57 0,'5'2'116'0,"2"0"13"0,-3-1 8 0,-2-1 8 0,-2 0 10 0,0 0 5 16,0 0 4-16,0 0 3 0,0 0 0 0,-2 0 2 0,-2 0 0 0,2 2-28 16,0 0-38-16,1-2-28 0,-1 1-21 0,1 3-14 0,-1 0-7 0,-1 2-9 15,1-1-8-15,-3 2-7 0,4 2-3 0,-6 2 1 0,1 0 3 0,2 1 6 16,-3 2 8-16,-1-1 5 0,-1 1 10 0,-1 1 8 0,2 0 7 0,-1 0 5 15,-4 0 7-15,4-1 5 0,-4-1 4 0,2 0 6 0,0-1 1 0,-3-1-1 16,3 3-7-16,-3-4-6 0,2 2-7 0,-1-3-8 0,0 2-10 0,1-2-8 16,-2 2-7-16,2-4-7 0,0 1-5 0,-2 0-7 0,1-1-8 0,0-1-11 0,0-1-15 0,-3 0-22 15,3-2-21-15,-2 1-26 0,0-2-22 0,1-2-25 0,0 0-21 16,-1-3-26-16,0-3-26 0,0-1-15 0,0 1-12 0,0-4-4 0,1-2-1 0,1-2 7 16,-1-2 11-16,2-1 20 0,-2-4 24 0,2 1 25 0,3-2 23 0,-2-3 26 15,1 2 21-15</inkml:trace>
  <inkml:trace contextRef="#ctx0" brushRef="#br0" timeOffset="156998.13">28029 11122 34 0,'7'-16'87'0,"-1"3"7"16,0 2 7-16,1 0 5 0,-3 3 7 0,3 1 3 0,-2 2 4 0,2 1 4 16,-2 0 3-16,1 1 7 0,2-1 5 0,3 4-22 0,-3 0-32 0,2-3-13 15,2 3-5-15,-1 3 2 0,2-3 0 0,1 6 5 0,2-1 8 0,-2-1 6 0,2 5 11 16,2 2 7-16,-1 1 8 0,-1 3 3 0,1 2 2 0,1 2 3 0,-1 0 2 16,1 3 1-16,0 1 0 0,0 2-6 0,2 2-4 0,1 0-9 0,-4-1-11 15,5 1-15-15,-1 0-10 0,0 1-13 0,1-1-10 0,-2-2-9 0,-1-2-8 16,3 2-7-16,-1-3-7 0,-2-2-4 0,1-2-4 0,1 0-4 0,-2-1-2 0,0-2-3 15,1 0-3-15,0-3-10 0,-2 1-18 0,0 0-28 0,2-1-34 0,-1-1-37 16,-1 2-36-16,1-4-41 0,-1 4-43 0,2-2-20 0,-2 0-10 0,-1 3-3 16,0-3-2-16,-1 1 1 0,-2-2 1 0,-1 1 11 0,-3 0 18 0,2-3 26 15,-6 0 36-15,0 0 37 0,2-4 36 0</inkml:trace>
  <inkml:trace contextRef="#ctx0" brushRef="#br0" timeOffset="157159.13">29517 11591 49 0,'17'3'167'0,"-4"-2"21"0,0 0 10 0,-5 2 5 0,-2-2 1 0,-3-1-1 16,2 0-5-16,-4 4-6 0,-1-4-14 0,0 0-17 0,3 0-21 0,2 0-22 0,-1 0-76 15,2-2-102-15,0 0-62 0,3 2-47 0,0-1-21 0,-1-3-8 0,0 0-5 16,2 0 1-16,-3 0 5 0,-1-3 4 0,1 3 16 0,0-5 16 0,-2 1 21 16,1 0 23-16,-1-3 23 0</inkml:trace>
  <inkml:trace contextRef="#ctx0" brushRef="#br0" timeOffset="158016.32">31811 9793 77 0,'3'-1'127'0,"1"-1"18"0,-1-1 11 0,0 0 11 0,-1 0 8 0,-1 3 11 16,-1 0 10-16,0 0 8 0,0 0 10 0,0 0 8 0,0 0 10 0,0 0-25 0,0 0-37 16,0-2-25-16,0 2-19 0,0 0-11 0,0 0-9 0,0 0-9 0,0 0-9 15,0 0-8-15,0 0-10 0,0 0-8 0,0 0-9 0,0 0-10 0,-1 1-6 0,-1 3-8 16,2-1-6-16,-1 0-6 0,1 2-4 0,0 2-5 0,0-1-4 0,0 4-1 15,0 2 1-15,0-1-2 0,0 5-1 0,-2-3-1 0,2 2 1 0,-2 0 0 0,2-1 0 0,0 0-2 0,-1 1 0 0,1-2 0 16,0 0 1-16,0-3 0 16,1 0 2-16,-1-1 0 0,4 0 0 0,-3 0-1 0,2-2-1 0,2-2 2 15,-1 2 0-15,1-2 0 0,2 0-1 0,-1-1 2 0,5-2 1 0,-3 1 3 16,2 0 4-16,3-3 3 0,-1 1 3 0,2-1 4 0,2-1 4 0,-3 1 5 0,5-3 4 16,0 0 5-16,-2 1 1 0,1-2 4 0,-1-1 4 0,1 1 3 0,-2-1 5 15,2 1 3-15,-4-1 6 0,2-1 3 0,-4 2 6 0,3-1 1 0,-2 0 2 16,-3 0-2-16,2 0-3 0,-3 2-4 0,0-1-6 0,-1 0-3 0,0 2-1 15,-1-1-4-15,-2 1-6 0,0-1-13 0,0 2-15 0,-3 0-26 0,3-1-29 0,-1 0-30 16,-3 2-28-16,0 0-35 0,0 0-35 0,0 0-36 0,0 0-37 0,-3-1-38 16,-1-3-39-16,4 4-26 0,-3-2-19 0,-2 0-3 0,0 2 3 0,1-4 16 15,-2 2 19-15,1 0 22 0,-2-1 23 0,3 0 32 0,0-1 35 0,0-1 37 16,-2 0 39-16</inkml:trace>
  <inkml:trace contextRef="#ctx0" brushRef="#br0" timeOffset="158389.26">32323 9773 85 0,'8'-1'124'0,"-1"-1"11"15,-2 2 6-15,-2 0 3 0,2 0 4 0,-4 0 4 0,4 2 5 0,-2-1 10 0,-2 3 8 16,4 0 11-16,-2 5 11 0,2-1-26 0,0 2-41 0,1 3-21 0,-1 1-14 16,0 1-5-16,-1 3-2 0,1 1 2 0,-1-1 2 0,-1 2-3 0,-3 2-3 0,1 0-6 15,-1-2-9-15,-1 2-6 0,-1-2-11 0,1 0-7 0,-3 1-6 0,3-2-7 16,-3 0-4-16,3-1-6 0,-4 1-5 0,3-3-4 0,-1 1-3 0,0-4-6 16,0 2-4-16,-2-3-8 0,4 2-9 0,-2-4-14 0,-1-3-15 0,1 2-16 15,-2-2-12-15,2-1-13 0,-3-2-12 0,3 0-11 0,-2-3-11 0,0-1-9 16,1-1-12-16,-3-3-6 0,0-1-6 0,2 0 0 0,-2-3 2 0,-1-1 9 15,2-2 10-15,-3-2 11 0,1 0 11 0,0-2 13 0,-3 1 14 0,1-4 11 16,1 0 12-16,-4-2 12 0,2 1 13 0,0-4 11 0,-3 4 10 0,1-5 12 16,-1 3 13-16,1-1 13 0,0 1 16 0,3 0 12 0,-2 2 16 0,4 2 8 0,-1 2 8 15,3 1 5-15,-1 4 4 0,6 3-3 0,-3-1 0 0,3 5-1 0,1 3-1 16,0 0-3-16,1 0 0 0,3 3-3 0,1 2-1 0,-2 3-4 0,2 1 0 16,-1 5-1-16,4 1 2 0,-3 1 5 0,0 5 5 0,-1 2 5 0,0 1 7 0,-1 4 2 15,-2-1 0-15,1 3-2 0,-2 2-4 0,0-1-7 0,-2 3-8 0,1-1-7 16,-1 0-10-16,-1 2-11 0,1-2-10 0,-1-2-11 0,2-1-8 0,-3-2-8 15,3-3-6-15,-3-2-6 0,3-1-3 0,-1-4-8 0,1-3-6 0,1-1-12 0,-3-4-14 0,1 0-19 0,1-3-18 0,1-3-23 0,-3 0-24 16,-1-1-21-16,1-1-21 0,-2-2-17 0,2 0-17 0,-2-3-14 0,-2-1-15 16,0 0-12-16,1 1-10 15,-4-5 2-15,1 0 9 0,-1 0 17 0,1 0 19 0,-3-3 22 16,-1-1 24-16,0-2 21 0,0 0 21 0,1 0 19 0,-4-1 16 0</inkml:trace>
  <inkml:trace contextRef="#ctx0" brushRef="#br0" timeOffset="158637.29">31870 10356 56 0,'-8'-6'100'15,"0"3"11"-15,2-1 9 0,-1 3 3 0,1 1 5 0,-2 0 4 0,2 0 3 0,1 0 3 16,2 1 1-16,0 1 2 0,1 0 2 0,0 1-18 0,2 2-24 0,0 1-14 15,0-2-5-15,0 5-2 0,0-2 3 0,0 4 2 0,0 0 6 0,0 2 4 16,0-1 6-16,0 4 5 0,0-4 4 0,0 4 2 0,0 0 0 0,0 1-4 16,0 0-7-16,0-1-6 0,2 0-6 0,0 1-9 0,-2 1-4 0,3-2-7 15,-2 1-3-15,4-1-3 0,0 0-1 0,-2-2-1 0,5 1 4 0,-2 0 7 16,1-2 7-16,1 1 15 0,1 0 15 0,-1-3 8 0,0 1 6 0,3-3 2 16,-3 1 5-16,1 1 1 0,4-3-3 0,-5 0-2 0,3-1 0 0,-1 0-7 0,2-2-7 15,1 0-7-15,-1 0-11 0,1-1-13 0,3-2-17 0,-2 0-8 0,2 2-7 16,1-4-6-16,0 1-5 0,3-1-4 0,-1 0-3 0,1 0-3 0,1 0-4 15,-1-1-3-15,1 1-5 0,0-3-6 0,-1 2-4 0,0 1-11 0,0-2-11 16,-2 2-20-16,2 0-24 0,-2 2-34 0,1-2-42 0,-3 4-41 0,1-3-46 0,0 3-42 16,-2-2-47-16,0 1-44 0,-2-1-46 0,2 2-21 0,0-1-9 0,-2 3 2 15,-1-3 6-15,2 0 20 0,-3-1 22 0,0-1 35 0,-2 1 39 0,-1-4 42 16,0 1 43-16,1-4 45 0,-2-2 46 0</inkml:trace>
  <inkml:trace contextRef="#ctx0" brushRef="#br0" timeOffset="158798.26">32841 10571 62 0,'10'-11'194'0,"0"4"46"15,0 2 37-15,-3 0 29 0,0 4 21 0,-4-1 16 0,0 2 5 16,0 2 5-16,-1-1 0 0,1 3-1 0,0 1 2 0,1-1-1 0,0 2-56 0,1 3-81 16,0 0-57-16,-1 5-44 0,4 4-36 0,2 1-29 0,-2 4-21 0,0 1-17 15,1 6-8-15,0 4-5 0,-1 1-11 0,2 1-15 0,-2 5-23 0,0 1-25 16,-4 1-36-16,1 2-43 0,0-1-42 0,-2 2-46 0,2 2-41 0,-4 1-39 0,1-2-19 16,-2 4-6-16,0-2-3 0,-3 0 0 0,0-2 10 0,0-2 13 0,0-2 24 15,-2-5 25-15,-2-2 36 0,1-2 41 0,-2-7 42 0</inkml:trace>
  <inkml:trace contextRef="#ctx0" brushRef="#br0" timeOffset="160095.67">28455 9588 1 0,'0'-5'48'15,"-2"0"3"-15,0 1 2 0,2-1 1 0,-1 0 2 0,-1-3 0 0,2 3 3 16,-2 1 0-16,2-1 3 0,0-1 5 0,2 0-8 0,-2 1-13 0,2 0-5 16,-2 0 0-16,0 0 1 0,1 0 3 0,-1 0 5 0,0 1 3 0,0-1 5 15,0 2 6-15,0 0 5 0,0 1 1 0,0-1 2 0,2-1 2 0,-2 4-4 16,2-3-2-16,-2 1-3 0,0 1-1 0,3-2-3 0,-2 1-4 0,-1 0-3 0,4 2-4 16,-3-1-6-16,2-1-2 0,-1 0-6 0,2 1-4 0,0 1-3 0,-1-2-3 15,2 2-2-15,-1 0-2 0,1 0-1 0,3 0 1 0,1 2 0 0,3-1-1 0,-3 3 0 16,7-3 3-16,-2 4 3 0,5-2 6 0,0 2 3 0,2 2 6 0,1-2 5 15,1 2 4-15,3 1 4 0,-2 0 5 0,3-1 2 0,1 2 3 0,0-2 2 16,2 1 4-16,0-2 1 0,0 2 4 0,2 0 3 0,0-2 0 0,-1-2 5 16,-1 4 4-16,4-3 5 0,-3-2 4 0,-1 2 5 0,4-2 5 0,-4 1 8 0,1 1 7 0,-1-4 5 15,0 2 1-15,2 1 2 0,0-3-2 0,-2 3-2 16,0-1-4-16,1 0-2 0,-1 2-5 0,3-1-5 0,-1 1-7 0,0 0-9 0,-1 2-8 16,-1-1-9-16,4 1-9 0,-4-1-10 0,1 3-7 0,4-1-5 15,-4 1-4-15,1 0-4 0,0 0-6 0,-2-1-6 0,0 2-8 0,0-1-3 0,0 0-3 16,-3 1-1-16,0 1-2 0,0-3 0 0,-2 2-2 0,0-2 4 0,-1 1 5 15,0-1 3-15,-1-2 4 0,3 2 3 0,-3-2 3 0,0 0 3 0,0-1 1 0,1 1 2 16,-1-1 0-16,0 0 1 0,1-2-1 0,-1 2-1 0,1-2-2 0,-3 1-4 16,-1 0-5-16,0-4-1 0,-2 4-3 0,1-2-2 0,0-1-5 0,-3 1-1 15,1 0 0-15,-3-1-2 0,2 2-3 0,-3-3-4 0,0 0-1 0,-3 3 1 16,2-2 3-16,-3 0 1 0,0 2 0 0,-1-3-2 0,1 1-2 0,-5-1 0 16,4 0-1-16,-5 2 0 0,2-2-3 0,-4 0-1 0,3 1-2 0,-4-1-8 15,0 0-8-15,0 0-20 0,0 0-21 0,0 0-31 0,0 0-42 0,0 0-39 16,0 0-39-16,-4 2-46 0,3-2-49 0,-4 0-46 0,2-2-41 0,-2 2-30 0,-2-1-20 15,0-1-3-15,-3-2 5 0,1-1 18 0,0 1 17 0,-3-3 33 0,0-2 37 16,1-2 40-16,-2-2 38 0,-1 0 49 0,3-5 50 0,-3 1 47 0</inkml:trace>
  <inkml:trace contextRef="#ctx0" brushRef="#br0" timeOffset="160421.31">30622 9574 42 0,'8'6'161'0,"-2"-3"25"0,-1 1 17 15,0-1 17-15,-2 0 10 0,-1 1 4 0,0-3 4 0,-2 1-2 0,0-2 2 16,1 2 0-16,1 2 0 0,-1-3 1 0,4 0-51 0,-1 2-73 0,1-1-37 15,0 1-22-15,2 1-13 0,0 2-9 0,1-1-2 0,0 2 6 0,2 0 12 0,0 1 17 16,2 2 24-16,-3-2 25 0,4 3 19 0,0 1 13 0,1-2 13 0,-2 1 10 16,1 1 4-16,4 2 1 0,-4-2-1 0,4 1 1 0,1 0-5 0,-1 0-10 15,0-1-11-15,1 2-13 0,-1 0-21 0,3-1-26 0,-2 0-17 0,3-1-11 0,-2 1-13 16,1 0-8-16,1-2-5 0,-3 1-2 0,2-1-3 0,-1 1-5 0,-2-2-2 16,4 2-2-16,-4-2-4 0,1 0-2 0,-1-1-2 0,0 0-2 0,1 1 1 15,-4-2-1-15,2-1 0 0,-4 0 0 0,3-1 0 0,-3 1-1 0,0 0-1 16,0-3-3-16,-2 1 3 0,-2-1 4 0,0 1 1 0,1-3 1 0,-4 2 1 15,-1-2 3-15,0 0 2 0,0-1 1 0,-2 1 4 0,0-1 5 0,-2-1 7 16,0 0 5-16,0 0 2 0,-2 2 6 0,0 1-1 0,-2 1-2 0,-1 0-3 0,-3 1-1 16,-5 1-3-16,1 3-8 0,-6 0-2 0,1 3-2 0,-9 5-10 0,1 0-13 15,-5 2-18-15,-1 5-21 0,-3-1-26 0,-2 4-30 0,-1 1-47 0,-3 1-54 0,2 3-68 16,-2 0-76-16,2 1-66 0,-1 1-61 0,2 2-29 0,4 0-14 16,1 0-1-16,4-1 4 0,3 0 10 0,4-2 14 0,0-2 23 0,4-2 26 0,3-3 44 15,3-5 57-15,3-1 67 0,3-5 77 0</inkml:trace>
  <inkml:trace contextRef="#ctx0" brushRef="#br0" timeOffset="165357.93">27346 13771 24 0,'0'-5'89'0,"-1"1"6"0,-1-3 2 0,-1 0 4 15,0 2 3-15,-5-3 5 0,2-1 8 0,1 3 6 0,-3-3 7 0,1 2 5 16,0-4 3-16,0 3-20 0,3 0-30 0,-1-1-14 0,-2 1-8 0,3 2 0 16,-1-1 5-16,0-1 1 0,4 0 1 0,-4 2 0 0,0-1-4 0,0 1 1 15,1 1 2-15,1 0 5 0,0 0 7 0,-2 0 4 0,1 0 1 0,3 1 2 16,-2 1-2-16,1-1-3 0,0 3 0 0,2 1-3 0,-1-1-4 0,1 1-3 15,0 0-4-15,0 0-5 0,0 0-9 0,-2 1-9 0,1 3-12 0,1-2-8 0,1 2-4 16,-1 3-5-16,3-2-4 0,-1 3-4 0,1 3-4 0,4 4-3 0,-2-1-1 16,-1 3-2-16,5 3-1 0,0 2 0 0,0 2-2 0,3 1 0 0,0 4-4 15,1-1 3-15,2 2 2 0,0 2 2 0,-1-3 0 0,2 3 0 0,-1 0 0 0,1-2 1 16,1 0 0-16,-2-1 1 0,1-3-1 0,-2 1 1 0,2-3 0 16,-4-2 4-16,2-2 3 0,-1-3-3 0,0-2-2 0,-1-2-3 0,0-3-1 0,-2-1 1 15,2-6 1-15,0 0 1 0,-1 0 1 0,1-6 1 0,-2 0 4 0,2 0 5 16,-1-6 8-16,3-1 8 0,-5-3 7 0,5-1 15 0,-1-4 18 0,-2-2 14 15,3-2 15-15,-2-2 7 0,0-5 9 0,-1 0 4 0,-1-5 5 0,1-2 7 16,-3-1 3-16,0-2 2 0,-3 1-4 0,-1-1-3 0,1-1-6 0,-4 2-9 16,-1 1-12-16,-1 1-13 0,-2 3-11 0,0 2-6 0,-2 1-5 0,0 5-3 0,-1-3-4 15,-1 5-5-15,-3 1-2 0,1 4-4 0,-2 2-3 0,-1-1-5 0,1 1-2 16,-3 4-4-16,1 3-3 0,-2-2-1 0,1 4-3 0,-2 0-2 0,1 2-2 16,-1 1-3-16,-2 0-4 0,1 2-2 0,0 0-4 0,-2 2-3 0,1 0-3 0,-1 4-2 15,1-3-1-15,-2 2 0 0,2 1-1 0,-2 0-3 0,1 0-1 0,-1 2-8 16,2-1-10-16,0 1-18 0,-3 1-21 0,7-1-35 0,-3 1-42 0,2 1-52 15,1 0-56-15,1 1-58 0,2 2-61 0,2 1-46 0,3 3-38 0,2 0-17 16,3 5-5-16,1 0 2 0,0 0 7 0,0 2 18 0,3 1 20 0,2 0 36 16,-2-4 43-16,1 0 53 0,1-1 56 0,-2-5 59 0</inkml:trace>
  <inkml:trace contextRef="#ctx0" brushRef="#br0" timeOffset="169342.3">27694 12487 63 0,'3'8'99'0,"-1"2"-2"16,-2-3-10-16,-2-1-17 0,1-1-22 0,-1 0-20 0,-3 3-14 0,4-4-7 0,-4 3-5 15,2 0 0-15,-2-1-1 0,-1 1-32 0,1-1-42 0,0 1-20 16,1 1-7-16,-1 0 5 0,-2-4 7 0</inkml:trace>
  <inkml:trace contextRef="#ctx0" brushRef="#br0" timeOffset="172876.24">24570 14233 7 0,'-2'-2'48'0,"0"2"7"16,2-4 8-16,-3 3 6 0,3-3 5 0,-1 0 7 0,-2 3 7 0,1-3 5 15,1 1 2-15,-1 0 1 0,2 1 0 0,0-1 1 0,0 3 2 0,-1-2-2 16,1 2-3-16,0-4-4 0,0 4-4 0,0 0-1 0,0 0-4 0,0 0-6 0,1-1-7 0,-1 1-6 0,0-1-8 0,3-2-4 16,-3 3-4-16,2 0-3 0,2-1 0 15,-1 1-2-15,1 0-1 0,1-1-2 0,-2 1 0 0,2 0-3 0,-2 0-1 16,2 0 5-16,1 0 5 0,-2 0 3 0,4 0 3 0,-1 0 1 0,4 0 4 0,-3 1-2 16,3-1-1-16,1 1 1 0,3 2 0 0,2-2 2 0,-1 0 3 0,4 1 5 15,4 2 1-15,-2-2 5 0,7-1-1 0,1 2 2 0,3 1 0 16,2-3-1-16,2 3-6 0,3-1 0 0,1-1 1 0,3-2 0 0,1 1 1 0,0-1-1 15,3-1 1-15,-1-1 4 0,1-1 3 0,1-1 3 0,-1-2 2 0,0 1 6 16,0-2 4-16,-1-2 5 0,1 2 4 0,-4-4 3 0,2 1-3 0,-3 0-2 16,-1 0 0-16,2 1-6 0,-2-1-5 0,-4-1-5 0,1 4-7 0,-3-1-9 15,-1 2-9-15,-3-1-11 0,-1 4-10 0,-2-1-5 0,-2 3-6 0,-4-1-5 16,1 2-4-16,-2 0-4 0,-1 0-3 0,-5 0-3 0,1 2 1 0,-2-2-4 16,-2 3-2-16,0-1-1 0,0-1 2 0,-5 1 1 0,0-2 0 0,-2 2 0 0,-1-1 0 15,1 1 1-15,-3 0-1 0,-1-1 0 0,-1 2 2 0,-1-3-1 0,0 0 0 16,0 0 0-16,0 0 0 0,0 0-3 0,0 0-6 0,0 0-10 0,0 0-9 15,-1 0-21-15,1 0-27 0,-4 0-30 0,1 1-33 0,-3-1-38 0,2 0-45 0,-1 1-34 16,-3-1-31-16,1 3-31 0,-3-3-29 0,-2 2-18 0,3-2-10 0,-5 2 1 16,1-2 8-16,-3-2 19 0,3 2 27 0,-4-2 30 0,1-3 34 0,-3-3 39 15,3 0 43-15,-2-4 34 0,-3-1 32 0</inkml:trace>
  <inkml:trace contextRef="#ctx0" brushRef="#br0" timeOffset="173142.56">26093 13826 80 0,'12'2'122'0,"-2"-2"13"16,-1 2 10-16,0-2 13 0,-1 0 10 0,-1 0 9 0,-1 0 8 0,-1-2 6 0,3 2 5 15,-4-2 10-15,4 2 13 0,0-3-20 0,3 1-36 0,0 1-17 0,2 1-12 16,3-2-7-16,0 2-6 0,3-1-6 0,1 1-6 0,-1 0-2 0,3 0 0 16,0 0 5-16,2 0 6 0,-1 1 0 0,0 1-3 0,1 1 0 0,1 0-1 0,-1 1-5 15,1 3-3-15,0-3-1 0,-1 1 2 0,1 2-2 0,-1 1 0 0,2-1-8 16,-1 3-6-16,-2-2-10 0,3 3-9 0,-6 1-8 0,2-2-5 0,0-1-10 16,-2 1-6-16,-2 0-2 0,0-1-3 0,-4-1 0 0,-1 0-4 0,-1-1 0 15,-4 0 0-15,2-2 2 0,-1-1 1 0,-4 2 2 0,1-1 3 0,-2-4 2 16,-3 3 1-16,2-1 2 0,-3-1 2 0,0-2 3 0,0 2 3 0,0 2-1 15,-3-2 0-15,2 1-1 0,-4 2-4 0,-2 0-2 0,-1 2-3 0,-2 2-4 0,-3 0-5 16,-4 6-11-16,-3 0-11 0,-2 3-18 0,-3 4-18 0,-3 3-27 0,-2 2-34 16,-4 1-43-16,0 5-46 0,-5-2-52 0,-1 2-56 0,-2 2-47 0,-1 1-42 0,0-4-35 15,-4 5-33-15,-1-2-7 0,0 0 1 0,-2 0 10 0,-2-3 9 16,-3-4 24-16,2-1 29 0,-3-6 38 0,0-2 45 0,-3-4 53 0,2-7 54 0,-3-5 47 16</inkml:trace>
  <inkml:trace contextRef="#ctx0" brushRef="#br0" timeOffset="173704.18">23741 14087 3 0,'7'-2'88'0,"-2"-1"3"0,-4 1 3 0,2-1 2 0,-4 1 2 0,-1-1 1 15,1 0 0-15,-4 1 1 0,1-2-2 0,1 2 2 0,2 1-7 0,1 1-9 16,0 0-27-16,0 0-34 0,0 3-14 0,0 1-3 0,1 1-3 0,1 1-4 0,1 3-1 16,0 0 0-16,2 5 0 0,3 3 1 0,-4 1 2 0,5 4 3 0,-1 1 3 15,1 2 2-15,0 3 2 0,3 2 2 0,-2 3 1 0,2-2 2 0,0 2 1 16,2 1 4-16,-1 0 0 0,4 0 1 0,-2 1-1 0,0-3 2 0,2 0-1 16,0 0-3-16,-1-2-3 0,3-1 2 0,-2-4-2 0,-1-4 0 0,3-3 1 15,-3 0 0-15,1-7 1 0,1 0 1 0,0-6 2 0,0 1 3 0,1-6 3 16,1 0 0-16,-1-6 5 0,2 2 7 0,-1-5 6 0,-1-1 3 0,2-4 5 15,-1-1 5-15,0-4 4 0,-2-1 4 0,3-1 6 0,-5-5 2 0,1 0 6 16,-1-3 4-16,0-2 4 0,-4 0 8 0,0-3 1 0,-2-2 0 0,-2 2 1 0,-3-3 1 16,0 1 0-16,-3-1 3 0,-2-1-1 0,0 0 0 0,-5 1 0 0,-2 0-3 0,-1 0-2 0,-1 2-6 0,-2 0-5 15,-2 2-11-15,-2 1-6 0,-3 2-8 16,-2 0-8-16,-2 3-4 0,1 2-10 0,-5 1-6 0,1 0-7 0,-2 4-6 0,1 4-6 16,-3 1-5-16,2 1-6 0,-1 5-6 0,1 0-15 0,0 2-17 0,-2 3-27 15,3 3-32-15,-3 2-31 0,4 3-36 0,-2 1-32 0,0 2-33 0,2 2-32 16,-1 2-30-16,0 2-16 0,-1 1-8 0,2 2-1 0,-2 2 4 0,1-1 10 15,-1 0 19-15,0-1 26 0,-1 1 31 0,0-2 33 0,-1-3 35 0,2-5 34 16</inkml:trace>
  <inkml:trace contextRef="#ctx0" brushRef="#br0" timeOffset="174201.38">22263 13377 58 0,'6'-2'97'16,"-1"-1"4"-16,0 0 1 0,-1-5 0 0,-2 4 1 0,0-3 1 0,-2 0 0 0,3 1-1 15,0-1 1-15,0 0 0 0,4 1 1 0,-3-1-29 0,6 2-43 0,-4 1-18 16,4 2-8-16,-2 0-3 0,2 2-1 0,2 0 0 0,0 2-1 0,-1 3 1 16,2 0-1-16,3 3 0 0,-3 0 1 0,4 4-2 0,-3-1 1 0,3 2 1 15,3 3 0-15,-2 0 2 0,1 1-1 0,1 2 0 0,0 1 3 0,2-1-1 16,-3 1 1-16,5 2-2 0,-1 0 1 0,-1 2 0 0,2-4 0 0,-2 4-1 15,4-2-3-15,-3-2 2 0,-2 0 0 0,3 0 3 0,-1-2 3 0,-1-2 3 0,-2 0 0 16,0-1 2-16,-1-2 2 0,-2-2 1 0,2 0 0 0,-3 0 2 0,1-2 2 16,0-1 2-16,-4 0 2 0,2 0 1 0,1 0-3 0,-5-4 0 0,2 3-4 0,-3 0-3 0,2-2-1 0,-3-1-2 15,0 0-1-15,-1 1 0 0,1-2 0 0,-5 1-2 0,4 0-1 0,-3-3-1 16,-1 0-1-16,0 0 0 0,-3 1-1 0,3 0-2 16,-4-2 0-16,0 0-2 0,0 0 1 0,0 0-1 0,0 0 0 0,0 0-11 15,0 0-15-15,0 0-24 0,-4 0-29 0,-1-2-26 0,-1 2-23 0,0 2-11 16,-7-2-5-16,2 2-3 0,-3 0 1 0,-2-2-1 0,-4 1 1 0,-2-1-2 15,1 2 1-15,-4-2 10 0,-1 0 15 0,1-3 25 0</inkml:trace>
  <inkml:trace contextRef="#ctx0" brushRef="#br0" timeOffset="174531.38">22739 13912 119 0,'3'5'132'0,"0"-2"5"0,-3-3 3 0,-3 4 4 0,3-4 3 15,-3 0 1-15,2 0 1 0,-3-4-1 0,3 4 0 0,1 0 1 0,0-3 1 16,1 1-39-16,3 1-57 0,0 1-24 0,4 0-10 0,1 0-7 0,0 1-5 0,3 1-3 15,-1 0-4-15,5 3-2 0,-3-3 1 0,-1 4 1 0,6 0 0 0,-2 1-1 16,2 4 2-16,0-2 1 0,1 2-1 0,1 3 1 0,1-1 0 0,0 2 0 16,1 0 2-16,-1 2 1 0,2 2 0 0,1-3 0 0,-2 2 0 0,1 1-1 15,-2-3 1-15,-1-1-2 0,2 3 0 0,-2-4 0 0,0-3-2 0,-1 3 1 0,-3-6 1 16,1 1 1-16,-1-3 1 0,-2-1 2 0,1 0 2 0,-1-2 2 0,-5-3 3 16,3 3 5-16,-2-6 6 0,0 3 6 0,0-3 2 0,-1-2 3 0,-1 0 8 15,-2-1 6-15,2-1 8 0,0-3 11 0,0 0 8 0,-2-4 4 0,1-1 6 16,-3-2 4-16,4 1 4 0,-2-6 0 0,-1 2-2 0,2-6-1 0,-4 0 0 15,2-3-1-15,-4-1-1 0,4-2-6 0,-4-1-10 0,-1 1-9 0,0-3-8 16,0 2-9-16,-1 2-6 0,-5-3-8 0,-1 1-6 0,1 2-7 0,-4-2-9 0,1 3-22 16,-2 0-28-16,-2 1-35 0,-3-1-39 0,0 3-36 0,-2-2-34 0,0 4-39 15,1 1-41-15,-4 0-18 0,2 2-8 0,-3 4-5 0,0 1-1 0,0 2 2 16,-1 0 3-16,2 2 19 0,-3 2 24 0,0-2 32 0,2 0 34 0,-2 3 34 16,2-1 34-16</inkml:trace>
  <inkml:trace contextRef="#ctx0" brushRef="#br0" timeOffset="174982.67">22408 12698 38 0,'-22'-15'49'15,"-1"3"4"-15,-1-2 4 0,3 0 6 0,1 1 2 0,-2-1 4 0,2 3 1 16,0-1 2-16,1-1-3 0,3 3-7 0,-2 0-7 0,1 0-6 0,2 1-4 15,-1 1-2-15,0 2-3 0,0-3-3 0,1 4-4 0,0-1-1 0,-2-2-2 16,2 3 1-16,-2-2 1 0,1 0 4 0,1 3-1 0,-1-4-2 0,2 3-2 0,-1 3-4 16,1-3-2-16,1 2-3 0,1 2 0 0,2 1 0 0,2 1-2 15,0 3-4-15,2 0-2 0,2 5-2 0,-3 1-4 0,6 2-5 0,-3 3-1 0,3 1-1 16,-3 5-1-16,4-2-2 0,0 3-1 0,0 0 2 0,0 2-2 0,4 0-1 0,-3 0-1 16,3 1-1-16,-1-1 1 0,2-1 0 0,-1 1 2 0,4-1-1 0,-2-1 0 15,2-1-1-15,0 1 0 0,3-4 2 0,0 1-1 0,1-1 2 0,2-3 0 16,-1-2 3-16,2 1 1 0,0-4 2 0,2 0 0 0,0-5 1 0,2 0-1 15,1-3 2-15,-2-2 0 0,4-2 1 0,-1-3 2 0,0-2 1 0,-1-3 1 16,0-3 1-16,1-4 2 0,1-3-4 0,0-2 2 0,-1-4 5 0,-1-4 1 16,2-4 2-16,-2 1 1 0,0-5 2 0,-1-2 3 0,-1-2 3 0,-3 0 3 15,-2 0 3-15,1-2 5 0,-4-1 6 0,-2 2 7 0,-4-1 2 0,0 3 0 0,-2-1-3 16,-2 2-2-16,-2-1-2 0,-2 5-2 0,0 2 0 0,-3 0-6 0,1 3-5 16,-2 4-3-16,-3 0-3 0,0 3-6 0,-2 4-7 0,2-1-7 0,-2 5-2 15,-1 1-4-15,1 3 0 0,-2 3-2 0,0 3-1 0,0 1-4 0,-1 1-6 0,0 4-5 16,0 4-7-16,1 1-10 0,-2 3-11 0,0 2-9 0,1 3-12 0,2 2-13 15,0 4-18-15,-2 0-20 0,3 5-22 0,3 2-16 0,-2 2-16 0,3 3 0 16,0 4-1-16,2 2 8 0,-1-1 5 0,3 3 10 0,0-1 9 0,2 0 11 16,2-1 11-16,1-2 14 0,0-2 16 0</inkml:trace>
  <inkml:trace contextRef="#ctx0" brushRef="#br0" timeOffset="182988.87">27651 14508 4 0,'-3'0'21'0,"0"0"0"0,0 0 2 16,-2 0 1-16,2-1 6 0,2 1 7 0,-3-4 0 0,3 4-1 0,-2 0 3 15,-1-2 5-15,3 2 6 0,1 0 6 0,-2-3 1 0,0 2 6 0,2 1 3 16,0 0 6-16,0 0 3 0,0-1 3 0,0 1-1 0,0 0-2 0,0 0-1 16,0 0 0-16,-3-4-1 0,3 4 1 0,0 0 2 0,0 0 3 0,0 0 4 15,0 0 4-15,0-2 2 0,0 2 4 0,0 0 2 0,0 0 1 0,0 0 0 0,-1-2 0 16,1 2-3-16,0 0-4 0,0 0-4 0,0 0-6 0,0 0-6 0,0 0-6 15,0 0-7-15,0 0-7 0,0 0-4 0,0 0-6 0,0 0-5 0,0 0-2 16,0 0-1-16,0 0 0 0,-3 0 0 0,3 0 3 0,0 0 0 0,0 0 2 0,0 0 3 16,0 0 1-16,0 0 0 0,-2 2 1 0,2-2 2 0,0 0-3 0,0 0 1 15,0 0 0-15,0 0-3 0,0 0-4 0,0 0 0 0,0 0-2 0,0 0-4 16,0 0-3-16,0 0-3 0,0 0-2 0,0 0-1 0,0 0-4 0,0 0 0 16,0 0 0-16,0 0-2 0,0 0-5 0,0 0-3 0,0 0-2 0,0 0-2 15,0 0 1-15,0 0-2 0,0 0-1 0,0 0-1 0,0 0 0 0,0 0 1 16,0 0 0-16,0 0 1 0,0 0-1 0,0 0 5 0,0 0 9 0,0 0 6 15,0 0 9-15,0 0 5 0,0 0 8 0,0 0 8 0,0 0 4 0,0 0 6 0,-1 3 5 16,1 1-1-16,-2-3-1 0,1 2-1 0,-1 3-5 0,-1-3-5 0,-1 3-4 16,1-1-7-16,-2 2-6 0,4 4-6 0,-7-2-6 0,5 1-4 0,-2 2-4 15,0-2 1-15,1 1 1 0,-3 3 2 0,1-2 1 0,1 2 3 0,-1-3 4 0,1 2 3 16,0-1-1-16,1-1 1 0,-2 1-1 0,-1 0 0 0,4-1-1 0,0 0-2 16,0-4-3-16,-1 2-4 0,3-1-4 0,1-3-4 0,-4 0-1 0,4 0-3 15,0 0-2-15,0-2-1 0,0-3-2 0,0 2 2 0,0-2 2 0,0 0 0 16,0 4 0-16,0-4 2 0,2 0 3 0,-2 0 4 0,2 1 2 0,-2-1 0 15,1 0-1-15,3 0 6 0,-1 0 5 0,-2 0 6 0,3 0 4 0,0 0 4 16,0 0 2-16,2 0 1 0,-2 0 0 0,1 0-1 0,2 0-1 0,1-1-1 0,1 1-3 16,-1-2 2-16,0 0 1 0,3 2-2 0,-3-2-4 0,1 2-5 0,4 0-3 15,-4 0-4-15,3-3-4 0,-2 3-2 0,0 0 1 0,1-1-1 0,0 1 0 16,-1-1-2-16,-1-2 0 0,4 3-1 0,-5-1-3 0,1 1-1 0,2 0-2 0,-3 0-2 16,2-2 1-16,-2 2-1 0,-1 0-2 0,0-2 0 0,1 2-1 0,-2 0-2 15,2 0 1-15,-4-1 0 0,1 1-2 0,2-2 2 0,-2 2 1 0,-1-2 0 16,1 2-1-16,-2 0 2 0,-2 0 1 0,3-1 2 0,-4 1 3 0,1-2 2 15,-1 2 1-15,4 0 2 0,-4 0 3 0,0 0 3 0,0-2 3 0,0 2 3 16,0 0 1-16,1-3 3 0,-1 3 6 0,0 0 1 0,0 0 1 0,0 0-1 0,0-1 2 16,0 1 0-16,-1-2-1 0,1 2 0 0,0-4-3 0,-4 2-2 0,4 2-2 15,-1-2-5-15,-3-1-2 0,1-2-3 0,-1 1-5 0,1-3-1 0,-4-2-3 16,2-3-4-16,-1 3-4 0,0-6-1 0,-3 0-3 0,0 2-2 0,0-4-1 16,0 2 0-16,1-1 1 0,0 0-3 0,-2 1-1 0,1 0-1 0,1 2 0 15,0-2 0-15,-1 3-2 0,2 1-1 0,1-1 1 0,-1 2-2 0,2 0-2 0,1 1-8 16,-2 2-8-16,3 1-8 0,-1-1-10 0,3 3-15 0,1 0-21 0,-2 0-39 15,2 4-48-15,0 0-52 0,0 0-54 0,2-2-60 0,-2 0-64 0,0 2-52 16,5-3-41-16,-2 1-14 0,3 0-3 0,-2 1 3 0,1-1 8 0,-1 0 15 16,-4 2 23-16,6 0 38 0,-1 0 49 0,-5 0 52 0,0 0 55 0,0 0 63 15,3 4 65-15</inkml:trace>
  <inkml:trace contextRef="#ctx0" brushRef="#br0" timeOffset="196092.12">24141 16211 31 0,'-5'-4'54'0,"1"0"7"16,-1-1 7-16,1 1 5 0,-1 0 2 0,1 1 5 0,0-2 5 0,-1 1 2 15,0-1 4-15,-1 2-4 0,0 0-7 0,2-1-7 0,0 1-3 0,-1 2 0 16,0-3 1-16,1 3 1 0,-3 1-3 0,2 0 2 0,2 0 1 0,-2 0 4 15,1 0 0-15,-2 1 0 0,2 0 1 0,0 2-2 0,-3 0-5 0,4 0-3 16,-2 1-4-16,0 0-5 0,-1 1-8 0,3 2-3 0,0 2-5 0,0 2-4 0,1 0-5 16,1 7-5-16,-1-2-4 0,2 5-4 0,2-1-3 0,-1 6-2 0,1 0 0 15,1 4-1-15,0 0 1 0,5 2 1 0,-4 1 1 0,5 3-2 0,-3-2 2 16,2 2-1-16,1 0 0 0,1-1-2 0,-1 0 0 0,2-1-1 0,0 3-2 0,1-6 0 16,-2-2 0-16,2 0-1 0,-1-4-2 0,1-2 2 0,0-5 0 0,-2-1 3 15,2-2 3-15,0-5 4 0,1-1 5 0,-2-5 7 0,1-1 8 0,1-3 8 16,2-3 10-16,-1-1 8 0,0-3 4 0,2-2 11 0,-2-4 8 0,3-2 9 15,-2-3 8-15,2-4 4 0,-3-2 1 0,4-2 3 0,-2-4 2 0,-1-1 3 16,0-4 0-16,0-1-2 0,0-2-4 0,-1-2-3 0,-1 1-1 0,-3-2-8 16,1 0-8-16,-1 1-6 0,-1 0-8 0,-2 1-8 0,-2-1-5 0,-2 4-6 15,-3 1-8-15,0 3-8 0,-2-2-9 0,-1 5-6 0,-2-2-6 0,-1 5-3 0,-3 0-5 16,0 0-1-16,-2 3-3 0,1 3-2 0,-3 0-2 0,0 2-2 0,-1 2-2 16,1 1 0-16,-3 4-2 0,2 2-1 0,-2 0-1 0,2 2-2 0,-2 2-4 0,2 3-18 15,-2 2-24-15,2 2-28 0,0 1-29 0,1 4-34 0,1 0-31 16,0 3-39-16,3 2-37 0,0 1-40 0,2 3-35 0,2 3-28 0,2 1-23 0,3 3-8 15,2 0 0-15,-1 0 14 0,4 3 22 0,0 0 27 0,1-3 32 0,0 1 30 16,-1-2 34-16,2-2 38 0,-1-4 38 0,2-1 41 0</inkml:trace>
  <inkml:trace contextRef="#ctx0" brushRef="#br0" timeOffset="196437.32">24774 16253 47 0,'-2'5'92'0,"2"0"4"0,-4 0 2 0,0-2 1 0,0-3 0 16,-1 4 0-16,1-3 2 0,0-1 3 0,-2 0 3 0,3 2 5 0,-1-2 6 0,1 2-19 16,3-2-30-16,-1 0-10 0,1 0 2 0,-4 2 5 0,4-2 9 0,0 0 7 15,0 0 7-15,-1 0 7 0,1 0 3 0,0 0 1 0,0 0-1 0,0 0-6 16,0 0-4-16,0 0-8 0,1 1-7 0,6 1-7 0,-2-2-6 0,4 1-4 16,0 2-8-16,3-2 0 0,3 0-5 0,1 2 1 0,5-2 1 0,1 1 1 15,0-1-1-15,3 1 2 0,4 0 0 0,-1 0 0 0,2-2 1 0,2 1-4 16,3-1-5-16,-2 0-3 0,0 0-1 0,5 0-4 0,-3 0-6 0,1 0-5 15,0 0-5-15,-1 0-4 0,0 0 0 0,-2 0-4 0,1 0 1 0,0 1-2 16,-2-1-2-16,-2 0-1 0,0 0 3 0,-5-1 0 0,2 1-1 0,-2-1-2 0,1-1-1 16,-4 0-1-16,-5 0 0 0,4 1 0 0,-4-1-3 0,1 1 1 0,-6-2 0 15,4 1 1-15,-3-2 2 0,-1 1-4 0,-1-1-3 0,-1 1-10 0,1-1-14 16,-5-1-17-16,2-1-18 0,-1-1-20 0,0 2-21 0,-2-3-18 0,0 2-20 16,0-4-19-16,-4-1-19 0,3 1-19 0,-3 0-21 0,1-3-16 0,-2 0-11 0,-3 0 3 15,1-3 10-15,-1 1 16 0,-4-1 19 0,2-1 19 0,-4 0 21 0,1 0 19 16,-1-3 19-16,-4 3 19 0,4-1 18 0</inkml:trace>
  <inkml:trace contextRef="#ctx0" brushRef="#br0" timeOffset="196732.55">25738 15810 80 0,'3'-4'95'0,"-1"-2"5"16,0 1 5-16,-1 3 2 0,2 0 4 0,1 2 2 0,-3-3 3 0,2 2 4 0,1 0 5 15,2 1 2-15,0 0-1 0,0-3-13 0,2 2-18 0,5 1-8 16,-4 0-3-16,3 0 1 0,2 0 6 0,2 1 4 0,-2 2 4 0,2-2 5 0,3 3 3 16,-2-2 1-16,0 3 3 0,2 0 0 0,0 2-3 0,2 0-3 0,-1 1-5 0,1 0-5 0,1 1-3 0,2 2-3 0,-2-1-4 15,0 4-3-15,3-1-5 16,-1 0-2-16,1 2-1 0,-2 0-5 0,2 2-7 0,-1-3-6 0,1 2-5 0,-2 0-7 15,-2-2-4-15,3 1-3 0,-2-2-2 0,-3-1-2 0,1-3 2 0,-1 4 5 16,1-5 8-16,-2 1 6 0,-2-2 4 0,2 2 10 0,-2-2 8 0,-1-1 8 16,0-1 7-16,0 3 5 0,-2-3 3 0,-1-1 2 0,0 1 1 0,-3 0-3 15,2-1-2-15,-3 1-6 0,-1-2-6 0,-3 0-5 0,1 1-2 0,-2-2-4 16,-2 2-4-16,-1-2 0 0,-3 1-5 0,-1 2-3 0,-2 0-4 0,-4 1-5 0,-1 5-2 16,-7 2-9-16,-4 2-10 0,0 3-23 0,-5 5-24 0,-5 3-37 0,-2 4-44 15,-5 2-50-15,-1 1-55 0,-3 3-56 0,-3 3-57 0,0-1-52 0,1 2-51 16,-1 0-23-16,-2 0-8 0,5 1 0 0,-4-3 6 0,4-2 16 0,-1-1 20 0,3-4 33 15,1-5 37-15,0-3 43 0,2-5 48 0,1-5 50 0,2-5 54 16</inkml:trace>
  <inkml:trace contextRef="#ctx0" brushRef="#br0" timeOffset="197406.95">24288 17260 43 0,'-1'-4'119'0,"-5"2"14"16,-1-2 7-16,-1 1 2 0,-1-2 4 0,-2-1 1 0,0 1-1 0,-1 2 1 15,2-2-1-15,-2 2 1 0,3 1-1 0,-2 0-24 0,3 2-36 0,0 2-32 16,0 2-28-16,0 1-14 0,0-1-6 0,2 5-3 0,-3 2-3 0,1 1-1 16,0 2 0-16,0 0 0 0,-1 4 2 0,0-1 0 0,0 2 0 0,0 2 0 0,1 2 3 15,0 0 0-15,1 0 3 0,0 2 3 0,0-2 3 0,2 0 4 0,2 1 1 16,0-2 0-16,1-1 1 0,1 1 0 0,1-4 0 0,1 2-3 0,3-3 0 15,-1 2 1-15,2-3 3 0,1-1 0 0,2 0 2 0,1-1-1 0,-1-1 0 16,5-2 3-16,-1 1 4 0,1-1 7 0,3-1 2 0,-2-1 7 0,4 0 6 16,0-1 6-16,2-3 8 0,-2 0 2 0,4 1 3 0,-1-3 1 0,1-1 3 0,0 0 1 15,1 0 0-15,0-2 0 0,-1-2 0 0,2 0 2 0,-2 0-2 0,-1-1 2 16,1-2 1-16,-3 2 1 0,1-4 1 0,-2 2 5 0,-1-1 6 0,0-1 11 16,-4 1 11-16,1-1 9 0,-2 0 10 0,-3-2 6 0,0 3 1 0,-1-1 3 15,-3-1 1-15,0 1-1 0,-2-1 0 0,-1 0-1 0,-1 0-1 0,-1-1-5 16,-1 0-9-16,-2-2-9 0,-1 1-12 0,0-1-13 0,-1-3-12 0,-4 2-9 15,1-3-8-15,-4 0-7 0,0 1-7 0,1-4-8 0,-4 0-7 0,0 0-5 0,-1-1-9 16,-3 1-6-16,0-3-5 0,-2 0-6 0,-1 0-9 0,0-1-9 0,0 1-14 16,-2-2-17-16,0 2-20 0,1 0-31 0,-1 0-36 0,3 1-41 0,-1-1-43 15,4 5-49-15,2-2-50 0,3 4-51 0,2 0-49 0,5 4-23 0,2 2-7 0,4 1 3 16,4 4 11-16,0-1 14 0,4 3 20 0,5 1 30 0,0 1 36 0,4-1 42 16,-3 3 43-16,7-2 49 0,-1 1 54 0</inkml:trace>
  <inkml:trace contextRef="#ctx0" brushRef="#br0" timeOffset="198014.62">26627 16096 32 0,'1'-2'95'16,"2"-2"9"-16,-3 1 7 0,2 0 4 0,-2 0 5 0,-2 0 3 0,2 3 4 15,0-2 4-15,-1-2 1 0,-1 2 4 0,1 2-1 0,1 0-21 0,0-2-36 0,0 2-20 16,0 0-18-16,0 0-5 0,0 0-7 0,0 0-5 0,0 0-4 0,-2 4-1 16,2 0-3-16,2 1 1 0,-2 4-1 0,1 0 3 0,-1 2 2 0,3 2 3 15,1 4 2-15,-3-1 4 0,4 3 0 0,-2 2 2 0,4 3-1 0,-1 0 3 16,-2 3-2-16,3-1 1 0,-1 0-2 0,2 2 0 0,1 1-3 0,0-3-4 15,0 1 0-15,2 0-2 0,-1-4 1 0,-1-1-1 0,4 0 2 0,-2-6 1 0,0 1 5 16,1-3 7-16,1-3 4 0,1 1 8 0,1-6 9 0,0 1 3 0,1-1 6 16,3-4 1-16,-3-2 4 0,5-2 1 0,-3-1 2 0,2-2 2 0,2-1 0 0,-2-4 3 15,-1 0-1-15,3-4 0 0,0-1-1 0,-2-1 1 0,0-3-1 0,0 0 4 16,-2-2 7-16,1 0 12 0,-1-3 12 0,-1 1 13 0,-3-2 11 0,2 1 6 16,-3 1 3-16,-1-2-3 0,-2 1-3 0,-1-2-4 0,-1 1 1 0,-2 2-6 15,-3-2-9-15,-1 2-6 0,0-3-12 0,-4 2-14 0,-1-1-16 0,-1 1-15 16,0 1-15-16,-4 2-11 0,0-2-7 0,0 2-2 0,-3 2 0 0,2 3-5 15,-4 1-5-15,1 2-6 0,-1 3-10 0,-1 2-6 0,1 0-5 0,0 6-9 16,-3-2-11-16,4 4-19 0,-4 4-22 0,1-2-29 0,0 7-27 0,0-1-36 16,2 2-34-16,-2 2-44 0,3 2-46 0,-1-1-40 0,3 3-38 0,1 3-21 0,3-1-15 15,2 2 1-15,4 0 7 0,0 2 16 0,4-2 20 0,-1-2 26 0,3 0 30 16,5-1 34-16,-3-3 35 0,2-2 43 0,2-1 47 0</inkml:trace>
  <inkml:trace contextRef="#ctx0" brushRef="#br0" timeOffset="198388.32">27803 16061 33 0,'-17'11'167'0,"1"-2"46"15,-1 0 20-15,1 0 10 0,-2-5 6 0,4 1 4 0,-2-1 2 0,5-1 1 0,0-3 0 16,2 2-2-16,1-2-2 0,0 0-3 0,2-2-50 0,3 2-72 0,3 0-52 16,0 0-42-16,0 0-22 0,3 0-10 0,0 0-6 0,4 0-5 0,0 0 0 15,3 0 1-15,-1 0 6 0,4 0 6 0,-1 0 11 0,4 0 11 0,2 0 9 16,0 2 10-16,3-1 11 0,0-1 7 0,4 4 9 0,2-4 10 0,0 0 12 16,1 1 10-16,2-1 10 0,2-1 6 0,-1 1 1 0,1-2 1 0,0 0-4 15,1 1-4-15,-2-3-6 0,1 1-4 0,-2 1-10 0,0-1-10 0,-1-1-8 0,-3 2-8 16,0-2-11-16,-2-1-10 0,-2 2-9 0,0 0-9 0,-5-1-6 0,1 0-6 15,-1 0-4-15,-4 0-7 0,-1-1-13 0,2 1-18 0,-2 2-22 0,-4-2-22 16,2 1-22-16,-2 0-25 0,-3-1-21 0,2 1-25 0,-1-1-28 0,-2 2-27 0,0-4-27 16,-3 2-27-16,1-4-24 0,-2 1-21 0,-2-1-15 0,2-1-12 0,-3-1 8 15,0-2 21-15,0 1 19 0,-3-2 21 0,-1 0 22 0,1-2 24 0,-2 0 25 16,-5-3 29-16,4 1 27 0,-3-1 25 0,-1 0 25 0</inkml:trace>
  <inkml:trace contextRef="#ctx0" brushRef="#br0" timeOffset="198673.8">28368 15640 105 0,'5'-2'149'0,"-2"1"20"0,3-1 17 0,-3 2 15 0,2-2 13 0,-2 2 11 15,2 0 10-15,-2 0 9 0,2-1 10 0,2 1 6 0,0 0 8 0,1-2-27 16,0 2-41-16,4 0-26 0,-1 2-20 0,1-1-10 0,0-1-5 0,1 4 1 0,1-3 0 16,-1 3 3-16,1-1 4 0,-2 0 2 0,1 2 1 0,1-2-3 0,1 3-2 15,0-1-4-15,0-1-7 0,0 0-4 0,3 1-7 0,-1 0-9 0,2 0-10 16,-1-1-14-16,4 2-16 0,-5-1-15 0,5 2-13 0,-1-2-9 0,1 0-8 16,-1 1-5-16,-3-1-6 0,2 1-4 0,2-3-1 0,-4 1-5 0,-1 0-4 0,1 0-1 15,-2-2 1-15,2 2-1 0,-6 0 2 0,6-1-2 0,-6 0 1 0,2 0-2 0,-2 1-1 0,2 1 0 0,-3-1 1 0,-2 1 0 16,1-3 0-16,-2 3 1 15,0-1-1-15,-3 0-1 0,-1 0-1 0,1 3 0 0,-1-4 0 0,-4 3 0 16,0 0 2-16,0 2 1 0,-4 0 0 0,-1 4 1 0,-3-1-2 0,-1 3-2 0,-4 1-3 16,-1 2-10-16,-3 3-12 0,-3 0-11 0,-2 0-13 0,0 1-14 0,-2 1-15 15,1 1-21-15,-3-3-24 0,3 2-29 0,0-2-31 0,1-2-42 0,2-1-45 16,2-2-46-16,3-1-44 0,0-3-21 0,5 2-10 0,1-4 2 0,3 0 8 0,3-1 13 16,0-3 15-16,3-5 21 0,3 2 21 0,-3-2 29 0,6-1 28 15,2-2 44-15,2-4 46 0,1-3 47 0</inkml:trace>
  <inkml:trace contextRef="#ctx0" brushRef="#br0" timeOffset="199068.08">29482 15762 120 0,'10'-7'151'0,"-6"1"15"0,0-1 7 16,-4 1 5-16,0 1-1 0,0 0 3 0,-2 1 0 0,0 0 1 0,1-1 0 0,-2 4 1 16,1-1-13-16,-1 0-20 0,3 2-35 0,-3 0-45 0,-2 0-20 0,4 2-14 15,-3 0 0-15,0 0 5 0,0 2 7 0,1 1 10 0,-3 3 11 0,3 1 7 16,-2 1 6-16,4 2 5 0,-3 3 1 0,1-1 1 0,2 4 0 0,1 2-2 15,0-1-1-15,0 1-3 0,0 3-2 0,3-1-6 0,0 0-5 0,0 0-7 0,4 1-6 16,-1-2-7-16,2-2-2 0,0 1 1 0,0-2 6 0,2 0 4 0,2-4 11 16,0-1 10-16,1-1 14 0,0 0 15 0,1-3 8 0,-1-4 9 0,2-1 7 15,0 1 4-15,0-5 5 0,1 0 2 0,1-3 0 0,-1-1 1 0,2-1-4 16,-1-2-3-16,4-2-9 0,-3-3-9 0,0 1-11 0,1-3-13 0,0-1-8 16,-2-2-6-16,1-1-4 0,-2 2-4 0,1-5-3 0,-4 1 0 0,2 2-1 15,-4-4-1-15,1 1-1 0,-2 1-3 0,-2-2-2 0,1 0-4 0,-3-2-1 16,0 1-4-16,-3 0-3 0,-1-2-5 0,-2 0-3 0,0 0-6 0,-5 0-5 0,-1 0-5 15,0-1-3-15,-3 1-2 0,0-3-3 0,-3 4-1 0,-1-1 1 0,-3 2-1 16,0 2-2-16,-1 1-3 0,1 2-1 0,-5 2-1 0,4 3-4 0,-4 0-5 0,1 5-4 16,1 3-7-16,-3 2-10 0,0 5-10 0,-2 1-14 0,2 3-18 0,-2 3-21 15,0 5-32-15,1-1-43 0,2 7-53 0,-3-1-64 0,1 5-71 0,1 1-71 16,1 2-68-16,-1 3-27 0,1 2-10 0,4 1 1 0,-4-1 6 0,5 2 9 16,-3-2 14-16,1 1 23 0,0-1 28 0,1-2 45 0,2-2 53 0,-2-3 67 15,3-1 71-15</inkml:trace>
  <inkml:trace contextRef="#ctx0" brushRef="#br0" timeOffset="202058.77">28665 13353 11 0,'0'0'75'16,"0"0"6"-16,0 0 5 0,1-1 0 0,-1 1 4 0,2-4 1 0,0 2 1 0,-2-2 4 15,0 0 0-15,0-1 2 0,0 2-1 0,0 0-20 0,1-1-30 0,1 3-14 16,-2-2-5-16,0-1-1 0,0 4 0 0,0 0 1 0,0-4 3 0,0 4 5 15,0-2 0-15,-2-1 5 0,2 3 5 0,-1-1 3 0,1 1 4 0,0 0 2 16,0 0 1-16,0 0 3 0,-4 0 0 0,4 0 2 0,-1 1-3 0,1-1 0 16,-3 3-5-16,1-2-2 0,2-1-3 0,-2 1-5 0,2-1-6 0,0 0-3 15,-2 0-2-15,2 0-2 0,-2 3-4 0,2-3-3 0,-2 1-4 0,2-1-2 16,0 0-3-16,-3 2-1 0,3-2-4 0,-3 0-2 0,3 0 0 0,-2 2 0 0,2-2-3 16,0 0 0-16,-1 1 0 0,1-1-2 0,0 0 0 0,0 0-1 0,0 0-1 15,0 0-1-15,0 0 1 0,0 0 0 0,0 0 1 0,0 0 0 0,0 0 0 16,0 0-1-16,0 0 0 0,0 0-1 0,0 0 1 0,0 0-2 0,0 0-1 0,0 0-1 15,0 0 3-15,0 0 2 0,0 0 1 0,0 0-1 0,0 0 0 0,0 0-1 16,0 0 1-16,0 0-1 0,0 0 0 0,0 0 0 0,0 0-1 0,0 0 2 16,0 0 1-16,0 0 1 0,0 0-2 0,0 0-1 0,0 0 0 0,0 0-1 15,0 0-1-15,0 0-1 0,0 0-1 0,0 0-6 0,0 0-5 0,-3 0-8 16,3 0-6-16,-4 0-10 0,3 0-9 0,-3 0-13 0,1 0-13 0,-3 0-13 0,5 2-18 16,-4-2-18-16,0 0-17 0,0 1-16 0,0 1-11 0,-2 0-4 0,1-1 4 15,1 1 5-15,-2 0 7 0,2-1 10 0,-4-1 10 0,5-1 12 0,-3-1 12 16,1-1 16-16,-1-2 15 0</inkml:trace>
  <inkml:trace contextRef="#ctx0" brushRef="#br0" timeOffset="203293.71">28970 13211 20 0,'-2'2'84'0,"2"-2"8"0,-1 0 10 0,-4-2 7 0,4 2 5 0,-2-4 6 0,-1 3 5 0,1-3 1 15,-2 2 4-15,4-1 3 0,-3 1 6 0,0-1-20 16,-1-1-30-16,1 3-18 0,0-1-8 0,-1 1-9 0,-1-1-7 0,1 2-7 15,-2 0-7-15,-3 0-5 0,0 0-4 0,0 2-2 0,-2-1-2 0,0 2-5 16,-2-1-6-16,-3 3-1 0,0 0-1 0,0 2 1 0,-4 1 0 0,-1 0 1 16,0 3 2-16,1-1 1 0,-2-1 0 0,-2 3 1 0,-1 0-1 0,1 1 1 15,-4 1-1-15,1 1 0 0,-2-1-1 0,0 1-4 0,-4 1-5 0,1 0-10 0,2 2-14 16,-4-1-16-16,2 2-14 0,1-1-18 0,-1-2-17 0,5 1-24 0,-1-1-26 16,7-2-11-16,1 1-7 0,3-3-3 0,3-3-1 0,6-2 3 0,-1-1 4 15,6-5 6-15,4-1 13 0,0-7 13 0,1-3 14 0,4-3 17 0</inkml:trace>
  <inkml:trace contextRef="#ctx0" brushRef="#br0" timeOffset="203591.65">28549 12999 107 0,'12'-2'122'0,"-5"0"7"0,-2-1 5 0,-2-1 3 0,-3 1 5 16,2 0 3-16,-2-3 5 0,-2 4 4 0,1-4 3 0,1 5 2 0,-4-2-14 0,3 3-25 16,-2 0-31-16,-2 0-34 0,1 1-15 0,-1 2-6 0,-3 1-2 15,0 0-3-15,-3 5-2 0,-2-1-1 0,-1 2 1 0,-2 3 0 0,-1 0 2 0,-1 3 3 16,-2 2 2-16,-1 2 3 0,0 4 1 0,-2-1 3 0,-1 2 2 0,2 4 0 15,1-2 2-15,-1 4-2 0,0-4-3 0,5 4-2 0,-2-1-4 0,4 1-5 16,0-4-5-16,2 1-6 0,-6 24 9 0,13-27-17 0,3 1-3 0,-1-6-3 16,4 1-2-16,0-1-2 0,5-2 0 0,2 0 1 0,1-3 1 0,2-1 2 15,3-1 0-15,3-1 3 0,2-2 2 0,4-2 1 0,3-1 2 0,0 0 1 16,2-3 0-16,3 0 3 0,5 0 1 0,-2-4 0 0,2 0-2 0,0-3-1 16,1 1-2-16,-1-2 0 0,0-1-3 0,1-2 0 0,-3 2-1 0,2-1-2 15,-5-3-2-15,1 3-1 0,-4-3-4 0,2 5-12 0,-5-3-18 0,-1 2-22 16,-1-1-27-16,-2 1-25 0,-2 2-26 0,-2 2-32 0,-2-3-35 0,-1 4-14 15,0 0-8-15,-5 0-4 0,0 4-2 0,-1-3 0 0,-4 2 2 0,-3-3 12 0,0 0 18 16,0 0 22-16,0 0 25 0,-7-3 28 0</inkml:trace>
  <inkml:trace contextRef="#ctx0" brushRef="#br0" timeOffset="206263.98">23533 15373 16 0,'-10'-5'36'0,"-1"2"3"0,2-2 3 0,1 0 3 15,0 1 5-15,-3-2 3 0,3 2 0 0,1 0-2 0,-1 1-7 0,1-3-2 16,0 4-1-16,1-4-3 0,-1 3-1 0,-2-1 2 0,1 0 8 0,2 3 1 16,-4-2 1-16,1 0-2 0,0 1-2 0,-3-1 1 0,0-1 0 0,1 0 3 15,-5 4 1-15,5-4 5 0,-2 1 4 0,-1-1 4 0,1 0 4 0,-1 0 0 0,1-1-3 16,3 2 2-16,-2-3-1 0,1 3 5 0,0-2 3 0,2 3 1 0,1-2-1 16,0-1-2-16,0 3-5 0,2-1-5 0,1-1-7 0,0 3-7 0,2-1-5 15,1 2-7-15,1-1-7 0,1 1-3 0,-5-2-7 0,5 2-6 0,0 0-6 0,0 0-5 16,0 0-1-16,0 0-1 0,0 0-2 0,0 0-1 0,0 0-1 0,0 0 1 15,0 0 0-15,5 0 1 0,-4 2-1 0,2-1 2 0,1 1-2 0,-3-1 2 16,4 1-1-16,-2 1 2 0,2-1 0 0,3 1 0 0,-4 1 1 0,1 1 0 16,2-1 1-16,-1 0 4 0,5-1 6 0,-1 2 5 0,-2 1 5 0,4-1 2 15,-1 1 4-15,0 0 7 0,3 0 4 0,1 0 9 0,0 1 7 0,2-3 6 16,0 4 5-16,0-2 4 0,4 1 5 0,1 0 0 0,0-3 0 0,0 5 0 0,3-4 4 16,2 2 0-16,2-1 3 0,-1 1 0 0,4 0-4 0,-2-3-1 15,3 2-2-15,2-1 1 0,1-1-4 0,1 0 0 0,3 0-3 0,-1-1-4 0,0 0-3 16,4-1-6-16,-4 0-6 0,3-1-3 0,0 0-6 0,-1 2-1 0,1-3-1 0,-2 0 1 15,2 3 5-15,-3-2 5 0,4-1 11 0,-4 0 5 0,3 0 7 16,0 0 4-16,-1 0 4 0,2-1 3 0,1-2 1 0,-1 0 3 0,3 1 3 0,-4-2 3 16,6-1 1-16,-4 0-5 0,3 1-7 0,-1-4-11 0,3 1-11 0,2 2-6 15,0-4-2-15,1 0-4 0,-1-1-5 0,4 2-3 0,2-2-4 0,1 1-3 16,4-4-4-16,-2 2-5 0,3 1-3 0,0-2-2 0,2 2-2 0,0-2-2 16,2 2-2-16,-3-1-3 0,1 1-3 0,1 1-1 0,-2 1 1 0,-3 0 1 15,-1 1 2-15,0 0 2 0,-1 1 0 0,-2-2 1 0,0 2 1 0,-2 0 3 0,-3-1 4 16,1 2 3-16,-3-2 3 0,2 0 2 0,-4 1 1 0,1-1 0 0,-3 0 2 15,-1-1 0-15,2 0 1 0,-2 0 2 0,1-1-1 0,0 1-1 0,-2 0-2 16,0-1-2-16,2-1-1 0,0 1-2 0,-2 0-4 0,-1 1-2 0,1 0-4 0,-1 1-1 16,1-1-2-16,-3 1-3 0,-1-2-2 0,-1 2-3 0,-2 1-1 0,-1 1 0 15,1 0-1-15,-2 0 0 0,-2 0-1 0,0-1-1 0,-1 3 1 0,-2 2 1 16,0-2 0-16,0 1 1 0,-3 1-1 0,1-1 1 0,-1 2-1 0,0-2 1 16,-2 2-1-16,2-1 2 0,-3-2-1 0,3 2 0 0,-2 0-1 0,0 1 0 15,2-3 2-15,-5 3 1 0,5-3 1 0,-2 2 0 0,1-1 1 0,-1-1 1 16,0 1 0-16,-1-2 1 0,0 2-1 0,-1 0 0 0,2-2 3 0,-4 1 1 0,1 0-2 15,2-1-2-15,-2 1-1 0,-1-1-1 0,-1 2-2 0,1 0 0 0,-4-2-1 16,4 1-1-16,-5 2-2 0,2-2 0 0,0 2 0 0,-2-3 0 0,-1 3-2 16,0-1 0-16,0 1 1 0,0-1 2 0,-1 1 1 0,2-2 1 0,-3 3-2 15,2-1 2-15,0-1-1 0,-1 2 2 0,0-2 0 0,2 2 2 0,-2 0 1 0,2-3 0 16,-3 1-1-16,2 2 1 0,0-1 0 0,-1 1-1 0,-2-2 0 0,1 1 1 16,3 1 1-16,-3-2 1 0,2 2 2 0,-2-2 2 0,1 2 0 0,-1 0 0 15,1 0 0-15,-1 0-1 0,1 0-1 0,-3 0 1 0,0 0 1 0,2 0 0 16,-4-1-2-16,-1 1-1 0,3 0-2 0,-5-2-1 0,2 2-3 0,-3-2-1 0,2 1-2 15,-1 1-5-15,-3 0-5 0,-2 0-8 0,-1 0-11 0,0 0-13 0,0 0-16 16,0 0-20-16,0 0-22 0,0 0-37 0,0 0-41 0,0 0-46 0,0 0-48 0,0 0-54 16,0 0-56-16,0 0-48 0,0 0-47 0,0 0-17 0,0 0-1 15,0 0 8-15,-4 0 15 0,-2-2 18 0,-1-1 24 0,1-2 33 0,-1-6 43 0,-2-1 48 16,1-5 48-16,0-3 53 0,0-3 59 0</inkml:trace>
  <inkml:trace contextRef="#ctx0" brushRef="#br0" timeOffset="206606.52">25313 13841 24 0,'-40'-18'23'0,"3"-2"-3"0,-1 1-4 0,1-2-8 16,2 4-2-16,4-4-4 0,-1 1-1 0,2 1 0 0,3 1-12 0,0 0-16 16,4 3-4-16</inkml:trace>
  <inkml:trace contextRef="#ctx0" brushRef="#br0" timeOffset="207312.44">24717 12052 10 0,'-9'6'38'0,"-1"1"-1"0,0-1 1 0,3-1 0 0,-1 2 3 16,1-1 0-16,4-1-1 0,-2 4 0 0,4 0 1 0,-1 2-11 0,-1 1-15 16,6 2-7-16,-1-1-3 0,-1 2-3 0,2 1 0 0,2 1 0 0,-2-1-1 15,4 3 0-15,-2-3 0 0,4 0 0 0,-3-2 2 0,2 0 0 0,0-1 1 16,3-3 3-16,-1-1 3 0,-1-1 8 0,2-3 7 0,-1-2 8 0,-1-1 4 0,4 0 6 16,0-4 6-16,-1 0 4 0,-1-2 2 0,0-1 0 0,3-2 1 0,-2 0 3 15,2-2 3-15,-2-4-1 0,-2 2 0 0,4-2-4 0,-3-3-2 0,2 1-3 16,-4-1-1-16,3-3-3 0,-3 1 0 0,0 0-3 0,-1-2-2 0,0 0 0 15,-2-2-1-15,1 2 1 0,-2-1 3 0,-2-2-1 0,-2 2 0 0,3 1-2 16,-3 1-4-16,-1-2 1 0,-1 1 1 0,1 0 1 0,-4 3 1 0,1 1 0 16,2-1 1-16,-4 4 5 0,2-2 0 0,-5 2-1 0,3 2-5 0,-1-1-4 0,-1 4-1 15,-1 0-1-15,-1 0 0 0,3 1-4 0,-4 3-5 0,1 0-7 0,-1 0-13 16,2 1-11-16,-1 1-15 0,0 2-16 0,-1 2-17 0,0 1-18 0,3 1-17 0,-3 0-19 16,4 3-17-16,-2 0-24 0,0 2-22 0,3-1-13 0,0 2-9 0,4 0 0 15,-1-1 4-15,2 2 8 0,2-2 12 0,-1-1 11 0,3-2 15 0,0-1 17 16,1-2 14-16,4-3 20 0</inkml:trace>
  <inkml:trace contextRef="#ctx0" brushRef="#br0" timeOffset="207671.42">25362 11912 71 0,'1'13'108'16,"-1"1"5"-16,-1-3 2 0,-4-2 1 0,1-3 1 0,-1 1-1 15,0-4 2-15,2 0 0 0,-4-2-2 0,3-1 1 0,-1 0-1 0,4 3-31 0,-3-3-44 16,1 1-21-16,2 1-12 0,1-2-3 0,-4 0-3 0,3 2 0 0,1-2 0 0,-2 1-1 15,2-1-1-15,-2 2 2 0,2-2 1 0,0 0 4 0,0 6 4 16,4-6 5-16,-4 4 9 0,3 1 5 0,0-1 4 0,2 1 2 0,0 1 5 0,2 1 1 16,3-1 3-16,0 3 0 0,2 1 1 0,1 0 3 0,4 2-3 0,1-1-1 15,2 1-3-15,2 1-7 0,2 2-7 0,1 0-4 0,4 0-6 0,-1 0-4 16,4 2-2-16,-1-2-3 0,3 1-3 0,-1 1-2 0,0-3 0 0,2 3-2 16,1-2-2-16,-1-1-1 0,0 1 0 0,-2 1 0 0,0-5 2 0,0 2 1 15,-1 1 1-15,-2-3 7 0,0 2 8 0,-3 0 9 0,0-4 3 0,-4 1 5 16,-2 2 4-16,0-4 8 0,-1 2 6 0,-2-3 8 0,-3 1 3 0,-2-1 4 0,-2 0 2 15,2-2 1-15,-5-1-1 0,-2 3-4 0,3-3-9 0,-6-1-5 0,2 0-6 16,-1-1-3-16,-3-1-4 0,-1-1-6 0,0 0-9 0,0 0-5 0,0 4-5 16,0-4-4-16,-1 3-2 0,1-1-5 0,-4-2-6 0,3 1-13 0,-1 1-16 0,-1-2-22 15,0 0-24-15,-3 0-19 0,3-2-18 0,-2 1-19 0,-2-1-15 0,1 0-15 16,-2-3-15-16,2 2-16 0,-1-3-18 0,-1 2-11 0,4-3-7 0,-5-1 6 16,4-4 16-16,0 1 18 0,0-3 22 0,2-1 20 0,0 1 19 0,-2-5 17 15,2 1 15-15,1-2 18 0</inkml:trace>
  <inkml:trace contextRef="#ctx0" brushRef="#br0" timeOffset="207955.72">26179 12183 52 0,'4'-13'74'15,"-1"2"8"-15,0 1 10 0,0 1 9 0,2 2 4 0,-1 2 7 0,0 0 2 16,-3 0 4-16,2 1 1 0,1 2 1 0,-3 0-16 0,1 2-23 0,3 0-11 0,-4 2-5 16,5 0-2-16,-1 2-3 0,1 1 0 0,1 3-3 0,-1-4 0 0,5 3-2 0,-1 1 2 0,-1 2-1 0,2 0 4 0,0 2 6 0,2-1 4 0,-2 2 1 31,0-1 3-31,5-1 2 0,-3 5-2 0,2-3 1 0,0 0-4 0,0 1 0 0,3 0-1 16,1-1 0-16,-2 1 0 0,4-2 0 0,-3 0-2 0,2-1-4 0,0 1 0 15,4-1 0-15,-3 1-2 0,-1-2-1 0,2 0-3 0,-3-1-3 0,3 1-1 16,0-2-3-16,-2 1 0 0,-2-4-3 0,3 1 1 0,-5 1 1 0,-1-1 0 15,2-2 4-15,-4 3 4 0,-1-4 1 0,-3 2 4 0,0-4 5 0,0 2 3 16,-5 1 8-16,0-2 4 0,-1 0 7 0,-2-1 3 0,-1-1 7 0,-1 4 4 16,-1-3 1-16,1 1 0 0,-4 1-3 0,-2 1-7 0,-2-1-5 0,-4 3-10 0,-1 1-5 15,-5 2-11-15,-5 3-9 0,0-1-7 0,-6 4-13 0,-6 0-10 0,0 4-10 16,-2-1-13-16,-2 2-15 0,-2-2-25 0,-1 2-31 0,2 0-24 0,-2 0-23 16,5-1-23-16,0-4-20 0,3 4-26 0,4-4-27 0,2 0-27 0,2-1-29 0,5-1-25 15,6-1-20-15,1-3-17 0,5 0-11 0,4 1 3 0,0-3 12 0,6 1 17 16,3-3 21-16,4 0 19 0,2-1 20 0,2-1 26 0,4-2 30 0,1-2 27 15,3-2 30-15,2-3 27 0,3-1 22 0</inkml:trace>
  <inkml:trace contextRef="#ctx0" brushRef="#br0" timeOffset="208331.16">26973 12637 83 0,'11'-6'123'0,"-3"4"20"0,-2-2 18 0,-3 3 12 16,-3 1 9-16,0 0 7 0,0 0 6 0,-1-2 3 0,-2 2 4 0,-2 0-1 0,4 0 2 15,-4 2-33-15,2-1-44 0,-4 1-29 0,2 1-20 0,-1 1-18 0,-2 0-20 16,0 1-10-16,0 2-7 0,-2 0-6 0,2 1-5 0,0 0-1 0,-1 1-2 15,0 0 0-15,1 2 0 0,2 0-2 0,1 2-3 0,0-1 1 0,-1 0 3 0,5 2 2 16,-1-1 1-16,2 0-1 0,0 3 1 0,3-2-3 0,2-1-1 0,-1 2-2 16,1-1 0-16,2-3-1 0,2 1-2 0,2-1 5 0,0 1 7 0,1-3 1 15,3-1 1-15,0-1 2 0,3-1 4 0,1-1 6 0,1 0 6 0,1 0 4 16,1-2 6-16,-1 0 6 0,5-2 4 0,0-1 4 0,1-1 2 0,3-2 3 16,-1 0 0-16,1-2 1 0,1 0 2 0,1-1-1 0,0-3 2 0,-2 1-2 15,0 0-4-15,0-4-1 0,0 2-3 0,0-2 1 0,-3-2 4 0,-2 2 1 0,1 0 3 16,-5-3 6-16,1 1 5 0,-1 0 9 0,0-1 7 0,-6-1 6 0,1 1-2 15,-2-1 2-15,-4 1 3 0,0 0-1 0,-2-4 0 0,-2 4-1 0,-3-1-4 16,-3 1-2-16,0-1-3 0,-2-1-5 0,-4 1-10 0,0-2-11 0,-2 4-12 0,-2-5-7 16,-4 2-4-16,0 2-6 0,-3-1-7 0,-4 0-6 0,0 1-2 0,-4 2-4 15,0 0-3-15,-2 3-4 0,-1 0-4 0,-2 1-3 0,1 4-2 0,-4 0-2 0,1 2-1 0,1 3-3 0,1 3-1 0,0 2 2 16,1-1 1-16,-1 3-2 16,1 2-2-16,2 2-9 0,2 0-13 0,2 3-29 0,-1 1-36 0,3 1-42 15,1 1-44-15,-1 1-47 0,4 0-53 0,0 2-49 0,4 2-43 0,-1 0-28 16,6 3-14-16,-2 0-8 0,4 0 2 0,0 0 8 0,2-2 9 0,3-1 29 15,2-3 37-15,3 0 43 0,2-4 44 0,2-3 50 0,1-6 54 0</inkml:trace>
  <inkml:trace contextRef="#ctx0" brushRef="#br0" timeOffset="-185135.56">23538 11106 9 0,'-2'-14'35'0,"0"-4"-2"0,-1 4 0 15,1 1-6-15,-2-2-9 0,0 0-5 0,1 1-8 0,-3 0-4 0,3 1-4 0,0 0-8 16,0-2-13-16,-1 3-6 0,3 0-4 0,-1 0-1 0,1 1 0 16</inkml:trace>
  <inkml:trace contextRef="#ctx0" brushRef="#br0" timeOffset="-183124.57">25651 10074 135 0,'2'-2'184'0,"-1"-2"25"16,-1 1 16-16,0-2 9 0,-1 2 6 0,-1 0 7 0,1-2 3 0,1-1 2 16,-4 3 1-16,3-2-2 0,-1 1 0 0,2-2-36 0,-1 3-53 0,1 1-45 0,0-2-41 15,0 1-19-15,0 3-8 0,0 0 0 0,0-1 3 0,0 1 4 16,0 0 6-16,0 0 11 0,0-4 9 0,0 4 9 0,0 0 8 0,0 0 2 16,0 0 1-16,3 0-2 0,-2 3 3 0,4-2-3 0,-2 3-4 0,2-2-7 0,2 3-6 15,-1 0-5-15,2 2-9 0,0 1-6 0,1 3-9 0,0 0-5 0,3 2-5 16,-3 0-2-16,2 6 0 0,-1-2-3 0,-1 3-1 0,2-1-5 0,-3 1-2 15,2 3-3-15,-4-1-1 0,3 2-3 0,-1-1-2 0,-3 0-2 0,2 0-2 0,-1-2-1 16,-2 3 0-16,1-5-1 0,-2 0-3 0,2-1 1 0,-1 1 0 0,-1-4 3 16,-2-1 3-16,4 1 2 0,-2-3 1 0,-2-1 1 0,1-2-1 0,0 0 3 15,-1-3 0-15,1 1 2 0,-1-2 3 0,1-1 4 0,0-3 3 0,-2 0 3 16,0-1 3-16,0 0 1 0,0 0 1 0,0 0-1 0,0 0-1 0,3-1 0 16,-1 1 0-16,-1-4-1 0,1-1-2 0,1 0-4 0,1-2-3 0,-2-2-4 0,3-3-4 15,0-2-5-15,-1-2-4 0,1-2-6 0,4-4-4 0,-1 0-2 0,0-1-2 16,0-2 0-16,5 0-3 0,-4 0-1 0,3 2 0 0,-2-1 0 0,3 1-1 15,0 3 1-15,-1-1-2 0,4 4 0 0,-3 0 2 0,1 0-1 0,2 2 1 0,-2 0 0 16,0 3-1-16,1 0 0 0,0 3 0 0,-2-1 0 0,3 2 1 0,-3 1-1 16,1 2 0-16,-2 0 0 0,1 2 1 0,1 0 1 0,-2 3-1 0,0 0 1 15,-1 0 1-15,0 4 1 0,2 1 1 0,-2 0 0 0,0 1 1 0,-2 2 2 16,1 1 1-16,0 2 1 0,0 1 1 0,-2 1 1 0,2-2 1 0,-2 4 0 16,-2 1 3-16,0-1-1 0,-1 1 0 0,0-1 0 0,-2 0-1 0,2 1-3 15,-4 0-3-15,2-1 0 0,-3 0 2 0,2-1-1 0,0 0-1 0,-1-1 1 16,-1-1-3-16,2-1-1 0,-1 3-3 0,1-4-10 0,0 0-12 0,-1 0-17 0,3-2-23 15,-1 1-33-15,-2-1-36 0,4 0-46 0,-1 0-50 0,0 0-55 0,0-3-55 16,0-3-54-16,2 1-52 0,-1 1-23 0,2-2-10 0,2-2 3 0,-1-2 9 16,1-2 19-16,0 1 21 0,-1-1 33 0,2-4 41 0,1 0 45 0,-3-3 47 0,-2-1 53 15,1-3 57-15</inkml:trace>
  <inkml:trace contextRef="#ctx0" brushRef="#br0" timeOffset="-182839">26631 9860 106 0,'2'-2'150'0,"0"1"26"0,-2 1 24 0,1-3 18 16,-1 1 17-16,0 2 10 0,3-2 10 0,-3 2 5 0,0 0 8 0,0 0 8 15,2-2 9-15,1 4-24 0,-1-2-43 0,0 4-21 0,1-1-15 0,-2 2-4 16,4 1 1-16,-4 3-4 0,1 2-5 0,-1 1-4 0,-1 2-5 0,0 0-6 15,-1 3-5-15,-1 2-6 0,-2 1-9 0,1-1-8 0,-4 1-8 0,2 4-13 16,-1-4-16-16,0 1-21 0,-3 1-25 0,0 0-14 0,0-1-12 0,0 1-11 16,-3-2-14-16,4 2-23 0,-2-2-29 0,-2 0-32 0,4-2-35 0,-4 0-37 15,2-1-36-15,1-3-39 0,-4 2-38 0,5-3-33 0,0-3-29 0,0-1-29 16,1-1-31-16,0-4-6 0,2-2 2 0,5-2 18 0,0 0 26 0,0 0 30 0,0-5 33 16,0-1 36-16,4-3 36 0,1-1 39 0,-1-1 38 0,5-1 32 0</inkml:trace>
  <inkml:trace contextRef="#ctx0" brushRef="#br0" timeOffset="-182682">26627 10166 77 0,'16'-11'131'15,"1"2"25"-15,-1-2 22 0,1 0 20 0,-1 2 20 0,1-1 14 0,-1 1 13 0,3-1 12 16,-3 2 9-16,1 2 11 0,2-3 8 0,1 0-18 0,-2 4-38 0,0-1-20 16,1 2-15-16,-2-1-13 0,-1-1-12 0,0 3-11 0,-2 1-13 0,0-1-10 15,-3 3-11-15,1-2-13 0,-3 0-8 0,-1 2-13 0,-2 0-9 0,-1 0-19 16,0 0-24-16,1 2-31 0,-3 0-36 0,-2-2-42 0,1 2-41 0,-2-2-45 0,0 0-48 16,-2 5-45-16,1-1-44 0,-2-1-30 0,-3 2-24 0,-2 1-10 0,0 0-4 15,-5 3 6-15,0-1 14 0,1 4 20 0,-6-1 26 0,2 0 28 0,-2 1 32 16,-3-1 38-16,0-1 42 0,-1 1 41 0</inkml:trace>
  <inkml:trace contextRef="#ctx0" brushRef="#br0" timeOffset="-182529.25">26758 10260 4 0,'5'13'150'15,"0"2"54"-15,-1-2 38 0,1 3 30 0,0-5 29 0,-2 3 32 0,2-3 29 16,-4 1 27-16,2 2 19 0,1-3 14 0,-1 1 11 0,0 2 12 0,-1 0-30 16,2 1-49-16,-2 2-45 0,1 1-48 0,-2 2-30 0,3 2-26 0,-3 1-27 15,1 3-29-15,-1-1-28 0,-1 2-28 0,0 1-24 0,-1 3-21 0,-1-2-38 0,1 3-43 16,-3 0-66-16,0 0-77 0,-2-1-104 0,3 5-117 0,-2-3-57 0,-2 2-28 15,2-1-14-15,-4 3-5 0,1 1-3 0,-1-2-3 0,-3 2 5 0,-2-1 9 0,2 1 23 16,-6-3 34-16,1 1 56 0,-4 1 69 0,6-1 99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1:17:47.161"/>
    </inkml:context>
    <inkml:brush xml:id="br0">
      <inkml:brushProperty name="width" value="0.05292" units="cm"/>
      <inkml:brushProperty name="height" value="0.05292" units="cm"/>
      <inkml:brushProperty name="color" value="#FF0000"/>
    </inkml:brush>
  </inkml:definitions>
  <inkml:trace contextRef="#ctx0" brushRef="#br0">26151 18331 1 0,'-5'-2'0'0,"0"-2"0"0</inkml:trace>
  <inkml:trace contextRef="#ctx0" brushRef="#br0" timeOffset="9594.29">19864 11921 14 0,'-3'9'25'0,"0"1"-1"15,-2-3-1-15,2 0 1 0,-3-2 1 0,1-1-1 0,0 1-4 0,1-1-3 16,-1-1-3-16,0-1-8 0,-1-2-10 0,1 1 0 0,0-1 2 0,2 0 4 16,-2 0 3-16,1 0 2 0,-2 0 0 0,1 0 3 0,2-1-1 0,-2-1 7 15,2 2 8-15,-2-3 2 0,0 3 0 0,2-2 1 0,-5 0 2 0,5 2-3 0,-2-1-1 16,0-1-1-16,0 0-2 0,2 1-5 0,-3 1-7 0,6 0-12 0,-6 0-15 15,1 0-11-15,5 0-11 0,-5 1-6 0,2 3-4 0,-2 1-1 0,4-2-2 16,-4 1-2-16,4 4 2 0,-2-2 0 0,1-1 1 0</inkml:trace>
  <inkml:trace contextRef="#ctx0" brushRef="#br0" timeOffset="10800.76">18089 12266 26 0,'0'0'54'0,"-2"4"1"0,2 0 0 0,0-4 0 0,0 0-2 16,0 1 1-16,0-1 2 0,0 0-1 0,0 0 1 0,0 4-1 0,2-3-16 15,1 0-22-15,2 2-10 0,-4-2-3 0,2-1 1 0,-1 1 4 0,-2-1 8 16,2 3 8-16,-2-3 4 0,0 0 5 0,0 0 0 0,0 0 3 0,0 0 3 16,0 0-1-16,1 1 2 0,1 0 3 0,-1 2 3 0,1-3 2 0,1 1 3 0,2 3 0 15,-2-3-2-15,3 2-4 0,2 2 2 0,-1 0-2 0,1 0 1 0,2 0 1 16,0 0-1-16,0 2 2 0,2-1 1 0,-1 2 2 0,3-2-1 0,-2 0-2 0,0 1-1 16,2 0-4-16,-1 0-1 0,1 1 0 0,-1-2-3 0,3-1-1 0,-2 3-1 15,2-2 0-15,-2 0 2 0,3 1 3 0,-1-1-1 0,1 0 4 0,1-1 1 16,3 2 5-16,-1-3 1 0,-1 1 1 0,2-1 1 0,1 3-1 0,-1-3 0 15,1 0 0-15,-1 1-1 0,0-2 3 0,3 1-3 0,-2 0 0 0,0-1-4 16,-1-3-1-16,1 4-1 0,-2-2-3 0,1 0 0 0,1-2 0 0,-1 0-3 16,-1 0-1-16,1 0 1 0,-1 0 2 0,0-2-3 0,-2 0 0 0,3 1-2 15,-4-2 2-15,2 0-1 0,-1 2 1 0,1-2 4 0,-3-1-1 0,2 3 4 16,0-2 4-16,-2-1 3 0,1 0 2 0,-3 1 1 0,3 2 5 0,0-3 2 0,-4-1 4 16,0 3 3-16,3-2 2 0,-3 3 4 0,-2-3 1 0,3 2 0 0,-3-1 2 15,2 1-3-15,-4 0-1 0,3 2-1 0,-3-1-1 0,-1-1-3 0,0 0-2 0,-2 1-4 16,3-1-8-16,-4 2-4 0,1-1-2 0,-1 1-4 0,0-2-3 0,-2 2-5 15,2-2-5-15,-2 2-4 0,0-2-7 0,-1 2-5 0,-2 0-2 16,3 0-4-16,-3 0-2 0,0 0 0 0,0 0 4 0,0 0-1 0,2-2-4 0,-2 2-1 16,0 0-2-16,0 0-2 0,0 0-2 0,1-1 1 0,-1 1 0 0,0 0-1 15,0 0 2-15,0 0-4 0,2 0-6 0,-2 0-22 0,0 0-32 0,3 0-36 16,-1 0-38-16,1 1-45 0,-2 1-50 0,4 0-43 0,-2 2-41 0,0 0-36 16,0 1-35-16,1 4-14 0,0 0-8 0,-2-2 1 0,0 5 3 0,-4 0 22 0,-3 1 28 15,0-1 35-15,-4-2 41 0,-7-1 44 0,2 0 47 0,-8-4 46 0</inkml:trace>
  <inkml:trace contextRef="#ctx0" brushRef="#br0" timeOffset="12661.17">12523 12197 13 0,'-3'13'73'0,"-3"-1"5"16,3-2 4-16,-2 0 1 0,-1-3 3 0,-1 2 4 0,1-1 4 0,1 0 3 15,2-3 3-15,-2 0 0 0,1-3 3 0,2 2-23 0,0 0-29 0,1-3-14 16,1-1-4-16,1 4-1 0,-1-4-3 0,2 0 0 0,1 1 2 0,2 1 3 0,-2-1 0 16,2-1 2-16,1 2 3 0,-1 0 1 0,0-1 7 0,-1 1 3 0,1-2 3 15,0 2 4-15,1-1 2 0,0-1 6 0,1 0 5 0,-1 0 7 0,-1 0 3 16,3 0 3-16,-2-1 3 0,2-1 4 0,-1 2 2 0,-1-2 0 0,3 1 4 16,-2-1 1-16,1-1 4 0,1 0-1 0,0 1 1 0,-1-1 0 0,0-1-1 0,3 0-4 15,-3 3-1-15,3-3-2 0,0 0 0 0,-1 1 4 0,1-1 4 0,1 0 6 16,1 4 4-16,1-5 4 0,-1 1 5 0,3 0 2 0,-2 0-2 0,3 2 3 15,-1-2-2-15,2 1-4 0,-2 0-7 0,1 1-4 0,1-1-6 0,-1 0-9 16,0 0-10-16,0 1-11 0,1 0-9 0,-1 0-9 0,0 0-10 0,0-1-4 16,1 2-5-16,-2 1-1 0,0-4-2 0,2 3-1 0,-1-2 4 0,-3 0 1 15,3 2 1-15,1-3 1 0,-4 1 1 0,3-1 2 0,-1 0-1 0,2 0 0 0,-4 1-1 16,3-2-1-16,-1 2-2 0,1-2-2 0,0 2-1 0,0-1-2 0,0-1-1 16,1 1-2-16,-1 2-3 0,0-2-1 0,0 1 2 0,0 1-1 0,0-2 1 15,-1 1-1-15,1 1 0 0,-1 2 2 0,1-3 2 0,-1 2-2 0,0-1-1 0,0 0 0 16,0 2-1-16,1 0 1 0,-1 0-4 0,1 0-1 0,-1 2-2 0,0 0-1 15,0-2-2-15,-1 1 1 0,1 2-1 0,1-3-1 0,-2 2-1 0,2 0-1 16,-2 2 2-16,2-3 0 0,-3 1 1 0,3-2-2 0,-1 3 3 0,0-2-1 16,0-1 0-16,1 3 1 0,-1-3 0 0,1 1 0 0,-2-1 0 0,2 0 1 15,-1 0 0-15,0 0-1 0,-1 0-1 0,1-1 0 0,2 1 0 0,-4-3 1 0,3 3 1 16,-1-1-1-16,1 0-1 0,0-1-2 0,1 0-1 0,-2 1 0 0,3-2-2 16,0 0 0-16,0 1 1 0,2-1-1 0,-1 0 2 0,-1 1 0 0,2-1 0 15,1-3 1-15,-1 4 1 0,1-3 1 0,1 1 2 0,-2-1-1 0,3 1-1 0,-1-1 1 16,2-1 1-16,1-1 0 0,-2 2 0 0,1-3 0 0,0 1-3 0,2-1 1 15,-2 0 0-15,2 0-2 0,-1-1-1 0,2 1-2 0,-1-2 1 0,0 1-1 16,0 1 1-16,1-1 0 0,-1 2-2 0,1-2-1 0,-2 1 0 0,-1 1-2 16,2-1-2-16,-2 0 1 0,0 1-2 0,1 0 1 0,-4 1 0 0,3-1-1 15,-1 2-1-15,1 0 0 0,-4 0 1 0,3 1-1 0,-2-1 0 0,1 3 2 16,-4-2 0-16,3 1 0 0,-1 1 1 0,-3-2 1 0,0 1-1 0,0 1 2 16,1-1 1-16,-2 0 0 0,-1 1-1 0,0-1 2 0,-2 1 1 0,0 0 0 15,0 0-1-15,-2 1 0 0,0 0 0 0,-1 1-1 0,-1 0 3 0,1 0-1 0,-5 0 0 16,2 0 0-16,-3 0-1 0,2 0 1 0,-2 0 3 0,-1 0-1 0,-3 0 0 15,-1 0 0-15,3 0 2 0,-3 0 2 0,4 0-1 0,-3 0 2 0,-1 0 0 0,3 0 0 16,-3 0-1-16,0 0-3 0,0 0 0 0,0 0-1 0,0 0 0 0,0 0-2 16,2 0-4-16,2 0-12 0,-1 0-12 0,1 0-20 0,-1 0-23 0,0 0-31 15,2 0-36-15,1 1-70 0,0 0-80 0,2 1-98 0,2 2-103 0,1 1-51 16,2 1-23-16,0 3-9 0,2 1-3 0,-2 0 8 0,2 2 11 0,-2 2 18 16,1-2 20-16,-2 1 32 0,-3 2 39 0,2-1 65 0,-3-1 82 0,0 0 101 15</inkml:trace>
  <inkml:trace contextRef="#ctx0" brushRef="#br0" timeOffset="17985.13">18098 10483 18 0,'-12'-10'105'0,"-1"0"10"0,-1 1 3 16,0-1 4-16,0-1 5 0,-1 1 6 0,2 0 3 0,-1-1 3 0,1 1 2 0,1-2 2 15,2 2-3-15,1 1-4 0,0-2-27 0,2 3-38 0,2-1-15 0,1 0-9 0,-1 2-2 16,2-1 1-16,-3-3 0 0,3 3 1 0,-2 0 5 0,1 1 7 0,1-1 8 16,2 1 5-16,-3-2 6 0,1 3 6 0,2-2 3 0,-4 1 0 15,2 3 7-15,1-2 6 0,-1 1 5 0,2-1 3 0,-1 4 3 0,-1-2 4 0,0 1 2 16,1 1 2-16,-1 1 4 0,1-1 6 0,-1 2 3 0,1-2 2 0,2 2 0 15,-6 0 0-15,3 2-3 0,0 0-5 0,-2 1-7 0,2-1-4 0,-2 3-9 16,0 1-8-16,-1 1-7 0,2 1-13 0,-3 3-10 0,1 1-11 0,-1 4-11 16,-2 0-8-16,3 2-7 0,-1 5-4 0,-1 1-4 0,1 3-3 0,0 3 1 15,-1 1 3-15,3 5 2 0,1-1 0 0,-4 1 1 0,3 6 0 0,0-1-1 16,2 3-2-16,0 1-1 0,1 2-1 0,-1 1-1 0,3 2-1 0,-1 0 3 0,1 3 5 16,1 1 0-16,-1 0-3 0,3 1-2 0,1 2-2 0,-1 0-2 0,0 1 0 15,4 1-2-15,-3-1 1 0,5 1-2 0,-2 1-3 0,3 0 0 0,-1-1 1 0,0 1-3 16,3 0-3-16,-2 0-2 0,2 1-2 0,-1-1-1 0,1 1 2 0,1-1-1 15,-1-2-1-15,0 0-1 0,-1-1 0 0,1 0 0 0,1-3 1 0,-2-3 0 16,2 0-2-16,-4-5-2 0,4-2-2 0,-2-2-1 0,0-4-2 0,1-1 0 16,-2-3 1-16,0-7 1 0,0 3 0 0,0-6 2 0,-2-1 0 0,3-4 1 15,-1-1 0-15,-2-1 2 0,0-2 0 0,-1-1 1 0,1-3 0 0,0-1 1 16,0 0 0-16,0-2 0 0,-2 1 1 0,1-3 1 0,-1-1-2 0,0 2 1 16,-1-3-2-16,0 1 1 0,-2-2 0 0,0 0-1 0,2 1 1 0,-2-3-2 0,-1 0-3 15,-1-1-8-15,-1 0-10 0,5 0-17 0,-5 0-23 0,0 0-27 0,1 0-32 16,-1 0-30-16,3 0-31 0,-1-1-32 0,-2 0-39 0,2-3-34 0,-2-1-34 15,1 1-32-15,-1-2-29 0,2-3-15 0,0 1-9 0,-2-3 7 0,1-2 16 0,-1-1 25 16,0-3 30-16,0 0 30 0,0-1 31 0,-1-1 35 0,-3 0 35 0,1-3 35 16,-2 3 35-16</inkml:trace>
  <inkml:trace contextRef="#ctx0" brushRef="#br0" timeOffset="18877.59">22375 10073 121 0,'3'-5'144'0,"0"2"9"16,-1-2 6-16,0-1 3 0,-2-1 1 0,0 0 0 0,0 2 2 0,0-2 1 0,-2-1 2 15,2 1 5-15,-2-1 9 0,2 0-28 0,-1 1-43 0,-1 1-16 0,2-2-7 16,-1 3 6-16,-1-1 10 0,-1 1 18 0,0 1 20 0,2 0 34 0,-3 0 36 16,3 3 20-16,-3-3 15 0,1 4 6 0,2-1 1 0,-3-2-5 0,1 3-9 0,2 3-12 15,-4-2-11-15,2 3-17 0,0 1-14 0,0 1-22 0,-2 3-23 0,0 0-32 16,0 7-36-16,-2 3-21 0,2 1-14 0,-2 7-5 0,1 6-5 0,0 3-2 16,-2 6 0-16,2 4 0 0,-1 4 1 0,1 6-3 0,-2 7 0 0,0 3 1 15,0 3-1-15,2 6 3 0,-2 3 1 0,-1 3-1 0,-1 4-4 0,0 5-4 0,0 5-5 16,-2 2-5-16,1 1-4 0,0 5-4 0,2-1-2 0,-4 2 0 0,5-1 4 15,0-2 0-15,3 0 2 0,2-5 1 0,2-4 1 0,2-5 0 0,2-3 2 16,2-9 1-16,3-4-1 0,3-7 3 0,2-2-2 0,0-5 2 0,4-6 2 0,0-2-2 16,1-4-1-16,4-4-1 0,-3-1 0 0,3-4 0 0,2-1-3 0,-1-4-1 15,0-1-2-15,2-3-3 0,2-2 1 0,0-2 0 0,1-4 0 0,0-3-2 16,2-1 0-16,2-2 0 0,0-5-1 0,1-3-1 0,0-3-1 0,0-2-1 16,2-2-3-16,-1-3-2 0,0-3 0 0,2-5 0 0,-3 0-1 0,2-3-1 15,0-3-1-15,-2-4 0 0,2-1-1 0,-1-1 3 0,0-3 1 0,0-2 2 16,-3-2 1-16,4-2 2 0,-4-2 3 0,1-4 2 0,-1 0 5 0,0-3 1 0,-1-2 0 15,-2-2 4-15,-1 0 1 0,3-8 2 0,-1 1 1 0,-1-4-4 0,-1-3-5 16,0 0-3-16,0-4-2 0,-2-2-2 0,-3-1-2 0,4-2-5 0,-4-4-6 16,0-1-5-16,-5 0-2 0,4-3-7 0,-5-2-4 0,-1-3-3 0,-2 1-3 0,3-3 3 15,-5-3 5-15,0-2 0 0,-2 1-1 0,-1-4-2 0,-3 0 2 0,0-3-3 16,-1 1-3-16,-2-4 3 0,-2 0 4 0,-3 1 4 0,-2-1 2 0,-3 3 5 16,0 0 3-16,-1 0 0 0,-5 5 1 0,1 3 2 0,-4 2 6 0,1 5 4 0,-6 4 5 15,0 4 6-15,-4 4 8 0,-4 6 3 0,0 6-1 0,-3 5-1 0,-2 3-2 16,-3 4 0-16,-2 6 0 0,-3 6-2 0,-5 4-1 0,-1 5-4 0,-5 6-2 15,2 3-5-15,-7 5-2 0,1 4-8 0,-4 4-12 0,-1 4-23 0,-2 5-28 16,-1 2-42-16,-2 2-52 0,2 6-62 0,-2-1-72 0,-1 5-57 0,3 3-49 0,3 1-22 16,-2 2-11-16,6 1-4 0,2 3-1 0,5-3 4 0,4 0 10 0,5-1 20 15,6-2 29-15,7-3 44 0,7-5 53 0,7-1 65 0,3-6 72 0</inkml:trace>
  <inkml:trace contextRef="#ctx0" brushRef="#br0" timeOffset="19332.47">22728 9888 58 0,'5'4'140'0,"-4"0"19"0,1 0 10 0,-2 0 3 0,0-1 4 0,0 0 0 15,2 1-2-15,-2 1-2 0,0 1 0 0,0 2-4 0,1 4 0 0,-1 1-27 16,0 3-40-16,2 3-36 0,-2 4-40 0,1 0-18 0,-1 1-8 0,0 4-4 0,0 1 2 0,0-1 2 0,-1 2 4 0,1 0 11 0,0 1 9 16,0-3 12-1,1 0 10-15,4-2 9 0,-4 1 8 0,4-3 6 0,0-1 3 0,1-1 3 16,1-3 2-16,3-3 3 0,-2-1-1 0,4-2 1 0,0-2 0 0,-1-2-4 0,3-1-1 15,-1-1-4-15,2-3 0 0,0-1 0 0,1-2 3 0,1-2 5 0,1-5 7 16,-1 1 12-16,4-1 12 0,-4-3 16 0,4-5 14 0,-1 0 10 0,-1-2 6 0,2-4 3 16,-1-2-1-16,-1 0-1 0,0-3-4 0,-3 0-3 0,3-3-4 0,-3 0-7 15,-3-3-11-15,-1 1-11 0,1-2-10 0,-7 0-14 0,1-1-13 0,-4-3-10 16,-3 2-7-16,-2 0-3 0,-1 3-2 0,-3-2-3 0,-3 2 0 0,-3 2-1 16,-1 5-5-16,-1 0-4 0,-2 2-1 0,1 3-9 0,-1 4-14 0,-3 0-24 0,1 3-28 15,-2 0-54-15,-1 5-64 0,0-2-93 0,0 2-105 0,0-1-63 0,-1 1-44 16,0 1-20-16,0-2-12 0,-4 2-4 0,4-3-1 0,-3 1 4 0,1-2 8 15,1-3 19-15,-3 2 25 0</inkml:trace>
  <inkml:trace contextRef="#ctx0" brushRef="#br0" timeOffset="20234.11">23338 10120 53 0,'6'12'154'0,"-1"-4"33"0,0 0 21 0,0-1 12 0,-1 0 8 16,-1-3 5-16,1-1 0 0,-1-1 2 0,0 1 0 0,4-2 0 15,-1 1-1-15,3 1-22 0,1-1-35 0,4 0-44 0,0 0-48 0,3 1-27 0,3 1-16 16,2 0-8-16,1 1-4 0,1-2 2 0,5 1 2 0,1 0 3 0,1 1 5 15,3 0 6-15,0 2 10 0,2-2 12 0,1 0 8 0,3 0 12 0,0 0 11 0,3 0 14 16,0-1 16-16,4-1 12 0,1-2 8 0,2 1 2 0,2-2 4 0,-1-2-1 16,6 1 1-16,3-1-5 0,-1-3-12 0,2 0-6 0,3 0-4 0,-1-1-13 15,2-3-12-15,1 0-18 0,3 0-22 0,1-3-15 0,-2 1-12 0,0-1-9 16,3 1-9-16,-3-2-6 0,0 0-5 0,-1 0-1 0,-4 1 3 0,-1 1-3 16,-4-2-4-16,-6 2-4 0,0 1-4 0,-7 0-1 0,-4 4 4 0,-3-3 2 0,-7 3-1 0,-2-2 3 0,-5 5 3 0,-2-2 1 15,-3 2-1-15,-7-1-1 0,1 4-4 16,-2-3-3-16,-5 2-6 0,-1 0-6 0,0-2-6 0,-3 3-27 0,-2 0-33 15,0 0-42-15,0 0-44 0,0 0-54 0,-2-1-61 0,2 1-59 0,-6 0-59 16,-1 0-26-16,1-2-11 0,-3 2-3 0,1 0 2 0,0-2 6 0,0-1 9 0,-2 0 24 16,2-1 33-16,4 0 39 0,-3-1 46 0,2-3 53 0,1 1 59 0</inkml:trace>
  <inkml:trace contextRef="#ctx0" brushRef="#br0" timeOffset="20568.11">25898 9868 69 0,'5'8'196'0,"0"-3"38"0,-4 1 31 0,2 0 22 0,-3-3 15 15,0 2 7-15,0-1 4 0,2 3 0 0,-2-4 1 0,0 1-2 0,0 2 3 0,3-1-1 16,-3 2-57-16,0 1-86 0,0 3-53 0,-3 0-38 0,1 2-28 0,2 2-24 16,-3 2-12-16,2 2-8 0,-3-1 1 0,0 1 7 0,-1 1 11 0,1 2 14 15,0-2 12-15,-2 1 12 0,1 2 13 0,2-4 11 0,-1 3 6 0,3-2 4 0,-1 0 2 16,5 0 3-16,-1-2 0 0,1 1-1 0,2-3-2 0,3 1-5 0,0-1-10 16,0-2-12-16,1-1-11 0,4 1-11 0,0-3-11 0,-1 1-10 0,2-1-5 15,0-3-1-15,1 0-1 0,-1-1 0 0,2-3-1 0,-2 0-1 0,3-3 0 16,1 1 0-16,-2-4-1 0,-1 1-1 0,3-4-1 0,1-1 1 0,-3-1-3 15,1-2-1-15,-1-3-2 0,1 1-2 0,-2-1-1 0,0-5-2 0,0 3 0 16,-1-4 0-16,-1 0 0 0,-1-1-1 0,-2 1 4 0,-2-2 2 0,1-1 1 0,-5 0 1 16,1-1 0-16,-1-2 1 0,-4 2 0 0,-2-1-1 0,-1-1 1 15,-2 0 2-15,-3 1 1 0,-1 0-2 0,-3 0-2 0,0-1-4 0,-2 2-7 0,0-2-6 16,-2 5-13-16,-1-1-13 0,-1 2-17 0,1-1-22 0,-3 2-34 0,3 1-38 16,-2 0-46-16,3 1-50 0,-2 1-57 0,1 0-57 0,2 0-45 0,0 0-41 0,3 0-16 15,1 0-3-15,1-1 4 0,1-1 11 0,1 0 15 0,2-3 20 0,1 1 36 16,2 0 38-16,-1-2 45 0,4-2 49 0,-2 0 53 0,2-1 62 0</inkml:trace>
  <inkml:trace contextRef="#ctx0" brushRef="#br0" timeOffset="21111.33">26140 8680 29 0,'-11'4'69'0,"1"-2"7"0,1 3 9 0,-4-1 6 0,4 4 8 0,-3-1 4 0,0 4 7 16,1-2 8-16,-2 5 6 0,1 1 8 0,-1 1-10 0,0 4-15 0,2 1-6 15,-2 5-4-15,-1 0-2 0,5 5 4 0,-7 3-2 0,7 5 0 0,-4 3 0 16,0 2 1-16,2 5-5 0,-1 1 0 0,0 3-4 0,1 3-5 0,1 5-7 16,0-1-5-16,0 1-4 0,1 4-2 0,3 2-7 0,-2-1-4 0,3 3-6 15,-3 0-5-15,5 4-2 0,-2 0-2 0,4 0-3 0,-3 4-1 0,4 0 3 16,-3 1 0-16,3 0 3 0,0 3 5 0,0-2-3 0,0 2-2 0,2 1-1 0,-1 1-5 15,-1-1-2-15,0 0-2 0,0 0-4 0,2 0-3 0,0 0-4 0,-1-5-3 16,-1 2-2-16,3-2-5 0,1-2-4 0,2-4-4 0,-2-3-3 0,1-1-2 16,3-4-1-16,3-6 0 0,0-1-2 0,2-6 1 0,3-6-1 0,0-1-1 0,6-6-5 15,0-5-5-15,1-4-7 0,1-2-6 0,2-5-4 0,2-3-5 0,2-5-6 16,0 0-7-16,0-3-3 0,0-4-6 0,3 1 0 0,1-4-1 0,-3 0-1 16,3-3 3-16,-3-1 4 0,2-3 7 0,2 0 7 0,0-4 5 0,-4 1 9 15,2-3 10-15,1-4 10 0,-3-1 13 0,3-4 12 0,-3-1 12 0,2-3 9 16,-1-2 9-16,1-2 7 0,-1-1 8 0,0-4 4 0,-2-1 7 0,1-1 5 15,-1-3 3-15,-1-2 7 0,1-1 2 0,-3-4 3 0,-2 1 2 0,-3 0-1 0,4-4 5 16,-3-1 0-16,-3-1 1 0,1-2 2 0,-2-1-2 0,0-3-1 0,-3 0-4 16,3 1 0-16,-6-6-2 0,2 0-3 0,-4 0-4 0,2-4-9 0,0-1-9 15,-5-1-8-15,1-1-7 0,-1-3-11 0,-3-2-11 0,0-2-13 0,-2 0-15 0,-3-4-13 16,0 0-13-16,-3-2-14 0,-2-1-17 0,-2 3-13 0,-2-4-10 16,-2 4-3-16,0-2-2 0,-5 5 1 0,0 0 2 0,-3 3-1 0,-3 4 3 0,1 3 6 15,-2 4 5-15,-6 2 8 0,2 7 9 0,-3 4 7 0,-3 4 5 0,-2 6 9 16,0 7 8-16,-2 1-2 0,-3 7-5 0,2 4-16 0,-1 5-20 0,-5 5-29 15,1 1-36-15,-1 7-39 0,-2 2-43 0,-2 8-33 0,2 1-29 0,-4 7-13 16,1 3-5-16,-3 5 0 0,-4 2 0 0,3 4 6 0,-3 5 6 0,-1 1 13 16,0 4 21-16,-3 1 30 0,3 1 34 0,-1 1 43 0</inkml:trace>
  <inkml:trace contextRef="#ctx0" brushRef="#br0" timeOffset="21735.6">23224 11591 37 0,'2'5'142'16,"0"-1"24"-16,-2 0 15 0,0-4 4 0,0 0 4 0,0 0-2 0,0 0 0 16,1-2-2-16,4-1-2 0,1-1 0 0,0 0-2 0,6-2-21 0,2-1-33 0,2 0-43 15,2-4-47-15,6 0-24 0,0-3-13 0,6-1-5 0,0 0-2 0,5 0 5 16,3-3 6-16,0-1 10 0,3 2 9 0,1-4 11 0,4 1 14 0,2-2 12 15,-1 1 11-15,5-1 13 0,4-2 14 0,-2 3 12 0,3-4 13 0,3 2 11 16,1-1 11-16,3 0 7 0,-1-2 5 0,2 2 3 0,1-2-2 0,0 0-3 16,-1-2-6-16,0 1-7 0,1-2-10 0,-1-1-12 0,-1 2-12 0,0-1-12 15,0-4-12-15,-4 4-11 0,0-2-11 0,-2 1-13 0,1 3-13 0,-2-6-10 16,-5 6-8-16,-1-4-6 0,-1 2-8 0,-1 3-1 0,-6-3-2 0,0 5 1 0,-3-1-1 16,-3-1 1-16,-2 6-1 0,-4-3 1 0,-1 4-2 0,-3 1 2 0,-3-1 1 15,-3 4 3-15,-3 1 0 0,-2 2 0 0,-2 1-1 0,-2 2-1 0,-4 3-2 0,1 1-4 16,-4 2-7-16,-2-1-16 0,-2 3-18 0,-1 1-21 0,0 0-20 0,0 0-28 0,0 0-31 0,0 0-43 15,-3 1-46-15,-2-1-53 0,1 4-57 0,-4-3-24 16,-2 1-14-16,1 3 1 0,-4 0 2 0,-1 1 15 0,-2 2 19 0,-1-2 18 16,-4 3 21-16,-1 1 28 0,0 1 30 0,-3 0 41 0,-2 0 51 0</inkml:trace>
  <inkml:trace contextRef="#ctx0" brushRef="#br0" timeOffset="22204.07">22924 11565 63 0,'0'6'140'0,"-1"-3"25"0,1 3 22 0,-2-3 15 15,0 5 15-15,1-5 12 0,-3 2 6 0,1-4 5 0,2 3 1 0,-4-1-1 0,0 1 0 16,1-1-24-16,0 3-39 0,0-1-38 0,0 2-39 0,1-1-25 0,3 1-20 16,-1-1-15-16,1 3-17 0,0 1-9 0,0-2-7 0,1 2-4 0,-1 0 0 15,3 1-1-15,1 3 0 0,-3-2-1 0,4 4 0 0,1 1 1 0,-1 1-1 0,1 1 2 16,1 1 1-16,-1 3 2 0,3 1 0 0,-1-1 1 0,0 3 1 0,3-2 2 16,-1 1 0-16,-1 1-1 0,4-2 4 0,-2 1-3 0,0-2 1 0,1-1-2 15,1 0 3-15,-1-3-1 0,2 0 2 0,-2-2 4 0,4-2 4 0,-2-4 9 16,4-1 14-16,-2 1 15 0,4-7 20 0,0 0 14 0,1-2 17 0,5-4 13 15,-3-2 14-15,2-3 9 0,2-2 6 0,2-2 3 0,-4-5 0 0,2-3 0 16,2-1-5-16,-4-3-8 0,0-3-13 0,-1-1-15 0,-2-1-16 0,-2-3-15 16,2 0-15-16,-5 0-13 0,0-3-10 0,-4 3-8 0,-1-1-4 0,-2 0-5 0,-4 0-5 15,-1 3-1-15,-4 0-2 0,-1 1-2 0,-3-1-3 0,-3 4-3 0,-2-2-3 16,-5 3-3-16,1 0-4 0,-6 1-3 0,1 1-7 0,-4 2-8 0,-2 1-9 16,0 4-13-16,0-1-13 0,-4 1-22 0,2 5-29 0,-4 2-29 0,2 3-33 0,2 0-36 15,-1 1-43-15,1 3-43 0,2 1-47 0,3 0-35 0,2 0-32 0,2 1-8 16,5 2 2-16,4-3 7 0,7 0 11 0,0 0 23 0,0 0 28 0,5 0 29 0,3-3 33 0,6 3 37 0,1-2 44 0,2-2 47 0</inkml:trace>
  <inkml:trace contextRef="#ctx0" brushRef="#br0" timeOffset="22767.28">26175 10301 76 0,'-2'0'126'0,"0"3"16"15,1-2 13-15,1 0 8 0,0-1 6 0,-3 3 3 0,-1-3 2 0,4 0 2 16,0 0-1-16,0 0 1 0,0 0-2 0,0 0-29 0,-2 0-45 0,2 0-26 15,0 0-21-15,-2 1-10 0,2-1-7 0,0 5 4 0,0-1 8 0,0 1 8 16,2 3 11-16,-2-2 10 0,0 6 9 0,2-1 12 0,0 3 7 0,0 1 9 16,-1 2 6-16,1 1 6 0,-2 2 5 0,0 2 0 0,1-2-1 0,-1 1-7 15,2 1-5-15,-2-1-4 0,2-1-6 0,-1-2 2 0,-1 0 2 0,3-2-1 0,-3 1 2 16,2-2 0-16,1-4 1 0,-1 1-4 0,1-3-2 0,0-1 1 0,2 0-1 16,-1-1 1-16,1-3 2 0,3 1-1 0,0-3-2 0,3 1-3 0,0-2-6 15,3-1-4-15,1-1-1 0,3-2-2 0,0 1 0 0,4-3-3 0,2-3 0 0,1-3-1 16,2 1-4-16,2-3-6 0,1-4-7 0,1 0-8 0,-1-3-6 0,4-2-8 15,-3 1-8-15,4-2-8 0,-5-2-8 0,0 2-12 0,-1-3-11 0,-3 2-12 16,0 2-14-16,-3 0-14 0,-1 2-16 0,-2 2-26 0,-3 1-28 0,-3 4-48 16,0 1-58-16,-4 2-63 0,-4 2-68 0,2 2-62 0,-5 5-54 0,-3 1-23 15,0 0-8-15,-2 4 2 0,-2 2 6 0,-1 0 12 0,-1 3 11 0,-2-1 24 16,-5 4 32-16,4-1 46 0,-3 2 56 0,0-2 66 0,-1 0 71 0</inkml:trace>
  <inkml:trace contextRef="#ctx0" brushRef="#br0" timeOffset="23594.64">23559 12136 105 0,'5'0'141'0,"0"0"16"0,0 0 10 0,-1 0 6 0,1 0 2 0,-2 0 1 15,1 3 2-15,0-2 0 0,1 1-1 0,3-2 1 0,0 2-1 0,1-1-33 16,3 0-48-16,3 3-25 0,1-3-15 0,5 4-5 0,2-1 3 0,2 1 5 16,5 2 10-16,0-2 10 0,5 1 10 0,2 2 12 0,3 1 15 0,3-3 15 15,4 2 16-15,1 0 20 0,3-1 20 0,5-1 12 0,-1-1 4 0,3 0-2 16,2-2-9-16,0 1-3 0,4-1-7 0,-3-1-5 0,3-2-3 0,-3 0-9 15,4 0-7-15,0-2-11 0,0 0-12 0,0-2-17 0,2 2-22 0,-2-3-16 0,2 0-12 16,-2 0-10-16,-2-1-5 0,0 0-7 0,-1 0-6 0,-2 1-6 0,-2-2-6 16,-3-2-4-16,-4 3-3 0,1-1-5 0,-3 0-7 0,-3 1-2 0,-4 1-3 0,-2-1-1 15,-2 0-2-15,-3 2 1 0,-3 0 0 0,-4 1 0 0,-1 0 1 16,-3 0-1-16,-5 1-1 0,-2 2-3 0,-1 0-2 0,-3 0-5 0,-2 0-4 0,-3 0-6 16,-1 0-5-16,0 0-9 0,-2 2-9 0,-2-2-18 0,0 2-23 0,-3-2-34 15,0 0-40-15,-1 4-39 0,-4-3-39 0,-2 1-44 0,-1 0-46 0,-2 0-46 16,-2 1-41-16,1-2-19 0,-5 0-3 0,4 2 0 0,-6-2 9 0,4-1 17 15,-2 0 21-15,4-1 36 0,-2-2 40 0,1 1 38 0,0-3 40 0,4-3 45 16,-3 0 49-16</inkml:trace>
  <inkml:trace contextRef="#ctx0" brushRef="#br0" timeOffset="24032.2">25990 11823 105 0,'1'7'172'16,"1"0"30"-16,-2-2 24 0,0-1 12 0,-2 2 5 0,1-1 3 0,-1-1 4 0,0 0-2 15,1 0 0-15,-1-3 0 0,-1 3-2 0,1-2-34 0,0 3-47 0,0 0-46 16,0 1-46-16,2 0-30 0,-3 3-22 0,2 0-8 0,-1 0-3 0,0 5 6 0,-1-1 6 0,2 0 12 0,-3 1 15 0,3 3 22 16,-2 2 26-1,-1 1 24-15,2 1 27 0,2-1 12 0,-2 2 10 0,2 2 4 0,0-1 4 0,2 0-7 16,-2 2-8-16,2 0-8 0,2-1-9 0,-1 0-8 0,2 1-9 0,-2 1-19 16,2-2-24-16,3-1-24 0,-1 3-24 0,1-2-14 0,0-1-8 0,5 1-6 0,-4-1-3 15,3 0 2-15,1-2 3 0,-1 2-3 0,2-3-5 0,-3 2-7 0,2-1-5 16,2-4-9-16,-2 2-6 0,3-1-5 0,-3-1-3 0,2-2-3 0,0-2 0 15,0 1-2-15,0-3-4 0,2 0 0 0,-3-1 0 0,3-4 3 0,0 0 5 0,0 0 2 16,-3-5 1-16,3 1 6 0,-1-2 8 0,0-2 8 0,0-1 8 0,0-3 5 16,-2-1 4-16,2-1 6 0,-3-3 11 0,0-1 7 0,0-1 7 0,1-1 6 15,-1-4 5-15,-2 0 6 0,2 0 6 0,-4-2 2 0,3-2 1 0,-2 1 1 16,-2-3-3-16,0 1 0 0,0-2 0 0,-2 0-3 0,-2 0-6 0,0-3-3 16,0 0-1-16,-3-1-3 0,-1-2-4 0,0 0-3 0,-1-2-4 0,-1 1-3 0,-1 1-3 15,0 0 0-15,-2 2 3 0,2 0 2 0,-3 4 3 0,-1 2 4 0,2 0 4 16,-1 4 3-16,0 1 3 0,-2 3 0 0,2 1 1 0,-2 1 1 0,-1 3 2 15,0 0 0-15,1 1-1 0,-1-1-3 0,-2 1-3 0,1 2-9 0,1 0-6 0,-1-1-11 16,-2 0-11-16,0 3-14 0,2-1-13 0,-2 0-15 0,3-1-16 0,-4 5-22 16,2-2-23-16,0 1-38 0,0 1-43 0,2 1-53 0,-3 1-54 0,0 0-62 15,1 0-67-15,-2 0-49 0,4 1-43 0,-3 3-13 0,2-2-4 0,-2 2 8 16,3-3 10-16,0 3 17 0,-1-1 22 0,4-1 38 0,-1-2 41 0,1-2 54 16,5-2 53-16,-1-4 65 0,2-2 69 0</inkml:trace>
  <inkml:trace contextRef="#ctx0" brushRef="#br0" timeOffset="24970.16">25710 9511 33 0,'-8'-12'90'16,"-1"0"4"-16,0 1 4 0,0-2-2 0,-2 0-1 0,1 2-2 0,2 1-2 15,-1-3-3-15,1 2-2 0,2 2 0 0,-1-2-1 0,4 2-26 0,-3 1-35 0,3 4-21 16,1-4-10-16,-1 4-3 0,2 1 0 0,-3-1 5 0,3 0 5 0,-1 4 7 15,1 0 9-15,1-3 7 0,0 3 6 0,-4-2 9 0,4 2 7 0,-1 0 5 16,1 0 7-16,0 0 2 0,0 0 4 0,0 0 0 0,-3 0 0 0,3 0-2 16,-2 2-2-16,2-2-2 0,0 3-2 0,0 1-1 0,0 1 1 0,0 0 0 15,0 1 3-15,2 3 2 0,-2 1 5 0,0 2 4 0,3 1 8 0,-3 3 5 16,1 4 6-16,-1 2 4 0,4 2 4 0,-4 0 5 0,1 5 4 0,1 2 2 16,-2 5-1-16,1-1-3 0,-1 5-3 0,0 0-4 0,0 4-5 0,-1 3-5 0,1 2-5 15,-2 4-9-15,1 2-8 0,-3 2-3 0,3 2 2 0,-1 2-1 0,1 1-3 16,-3 1 5-16,2 0 7 0,2 0 6 0,-4-2 7 0,4 0 6 0,0-1 6 15,0-2 4-15,0-1 1 0,0-2 6 0,4 0 4 0,-2 0 1 0,0-2-1 0,1-1-1 16,0 0-4-16,2 0-6 0,-2-1-7 0,2 0-8 0,2 1-7 0,-1 2-5 16,0-2-4-16,0 0-5 0,-1-1-2 0,3 0-4 0,-2 2-1 0,1-1-5 15,-1 0-6-15,1 1-4 0,-4-1-3 0,3-2-4 0,-2-1-3 0,0 4-8 16,-3-3-4-16,2-1-6 0,-1 2-5 0,0-4-3 0,-2 1-4 0,1-3-2 16,-1 1-1-16,2 0 2 0,0-2 1 0,-2 0 1 0,0-1 1 0,1-1 6 0,1-2 4 15,-1-1 5-15,4 0 4 0,-2-4 1 0,2 0 2 0,0-4 2 0,-1 2 4 16,4-4-1-16,1 0-1 0,0-3-1 0,0 1-1 0,4-1-2 0,-1-1-3 15,0 1-3-15,2-4-5 0,-2 2-5 0,1-1-3 0,0-1-2 0,1 2-4 0,-2-2-2 16,0-1-1-16,2 1-3 0,-3 1 1 0,1 0-1 0,0 2-1 0,-1-2 0 16,1 1 0-16,-1 1 2 0,-1-2 0 0,1 2-2 0,0-2 1 0,0 1-1 15,2-2 0-15,-4-1-1 0,4-1-2 0,-2-1 1 0,2-3 1 0,1 1 3 16,-1-2 0-16,2-1-1 0,0-3-1 0,2 0-1 0,-1-2-1 0,1 2 1 16,1-3 0-16,0-2 2 0,1 3 1 0,-1-3 3 0,1 1 0 0,-2-1 0 15,4 1-2-15,-1-2 0 0,-1 1-2 0,0-1 1 0,2 1 1 0,-4-2 0 16,4 1-1-16,-4 0 1 0,4 1 0 0,-3-3 0 0,-1 0-1 0,0-1 1 0,-3 1-1 15,3-1 0-15,-2-2-2 0,0 0 0 0,0-2 0 0,0-1-1 0,-2 1 1 16,3-1 0-16,-2-4 0 0,2 0 0 0,-2 0 1 0,0-4-1 0,1 1 1 16,0-3 2-16,0 0 0 0,0-2 1 0,-2-4 3 0,2-1-3 0,0-2-4 0,0-1 0 0,0-2 3 0,0-1 1 0,0-4 1 0,-2-1 1 0,3-2 0 0,-2 0 0 31,2-4-1-31,-3 0 0 0,2-2-2 0,-2-3 0 0,3 1 2 0,-4-5 0 16,0 2 2-16,2-3 1 0,-3-1-3 0,1 1 0 0,1-4-3 0,-2 0 0 15,0 1-1-15,-1-1 1 0,-1-2-3 0,4 0 0 0,-5 1 0 0,0-3 1 0,1 0 2 16,1 0 0-16,-4 1 0 0,2-1 0 0,0-5 1 0,-4 1-2 15,3 3 0-15,-2-3 0 0,1-1 0 0,-3-1 1 0,3 1-1 0,-3-1-1 0,1-3-1 16,-3 0-1-16,1 2-1 0,-2-1 0 0,0-1 1 0,-2-1 0 0,1 0-4 16,-3-3 3-16,0 2 3 0,-2 0-2 0,-1-2-7 0,1 4-3 0,-2-4-1 15,-1 1 1-15,-3-1-1 0,3 1 1 0,-4-1-1 0,1 1-1 0,-1 0-1 0,-3 0-1 16,-1 3-2-16,-1-3-3 0,0 3-4 0,-2 3 0 0,-2 1 0 0,0 0-2 16,-1 4-4-16,0 1-5 0,-4 2-4 0,2 2-7 0,-2 0-7 0,2 6-14 15,-2 1-15-15,2 3-16 0,-1 5-17 0,3 1-13 0,-2 3-14 0,4 6-18 16,-1 2-19-16,1 4-25 0,-1 4-28 0,5 2-30 0,-2 4-36 0,1 4-27 15,-2 2-25-15,-1 4-1 0,2 4 10 0,-3 4 14 0,0 3 18 0,0 3 17 16,-2 3 16-16,0 3 22 0,-1 4 23 0,0 2 31 0,1 2 36 0,0 1 40 16</inkml:trace>
  <inkml:trace contextRef="#ctx0" brushRef="#br0" timeOffset="30811.22">24488 12175 41 0,'-2'-5'65'16,"-1"-1"3"-16,1 1 4 0,-1 1 1 0,0-1 5 0,0 1 0 0,1 2 3 15,-2 0 0-15,2 0 1 0,-1 1 2 0,3 1-20 0,0 0-23 0,-2 1-15 0,1 3-9 16,1-2-3-16,0 2-2 0,0 1-2 0,0 2-2 0,0-1-2 0,0 3-5 15,0 1 1-15,0 0 0 0,1 2 0 0,-1 1 4 0,3 0 3 0,-3 0 7 16,2 2 3-16,1 1 4 0,0-1 3 0,0 1 3 0,0 0 1 0,2 2 0 16,0-2 4-16,-2-1 4 0,4 2-1 0,0 0 1 0,0-2-3 0,1-1-1 0,-2 1-2 15,3 0-3-15,1-2-5 0,0 1-5 0,2-1-1 0,-1-1-2 0,0-2-1 16,3 0-4-16,-2-1-2 0,2-3-3 0,-2 0-1 0,6 0 1 0,-6-2-1 16,6-2-2-16,-4 2 1 0,3-4-3 0,-1 0 2 0,1-4 1 0,0 1 3 15,0-2-2-15,0 0 4 0,1-4 4 0,-1 2 5 0,0-6 5 0,2 2 3 16,-3-1 4-16,1-1 4 0,-2-2 6 0,0 0 3 0,-2 2 6 0,1-4 4 15,-2 2 3-15,-3-2 4 0,2 2 3 0,-3 0 4 0,-2-1 3 0,1 0 0 0,-2 3 2 16,1-2 2-16,-5 2 6 0,2-1 2 0,-3 2 0 0,0-1 1 0,-3 1-1 16,2 1-1-16,-5-1-3 0,-1 3-4 0,1-2-3 0,-2 0-6 0,-3 2-5 15,0-2-7-15,-2 1-5 0,-3 0-6 0,0 0-9 0,-1 1-7 0,-2 0-7 0,2 2-5 16,-4-1-5-16,4 3-6 0,-4 1-9 0,1 1-20 0,0 1-26 0,2 2-37 16,-3 2-36-16,4 3-42 0,0 0-44 0,0 3-26 0,0 5-17 0,3 0-8 15,-2 2-3-15,3-1-1 0,-1 4 1 0,2 0 4 0,0-1 3 0,2 4 20 16,0-2 27-16,0-1 32 0,3-2 40 0</inkml:trace>
  <inkml:trace contextRef="#ctx0" brushRef="#br0" timeOffset="32563.15">24673 12357 28 0,'-4'4'83'0,"0"2"2"0,-3 0 3 0,1-1 0 0,1-1 0 0,-1 2 1 0,0-2-1 0,-1 0 0 0,4 1 0 0,-1-1 0 15,0 1-2-15,1 0-23 16,3-1-37-16,0 1-17 0,2-3-9 0,-1 0-4 0,3 2-2 0,0-2-1 16,-1-2 0-16,2 0 0 0,0 0 1 0,0 0 1 0,1-2 0 0,2-2 2 15,-4 1-2-15,4-2 3 0,-1 1 3 0,-1-2 1 0,3-1 4 0,-1 0 3 0,1-1 2 16,0 0 2-16,-1-4 1 0,1 3 1 0,-1-1 3 0,1-2-1 0,0 1 0 15,-1 2 2-15,-2 0 4 0,1 0 0 0,2 0 0 0,-3 0-1 0,0 3 0 16,0-1-1-16,-2 2 1 0,0 0 1 0,0 0-2 0,-3 1 1 0,2 2 2 16,-1-2 0-16,0 3 3 0,-2 1-1 0,0 0 1 0,0 0 2 0,0 0 2 0,0 0 2 15,0 0 0-15,0 0 3 0,0 0 3 0,0 0 0 0,0 0 0 0,-4 1-2 16,1 1-3-16,2 0-1 0,-4 0-3 0,2 2-5 0,-3 0-2 0,1-3-6 16,0 4-6-16,-1-2-15 0,1 2-18 0,-2-1-22 0,1 1-28 0,0-1-29 15,0 1-30-15,1-3-15 0,-2 2-4 0,-2 0-5 0,4-1 0 0,-3 0-1 16,2-1-1-16,-3-1 4 0,1-1 3 0,0 0 12 0,-2-3 15 0,-1 0 20 15</inkml:trace>
  <inkml:trace contextRef="#ctx0" brushRef="#br0" timeOffset="61080.8">19031 15555 23 0,'0'-8'140'0,"0"-3"17"0,0 2 9 0,-5-1 8 16,1-2 8-16,-4 1 12 0,2-3 13 0,-1 3 16 0,-1 0 14 0,-1 0 15 15,3-1 15-15,-1 1 15 0,2 2-34 0,0 3-52 0,2-2-24 0,2 4-6 0,-4 0-5 16,4 3-1-16,1 1-6 0,0 0-8 0,-2 1-11 0,1 3-13 0,-1 0-17 16,0 1-15-16,-1 4-14 0,2 3-13 0,-3 3-11 0,1 4-12 0,1 4-8 15,-2 5-8-15,-1 4-4 0,1 6-5 0,-1 1-1 0,0 7-2 0,2 1-2 16,-2 4-2-16,2 1 2 0,-5 1 4 0,5-1 3 0,-2 1 4 0,0-2 1 15,2-1 2-15,-2-3 0 0,2-1 3 0,-3-4-1 0,3-3 0 0,0-4-1 16,-1-2-3-16,3-5 0 0,-2-3-1 0,3-1-7 0,-2-4-7 0,0-3-23 16,2-2-27-16,0-5-27 0,2 0-27 0,-2-2-31 0,2-2-31 0,-2-4-29 0,0-2-33 15,1-2-24-15,-1-6-24 0,3-2-22 0,-3-5-19 0,2-1-18 0,1-8-16 0,-1-1 7 0,-1-7 20 0,1-2 21 0,0-7 25 0,-1-1 28 16,4-5 28-16,-5-2 30 16,0-2 30-16,1-1 25 0,-1-3 26 0,2 1 40 0,1-1 49 0,0 2 44 15,0 3 43-15,4 0 24 0,-2 3 19 0,2 3 16 0,1 2 13 0,0 4 15 16,5 3 10-16,-5 3 10 0,1 4 12 0,4 0 12 0,-4 8 10 0,3 2-8 15,0 0-16-15,-1 7-14 0,2 0-12 0,4 6-6 0,-4 3-2 0,4 2-1 16,-1 5 0-16,3 1 3 0,1 4 4 0,-2 3 2 0,4 4 0 0,0 3-1 16,-1 3-3-16,-1 2-6 0,4 3-7 0,-2 2-6 0,-1 2-8 0,-1 2-11 15,2-1-9-15,-1 4-13 0,0-2-15 0,-3 0-12 0,2 1-15 0,-2-3-13 0,-2 1-12 16,2-4-10-16,-4-1-10 0,2-5-5 0,-3 0-6 0,-1-4-4 0,-1-4-5 16,0-2-14-16,-2-4-16 0,1-1-22 0,-2-4-23 0,-1-1-22 0,0-2-22 15,0-2-29-15,1-3-30 0,-4-3-33 0,2-1-33 0,-1-1-35 0,0-5-33 0,-2-1-24 16,4-2-16-16,-4-3 4 0,-2-4 13 0,1 0 20 0,-2-2 22 0,0-1 19 15,-3-3 23-15,0-1 27 0,-4-1 34 0,-1 0 30 0,-1-2 37 0</inkml:trace>
  <inkml:trace contextRef="#ctx0" brushRef="#br0" timeOffset="61267.8">19556 15266 121 0,'7'-13'141'0,"-1"-2"12"0,2 5 13 0,-2 0 8 16,-1 2 8-16,0 3 6 0,-1 0 6 0,0 4 10 0,2-3 8 0,-2 2 10 0,1 2 12 16,2 0-27-16,-1 2-38 0,5 2-19 0,-2 2-6 0,3 0-4 15,2 7-1-15,-1 0 2 0,0 3 2 0,0 2 0 0,1 6 0 0,-1 1-5 16,-2 4-5-16,2 3-10 0,-2 2-7 0,1 1-15 0,-4 4-15 0,4 0-12 0,-4 1-10 15,1 3-13-15,-1 2-13 0,-2-4-14 0,2 2-18 0,0-1-20 0,-2 0-23 16,1-3-20-16,-2-3-20 0,-1-2-22 0,2-3-25 0,-3-5-29 0,2-3-31 0,-2-2-32 16,1-5-31-16,1-3-33 0,-1-4-33 0,2-1-11 0,-1-4-1 0,2-3 10 15,-1-2 16-15,0-5 14 0,3 0 18 0,-2-5 20 0,-1-3 23 0,1-1 29 16,-2-7 32-16,1-1 33 0</inkml:trace>
  <inkml:trace contextRef="#ctx0" brushRef="#br0" timeOffset="61519.68">20415 14944 13 0,'17'-14'159'0,"0"5"35"0,-4-2 22 16,0 4 11-16,-4 1 7 0,-4 1 1 0,-2 0 3 0,2 3 0 0,-5 2 1 15,0 0 0-15,0 0-1 0,1 2-13 0,-1 3-23 0,2 0-51 0,-2 1-65 0,0 6-26 16,0 2-11-16,0 1 0 0,-2 6 5 0,2 6 11 0,-1 1 15 0,1 8 12 0,-5 3 12 0,5 5 11 0,-1 5 11 16,-1 5 8-16,2 2 4 0,0 6-1 15,2 2-2-15,-1 7-7 0,4 1-13 0,-2 1-8 0,2 4-8 0,0 1-12 16,1 1-15-16,-1 2-14 0,2-1-15 0,0 0-11 0,-1-5-11 0,1 1-8 15,-1-5-6-15,2-6-4 0,-4-4-4 0,1-6-11 0,2-6-13 0,-3-6-23 16,1-6-28-16,1-4-27 0,1-6-25 0,-4-6-34 0,2-3-37 0,0-2-38 16,-4-4-38-16,5-4-39 0,-3-2-39 0,-1-4-15 0,-2-2-6 0,0 0 6 0,3-3 14 15,-1-4 20-15,-2-3 23 0,-4-4 26 0,0 0 26 0,-4-6 33 0,2-6 39 16,-6-2 38-16</inkml:trace>
  <inkml:trace contextRef="#ctx0" brushRef="#br0" timeOffset="61832.68">20440 15050 107 0,'11'-23'158'0,"0"0"15"0,2 4 8 0,-7 2 4 16,2 2 5-16,0 2 1 0,-4 2 2 0,0 0 0 0,1 1-2 0,-1 3 1 15,3-2 1-15,2-2-29 0,1 3-47 0,1 0-32 0,1 0-25 0,3-1-9 16,-1 1 5-16,2 0 3 0,-1-1 7 0,1 3 7 0,1-2 12 0,1 1 14 0,-1 0 14 16,-1 1 21-16,2 0 24 0,0 1 16 0,-2 0 10 0,3 0 0 0,1 0-5 15,-2 2-5-15,4 0-5 0,-2-1-7 0,-2 3-9 0,4-3-9 0,-4 1-10 16,2 3-13-16,-2-1-13 0,1-1-21 0,0 2-24 0,-3 0-17 0,-1 0-12 0,0 0-4 15,-1 2-1-15,-3-1-1 0,-1 2-1 0,-1 1 2 0,-1-1 4 0,-2 0 4 16,1 2 3-16,-6 3 4 0,4-1 2 0,-2 1 1 0,-3 3 1 0,0 1 0 16,-5 4 1-16,1 0 0 0,-3 4-3 0,-3 2-2 0,-2 3-3 0,1 2-4 15,-5 1-4-15,-1 2-4 0,-4 2-4 0,2 1-1 0,-1 1-2 0,-4 1-1 16,0 0 0-16,3-1-3 0,0 0-6 0,0-1-3 0,3 1-5 0,1-3-6 16,1 1-8-16,2 0-23 0,5-3-30 0,-1 2-50 0,2-3-57 0,4 0-70 15,-1 0-76-15,3-2-63 0,4-1-55 0,-1 2-27 0,4-3-11 0,0 1-3 16,3-3-1-16,-2-2 7 0,0-3 5 0,1-3 23 0,-1-1 30 0,3-4 48 0,-2-5 56 15,1-4 69-15,3-4 76 0</inkml:trace>
  <inkml:trace contextRef="#ctx0" brushRef="#br0" timeOffset="62158.58">22622 14204 43 0,'-5'-14'197'15,"1"4"53"-15,-3 1 40 0,2 1 24 0,-3 3 20 0,1 0 12 0,0 4 6 16,1 1 4-16,-2 0 1 0,0 1 0 0,4 3 1 0,-5-1-20 0,5 0-27 0,-3 5-67 16,1-3-85-16,1 5-52 0,1 2-36 0,-1 3-21 0,-2 5-13 0,3 4 1 15,-2 2 7-15,-1 6 6 0,2 6 7 0,-3 8 3 0,2 4 3 0,-2 8 3 16,0 5 0-16,0 9 1 0,0 5-1 0,-1 8 1 0,1 4 3 0,0 10-3 15,-3 4-5-15,3 6-13 0,0 5-16 0,0 8-8 0,1 3-8 0,0 7-6 16,1 0-5-16,-1 7-9 0,4 3-8 0,2 1-7 0,-4 1-8 0,10-3-23 16,-4 1-30-16,4-4-27 0,1-4-25 0,1-8-24 0,4-4-20 0,-3-8-27 0,1-11-27 15,-1-10-32-15,3-8-33 0,-3-11-33 0,0-9-31 0,1-10-17 16,-2-9-10-16,-1-8 11 0,-1-5 22 0,-2-9 24 0,0-6 25 0,-3-5 22 0,0-8 23 16,0-5 27-16,-3-3 27 0,-2-7 32 0,-1-8 37 0</inkml:trace>
  <inkml:trace contextRef="#ctx0" brushRef="#br0" timeOffset="62566.56">22993 15196 115 0,'0'0'152'0,"3"3"19"0,-3-3 12 0,0 0 9 0,0 0 3 0,2 0 3 16,1 0 3-16,-1 1 0 0,-2-1 2 0,2 2-2 0,-1-2 2 0,2 0-31 15,1 2-42-15,-3-2-24 0,2 1-17 0,-1 3 0 0,2-2 5 0,1 5 21 16,-2 0 24-16,2 5 27 0,-2-1 27 0,2 6 11 0,-2 7 5 0,-1 0 9 15,0 7 9-15,0 6-2 0,-2 1-7 0,0 6-10 0,-2 5-10 0,0 1-16 16,-1 7-20-16,1-1-27 0,-1 5-30 0,0 3-28 0,0-1-27 0,-1 2-11 0,-1 0-7 16,2 0-8-16,-3 0-10 0,2 0-7 0,-1 0-6 0,0-3-9 0,-2-2-10 15,3-3-13-15,-4-3-12 0,3 1-24 0,-1-6-26 0,-1-3-31 0,3-2-32 16,-1-4-27-16,1-4-23 0,-1-2-29 0,1-6-29 0,1-1-28 0,2-5-24 0,-3-6-19 16,3-2-15-16,-1-6-8 0,2-4-6 0,0-4 8 0,2-8 19 0,-1-3 24 15,3-7 28-15,-1-5 25 0,0-3 23 0,0-7 29 0,2-4 30 0,-2-6 29 16,3-4 29-16,-3-5 26 0</inkml:trace>
  <inkml:trace contextRef="#ctx0" brushRef="#br0" timeOffset="62748.47">23093 15527 56 0,'16'-29'150'0,"1"10"38"0,-2 3 30 0,0 5 25 15,0 6 22-15,0 2 17 0,-2 7 18 0,3 1 15 0,-5 3 14 0,3 1 19 16,-3 2 18-16,4 5-12 0,0 0-23 0,0 3-38 0,0 1-44 0,1 1-35 0,1 2-30 16,2 5-23-16,-3-1-21 0,1 1-17 0,0 3-17 0,-4 1-13 0,4-1-13 15,-3 5-16-15,-3-3-20 0,2 0-11 0,-3 2-7 0,2-1-6 0,-3 0-5 16,2 0-5-16,-1-3-5 0,-1 2-11 0,0-4-15 0,-1-1-26 0,2-1-32 0,-1-2-32 15,-1-2-31-15,0-1-39 0,-3-2-40 0,3-3-48 0,-4-2-46 0,1-2-39 16,0-2-32-16,-2 0-11 0,1-5-6 0,0 0 8 0,-2-2 11 0,-2-4 26 16,0 0 31-16,4-4 31 0,0-2 30 0,-4-5 36 0,1-4 42 0,-1-6 43 15</inkml:trace>
  <inkml:trace contextRef="#ctx0" brushRef="#br0" timeOffset="62937.86">23721 14797 58 0,'14'-8'188'0,"-1"5"37"15,-4 3 24-15,4 3 19 0,-7 2 12 0,2 3 9 0,0 2 5 0,-2 3 0 16,1 2 3-16,-3 2-1 0,4-1 2 0,-2 4 3 0,2 2-55 0,-1 3-74 0,-1 3-47 16,1 4-33-16,-1 0-16 0,-5 6-8 0,2 3-1 0,-3 1 1 0,-3 7 2 15,-2 4 6-15,-2 5 1 0,-1 2-1 0,-2 7-3 0,-2 5-3 0,1 4-11 16,-1 3-12-16,-2 4-24 0,3 2-29 0,-3 2-30 0,4 1-35 0,-1 1-41 16,2-1-45-16,-1-2-46 0,2-2-47 0,2-4-44 0,-2-2-42 0,4-3-20 15,0-5-7-15,3-5 4 0,1-6 7 0,1-5 17 0,3-6 22 0,-1-4 24 0,2-5 23 0,2-8 32 0,0-5 36 0,-3-6 38 16,1-4 40-16</inkml:trace>
  <inkml:trace contextRef="#ctx0" brushRef="#br0" timeOffset="63317.73">24341 15428 57 0,'1'-4'130'15,"1"1"26"-15,1-1 24 0,-2 2 17 0,-1-1 17 0,0 3 11 0,3-2 9 16,-3 2 10-16,4 0 11 15,-1 0 15-15,2 2 12 0,0 1-3 0,1 2-13 0,1 2-6 0,3 1-2 0,-2 5-7 0,3 0-7 0,-1 6-8 0,-2 3-7 0,1 3-4 16,-1 3-3-16,-2 4-5 0,-1 2-11 0,-2 3-10 0,0 7-15 0,-3-1-21 16,0 5-27-16,-3 2-26 0,0 2-29 0,-2 3-24 0,-1 1-20 0,-3 3-17 0,1 3-14 15,-2-1-17-15,0 3-20 0,-2-3-23 0,-1 3-27 0,1-1-31 0,1 1-32 16,-1-4-25-16,0 0-25 0,1-6-23 0,-2 0-22 0,5-6-20 0,-1-2-21 16,1-7-16-16,-1-3-17 0,0-5-8 0,5-6-9 0,-3-5 0 15,1-5 5-15,3-7 10 0,0-3 15 0,3-5 17 0,-2-3 21 0,1-7 21 0,1-5 21 16,-2-5 23-16,2-4 26 0,0-5 21 0,0-7 24 0,-2-2 19 0,2-5 21 0</inkml:trace>
  <inkml:trace contextRef="#ctx0" brushRef="#br0" timeOffset="63593.87">24293 15191 49 0,'11'-17'182'0,"2"6"51"0,-5 3 38 0,0 0 34 0,-3 4 26 16,-1 1 21-16,2 2 13 0,-3 1 6 0,2-3 2 0,-1 3 2 0,0-1 0 15,1 0 0-15,4-2-50 0,-2 2-74 0,2-1-53 0,3 1-45 0,-2-3-33 0,3 1-23 16,3 1-22-16,-2 0-17 0,3-1-8 0,0 2-1 0,0 1 2 0,-3 0 5 0,5 0 1 0,-3 0 3 15,1 1-1-15,0 2 1 0,3-3-2 0,-3 4-3 16,0-3-5-16,2 3-6 0,2-1-5 0,-4 3-3 0,2-1-4 0,-1-1-4 0,1 0-5 16,-1 2-5-16,-2 1 0 0,0 0-1 0,-2 0 2 0,2 1 2 0,-3 1 2 15,-2 0 3-15,0 0 3 0,-2 0 4 0,0 0 4 0,-3 1 2 0,0-1 6 16,-1 0 2-16,-4 1 2 0,-1 0 3 0,0 1-2 0,-3 1-4 0,-2 2 0 16,-1 0-3-16,-3 1-1 0,-1 1-4 0,-4 0-8 0,0 3-7 0,-5 1-11 15,0 1-11-15,-3 1-15 0,-5-1-15 0,0 1-21 0,-3 1-25 0,-2 3-35 16,1-3-44-16,-3-2-46 0,1 3-49 0,-2-4-64 0,2 1-68 0,0-3-47 15,1-3-39-15,2-1-13 0,2-3 0 0,-1 1 7 0,2-3 7 0,2-4 20 16,2 0 21-16,0-1 34 0,1-4 43 0,0 0 48 0,1-4 46 0,1 1 63 0</inkml:trace>
  <inkml:trace contextRef="#ctx0" brushRef="#br0" timeOffset="64267.75">25421 16155 11 0,'10'-5'109'0,"-2"0"20"16,-1 1 13-16,-1 1 9 0,2 1 11 0,-2-1 8 0,2 1 8 0,0 2 9 16,1-4 5-16,0 2 7 0,0 0 6 0,3 1-13 0,1-3-20 0,4 1-25 15,0 1-25-15,1-1-14 0,2 0-8 0,2-1-9 0,0 0-5 0,0 0-6 16,0-1-9-16,2 2-5 0,-2-3-4 0,1 3-3 0,-2-3-4 0,3 2-6 0,-2-1-5 15,-1 1-9-15,1 1-6 0,0-1-5 0,-5-1-4 0,5 1-8 16,-1 1-8-16,-4-1-20 0,1 3-24 0,-2-4-31 0,1 1-39 0,-3-2-37 0,2 1-40 16,-2-1-27-16,0-2-26 0,1-5-11 0,-1 3-6 0,-5-4-3 0,4 0 0 15,-2-3 3-15,-1 1 6 0,-2-4 18 0,2 0 23 0,-2-2 30 0,-1-1 34 16,-1 0 36-16</inkml:trace>
  <inkml:trace contextRef="#ctx0" brushRef="#br0" timeOffset="64687.03">26428 15045 9 0,'14'-6'147'0,"-5"2"42"0,3 1 29 16,-3 3 22-16,-3-2 8 0,-1 2 7 0,0 0 5 0,-2 0 1 0,0 0 0 0,-3 0 2 16,3 0 0-16,2 2-2 0,-4-2-40 0,2 0-59 0,1 0-46 0,-3 0-39 15,3 3-21-15,-1-3-15 0,-2 3 4 0,3 0 13 0,-3 4 20 0,1 1 24 16,-1 1 19-16,1 5 17 0,0 0 11 0,-2 5 8 0,2 4 3 0,-2 4 1 0,0 4 0 16,4 3-7-16,-4 5-2 0,1 3-7 0,-1 3-12 0,2 3-17 0,-2 3-25 15,0 4-27-15,1 0-26 0,-1 3-23 0,0 2-19 0,-1 0-20 0,-1 0-14 16,1 1-16-16,-1 1-11 0,0-2-13 0,0 2-10 0,0-2-7 0,0-3-3 15,2-3 1-15,0-2 0 0,0-2 2 0,0-3 7 0,2-4 9 0,0-3 12 0,0-5 16 0,0-1 15 16,0-6 15-16,-1-3 17 0,1-3 15 0,-1-4 14 16,-1-1 12-16,2-4 7 0,-2-1 9 0,2-4 6 0,-1 0 8 0,-1-3 3 15,2-2 1-15,-2-3-2 0,0 0-5 0,0 0-4 0,0 0 0 0,1-3-2 0,-1 1-4 16,2-6-3-16,0 0-6 0,-2-3-7 0,0-4-10 0,0-3-10 0,1-3-9 16,-1-4-8-16,3-2-6 0,-1-5-3 0,1-1-4 0,3-3-3 0,-1 0-7 15,1-4-6-15,2 2-9 0,2 0-7 0,-1 1-3 0,3 0-3 0,1 3-2 0,0 0 2 16,3 3-1-16,-2 0 1 0,2 6 0 0,-2-1 1 0,4 2 3 0,-4 1 5 15,2 4 6-15,-2 1 6 0,2 4 7 0,-4 0 7 0,1 4 7 0,1 1 5 16,-2 1 5-16,-2 3 6 0,2 3 5 0,-3-1 6 0,0 3 8 0,-1 4 7 16,0 1 9-16,0 2 4 0,-2 3-2 0,1 1-1 0,-1 4-1 0,-3 2-3 15,2 3 0-15,-2 2-3 0,-1 2-2 0,0 3-6 0,-2 0-8 0,0-1-14 16,0 3-14-16,0 0-23 0,-2-1-26 0,0 1-22 0,1-2-24 0,-1 1-26 16,2-3-24-16,0 1-36 0,-1-3-39 0,1 2-43 0,0-3-40 0,1-1-33 15,-1-3-23-15,3 0-5 0,-1 0 4 0,2-3 12 0,0-2 17 0,-1-2 21 0,2 0 22 16,-1-3 25-16,0-3 26 0,0-2 37 0,1-1 39 0,3-4 42 0</inkml:trace>
  <inkml:trace contextRef="#ctx0" brushRef="#br0" timeOffset="65108.2">27474 15993 49 0,'8'-16'163'0,"1"0"42"0,-2 1 33 0,-2 4 20 16,-4-2 17-16,1 3 12 0,-2-2 8 0,-2 3 7 0,1-2 4 0,-2 1 4 0,-1 0 1 15,-1-2-17-15,0 1-29 0,-3-4-47 0,1 3-53 0,1-3-30 0,-2 2-22 16,-1-2-8-16,-3 2-6 0,3 1 2 0,-4-2 4 0,2 3 2 0,-1 1 2 15,-3 0 3-15,1 2 5 0,1 1 3 0,1 0-1 0,-6 3-3 0,6 0-2 0,-4 0-10 16,3 1-10-16,-2 3-11 0,2 0-12 0,0 2-13 0,0 1-14 0,1-1-8 16,-1 2-8-16,4 1-10 0,1 2-8 0,-1 1-10 0,0 3-9 0,5-1-10 15,-1 3-10-15,2 1-9 0,1 3-11 0,2 0-10 0,2 5-9 0,-1 0-6 16,2 3-2-16,2-1-2 0,0 3 0 0,2 1 1 0,-3 0 4 0,5 0 2 16,-1-2 4-16,1 1 7 0,0-1 7 0,-1-2 7 0,0-3 12 0,0 1 12 0,-1-4 15 15,1 0 10-15,0-2 6 0,0-4 10 0,1-1 8 0,0-1 7 0,-1-2 5 16,0 1 3-16,1-4 5 0,-3 0 3 0,1-2 5 0,1-1 5 0,-1 0 5 15,1-2 2-15,-1-2-4 0,1 0 0 0,1-1-4 0,-3-2-2 0,2-1-5 0,0-2-3 0,1-1-4 0,-1-2-2 16,1 0-3-16,1-3-3 0,-2-1-6 0,0 0-4 16,0 1-7-16,1-3-3 0,0-1-3 0,-3 2-1 0,0-1-1 0,3 3-3 15,-2-1-3-15,-1 1-2 0,1 1-1 0,0 2 0 0,-2 1 1 0,0 0 2 0,0 2 0 16,0 4 3-16,-2-1 3 0,0 2 1 0,0 1 0 0,0 1 1 0,-3 1 1 16,2 0 0-16,1 3 0 0,-3 0-2 0,1 2-3 0,3 2-3 0,-3 1-4 0,1 4-9 15,-1-1-7-15,1 4-16 0,0 0-18 0,-1 4-32 0,1-3-37 0,0 5-37 16,-1-2-34-16,-1 0-33 0,2-1-31 0,-2 1-31 0,0-3-29 0,0-1-27 15,0-2-22-15,0 0-21 0,0-3-21 0,0-1-4 0,0 0 4 0,1-3 24 16,2-3 34-16,-3-3 33 0,0 0 35 0,0 0 32 0,0 0 30 0,6-3 33 16,-2-2 31-16,-1-2 29 0,-2 0 26 0</inkml:trace>
  <inkml:trace contextRef="#ctx0" brushRef="#br0" timeOffset="65362.2">27724 15811 61 0,'8'-5'115'0,"1"1"16"16,-1 0 12-16,1 1 11 0,0 1 9 0,-1 2 7 0,0 0 9 0,0 0 8 15,-1 2 11-15,0 0 10 0,1 1 11 0,0 0-18 0,1 3-30 0,-3-4-17 0,2 5-12 16,-1 0-4-16,-1 0-1 0,-2 1 4 0,1 0 3 0,-1 2 4 0,-1 2 4 16,-2-1 1-16,-1 1-2 0,0 3-3 0,-1-1-5 0,1 1-6 0,-3 2-10 15,-1-3-7-15,1 5-8 0,-2-5-14 0,1 4-13 0,1-3-15 0,-2 1-17 0,2-3-14 16,0 0-17-16,-2 0-14 0,1-3-15 0,1-1-9 0,2 0-8 0,-4-3-7 16,5-2-6-16,0 1-6 0,0-5-1 0,0 0 1 0,2-1 2 0,2-3 2 15,1-1 3-15,2-2 1 0,-1-1 5 0,5-4 2 0,-3 1 1 0,3-3-6 0,1 0-6 16,0-2-10-16,2 0-8 0,2-2-13 0,-2 0-15 0,2 2-19 0,0-1-24 15,1 0-25-15,-1 1-26 0,3 1-23 0,-2-1-24 0,1 4-24 0,-1-1-23 16,0 0-11-16,2 2-3 0,2 1 7 0,-4 2 9 0,0 1 14 0,3 0 17 16,-5 0 21-16,3 2 21 0,-1 0 27 0,0 3 25 0,-1-2 25 0,-2 0 25 0</inkml:trace>
  <inkml:trace contextRef="#ctx0" brushRef="#br0" timeOffset="65860.45">28786 15739 14 0,'0'0'140'0,"-1"-4"37"0,-1 0 32 0,-2 4 19 16,-1-3 14-16,0 1 10 0,0 2 4 0,-1-1 5 0,0-1 5 0,-3 1 3 0,0-3 6 0,1 3-10 16,-2-3-20-16,0 1-36 0,0 0-40 0,0-1-21 0,0-1-9 0,0 1 0 15,0-1 7-15,-2-1 7 0,3-1 6 0,-4 2 6 0,4-1 7 0,-1-1 2 16,-1 2 2-16,2-1-3 0,-1-3-5 0,-1 3-7 0,3-1-11 0,0 2-14 16,0-1-17-16,1-1-16 0,-1 1-17 0,1 1-13 0,1 0-9 0,3 1-8 0,-3 0-6 15,1 3-7-15,2-2-8 0,-1 3-3 0,1 3-2 0,0-2-2 0,0 3-1 16,0 0-4-16,-3 3-3 0,2 2-5 0,0 3-6 0,0 1-6 0,0 2-3 0,0 3-3 15,1 2-5-15,0 5-2 0,0 0-1 0,-2 4-3 0,4-2-1 0,-2 4-3 16,-1 0-5-16,3 1-2 0,1 1-1 0,-3-1-3 0,3-2-3 0,0 0-3 16,0-2-4-16,3-1-1 0,-3 0-1 0,1-2-3 0,3-4 0 0,-1 0 0 0,0-3 4 15,1-2 0-15,1-2 1 0,-2-2 2 0,4-5 4 0,-4 1 4 0,3-4 5 16,0 0 7-16,1-2 9 0,1-4 10 0,-2 0 7 0,2-2 12 0,3-2 12 0,-1-4 6 16,-1 1 8-16,4-6 6 0,-4 1 9 0,4-3 7 0,-1-3 5 0,0-3 7 15,0-3 6-15,-1 0 4 0,2-4-2 0,0-1-1 0,-4-5-3 0,5 0-3 0,-3-1-7 16,1-3-4-16,-2-2-6 0,2-3-8 0,-3 0-5 0,2-1-8 0,-3-4-3 15,2-3-8-15,-1 2-7 0,-3-2-6 0,2 2-5 0,-1-5-3 0,2 3-4 0,-3 1 0 16,1 3 0-16,-1 2 1 0,2 1 4 0,-4 5 2 0,1 0 7 0,2 7 3 16,-2 2 3-16,-2 3 4 0,0 3 5 0,-1 5 1 0,2 1 0 0,-1 1 0 0,-1 4-1 15,-1 4-2-15,1 1-3 0,0 3-5 0,-1 1-6 0,1 2-8 0,-2 1-4 16,0 3-9-16,0 0-9 0,0 2-4 0,0 3-5 0,0 4-3 0,0 5-4 0,0 2-7 16,-3 7-2-16,3 7-7 0,-4 3-9 0,3 6-8 0,-2 6-5 0,-1 2-8 15,0 6-9-15,1 2-15 0,-2 2-16 0,2 2-28 0,-2-2-35 0,2 2-36 16,1-1-36-16,0 0-31 0,2-4-31 0,0 0-23 0,4-4-21 0,-1-4-19 0,3-3-17 15,1-5-14-15,2-2-14 0,1-7-7 0,1 0-5 0,3-6 18 0,-1-1 30 0,-1-3 36 16,-1-5 39-16,1 0 37 0,0-5 32 0,-3 2 31 0,0-4 31 0,0-2 26 16,-3-3 26-16,1 0 26 0</inkml:trace>
  <inkml:trace contextRef="#ctx0" brushRef="#br0" timeOffset="66190.59">29675 14250 49 0,'2'-13'88'0,"1"-1"12"0,-2 1 6 0,1-2 5 0,0 2 6 16,1-1 5-16,0-1 4 0,0 0 4 0,1 0 3 0,-1 0 5 0,3 0-11 0,-3 0-19 16,0-2-16-16,0 5-12 0,2-1-5 0,-2-2 0 0,2 2 7 0,-2 3 11 0,2 2 9 15,-4-1 10-15,2 3 9 0,-1 1 13 0,0 1 18 0,-1 3 19 0,-1 1 34 0,0 0 34 16,4 1 23-16,-3 1 13 0,2 3 1 0,-1 2-5 0,0 0-10 0,1 2-10 15,-2 2-13-15,4 3-10 0,-2 3-13 0,-2 4-16 0,3 0-19 0,-4 6-24 0,1 0-33 16,-1 10-40-16,0-1-24 0,0 7-21 0,-1 4-10 0,-3 6-7 0,0 5 2 0,-2 4 7 16,-1 7 3-16,1 2-3 0,-1 7-3 0,-2 5-6 0,1 6-6 0,-1 3-7 15,1 4-5-15,-1 3-7 0,0 5-10 0,1 2-8 0,-2 3-23 0,2 2-28 0,0 1-40 16,0 1-49-16,-2 0-35 0,2-2-29 0,0-1-20 0,2-1-17 0,-2-3-22 16,0-2-25-16,2-3-27 0,1-5-28 0,0-3-25 0,1-1-27 0,1-2 7 0,1-2 20 15,1-3 34-15,1-2 34 0,0-1 30 0,0 0 26 0,0-3 24 0,-2-2 21 0,0 0 28 16,1-3 29-16,-4-3 32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1:19:48.321"/>
    </inkml:context>
    <inkml:brush xml:id="br0">
      <inkml:brushProperty name="width" value="0.05292" units="cm"/>
      <inkml:brushProperty name="height" value="0.05292" units="cm"/>
      <inkml:brushProperty name="color" value="#FF0000"/>
    </inkml:brush>
  </inkml:definitions>
  <inkml:trace contextRef="#ctx0" brushRef="#br0">28658 16779 21 0,'-2'-4'26'16,"0"-1"-3"-16,0 1 1 0,2 0 0 0,0-2 0 0,0 1 1 0,2 0-8 16,2 1-10-16,-2-1-4 0,3 1-3 0,-2-1-3 0,2 2-1 0,1-2-4 15,1 2-2-15,0 0 1 0,0-1 0 0,-1 1 0 0,0 1 0 0,2-1-1 0,-2 0 0 16,-1 0 2-16,2 3 2 0,-2-2 1 0,-1-1-1 0,4 3 2 0,-3-4-1 16,-1 2-2-16,1 0-4 0,2-1-2 0,0-1-1 0,0 0-1 0,-2-1 1 15</inkml:trace>
  <inkml:trace contextRef="#ctx0" brushRef="#br0" timeOffset="7295">26143 16328 12 0,'-28'-15'65'0,"1"4"-1"0,0-2-5 0,2 2 0 0,2 1-2 16,1-1-1-16,2 2 3 0,4-1-1 0,-1 2 1 0,4 0-1 0,0 1 3 15,4 3-24-15,2-2-34 0,2 3-9 0,1-1 0 0,-1 2 4 0,5 2 5 0,0 0 1 16,0 0 0-16,0 0-1 0,5-3 1 0,-4 0-2 0,2 1 0 0,1-1-2 16,1-4-2-16,-1-1 0 0,4-2-2 0,1-2-2 0,0 0-3 0,-1-6 0 15,0 3-5-15,1-4-1 0,-3-2-4 0,1 1-11 0,-1-2-15 0,2 2-9 16,-5-6-1-16,2 1-2 0,-2-2-1 0,-2 1 2 0,3-5 0 0,-3 0 2 15,2-2 3-15,1-2 0 0,-3-1 2 0</inkml:trace>
  <inkml:trace contextRef="#ctx0" brushRef="#br0" timeOffset="10403.07">24200 8944 74 0,'-2'-11'118'0,"0"1"9"0,-1-1 4 16,-3 1 5-16,2-2 3 0,-4 1 8 0,1-1 5 0,1 1 9 0,-3-2 10 0,1 4 10 15,-1-4 12-15,5 4-20 0,-4 0-32 0,3 1-19 0,0 3-9 0,1-2-1 16,0 2 9-16,1 2 5 0,0 0 7 0,0 1 2 0,0-1 1 0,2 3 0 0,1 0-3 16,-2-3-5-16,2 3-6 0,0 0-9 0,0 0-9 0,0 0-7 15,0 0-8-15,0 0-9 0,0 0-10 0,0 0-9 0,0 0-12 0,0 0-8 16,0 0-8-16,3 3-8 0,-1-2-5 0,4 4-6 0,-2-1-4 0,3 1-1 16,-1 3-1-16,4 0 0 0,1 3 0 0,-2 0 0 0,5 4 0 0,-1 0 1 15,3 2 0-15,-3 0 0 0,1 1 3 0,2 2-2 0,0 2 0 0,1-2-1 16,0 1 0-16,-1 1-2 0,1 0-2 0,-1-1-2 0,3 0-1 0,-3-2 0 15,1 3 0-15,-1-3 1 0,0-1 1 0,-2-1 2 0,2 0 1 0,-2-2 10 0,0 2 10 16,1-3 11-16,-1-2 9 0,-1 0 7 0,-2 1 9 0,1-6 7 0,0 1 8 16,0 0 5-16,-2-2 7 0,1-1-2 0,0-1 1 0,0-1 2 0,0-2 4 15,1-1-6-15,1 0-8 0,0-4-7 0,-1 1-6 0,1 1-4 0,3-3-4 0,-2-3-5 16,4 0-4-16,-4 0-4 0,3 0-3 0,0-4-1 0,-1 2-1 0,2-1-3 16,-2-3-3-16,1 2-3 0,1-2-2 0,-3 0-3 0,0 1-2 0,0 0-2 15,0-1 1-15,-2 1-1 0,-1 1 0 0,-1 0 0 0,0 3 0 0,-3-1 1 16,0 2 1-16,-1 0-1 0,0 2 1 0,-2 1 2 0,-2 1 1 0,2-1 0 15,-4 2 1-15,1 0 0 0,-1 3-3 0,-1 0 2 0,0-3 0 0,0 3-2 0,0 0-3 16,0 0-1-16,0 0-2 0,0-3-2 0,0 3-3 0,0 0-3 0,0 0-3 16,0 0-1-16,0 0-2 0,0 0-3 0,0-2-2 0,0 2-5 0,0 0-10 15,0 0-7-15,0 0-10 0,0 0-15 0,0 0-20 0,0 0-28 0,0 0-34 0,0 0-44 16,0 0-53-16,-3-2-61 0,2 2-61 0,1 0-59 0,-7 0-57 0,1 2-21 16,-1 0-8-16,-2 1 3 0,1-3 7 0,-2 3 14 0,-2-3 17 0,3 0 31 15,-4-3 32-15,0-1 48 0,0-3 53 0,0-2 58 0,0-5 66 0</inkml:trace>
  <inkml:trace contextRef="#ctx0" brushRef="#br0" timeOffset="12016.89">21993 7838 34 0,'0'3'40'0,"1"4"3"0,-1-2 3 16,0 1 3-16,0 0 4 0,0-1-1 0,0 1 0 0,0 1-3 0,0-2-6 16,0 0-10-16,0 1-13 0,0 0-6 0,0-1 0 0,0 1-3 0,-1-2-1 0,-1 1-3 15,0 0-4-15,2-1-1 0,-1 1-4 0,-1-4 0 0,1 3 1 0,1-3 2 16,0-1 1-16,-2 4-1 0,2-4 0 0,-2 0-6 0,1 1-4 0,1-1-13 16,0 0-17-16,0 0-5 0,-2 3-4 0,2-3-2 0,-3 5 1 0,-1 0 0 15,1-1-4-15,-2 1 1 0,0-4 1 0,0 2 0 0,-1 1 2 0</inkml:trace>
  <inkml:trace contextRef="#ctx0" brushRef="#br0" timeOffset="13185.39">20796 5473 9 0,'2'-11'56'0,"-1"1"4"0,-1 0 4 16,0-2 3-16,0 2 3 0,0 1 5 0,0 0 0 0,-1 0 4 0,1 1 1 15,0 1 2-15,0 1-11 0,0-1-17 0,0 1-7 0,0 1-5 0,0-2-1 0,0 1 2 16,0 1-1-16,1 2 3 0,-1-3 2 0,0 1 1 0,0 1 5 0,0-1 2 16,0 2 6-16,2-2 2 0,-2 2 2 0,0-1-1 0,0 4 0 0,0-3-4 15,0 3-4-15,0 0-3 0,0 0-3 0,0 0-5 0,0 0-1 0,0 0-4 0,6 1 3 16,-3 3 3-16,2-1 2 0,-2 4 3 0,0 0-1 0,4 3 2 15,-3 1 3-15,4 5 4 0,-2 0 3 0,-1 2 2 0,0 5 1 0,-2 0-1 0,2 3-1 16,-1 3-4-16,-1 0-5 0,-1 3-10 0,0 1-8 0,-2 1-8 0,0 2-2 16,0 0-5-16,-2-2-4 0,0-1-3 0,2 1-5 0,-1-4-4 0,-1-2-1 15,1 0-1-15,-2-4-1 0,1-2-1 0,1-2-2 0,1-3 2 0,0-2-4 16,0-4-4-16,0-1-11 0,0-2-13 0,1 0-14 0,-1-4-16 0,2-3-13 16,1 3-11-16,-3-4-14 0,3-1-12 0,0-2-14 0,0 0-11 0,1-2-16 0,-3-1-15 15,4-3-11-15,-2 1-10 0,0-3-1 0,3-3 2 0,-3-1 10 0,-1 1 14 16,1-4 12-16,1 4 11 0,0-4 13 0,0 0 14 0,-3 2 24 0,2-1 32 15,1 3 27-15,0-1 23 0,-2 1 22 0,1 1 22 0,-2 0 16 0,3 2 17 16,-3 2 8-16,4 0 9 0,-2-1 6 0,0 1 3 0,3 0 6 0,-1 4 7 0,2-4-8 16,-3 3-11-16,3-3-9 0,-1 2-6 0,3 0-1 0,-1-1-2 0,1 2-3 15,0-1 1-15,0 1-4 0,-1-2-3 0,0 2-4 0,1 1 0 0,0-2-6 0,-1 5-3 0,1-4-6 16,-3 1-5-16,1-1-4 0,-1 4-4 0,-1 0-4 16,1-1-4-16,-2 1-4 0,0 2-5 0,-1 0-6 0,0 0-4 0,-1 0-13 15,-2 0-14-15,1 3-14 0,-1 1-15 0,-1 1-15 0,-1 0-15 0,-1 1-26 16,-2 2-29-16,0 2-12 0,-2 3-6 0,-1 0-3 0,-2 1 0 0,-1 2 1 15,0-1 2-15,-2 0 10 0,-2 1 14 0,0 2 11 0,-2-3 14 0,-2 1 16 16</inkml:trace>
  <inkml:trace contextRef="#ctx0" brushRef="#br0" timeOffset="13966.95">20673 6082 21 0,'-4'18'82'0,"-1"0"5"0,2-1 5 0,-2-1 4 0,2-1 3 0,2 0 5 16,-2 1 3-16,1-1 5 0,2 2 4 0,0-2 5 0,0 3 5 0,0 1-20 15,5-1-30-15,-4 1-14 0,2 1-5 0,2-2-3 0,0 2 1 0,0-3 1 16,0 2 0-16,1-3 1 0,-2-2 0 0,1 1-1 0,0-2-3 0,0 0-2 15,-2-1-4-15,2-2-2 0,-1 0-5 0,-1-1-2 0,1-3-4 0,-1 1-4 16,0-2-4-16,-1-1-4 0,1-2-6 0,0 1-3 0,-3-3-5 0,0 0-5 0,5 0-1 16,-3 0-2-16,2-3-2 0,-2 1-4 0,-1-4-2 0,2 1-6 0,-1-2-8 15,0-1-7-15,1-2-6 0,-2 0-6 0,3-3-1 0,-1-1-2 0,-2-1-3 16,3-1 1-16,-3-1-2 0,4-1 2 0,-2 0-1 0,0-1 2 0,-1 1 4 16,1-1 6-16,0 2 6 0,0 1 8 0,1-1 6 0,0 2 4 0,1 0 4 0,-1 3 3 15,1 0 1-15,0 0 5 0,2 1 5 0,2 2 7 0,-1-1 9 0,0 2 8 16,1-1 8-16,4 3 6 0,-2-3 9 0,1 0 5 0,1 3 6 0,2 1 6 15,0-3 5-15,-2 1 5 0,4 2 4 0,-2-1 2 0,0-1 1 0,1 0-3 16,-2 2-2-16,-1 1-4 0,3 0-4 0,-3-1-4 0,-3 3-6 0,2-2-1 16,-4 2-3-16,1 1-1 0,-3 0-5 0,1 0-3 0,-3 1-4 0,1 0-5 15,-2 0-4-15,-3 0-1 0,4 1-4 0,-4-1-1 0,0 0-1 0,0 0-1 0,0 4-2 16,-2 0-1-16,-1 1-3 0,0 1-1 0,-1-1-3 0,0 3 0 0,-5 2 0 16,2-1-3-16,-3 1-1 0,1 3-3 0,-4 1-2 0,2 1-2 0,-3 2-3 15,-2-2-1-15,2 1 0 0,-2 1-1 0,0-2-1 0,0 2 1 0,0-3-1 16,-1 1 0-16,2 1-1 0,-1-3 2 0,3-1 1 0,0-2-1 0,2-1-1 0,0 0 2 15,3-3 1-15,0 2-1 0,3-4-2 0,2 0-2 0,2-1-2 16,-4-1-2-16,5-2-1 0,0 0 2 0,0 0 0 0,0 0 2 0,5 0 0 0,-1-2-2 16,0 1-2-16,0-1 0 0,1 0 0 0,0 0-1 0,4 0 0 0,-2 0 0 15,1-1 1-15,0 2 1 0,1-3 1 0,1 2 0 0,-2-2-1 0,0 0-1 16,-1 3-1-16,1-3 0 0,-1 1-1 0,-1 2 2 0,2-1-2 0,-4 0 2 0,1 1-1 16,-2-1 1-16,1 2-2 0,-4 0-1 0,3 0-2 0,-3 0-1 15,0 0-4-15,0 0-5 0,0 0-5 0,0 0-6 0,0 0-5 0,0 0-7 0,0 0-8 16,-2 3-11-16,1 1-11 0,-3 0-10 0,1-2-5 0,0 4-8 0,-2-1-6 15,0 1-2-15,-4 0 1 0,3 2 0 0,-1 0 6 0,-1 2 4 0,-2-1 8 16,2 2 6-16,-2 1 9 0,-1-1 9 0,2 1 14 0,0-1 8 0,-1 3 9 16,0 1 8-16,0-2 8 0,1 4 6 0,1-2 3 0,0 1 3 0,0 1-1 15,2 1 1-15,0-1 1 0,-1-1 1 0,4 2-2 0,-2-2 0 0,2 0 1 0,2 0 0 16,-4-3-1-16,4 1 0 0,1-1-1 0,0-2 0 0,0 2 0 0,0-4 0 16,1 0 2-16,4-2-1 0,-4 2-1 0,2-2 0 0,-1-2-1 0,1-2-5 15,0 3-5-15,1-5-8 0,1 0-2 0,-2-1-8 0,3 0-8 0,-3-1-10 16,2-3-9-16,1-1-10 0,1 2-9 0,0-5-10 0,-1 1-13 0,2-3-7 15,1 0-8-15,0-2-5 0,-3 1-2 0,2-1 0 0,0 1 0 0,1-3 5 0,-1 1 8 16,0-1 8-16,-1 1 11 0,2 0 12 0,-1 0 14 0,-2 0 15 0,2 2 19 16,0 0 15-16,-2 2 16 0,-1 1 12 0,2 0 13 0,-3-1 9 0,1 4 6 15,0 1 5-15,-4-2 5 0,2 4 3 0,1 1 6 0,-4-1 3 0,0 2 6 0,0 0-2 16,0 0 0-16,0 0-1 0,3 0-1 0,-2 0-1 0,1 2 2 0,0-1 1 16,-1 1 0-16,-1 0 2 0,4-1-1 0,-4 2-3 0,0 0-3 0,1-1-5 15,-1 1-7-15,0 0-5 0,2 0-7 0,-1 1-4 0,-1 1-2 0,3-2-7 16,-1 0-6-16,-1 2-4 0,1-2-6 0,-1 2-3 0,3-4-3 0,-3 3-6 15,2 0-6-15,2-3-8 0,-1-1-7 0,0 2-11 0,1-2-12 0,-2-2-9 16,2 2-11-16,0-3-8 0,1 0-11 0,0-1-9 0,0-1-10 0,-1 0-7 0,3-1-4 16,-1 0-4-16,-1-2-1 0,1 1 2 0,2 2 7 0,-1-3 9 0,-2 1 9 15,2 2 9-15,0-1 13 0,-2 1 13 0,0 2 15 0,4-1 19 0</inkml:trace>
  <inkml:trace contextRef="#ctx0" brushRef="#br0" timeOffset="14118.37">21193 6524 6 0,'6'0'16'0,"3"0"13"0,-1 0 13 0,0 0 10 0,0 0 6 16,1 1 9-16,0 1 6 0,0-1 8 0,0-1 8 0,-1 2-1 0,0 0 1 0,0-1-2 15,1 1 1-15,0 0 1 0,-1-1 0 0,0 1-4 0,-1 0-1 0,0-1-5 16,-1 2-2-16,0-1-4 0,-1 1-4 0,1-3-5 0,1 4-7 0,-4-2-4 15,2-1-5-15,0 1-6 0,-2-2-6 0,1 3-7 0,-1-3-6 0,0 3-2 16,1-3-4-16,-3 3 0 0,2-3-4 0,-3 0-3 0,2 1-5 0,-2-1-4 16,3 1-4-16,-3-1-8 0,4 0-11 0,-4 0-12 0,1 0-13 0,1-2-17 15,-1 2-15-15,-1 0-23 0,5-6-24 0,-2 3-13 0,2-2-6 0,-2 1-2 0,0-4 0 16,0 2 0-16,2-1 5 0,-2 1 8 0,3-4 7 0,-3 1 13 0,2 0 13 0,-1 1 15 0</inkml:trace>
  <inkml:trace contextRef="#ctx0" brushRef="#br0" timeOffset="14252.37">21605 6463 12 0,'6'5'79'0,"1"-1"5"0,-2-2 5 0,0 4 3 0,-1-3 5 16,1 2 6-16,-1 0 8 0,0 1 5 0,1 0 5 0,-4 0 5 0,6 3 5 0,-3 1-19 16,2 0-29-16,1 1-16 0,-1 1-8 0,1 0-6 0,1-1-2 0,-1 1-7 15,1-1-3-15,2 3-5 0,1-2-9 0,-2 2-13 0,1-3-16 0,2 1-24 16,-1 2-30-16,1-2-28 0,3 2-29 0,-2-2-14 0,3 2-7 0,-2-2-2 16,3-1-2-16,-1 2 1 0,0-2-2 0,0-2 2 0,1-1-1 0,-2-2 8 0,2 2 11 15,2-6 20-15</inkml:trace>
  <inkml:trace contextRef="#ctx0" brushRef="#br0" timeOffset="15014.99">24812 5760 31 0,'-4'1'93'0,"2"-1"7"0,-2 0 5 0,1-1 4 16,3 1 4-16,-1-1 5 0,-1-2 2 0,0 2 6 0,1-2 4 0,1 3 7 16,0 0 7-16,0 0-13 0,0 0-28 0,0-2-8 0,0 2-5 0,0 0 4 15,0 0 6-15,0 0 6 0,-2-4 5 0,2 4 2 0,0 0 2 0,0 0-2 16,2-3-2-16,-1 1-5 0,-1 2-7 0,4-3-10 0,-1 1-9 0,2-1-9 16,1 0-10-16,0 0-8 0,2-1-10 0,2-1-8 0,2 0-9 0,-1 2-5 15,5-3-5-15,-2-1-2 0,3 2 1 0,1-2-3 0,-1 0 0 0,1 1 1 0,1 0-1 16,1 1 1-16,-2-1-1 0,1-1-1 0,-3 2-2 0,2 2 1 0,0-2 3 15,-2 1 1-15,-1 2 2 0,1-1 1 0,1 2 5 0,-2 0 2 0,1 1 0 16,-4 1 3-16,4 0 3 0,-2 2 3 0,2-1 2 0,-3 4 6 0,1-1 6 16,0 1 8-16,-2 3 6 0,1 0 7 0,-3 0 4 0,1 2 2 0,0 3 3 0,-1 1 3 15,-2 0 4-15,-1 1 0 0,1 2-1 0,-3 0-1 0,2 1-1 0,-4 0-5 16,-2 3-5-16,1-2-9 0,0 3-8 0,-2-1-8 0,-2 2-7 0,-1-1-4 16,0 0-7-16,-1 0-6 0,0 2-2 0,-1-2-4 0,-2 0-1 0,0 1-1 15,0-1 0-15,1-1-1 0,-1 2-1 0,3-1-1 0,-4-2-1 0,2 1-1 16,-1 0 0-16,2-1 1 0,1 1 1 0,-2-2-1 0,1-2-2 0,2 1-1 15,-2-1-1-15,2-3-1 0,-1 0-1 0,1-2-1 0,2 1-1 0,-1-5 0 16,-1 2 3-16,2-4-2 0,-2-1 0 0,3 1-2 0,-4-4-1 0,4 0 1 16,-1 1 0-16,1-4-2 0,0 0-1 0,0 0-14 0,-2 0-17 0,-1-3-26 0,1 1-28 15,1-2-38-15,-4-1-37 0,0-1-43 0,-1-4-42 0,0-2-43 0,-1-2-39 16,1 0-26-16,-2-4-20 0,0-2-8 0,0-4-2 0,0 1 10 0,-3-6 18 16,3-1 26-16,0-1 28 0,-1-4 37 0,-2-2 38 0,1 0 41 0,-2-3 45 0</inkml:trace>
  <inkml:trace contextRef="#ctx0" brushRef="#br0" timeOffset="15185.86">25109 5463 102 0,'3'8'127'0,"2"-3"9"0,-4 1 5 0,1-2 1 15,-2 1 0-15,0 0 1 0,0 3 2 0,0 0 2 0,-2 0 2 0,2 3 3 0,-1 0 6 16,1 2-32-16,-5 1-46 0,2 4-22 0,2 1-11 0,-3 0-4 0,-1 1-1 16,1 1 1-16,-3 3 6 0,0-2-2 0,-3 1-1 0,0 1-1 0,-2 0-5 15,2 0-5-15,-2-1-3 0,-1 2-9 0,0-2-11 0,-1 0-15 0,2 3-19 0,-1-2-21 16,-1-1-20-16,-1 0-22 0,1 0-22 0,1-3-21 0,1 0-21 0,-1 0-15 15,2-3-15-15,-1-1-5 0,0-1 0 0,2-2 1 0,-2-3 4 0,3-1 11 16,-4-3 14-16,4-2 18 0,-3-2 17 0,3-2 19 0,-2-2 18 0</inkml:trace>
  <inkml:trace contextRef="#ctx0" brushRef="#br0" timeOffset="15607.86">24638 6000 20 0,'0'0'94'0,"0"0"10"0,0 0 8 0,0 0 4 0,0 0 1 0,0 0 2 0,0 0 0 16,0 0-1-16,0 3-1 0,0-1 3 0,0 1 0 0,0 0-14 0,0 2-22 15,-2 1-14-15,2 1-6 0,-1-1 0 0,-1 3 4 0,0-1 6 0,-1 0 3 16,-2 1 8-16,-1 2 6 0,2 0 3 0,-4 3 7 0,0-2 2 0,-3 1 2 0,1 0-4 16,-3 2-5-16,1 0-11 0,1 0-7 0,-5 0-10 0,3 0-9 0,-2-1-7 15,0 0-6-15,1 2-4 0,0-2-6 0,1-2-1 0,-1 1 0 0,1 1-1 16,2-2 1-16,0-2 0 0,1 0-2 0,1-1 0 0,3-1-3 0,0-2 0 16,1-1 0-16,1 0-1 0,3 0-3 0,-1-3-2 0,2 1-3 0,0 0-3 15,0-1-5-15,3 1-4 0,1 1-5 0,-1-1-1 0,2 3-1 0,1-1-3 16,3 2-2-16,3 1 0 0,-3 1 1 0,5 0-1 0,1 0 0 0,0 1 1 15,4 0 2-15,2 0 2 0,-1 2 2 0,4-1 2 0,2 2 3 0,-1-2 2 0,3 1 6 16,1-1 3-16,1 2 4 0,1 2 6 0,-1-1 7 0,4 1 10 0,-1 0 14 16,0 1 7-16,0 1 10 0,2 1 4 0,-2-2 7 0,2 2 2 0,0-1 4 15,-2 1 2-15,2-2 0 0,-4 4 1 0,3-3 0 0,-3 1-3 0,1 0-7 0,-1-1-8 16,-1 0-9-16,0 0-7 0,1-2-6 0,-1 1-4 0,-2 0-2 0,-1-1-3 16,0-2-3-16,-2 1-2 0,1-3-5 0,-1 2-4 0,-2-3-4 0,1 0-1 15,-5 0-1-15,3 1-3 0,-1-5-2 0,-4 0-2 0,0 2-3 0,0-4-6 16,-4 1-9-16,0-1-2 0,0-1 0 0,-4 0 0 0,1 0 2 0,-2-2-1 15,-1 0 1-15,0-1-3 0,-4 0-5 0,2 0 1 0,-2 0 0 0,-3 0-4 16,0 0-7-16,0 0-13 0,0 0-16 0,0 0-29 0,-1-1-39 0,-3-3-41 0,0-2-41 16,-5-3-49-16,-3 1-47 0,-1-3-45 0,-2-5-44 0,-3 0-21 0,-4-1-10 15,-1-4-3-15,-4-2 6 0,-3-1 14 0,-5-3 21 0,-2-1 29 0,-1-4 35 16,-6-3 39-16,1-1 41 0,-4-3 47 0,-4-4 49 0</inkml:trace>
  <inkml:trace contextRef="#ctx0" brushRef="#br0" timeOffset="15767.25">24408 5606 58 0,'4'18'189'16,"-3"-3"43"-16,1-2 22 0,-1-2 13 0,3-1 3 0,-3-2 5 0,1-3 2 15,3 1 0-15,-1-3-2 0,1-1-2 0,1 0 1 0,2 0-2 0,0 4-68 16,5-1-99-16,-1 3-89 0,6 0-86 0,-1 2-66 0,4 4-56 0,2 0-36 0,1 3-28 16,2 1-12-16,-3 1-5 0,2 0 0 0,-4 0 0 0,0 1 0 0,-3 1 1 15,-1-3 12-15,-4-3 19 0,-3 1 37 0,0-2 41 0,-1-2 46 0</inkml:trace>
  <inkml:trace contextRef="#ctx0" brushRef="#br0" timeOffset="23798.63">14977 9766 56 0,'0'-2'63'15,"2"-4"2"-15,-2 1 6 0,2 0 2 0,-2-1 3 0,0-3 4 16,0 1 5-16,0 0 2 0,-2-3 2 0,2 4-9 0,0-4-12 0,0 1-11 0,0 0-6 0,0 0-7 15,0-2-4-15,0 4-4 0,0-1-7 0,0 0-2 0,0 0-1 16,0 0-4-16,0 2-6 0,0 0-2 0,0-1-1 0,0 2-5 0,2-1-1 16,-2 2-5-16,1-1-2 0,-1 1-2 0,0 2 0 0,0 0 0 0,3 0 1 0,-3-1 0 15,0 4 0-15,0 0-1 0,2-2-1 0,-2 2-3 0,0 0-5 0,1 0-4 16,-1 0-4-16,0 0-4 0,3 0 0 0,1 0-1 0,-4 0-3 0,1 0-4 16,-1 0-2-16,3 2-3 0,-3-2 0 0,2 0-4 0,1 2 2 0,1-2-1 15,-4 0 3-15,1 0 2 0,-1 0 0 0,6 0-1 0,-3 0-1 0,2-2-4 16,-2 2-6-16,2-2-6 0,2 0-6 0,-3 2-2 0,4-1 0 0,-2 0-1 0,4-1 3 15,-2 2 1-15,1-2 2 0,-2 2 4 0,1 0 3 0,-2-1 3 0</inkml:trace>
  <inkml:trace contextRef="#ctx0" brushRef="#br0" timeOffset="24594.35">18971 8298 25 0,'7'2'37'15,"-4"0"-1"-15,2-1 1 0,0 3 1 0,0-3-1 0,0 4 1 0,3-2 0 16,-1 4-4-16,2-1-6 0,-1 1-11 0,0 2-14 0,3 2-13 0,-2 1-12 0,3-1-8 16,0 3-3-16,-1 0-2 0,2 0-3 0,-1 3 1 0,1 1 0 0,3 0-1 15,-2 3 0-15,2 0 1 0</inkml:trace>
  <inkml:trace contextRef="#ctx0" brushRef="#br0" timeOffset="26527.22">23809 9560 38 0,'-4'4'85'0,"0"-1"5"16,-1-1 6-16,-2 0 6 0,2 1 4 0,0-1 3 0,2 0 6 0,-2 0 3 0,0 1 4 0,2-1 4 0,2 0 1 0,-4-2-18 0,5 0-32 16,0 0-9-16,0 0-1 0,0 0 0 15,0 0 2-15,0 0-1 0,0 0 3 0,0 0 0 0,0 0 3 16,0 0 2-16,0 0 2 0,0 0 0 0,0 0-2 0,0 0-3 0,0 0-1 15,0 0-3-15,0 0-3 0,2 1 5 0,2 1 8 0,-1 1 4 0,2 1 0 0,2-1 0 16,1 0-5-16,1 2-1 0,1 2-4 0,1 0-1 0,1 1-1 0,-1-1-1 16,3 2-3-16,-1 0-3 0,2 3-1 0,0-2-8 0,0-1-11 0,0 4-6 15,1-3-4-15,2 0 1 0,-1-2 1 0,-1 0 4 0,2 0 4 0,-1 0 7 16,0-1 3-16,0 0 5 0,2-2 5 0,-3 0 6 0,3 0 8 0,1-1 7 16,-2 0 6-16,3 0 3 0,-3-1 0 0,2 0 0 0,0-3-2 0,-1 2-5 15,2 0-5-15,1-1-6 0,-2-1-7 0,-1 0-3 0,2 0-4 0,1-1-7 16,-5 1-7-16,4-2-8 0,0 2-6 0,-3-2-6 0,3 2-5 0,-2 0-1 0,0-1-1 15,0 1-1-15,-2-2 1 0,4 0 1 0,-4 1 1 0,2-1 1 0,0 0 4 16,-1 1 2-16,0-2 2 0,2 0 1 0,0 2 0 0,0 0 0 0,0-1-1 16,0-2-2-16,2 3 0 0,-1-1-3 0,-1 2-4 0,2-1 0 0,-1-2 0 0,0 2 0 15,1 0-1-15,-3-2-3 0,1 2-1 0,2-1-2 0,-2-1 0 0,2 1 1 16,0-1 2-16,0-1 2 0,-3 1 0 0,3 1 3 0,0-4 3 0,-1 3 0 16,1-2 1-16,1 1-1 0,-2 0-1 0,1 0 0 0,0-1 0 0,0 1 1 15,1-1 1-15,-1 1 0 0,0 1 0 0,-3-1-1 0,3 0 0 0,0 1 0 16,-3 2-1-16,3-3-1 0,-1 1-2 0,1 1-3 0,-3 0-2 0,1 0 0 0,2 0-4 15,-2-2 0-15,2 3-5 0,-5-1 0 0,4-1-1 0,1 1-2 0,-5-1-2 16,4 1-1-16,-3 0 0 0,0 0-3 0,-1 1 0 0,-1 0 0 0,2-1-1 16,-2 0 1-16,1 0-1 0,-3 2 1 0,3-1 0 0,1-1-1 0,-4 2 0 0,2-1 0 15,-2-2 0-15,2 2 0 0,-3 0 1 0,1 1 0 0,2-3 0 0,-2 3 1 16,2-1 0-16,-2 1 1 0,2-2 1 0,-3 2-3 0,2 0-1 0,0 0 0 16,0 0 2-16,0 0 0 0,0 0 0 0,0 0 1 0,0-1 1 0,0 1-2 15,-1 0 2-15,2 0-1 0,-1-2 0 0,1 2-2 0,0 0 1 0,2-2 2 16,-1 0 2-16,-1 1 0 0,3 1-2 0,-1-4 1 0,2 4-2 0,-2 0 2 0,2-3-1 15,0 2 0-15,0 0-1 0,0-2 2 0,-2 2-1 0,1-1 1 0,1 2-1 16,-2-2-1-16,2 2 0 0,-2-1 0 0,1-1-1 0,-3 0 1 0,1 2 0 0,0-1 0 16,0 1-1-16,-1-2 0 0,-2 2 0 0,0-2 1 0,2 2 1 0,-3 0-1 15,1 0-2-15,-3 0 1 0,0 0 0 0,0 0 0 0,-2 0 0 0,1 2 2 16,1 0 1-16,-5-2 0 0,2 1 0 0,-1 1 2 0,-1 0 2 0,0-2 0 16,-1 1-1-16,0 1 3 0,1-2 3 0,-3 2 2 0,3-1 1 0,-1 2-1 0,0-2-2 0,0 3 0 0,0-4 0 0,-2 2-1 0,3 0 0 0,-2-1 0 15,1 1-2 1,2 0-1-16,-2-2-1 0,-1 3-3 0,4-3-2 0,-2 2 0 0,1-1 0 0,-2 2 0 15,-1-2 2-15,4 0 2 0,-2-1 1 0,-1 4 1 0,2-2 1 0,-3-1 2 16,1 1 3-16,3 2-1 0,-2-3 2 0,1 0 1 0,1 3 0 0,-2-2 1 16,0 1-2-16,0-1 1 0,1 3-1 0,-1-4-3 0,0 4-2 0,1-2-3 0,-1 1-1 15,1 1-5-15,-3-2-8 0,4 2-5 0,-2-2-7 0,1 1-10 0,-2 1-10 16,4-1-11-16,-3-2-11 0,1 3-17 0,1-1-20 0,0 1-29 0,1-2-35 0,-3 2-40 16,2 0-43-16,0-1-44 0,1 0-46 0,-1-3-46 0,-1 3-43 0,-1-4-31 15,3 2-21-15,-4 0-4 0,0-1 5 0,0 1 12 0,-5-2 19 0,0 0 29 16,0 0 35-16,0 0 42 0,0 0 45 0,0 0 46 0,-3-3 49 0,-4-1 52 0</inkml:trace>
  <inkml:trace contextRef="#ctx0" brushRef="#br0" timeOffset="29681.64">15679 3715 32 0,'0'0'60'15,"0"0"4"-15,2 1 1 0,-2-1 2 0,2 4 1 0,-1-3 3 0,1 4 2 16,1 1 4-16,1 0 3 0,1 3 2 0,0 2-14 0,1 1-22 0,-1 2-8 16,2-2-7-16,0 4-3 0,0-1-3 0,-1 2 1 0,0-2 2 0,-1 3 0 0,1-2 5 15,-1-1 0-15,-2 2 0 0,2-2 0 0,-2 0-1 0,1 1-2 0,-1-5-2 16,-2 4 0-16,2-4 0 0,-1 1-2 0,-2-1 1 0,1 1-3 0,-1-4 0 16,2 3-4-16,-2-3-5 0,1 0-4 0,-1 1-4 0,0-1-1 0,2-2-2 0,0 1-2 15,-1 0-5-15,1 2-7 0,-1-3-12 0,1 1-11 0,3-1-7 0,-2 3-10 16,3-1-10-16,-3-2-14 0,4 3-12 0,-3 1-12 0,3-1-11 0,-1 1-4 15,3 0-3-15,0-1 1 0,-1 5 2 0,2-1 8 0,0 2 12 0,1-1 9 16,2 2 9-16,-1 1 9 0</inkml:trace>
  <inkml:trace contextRef="#ctx0" brushRef="#br0" timeOffset="30572.29">16634 2943 27 0,'-1'-3'65'0,"-2"-2"5"0,1 0 6 0,0 0 2 0,-1 0 5 15,1-1 3-15,1 2 5 0,-1-1 3 0,-2 0 4 0,4 1 2 0,-2-1-8 16,1 2-16-16,1 0-6 0,0 3-6 0,-2-2 1 0,2 2 1 0,0 0 5 16,0-3 3-16,0 3 5 0,0 0 4 0,0-4 3 0,0 4 4 0,-1-2 2 15,1 2 4-15,-2-1 0 0,2 1 0 0,0 0-5 0,0 0-4 0,0 0-3 0,0 0-6 16,-2 0-7-16,2 0-6 0,0 0-7 0,0 0-11 0,0 0-5 0,0 0-9 15,-3 0-6-15,3 0-6 0,0 3-5 0,-2-1-6 0,2 2-2 0,2-1-1 16,-2 3-3-16,3 2-4 0,-1 0 0 0,0 3-3 0,1 3 0 0,0 2 1 16,1 1-1-16,1 2 0 0,2 0-1 0,-1 4 1 0,0-3 1 0,0 4-1 0,2-1 1 15,0 1 1-15,-1-1 0 0,0 0 1 0,1-1 1 0,-1 0 0 0,-1-2 2 16,1-2 0-16,0-1 0 0,0-4 2 0,-1 0 0 0,2-1 0 0,0-3 4 16,0-2 1-16,0 1 3 0,1-5 4 0,0 0 4 0,1 0 3 0,1-3 3 15,0 0 3-15,0-1 1 0,3-1 3 0,-1-1 2 0,-2-3 6 0,3 0 0 16,-1-2-1-16,0-1-2 0,-1 1-1 0,1-4-3 0,0-1-1 0,0 0 0 15,-1-3 2-15,-1 1 3 0,0-1 3 0,0-1 4 0,0-2 6 0,-1-2 5 0,1 3 7 16,-2-2 12-16,-1 0 13 0,1-2 11 0,-4 3 10 0,0-4 6 0,0 4 4 0,-2-2 0 0,0 1 0 16,-3 1 0-16,-1 0-5 0,-1 0-4 0,-1 1-4 15,-2-1-7-15,0 0-7 0,0 5-9 0,-4-4-7 0,1 4-6 0,0 0-4 16,0 3-2-16,-1-1-4 0,0 2-2 0,0 2-4 0,-1-1-1 0,0 3-2 0,0 1-2 16,0 0 0-16,-2 1-3 0,1-1-6 0,0 3-5 0,0 0-4 0,-2 0-9 15,1 0-11-15,-1 2-6 0,1 0-2 0,1 0-3 0,-2 0-2 0,0 0-3 16,2 2-6-16,-1 1-18 0,0-2-21 0,3 1-30 0,-2 3-36 0,3-1-46 15,-2 1-52-15,1-1-55 0,0-1-53 0,1 5-49 0,1-2-46 0,0 2-20 16,0 3-10-16,2 2-1 0,1-1 2 0,-1 1 14 0,0 1 21 0,-1-3 30 16,3 4 37-16,-2-3 46 0,0 0 53 0,2 1 58 0,0-1 56 0</inkml:trace>
  <inkml:trace contextRef="#ctx0" brushRef="#br0" timeOffset="32734.01">17197 2914 34 0,'-3'0'69'0,"0"-4"7"16,-2 1 4-16,2 1 1 0,-2 1 3 0,2-1 1 0,0-1 4 0,-2-1 4 16,1 2 5-16,2 0 2 0,-1-1-10 0,1 2-19 0,-1-1-7 0,1 2-8 0,-1-2-2 15,1 1-3-15,1-1 1 0,-1 0 4 0,1 0 5 0,-4 0 4 0,2 1 5 16,2 0 0-16,-1 0 6 0,0 1 6 0,-1-3 6 0,1 2 4 0,2 1 3 15,-3-2 3-15,3 2 1 0,0 0-1 0,0 0 1 0,-1-3-1 0,1 3-5 16,0 0-3-16,-4 0-4 0,4 0-7 0,0 0-8 0,-1-2-8 0,1 2-9 16,0 0-10-16,0 0-5 0,0 0-8 0,-2-2-6 0,2 2-6 0,0 0-3 15,0 0-4-15,0 0-3 0,0 0-3 0,0 0-2 0,0 0-1 0,0 0-1 0,0 0 0 16,0 0-2-16,0 0 1 0,0 0-1 0,0 0-1 0,2 2-1 0,1-2 1 16,0 2-1-16,-1-1 0 0,1 1 1 0,0 0 2 0,2-1-2 0,3 2-1 15,-4-1 0-15,4 1 0 0,-1 3 2 0,2-3 0 0,1 3 2 0,1-2 2 0,1 3 5 16,1-2 9-16,3 2 4 0,-2-1 6 0,5 2 4 0,-1 1 4 15,2 0 4-15,2-2 2 0,1 3 5 0,0 1 4 0,2-3 2 0,2 2 3 0,2 0 5 16,-3-1 2-16,0 0 2 0,4 1 0 0,0-1 2 0,0 1 5 0,0-2 3 16,3 0 3-16,-1 0 7 0,0 1 5 0,-1-3 3 0,5 3 0 0,-3-2 1 15,2 1 1-15,0 0-1 0,0-1-3 0,2 1-1 0,-3 0-3 0,2-1-6 16,1 1-6-16,-1-1-6 0,-1 2-4 0,2-3-5 0,-1 2-7 0,2 1-3 0,-4-3-2 16,1 3-1-16,2-3-3 0,-1 3 0 0,-3 0-2 0,2-1-3 15,1 0-1-15,-3 2 0 0,1-2-1 0,-1 1-2 0,0 0-2 0,0 1-3 0,-1-1 0 16,0 0-1-16,-1 2-3 0,-1-1-1 0,-1 0-3 0,-1-1-1 0,2 0-1 15,-3 2 1-15,-2-2 0 0,4 0 0 0,-7 0-1 0,3 0 1 0,1-3 1 0,-3 4 2 16,0-2 0-16,0 1-1 0,1 0 2 0,-1-1 1 0,-2 0 1 0,3 2 0 16,-2-2 2-16,0 1-1 0,-1 0-1 0,-1-1 0 0,1 0 0 0,-4-1-3 15,2 1-1-15,-3-2 0 0,1 3 1 0,-1-3-1 0,-2 2-1 0,1 0-1 16,0-2-1-16,-2 0-2 0,1 1 1 0,-3 0 1 0,1 0 0 0,0-1 0 0,-1 2-1 0,-1-3 1 0,1 1 1 0,-2 0 0 0,-1 1 0 16,1-2 0-1,0 0-1-15,-1 0 1 0,-4-1 0 0,4 0-2 0,-3 1-1 0,0-1 0 0,-1-1 3 16,1 0 1-16,0-2-1 0,-1 3 2 0,1 0 2 0,0-3 0 0,0 1 2 15,0 1-1-15,-2 0 2 0,0-3 0 0,0 2 0 0,2 0 1 0,-2-1 2 16,0 2-2-16,-1-2-1 0,-1-1-2 0,2 2 0 0,-3-2-1 0,2 0-3 16,-2 0-1-16,0 0-3 0,0 0 0 0,2 2-1 0,-2-2-1 0,0 0-1 0,0 0-1 15,0 0-2-15,0 0 1 0,0 0-3 0,0 0-3 0,0 0-1 0,0 0-1 16,0 0 0-16,1 1-1 0,1 0-1 0,0 2-1 0,-1-2 1 0,1-1-1 16,-1 1-2-16,4 2-1 0,-4-3 1 0,2 2 0 0,1-2-1 0,-3 2 0 15,2-2 1-15,-1 2 0 0,1-2-1 0,-1 2 2 0,-2-2 0 0,2 0-2 0,-2 0 0 16,0 0-2-16,0 0 1 0,0 0-1 0,1 2-3 0,-1-2-3 15,0 0-3-15,0 0-8 0,0 0-6 0,0 0-11 0,0 0-9 0,0 0-15 0,0 0-13 16,0 0-21-16,0 0-25 0,0 0-43 0,2 1-52 0,-2-1-60 0,0 0-69 16,0 0-63-16,0 0-64 0,0 0-34 0,0 0-23 0,-7 1-1 0,2 1 2 15,-1 0 13-15,0 0 11 0,-3-1 20 0,2 1 26 0,1 1 43 0,1-1 56 0,2 1 63 16,-2 1 67-16,5-4 70 0</inkml:trace>
  <inkml:trace contextRef="#ctx0" brushRef="#br0" timeOffset="38588.68">22299 1540 44 0,'4'-3'107'0,"-1"-3"13"0,0 3 9 0,-1-4 6 0,-2 3 8 0,0-1 7 16,0-2 6-16,0 0 7 0,0 2 7 0,0-2 7 0,-2 1 7 0,0 0-17 15,1 1-30-15,-1-2-18 0,1 3-13 0,-1-1-6 0,-1 0 0 0,1 3 0 16,-3-4 3-16,2 3 0 0,-2-2-1 0,-1 1-2 0,-2 1 2 0,2 0-2 16,-1 1-3-16,-3-2 1 0,0 2 4 0,0-1 4 0,1 2 2 0,-2 0 2 15,0 1 3-15,0 0-4 0,0 0 0 0,0 0-3 0,0 0-1 0,1 1 0 16,-1 0-6-16,0 2-3 0,0-1-7 0,-1 2-9 0,0 0-9 0,1-1-11 0,-3 2-10 15,3 1-9-15,0 2-9 0,-5-3-9 0,3 4-3 0,-1 1-7 0,0 0-5 16,0 3-4-16,-1-1-3 0,1 3-2 0,0-1-1 0,0 1 1 0,0 1 0 0,1 2 1 16,-1 0-1-16,2 1-1 0,0 1 0 0,1 1 0 0,1 2 0 0,1-2 0 15,1 1 1-15,3 0 2 0,0-1 2 0,2 0 1 0,2 2 2 0,1-2 1 16,0-2 0-16,3 2 3 0,2-1 3 0,-1-2 8 0,1 0 8 0,5 1 3 16,1-1 2-16,-2-1 5 0,5 1 5 0,-1-1 0 0,3 0 0 0,0 1 4 15,3-2 3-15,-2 3 2 0,4-2 0 0,-1 0-2 0,1 0-3 0,1 1-4 16,1-2-2-16,-2 1-2 0,5-1-3 0,-3 1 0 0,-1 0-2 0,2-1-3 15,-2 2-6-15,2-3-2 0,-2 1-3 0,-3-1 0 0,3 1-5 0,-1 0 1 16,-4-3 0-16,0 2 0 0,-1-3-5 0,0 0 0 0,-1 2 2 0,-2-3-2 0,0 2-2 16,0-2 3-16,-4 0 6 0,1-2-1 0,1 2 1 0,-5-3 2 0,2 0 5 15,-3 2 3-15,0-2 3 0,0-1 2 0,1-1 3 0,-5 1 0 0,1-1 2 0,-1 2 0 16,-1-3 2-16,-1 0-1 0,-1 1 2 0,1 1 0 0,-5-1 0 0,-1 1-3 16,-1 0-1-16,0 2-4 0,-4 2-1 0,-1-2-2 0,-3 4 0 0,-1-2-1 15,-4 2-2-15,-1-1-2 0,-2 2-4 0,-1-3-2 0,-3 3-3 0,-4-1-1 16,0-2-4-16,-1 1-6 0,-2-1-8 0,-2 0-14 0,0 0-15 0,2-1-28 15,-1 0-34-15,-1 0-50 0,3 1-61 0,0-5-80 0,3 0-85 0,1 0-62 16,3-1-51-16,2-5-21 0,3 0-10 0,2-4 0 0,2-4 4 0,4-3 10 16,-1-6 15-16,5-5 25 0,1-3 31 0,3-5 51 0,1-5 62 0,2-5 76 0,1-3 89 15</inkml:trace>
  <inkml:trace contextRef="#ctx0" brushRef="#br0" timeOffset="39575.36">23568 1405 10 0,'4'5'132'15,"4"0"23"-15,-3 0 12 0,-2 0 8 0,0 0 4 0,0-2 5 0,-3 2 4 16,2-1 4-16,-2 1 6 0,0-1 4 0,-2 5 5 0,2 1 2 0,0 4-37 16,-3 0-57-16,3 5-30 0,-1 1-20 0,-1 2-12 0,-1 2-11 0,1-1-3 0,-1 3 0 15,0-3-4-15,-3 2-4 0,3-2-5 0,-1 1-3 0,-1-4-4 0,2 0-4 16,-2-2-2-16,2-2-6 0,-1 2 0 0,1-4-3 0,0-2 1 0,1-1 2 16,0 0-2-16,1-3-1 0,-3-1-2 0,4 0-3 0,0-2-3 0,-1-3-4 0,1-2-6 15,0 4-11-15,0-4-9 0,0 0-13 0,0 0-11 0,0 0-11 0,0 0-12 16,1-2-13-16,-1 0-10 0,4-3-9 0,-4 0-7 0,1-1-6 0,1-1-2 15,0-1 0-15,-1-3 6 0,2 4 9 0,2-3 8 0,-4 0 12 0,2-1 15 16,1 2 14-16,-1 0 17 0,0 2 17 0,0-2 13 0,1-1 14 0,0 1 13 16,1 2 13-16,-1 0 8 0,1-2 10 0,0 5 9 0,2-4 5 0,2 1 8 15,-3 2 4-15,2-3 3 0,0 2-1 0,1-1 2 0,3 0 0 0,-4 0 1 16,4 1-1-16,-1 0-1 0,0 0 1 0,0 1-1 0,0 2-3 0,-1-2-2 0,2 3-5 16,-2-1-3-16,-2 1-5 0,4 1-3 0,-3-1-2 0,0 2-5 0,-1 0-5 0,0 0-4 15,-2 2-4-15,1-1-5 0,-1 1-5 0,2 0-7 0,-5 1-7 16,2 0-14-16,-4 0-14 0,2 2-15 0,-1 0-17 0,-2 1-15 0,-2 1-17 15,-1 0-19-15,0 2-17 0,-2 1-22 0,-4 2-23 0,-1-1-17 0,1 5-13 16,-5-4-1-16,-1 5-1 0,-2 1 9 0,1-2 12 0,-4 2 13 0,-1-1 14 0,0 1 16 16,-1 1 15-16,-3-3 18 0,4 1 18 0</inkml:trace>
  <inkml:trace contextRef="#ctx0" brushRef="#br0" timeOffset="40324.06">23336 2143 82 0,'-4'11'121'0,"-1"-4"14"0,2 4 8 0,-2-5 9 15,4 3 4-15,-1-4 4 0,0 0 4 0,1-1 1 0,-1 0 3 0,2 1 6 0,2 1 4 0,-1-1-28 0,1 4-39 0,1-3-24 0,1 5-12 16,-3-3-7-16,2 0-5 15,0 2-2-15,0 1 0 0,-1-1-1 0,-1-3 0 0,3 2-1 0,-3-1 1 16,-1-3-3-16,2 3-5 0,-1-3-4 0,1 1-8 0,0-1-3 0,-2-1-5 0,1-1-5 16,-1-1-4-16,0 1-5 0,0-3-4 0,4 3-6 0,-4-3-3 0,0 0-3 15,0 0-6-15,0 0-5 0,0 0-5 0,0 0-5 0,1-2-5 0,-1-2-5 16,3 3-5-16,-1-3-7 0,1-2-6 0,0-1-7 0,-2 0-5 0,4-2-3 16,-1-3-4-16,0 2 1 0,1-3 0 0,3 2 5 0,-2-2 2 0,1 0 6 15,1 2 5-15,-2-3 7 0,3 5 3 0,-1-4 7 0,0 6 5 0,3-2 6 16,-1 0 7-16,-1 1 5 0,-1 2 6 0,5-2 6 0,-4 4 3 0,4-2 4 15,-4 1 6-15,3 1 9 0,-2 0 7 0,1 3 5 0,2-1 8 0,0 0 5 0,-2 2 5 16,1 2 7-16,0 0 5 0,-1-1 2 0,1 1 4 0,-1 1 3 0,-3 0 4 16,3-1 2-16,-3 4-1 0,0-3 0 0,0 0-4 0,-2 1 0 0,1-3-2 15,-3 3 0-15,0-2-1 0,-3 2 2 0,3-2 0 0,-3 0 5 0,-1-2 7 0,0 0 3 16,0 0 8-16,-1 3 1 0,-3 0 4 0,3 2-5 0,-4-2-1 0,-2 2-5 16,1 3-1-16,-2-2-6 0,-3 3-4 0,2 0-6 0,-4 1-8 0,0 2-14 15,-1-1-14-15,0-1-18 0,-2 2-20 0,4-1-21 0,-6-1-20 0,5 1-13 16,-4-1-12-16,4-1-10 0,1-2-12 0,-2 2-4 0,2-2-6 0,2-2 0 15,0 1-3-15,4-2-1 0,-1-2 3 0,0 1 0 0,3 0 5 0,1-2 4 16,3-1 8-16,0 0 6 0,0 0 8 0,0 0 5 0,0 0 9 0,3 0 5 16,1 0 1-16,2 0 4 0,-2 0 4 0,1 0 2 0,2 0 0 0,1 0 6 0,-1 2 5 15,1-2 6-15,0 2 5 0,0-2 4 0,3 1 3 0,-3 1-2 0,0-2-2 16,1 2-5-16,-2-1-7 0,-1 1-9 0,1-2-12 0,-4 2-11 0,3-1-14 16,-5 0-8-16,2 2-3 0,-3 0-7 0,0-1-5 0,-1 2-6 0,-2 1-4 0,-2 0 0 15,1 1 2-15,-1 1 5 0,-3 0 2 0,1 2 10 0,-3-1 12 0,1 2 9 16,-2 0 13-16,-1 0 6 0,1 1 8 0,-2 0 6 0,0-1 6 0,1 0 4 15,-2 2 4-15,1-3 6 0,-3 2 8 0,3 1 5 0,-1-2 5 0,2-1 5 16,-1 1 6-16,-1 0 8 0,1 3 9 0,2-2 9 0,0-2 5 0,1 2 8 16,-1-1 3-16,3-2 6 0,0 3 2 0,0-3-2 0,2-1 0 0,0 2-5 15,1-2-1-15,0-1-4 0,0-1-5 0,2 2-7 0,1-1-8 0,-2-3-7 0,4 1-9 16,-1 1-5-16,1-1-7 0,0-4-3 0,1 4-4 0,-1-1-5 16,4-3-7-16,-2 1-10 0,0 0-11 0,-1-1-12 0,3 3-12 0,1-3-12 0,-4 0-10 15,6-3-13-15,-3 3-13 0,2-2-16 0,1-1-14 0,1-1-14 0,-2 0-15 16,5-3-12-16,-3 2-12 0,2-1 1 0,-1-1 9 0,4-1 8 0,-2-1 13 0,1 3 11 0,1-2 9 0,-2-1 20 0,3 2 24 0,-2-1 27 15,1 3 29-15,-1-1 24 16,-1 1 25-16,1 0 23 0,-2-1 25 0,0 2 14 0,-1 0 13 0,0 3 10 16,-2-2 8-16,-1 0 9 0,2 3 9 0,-3 0 4 0,-1 0-2 0,0 0 0 15,-1 0-3-15,-1 3 2 0,-1-3 2 0,1 3 1 0,-1-2 1 0,-1 1 3 16,2 0 0-16,1 1-1 0,-3 1 0 0,0-1-4 0,0 2-3 0,0-2-5 16,-3 2-9-16,1 0-8 0,2 0-13 0,-1 0-10 0,-1 1-12 0,2-2-9 15,0 1-10-15,-1 0-10 0,1-1-9 0,0 1-11 0,0-3-10 0,0 2-16 0,0-4-18 16,0 4-22-16,0-3-22 0,0-1-22 0,1 1-17 0,-1-1-21 0,3 0-18 15,2-1-18-15,-2 0-16 0,2-3-16 0,-1 0-14 0,1 2-16 0,2-3-17 16,0-2 2-16,1-2 8 0,0 1 17 0,0 0 18 0,3-1 20 0,-3-1 18 16,3 2 18-16,-1 0 22 0,-1 0 16 0,2-1 17 0</inkml:trace>
  <inkml:trace contextRef="#ctx0" brushRef="#br0" timeOffset="40467.06">23705 2592 21 0,'11'-4'65'0,"-3"1"15"0,3 1 13 0,-2 1 8 0,0-1 10 16,0 2 9-16,-1 0 7 0,-3 0 11 0,1 0 11 0,-1 2 9 0,1-1-1 16,-2-1-3-16,0 2-12 0,-1 0-10 0,0-1-5 0,0-1-3 0,1 2-2 15,-3 0-4-15,-1-2-2 0,2 1-2 0,-2-1-7 0,1 4-7 0,1-3-10 16,0 2-7-16,-2-1-11 0,2 1-9 0,-2-1-12 0,4 0-8 0,-4 1-18 15,1 1-18-15,1-3-24 0,-1 2-26 0,-1 0-25 0,2-1-28 0,0 1-23 0,-1 0-23 16,2-3-23-16,1 1-24 0,-4-1-19 0,4 0-17 0,4-1-7 0,-2 1 0 16,1-3 7-16,-1-2 9 0,2-1 17 0,1 0 21 0,-1 0 19 0,2-5 22 15,1 1 20-15,-2-2 22 0</inkml:trace>
  <inkml:trace contextRef="#ctx0" brushRef="#br0" timeOffset="40590.06">24028 2486 56 0,'10'-4'109'16,"-2"2"18"-16,0 0 17 0,-1 2 18 0,-1 2 20 0,3 0 16 0,-4 2 18 0,2 0 14 15,-2 3 11-15,-1 0 13 0,2 1 7 0,1 2-19 0,-3 0-33 0,0 1-18 16,1 3-13-16,-1-1-12 0,1 2-16 0,-1 1-17 0,0 0-16 0,1 0-18 15,-2 1-19-15,-2-2-16 0,4 1-23 0,-2-1-27 0,2 1-31 0,-4-3-39 16,2 0-43-16,2-1-40 0,-1-2-37 0,0 0-41 0,1-4-43 0,-2 0-19 16,5-1-10-16,-2-2-4 0,1-3-4 0,-1-2 7 0,3-1 6 0,-1-3 18 15,0-3 20-15,2-1 33 0,-1-3 36 0,2-2 32 0,-1-3 33 0</inkml:trace>
  <inkml:trace contextRef="#ctx0" brushRef="#br0" timeOffset="41029.15">24497 1442 70 0,'6'6'169'0,"1"-1"35"16,-4 0 23-16,0 0 15 0,0-2 9 0,1 1 5 0,-3-4 2 0,-1 0 1 16,2 4-2-16,1-4 0 0,1 1 0 0,-1 1-26 0,2-2-38 0,0 1-51 0,-2 1-55 15,2 2-34-15,3-2-24 0,-4 1-13 0,0 1-11 0,-1 0-3 0,-1-1-1 16,-1 0 1-16,-1 2 3 0,-1 0 0 0,-1 0 1 0,-1 3-2 0,-2 0 0 15,-3-1 1-15,0 5-3 0,0 2-2 0,-1 1-8 0,-4 0-14 0,2 3-14 16,-3 0-18-16,1 1-19 0,-1-2-17 0,0 0-20 0,1 0-12 0,-1-1-11 16,3 1-9-16,-2-4-9 0,2-3-7 0,3-1-5 0,-1-2-1 0,3 0-2 0,1-4 8 15,2 0 8-15,-1 0 13 0,4-3 16 0,0 0 14 0,0 0 13 0,0 0 10 16,2-3 11-16,1 0 11 0,0 1 7 0,2-1 11 0,0 0 5 0,2 1 10 16,-2 0 11-16,2 1 12 0,-1-1 12 0,3 0 11 0,-2 1 9 0,1 1 12 15,-2 3 11-15,2-1 13 0,0 1 9 0,-2 0 6 0,2 2 7 0,-1 0 7 16,-1 3 6-16,0-1 7 0,-1 1 3 0,0 4 5 0,0-2 2 0,-2 2 2 15,-2 1 1-15,2 2 0 0,-3 1-3 0,0-1-1 0,-3 1 0 0,2 0 1 0,-1 2-1 16,-3 0 0-16,2-2-3 0,0 2-5 0,-2 0-3 0,0-2-5 0,-1-1-8 16,3-2-5-16,-2 0-9 0,0-1-6 0,2-1-9 0,0-3-6 0,0 0-9 15,1-4-7-15,-1 4-8 0,0-3-6 0,2-1-8 0,1-2-11 0,-2 1-10 0,2-3-15 16,0 4-15-16,0-4-20 0,0 0-20 0,0 0-24 0,0 0-27 0,0 0-27 16,-2-4-30-16,2 4-34 0,-3-5-37 0,2-1-15 0,1-2-6 0,-2 1 0 15,0-3 5-15,2 0 11 0,-1-1 13 0,1-1 18 0,0-2 18 0,1-1 26 16,-1-2 26-16,2 0 28 0</inkml:trace>
  <inkml:trace contextRef="#ctx0" brushRef="#br0" timeOffset="41541.42">24730 1316 70 0,'12'0'133'16,"2"0"21"-16,-2 0 15 0,-2 0 9 0,-2 2 7 0,0-2 8 0,-1 0 8 16,0 2 7-16,1 0 4 0,0-2 3 0,0 1 0 0,3-1-27 0,-1 2-40 15,1 0-35-15,1-1-30 0,0 2-21 0,-3 0-13 0,4-3-8 0,-4 1-8 0,4 0-9 16,-5 2-7-16,0-2-6 0,-2-1-4 0,2 2-3 0,-4-2-3 0,0 0 0 15,-1 1-2-15,-3-1 2 0,2 0-1 0,-2 0-1 0,0 0-1 0,0 0-4 16,0 0-6-16,0 0-6 0,0 0-10 0,0 4-11 0,-4-1-10 0,3 1-9 0,-6 0-12 0,1 0-7 16,0 1-8-16,0 1-3 0,-3 1-3 0,-1-1-3 15,0 3-1-15,0-2 1 0,1 0 5 0,0 0 8 0,1 1 7 0,0-2 12 16,2-1 10-16,-1 0 11 0,2-2 11 0,2 2 6 0,2-2 9 0,-3-3 5 0,4 2 4 16,0-2 4-16,0 0 3 0,0 4 1 0,2-1 5 0,0-1 5 0,-1-1 5 15,2 2 7-15,-1-3 3 0,1 3 5 0,2-2 8 0,-2-1 4 0,3 4 8 16,1-4 7-16,-3 0 5 0,3 1 6 0,-1 1 5 0,3-2 3 0,-1 0 2 15,1 0 0-15,-3 1-3 0,5-1-4 0,-3 0-4 0,0 0-4 0,1 0-6 16,-1 0-6-16,-2 0-7 0,2 2-9 0,2-2-5 0,-4 0-7 0,-1 2-6 0,1 0-4 16,-1-1-6-16,-2-1-3 0,3 1-5 0,-3 2-2 0,-1-3-4 0,-2 4-2 15,0-4-4-15,-2 4-5 0,-1 1-5 0,2 0-5 0,-5 1-7 0,-1 2-6 16,-2 1-10-16,1 0-10 0,-5 1-8 0,0 1-9 0,-2 2-6 0,0 0-3 16,0 2-3-16,-1-2 1 0,0 1 3 0,0 0 3 0,1 0 5 0,-2 0 7 15,3 0 5-15,2-3 10 0,-2 1 8 0,2-1 11 0,3-2 11 0,1 0 10 16,0-1 8-16,3-2 7 0,1-1 5 0,0 1 4 0,3 0 2 0,1-3 5 0,0 2 2 15,0-2 6-15,1 1 5 0,3-1 5 0,-1 3 6 0,2-6 6 0,-1 5 5 16,2-3 6-16,1 0 7 0,1-1 6 0,0 1 6 0,3 0 4 0,-2 0 3 16,1-2-2-16,2 0-1 0,-1 0-3 0,1-2-5 0,2 0-4 0,-1 0-6 0,-1 1-5 15,1-1-9-15,-2 0-7 0,1-3-7 0,0 5-9 0,-2-4-8 0,2 0-6 16,-3 1-7-16,0-2-7 0,-1 3-6 0,-3-1-9 0,2 0-11 0,-3-1-13 16,0 2-9-16,2 0-13 0,-5-2-9 0,-1 1-14 0,2 1-11 0,-2-1-13 15,-2 0-13-15,2-2-16 0,-3 2-14 0,-1-3-17 0,0 3-17 0,0-5-4 16,-3 5 1-16,2-5 8 0,-3 3 11 0,1 0 8 0,0-1 12 0,-1 0 12 15,2 1 13-15,-2 0 11 0,0 1 14 0,4 1 16 0</inkml:trace>
  <inkml:trace contextRef="#ctx0" brushRef="#br0" timeOffset="41732.6">24899 1669 16 0,'-6'4'72'0,"-1"2"9"0,1-1 10 0,-1 1 5 0,1 0 9 0,-2 1 9 15,3 3 7-15,2-2 7 0,2 4 7 0,1-1 9 0,-2 1-4 0,2 2-9 16,0 1-7-16,0 1-6 0,0 3-2 0,0-1-1 0,0 2-1 0,0 2-1 0,0 0-3 16,-2 2-6-16,2-1-6 0,-1 1-6 0,-1 0-7 0,1 0-10 0,-4 0-6 15,4-1-11-15,-3-1-7 0,3 0-10 0,-1-2-7 0,1-2-10 0,-1-2-5 16,0 1-8-16,1-2-4 0,1-3-3 0,0-1-3 0,0 0-1 0,0-4-1 15,0 2 0-15,0-2-6 0,0 0-7 0,1-2-12 0,-1-2-10 0,0-2-10 16,0-1-12-16,0 0-8 0,0 5-9 0,0-5-9 0,0 0-11 0,0 0-10 0,0 0-12 0,-3-3-13 0,2 0-11 0,-3-2-6 0,0-1-6 16,0 2-4-16,-2-3-3 15,2-2-1-15,-1 2 2 0,-2-1 6 0,1 0 7 0,-2-3 10 0,0 3 10 16,0-2 10-16,0 1 14 0,-1-1 12 0,3 1 13 0,-2 0 13 0</inkml:trace>
  <inkml:trace contextRef="#ctx0" brushRef="#br0" timeOffset="42091.59">24688 2104 54 0,'0'0'69'0,"0"0"6"0,0 0 6 0,-1 0 4 16,1 0 5-16,-2 0 5 0,-1 4 6 0,2-2 4 0,1 1 5 0,0-1-5 15,0 3-11-15,0-2-7 0,1-2-8 0,-1 5-5 0,5-3 1 0,-4 1-1 16,1 0 3-16,-1-2 3 0,3 4 5 0,-1-5 4 0,2 3 4 0,-2-2 2 16,0 1 0-16,5-2 1 0,-4 0-2 0,3 2-2 0,-1-2-2 0,2 0-4 15,1-1-3-15,0 0-5 0,-1 0-6 0,2 0-7 0,-2-1-9 0,2 0-7 0,0-2-10 16,-1 2-6-16,0 0-6 0,-1-2-5 0,2 1-3 0,-1 0-4 0,-2 0-3 16,1 1-3-16,-2-2-3 0,0 2-4 0,-1-1-3 0,0 2-3 0,-2-2-3 15,0 2-5-15,-3 0-6 0,0 0-8 0,0 0-6 0,0 0-10 0,0 0-8 0,-1 2-12 16,-1 1-9-16,-1 0-13 0,-2 2-12 0,-2-3-11 0,1 6-10 0,-5-4-9 15,2 5-7-15,-4-1-2 0,0 0-2 0,1 2 4 0,-2 0 6 0,-1 1 10 16,0-3 14-16,2 2 14 0,-3-2 14 0,7 0 20 0,-3 1 18 0,2-3 15 16,1-1 15-16,1 1 12 0,4-3 12 0,-2 0 9 0,1 1 5 0,3-4 4 15,2 0 4-15,0 0-1 0,0 0 2 0,0 0 0 0,0 1-1 0,4 0 2 16,-1 2 2-16,3-2 1 0,-2 0 4 0,1-1 1 0,3 3 1 0,0-3 4 0,3 0 1 16,0-3 4-16,2 3 0 0,-4-1 0 0,4 0-4 0,3-2-3 0,-3 2-7 15,2-3-5-15,0 2-6 0,-1 0-7 0,0-1-6 0,2-1-4 0,-4 0-5 16,1 1-3-16,1 0-3 0,-2 1-3 0,0 1-7 0,-2-3-5 0,-2 4-7 15,1-1-8-15,-3-2-10 0,-1 2-11 0,-2 1-8 0,0-1-12 0,-3 1-10 0,0 0-10 16,0 0-13-16,0 0-14 0,-4 0-16 0,-1 1-14 0,-3 3-13 0,-1-1-2 16,-3 0 2-16,-2 2 8 0,0 3 8 0,-5 0 9 0,1-1 12 15,0 4 10-15,-4 0 10 0,1 2 12 0,-4-2 11 0</inkml:trace>
  <inkml:trace contextRef="#ctx0" brushRef="#br0" timeOffset="42289.36">24516 2608 2 0,'8'7'91'0,"0"-4"13"0,0 3 11 0,1-5 6 15,1 0 6-15,2-1 5 0,0-1 7 0,2 0 6 0,-2-2 4 0,6-1 5 0,-2 0 6 16,2-1-12-16,2-1-21 0,-2-1-18 0,4 0-18 0,-2-1-8 0,2-2-6 16,0 1-7-16,-3-1-3 0,1 0-5 0,-1 1-6 0,-3-1-5 0,1 1-4 0,0 0-8 15,-4 0-5-15,2 0-7 0,-3 3-10 0,0-3-16 0,-3 4-19 0,0-3-20 16,-1 2-20-16,-3-1-22 0,2 1-21 0,-6 1-26 0,2 0-27 0,-3-2-17 16,0 1-14-16,0 1-5 0,-3 0-2 0,-2 1 0 0,1-1 4 0,-1 0 9 15,-3 0 13-15,-1 3 16 0,1-1 18 0,-2-2 20 0,-1 2 19 0</inkml:trace>
  <inkml:trace contextRef="#ctx0" brushRef="#br0" timeOffset="42574.42">24812 2415 82 0,'0'10'100'16,"0"1"13"-16,0 1 7 0,1 0 7 0,1 1 7 0,-2 3 9 0,1-3 11 0,3 3 14 15,-3 3 8-15,1-1 10 0,-1 2-10 0,1 2-16 0,0-1-15 0,-1 5-13 16,1-3-5-16,-1 0-6 0,-1 2-2 0,0-2-4 0,0 0-4 0,0 1-5 16,0-2-9-16,0-1-9 0,0-2-8 0,0-1-9 0,-1 0-8 0,1-1-9 0,0-3-7 15,0 0-9-15,0 0-8 0,0-3-7 0,1-1-5 0,-1 1-4 0,0-3-3 16,0-2-3-16,2 1-3 0,0-2-4 0,-2-2-3 0,0 2-2 0,1-2-2 15,-1-3-1-15,0 0-1 0,0 0-1 0,0 0-4 0,0 0-2 0,0 0-5 16,0 0-4-16,0 0-5 0,-1-3-1 0,-3 0 0 0,1 0 0 0,0-2 1 16,0 1-1-16,0-3 2 0,-2 3 0 0,0-4 1 0,-3-1 1 0,4 0 2 15,-4 1 6-15,-1-2 3 0,0 0 3 0,1 0 4 0,-1-1 2 0,-4-1 2 0,2 0 0 16,0 1 2-16,-1-1 0 0,0 2 5 0,1 0 3 0,-1 0 6 0,2 1 7 16,-1 1 5-16,2 2 5 0,1 2 1 0,0-1 1 0,0 2 1 0,2 1 2 15,-1 2-1-15,2 0 0 0,2 0-4 0,-2 0-1 0,1 0-6 0,-1 2-9 0,4-2-14 16,-4 3-20-16,2-1-19 0,-1 1-19 0,-1 1-25 0,1 0-23 0,-1 1-26 15,1-1-24-15,-1 0-32 0,2 2-36 0,-1-2-14 0,3 1-5 16,-3-2 0-16,4-3 3 0,0 0 9 0,4 5 11 0,-4-5 14 0,5 0 18 0,3-2 19 16,1-1 25-16,-1-3 24 0</inkml:trace>
  <inkml:trace contextRef="#ctx0" brushRef="#br0" timeOffset="42733.15">24836 2723 127 0,'18'-1'152'0,"3"-1"19"16,-3 2 21-16,-1 0 15 0,-3 2 15 0,2-1 13 0,-3 1 10 0,2 0 12 15,-2 3 11-15,3 0 9 0,-2 1 8 0,2 1-31 0,0 2-49 0,-2 1-26 16,0 0-16-16,2 1-12 0,-4 2-9 0,1 0-8 0,1 1-7 0,-2 1-9 0,0 0-6 15,-2-1-13-15,-1 0-11 0,4 2-18 0,-4-2-17 0,-1 1-29 0,0 3-33 16,1-4-42-16,-1-1-43 0,0 2-52 0,-3-1-56 0,3-1-52 0,-2 1-56 16,-1 1-28-16,-2-4-9 0,2 4-6 0,-2-4-1 0,2 1 6 0,-5 0 11 0,1-2 20 0,-1-2 27 0,0 1 33 0,-1-3 37 0,-4-2 44 0,2 1 45 15</inkml:trace>
  <inkml:trace contextRef="#ctx0" brushRef="#br0" timeOffset="44379.2">17096 2960 52 0,'-5'-2'55'0,"0"-1"3"0,1-1 1 0,-4 0 5 16,5-1-1-16,-2 0 3 0,0 0 2 0,4 0 1 0,-3 0 0 0,1-1-10 16,3 1-19-16,-2 1-2 0,2-1-2 0,-1-1-1 0,1 1 0 0,0 1 5 15,1-3 2-15,-1 1 4 0,0-1 3 0,2 0 2 0,-2 0 5 0,2-1 5 16,-1-1 4-16,-1 1 2 0,4 0 0 0,-4-2 0 0,3 2-5 0,0-1-2 16,0-1-3-16,0 2-5 0,1-2-4 0,2 1-5 0,-2 0-3 0,4 0-5 0,0 1-4 15,3 0-3-15,0 0-6 0,-1-2-3 0,4 1-4 0,1 0-1 0,-2 1-4 16,4-2 0-16,0 0-2 0,0-1 0 0,1 1 0 0,0-2 1 0,2 0-1 15,2 0 0-15,0-6-1 0,0 4 2 0,3-4 6 0,2-1 4 0,3-1 2 0,0-3 3 16,3-3 3-16,2-1 2 0,3-3 5 0,1 1 2 0,3-3 1 0,1-3 3 16,2-2 4-16,1-1 4 0,3-1 3 0,3-3 2 0,-1 0-3 0,3-2 0 15,-1 0-2-15,3-2 0 0,-2 1 1 0,1-2-3 0,0-1-1 0,-1 1 1 16,-2 3-3-16,2-3 0 0,-2 2 0 0,-3 0-4 0,0 0-3 0,2 1-1 16,-5 3 2-16,-1-1 0 0,0 3 0 0,-4 0 2 0,1 2 3 0,-2 1 3 0,-2 0 1 15,0 4 2-15,-5 1-1 0,-1 3 1 0,-2-2 1 0,-2 3-2 16,-4 4-3-16,1 0-1 0,-3 1-4 0,0 2-2 0,-2 2-3 0,-2 1-5 0,-2 2-4 15,2-1-3-15,-5 4-5 0,0 0-3 0,-3 2-5 0,1 1-2 0,-2 0-3 16,-1 2-3-16,-1-1 0 0,-1 2-2 0,0 1-2 0,-3 0-6 0,1 4-7 16,-3-2-13-16,3 1-16 0,-4 2-15 0,0 0-19 0,0 0-21 0,0 0-23 15,-2-1-19-15,0-3-20 0,1 2-20 0,-3 0-21 0,1-1-17 0,-1 2-18 0,1-4-14 16,0 1-15-16,-1 0 6 0,-1 0 9 0,2-3 17 0,0 2 16 0,-2-2 20 16,4-1 24-16,-4-1 20 0,2-2 19 0,2 1 21 0,-3-3 22 0</inkml:trace>
  <inkml:trace contextRef="#ctx0" brushRef="#br0" timeOffset="44732.2">19327 541 1 0,'1'-1'80'0,"-1"1"13"16,0 0 12-16,0 0 9 0,0 0 7 0,0 0 6 0,0 0 5 0,0 0 4 16,0 0 4-16,0 0 2 0,0 0 1 0,0 0-18 0,0 0-30 0,0 0-16 0,0 0-14 15,0 0-14-15,0 0-10 0,0 1-7 0,0-1-8 0,0 4-6 0,0-4-4 16,0 3-3-16,0 1 0 0,0-1 2 0,0 3 2 0,0-1 3 0,0 1 4 16,0 3 1-16,0-1 3 0,2 2 0 0,-1 1 2 0,1 2 0 0,0-1 0 0,1 3 0 15,0 0-1-15,2 0-1 0,-2 1-2 0,2 0-2 0,1-1-5 0,0-1-1 16,1 2-5-16,1-2 0 0,1-4 0 0,1 3 4 0,-1-4 2 0,4 1 4 15,-1-1 4-15,1-1 5 0,1-4 3 0,2 2 3 0,1-3 2 0,1 1 4 16,-1-3 4-16,2-2 1 0,0 1 2 0,2-4 1 0,-1-1-2 0,1 0-1 16,1-1-4-16,0-1-3 0,-1-3-3 0,1 2-2 0,-2-4-2 0,1 0 0 15,-4 1 3-15,2-1-2 0,-3-2 2 0,0 2 4 0,-3-1 6 0,1-2 7 0,-5 2 12 16,-1 0 16-16,0-1 20 0,-2 2 13 0,-3-1 11 0,1 2 6 0,-4-1 4 16,-2-1 0-16,-1 2-1 0,0-1-3 0,-5-2-4 0,0 3-5 0,-2-2-9 15,-2 0-9-15,-1 2-15 0,-2-1-18 0,-1 1-22 0,-2 1-16 0,-1 0-12 16,-1 2-8-16,-2-2-5 0,-1 2-5 0,1 0-5 0,-3 3-3 0,1-1-2 0,2 2-1 15,-2-1-2-15,1 4-1 0,-1 1-3 0,3 0-10 0,1 0-17 0,0 1-31 16,2 3-39-16,-1 1-49 0,5-1-51 0,-2 2-47 0,2 3-43 0,1-1-35 16,4 0-29-16,0 3-16 0,0 1-4 0,3 1-2 0,0-1 2 0,-3 2 11 15,5-1 18-15,-5-2 32 0,2 2 36 0,-1-6 51 0,2 2 50 0,-3-1 49 16</inkml:trace>
  <inkml:trace contextRef="#ctx0" brushRef="#br0" timeOffset="47043.77">20011 3491 38 0,'-10'-9'90'15,"2"2"6"-15,-4 0 3 0,-2-1 6 0,3 2 6 0,-2-2 9 0,1 2 10 16,-1-1 4-16,-1 2 7 0,4 0 3 0,-1 0 8 0,1 1-22 0,1 2-30 0,0-2-14 15,0 3-6-15,2-1-1 0,-1 2 0 0,2-2-1 0,1 1-3 0,-3 1-5 16,5 0-5-16,-2 0-3 0,2 1 2 0,-2 1-5 0,2 0 0 0,0-1-5 16,-3 4-4-16,4 0-4 0,-1 2-1 0,0 1-1 0,0 1-4 0,0 3-3 15,1 2-3-15,-1 4-4 0,1-2-2 0,0 4-3 0,2 1-2 0,0 4-2 16,0 2-3-16,0 0-3 0,2 1-1 0,0 4-2 0,-1-2-3 0,3 3-2 16,0 2-3-16,1-2 2 0,0 2 2 0,3 0-1 0,-4-2-2 0,4-1 0 15,0 0-2-15,2-4-1 0,-2-3 0 0,-2-3-1 0,2-2 3 0,3-5 2 0,-2-2 4 16,1-3 4-16,1-2 7 0,0-3 5 0,2-2 5 0,1-2 6 0,0-2 8 15,2-3 6-15,-2-1 7 0,5-4 5 0,-3 1 7 0,5-3 6 0,-3-4 4 16,0-2 6-16,2-5 4 0,1 1 6 0,-2-5 6 0,2 0 6 0,-1-5 3 0,-2 0 2 16,0-1-2-16,-2-1 0 0,2-2-5 0,-5 2 0 15,0-1-5-15,-3 1-1 0,-2 0 0 0,0 4-5 0,-5-2-2 0,-2 1-7 0,-1 3-9 0,0 3-6 16,-3 1-8-16,-3 4-7 0,2 2-4 0,-5 2-5 0,0 4-3 0,-2 0-6 16,0 3-6-16,-5 3-10 0,2 2-14 0,-5 0-26 0,1 6-31 0,0-2-38 15,-6 6-42-15,1 1-49 0,-3 1-49 0,-3 3-52 0,-1 1-50 0,-1 2-40 16,-1 1-37-16,0 4-14 0,-3 2-7 0,1-2 3 0,-4 4 7 0,2-3 21 15,-2 2 28-15,1-1 34 0,-4 0 37 0,3-1 47 0,-1-2 48 0,-1 1 47 0</inkml:trace>
  <inkml:trace contextRef="#ctx0" brushRef="#br0" timeOffset="47997.1">16841 5237 78 0,'4'-7'94'0,"0"1"7"0,0-2 5 16,-1 2 1-16,0-3 4 0,1 3 2 0,1-3 1 0,-2 1 1 0,2 0 1 16,0-2 0-16,3 0-16 0,1 0-25 0,1 1-22 0,1-1-16 0,1 1-10 15,1 0-9-15,1 1-4 0,1-1 0 0,0 3-5 0,1 0-1 0,1-2 0 16,0 2-1-16,0 1-1 0,-1-2-2 0,3 2 1 0,1 0-1 0,-1 0 3 16,3 0-1-16,-1 1 2 0,1 0 1 0,0-2 1 0,3 2 1 0,1-3 1 0,-2 0 3 15,2 2 1-15,3-3 0 0,-1 2 1 0,2-3 1 0,2 1-2 16,0-1 1-16,2 0-1 0,1 1 0 0,3-3-1 0,-2 1 2 0,4 0-2 0,1-3 0 15,2 2 1-15,1-3-2 0,3-1 3 0,-1 0 2 0,3-4 4 0,3 2 1 16,-1-4 2-16,1-2 2 0,3-2 2 0,-2-1 2 0,4-1 0 0,-2-4 0 0,2 2 4 0,-2-2 2 0,-1 0 0 0,3-4 1 16,-2 2 0-16,2-1 0 0,-2-1-2 15,1 2 1-15,-4-2-4 0,3 3-2 0,-3 1-3 0,-1 0 0 0,-2 2-2 16,0 1-3-16,-3 1-2 0,0 0-3 0,-5 2-2 0,-1 2 1 0,-2-1-1 16,-1 2 3-16,0-1 4 0,-2 3 3 0,-4 1 7 0,2-4 6 0,-3 2 4 15,-1 1 8-15,-1 2 4 0,-1-2 5 0,0 0 6 0,-3 1 7 0,0 1 3 16,-1 0 4-16,1 1 1 0,-3 1 3 0,-1-2-2 0,-1 4-4 0,-1-1-4 15,-3 3-5-15,0 1-8 0,-3-2-6 0,-2 5-5 0,-2 0-6 0,-2 3-6 0,0-2-8 16,-3 3-6-16,0 4-6 0,-3 0-9 0,0 0-9 0,0 0-17 0,-3 0-18 16,0 0-21-16,-5 3-25 0,2 2-30 0,-5 0-31 0,-2 1-28 0,-1 1-28 15,-5 4-26-15,1-2-27 0,-3 2-21 0,-3 4-21 0,-1-1-6 0,1 3 2 0,-5 0 8 16,-1-2 15-16,0 3 22 0,0-4 22 0,-3 2 29 0,0-4 33 0,-5-1 28 16,3-1 28-16</inkml:trace>
  <inkml:trace contextRef="#ctx0" brushRef="#br0" timeOffset="48595.04">16571 5347 72 0,'-2'0'108'0,"-1"0"6"0,-2 0 1 0,1-2 3 0,-2 2 2 0,-1-1 0 0,2-2 1 0,2 2 0 16,-2-1 0-16,1 2-1 0,2-2-2 0,2 2-32 0,-4 2-48 0,4-2-22 15,-2 3-13-15,2 0-4 16,0 0-3-16,2 4-2 0,-2-1-3 0,1 3-1 0,2 0-1 0,0 5 1 16,0 1 0-16,1 1 2 0,-1 3 5 0,0 1 6 0,4 0 5 0,-3 3 1 15,5 0 3-15,-1 3 2 0,1-2 2 0,1 4 1 0,1-4 2 0,2 1 0 16,1 1 4-16,-1-3-2 0,1 0-2 0,1-4 0 0,0 1 0 0,1-3-3 15,0-3 0-15,0-1 0 0,1-3 1 0,2-3 2 0,0-2 2 0,0-2 4 0,0-3 8 16,5-3 4-16,-1-2 7 0,1-3 9 0,0-3 3 0,3-1 9 0,1-7 5 16,-1-2 8-16,3-3 6 0,-1-4 3 0,1-1 3 0,0-3 2 0,-4-3 0 15,1-4-2-15,-1 1 1 0,-2-3-3 0,-1-2-4 0,-2 1 0 0,-4-3-3 0,-1 2-2 16,-3 1-5-16,-1 1-4 0,-4 0-2 0,0 5-2 0,-3 0 1 0,-2 4-1 16,-3 0-1-16,-1 5-4 0,-3 2-4 0,-2 0-6 0,-2 3-6 0,-5 3-4 15,1 0-5-15,-4 1-5 0,-2 1-4 0,-2 2-3 0,-2 1-5 0,-1 3-4 16,-2-1-7-16,2 4-4 0,-2 2-5 0,-1 1-2 0,2 3-3 0,1 4-2 15,-1-1-4-15,0 3-12 0,5 4-15 0,0 0-24 0,3 4-28 0,2 1-32 16,1 2-31-16,3 0-29 0,3 3-26 0,2 5-33 0,2-3-34 0,3 6-15 16,3-1-5-16,4 3 0 0,4 0 2 0,-2 3 12 0,3 1 15 0,1-3 23 0,2 3 29 15,2-2 31-15,-1 0 32 0,1-2 29 0</inkml:trace>
  <inkml:trace contextRef="#ctx0" brushRef="#br0" timeOffset="49063.49">17907 5447 70 0,'-8'6'116'0,"3"3"14"0,1-3 6 0,-3-1 4 16,4 2 4-16,0-2 1 0,0 0 0 0,3-1-1 0,0-2 0 0,3 0 2 16,2 0 0-16,1-2-28 0,2 2-41 0,2 0-23 0,4-1-12 0,0 1-6 15,6-1-2-15,1 3 2 0,3-1 6 0,1 2 5 0,4 1 6 0,1-1 9 16,3 1 6-16,0 0 6 0,2 2 4 0,4 1 5 0,-1 0 3 0,4 4 1 15,1 0-3-15,4 3-1 0,1-1-5 0,2 4-2 0,3 2-2 0,3-1 1 0,4 2 3 16,-2 0-1-16,5 0 2 0,-1 0 0 0,1-3 0 0,2 0-2 0,0-1-2 16,-2-3 1-16,2-2 5 0,-2-3 3 0,-2 0 7 0,-1-3 4 0,-4-1 4 15,1-1-5-15,-3-1-3 0,-2-3-6 0,-1 1-3 0,-2 0-8 0,-5-2-5 16,2 2-4-16,-7-2-5 0,1 2-5 0,-3-2-4 0,-3 1-8 0,1 1-10 0,-8-1-8 16,1 3-9-16,-2 1-13 0,-4-2-10 0,0 3-16 0,-5-1-16 0,0 1-21 15,-2 0-24-15,-1 1-31 0,-4 0-30 0,-1 1-37 0,0 0-35 0,-4 2-34 16,2-1-32-16,-6 2-31 0,2 0-32 0,-1 0-8 0,-2 3 1 0,-2-1 7 15,-1-1 14-15,-2 2 20 0,-1 0 25 0,-2-5 29 0,0 2 32 0,-1-5 34 16,1-1 35-16,-5-3 35 0</inkml:trace>
  <inkml:trace contextRef="#ctx0" brushRef="#br0" timeOffset="49387.24">20156 5954 100 0,'7'-7'179'0,"0"0"34"0,-3 3 26 0,0-1 22 0,-4 1 17 16,1-1 17-16,1 3 9 0,-2-1 9 0,0 3 4 0,0-4 4 0,0 4 0 15,-2-1-30-15,2 1-45 0,0 0-51 0,-1-2-52 0,1 2-35 0,0 0-26 0,0 0-22 16,0 0-20-16,0 0-12 0,0 0-11 0,0 0-9 0,0 0-5 0,1 3-1 15,-1 2-1-15,2 2 1 0,-1 1 2 0,1 4 2 0,1 5 3 0,3 1 2 16,-3 4 1-16,2 2 1 0,2 5 3 0,-1 2 1 0,3 3-2 0,-1 1 0 16,0 0 0-16,3 1-1 0,-1 1-2 0,-1 1 1 0,4-1-5 0,-2-1-2 15,0-3-3-15,3-1-1 0,-3-3-1 0,3-1-3 0,-1-2-1 0,0-5-2 16,1-1 2-16,-1-3 0 0,2-2 3 0,-2-5 1 0,1-2 0 0,1-1 2 16,0-5 0-16,-2-2 4 0,4-2 5 0,-2-3 8 0,2-2 8 0,-3-3 12 15,4-2 9-15,-4-3 10 0,2-1 13 0,-2-2 6 0,2-4 5 0,-4-2 7 0,0 0 2 16,0-3 5-16,-2-2 6 0,-2-2 1 0,-1 1-1 0,0-4-5 0,-2 3-6 15,-4-2-7-15,-1-1-6 0,0 3-11 0,-3-1-12 0,-2 2-6 0,-1 2-5 16,-3 0-2-16,-3 5-3 0,-2 2-5 0,1 1-5 0,-1 3 0 0,-2 3-2 0,-1 2-2 16,0 1-2-16,-4 2-1 0,3 3-3 0,-3 3-2 0,0 1-1 0,0 2-4 15,-2 1-4-15,-1 3-7 0,0-4-13 0,4 4-22 0,-4 1-29 0,4 1-45 0,-1-2-53 0,0 0-72 0,-1-1-78 0,5 0-64 0,-1-3-57 16,1 0-26 0,1 0-11-16,-1-3-3 0,3-3-2 0,-5 1 5 0,1-3 9 0,-1-2 22 15,2-1 25-15,-4-2 44 0,-1-2 53 0,-1-3 69 0,0-1 79 0</inkml:trace>
  <inkml:trace contextRef="#ctx0" brushRef="#br0" timeOffset="51248.49">17460 5588 86 0,'-5'-8'120'0,"2"1"11"0,-5 0 5 0,5 1 6 0,-2-3 5 0,-1 4 4 15,-1-4 5-15,2 3 3 0,-1-3 3 0,2 0 2 0,0 3 3 16,1-3-33-16,2 2-48 0,-1 0-24 0,2-1-12 0,0 3-12 0,2-3-6 0,-1 3-6 16,2-1-3-16,-1 1-7 0,1 1-4 0,0 1-4 0,3 0-3 0,-3 0-3 15,1 3-1-15,1 0-1 0,-1 0-1 0,0 0 1 0,0 3 1 0,2 2 0 16,-1-2 1-16,2 4 0 0,-3-1-1 0,1 1 3 0,2 1 0 0,0 4 4 16,-2-2 4-16,1 2 2 0,-1 1 4 0,0 0 4 0,3 0 4 0,-2 1 3 0,0-1 3 15,-1 2 4-15,0 0-1 0,3-1 3 0,-2 0 2 0,0 0-1 16,1 2 0-16,-1-4 1 0,2 1-3 0,-2 2-4 0,1-1-3 0,-1-2-2 0,3 2-6 15,-2-3-4-15,1 1-2 0,-2-1-3 0,5 1-2 0,-3 2-2 0,2-3-1 16,-4-2-1-16,5 4-2 0,-2-2-1 0,-1 1-2 0,2-1 1 0,-1 2-1 16,-1 0 2-16,0-2-1 0,3 1-1 0,-5-1-1 0,3 1 2 0,-3 2-1 0,1-3 2 15,-2-2-1-15,2 2 0 0,-2 1 1 0,-1-4-1 0,1 2 1 0,-1-3 1 16,-2 0 0-16,1-1-1 0,1-3-3 0,-3 1 6 0,2-1 7 0,1-3 9 16,-3 1 9-16,4-2 11 0,-1 0 11 0,3-3 14 0,-2-2 15 0,3-3 20 15,-2-3 19-15,5-1 19 0,0-5 13 0,0-4 9 0,3-2 5 0,1-3 3 16,0-6 0-16,4-4-5 0,-1-1-5 0,0-2-12 0,3-3-8 0,1 0-14 15,0-1-13-15,-1 1-20 0,1 1-19 0,0 0-19 0,0 1-16 0,-2 7-8 0,0-2-4 16,-1 6-7-16,-3 3-7 0,-1 3-4 0,0 4-1 0,-4 1-5 0,1 4-5 16,-2 2-5-16,-2 2-3 0,0 2-5 0,-4 0-7 0,1 5-17 0,-2-2-22 15,1 3-30-15,-1 1-34 0,-1 2-39 0,-1-3-43 0,-1 3-51 0,0 0-54 16,0 0-40-16,0 0-31 0,0 0-16 0,0 0-6 0,0 0 3 0,-1 5 4 0,-3 1 18 16,1-3 22-16,-2 4 29 0,-3-2 34 0,-1-1 40 0,-1 0 44 0,-2 1 48 15</inkml:trace>
  <inkml:trace contextRef="#ctx0" brushRef="#br0" timeOffset="66610.23">15683 2821 17 0,'0'0'77'0,"-4"-3"5"16,3-2 4-16,-2 2 5 0,-1-2 8 0,-1 2 7 0,2-1 6 0,-3-1 4 15,3 2 2-15,-2-2 3 0,4 2 2 0,-3 0-21 0,3-1-30 0,-1-1-12 16,2 2-7-16,0-3-2 0,0 1-2 0,0 1-2 0,2-1-5 0,-1-1-4 15,1 2-4-15,1-1-2 0,1-2-1 0,0 0 1 0,4 1-1 0,-2-1-1 0,1 1-1 16,1-3 0-16,2 2 0 0,0 0-2 0,1 1 0 0,0-1-2 0,0 2 0 16,2 0-2-16,1 0-1 0,-1 4-1 0,3-2-2 0,-2 3-1 0,2 0 2 15,-2 0-1-15,3 0-2 0,-1 3 2 0,3 2-2 0,-2-2 2 0,3 4-2 16,-2 1 2-16,3 0-1 0,-2 4-1 0,1 2-1 0,1-2 0 0,-2 5 1 0,3 2-1 16,-3 1 2-16,2 3-2 0,-2 0 2 0,-2 2-1 0,4 0 2 0,-5 2-1 15,1 0 1-15,-3-2 1 0,2 2 1 0,-3-4 4 0,-1 2 5 0,-2-2 4 16,-1-1 6-16,0-3 2 0,-2 0 1 0,-1-3 6 0,-1 1-1 0,0-2 2 15,-1-2-2-15,0 1 0 0,-1-2 0 0,0-2-2 0,-1 0-3 0,1-1-2 16,-2-2-8-16,1 1-5 0,0 0-5 0,-1-4-7 0,-1 2-9 0,2-4-14 16,-1 1-20-16,-1-3-20 0,0 0-24 0,0 0-22 0,0 0-24 0,-1-4-28 0,-1 1-32 15,1-2-26-15,-1-3-24 0,-1-1-12 0,0-3-5 0,-1-1 0 0,0-4 4 16,-2-1 9-16,-1-4 16 0,2-2 18 0,-3 0 23 0,0-4 23 0,-2-3 22 16,0 1 28-16</inkml:trace>
  <inkml:trace contextRef="#ctx0" brushRef="#br0" timeOffset="66794.69">16212 2635 84 0,'6'-9'116'16,"-3"4"15"-16,1 1 12 15,-3 0 11-15,1 1 8 0,-2 3 6 0,0 0 3 0,0 0 4 0,0 0 3 16,-3 0 3-16,1 2-13 0,-1-1-18 0,0 3-22 0,-2 0-22 0,1 0-9 16,0 3-1-16,-1 1-2 0,-1 2 0 0,0 2-2 0,-3 1 0 0,0 1 3 15,1 3 1-15,-4 0 2 0,2 3 2 0,-1 4 1 0,-1-3 0 0,1 4-8 16,-3 1-5-16,1 0-12 0,1 0-11 0,-1 3-12 0,1 2-8 0,-2-2-6 0,3 0-9 16,-2 2-5-16,3 1-7 0,-2-3-17 0,1 3-24 0,0-2-35 0,0 1-43 15,-1-2-39-15,2 2-38 0,-1-3-41 0,0 0-39 0,3 0-20 0,-2-1-7 16,-2-2-3-16,4-1-3 0,-2-2 2 0,1-2-1 0,0-1 14 0,0-3 18 0,1-1 32 15,-1-4 40-15,1-3 37 0</inkml:trace>
  <inkml:trace contextRef="#ctx0" brushRef="#br0" timeOffset="73342.25">26545 1973 38 0,'-5'9'165'0,"2"-3"33"0,-3 1 19 0,-1-2 13 0,1 1 13 16,-1-1 9-16,1-1 7 0,-2 0 6 0,0-2 3 0,2 2 4 0,-1 0 2 16,3-2 3-16,-1 0-41 0,1 2-64 0,0-2-30 0,3-1-18 0,-3 1 2 15,3-1 11-15,1-1 9 0,0 0 4 0,-2 2 4 0,2-2 2 0,0 0 3 16,0 0-1-16,0 0 0 0,0 0-2 0,0 0-5 0,0 0-9 0,3 0-11 0,1 0-11 16,-1 0-20-16,2 0-21 0,2 0-16 0,3 0-13 0,1 0-9 0,1 0-6 15,3 0-5-15,2 0-3 0,-1 2-2 0,3-1-2 0,0-1 0 0,2 2-2 0,-1 0-3 0,-1-1-3 0,3-1-3 0,0 4-5 0,0-4-7 0,-2 4-5 16,2-4-16-16,0 1-21 0,-1 0-35 0,-1 2-41 0,2-1-47 0,-3 0-49 0,2-1-53 31,0-1-52-31,-3 0-49 0,3 0-49 0,-4-1-21 0,4-3-7 0,-3 1-4 16,-1-3 4-16,0-1 11 0,-1-1 20 0,-2-3 34 0,-1 0 41 0,-1-3 48 15,-2-1 48-15,-2-1 52 0,0-4 56 0</inkml:trace>
  <inkml:trace contextRef="#ctx0" brushRef="#br0" timeOffset="73502.25">27315 1351 69 0,'11'-9'196'0,"3"1"37"0,-5 1 27 0,-1 3 18 0,2 3 12 0,-6 2 13 15,1 1 11-15,-2 4 7 0,1 3 10 0,-1 5 8 0,0 2 9 0,0 5 14 0,2 4-50 16,-2 6-72-16,0 4-46 0,-1 3-36 0,1 7-18 0,-2 2-12 16,-1 4-10-16,0 4-6 0,-1 2-11 0,-2 6-7 0,1 3-10 0,-1 0-12 0,0 6-27 15,-2 1-35-15,4 4-44 0,-2 2-44 0,3 4-50 0,3-2-51 0,-3 1-65 16,6-1-76-16,-2 2-43 0,3-3-28 0,1 1-14 0,-2-5-6 0,3-1-2 16,0-1 3-16,-1-6 16 0,-4-3 22 0,4-3 32 0,-2-5 36 0,-1-5 43 15,-3-5 47-15,-1-5 62 0</inkml:trace>
  <inkml:trace contextRef="#ctx0" brushRef="#br0" timeOffset="102062.91">15001 6221 9 0,'2'2'66'0,"-2"1"1"0,-2 1 2 0,2-2-3 15,-2 1-8-15,1-1-10 0,-1 1-14 0,2-3-12 0,-3 4-12 0,0-2-6 16,3-2-1-16,-3 4-24 0,3-4-33 0,-5 3-11 0,2 1 0 0,3-4-4 0,-5 3 0 16,0-1 5-16</inkml:trace>
  <inkml:trace contextRef="#ctx0" brushRef="#br0" timeOffset="114168.46">16731 3630 36 0,'-2'-7'89'16,"-1"1"4"-16,1-3 6 0,-2 1 4 0,0-1 3 0,1 3 5 0,2-2 4 0,-3-1 4 16,0 2 5-16,2-1 7 0,-1 2 5 0,2-1-16 0,-1 0-30 0,0 3-8 15,1-1 3-15,-1 1 5 0,1-1 8 0,1 4 4 0,-4-3 7 0,4 0 4 16,-1 4 4-16,1 0 4 0,-2-4 1 0,2 4 3 0,-1-2-1 0,1 2-1 15,0-2-4-15,0 2-6 0,0 0-7 0,0 0-8 0,0-1-6 0,0 1-5 16,0 0-7-16,0 0-4 0,0 0-6 0,0 0-6 0,0 0-2 0,0 0-8 0,0 0-6 16,0 0-4-16,0 0-6 0,0 0-5 0,0 0-4 0,0 0-5 0,0 0-2 15,0 0-4-15,1 3-5 0,2 3-4 0,1-2-2 0,-3 3-5 0,4 2-1 16,0 3-2-16,0 2 0 0,2 2 0 0,0 1 1 0,-1 3-1 0,-1 1 0 0,1 2 0 16,2-2 2-16,-2 1-2 0,-1 0-1 0,0-2 0 0,-2-1-1 15,5-2 1-15,-5-2 1 0,0-1 2 0,0-1 1 0,2-3 0 0,-2-4-1 0,1 2 4 16,-3-6 4-16,2 4 13 0,2-5 15 0,-1-1 15 0,1 0 15 0,0 0 8 15,2-4 8-15,2-1 4 0,0 0 3 0,1-1 5 0,2-6 1 0,1-2 3 0,2-1 3 0,2-2-2 0,2-5-1 0,-2-2-9 0,4-2-14 0,1-2-13 32,-1-2-13-32,2 0-8 0,2-2-6 0,1 2-3 0,-4 0-3 0,3 2-3 15,0 0-4-15,-1 0-1 0,-3 4-3 0,3 0-1 0,-2 4-1 0,-4 0-6 16,0 4-6-16,1-1 0 0,-5 3 1 0,2 0-2 0,-5 2 0 0,0 4-8 0,0-2-7 16,-3 2-29-16,0 3-37 0,0-1-44 0,-4 1-50 0,0 2-59 0,-3 1-65 0,-1 2-49 15,0 0-43-15,0 0-22 0,0 0-12 0,2 5-5 0,-4 0-2 0,-1 1 5 16,1-1 5-16,-2-1 28 0,-1 0 37 0,1-1 43 0,-3-2 50 15,2-1 58-15,2-1 66 0</inkml:trace>
  <inkml:trace contextRef="#ctx0" brushRef="#br0" timeOffset="115969.15">18223 1761 31 0,'0'4'42'0,"2"1"4"0,-2 0 3 15,1 2 3-15,1 2 2 0,0-2 0 0,-1 2 1 0,4 3 0 0,-2-1-7 16,2 2-9-16,1 0-7 0,-3 2-2 0,4-1 0 0,-3-1 2 0,1 1 1 15,2 0-1-15,0-4 1 0,0 0 5 0,-1 1 1 0,1-3 5 0,2 0 5 16,-3-1 4-16,2-2 6 0,0-2 4 0,1 0 4 0,-1 1 4 0,0-4 1 16,2 0 2-16,-1-2 3 0,1-2 0 0,-1 2 2 0,2-3 0 0,0-4-2 15,1 1-1-15,0-2 0 0,-1 0-4 0,2-4-1 0,-4 0-6 0,3-3-3 0,-2-1-5 16,1-1-3-16,-1-1-4 0,1 0-4 0,-3-2-2 0,0 1-1 0,-2-3 1 16,0 4 3-16,-3 0-1 0,1-1 1 0,-3 1-3 0,-1 1 3 0,-1 3 0 15,-3 0 0-15,1-2 0 0,-3 4 4 0,0-1 2 0,-2 3 3 0,1-2 2 16,-3 4-3-16,0 3-3 0,0-1-5 0,-3 3-2 0,1 2-1 0,-3 2-4 0,0 1-3 15,0 3-2-15,-1 0-2 0,-5 5-4 0,3 1-6 0,-2 2-6 0,-2 5-11 16,1 0-14-16,-1 5-31 0,0-1-41 0,1 4-42 0,-1 1-43 0,2 0-39 16,2 4-36-16,0-1-16 0,2 2-7 0,1 0-2 0,4-3-2 0,1 2 1 15,0-5 1-15,3-1 6 0,3-3 7 0,-1-1 31 0,2-4 37 0,1-2 43 16</inkml:trace>
  <inkml:trace contextRef="#ctx0" brushRef="#br0" timeOffset="117199.59">19267 5785 35 0,'-8'-2'98'16,"3"1"9"-16,-1-3 4 0,-1 1 9 0,1 2 6 0,-2-3 7 15,2 3 11-15,0-2 6 0,-2 1 10 0,0-2 11 0,3 3 11 0,-1-3-12 0,-1-1-22 16,2 4-10-16,1-3-3 0,-1 0 3 0,1 4 8 0,-1-3 3 0,2 1 5 16,-1 1 3-16,-1-1 5 0,2 1 6 0,-1 1 2 0,1 0 0 0,0 0-1 15,-1 0-5-15,1 1-6 0,0 1-12 0,-2-1-13 0,3 1-10 0,-1 1-10 0,2 1-12 16,-4 1-10-16,4 0-13 0,-1 4-16 0,1 1-13 0,-1 3-12 0,0 1-10 16,2 5-9-16,0 3-7 0,0 1-5 0,0 3-2 0,0 3 1 0,2 2-1 15,0 0 1-15,-1-2-4 0,2 2 1 0,2-4 1 0,-2 1 2 0,2-2 0 16,0-3 1-16,1-4-3 0,0-3-1 0,3 1-2 0,1-5-1 0,1-1 0 15,0-2 0-15,4-4 2 0,-1 1 2 0,-2-3-2 0,4-3 0 0,-2 0-2 16,4-3 0-16,-4 1-2 0,3-5 0 0,-1 0 0 0,1-3 2 0,1-1 2 0,-1-1 2 16,-1-3-2-16,2-2-1 0,-4 0-1 0,3-3-1 0,-1-3-2 0,0 1 2 15,-2-1 0-15,0-2 1 0,-1 0 2 0,-1 2 2 0,-2-3-1 0,-2 1 1 16,1 1-2-16,-4 1-2 0,0-2 3 0,-2 5 4 0,0 2 10 0,-1 2 16 0,-2 1 12 16,-2 3 12-16,-1 3 8 0,0 1 4 0,-2 3 2 0,-1 3 2 0,-5 0-2 15,0 4-2-15,-2-1-1 0,-1 3 0 0,-5 1-5 0,3 0-7 0,-4 3-18 16,-1 0-23-16,4 3-43 0,-5 0-50 0,2 2-57 0,0 1-62 0,0-1-67 15,3-1-71-15,0 5-45 0,1-4-31 0,2-1-15 0,1 0-7 0,1-2 0 16,2-2 0-16,1-3 10 0,0-5 6 0,2 0 31 0,1-4 39 0,-1-1 52 16,1-4 57-16,0 0 65 0</inkml:trace>
  <inkml:trace contextRef="#ctx0" brushRef="#br0" timeOffset="139563.1">22216 8379 44 0,'-7'-1'91'0,"1"-1"5"0,-4-4 4 0,1 3 3 0,-2-2 2 15,0-1 4-15,-2 4 2 0,2-4 3 0,-1 2 3 0,0 0 5 0,1-1-9 16,-1 2-15-16,2-3-21 0,2 3-24 0,2 1-11 0,-3-3-3 0,1 2 1 0,1 0 3 0,1 0 2 0,-2 1 2 15,2-1 0-15,-1-1 0 0,1 1 0 0,-2 0 1 16,4-1 2-16,-3 0 1 0,1 0 3 0,-1 1-1 0,1 0 2 0,0-1-1 16,1 0-1-16,-1 2-4 0,-1-1-4 0,1-1-4 0,1 0-3 0,1 1-1 15,-3-3-4-15,2 4-4 0,1-3-4 0,-2 0-5 0,-1 0-3 0,2-1-4 16,2 2-2-16,-2-2-1 0,0 1-1 0,1 0-3 0,-1-1 1 0,1 1-2 16,0 1-1-16,1-2 0 0,0-1-1 0,0 4-2 0,-1-4 1 0,1 4 0 0,2-2-1 15,-4-1-1-15,2 2-1 0,2 1 0 0,-3-1-5 0,1 1-6 0,2 2-15 16,-3-3-16-16,3 4-22 0,-3-1-23 0,1-2-29 0,2 3-34 0,1 0-22 15,0 0-15-15,0 0-7 0,-5-3-4 0,5 3 0 0,-4-1 1 0,4 1 3 16,-5-2 7-16,1 0 12 0,1 1 20 0,-2-3 19 0,1 2 25 0</inkml:trace>
  <inkml:trace contextRef="#ctx0" brushRef="#br0" timeOffset="141123.44">21408 10735 66 0,'6'-25'111'16,"0"2"10"-16,-3 4 4 0,-1 2 5 0,-2 2 2 0,-2 5 3 0,1-1 3 0,-4 4 3 16,2 1 7-16,0 0 2 0,-2 4 5 0,2-2-24 0,0 1-38 0,-2 1-19 15,2 1-11-15,-2-1-2 0,1 0 0 0,0 2 2 0,-1 0 4 0,1 2 2 16,-1 0 4-16,-3-1 3 0,3 1 3 0,-3 1 2 0,4 1 1 0,-4-2 2 0,2 2-2 16,-2 1-2-16,1 0 4 0,2 0-3 0,0 2 1 0,1-1-2 15,-4 1-5-15,5 1-1 0,-2 0-6 0,0 1-3 0,2-1-4 0,0 2-5 0,0 0-6 16,-3 0-5-16,3 2-1 0,1-1-5 0,-1 1-4 0,0 2-6 0,3 1-4 15,-4 0-3-15,4 1-3 0,-1 3-3 0,1-1-3 0,0 4-5 0,0 1-1 16,0 3-3-16,0-2 0 0,0 3 0 0,1 1-4 0,1 2-2 0,0 2-1 0,-2-3 0 16,1 5-2-16,2 0-1 0,-1 0 0 0,0-1 2 0,-1 2 1 0,2 1 1 15,-1-1 0-15,1-3 0 0,-2 2 1 0,-1 0 0 0,0-5 2 0,0 0 0 16,0-1 1-16,-1-2 1 0,1-3 2 0,-5-3 0 0,5 0-1 0,-1-3-1 16,-1-3 1-16,1 1-1 0,-3-3 1 0,3-1-2 0,-1-1 1 0,1-1-1 15,-3 0-5-15,1-3 2 0,1 1 3 0,-1-2 1 0,2 1-3 0,-4-1 1 16,2 0 1-16,2 0 0 0,-3-2 0 0,1 5-1 0,1-5 1 0,-2 2 0 15,0-1-1-15,1 1 1 0,2-1 3 0,-4 1-1 0,2 0 0 0,0-2-1 16,0 2-1-16,-1-1 0 0,3 1-1 0,-2-1 0 0,1 0-2 0,0-1 0 0,2 2 1 16,-3-2-1-16,3 2-1 0,0-1-6 0,0 1-9 0,0-1-23 0,0-2-27 0,0 2-42 15,2-1-44-15,-2-3-49 0,3 4-52 0,0-1-22 0,0-1-10 16,2 1-4-16,-5-3-3 0,0 0 0 0,0 0 1 0,0 0 5 0,0 0 9 0,0 0 22 16,-5-3 27-16,-3-2 42 0,-1-2 46 0</inkml:trace>
  <inkml:trace contextRef="#ctx0" brushRef="#br0" timeOffset="141950.1">20007 12229 6 0,'6'-3'128'15,"0"-1"19"-15,3 2 15 0,-5 0 11 0,2 1 7 0,-1-1 4 0,-2 2 4 16,0 0 2-16,1-1-1 0,-1-2 1 0,0 2 0 0,-3-3-2 0,2 1-40 15,-1 0-58-15,-1 0-31 0,5-1-21 0,-4 2-12 0,1-2-12 0,-1 4-6 16,3-1-2-16,-3-2-2 0,-1 3 0 0,3 0 2 0,1 0 1 0,-1 3 6 16,-1-2 3-16,1 3 5 0,3 0 4 0,-2-1 6 0,1 5 8 0,0-4 4 0,2 4 4 15,-3 0 6-15,4 4 1 0,-2-2 4 0,2 3-1 0,-1 0 1 0,0-1 5 0,0 4-1 16,-1-1-1-16,-1 1-1 0,1 0-1 0,-1 2-4 0,1-1-5 0,-3 2-2 16,2 3-7-16,0-2-4 0,-2 3-2 0,0-1 1 0,-1 3-3 0,1-2-2 15,-3 2-2-15,3 0-1 0,-1 2-2 0,-2-2 1 0,0 0-1 0,0 0 1 16,-2 0 3-16,-1 0 3 0,2-1 4 0,-1-3 3 0,0 0 5 0,-1 2 4 15,2-4 5-15,-3-3 4 0,1 3 3 0,2-2 6 0,-3-3 4 0,1-1 4 16,2-2 4-16,-4-1 0 0,2 1 0 0,0-5 3 0,0 1 0 0,1-3-1 0,-1 2-1 16,1-5-6-16,1 3-10 0,1-3-6 0,0-1-4 0,0 0-6 0,0 0-5 15,-4-1-6-15,4-3-3 0,0 3-8 0,2-5-4 0,0 2-5 0,-1-4-4 0,2-1-3 16,1-1-3-16,-1-3-1 0,0-1 1 0,5 0 1 0,-4-4 0 0,3 0-1 16,-1-2-1-16,2 1 1 0,1-2 2 0,1 0-1 0,-2-1 1 0,4-1 0 15,-2 1-1-15,1-2 0 0,0 1-1 0,4 0 1 0,-3 2 0 0,-1-1 1 16,4 2-2-16,-1 0 1 0,-2 0 0 0,2 1-1 0,1 3-3 0,-3 0 1 0,1 1 2 15,3 2-1-15,-5 1 0 0,0 1-2 0,1 1-1 0,0 1-1 0,-3 2 0 16,2 2 0-16,-3 0-1 0,0 1 0 0,0 2 0 0,-2 0 1 0,-1 2-2 0,0 0 0 16,0 2-1-16,-2 1 2 0,0 3 2 0,1-2 1 0,1 4 2 0,-2-2 2 15,1 4 1-15,-1 2 2 0,2 1 2 0,-4 2 1 0,4 1-1 0,-2 5 2 16,3-2 3-16,-3 5 0 0,2-1 2 0,-2 1-1 0,1 3 0 0,-3-1 1 16,3 0 0-16,0 3 1 0,1-1-1 0,-2 0 0 0,2 1-1 0,-2 0-3 0,0-1-7 15,4 0 0-15,-4 1 0 0,3-2-1 0,-2-1 0 0,3 0-1 0,-1-1-3 0,-1 0-1 16,3-3-3-16,-2 1-6 0,2-2-9 0,0-2-29 0,0 0-35 0,1-2-41 15,-1 1-43-15,0-3-57 0,2-1-65 0,-2 1-59 0,0-3-57 0,0 2-28 16,1-1-11-16,-3-1-5 0,2-3-2 0,-3 2 2 0,-2-3 11 0,3-2 25 0,-4 0 36 0,-2-6 43 0,0 0 48 0,0 0 56 16,0 0 65-16</inkml:trace>
  <inkml:trace contextRef="#ctx0" brushRef="#br0" timeOffset="142107.43">21267 12813 54 0,'13'0'182'0,"-4"2"36"0,2 1 18 0,-5 0 8 16,-1 5 5-16,-2-5-1 0,1 4-3 0,-3 1-9 0,1 0-16 0,-2 1-21 0,1 0-21 16,-1 1-17-16,4 1-75 0,-2-1-96 0,2 0-69 0,-3 1-56 0,4 1-46 15,-2-1-39-15,4 0-17 0,-3 2-7 0,-2-2 3 0,4 1 5 0,-3 1 17 16,0 0 21-16,-3 2 19 0,4-2 19 0,-4 1 19 0,-2-1 19 0,0-2 21 16</inkml:trace>
  <inkml:trace contextRef="#ctx0" brushRef="#br0" timeOffset="144154.22">22614 13309 81 0,'-3'-3'123'0,"0"2"13"0,0 0 7 0,-2-2 4 16,-2 2 5-16,1 0 4 0,2 2 9 0,-3-1 7 0,1 0 7 0,-1 1 7 0,1-1 6 15,2 3-28-15,-3-2-38 0,2-1-25 0,0 1-12 0,2 2-10 16,-3-2-1-16,3 3-4 0,-2-1-1 0,2 2-3 0,0 0-5 0,0 1-5 0,-2 2-5 16,2 1-1-16,-1 2-6 0,2 0-1 0,-2 4 0 0,4 1-4 0,0 2-1 15,0-3-1-15,4 6-1 0,-2-1-1 0,2 2 2 0,0 1-1 0,3 0-1 0,-2-1 0 0,1 1-2 0,3-2 2 0,-1-1-1 0,0-1-1 32,0-2 0-32,1-1 2 0,1-3-1 0,-2 1 3 0,4-4 4 0,0-2 5 0,-1-1 3 0,3-4 6 15,-1 1 6-15,1-3 5 0,0-1 9 0,0-1 3 0,2-4 4 0,0-2 4 16,-2 1 2-16,3-4 1 0,-2-2-2 0,0-2 0 0,-2-2-3 0,3-2-1 15,-5-1-3-15,2-3-2 0,-1 2-5 0,-2-2-4 0,-2 1-6 0,1-1-4 16,-2 1-3-16,-4 1-8 0,0 1-5 0,-1 3-5 0,-2-1-2 0,-4 3-3 16,1 0-4-16,-3 2-6 0,-1 1-6 0,-3 4-6 0,-2 0-6 0,-2 1-5 0,2 3-6 15,-4-1-6-15,1 4-7 0,-3 0-4 0,2 1-2 0,-3 2-1 0,1 1-6 16,1 1 0-16,3 2-1 0,-4 0-11 0,5-1-12 0,0 1-23 0,3 0-25 16,0 1-34-16,1-4-39 0,3 3-45 0,1-1-53 0,2-3-49 0,-1 1-44 15,3 1-19-15,-1 0-9 0,2-5-2 0,0 9 0 0,2-4 9 0,-1 2 13 16,3-1 24-16,-3-1 30 0,1 0 33 0,0-1 40 0,-2-4 53 0,3 5 57 0</inkml:trace>
  <inkml:trace contextRef="#ctx0" brushRef="#br0" timeOffset="144468.23">22873 13500 32 0,'7'1'170'0,"-4"2"49"0,2-2 33 16,-4 1 26-16,-1-2 21 0,0 0 20 0,3-2 8 0,1 1 5 0,0-2 3 0,-2 1 1 15,1-1 3-15,2-5-2 0,1 3-47 0,1-2-71 0,3-2-52 0,1-1-47 16,1-3-33-16,3 1-26 0,1 1-18 0,3-3-19 0,1 0-3 0,1 2 2 15,1 1 8-15,4 2 11 0,0-4 12 0,1 3 11 0,3 0 6 0,3-1 8 0,1 0 6 16,2 0 5-16,2-1 5 0,2-2 4 0,4 2 1 0,-1-3-1 0,4-1-2 16,1-2-3-16,2 0-9 0,2-2-13 0,2 1-7 0,3-5-5 0,3 2-6 15,2-3-4-15,1 0-7 0,5 0-8 0,0-2-6 0,2 0-5 0,2-1-2 16,2 0-3-16,1-2-2 0,1 2-2 0,-4-1-1 0,3 2 1 0,1-2-3 16,-3-2-6-16,-1 5-3 0,-2 0 1 0,-2-2-2 0,-2 4 3 0,-2-2-1 15,-3 3 2-15,-2 0 0 0,-4 2-2 0,-5-1-1 0,0 2-3 0,-5 1 1 16,-4 3 0-16,-2 0-2 0,-5-2 0 0,1 5-3 0,-6-2-4 0,-3 3-6 0,0-2-8 15,-4 5-14-15,-2-2-18 0,-2 4-25 0,-4-1-30 0,-1 0-32 0,-4 2-33 16,0 1-37-16,-4 1-38 0,-2-1-37 0,-3 1-38 0,-3-1-31 0,-3 1-29 16,-2-1-22-16,-3 2-18 0,0 0 2 0,-5-3 13 0,0 1 22 0,-1 0 30 0,-2 1 33 15,1-2 33-15,-2 1 37 0,2-4 36 0,-2 1 38 0,0 1 38 0,2-3 35 16</inkml:trace>
  <inkml:trace contextRef="#ctx0" brushRef="#br0" timeOffset="144792.2">25391 12122 101 0,'6'1'136'0,"-3"3"21"0,-2-3 12 0,3 2 9 0,-3-3 6 0,-1 0 4 16,2 0-1-16,-2 0 1 0,1 0-1 0,-1 0 1 0,4 2-12 16,-3 1-19-16,2 0-25 0,1 0-31 0,0 1-18 0,-1 1-11 0,2 4-4 0,-2 1 0 15,0 2 4-15,2-1 3 0,-1 5 7 0,0 0 3 0,2 2 6 0,-3 2 4 16,1 1-2-16,0 2-2 0,0-2-6 0,1 4-10 0,-1-1-8 0,2 0-9 16,-1-1-9-16,0 0-12 0,1-2-6 0,-1-1-8 0,3 0-7 0,-2-3-4 0,1-2-4 15,1-1-2-15,-2-3 0 0,1-1 1 0,2-2 2 0,-1-3 6 0,2 0 6 16,-2-2 8-16,4-3 12 0,-3 0 8 0,4-3 16 0,0 1 17 0,-3-4 15 15,3-1 18-15,1-1 7 0,-3-1 5 0,2-2 4 0,-1-1 3 0,1-1 3 16,0-2-1-16,-2 0-1 0,0-1-2 0,2-2-5 0,-4 0-6 0,1-1-10 16,1-4-13-16,-3 4-15 0,0-2-17 0,-2 1-8 0,2 0 0 0,-2-1-4 15,-3 1-6-15,4 1-3 0,-4 1-4 0,-1 1-7 0,1 2-4 0,-3 2-6 0,0 2-4 16,0 2-8-16,0 3-8 0,0-1-7 0,-3 2-5 0,-1 1-20 0,-1 3-25 16,2-3-29-16,-3 4-32 0,-2-1-36 0,2 1-38 0,-4 0-39 0,2 0-42 15,-3 1-45-15,0 3-53 0,0 0-37 0,-1 1-37 0,0-1-11 0,3 5-1 16,-5 0 12-16,2 0 19 0,0 2 27 0,2 1 31 0,-1 2 33 0,1-1 37 0,0-1 40 15,0 1 43-15,3-2 47 0</inkml:trace>
  <inkml:trace contextRef="#ctx0" brushRef="#br0" timeOffset="145468.44">25705 12742 4 0,'0'0'85'0,"0"0"10"0,0 0 8 0,0 0 5 0,0 4 5 0,-2-4 4 0,2 0 4 15,-1 3 5-15,-2-2 3 0,1 0 4 0,-1 3 4 0,2-2-12 0,-3 1-25 16,1 1-13-16,1-2-13 0,-1 1-3 0,-2 3 2 0,2-1 1 0,-3 0 1 0,3 2 1 16,-2-2 3-16,0 4 1 0,1-4-1 0,-1 4 2 0,0 0 0 0,-1-1-3 15,0 0 2-15,1 2-2 0,-2-1-3 0,3 4-1 0,-4-1-6 0,2 0 1 16,1 1-5-16,-3 1 2 0,1 3-1 0,-2-2 1 0,1 1-2 0,0 3-1 15,-3 2-4-15,0-2-1 0,0 4-3 0,-1 0-4 0,-3 3-4 0,0 0-3 16,-2 3-4-16,0 1-3 0,-5 4-7 0,3-2-6 0,-5 4-4 0,-1 2-8 16,-3 2-5-16,-1 1-4 0,-2 4-1 0,-3 2-3 0,0 4 0 0,-3-2-1 15,1 3 0-15,-2 2 1 0,-3 1 2 0,0 5 4 0,-1-4 7 0,2 2 6 0,-2-2 10 16,3 3 11-16,-4-3 10 0,5 1 8 0,2-2 6 0,-1 0 4 0,1-3-1 16,5-1-1-16,1-4 1 0,1 0-8 0,3-2-11 0,1-2-14 0,2-3-13 15,1 0-14-15,2-3-14 0,2-1-13 0,0-2-12 0,2-1-14 0,0-3-16 16,2 0-13-16,1 0-12 0,0-2-11 0,1-4-12 0,1 3-10 0,0-4-9 0,0-2-6 15,0 1-5-15,2-2-6 0,-3-2-7 0,2-2-8 0,2-1-8 0,-4 0-5 16,2-1-2-16,2-3-4 0,-4-2-7 0,3 2-10 0,-2-3-15 0,1 0 5 16,-2-1 8-16,1-3 13 0,-1 4 13 0,0-5 12 0,1 3 13 0,0-6 12 15,-2 0 11-15,4 0 11 0,-1 0 13 0,1-4 15 0</inkml:trace>
  <inkml:trace contextRef="#ctx0" brushRef="#br0" timeOffset="145808.65">24178 14897 126 0,'1'5'174'0,"-2"-3"28"0,-1 4 16 0,1-1 7 0,-3 1 5 0,-1-2 2 0,1 3-1 16,-4 0 0-16,2 0-2 0,1 2-3 0,-2-1-17 0,3 1-22 0,-4 0-48 15,3 2-57-15,0 1-40 0,2-1-31 0,-2 2-16 0,2 2-9 0,-3 0-4 16,3 3-1-16,-2 1 0 0,0 2-1 0,2-1 5 0,-3 6 2 0,1-3 4 16,-1 3 3-16,1 5 2 0,0-3 2 0,1 2 4 0,-1 1 3 0,2 1 3 15,-1 2 5-15,2-1 2 0,2-2 3 0,0 2 4 0,0-4 1 0,2 2 3 16,0-3 1-16,1-3 3 0,0 0 3 0,2-4 2 0,0 0 4 0,1-6-3 0,2-1-1 15,-2-4-3-15,4 0-2 0,-2-2-1 0,3-4 0 0,-2-3 0 0,3-1 1 16,2 0 1-16,-1-5 0 0,0 0 2 0,0-1-4 0,3-2 0 0,-2-2-2 16,0-3 1-16,1-1 2 0,-1-1 1 0,0-2-1 0,1-1-2 0,-3-2-2 15,-1 2-3-15,2-4-4 0,-4 1-1 0,1 0-4 0,-2 1 0 0,-1 1-1 0,2-2 0 16,-5 2 0-16,1 2 0 0,-2 0-1 0,2 2 1 0,-4 1-3 0,-1 0 1 16,0 0 2-16,0 2-2 0,-1 2 0 0,-4 1-8 0,2 0-10 0,0 1-16 15,-2 1-14-15,-1 1-25 0,-1 0-28 0,-2 2-33 0,3-1-38 0,-6 2-40 16,2-1-40-16,-2 0-24 0,3 3-19 0,-3 1-6 0,0 0-3 0,1 1 5 15,-1 3 9-15,2 1 13 0,-2 0 13 0,4 1 22 0,-2 3 26 0,0 1 34 16,3 0 39-16</inkml:trace>
  <inkml:trace contextRef="#ctx0" brushRef="#br0" timeOffset="146201.69">24402 15466 15 0,'6'0'153'0,"-1"0"40"0,-2 3 26 0,1-3 18 0,-1 0 8 0,-3 0 6 16,1 0 5-16,3 0 1 0,-1 0 1 0,0 0 0 0,0 1 2 0,3 1 0 15,2 1-40-15,0-2-59 0,3 2-40 0,2-1-33 0,0 3-12 0,2 1-2 0,3-1 9 0,1 1 11 0,3-1 16 16,-1 4 17-16,2-1 14 0,2 3 11 15,1-3 12-15,0 3 9 0,3 1 5 0,1-1 3 0,1 2 1 0,1 0-6 16,1 2-8-16,2-2-11 0,0 2-16 0,2 0-18 0,1-2-18 0,2 2-16 0,-2-2-16 16,2 1-13-16,1 0-12 0,-1-3-7 0,-2 1-8 0,1-1-7 0,0-1-4 15,-2 1-4-15,-1-4-4 0,-1 2-3 0,2-1-1 0,-6-1-1 0,5-2 1 16,-4 2-1-16,-2-3-1 0,0 0 1 0,-3 1-1 0,0-2-1 0,-2-1-1 16,1-1-1-16,-5 1-3 0,0 0-3 0,-2-2-2 0,-3 1-3 0,1-1-4 15,-4 2-3-15,1 0-5 0,-1-2-3 0,-2 1-7 0,-2 2-4 0,0-1-8 16,0 1-9-16,-1-1-15 0,-2 1-20 0,-1 1-32 0,1 1-40 0,0-1-32 0,-3 1-31 15,1-3-37-15,-1 0-38 0,-1 2-34 0,-1-2-34 0,-1-2-29 0,0 0-29 16,-3 1-8-16,-2 2 3 0,-1-3 11 0,-3 2 19 0,1-2 34 0,-2 0 39 0,-2 0 36 16,0-2 35-16,-2 0 38 0,1 0 41 0,2-4 40 0</inkml:trace>
  <inkml:trace contextRef="#ctx0" brushRef="#br0" timeOffset="146576.38">25857 15567 113 0,'3'0'161'0,"2"3"23"0,-4 0 21 16,2 1 15-16,-1-2 10 0,0 2 5 0,-2 1 3 0,0 0 1 0,1 0 1 16,-1 2 2-16,0 2 0 0,2-2-33 0,0 5-48 0,-1 0-39 0,-1 1-30 15,2 0-18-15,-1 3-15 0,-1 0-6 0,5 3-6 0,-5-1 2 0,0 0 6 0,1 4 5 16,1-2 4-16,-1 2 6 0,1-2 4 0,0 1 3 0,-1-3-3 0,4 2-2 16,-2 0-4-16,1-4-4 0,0 1-3 0,2-3-4 0,1 0-2 0,-2-1-7 15,3-2-5-15,-2 2-5 0,3-4-2 0,-1-1-4 0,2-1-3 0,1 2-1 16,0-3 3-16,2-1 7 0,1 2 10 0,-1-1 2 0,0-4-3 0,4 1-2 15,0 1-6-15,-3-2-4 0,5-2-5 0,-3 0-6 0,3 0-4 0,0-3-5 16,-3-3-4-16,2 1-3 0,-1-1-4 0,0-2-7 0,0 1-12 0,1-3-2 16,0 0 3-16,-2-2 4 0,1 1 8 0,-2-3 10 0,2-1 12 0,-2 2 9 0,2-2 8 15,-4-2 12-15,1 0 7 0,-2 0 9 0,0 1 6 0,-2-1 6 16,0 1 5-16,-2-1 5 0,0 2 1 0,-2 1 3 0,-1-1-1 0,0-1-4 0,-4 3-5 16,1 0-4-16,-2 0-5 0,-2 2-3 0,1-1-6 0,-4 1-6 0,-2-2-9 15,0 0-2-15,-3 4-4 0,-3-2-5 0,1 0-5 0,-2-1-6 0,-3 3-8 0,0 0-10 16,0 1-10-16,0-1-13 0,-2 2-16 0,-2 3-25 0,4-1-29 0,-2 0-41 15,1 1-47-15,-2 1-43 0,0 0-43 0,0 1-52 0,0-1-55 0,-1 0-43 16,2 3-35-16,-1-3-13 0,-1 1-2 0,4 0 9 0,-4 0 9 0,4 0 24 16,-1 1 26-16,1 1 40 0,1-2 48 0,1 1 41 0,0-2 44 0,0 2 50 15</inkml:trace>
  <inkml:trace contextRef="#ctx0" brushRef="#br0" timeOffset="147276.16">23781 12983 105 0,'-2'-1'132'0,"1"-3"12"0,-2 1 9 0,-1 2 6 15,-1-5 6-15,1 5 5 0,-2-2 1 0,3 0 4 0,-4 1 1 0,2-1 2 16,0 0 0-16,2-2-34 0,2 3-54 0,-4-1-26 0,4 1-19 0,1 2-10 16,0 0-9-16,0 0-5 0,0 0-5 0,4 0-3 0,-4 0-3 0,3 0 4 15,4 2 2-15,-3 0 4 0,1 1 4 0,3 2 4 0,1 1 4 0,0 0 5 16,0 1 3-16,3 3 4 0,0 1 8 0,1 3 4 0,-1 0 6 0,1 1 5 16,1 4 5-16,-1-1 0 0,1 3 2 0,-2-1-3 0,1 0-1 0,0 1 0 0,-2-1 2 15,1-2 1-15,0 0 4 0,-3-3 0 0,0 1 1 0,-1-3 1 0,0-3 3 16,0-2 5-16,0 0 8 0,-2-3 11 0,1-1 15 0,-1 0 8 0,1-3 8 15,-1-1 4-15,2 0 1 0,-2-1 0 0,2-3-2 0,1 2-3 0,1-5-5 0,0 1-5 16,0-2-7-16,1-2-11 0,2-3-11 0,3-5-16 0,-2 3-19 0,2-6-12 16,3 0-11-16,-3-5-9 0,3 0-8 0,0-1-5 0,1-5-5 0,1 3-3 15,-2-2-4-15,1 0-3 0,2 0-4 0,-1 0-4 0,1 3-2 0,0-1-6 16,1 2-5-16,-3 3-12 0,2 2-14 0,-3 2-31 0,3 2-35 0,-1 3-37 16,-4 1-39-16,2 4-47 0,-2 6-53 0,-1-1-53 0,3 5-57 0,-4 5-23 15,0 5-11-15,-2 3-2 0,-2 7 3 0,2 5 8 0,-5 5 17 0,0 3 28 16,1 5 39-16,-3 4 37 0,2 3 37 0,-3 3 49 0,3 3 55 0</inkml:trace>
  <inkml:trace contextRef="#ctx0" brushRef="#br0" timeOffset="147857.53">25005 15658 88 0,'0'0'141'0,"0"0"24"16,0 4 18-16,0-1 19 0,0-3 13 0,-2 2 13 0,0-2 11 0,1 1 11 15,-1 2 9-15,1-3 9 0,1 0 8 0,-2 3-25 0,2-3-38 0,0 0-31 0,0 0-25 16,0 0-21-16,0 0-20 0,0 0-14 0,0 0-14 0,0 0-11 0,0 0-13 15,0 0-10-15,0 0-5 0,0 0-8 0,0 0-4 0,2 1-3 0,-1 0 2 0,1 2 1 16,1 0 3-16,0 0 5 0,4 2 7 0,-3 2 5 0,4-1 2 0,-2 4 5 16,2-1 5-16,1 4 0 0,1 1-1 0,-2 1 1 0,2 3-5 0,1 0-3 15,-3 4-6-15,1-1-8 0,-1 2-7 0,1 1-8 0,0-1-5 0,-1 1-5 16,-2-1-5-16,1 0-4 0,0 0-6 0,-1-1-1 0,-1-2 0 0,2-1 5 16,-1-2 8-16,-3-2 3 0,2-4 4 0,-1 1 3 0,1-3 4 0,-2-4 5 15,5-3 4-15,-3 0 8 0,3-2 8 0,0-4 7 0,3 0 8 0,0-3 3 16,2-3 3-16,1-2-1 0,0-1-5 0,3-5-4 0,-1-1-3 0,5-2-4 0,-3-2-4 15,0-4-6-15,3-1-10 0,-1 0-14 0,1-5-19 0,-1 3-21 0,2-4-24 16,-2 3-40-16,2 0-47 0,-2 0-54 0,-1 2-56 0,0 1-67 0,-1 1-67 16,-3 0-41-16,0 0-34 0,0 4-14 0,-3-2-4 0,0 3 4 0,-3-1 8 0,0 3 14 15,0 0 20-15,-5 2 34 0,3 1 41 0,-2 2 50 0,-2 4 55 0,0-1 63 16</inkml:trace>
  <inkml:trace contextRef="#ctx0" brushRef="#br0" timeOffset="153120.47">25081 15668 7 0,'0'0'26'0,"0"0"-2"0,0 0 1 16,0 0 0-16,0 0 1 0,0-1 1 0,0 1 2 0,0 0-2 0,0 0-4 15,1 0-1-15,-1 0 1 0,0 0 3 0,0 0 5 0,0 0 6 0,0 0 5 16,0 0 4-16,0 0 4 0,5 1 4 0,-5-1 3 0,0 0 4 0,1 3-2 0,-1-3 2 16,0 0-3-16,0 0 0 0,0 0-5 0,0 0-2 0,0 0-5 0,0 0-2 15,0 0-6-15,0 0-3 0,0 0-1 0,0 0-6 0,2 4-5 0,-2-4-2 16,0 0-3-16,0 0-3 0,0 1-2 0,0-1-3 0,0 0-2 0,0 0-1 15,-2 4-4-15,2-4-2 0,0 0-1 0,0 2-1 0,0-2-1 0,-1 3 1 16,1-3-2-16,0 4 0 0,0-2 0 0,0 4-2 0,0-3-1 0,0 2-2 16,1 2-7-16,1-1-1 0,-1 2-3 0,3 2-4 0,-3 0-3 0,4 0-4 0,-2 2-6 15,2 2-6-15,-2 1-6 0,5-1-9 0,-3 4-13 0,1 0-9 0,-1 1-12 16,1-1-3-16,3 1 1 0,0 4 3 0,-1-4 1 0,2 3 4 0,-2-2 5 16,2-1 4-16,-2 1 7 0,3-1 6 0</inkml:trace>
  <inkml:trace contextRef="#ctx0" brushRef="#br0" timeOffset="160763.14">22903 14072 70 0,'0'3'109'0,"-1"-1"6"0,-4-4 1 0,0-1 3 0,1 0 0 15,-3-5 1-15,2 2 0 0,-1 0-3 0,-2-3 1 0,4 1 1 0,-1 1-14 16,2 0-19-16,-2 2-27 0,3 0-34 0,-1 0-12 0,1 2-7 0,2-1-3 15,-1 3 0-15,1-2-1 0,0 3 2 0,-3-4 2 0,3 4 4 0,-2-1 1 16,2 1 1-16,0 0 2 0,0 0 4 0,0 0-1 0,0 0 2 0,0 0-1 16,0 0 1-16,0 0-1 0,0 0 0 0,0 0 0 0,0 0-1 0,0 0-1 15,5 1 1-15,-5 5 0 0,1-4 0 0,2 5-2 0,1-2-2 0,1 4-2 0,-1-1 1 16,1 3 0-16,2 2 0 0,0-2 2 0,0 6-1 0,-1-1 0 16,0 1 0-16,4 3-1 0,-2 0-2 0,-2 1-3 0,1-1-2 0,2 1-1 0,-1 0-1 15,-2 0 0-15,2-2-2 0,0-3 0 0,0 3 0 0,0-3-1 0,-2-3 1 16,2 0 1-16,-2-2 1 0,1-4 6 0,1 2 8 0,-2-2 3 0,1-5 4 15,3 2 4-15,-2-2 2 0,3-2 4 0,0-2 3 0,0-2 2 0,5-1 4 0,-2-1 1 16,2-3 5-16,0 0 4 0,4-1-1 0,-1-3-1 0,1-2-5 0,2-2-3 16,-1 0-3-16,0 1-2 0,1-4-3 0,0-2-3 0,2 2 1 0,-3-2-5 15,1 0-5-15,0 2-3 0,-1-1-5 0,-1 0-7 0,2 2-8 0,-3 0-17 16,3 3-19-16,-3-1-25 0,1 0-28 0,0 2-27 0,-1 2-26 0,-2 1-29 16,4 2-26-16,-4 0-13 0,2 2-4 0,-3 3-3 0,1 2 0 0,-1-1 4 15,-3 4 3-15,0 0 14 0,1 2 18 0,-5 1 23 0,-1 2 26 0,1 2 28 16</inkml:trace>
  <inkml:trace contextRef="#ctx0" brushRef="#br0" timeOffset="161246.76">24527 15668 53 0,'-8'0'165'0,"0"-1"18"16,-1-1 4-16,-4-1 3 0,4-3 1 0,-4 1 2 0,0-3-1 0,2 2 1 16,0-1 1-16,0-3-1 0,0 1 1 0,0-1 0 0,3 2-51 0,2 0-75 0,1 0-33 15,-1 1-11-15,1 0-2 0,4 3 2 0,-3-3 6 0,3 3 4 0,-2 1 5 16,1-1 6-16,0 3 2 0,1 0 3 0,1 1 2 0,0 0 0 0,0 0-2 15,0 0-3-15,0 0-4 0,0 0-2 0,0 0-3 0,0 2-7 0,0 2-7 16,1 1-5-16,-1 1-4 0,4 1-5 0,-1 3-3 0,0 2-4 0,0 1 0 16,0 3 1-16,3 2-2 0,-1 2 1 0,0 2-1 0,-2 1 2 0,4 2 1 15,-3-1 1-15,0 3 1 0,2 0 0 0,-3 2 0 0,2-3-1 0,-1 0-2 0,0 0 0 16,0-3-3-16,1-1 1 0,1-2 0 0,-3-4 1 0,2-3 1 0,-2 1-2 16,2-4 0-16,0-3 2 0,1-3 3 0,0 0 2 0,-1-2 8 0,3-2 5 15,0-2 10-15,5 0 10 0,-4-2 11 0,7-2 13 0,-2-2 9 0,7-2 12 0,-4-2 10 16,4-1 11-16,2-4 7 0,1-1 6 0,0-4 1 0,1 1 2 0,2-2-7 15,-2-4-9-15,2-1-8 0,0 1-10 0,-1 0-12 0,1-2-13 0,-2 1-14 16,1 0-11-16,0 3-13 0,-3-2-12 0,0 3-12 0,-1 1-13 0,-2 4-24 16,-2 1-26-16,1 3-32 0,-5 1-31 0,0 5-43 0,-3-2-48 0,-1 4-49 15,1 3-49-15,-3 0-29 0,-2 4-20 0,3 0-9 0,-2 4-3 0,-2-1 4 16,-1 0 4-16,0 4 17 0,0-1 23 0,-2 2 30 0,0 1 34 0,-2 1 44 0,0 0 49 16,-4-1 50-16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1:23:10.041"/>
    </inkml:context>
    <inkml:brush xml:id="br0">
      <inkml:brushProperty name="width" value="0.05292" units="cm"/>
      <inkml:brushProperty name="height" value="0.05292" units="cm"/>
      <inkml:brushProperty name="color" value="#FF0000"/>
    </inkml:brush>
  </inkml:definitions>
  <inkml:trace contextRef="#ctx0" brushRef="#br0">11633 12131 65 0,'0'4'70'16,"-2"3"5"-16,-1-3 9 0,-3 1 6 0,3-1 3 0,-2-3 4 0,-1 2 4 16,1-3 4-16,0 0 5 0,-1 0 7 0,3 0-17 0,0 0-24 0,1 0-7 0,2 0-2 15,-3-3 0-15,1 3-1 0,2 0-4 0,-3-1-3 0,3 1-1 0,0 0 1 16,0 0-2-16,0 0-2 0,0 0-3 0,0 0-6 0,0 0-4 0,0 0-4 16,0 0-3-16,0 0-2 0,0 0-4 0,0 0-2 0,0 0-1 0,0 0-3 0,0 0 0 15,0 0-2-15,0 0 0 0,0 0 2 0,0 0 0 0,0 0 5 0,0 0 1 16,0 0 4-16,0 0 4 0,0 0 5 0,3 0 2 0,1-1 4 0,-3-2 2 15,3 3 0-15,-1 0 1 0,0-1-1 0,3 1 0 0,-1 0 1 0,-2-1 0 16,3 1 2-16,-1-3-1 0,3 3-2 0,-2 0-1 0,2 0-2 0,0 0-2 16,1 0-2-16,1 0-3 0,0 0-3 0,-1 0 1 0,2 0 2 0,-1 3-4 0,-1-2-2 15,4-1-3-15,-4 1-1 0,2 2-2 0,0-2-2 0,-1 0-1 0,2 2-2 16,0 0 1-16,-3-1 1 0,3-1-1 0,0 1 3 0,-1-2 2 16,1 1 3-16,-2 1 4 0,2-2 3 0,0 2 4 0,0-2 4 0,2 0 6 0,-1 0 3 15,1 0 5-15,1-2 7 0,0 2 3 0,1 0 6 0,1-2 3 0,0 2 0 16,1-1-1-16,-2 1-2 0,3-2-2 0,0 1-3 0,0-1-7 0,0 0-4 0,0 1-5 0,0-2-7 0,0 2-6 15,0 0-5-15,0-2-6 0,1 2-5 0,-2 0-4 16,2-2-1-16,-2 3-2 0,1-2 0 0,0 0-2 0,-2 2-1 0,4-2 2 16,-2 1-1-16,1-2 2 0,-1 3 3 0,0-1 0 0,3 1 0 0,-3 0-1 15,1 0 1-15,1 0-2 0,-2 1 0 0,1-1 1 0,0 3 0 0,0-3 1 16,0 1 0-16,0 1 0 0,-1 0-2 0,2-1-3 0,-1 0-4 0,-1 3-1 0,2-3-1 16,-1 3 0-16,1 0 0 0,-1-3-2 0,2 3-1 0,-2-1-3 15,2 2-3-15,-2-2-2 0,2 0 1 0,-1 2 0 0,1-1 0 0,0 0 3 0,-3 0 1 0,3 1 0 16,0-2 0-16,-1 0-1 0,1 2-1 0,-2-1 1 0,1-1 2 0,-2 1 2 15,1-1 4-15,0-2 1 0,-1 2 0 0,-1 0 0 0,0 0 2 0,-1-1 0 16,1-1-1-16,-1-1 1 0,-1 2 2 0,1 0 0 0,-1-2 2 0,2 0 1 16,-4 1 0-16,3-1 0 0,0 0-1 0,-2 0-1 0,-1 0-2 0,3 0-1 15,-1 0-2-15,0 2 0 0,1-2 1 0,1 0-1 0,-1 0 1 0,1 0-2 16,1 0 0-16,-1 0-1 0,0-2-1 0,2 2 0 0,-2-1-1 0,2 1-2 0,-1-2 1 16,1 2-1-16,2-2-1 0,-4 1 0 0,2-1-1 0,0 0-1 0,-1 1-1 15,3-2-3-15,-3 0 1 0,0 1 0 0,3 0-1 0,-3-2-2 0,0 0-1 16,0 0 1-16,2 3 3 0,-4-2 1 0,2-1 0 0,-1 0 1 0,0 1-1 15,0 1 1-15,-1 0-1 0,0-2 2 0,0 0 2 0,1 3 0 0,-2-3 2 0,2 1 0 16,-2 0 0-16,1-1 0 0,2 1 0 0,-3-2 1 0,2 1 1 0,-1 2 0 16,1-2 0-16,0-1-1 0,1 2 3 0,-1-3-3 0,2 1 0 0,0 5-2 15,1-6 0-15,0 3-1 0,0-1 3 0,0 0-1 0,0 2-1 0,1 0-2 16,-2-1-2-16,1 1 1 0,1 0-1 0,0 2-1 0,0 0 0 0,1 0-1 16,-3 2 0-16,2 0-1 0,-1-2 2 0,-1 3 0 0,2-1-1 0,-3 0 2 0,2 2-1 15,-1 0 2-15,-2-3-1 0,2 3 2 0,-2-3 0 0,1 2 1 0,-1-3 1 16,0 0 3-16,3 0 2 0,-3 0 1 0,0 0 1 0,2 0 0 0,-2-3 0 15,2 0 0-15,2 0 1 0,-2-1-1 0,0-2 2 0,2 1 0 0,-1 0-1 0,1-3-1 16,2 4-1-16,-1-3-2 0,-2-1 0 0,1 1-3 0,0-1 0 0,-1 0-2 16,1 1 0-16,0 0-2 0,0-1-1 0,-3-1-1 0,2 3-1 0,-1 0 0 15,-1-2-1-15,0 3-2 0,-1-3-3 0,1 5 1 0,-1-3 0 0,2 2 3 16,-2-3 2-16,0 2-1 0,2 1-2 0,-1 1 0 0,-1-1 0 0,1 2 1 16,-2-3 2-16,4 4 1 0,-3-3 1 0,0 3 3 0,3-2 3 0,-1 0 0 15,-1 2 0-15,0-3-2 0,0 1-1 0,0-1-1 0,3 0 4 0,-3 0 2 16,2-1 1-16,1 2-2 0,-3 0-1 0,3 1-3 0,0-1 1 0,0 3-1 0,-3-2-1 15,3 2-1-15,-1 0-3 0,-2 2 1 0,1-2 1 0,-2 1-1 0,1 1-1 0,0 0-1 0,-5 1-1 16,3 0 0-16,-1 1 1 0,1-3-1 0,-2 3-1 16,2 0 1-16,-2-2 1 0,2 1-1 0,-3 1 1 0,3-1-2 0,-1 0 1 0,0 1 0 15,0-3 0-15,1 3 2 0,-2-2 0 0,0-1-1 0,1 1 0 0,2 0 0 16,-1-2 0-16,-1 2 1 0,1-1-1 0,-1-1 1 0,1 1-1 0,-1-1 2 16,1 0 2-16,0-1 0 0,-2 1 0 0,0-1-2 0,0 1 1 0,0 0-1 15,0-2 1-15,0 2 0 0,0 0 1 0,0 0-2 0,0 0 0 0,-2 0-1 16,3 0 1-16,-4 2-1 0,1-2-3 0,1 1-2 0,-2 0 0 0,0-1-6 15,-1 3-5-15,2-3-11 0,-1 4-13 0,1 0-21 0,-1-1-22 0,3 2-39 16,-1-1-47-16,0 2-55 0,4-3-53 0,-6 2-60 0,6 0-64 0,-4 1-44 0,3-1-38 16,1 0-15-16,-3-3 0 0,0 5 7 0,0-3 11 0,-5-1 19 0,1-1 22 15,-1-2 39-15,-6-3 50 0,0-5 52 0,-6-2 56 0,-1-5 60 0</inkml:trace>
  <inkml:trace contextRef="#ctx0" brushRef="#br0" timeOffset="12152.49">14241 9376 69 0,'-3'-1'113'0,"-2"-2"14"0,-2-1 7 0,2 2 8 0,-4 1 5 0,1 0 5 0,0-2 0 0,0 2 3 16,-1 0 4-16,1-2 3 0,0 3 5 0,-2-3-23 0,1 2-39 0,1-1-20 16,0-2-9-16,-1 3-4 0,1-3-4 0,-2 1 0 0,2 1-1 0,-1-2 7 15,1 0 4-15,0 1 5 0,0 0 4 0,1-1 0 0,-2-1 0 0,1 4 1 16,2-3-2-16,-2 0 3 0,2 4 0 0,0-3 3 0,2 3 4 0,0-1 3 16,0 1-2-16,0 0-3 0,4 0-4 0,-2 0-5 0,2 0-6 0,-3 1-4 15,3-1-7-15,0 0-3 0,0 3-6 0,0-3-6 0,0 3-10 0,0 0-8 0,0 2-9 16,0-2-8-16,0 2-7 0,0 2-5 0,2 1-4 0,-1 0 0 0,-1 2-1 15,2 0 1-15,2 2 0 0,0 0 0 0,-1 1-1 0,0 0 1 0,0 3 0 16,2-3-2-16,-2 2-2 0,2 1 0 0,1-4 1 0,-1 3 3 0,-2-1 1 16,3-1-1-16,-1 0-2 0,0 0 0 0,1 1 0 0,0-2-1 0,-1-1-2 0,0 2 0 15,2-4-2-15,-3 1-2 0,2 0-2 0,-3-1-4 0,2-1-2 0,-1-2-3 16,0 1-1-16,-2-1-1 0,1 0 1 0,0-1 1 0,-1-1-1 0,1-2 1 16,-2 0 1-16,1 2 3 0,-1-3 1 0,-1-1 3 0,0 0 3 0,0 0 3 15,0 0 3-15,0 0 1 0,0 0 1 0,0 0 1 0,0 0-1 0,0 0 0 16,0 0 0-16,0 0 0 0,2 2-2 0,-2-2 1 0,3 2 1 0,1-2 2 15,-3 1 0-15,2 0-1 0,2 2 1 0,0-2-1 0,-1 0-1 0,1-1 2 0,0 3 1 0,0-2 1 0,-2-1-2 16,3 1 1-16,0 1-1 0,-1-2-1 0,2 0-3 16,-1 0-1-16,0-2-5 0,-1 2-8 0,1 0-14 0,-1-1-24 0,1 1-24 15,-1-1-36-15,0-2-39 0,-2 1-43 0,3-1-43 0,-3 1-29 0,2-2-24 16,-2-1-9-16,2 1-5 0,-1-2-1 0,-3 1 2 0,1-1 11 0,-1 4 13 16,1-3 21-16,-2 5 26 0,3-5 35 0,-3 5 40 0,0 0 42 0</inkml:trace>
  <inkml:trace contextRef="#ctx0" brushRef="#br0" timeOffset="12915.1">16334 9052 22 0,'-2'-4'151'0,"2"1"32"0,0 0 22 0,-1 1 16 0,-1 0 11 0,2 2 9 16,0 0 1-16,0 0 2 0,0 0 0 0,0 0 4 0,0 0 1 0,0 0 0 0,0 0-44 16,0 0-65-1,0 0-44-15,0 0-30 0,0 0-15 0,2 4-9 0,-1-1 1 0,-1 2 4 16,2-1 13-16,1 2 23 0,2 2 20 0,-1 3 17 0,0 0 16 0,-1 4 10 0,0 2 8 16,0 3 5-16,1 2 3 0,-3 1 1 0,-1 4-3 0,3 0-6 15,-3 4-9-15,0 1-12 0,-3 0-15 0,3 0-18 0,-1 3-21 0,-3-2-18 0,1 2-11 16,1-1-7-16,-2-3-3 0,0 2-2 0,0-4 1 0,-2 2 1 0,1-5 0 15,0 1 3-15,0-4 2 0,2-1 2 0,-2-3 0 0,4-1-1 0,-3-3-2 16,0-2-4-16,2-2-3 0,1-1-3 0,-1-2-4 0,2-4-5 0,0 1-4 16,0-1-3-16,0-4-4 0,0 0-3 0,2 1-3 0,-2-1-4 0,3 0-2 15,1-3-1-15,1 0-2 0,-2-3-2 0,2 0-1 0,2-4 2 0,-1 0-1 16,2-3 0-16,0-1 1 0,0-3-1 0,1-1 0 0,2-2-4 0,-1-1 1 0,4-2-1 16,-3 2-1-16,0-3 0 0,3 5 0 0,1-3 2 0,-2 4 0 0,0-1 2 15,3 4 0-15,-3 0-2 0,0 4 2 0,1 0-1 0,-1 3 0 0,-1 0 3 16,-1 1 0-16,5 2 3 0,-5 2 0 0,0 0 0 0,3 1 0 0,-3 2 0 0,-1 2 0 15,4-1-2-15,-3 4 0 0,2 0 1 0,-4 3 0 0,2 2 0 0,2 1 0 16,-4 0 0-16,1 3 0 0,-1-1-1 0,-1 2 0 0,-1 0 2 0,-1 2-1 16,0-1-1-16,-1 1-3 0,-2 0-3 0,0 1-7 0,0-2-9 0,-1 1-15 0,0-1-20 15,-1-1-32-15,1-1-39 0,0-1-37 0,-2 1-37 0,0-4-41 16,0 0-44-16,0-3-44 0,0-1-40 0,0-6-33 0,1 4-28 0,-1-4-6 0,8 0 4 16,-4-4 11-16,1-1 20 0,0-3 31 0,2-2 39 0,-1-2 37 0,1-3 36 15,0-3 42-15,-2-1 44 0,1-4 44 0</inkml:trace>
  <inkml:trace contextRef="#ctx0" brushRef="#br0" timeOffset="13244.35">17371 8960 75 0,'10'-1'209'0,"-3"1"52"0,-2 1 47 16,0 3 46-16,-3 1 29 0,-2 1 16 0,-2 2 10 0,2 2 2 0,-2 2 2 16,1-1-2-16,-3 2 3 0,1-2-2 0,-1 2-60 0,-1 0-88 0,0 1-61 15,0 1-49-15,-1 2-46 0,-2-2-45 0,-1 1-25 0,-1 1-20 0,-1 0-6 0,-3-1-5 16,3 2 0-16,-3 1-4 0,1-1-4 0,-1 0-5 0,1 1-12 0,0 0-16 15,3-3-26-15,-2 0-29 0,3-2-29 0,0 1-25 0,0-4-27 0,1 0-29 16,4-1-27-16,-4-4-28 0,5-1-21 0,-2-1-17 0,3-3-10 0,2-1-6 16,-1-1 6-16,1-6 13 0,1 1 22 0,1-3 27 0,3-1 26 0,-2-4 26 0,5 1 26 0,-2-2 32 0,4-1 30 15,-1-2 32-15,2 0 24 0,0 2 24 0,2-1 18 16,0 1 19-16,-1 0 10 0,2 1 11 0,1 1 10 0,0 0 9 0,1 5 9 16,0-2 9-16,0 2 5 0,0 0 5 0,-2 4 7 0,3 1 7 0,-4 0 0 15,3 0-3-15,-2 3-3 0,2-1-3 0,-3 2-5 0,1 0-5 0,-2 2-6 16,1-1-9-16,1 2-10 0,-2-2-9 0,0 3-10 0,-1-2-11 0,0 2-18 15,0-1-23-15,-3 3-21 0,0-2-18 0,0 1-20 0,-4-2-17 0,1 3-20 0,-3-1-17 16,0 1-26-16,-2-1-27 0,-2 2-13 0,0-2-6 0,-1 1 0 0,0 2 1 16,-3 1 10-16,1 0 13 0,-1-3 16 0,-1 3 17 0,-1-1 16 0,-1-2 16 15,-1 2 18-15</inkml:trace>
  <inkml:trace contextRef="#ctx0" brushRef="#br0" timeOffset="13388.36">17456 9258 133 0,'0'0'170'0,"0"0"31"15,0 0 24-15,0 0 20 0,0 8 19 0,0-4 15 0,4 4 20 0,-4 0 21 16,1 5 23-16,-1 0 23 0,3 2 22 0,-1-1-23 0,1 6-42 0,-1 1-36 15,-1 2-33-15,1 2-25 0,2 0-20 0,-2 3-18 0,0 0-20 0,-2 1-20 16,0 2-18-16,0 0-22 0,0-2-27 0,0 2-34 0,0-2-40 0,0 0-49 0,0-3-54 16,1 1-52-16,-1-2-54 0,2-2-62 0,-1 0-68 0,1-4-42 0,0-1-35 15,1 0-12-15,0-3-7 0,-1-1-2 0,1-4-2 0,-2 0 14 0,3-2 16 16,-3-4 34-16,-1-4 44 0,0 0 44 0,0 0 51 0,6-4 58 0</inkml:trace>
  <inkml:trace contextRef="#ctx0" brushRef="#br0" timeOffset="13683.68">18161 8767 13 0,'4'15'137'0,"-1"1"31"0,-1 0 22 0,-1-1 8 0,-1 1 5 15,0 0-1 1,0-1-4-16,0-1-8 0,-1 1-10 0,1-1-12 0,-2 3-16 0,0-3-32 16,1 0-40-16,-1-1-59 0,2 2-66 0,-2-2-45 0,-1 2-35 0,-1-1-25 15,-1 2-21-15,2-3-10 0,-4 3-8 0,3-4 2 0,-3 4 9 0,0-3 12 16,0 0 13-16,-1 0 17 0,3-1 14 0,1-1 15 0,-4-2 14 0,3 0 15 15</inkml:trace>
  <inkml:trace contextRef="#ctx0" brushRef="#br0" timeOffset="14291.48">18128 9146 26 0,'5'-4'100'0,"0"0"17"0,-2 1 9 0,2-1 11 0,-2 0 8 0,2-1 6 16,-1 1 5-16,1 1 7 0,0 0 4 0,0-2 5 0,1 2 1 0,-1-3-18 15,2 3-29-15,2-2-21 0,-3 1-19 0,0 0-11 0,2 1-10 0,-3-3-5 16,0 4-8-16,-1-3-3 0,0 2-6 0,-1 0-4 0,0 0-4 0,1-1-3 15,-2 3-5-15,0-1-2 0,-2 2-3 0,0 0-5 0,0 0 0 0,0 0-6 16,0 0-6-16,0 0-7 0,-2 2-8 0,0 0-10 0,-4 2-10 0,2 0-9 16,-1 2-10-16,-2-1-8 0,1 4-5 0,-3 0-6 0,-1 4-6 0,0-2 0 0,0 5 1 15,-1-1 5-15,-1 4 7 0,2-1 13 0,-2 0 12 0,3 2 18 0,-4 0 18 16,5 0 19-16,0-3 19 0,1 0 15 0,2 0 14 0,-2-1 8 0,4-1 10 16,0 1 4-16,0-3 3 0,1 0-3 0,1-1-2 0,1-1-4 0,-2 1-6 15,-1 0-6-15,3 1-7 0,0-3-6 0,0 2-10 0,0-3-7 0,0 3-4 0,0-4-4 16,-1 3-4-16,1-3-2 0,-2-1-4 0,0-1-1 0,2 2-2 0,-3-1-5 15,3-2-2-15,0 0-7 0,-3-2-7 0,3 1-6 0,-2 0-6 0,2-1-7 16,0-3-10-16,0 2-5 0,0-2-3 0,0 0-3 0,0 0-5 0,0 0 0 16,-3 0-1-16,2-2-2 0,-1 2 2 0,0-3 3 0,2 1 2 0,-1-1 5 15,-1-1 4-15,2 0 6 0,0 1 8 0,2 0 3 0,-1-2 3 0,-1 1 3 16,2 2 3-16,0-2 3 0,-1 1 1 0,1-1 2 0,1 1-2 0,0 0-1 16,0-3 1-16,1 4-3 0,2-4-2 0,-5 3-1 0,6-2-1 0,-3 0-3 15,1 0 1-15,0 0-1 0,3 1-2 0,-2-1-1 0,0 1 1 0,1 0 0 0,-1-1 0 16,3 2 1-16,-4 0 1 0,3-1 3 0,-3 1 3 0,3-1 3 0,-2 2 2 15,-1-1 4-15,1 2 5 0,-1 0 2 0,0-1 4 0,-1 0 6 0,1 1 3 0,-2 1 5 16,1-2 5-16,-4 2 7 0,1 0 4 0,-1 0 3 0,0 0 3 0,0 3-1 16,0-1 0-16,0 2-1 0,-1 1-4 0,1 2-2 0,-4 0 0 0,1 1-5 15,0 0-6-15,-3 2-6 0,3 3-3 0,-2-2-7 0,0 1-6 0,0 1-2 0,0 0-5 0,1-1 0 0,-4 2-2 0,3-3 0 16,0 1-5-16,1-1-2 16,-3 1-6-16,4-1-6 0,-3 0-2 0,1-2-4 0,0 0-3 0,2-1-3 15,0 0-3-15,-2 3-2 0,2-5-1 0,-1 3-2 0,0-2 0 0,3-1 0 0,-2 3 2 16,1-3 0-16,0 1 5 0,1-2 5 0,1 1 4 0,-2-1 4 0,2 0 3 15,0 0 3-15,0-2 1 0,0 2-1 0,0-1-1 0,0-2-2 0,0 1-2 16,0 1-5-16,0-2-1 0,0 1-1 0,0 1-1 0,0 0-2 0,0 1 1 0,0-4 0 16,0 4 1-16,0-1 1 0,0 1 0 0,0-2 4 0,0 0 4 0,0 0 1 15,2 1 1-15,-2-3 1 0,1 3-5 0,-1-4-2 0,0 2-6 0,2 0-9 16,-2-2-11-16,0 2-9 0,0-2-14 0,0 0-20 0,2 3-18 0,-2-3-20 16,0 0-14-16,0 0-6 0,0 0-2 0,0 0 3 0,0 0 6 0,0 0 6 15,0 0 7-15,4-3 9 0,0 1 10 0,2-2 14 0,-5-3 12 0</inkml:trace>
  <inkml:trace contextRef="#ctx0" brushRef="#br0" timeOffset="14416.48">18437 9669 59 0,'9'4'60'0,"-1"1"-11"0,5 0-14 16,-4 2-14-16,3-2-10 0,0 1-7 0,-1-1-2 0,0 2-1 0,2-3 0 0,-2 1-11 15,1 0-17-15,0-4-12 0,-3 3-16 0,2-1-5 0</inkml:trace>
  <inkml:trace contextRef="#ctx0" brushRef="#br0" timeOffset="15367.23">20968 8956 26 0,'-5'0'96'0,"-2"0"8"0,2-1 7 0,0 1 5 0,0 0 3 15,0 0 4-15,2 1 4 0,-2-1 3 0,3 3 4 0,-3-2 7 0,3-1-6 16,-1 4-6-16,1-3-20 0,-1 3-26 0,2-1-8 0,-3 2 2 0,3 0 2 0,-1 0 4 0,-1 4 5 0,1-3 4 16,-2 3 4-16,1 0 6 0,1 2 2 0,-1 1 2 15,1 2 1-15,-1 0-1 0,2 1-2 0,1 3-1 0,0-2-6 0,0 2-9 16,0 1-6-16,1-3-8 0,2 0-8 0,-1 3-9 0,1-2-7 0,0-1-8 15,3 0-8-15,-1-3-5 0,2 2-6 0,-3-3-5 0,3-2-6 0,0-2-5 0,1 0-3 16,0-1-2-16,0-4 0 0,3 0 0 0,0-1 0 0,-1-2-1 0,2-2 1 16,1-2 1-16,1-1-1 0,1-4 3 0,0 1-1 0,0-5 2 0,0 1 1 15,1-5 1-15,1-1 3 0,-2-1 2 0,1-2 3 0,0-2 7 0,-2 0 5 16,-2-3 6-16,1 0 10 0,1-1 9 0,-2 0 12 0,-2 0 10 0,-2 1 10 16,0-1 9-16,-3 3 9 0,-2-2 4 0,2 3 5 0,-5 2 2 0,-3 0 0 15,0 3-4-15,0-1-2 0,-4 3-3 0,2 1-9 0,-3 3-9 0,-1 2-11 16,-1 1-10-16,1 2-12 0,-2 3-11 0,1 1-12 0,-1 2-8 0,-1 2-19 0,1 2-24 15,-3 4-32-15,1 1-38 0,-2 6-42 0,1-1-43 0,-2 6-50 0,-1 1-52 16,3 4-49-16,-4 5-51 0,1 2-22 0,3 5-9 0,-2 2-2 0,3 1-1 0,-1 5 12 16,2 1 16-16,0 1 31 0,2 2 36 0,0 0 38 0,4 0 40 0,-3 2 49 15,5 0 50-15</inkml:trace>
  <inkml:trace contextRef="#ctx0" brushRef="#br0" timeOffset="15763.59">21073 10901 91 0,'-7'12'107'0,"1"0"12"0,-2-1 7 0,0 3 8 16,2 1 7-16,1 0 3 0,-2 1 6 0,1 3 5 0,-1-1 6 0,2 3 7 0,0-1-9 15,2 3-16-15,-2 0-19 0,2 1-16 0,-2 0-8 0,4 2-1 0,-1-2-4 16,2 4-3-16,0-3-3 0,3 2-2 0,0 0-3 0,-1-2-5 0,1 1-5 15,2 2-7-15,1-2-7 0,1 0-11 0,2-3-7 0,-1 3-9 0,1-1-9 16,1-2-5-16,2-2-6 0,1 0-5 0,-1-2-4 0,1 0 0 0,0-1-3 16,0-6-2-16,-1 0 1 0,1-2 1 0,0-3-1 0,-1-2 2 0,-1-2 2 15,2-1 0-15,1-4 3 0,-1-1 2 0,-1-2 1 0,1-2 3 0,3-3 0 0,-3 0 3 16,-1-4 2-16,2 0 6 0,-1-3 3 0,0 1 2 0,-2-5 7 0,-2 0 4 0,2-1 6 0,-1-2 9 0,-4 1 3 0,1-2 7 0,-1 2 9 16,-2 0 4-16,0-3 10 15,-4 3 7-15,0 0 10 0,0 2 8 0,-4 0 6 0,0 0 4 0,-4 0 0 16,2 3-3-16,-2 2-6 0,0-1-5 0,-5 2-8 0,4 4-5 0,-5-1-10 15,2 2-8-15,-1 1-10 0,0 1-14 0,0 3-16 0,-3 2-19 0,3 0-27 16,-2-1-30-16,0 4-32 0,0 0-34 0,-1 0-38 0,0 0-40 0,0 0-44 16,-1-1-49-16,2-2-47 0,1 1-44 0,2-3-18 0,0 0-8 0,3-3 0 15,0-5 3-15,4 2 16 0,-2-2 22 0,6-2 27 0,-2-2 30 0,3-2 38 16,0 1 37-16,3-2 43 0,-2-2 49 0</inkml:trace>
  <inkml:trace contextRef="#ctx0" brushRef="#br0" timeOffset="16658.52">23354 8666 131 0,'-1'0'176'0,"-3"-3"31"0,3 0 17 0,-4 1 14 0,2-1 12 16,-2 3 7-16,0-2 6 0,-1-2 2 0,1 3 5 0,2-2 0 0,-2 1-13 15,2-1-23-15,0 1-43 0,1 1-59 0,2 1-39 0,0 0-30 0,0 0-19 16,0 0-14-16,-1 1-10 0,-1 4-9 0,2 0-5 0,0 2-1 0,0 4-2 16,0 0 0-16,0 3 1 0,0 3 0 0,2 1 0 0,-2 5 0 0,1 1 0 15,1 1 2-15,-1 1 0 0,3 0 1 0,-3 3-3 0,1-1-1 0,-1-2-2 0,3 1-2 16,-3-4-2-16,4 1-1 0,-2-2 1 0,2-3-1 0,-1-4-1 0,3 1 0 16,-1-6-1-16,2-1 0 0,1-3 0 0,0-2 2 0,0-4 1 0,3 0 1 15,-2-1 4-15,1-2 5 0,3-5 0 0,-1 1-1 0,0-3 1 0,-1-3 1 0,1-1 1 16,1-1 3-16,-2 0 2 0,1-4 0 0,0 1 3 0,0-2 1 0,-2 0 2 15,0 0 1-15,0 2-2 0,-1-2-1 0,-1 0-2 0,0 1 0 0,-1 0 1 16,-3 0 2-16,2 2-2 0,-3-1-2 0,2 2-4 0,-2 1-4 0,-3 1-6 16,2 2-8-16,-3 2-10 0,4 4-15 0,-4-1-20 0,-2 3-26 0,2 4-29 15,-3 2-34-15,1 4-42 0,-1 2-46 0,-1 3-29 0,0 6-19 0,1 5-7 16,0 3-4-16,0 3 3 0,0 7 4 0,-1 1 9 0,-1 8 13 0,2 0 20 16,-4 2 23-16,2 2 32 0,-1 2 35 0,-3 1 39 0</inkml:trace>
  <inkml:trace contextRef="#ctx0" brushRef="#br0" timeOffset="17167.09">23469 11036 14 0,'0'15'68'16,"0"4"6"-16,0 1 5 0,0 1 0 0,0-1 1 0,0 1-1 0,0 0 5 0,2 3 5 15,0-3 2-15,-1 2 3 0,2-3 0 0,-1 2-5 0,1-3-10 0,3-4-5 16,-1 1-6-16,1-2-4 0,-1-4-2 0,0 0 1 0,4-4 4 0,-2-3 0 16,1 2-2-16,0-3 0 0,2 0-3 0,0-4 1 0,0 0 0 0,0-3 2 15,2-1 2-15,-1-2 4 0,1-2 4 0,0-1 9 0,2-1 10 0,-2-4 6 16,0 1 4-16,2-1 5 0,-5-1 7 0,5-2 8 0,-3 0 10 0,-1 1 8 15,1-2 10-15,-2-1 13 0,0 1 17 0,0 1 6 0,-3-2 4 0,1 3-1 16,-3-2 0-16,1 1-2 0,-2 4-1 0,2-1-5 0,-5 1-3 0,1 1-6 0,-1 3-4 0,-1 1-13 16,-2-1-15-16,0 4-24 0,0 0-29 0,-4 1-18 0,2 2-12 0,-3-1-12 15,-2 3-14-15,-2-1-24 0,1-1-24 0,-5 4-36 0,2-1-39 0,-5 1-47 16,0 0-47-16,2 0-58 0,-4 0-62 0,1 0-54 0,1 0-55 0,-2 0-26 16,4 0-17-16,-4 0-2 0,3 0 3 0,-2 0 14 0,1 0 20 0,1 0 30 0,2 0 37 0,-3 0 39 0,1-4 44 0,-1 4 52 15,3-4 58-15</inkml:trace>
  <inkml:trace contextRef="#ctx0" brushRef="#br0" timeOffset="18199.61">21541 9485 50 0,'-8'0'100'0,"0"0"10"16,1 2 5-16,0-1 10 0,0 1 10 0,1-1 7 0,-1-1 10 0,2 3 6 16,1-2 9-16,-1-1 6 0,2 0 10 0,0 0-20 0,3 0-32 0,-3 0-11 15,3 0-5-15,0 0 1 0,-2-1 1 0,2 1 1 0,0 0-3 0,0 0-2 16,0 0-3-16,0 0-4 0,0 0-6 0,0 0-2 0,0 0-5 0,0 0-6 15,0 0-6-15,0 0-8 0,0 0-8 0,0 0-10 0,0 0-9 0,0 0-8 0,0 0-6 16,2 1-6-16,1 0-4 0,0 2-1 0,2 0 2 0,2 0 2 0,0 1 2 16,-1 2 4-16,4-1 4 0,-1 3 6 0,2 0 6 0,1 1 5 0,0-1 5 15,-1 3 6-15,3-4 3 0,-3 2 7 0,2 1 5 0,0-2 2 0,0 1-1 0,-3-3 0 16,2 1-1-16,-1-1-2 0,-1 3-1 0,0-2-4 0,0-3-3 0,1 3-2 16,-3-2-2-16,0 0-2 0,0-1-3 0,-1-2-3 0,0 2-4 0,-1 0-4 15,0-3-3-15,-1 3-5 0,0-4-2 0,-1 1-2 0,0 2-3 0,-3-3 0 0,2 0-2 16,-3 0-1-16,2 2-3 0,-2-2-1 0,0 0 0 0,0 0-2 15,0 0 0-15,0 0 0 0,0 0-2 0,0 0-1 0,0 0-1 0,0 0-4 0,0 0-3 16,0 0-1-16,-2-2-1 0,1 2-2 0,-1-3-2 0,1 2-4 0,-3-1-4 16,3 0-1-16,-1 1-2 0,-1-1-2 0,-1 0-1 0,0 0-2 0,0 0-4 15,0 0-2-15,0 0-3 0,-1 0-4 0,-2 1-2 0,0-3-5 0,2 1-4 0,-1 1 0 16,-1-1 1-16,2-1-2 0,-4 3-2 0,4-2 1 0,1 1 2 0,-3-1 4 16,2 1 1-16,-1 1 3 0,3-2 4 0,-2 2 4 0,1-3 3 0,0 4 2 15,-1-1 3-15,2-1 5 0,-3 1 1 0,3-1 2 0,2 2 2 0,-3-2 2 16,-1 0-1-16,2 1 0 0,2 1-1 0,-3-2 1 0,1 0 2 0,3 2-1 15,0 0 2-15,-3 0 1 0,-1-3 0 0,2 3 1 0,2 0 0 0,0 0 1 16,-1-1 0-16,-3 1 0 0,4 0 0 0,-1-1 1 0,1 1 1 0,0 0 1 16,0 0-1-16,0 0-1 0,0 0 2 0,0 0-1 0,0 0 2 0,0 0-3 0,0 0 0 15,0 0-1-15,0 0-1 0,0 0 0 0,0 0-1 0,0 0-2 0,0 0-1 16,0 0 0-16,0 0-1 0,0 0 0 0,0 0-2 0,0 0-1 0,0 0 1 16,0 0 2-16,0 0 1 0,0 0 1 0,0 0-1 0,0 1 2 0,0-1 1 0,0 0 1 15,0 0-1-15,0 0 2 0,0 0 1 0,0 0 2 0,0 0 2 0,0 0 4 16,0 0 2-16,0 0-1 0,0 0-3 0,0 0 1 0,0 0 1 0,0 1-1 15,1-1 1-15,3 3 0 0,-1-3 5 0,3 2 2 0,-2 1 3 0,4 1 1 16,1 1 2-16,1 0-1 0,2 0-1 0,0 4 2 0,2-1 3 0,2 0 1 16,3 1-1-16,2 2-1 0,-2 0 0 0,3 3-3 0,1 0-3 0,3 2-3 0,-1 0-1 15,2 3-2-15,3-1-3 0,0 2 0 0,0 2-2 0,2 0 2 0,1 3 1 16,2-1 0-16,1 5 2 0,0-1 3 0,2 3 1 0,1 0 3 0,1 3-2 16,2 0 0-16,-1 3-1 0,1 1-1 0,0-1-2 0,0 2-1 0,1 0-1 0,-2 0-2 15,-3 0-1-15,3 0-4 0,-3-2-3 0,-2-1-3 0,1 0 0 0,-4-2 0 16,0-1-1-16,-3-1-1 0,0-2 0 0,0 1-2 0,-3-2 1 0,2-2-1 15,-4 0-1-15,0-1-1 0,-1 0 2 0,-2-2 0 0,0 2 0 0,3-1-1 16,-4-2 0-16,5 0-2 0,-5-1-1 0,3-1 0 0,0 1 0 0,-2-2 1 16,0-2 2-16,3-1 0 0,-1-1 0 0,-3-1 0 0,-1 1-2 0,1-5 0 15,-2 2-2-15,0-4-2 0,-2 1-1 0,-1-1-1 0,-2-1-2 0,0-2-4 0,-1 1-5 16,1-1-6-16,-3-1-4 0,1-3-10 0,-2 3-8 0,0-1-13 0,-2-3-18 16,1 2-24-16,-2 0-30 0,1-2-33 0,-3 0-37 0,-1 2-34 0,2-2-38 15,-3-1-37-15,-3 0-42 0,0 0-38 0,0 0-42 0,0 0-12 0,0 0-1 0,-4-4 11 16,-4 3 14-16,2-3 25 0,-6 4 32 0,0-3 34 0,-1 2 38 0,-2 1 37 15,-3 1 39-15,-1 2 44 0,-2-3 46 0</inkml:trace>
  <inkml:trace contextRef="#ctx0" brushRef="#br0" timeOffset="18870.56">21362 11260 30 0,'4'-1'109'0,"1"-1"15"0,-2 2 9 0,1-3 6 16,-4 3 2-16,1 0 0 0,-1 0 2 0,4 0 0 0,-4 0-2 0,0 0 0 16,0-3 0-16,0 3-22 0,1-3-33 0,-1 1-29 0,0-3-25 0,0 2-12 0,0 0-8 15,0 0 0-15,0-1 4 0,0 1 6 0,2 0 7 0,-2-1 8 0,0 4 10 16,0-3 10-16,0 3 8 0,0 0 11 0,-2-2 8 0,2 2 7 0,0 0 8 16,0 0 4-16,0 0 5 0,0 0 2 0,0 0 0 0,0 0-2 0,0 0 1 0,0 0-3 15,0 0-3-15,0 0-4 0,0 0-3 0,0 0-6 0,0 0-2 0,0 0-7 16,0 0-7-16,0 0-5 0,0 0-2 0,0 0-4 0,0 0-5 0,3-1-5 15,-3-2-6-15,3 0-7 0,-1 1-2 0,1-2-3 0,2 1-4 0,-2-4-1 16,0 3-2-16,4-5-1 0,0 0 1 0,-1 1-1 0,2-2-1 0,1-4 0 16,1 2 3-16,0-1 6 0,1-4 10 0,1 3 11 0,1-3 14 0,3-1 8 15,-2 0 7-15,5-4 8 0,0 1 5 0,3-5 3 0,0 2 3 0,4-2 3 0,-2-2 0 16,4-2-2-16,1 0-4 0,1-4-7 0,3 1-12 0,0-1-12 0,0-2-12 16,3-1-12-16,-1-1-12 0,3 1-7 0,-1-3-7 0,-1 0-3 0,3 1-3 15,-1-3-3-15,-1 2-3 0,-1 2 0 0,2-2-1 0,1-1 1 0,0 2 1 0,-3-2-2 0,1 2 0 0,2 0-1 0,-5 0-1 0,1 1-1 31,2-2-3-31,-2 2 0 0,0 1-2 0,-1-1-1 0,1 1-3 0,-4 1 0 0,3 1 0 0,-3-1 0 16,-1 0 2-16,0 3-1 0,-1 1 2 0,-4 1 0 0,1-1 1 0,-3 2 2 16,1 1 0-16,-5 1 1 0,1 1-1 0,-1 2 3 0,-3 1 0 0,0 0 2 15,-3 2 1-15,0 3 0 0,1 0 2 0,-3 1 2 0,1 3 2 0,-4 1 2 16,2 1 0-16,1 2 4 0,-5-1 3 0,0 4 0 0,3-1 1 0,-5 2 0 16,4 1-1-16,-3-1 0 0,-1 2 0 0,1 2-1 0,-1-2-4 0,0 2-2 0,1 0-3 15,-4 0-1-15,2 2-4 0,-1-2-2 0,1 3-4 0,-1-2-4 0,-2 2-1 16,2-2-2-16,-2 2-2 0,0 0-4 0,1 0-4 0,-1 0-9 0,0 0-12 15,0 0-20-15,0 0-23 0,3 0-35 0,-3 2-46 0,2 0-45 0,-2-2-46 0,-2 4-51 16,2-1-51-16,0-3-44 0,-3 6-43 0,2-1-17 0,-3 2-6 0,1-1 7 16,0 2 10-16,0-1 21 0,-5 0 20 0,3 2 38 0,0-2 44 0,1 2 47 15,-3-1 46-15,-2-1 53 0,3 0 55 0</inkml:trace>
  <inkml:trace contextRef="#ctx0" brushRef="#br0" timeOffset="23675.88">23409 11675 46 0,'-1'3'75'16,"-1"-3"7"-16,-1 0 4 0,0 2 0 0,-1-2 3 0,3 2 0 0,-2-2 3 16,-2 0 1-16,2-2 2 0,2 2 4 0,-3-2-13 0,3 2-19 0,-1-3-12 0,2 3-9 15,-1-1-2-15,-1-2 0 0,0 2 3 0,2 1 7 0,-1-4 3 0,-1 3 6 16,2 1 1-16,-2-2 2 0,1 2 2 0,1 0 1 0,-2-1-1 0,2 1-2 16,0 0-1-16,0 0-5 0,0 0-1 0,0 0-6 0,0 0-3 0,0 0-4 0,0 0-1 15,0 0 0-15,0 0-1 0,-1 0 4 0,-4 0-1 0,2 0 1 0,2 1 2 16,-3-1 1-16,3 2 2 0,-3-1 1 0,1 2-1 0,-2-2 2 0,2 3-3 15,-3-1 2-15,2 2-2 0,-5-2-3 0,3 2 2 0,-2 2-1 0,-3 2 2 16,2-2 4-16,-3 2-2 0,-2 3 1 0,0-1 1 0,-5 1 3 0,0 3 5 16,-2 1 3-16,-4 1 4 0,-2 1 1 0,-3 3 1 0,-1 4 1 0,-2-2-4 15,-6 6-2-15,-3-2-6 0,-1 4-4 0,-4 5-6 0,-2 1-5 0,-3 1-2 0,-2 3-3 16,-2 0-2-16,-1 2-3 0,-1 3-3 0,-2 0 0 0,0 0 6 0,-2 2 11 16,2 3 9-16,0-4 7 0,2 4 5 0,-1-1 4 0,1 0 2 0,4-2 3 15,-2 0-1-15,4-1-3 0,0-1-2 0,5-2 0 0,-1-2-4 0,7 0-3 0,0-2-11 16,2-6-12-16,4 1-13 0,2-1-12 0,3-2-6 0,1-3-3 0,2 0-4 15,5-3-4-15,0 0-2 0,2-3-2 0,0-1-2 0,1 0-3 0,2-3-1 16,1 0 0-16,3-4 2 0,1 0 1 0,1-2 0 0,-2-1 2 0,5-3 0 16,-1 2-2-16,2-4-2 0,0-1-1 0,2-1-4 0,0-1-6 0,0-1-13 15,2 0-19-15,0-1-24 0,1-1-27 0,2-1-29 0,-6-1-31 0,3-1-37 16,2-1-42-16,-3-4-40 0,-1 1-38 0,2-4-32 0,2-3-29 0,-3-1-8 16,1-3 1-16,-3-1 11 0,3-4 17 0,0-1 23 0,0 0 28 0,-4-3 26 0,4 1 31 15,-3 1 36-15,-2-2 42 0,3 1 42 0</inkml:trace>
  <inkml:trace contextRef="#ctx0" brushRef="#br0" timeOffset="24041.08">21076 12873 91 0,'-2'8'162'0,"-3"-3"14"0,1 4 6 0,-5 0 3 0,0-3 0 16,0 1 3-16,-3 1-2 16,0 0 0-16,1 0 1 0,-2 4-1 0,1-1-6 0,0 0-12 0,0 2-48 15,4 2-67-15,-2 2-29 0,2 2-14 0,-2-1-3 0,2 1 3 0,1 5 4 16,1-1 5-16,-3 1 9 0,2 3 4 0,2-1 6 0,2 4 6 0,-2 0 5 0,4 0 6 15,-4 3 7-15,5-1 4 0,0 0 5 0,0 2 1 0,2-3-1 16,2 0-4-16,-1 0-3 0,1-3-8 0,1 0-6 0,1-3-5 0,0 0-6 0,2-3-5 16,-2-2-6-16,2-4-7 0,0-1-5 0,3-3-2 0,0-3 1 0,-1-3 2 15,2-1 4-15,1-5 4 0,1-1 8 0,1-5 4 0,0-1 3 0,1 0 4 16,1-6 6-16,1 0 4 0,1-3 4 0,0-3 2 0,-2-2 0 0,2-1 1 0,-1-3-1 16,-1-3-2-16,-1 0-4 0,1-3-1 0,-2 0-3 0,0-1-2 0,-2 0-1 15,-1 0 0-15,-2 1 1 0,0 0-1 0,-3 0 3 0,0 0 5 0,-1 2 5 16,-3 3 2-16,-1-1 2 0,0 2 0 0,-2 2 1 0,0 3-1 0,-2 0-1 15,-1 2 0-15,0 4-2 0,-2-1-3 0,-2 3-2 0,0 1-1 0,-1 2-6 0,0 1-5 16,-3 2-4-16,1-1-5 0,-1 4-6 0,-3-2-5 0,3 2-7 0,-2 2-6 16,-1 1-8-16,1 0-9 0,-2 1-15 0,0 3-16 0,1 0-28 0,1 0-33 0,-1 2-37 15,0 0-36-15,-2 1-46 0,4-1-43 0,0 0-41 0,-2 3-40 16,5-1-29-16,1-3-23 0,-1 4-7 0,2-3-1 0,2 1 11 0,0 0 12 16,2 0 27-16,0-2 31 0,0 0 35 0,3-5 34 0,0 0 42 0,0 0 46 0,0 0 42 15</inkml:trace>
  <inkml:trace contextRef="#ctx0" brushRef="#br0" timeOffset="64260.97">21308 15337 62 0,'-3'2'102'15,"-1"-1"8"-15,0-1 3 0,-4 1 1 0,0-1 6 0,2 0 5 0,-1 0 6 16,-2 0 2-16,1-1 6 0,3 1 4 0,-1 0-8 0,0 0-16 0,1 0-22 15,2-1-26-15,1 1-7 0,-1 0 1 0,1 0 3 0,2 0 5 0,0 0 2 16,-3 0 0-16,3 0 1 0,0 0 0 0,0 0 0 0,0 0 0 0,0 0-1 0,0 0 1 16,0 0-1-16,0 0-4 0,0 0-3 0,0 0-4 0,2-2-2 0,-1 0-3 15,4 1 0-15,-1 1 5 0,0-3-1 0,2 2 3 0,2-1 1 0,0 0 3 16,0 2 2-16,5-4 6 0,-4 2 2 0,4 0 9 0,0 1 4 0,-2-3 9 16,3 4 6-16,0-4 5 0,0 3 1 0,1 1-2 0,0-3-3 0,1 1-1 0,1 1-4 15,0-1-3-15,-2 0-1 0,1 1-2 0,1-1-6 0,-1 0-9 0,2 1-8 16,-2-2-8-16,1 3-8 0,0 0-6 0,-3-3-5 0,5 2-3 0,-4 0-2 15,2-1-1-15,-3 2-2 0,2-2-1 0,-2 0-2 0,2 2-5 0,-2 0 2 16,4-1 1-16,-2 1 1 0,-1-2-1 0,0 2 0 0,0 0 0 0,1 0 0 0,1 0-2 16,0 0-1-16,0 0-2 0,0 0-2 0,1 0-1 0,-2 0-2 15,2 2-1-15,0-1-1 0,-1-1-2 0,2 2-2 0,-3 0 0 0,3 1 1 0,-3 1-2 16,1-4-1-16,0 6 2 0,-1-3-1 0,0 1 0 0,0-1 2 0,0 1 1 16,0 0 0-16,-1 1 0 0,0-1 1 0,0 0 3 0,1 1-1 0,-2-1-2 15,2 0 0-15,0 1 2 0,-2-3 0 0,2 3 0 0,-2-1 1 0,4 0 1 16,-6-3-2-16,6 2-1 0,-6 1 0 0,4-3 1 0,-2 3-1 0,-1-3-1 0,1 1 3 15,-1 0 2-15,3-1-2 0,-5 2-4 0,3-2 0 0,-3 0 0 0,4 2 2 16,-1-3 0-16,-2 2 0 0,2 0 1 0,-1 0 0 0,3-1 0 0,-2 3 0 16,2 0-2-16,-2-1-2 0,3-2 1 0,-2 3 0 0,0-1 0 0,2 0-2 15,-2 1-2-15,1 1 1 0,-2-5-2 0,2 4 1 0,0 0-2 0,-2-3 0 0,3 3 2 16,0-1 0-16,-2-1-1 0,1-1 1 0,0 0 0 0,0 2 1 0,3-2-3 16,-3-1-1-16,2 0 0 0,0 0 0 0,-2 0-2 0,2-1-1 0,0-3 2 15,-1 3-1-15,4-1-5 0,-4-1 0 0,2 1 0 0,0-1-5 0,2-1-4 0,-1 0-1 16,0 4 6-16,0-5 0 0,0 1 1 0,1 2 1 0,1-2-2 0,0 0 2 15,1 3-1-15,-1-2 4 0,1-1 4 0,-1-1 2 0,2 1 3 0,0 2 4 16,1-2 1-16,0-1 1 0,1 1-3 0,-2-1-1 0,3 0 1 0,-1 2 1 0,3-4 3 0,-1 4-3 0,1-3 1 0,1-1-2 0,0 1-4 0,0 1-2 31,0-3-4-31,1 2-1 0,1-1 0 0,-2 0-2 0,2-2 1 0,-2 2-2 16,0 0-2-16,0-2 0 0,0 3-3 0,0-1 1 0,-2 1 1 0,1-1-2 16,-1 0-1-16,-1 2-1 0,0 2 2 0,2-2 1 0,-4 1 2 0,2-1 3 0,-2 0-1 15,0 3 0-15,-1-3 1 0,1 1 1 0,1 0-1 0,-3 1 0 0,2-2-2 16,-1 2-1-16,2-1 2 0,-1 2 0 0,2 1-1 0,-4-2-1 0,3 3 0 0,-1-2 0 15,0 1-1-15,1 1 0 0,-3 1 0 0,0 1-2 0,0-2-1 16,1 0 0-16,-2 0 1 0,-1 2 1 0,1-1-1 0,-2-1 0 0,-1 1 0 0,2-1-2 16,-2 2 0-16,-2 0 0 0,0 2-2 0,1-3 2 0,-1 1 1 0,1 1 0 15,-2 0 2-15,0-1 0 0,-1 0-1 0,1-1 1 0,1 2-1 0,1-2 2 16,-4 1 3-16,2 0-1 0,0-1 1 0,-1 0 1 0,0 2 0 0,0-2 1 16,1 3-2-16,0-2 0 0,0 0 0 0,3 2 2 0,-5-1 1 0,2 0 2 0,0 1-1 15,-1-1 0-15,0 0-2 0,0 1-8 0,-3 0 0 0,-1-2 0 0,1 3 0 16,0-2 0-16,-3 1 0 0,0-1 0 0,-1 0 0 0,0 1 0 0,3-3 0 15,-4 3 0-15,1-1 0 0,0 1 0 0,-1-2 0 0,0 0 0 0,-1 1 0 16,1-3-49-16,-3 4-32 0,4 0-25 0,-2-1-30 0,1-1-53 0,-2 1-68 0,1 0-82 16,1 2-90-16,-2-1-66 0,2-1-57 0,-2 3-21 0,-1-2-1 0,1 1 6 15,-4 0 9-15,-1-5 18 0,0 5 20 0,0-5 27 0,-9 5 26 0,1-2 53 16,-2-3 68-16,-3-2 83 0,0 1 91 0</inkml:trace>
  <inkml:trace contextRef="#ctx0" brushRef="#br0" timeOffset="65088.89">25414 15331 78 0,'2'-13'132'0,"-1"2"-40"16,-1-1-41-16,-1-1-16 0,-1 1-14 0,-1 4-11 0,1-1-6 0,-1 4-2 0,2 3-1 15,1 2 0-15,0 0-1 0,0 0 0 0,0 0-47 0,-4 1-69 0,3 3-8 16,-2 1 21-16</inkml:trace>
  <inkml:trace contextRef="#ctx0" brushRef="#br0" timeOffset="66244.46">27849 12245 23 0,'-6'7'133'0,"-4"-2"23"0,-2-1 10 0,0 1 5 16,-5-5 2-16,3 2 4 0,-3 0 1 0,1-2 2 0,-3 0 0 0,1 0 4 16,-1 0 1-16,3 0-12 0,1 0-23 0,-1 0-33 0,-1 1-36 0,1 2-13 15,1-2 3-15,1 1 6 0,-2-2 10 0,-1 3 12 0,1-2 13 0,1 3 15 16,-3 1 17-16,-1-1 18 0,1 1 17 0,0-1 7 0,-3 1 2 0,0 2-3 0,-1 0-3 15,0 1-6-15,2 3-8 0,-4-2-6 0,-1 2-10 0,1 3-9 0,-3 1-15 16,2 1-16-16,-2 3-16 0,-2-1-17 0,1 4-16 0,0 1-12 0,-2 1-6 16,1 2-4-16,-1 1-2 0,0 1-3 0,2 1-4 0,1-1-5 0,0 2-4 0,4 0-4 15,2 0-2-15,0-1 0 0,3-1-2 0,5-1-2 0,1-3-3 0,6 1-2 0,-2 1 0 0,3-3-3 0,5-2-3 0,0 1-1 16,4-2-2-16,2-2 0 16,2 3 2-16,1-5-1 0,5 2 0 0,-1 0 0 0,4 1-1 0,-1-3 0 15,6 1 1-15,-1 0 0 0,1 0 0 0,3-3 0 0,1 2 0 0,-1-1 0 16,2-4 0-16,-2 2 0 0,5 0 1 0,-1-2 0 0,-1-1-2 0,2-2 0 15,0 0 2-15,-1 1-1 0,1 0-1 0,-3-3-1 0,1 0-3 0,0 0 0 16,-2 0 3-16,-2-1 3 0,1 0 1 0,-1 0 2 0,-3-1-1 0,0 2 0 0,-2-2-1 0,-2 1 1 16,-1-1 0-16,0-1 3 0,-5 2 1 0,1-1 4 0,-2 2 5 15,-3-1-1-15,-1-1-3 0,-3 1 0 0,1 0 2 0,-3 0 3 0,-1 0 2 16,-1 0 5-16,-3 3 5 0,-1-4 3 0,1 5 4 0,-6 1 1 0,-2 0-3 0,-1 3-1 16,-4 3-3-16,-3 0 2 0,-2 4 0 0,-1-1 1 0,-6 3-2 0,-2 1-3 15,-1 5-2-15,-3-3-2 0,-1 2-1 0,-5 1-2 0,1 1-5 0,1-1 0 16,-4 1 0-16,4-3-1 0,-3-1 0 0,4 0-1 0,1-3 0 0,2-2-3 15,2-3-2-15,4-3-5 0,2 0-4 0,6-6-15 0,3 0-19 0,2-3-34 0,2-3-41 16,6-4-58-16,0-1-64 0,2-3-74 0,2-4-72 0,1-4-50 0,3-4-35 16,3-4-18-16,1-5-7 0,0-3 0 0,1-4 1 0,1-5 12 0,1-3 18 15,1-2 31-15,2-5 41 0,-2 1 58 0,4-5 67 0,0-1 72 0</inkml:trace>
  <inkml:trace contextRef="#ctx0" brushRef="#br0" timeOffset="67274.89">27601 14150 4 0,'0'-7'126'15,"-2"-2"20"-15,1 5 13 0,-3-3 11 0,0 0 10 0,0 2 9 0,-2 1 9 16,0 2 6-16,1 0 6 0,-1 0 3 0,-1-1 2 0,3 3 3 0,-2-2-37 16,2 2-58-16,0 0-30 0,-1 2-18 0,-2-2-13 0,3 3-9 0,-2 1-11 15,-2-1-9-15,0 4-6 0,-1 0-6 0,0 0-5 0,0 2-1 0,-1 0 2 16,-1 2 2-16,0 2 4 0,0 0 3 0,-1-2 4 0,3 4 5 0,-2-2 5 15,2 2 8-15,1-2 0 0,0 2-4 0,2-1 2 0,0-1-2 0,1 0-2 16,2 1-1-16,1-3-3 0,0 1-4 0,2 0-6 0,2-1-3 0,1 1-4 0,0 0-3 16,1-2-7-16,2 2-7 0,-2-1 0 0,4-1 2 0,-1 0-1 0,-1 1 0 15,3-1 1-15,-1-2 0 0,1 0 0 0,1-1 0 0,0-1 1 0,0-1-1 0,2-2 1 16,-1 3 0-16,0-5 1 0,2 1 3 0,-4-2 5 0,3 0 9 0,-2-2 10 16,2 1 9-16,0-3 10 0,-1 2 12 0,-1-1 12 0,1 1 13 0,-2-4 9 15,-1 3 11-15,0-2 8 0,0 0 8 0,-2 0 5 0,-1-1 6 0,-2 4 1 16,2-6 2-16,-2 6-3 0,-1-3-4 0,-2-1-7 0,0 1-8 0,0 0-11 15,-2 0-13-15,1 0-9 0,-2-1-9 0,-2-1-10 0,-2 1-8 0,-1-3-9 16,1-1-8-16,-3 2-12 0,0-3-8 0,-2 2-9 0,-1-3-10 0,-1 1-15 16,1-2-20-16,1 2-24 0,-4-2-28 0,3 1-39 0,-1 0-46 0,1 1-51 0,-1-1-56 15,5-1-57-15,-1 2-55 0,-1-3-33 0,7 0-23 0,0 1-6 0,1-1-1 16,3-3 10-16,2 3 13 0,1-3 22 0,3 1 25 0,3-3 41 0,1 1 44 16,1-2 53-16,2 0 54 0,1-2 59 0</inkml:trace>
  <inkml:trace contextRef="#ctx0" brushRef="#br0" timeOffset="68057.17">28643 12625 49 0,'-2'-3'52'15,"1"0"1"-15,1 3-3 0,-2-3 2 0,2 3 0 0,-2-1-1 0,2 1 3 0,0-4-2 16,0 4 3-16,0 0-11 0,0 0-14 0,0-3-5 0,0 3-3 0,0 0 2 16,0 0 5-16,0 0 6 0,0-1 7 0,0 1 4 0,0 0 2 0,2-4 5 15,-2 4 2-15,0 0 4 0,0 0 1 0,0-3 2 0,0-1-1 0,-2 4 0 16,2 0-2-16,0-4-2 0,0 4-3 0,0-4 2 0,-1 3 1 0,1-3 3 16,0 4-1-16,-2-3 5 0,2 3 0 0,-2-2 2 0,2 2 2 0,-1-3 1 0,-1 1 0 15,2 2-2-15,0-2 2 0,0 2-1 0,-1-1-2 0,1 1-1 0,-3-3-3 16,3 3-1-16,0 0-1 0,-2-2 0 0,2 2 0 0,0 0-1 0,0 0 2 15,0 0-2-15,0 0 3 0,0 0 0 0,0 0 1 0,0 0-3 0,0 0 1 0,0 0-4 16,0 0-1-16,0 0-1 0,0 0-3 0,0 0-4 0,0 0-5 0,0 0-4 16,0 0-5-16,0 0-4 0,0 0-5 0,0 0-2 0,0 0-4 0,0 0-2 15,0 0-4-15,0 0-3 0,0 0-3 0,0 0-6 0,-1 2-4 0,1-2-9 16,0 0-5-16,0 0-14 0,0 0-14 0,0 0-19 0,0 0-22 0,0 2-25 0,0-2-31 0,0 0-35 16,-3 0-35-16,3 0-25 0,0 0-22 0,-5 2-5 15,2 0-2-15,-1 2 2 0,1-1 7 0,-2 0 12 0,-1 1 13 0,2 0 19 16,0-2 22-16,-1 1 26 0,5-3 30 0,-6 0 34 0</inkml:trace>
  <inkml:trace contextRef="#ctx0" brushRef="#br0" timeOffset="69446.55">28656 12607 89 0,'2'-4'121'0,"-2"3"15"0,0 1 10 0,2-4 8 16,-2 2 6-16,0-1 6 0,0 3 4 0,0-2 6 0,0-2 3 0,0 4 3 15,-2-4 4-15,2 4-28 0,0 0-41 0,0 0-21 0,0 0-11 0,0 0-8 0,0 0-3 16,0 0-3-16,0 4-2 0,-2 0 5 0,2 1 3 0,0-1 3 0,2 3 5 16,-2 1 0-16,2 4 6 0,0-1-2 0,1 4-5 0,-2 0-3 0,1 2-3 0,0 2-3 15,-1-1-7-15,1 2-5 0,-2-2-9 0,1 0-6 0,-1-1-11 0,0-1-5 16,0 2-8-16,-1-6-8 0,1 0-7 0,0-1-3 0,0 0-2 0,0-3-1 15,0-1-1-15,0-2-1 0,0 0-2 0,0-1-2 0,0-3 0 0,0-1-6 16,0 0-8-16,0 0-9 0,0 0-13 0,3 0-8 0,-1-1-11 0,-2-2-12 16,1-2-10-16,1-1-12 0,-1-1-11 0,1-3-4 0,0 0-8 0,-1-3-2 15,2 0-2-15,-1-3 4 0,-2 1 5 0,3-3 10 0,-2-1 10 0,-1 0 10 0,2-2 13 16,0 4 11-16,-1-5 10 0,1 3 12 0,-2-2 9 0,1 1 9 0,-1 1 9 16,2-1 8-16,0 0 7 0,-1 3 7 0,2-1 8 0,-1 4 4 0,1-1 7 15,3 2 6-15,-3 0 8 0,4 4 6 0,-1-2 4 0,2 2 6 0,1 0 7 0,-1 3 5 16,2-1 4-16,2 2 4 0,0 0 1 0,-3 0 1 0,5 0-1 0,-1 1-2 15,0-1-1-15,-1 5-4 0,0-5 0 0,0 2-3 0,-1 2 0 0,0-3 0 16,-1 4 0-16,-2-1 1 0,0 1 3 0,-1 0 3 0,0 1 5 0,-3-1 1 16,1 4 3-16,0-3 2 0,-2 1 4 0,3 1-1 0,-3 0 0 0,1-1-2 15,-1 4-4-15,0-3-2 0,0 1-4 0,1 4-7 0,-1-4-6 0,3 5-6 16,-5-1-3-16,2 0-7 0,1 2-5 0,-3 0-7 0,3 2-8 0,-3-1-3 0,1 3-2 0,-2 1-3 16,0 0-1-16,-2 0-3 0,1 0-4 0,-3 2-2 0,-1-1 0 15,2 1-3-15,-3 0-5 0,2 1-2 0,-3-2-2 0,1 2 1 0,1-2 2 16,-3 1 0-16,4-2-2 0,-1-1-2 0,-2 0 0 0,2-1-1 0,1 1 1 15,-2-3-2-15,-1-1-4 0,2 1-5 0,1-2-6 0,-1 1-10 0,-3-1-11 16,3-1-19-16,1 0-20 0,-3 1-22 0,1-3-16 0,-1 1-19 0,1-1-18 0,2 2-18 16,-1-4-17-16,-2 0-19 0,1-1-16 0,-2 0-11 0,4-1-10 0,-4 0 0 15,3-1 1-15,-3-1 11 0,0-1 11 0,2-1 13 0,-2 2 15 0,0-3 13 16,0 0 18-16,2 1 17 0,-1-2 17 0,2 0 20 0,-1 0 19 0,0-1 20 16,1 2 15-16,0-3 15 0,2 1 12 0,2 1 14 0,-1 0 10 0,0-1 10 15,2 1 9-15,0 0 5 0,0 1 4 0,4-1 7 0,-3-1 5 0,1 2 5 16,1-2 4-16,0 2 4 0,4-4 5 0,-1 2 3 0,-2 1 2 0,3 0 2 0,-1-2 1 15,1 1 2-15,0 0-1 0,1 1 2 0,-1 0-1 0,-1-1 1 0,2 2-1 16,-2-2-3-16,1 2-4 0,-3-3-7 0,3 4-5 0,-4-2-5 0,1 1-6 16,1 1-3-16,-2 1-3 0,-1-1-6 0,-2 2 0 0,0 0-4 0,0 0-2 0,0 0-3 15,0 0-1-15,0 0-4 0,0 3-3 0,-2 2-1 0,1-1-2 16,-2 0 0-16,-3 0 1 0,2 2-1 0,0 3-2 0,-3-1-1 0,1 2-3 0,-2 1 0 16,0 1 0-16,0 0-1 0,2 0-1 0,-2-1-1 0,0 2 1 0,2-4-1 15,1 1 0-15,2-4-3 0,-2 2-6 0,2-4-4 0,3 1-4 0,-2-1-4 16,4-1-4-16,-2-1 0 0,3 2-2 0,-2-3 1 0,4 0 1 0,0 2-1 15,2-3 0-15,-3 0 0 0,5 0-1 0,0 0 1 0,-1 0 0 0,2-3 2 16,0 2 1-16,1-3 1 0,0 3-3 0,-1-3-3 0,-1-1 0 0,2 2-4 0,-3-2-2 16,0 2-2-16,-2-1 1 0,2 1 0 0,-3-1-1 0,0 3 0 0,-4-3 3 15,2 3 2-15,-3 1 1 0,0 0 5 0,0 0 2 0,-4 1 1 0,-1 2-1 16,-3-1-5-16,0 2-2 0,0 1-3 0,-3 2-4 0,-1-1-3 0,-3 3-3 16,-2 0-3-16,-1 5 0 0,0-2-2 0,-3 3-2 0,-1 0 1 0,0 0-2 0,-4 2 4 15,0 1 4-15,0 2 1 0,1-2 6 0,-4 2 4 0,1 0 4 0,-1 0 5 16,-1 1 3-16,2 0 6 0,0 0 6 0,-1 0 9 0,1-1 9 0,3 0 9 15,-1-1 9-15,4-1 4 0,0-1 5 0,3-2 4 0,5-1 2 0,-2-5 0 16,5 2 0-16,3-3 2 0,3-1 0 0,2-2-3 0,3-2-5 0,1-1-6 16,4-1-6-16,2 1-6 0,1-2-2 0,2-2 0 0,2 1 1 0,2-3 5 0,2-1 5 15,1-2 3-15,4 1 3 0,1-4 1 0,1 0 0 0,1-3 1 16,2-1 3-16,0 0 1 0,4-3-1 0,-1-2-2 0,1 1-3 0,0-2-5 0,-2 2-5 16,2-2-5-16,-1 2-10 0,-2-1-6 0,-2 2-7 0,1 1-5 0,-5 1-5 0,0 1-6 0,-3 1-7 0,-1 3-6 0,-4 1-9 15,-1-2-6-15,-2 4-5 16,-2 3-5-16,-4-2-9 0,2 2-5 0,-2 1-5 0,-3 2-2 0,-1 1-3 0,0 0-5 15,-5 1-2-15,-1 2 1 0,2-2 6 0,-4 4 3 0,0 2 7 0,-3-2 8 16,0 3 5-16,-1 0 10 0,2 0 7 0,-3 2 9 0,-1-1 13 0,1 2 11 16,2 0 13-16,-3-1 11 0,2 1 10 0,-2-1 10 0,5 2 5 0,-2-1 5 15,0 0 5-15,1 0 1 0,2 2 5 0,-1 2 0 0,3-4 3 0,-1 1-3 16,1 2-1-16,1 0-4 0,-3 0-3 0,5 1-3 0,-2 1-2 0,2-3-2 16,-2 2-6-16,4-1-3 0,-3-1-3 0,1 0-2 0,2 0-3 0,-4 0-4 0,4 0-3 15,1-2-3-15,-3-1-3 0,3 0-2 0,0-2-3 0,0 0-5 0,1-3-7 16,1 1-7-16,-1-1-7 0,4-4-7 0,-2 2-8 0,0-3-4 0,4-3-4 15,-3-2-6-15,3 2-7 0,2-4-9 0,-1-1-8 0,2 0-10 0,0-4-8 0,2 1-8 16,-3-3-10-16,4-1-4 0,-2-2-1 0,0 3 2 0,1-4 6 0,-2 3 7 16,1-3 7-16,2 4 19 0,-5-3 25 0,1 1 21 0,0 3 21 0,0 2 20 15,-1-1 22-15,-4 2 21 0,4 1 20 0,-3 3 19 0,-2 1 16 0,2 1 10 16,-4 1 6-16,3 3 4 0,-3 3 4 0,1-1-3 0,-1 3-3 0,-1 3 0 16,0 3-1-16,-1 1-2 0,1 6-2 0,-2 1 1 0,-1 0 0 0,1 4 0 15,-1 2 1-15,0 3 4 0,0 3 5 0,-2-2 1 0,2 3 1 0,-3 2-2 0,3-2-5 16,-2 4-4-16,2 0-6 0,-1 0-3 0,1-1 0 0,0-2-3 0,0 1-5 15,0 1-3-15,1-4-4 0,1-1-3 0,-1-2-2 0,1 0-4 0,1-3-2 16,-4-1-5-16,4-2-6 0,-1 0-4 0,1-4-9 0,0 0-7 0,0-3-11 0,0 0-3 16,0 0-6-16,0-3-2 0,0-1-8 0,0-2-6 0,0-1-6 0,1 0-9 15,-1-2-8-15,0-2-7 0,0 0-6 0,0-4-12 0,2 3-13 0,-2-3-17 16,0 0-17-16,0 0-19 0,0 0-19 0,-2-6-20 0,1 3-27 16,-1-1-26-16,-1-1-27 0,0-3-22 0,-2-3-19 0,-3 1-15 0,2-3-16 0,-1-2-12 15,-1 0-7-15,-2-3 0 0,0-1 5 0,0 0 13 0,-2-3 13 0,-1 2 23 16,0-4 23-16,1 1 28 0,1 0 26 0,-3 0 24 0,3-1 22 0,-1 1 20 15,2 0 18-15</inkml:trace>
  <inkml:trace contextRef="#ctx0" brushRef="#br0" timeOffset="69828">28561 13631 46 0,'1'0'77'0,"4"-3"7"0,-2 2 8 0,2-3 5 15,-1 4 5-15,0-1 6 0,1-3 4 0,-1 2 5 0,5-1 3 0,-2 1 3 16,1-1-13-16,3 0-22 0,-3 0-12 0,1 1-12 0,3-3-6 0,-3 2-4 16,0 1-3-16,3-1-3 0,-2-1-4 0,-2 1 0 0,2 2-4 0,-1-3-4 0,-1 0 0 15,0 3-5-15,-1-2-2 0,2 1-2 0,-4 1-1 0,-1-3-3 0,1 2-2 0,-1 0-4 0,-1 2-5 0,-3 0-3 16,0 0-3-16,0 0-3 0,0 0-1 15,0 0 0-15,-2 2-5 0,1 4-2 0,-4-1-5 0,0 0-4 0,-2 1-8 16,-2 4-10-16,1-2-6 0,-1 5-7 0,-5-2-8 0,2 2-7 0,0 2-4 16,-4 2-4-16,2-1-5 0,0 1-3 0,1 1 0 0,-1-1 1 0,-1-1 5 15,6 2 3-15,-4-3 7 0,5-1 7 0,2-2 11 0,-2-1 7 0,7-2 6 16,-2-1 7-16,1-1 3 0,4 0 4 0,-2-2 3 0,3-2 5 0,3-2 3 0,-3 1 0 16,2 0 3-16,1-2 3 0,1 0 5 0,2 0 4 0,-3-2 2 0,2 0 3 15,0 0 5-15,1-2 8 0,-1 1 8 0,0-3 6 0,2 4 5 0,-1-4 3 16,-1 2 3-16,0 0 5 0,0 0 0 0,1-1-1 0,-2 2-1 0,-2 0-1 0,-1 0-5 15,1 1-1-15,0 0-3 0,-2 1-2 0,-3 1-5 0,0 0-4 0,0 0-3 16,0 3-6-16,-2 0-3 0,-1 1-3 0,-1 2-3 0,0-1-1 0,-2 4-2 16,1-1-4-16,-1 0-1 0,-3 2-2 0,2 0-1 0,-1 1-3 0,2 2-2 15,-3-4-1-15,1 2 0 0,1-4-2 0,1 4 0 0,-1-3 1 0,1-3-3 16,5 3-3-16,-4-3-6 0,3-3-4 0,1 1-7 0,1-3-3 0,0 0-4 16,1 0-3-16,3 0-5 0,0-3-2 0,2 1-8 0,1-2-10 0,-1-3-11 0,1 0-18 15,3-3-18-15,-2 1-21 0,4-3-6 0,-3-2 3 0,5-1 1 0,-3 0 6 16,3-3 3-16,-1-1 2 0,1 0 5 0,-1-1 4 0,0-2 6 0,1-1 11 15,-1-2 12-15</inkml:trace>
  <inkml:trace contextRef="#ctx0" brushRef="#br0" timeOffset="70093.17">29103 13323 107 0,'3'-1'136'0,"-1"1"10"0,-2-3 7 0,0 3 2 16,1-2 3-16,-1 0 1 0,0-2-3 0,2 2 0 0,0-2 2 0,-2 0 0 15,3 2 0-15,-2-2-35 0,4 0-52 0,-2 1-28 0,-2 1-20 0,3-3-10 16,-1 2-7-16,2-2-4 0,-4 1-1 0,4 3 1 0,-2-2 1 0,3 0 0 0,-1 1 1 15,0 0 0-15,0 2 2 0,1-1-1 0,2 1 2 0,-2 0-1 0,1 0 0 16,-1 1 2-16,0 1 0 0,0 0 6 0,1 1 2 0,-1 0 4 0,-3-2 1 0,2 5 4 16,-2-3 3-16,1 5 7 0,-2-4 4 0,2 3 10 0,-3 0 9 0,-1 0 7 15,-1 2 8-15,-3 1 3 0,2 2 3 0,-2-1 1 0,0 2-1 16,-3 1 0-16,1 3-2 0,-5-1-3 0,1 1-4 0,-3 2-6 0,0 0-7 0,0 0-9 16,-4 2-12-16,0-1-8 0,-1 2-6 0,0-1-5 0,-2 1-3 0,-1 1-5 15,3-3-5-15,0-2-8 0,-3 3-14 0,4-3-18 0,0-1-24 0,0-2-24 16,0-2-23-16,4-2-19 0,-1 0-20 0,2-2-16 0,0-4-12 0,3 0-14 0,1-2-14 0,2-1-15 0,-1-4-10 15,1 0-6-15,5-3 0 0,-1 0 14 16,1-3 21-16,1-1 23 0,0-1 22 0,1-3 21 0,1-1 18 0,-1 0 16 0,3-2 14 16,2 2 13-16</inkml:trace>
  <inkml:trace contextRef="#ctx0" brushRef="#br0" timeOffset="70245.19">28888 13605 68 0,'8'-10'86'0,"3"2"14"0,-2 1 15 0,1 2 14 0,1 0 15 0,-2 2 15 16,1 3 14-16,2 0 16 0,0 0 9 0,-1 3 12 0,1 2-9 0,1 1-14 0,2 3-12 16,0 3-8-16,1-1-7 0,-2 4-9 0,2 2-9 0,0 1-11 0,-2 4-14 15,2-1-14-15,-2 3-13 0,2-1-15 0,-2 3-11 0,-1-2-10 0,-1 1-10 16,2 0-9-16,-1-1-12 0,3 0-15 0,-3-5-21 0,-1 1-23 0,1-2-23 15,0-1-24-15,-1-4-21 0,-1-1-20 0,5 0-20 0,-3-6-20 0,1-1-25 16,-1 0-29-16,-1-3-17 0,2-4-15 0,1 1-2 0,0-5 2 0,-2 0 15 16,3-2 16-16,-3-4 20 0,-1-3 22 0,-1-2 20 0,2-1 20 0,-1-3 17 15,-4-2 22-15</inkml:trace>
  <inkml:trace contextRef="#ctx0" brushRef="#br0" timeOffset="70637.59">29604 12938 115 0,'5'-5'158'0,"1"2"23"0,-1 1 19 16,-4 1 11-16,3 1 9 0,-4 0 6 0,3 0 0 0,-2 1 3 0,3-1 1 0,-1 0 3 16,-2 2 3-16,3 0-31 0,2-1-47 0,-3 2-36 0,0-2-31 0,2 3-16 15,0-2-13-15,-2 3-3 0,2 0-1 0,2 3 8 0,-2 1 9 0,1 3 14 16,-1 1 11-16,3 4 9 0,0 0 8 0,-2 4 4 0,2 5 4 0,-1 0 2 0,2 4 0 16,-3 3-7-16,2 2-2 0,-1 3-8 0,0 2-8 0,0 2-11 15,-2-1-11-15,-1 2-13 0,0-1-11 0,0-1-13 0,-2-5-8 0,2 1-9 16,-2-5-7-16,-1-2-1 0,1-2 0 0,0-5-1 0,-1-3-3 0,3 1 0 0,-3-5 0 15,1 0 0-15,1-5-1 0,-1-2-2 0,1 2-1 0,-2-3-2 0,1-1-1 16,0-1 0-16,-2-2 0 0,2 1-4 0,-2-2-2 0,0-3-2 0,0 0-1 0,0 0-6 16,0 0-9-16,0 0-11 0,0-2-11 0,-2-1-12 0,-2-2-10 0,1 2-9 15,-2-5-9-15,2 3-10 0,-3-4-9 0,-1 0-7 0,-3-4-5 0,2 2-7 16,-4-5-2-16,-2 4-2 0,1-3 4 0,-2-2 3 0,-1-2 6 0,-1 3 7 16,-4 0 6-16,4-2 7 0,-4 2 8 0,0 0 10 0,3 4 9 0,-3-1 13 15,3 2 13-15,0 1 11 0,3 3 11 0,0 2 11 0,3 1 9 0,0 0 8 16,2 4 7-16,2-1 5 0,2 2 7 0,0-1 1 0,1 4 2 0,0-4-2 0,4 6-2 15,-1-1-6-15,1 0-4 0,1 2-7 0,0-1-4 0,1 4-14 0,1-1-14 0,-2 0-26 0,1 2-33 0,3-3-39 16,-3 2-39-16,4 1-42 0,-2-4-40 16,3 4-20-16,1-3-8 0,-3 0-5 0,4-1-2 0,2-4 0 0,-2 0 0 15,1-3 6-15,7-3 14 0,-5-3 24 0,2-1 32 0,3-5 36 0,1-3 40 0</inkml:trace>
  <inkml:trace contextRef="#ctx0" brushRef="#br0" timeOffset="70778.75">29986 13390 123 0,'20'0'184'16,"-1"2"24"-16,-3-1 16 0,-2 1 16 0,-3 1 13 0,3 2 10 0,-5-1 9 15,3 1 12-15,-2-2 7 0,3 3 7 0,0 2-4 0,1-1-13 0,2 3-53 16,-2 1-69-16,1-1-37 0,0 1-23 0,0 3-26 0,2-2-22 0,-4 0-27 16,2 2-31-16,-2-1-39 0,1 0-41 0,-3 1-42 0,3-1-43 0,-2 1-46 0,-1 1-48 15,3-2-22-15,-3 1-10 0,1 1-4 0,0-4-3 0,0 1 5 0,1-3 10 16,-2 0 16-16,0-2 18 0,5-3 29 0,-5-1 30 0,1-6 35 0,3-1 36 0</inkml:trace>
  <inkml:trace contextRef="#ctx0" brushRef="#br0" timeOffset="71797.98">30481 12666 57 0,'0'-3'115'0,"2"-2"15"16,0 0 11-16,-2 0 12 0,1 0 11 0,-1 0 8 0,0 1 12 0,0 0 10 15,2-2 11-15,-1 2 10 0,-1-1 12 0,0 1-18 0,0 4-31 0,0 0-18 0,2-4-12 0,-2 4-6 0,0 0-6 0,0 0-4 16,0 0-4-16,0 0-3 0,0 4-5 0,2 1-1 0,-2 3-2 0,1-2 1 16,-1 6 4-16,2-1 2 0,0 2 2 15,-1 6-3-15,1 1-3 0,-2 1-5 0,1 3-4 0,-1 1-7 0,-1 1-7 0,1 2-8 16,0 0-5-16,-3 0-11 0,3-1-10 0,-2-1-14 0,0 1-15 0,1-4-17 16,-1-1-21-16,0-2-19 0,2-1-22 0,-1-5-19 0,-1-1-19 0,2-1-12 15,0-4-11-15,0-2-9 0,3-1-5 0,-1-2-6 0,0-2-3 0,-1-1-3 16,3 0-1-16,-1-1 3 0,0-2 5 0,1-2 10 0,-1-1 11 0,1 0 14 15,1-4 12-15,-2 1 13 0,2-4 7 0,-2 2 8 0,0-2 7 0,3-3 5 16,-5 1 5-16,4 0 3 0,-1 1 2 0,-1-4 4 0,0 3 0 0,2-1 6 16,-2-1 4-16,1 1 3 0,1-1 5 0,-2 0 2 0,2 0 1 0,0 2 0 0,0 0 2 15,0 1-1-15,2 2-1 0,0 0 1 0,-1 1-1 0,0 3 0 16,2 0 2-16,-2 0 1 0,2 3 0 0,1 0 3 0,0 3 1 0,-3-1 4 0,0 2 5 16,3 1 1-16,-2 0 2 0,-1 0 2 0,-1 1 1 0,-2 2 2 0,2-1 1 15,0 1 0-15,-3 3 0 0,-1-1-2 0,1 2-2 0,1 1 0 0,-3 0-5 16,-3 0-2-16,1 2-3 0,1 2-2 0,-4 1-1 0,2 0-4 0,-4 3-5 0,1-1-6 15,-3 1-7-15,1 1-12 0,-4-1-10 0,2 1-9 0,-2 1-6 0,3-2-4 16,-4 0-2-16,2 3-3 0,2-3 1 0,-2-1-2 0,1 2 0 0,0-3 1 16,1 0 4-16,1-1 5 0,2 1 7 0,-1-2 11 0,3 0 11 0,-2-1 7 15,1 1 7-15,2-2 4 0,0-1 4 0,-2 4 4 0,3-4 3 0,-1 1 3 16,1 0 2-16,1-1 5 0,-4-1 5 0,5 3 4 0,-1-6 0 0,1 4 3 16,-3-3 2-16,3 0 2 0,-2-1 2 0,2 0 0 0,-2-2 1 0,2 1 0 15,0-1-3-15,0 0-2 0,0-3-2 0,0 0-3 0,0 0-5 0,0 0 0 0,0 0-4 16,0 0-1-16,0 0-2 0,0 0-3 0,0 0-2 0,0 0-3 0,0-3-6 15,2 0-4-15,0-1-4 0,1 1-5 0,-2-2-4 0,5-3-6 0,-3 3-6 16,2-4-4-16,2 0-4 0,-2-2-4 0,4 2-1 0,-1-2 1 0,0 0-2 0,0 1 4 16,2 0 3-16,0-1 3 0,0 1 3 0,1 0 6 0,0 0 5 0,0 1 6 15,1 4 8-15,0-4 7 0,0 3 7 0,1 0 8 0,-2-1 5 0,1 2 2 16,0 1 6-16,-1 0 1 0,1 1 2 0,0 1 3 0,-2-1 2 0,0 1 2 16,-2 2 4-16,0 0-1 0,0 0 0 0,-2 0 1 0,-1 0-3 0,0 2 0 15,-2 0 0-15,0-1-2 0,-1-1 2 0,-1 2 0 0,-1-2 2 0,0 3-2 16,-1 1-1-16,1 0-2 0,-4 0-1 0,1-1-2 0,0 4-4 0,-3-2-2 0,1 2 0 15,-4 1-6-15,1 0-5 0,0 1-10 0,-2 1-11 0,-1 0-15 16,0-1-18-16,0 1-16 0,-2 0-19 0,4 1-14 0,-4-1-16 0,2-1-12 0,1-2-9 16,0 2-9-16,0-2-11 0,0 1-5 0,4-1-6 0,0-2 1 0,0 1 2 0,2-1 8 0,0 0 7 15,0-1 17-15,3 0 18 0,-2 1 18 0,3-2 17 16,-2 2 15-16,0-3 11 0,2 0 16 0,0 2 15 0,0-4 13 0,0 3 14 0,0-1 12 16,0-2 12-16,0 5 12 0,-2-3 12 0,2 1 5 0,-2-1 7 0,0 2 4 15,2 0 3-15,-1-1 5 0,-2 2 2 0,1 1 1 0,-1 2-1 0,0-3 1 16,-1 2 1-16,1 4 0 0,-2-2-1 0,1 2-2 0,-1 2 0 0,0-2-4 15,1 2-2-15,-1 0-4 0,0-2-5 0,-3 1-5 0,5-1-3 0,-2 2-7 16,1-2-4-16,0-2-6 0,-1 2-7 0,2-4-7 0,-1 2-4 0,2-2-8 16,-1-3-6-16,2 4-5 0,-1-4-4 0,0 1-6 0,1-3-8 0,1 1-9 0,0-3-13 15,0 0-15-15,0 4-14 0,0-4-17 0,0 0-13 0,0 0-19 0,3-1-17 16,-1-3-21-16,1 0-25 0,0-2-22 0,3 1-22 0,-3-2-8 0,0 1-1 16,4-3 8-16,-1 0 10 0,2-1 12 0,0-2 16 0,-2 1 15 0,2 0 16 0,1-1 18 15,-1 3 18-15,2-4 20 0</inkml:trace>
  <inkml:trace contextRef="#ctx0" brushRef="#br0" timeOffset="71945.98">30700 13370 67 0,'8'-1'101'0,"-2"1"16"0,2 1 14 0,-2 1 16 0,1-2 13 16,-3 3 16-16,1 1 10 0,-2 1 11 0,3-2 9 0,-3 2 9 0,2 1-9 16,-1 0-17-16,-1 3-17 0,-2-1-16 0,3 3-14 0,-3-2-7 0,1 2-9 15,-2-1-8-15,0 0-9 0,0 1-9 0,-2-2-9 0,2 0-10 0,-1 2-9 16,1-4-8-16,-2 4-5 0,0-3-8 0,2 1-7 0,0 0-8 0,0-4-13 0,0 3-12 16,0-3-19-16,2 0-20 0,-2-3-26 0,2 2-25 0,-2-4-27 0,0 0-26 15,0 0-24-15,0 0-25 0,0 0-27 0,0 0-29 0,0 0-16 0,0 0-11 16,3-2-1-16,0-2 6 0,1 0 9 0,1-1 15 0,-2 0 19 0,4-2 22 0,-4 0 22 15,2-1 26-15,1 0 24 0,2-2 25 0</inkml:trace>
  <inkml:trace contextRef="#ctx0" brushRef="#br0" timeOffset="72092.98">30902 13435 87 0,'6'1'104'0,"-1"2"10"0,-2-2 6 0,1 3 4 0,-1-2 3 0,-2 2 4 0,3 1 0 16,-1-2 2-16,-2 2 4 0,1 0 4 0,1 0-15 0,0 3-21 0,-2-2-18 16,3 0-15-16,-4 1-9 0,1 0-8 0,3 1-2 0,-3 0-4 0,1-1-3 0,-2 1-3 15,1-1-3-15,-1-1-5 0,2 1-7 0,-2-1-9 0,2-1-16 0,-2 0-15 16,3-3-20-16,-3 2-20 0,1-1-20 0,1-1-19 0,0 0-16 0,-2-2-15 15,0 0-19-15,6-2-16 0,-2-2-8 0,0 2-2 0,0-2 4 0,3-1 5 16,-2-1 11-16,1 0 10 0,2-2 13 0,-2 1 15 0,0-1 15 0,4 0 15 16</inkml:trace>
  <inkml:trace contextRef="#ctx0" brushRef="#br0" timeOffset="72199.39">31106 13477 78 0,'10'-1'97'0,"0"-2"14"0,-1 2 9 0,-1 1 9 0,1 1 7 0,-3 2 6 16,-1-1 3-16,0 1 4 0,0 3 0 0,-1-1 1 0,0-1-18 16,2 4-24-16,-3-2-22 0,2 3-20 0,-2-3-17 0,-2 4-14 0,3 0-19 15,-3 1-18-15,-1-2-23 0,0 2-22 0,0 2-23 0,-1-2-25 0,-3 1-20 0,3 1-20 16,-2 1-8-16,-1-3-4 0,1 2-4 0,0-1 2 0,-1-2 2 15,0 0 3-15,1 1 7 0,2-2 11 0,-3-2 14 0,3-3 17 0</inkml:trace>
  <inkml:trace contextRef="#ctx0" brushRef="#br0" timeOffset="72466.39">31511 13603 59 0,'11'0'110'0,"-3"0"13"0,1-1 8 0,-1-1 9 15,2 2 6-15,-4-2 9 0,2 1 9 0,-2-1 8 0,4 0 11 0,-2 1 11 16,0-1 8-16,0 1-16 0,1-1-32 0,-1 0-14 0,-2 0-8 0,1 2-1 0,2 0 2 16,-4 0 0-16,3 0 2 0,-3 0-3 0,1 0-6 0,1 2-6 0,2-2-8 15,-3 2-6-15,2-2-8 0,1 3-6 0,1-3-8 0,-1 0-5 0,2 0-4 16,0 0-8-16,3 0-8 0,-1 0-9 0,0 0-7 0,3-1-6 0,0-1-2 0,1 2-6 16,-1 0-2-16,3 0-4 0,-1 0 0 0,2 0-5 0,-1 0-2 0,-1 0-4 15,3 0-6-15,0 0-5 0,-1 0-2 0,-1 3-12 0,3-1-16 0,-1-1-27 16,-4 3-29-16,4-1-41 0,-5 0-48 0,3 5-50 0,-3-3-55 0,-1 2-25 15,0 1-11-15,-1 4-5 0,-5-1-3 0,2 3 1 0,-1 0 1 0,-4 3 11 16,1-2 15-16,-3 1 25 0,1 0 32 0,-1-2 41 0,0 1 50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1:26:27.291"/>
    </inkml:context>
    <inkml:brush xml:id="br0">
      <inkml:brushProperty name="width" value="0.05292" units="cm"/>
      <inkml:brushProperty name="height" value="0.05292" units="cm"/>
      <inkml:brushProperty name="color" value="#FF0000"/>
    </inkml:brush>
  </inkml:definitions>
  <inkml:trace contextRef="#ctx0" brushRef="#br0">686 8649 25 0,'-19'-11'80'0,"-3"-1"2"0,0 1 3 0,2-1-1 0,-2 0 2 0,2 3-1 16,1-1-3-16,0-2-1 0,2 3 0 0,2 0-4 0,2-2-2 0,1 3-26 15,2-1-34-15,2 2-18 0,1 0-4 0,-1-2-4 0,3 3-1 0,0-3 0 16,2 1-2-16,0 0 2 0,-2 0 0 0,2-1 3 0,3 1 2 0,-3-2 6 15,1 1 6-15,1 2 5 0,1-4 4 0,-2 3 4 0,1-1 1 0,1 4 2 16,0-3 3-16,0 0 0 0,1 2-1 0,-1 0 2 0,2-1 0 0,1 2 0 16,0 2-3-16,-1-1-1 0,4 0-4 0,-3 0-3 0,3 1-3 0,-1 0-4 0,0 1 0 15,0 1-5-15,4-1-1 0,-3 2-2 0,1 0 0 0,1 0-3 0,1 0 1 16,1 3 1-16,-1 0-1 0,2-1 1 0,-1 1 1 0,1 2-2 0,1-1-2 16,-2 1 0-16,3 1 2 0,2 0 0 0,0 1 2 0,0-3 0 0,1 5 2 15,3-3 0-15,-2 2-1 0,1 1 0 0,2 1 0 0,0-1 0 0,2-2-1 0,0 4 2 16,0-1 2-16,0-2-1 0,0 0-2 0,0 2-1 0,1-3 0 0,0 2 1 15,1-3 0-15,-2 0 1 0,0 0 0 0,-1 0 2 0,1-2 0 0,-3 1-1 16,0-3 0-16,1 0-5 0,-2 2-4 0,-1-4-9 0,-1 2-7 0,-2-2-10 16,2 0-15-16,-2 0-16 0,-1 0-18 0,1-2-7 0,-1 2-5 0,-2-4 0 15,0 2-3-15,-3 1 1 0,0-2-1 0,1 0 6 0,-4-1 2 0,1-1 10 0,-1 0 9 16</inkml:trace>
  <inkml:trace contextRef="#ctx0" brushRef="#br0" timeOffset="358.21">2020 8284 29 0,'3'-10'41'0,"0"-3"4"16,2-2 3-16,-2 4 2 0,4-1 4 0,-2 0 1 0,2 2 0 0,-2 0-3 16,1 0-5-16,1 2-2 0,-1 0-7 0,2 0-3 0,-3 0-4 0,1 3-3 0,-1-2-5 15,1 0-2-15,2 3-1 0,-3-2-1 0,-2 3 1 0,3-3-1 0,-2 3 1 16,-1 1 2-16,0-2-1 0,1 2-1 0,-2 0 3 0,1 2 1 0,-1-3 2 16,-1 3 2-16,-1 0 2 0,4 0 0 0,-3-2 0 0,-1 2-1 0,3 0 2 15,1-1-2-15,-3-1-1 0,2 0-1 0,3 2 0 0,-4-3 0 0,1 2-4 16,0-3-1-16,2 0-1 0,-2 3 0 0,2-3-3 0,0-1-4 0,1 3-5 15,-3-3-6-15,2-1-6 0,0 1-10 0,1 0-8 0,-1-1-9 0,4-1-12 0,-4 0-16 16,3 2-18-16,0-2-18 0,1 3-10 0,1-1-5 0,0-2-1 0,0 3 0 16,1-2 3-16,1 3 5 0,0-3 3 0,1 3 7 0,1 1 8 0,-1-4 7 15</inkml:trace>
  <inkml:trace contextRef="#ctx0" brushRef="#br0" timeOffset="1650.64">6839 7257 5 0,'-3'-2'54'0,"3"1"6"0,-3-3 9 0,3 0 9 0,-2 3 6 15,1-3 6-15,-1 0 5 16,-1-1 7-16,1-1 6 0,0 2 6 0,0-3-9 0,-1 0-15 0,3 0-6 16,-2 1-1-16,1-3-2 0,-1 3-2 0,2-3-5 0,-2-1-4 0,2 2-2 15,-1-2-5-15,1 0-5 0,-2 1-6 0,2-1-6 0,0-1-7 0,0 3-4 16,0-1-2-16,0-2-5 0,2 2-5 0,-1 1-4 0,1 0-5 0,0 2-5 0,-1-2-2 15,1 3-3-15,1-3-3 0,1 2-1 0,-2 1 0 0,1 0-1 0,0-2 1 16,2 1 1-16,-2 2-1 0,-1-1 2 0,1 0 0 0,2-1 1 0,-1 0 5 16,0 1 0-16,-1 0 1 0,0-1 1 0,0-1 1 0,0 2 0 0,1-2 1 15,-1 1 0-15,0 0 1 0,0 0-1 0,0 0-1 0,0-2 1 0,0 3 1 0,-1-1-2 16,1-1-2-16,0 2-1 0,-1 0 1 0,1 0 2 0,-1 2 1 0,1-3 2 16,-1 3 3-16,-1 1 2 0,2 0 2 0,-1 0 2 0,-2 2 1 0,1 0 3 15,-1 0 2-15,3-3 2 0,-3 3 2 0,0 0 4 0,2 0 3 0,1 0 4 16,0 1 4-16,2 1 7 0,-1-2 7 0,0 0 3 0,2 2 4 0,-1-2 2 15,3 2-1-15,-1-2 4 0,2 0 3 0,-1 0 5 0,1 1 3 0,1-1 5 16,2 1 7-16,-2-1 5 0,4 3 2 0,0-3 5 0,-1 0 5 0,3 0 5 16,1 3 6-16,2-2 2 0,0 1 1 0,0-2-2 0,0 3-4 0,3-1-1 0,-1 0-3 15,4 1-5-15,0 0-8 0,1-2-9 0,0 2-8 0,3 0-11 0,1 0-8 16,0-1-11-16,2 1-10 0,1 0-4 0,0-3-1 0,0 2-2 0,2 0-2 16,0-2-5-16,0 1-5 0,1-1-2 0,0 3-1 0,-1-2 1 0,3-1 0 0,-1 2-3 15,-1 0-2-15,3-2 1 0,-2 1 0 0,1 0-1 0,0 2 0 0,1-2 3 16,-1 0 3-16,3-1 1 0,-1 0 3 0,1 3-3 0,0-3-3 0,0 0-1 15,2 0-3-15,0-3 2 0,1 2-1 0,-2 0 0 0,1 1-2 0,1-4-2 16,-1 3 0-16,3-1-3 0,-2 0-3 0,2 1-2 0,-2-3 0 0,-1 2 2 16,3 0 1-16,-2-1 0 0,2 0-2 0,0 1-1 0,-2 1-1 0,1-1-1 0,0-1-2 15,-2 0-1-15,1 2 0 0,-3 0 0 0,-1-1-1 0,0 0-2 0,-3 2-4 16,0 0-1-16,-4 0 1 0,2 0-1 0,-4 0 0 0,-1 0 2 0,-1 0 2 16,-1 0 1-16,-1 0 2 0,-2 0-3 0,1 0 2 0,-1 0 0 0,-3 0 3 0,3-1 2 15,-4-1 3-15,3 0 2 0,-1-1 0 0,-1 0 1 0,1-3 1 0,-1 4-2 16,0-5-2-16,0 1 0 0,-1 1 1 0,1-1 1 0,-2 1 0 0,-2-2-1 15,2 1-5-15,-4 1 1 0,0 0-1 0,-2 0-2 0,0 0-3 0,-4-1 0 16,0 4-1-16,-1-1 0 0,-3 1-1 0,1 2 2 0,-3-4-1 0,-2 4-1 16,-2 0-2-16,0 0-6 0,0 0-10 0,0 0-19 0,0 0-27 0,-2 1-43 15,-2 2-49-15,-3-1-62 0,1 2-66 0,-5-3-64 0,1 3-67 0,-1 1-39 0,-3 0-25 0,1 0-11 0,-2 2-5 0,0-2 4 0,-2-1 10 0,1-4 18 16,-1 0 27 0,2 0 42-16,1-5 52 0,-2-6 62 0,2-2 66 0,0-5 67 0</inkml:trace>
  <inkml:trace contextRef="#ctx0" brushRef="#br0" timeOffset="2765.05">10009 7031 17 0,'0'0'76'0,"0"0"8"0,-1 4 6 0,-1-3 4 0,1 2 3 0,-1-2 4 16,0 1 0-16,1 0 0 0,1-2-1 0,-2 0 3 0,2 0-10 0,0 0-15 15,0 0-14-15,-3 1-13 0,3-1-5 0,0 0 1 0,0 0 1 0,0 0 5 0,0 0 5 16,0 0 8-16,0 0 7 0,0 0 10 0,0 0 7 0,0 0 5 0,0 0 6 16,-3 0 5-16,3 0 3 0,-1-1 1 0,1 1-3 0,0 0-2 0,-2-2-4 15,2 2-2-15,-1-2-3 0,1 2-5 0,0 0-6 0,-2 0-3 0,2 0-4 16,0 0-4-16,0 0-4 0,0 0 0 0,0 0-7 0,-2-1-4 0,2 1-5 16,-3 0-5-16,3 0-4 0,-2-3-5 0,2 3-5 0,-3-1-6 0,0 1-7 15,1 0-8-15,-1-2-9 0,2 2-9 0,-4-2-9 0,2 2-9 0,0 0-4 16,-2 0-2-16,2 0-2 0,-2-3-1 0,3 3-4 0,-2-2 1 0,0 1 0 0,0 1 1 15,1 0 3-15,0-2 3 0,1 2 6 0,-1-1 5 0,1-1 6 0,-1 0 5 16,1 1 3-16,-1-1 1 0,1 0 0 0,1 1 0 0,-1-3 0 0,-2 1 0 16,4-2 0-16,-2 2-1 0,-1-3-1 0,2 4 0 0,-1-4 0 0,0 3-1 0,1-1 1 15,-1-1-1-15,-1 5 1 0,3-3-1 0,0 3 3 0,-2-3 2 0,2 3 4 16,0 0 1-16,0 0 2 0,0 0 0 0,0 0 1 0,0 0 3 0,0 0-1 16,0 0 0-16,0 0 1 0,0 0-1 0,0 0 1 0,0 0 2 0,0 0-3 15,0 0 0-15,0 0 1 0,0 0-3 0,0 0 0 0,0 0 0 0,0 0 0 16,0 0 0-16,0 0 1 0,0 0 1 0,0 0 2 0,2 0-1 0,3 0 4 15,-2 0 5-15,0 0 2 0,0 0 5 0,3 0 5 0,-3 0 3 0,2 0 10 0,3 0 7 16,-1 0 7-16,2 0 7 0,-1 0 5 0,2 0 9 0,-1 0 6 0,5 0 9 16,-2-2 2-16,3 2 2 0,-2-1 1 0,4 1 1 0,-1 0-1 0,1-2-1 15,4 0-5-15,-2 0-4 0,3 2-7 0,0-3-6 0,1 3-6 0,0-1-9 16,2-3-6-16,2 1-8 0,-2 1-6 0,1-1-6 0,2 0-5 0,-1 1-3 0,3-1 0 16,0 0 1-16,0-1 4 0,0 2 4 0,2-1 3 0,-2-1 3 0,3 3 3 15,-1 0 2-15,1-3 0 0,0 4 2 0,-1-1 2 0,1-1 2 0,2 0 1 16,-2 2-2-16,0 0-1 0,0-1-3 0,-1-2-3 0,1 3-4 0,0-1-1 15,-1 1 0-15,1 0-1 0,-3 1 2 0,2-1 0 0,-2 3-1 0,0-2-2 16,0 1-1-16,-1 1-1 0,-1 1 2 0,0-3-5 0,1 3 0 0,-1-2-2 16,-1 4-3-16,-1-3-4 0,-1 2-4 0,2 0-2 0,-2-2-4 0,0 2-2 0,-1-1-2 15,-2 0-1-15,2 0 1 0,-1 1-2 0,-2-2-3 0,1 0 0 0,0 1 0 0,0-3-1 16,-1 3-2-16,1-1 1 0,2-1-1 0,-3 0-1 0,1 0 0 0,-2-1 0 0,1 0-1 0,1-1 0 16,0 3-1-16,-2-3 0 0,0 0 1 0,0-3-1 15,-4 3 1-15,1-1 0 0,-2 0-1 0,0-1 2 0,-5 2 1 0,2-2 1 16,-2 2 1-16,-2-2-2 0,-3 2-1 0,1-1 0 0,-2 1-2 0,-2 0 2 15,-2 0-1-15,0 0-1 0,0 0-2 0,0 0-8 0,0 0-9 0,0 0-20 16,0 0-21-16,0 0-41 0,0 0-43 0,0 0-58 0,0 0-60 0,0 0-76 16,0 1-84-16,0-1-48 0,-6 4-33 0,-2 0-15 0,0-1-5 0,0 1 4 0,-6 0 8 15,0-3 19-15,-5-1 20 0,1 0 38 0,-2-5 46 0,-2-2 59 0,-1-2 60 16,1-2 78-16</inkml:trace>
  <inkml:trace contextRef="#ctx0" brushRef="#br0" timeOffset="3527.59">9191 5084 36 0,'0'0'105'0,"0"0"18"15,0 0 14-15,-2 1 11 0,2-1 13 0,-2 1 11 0,2-1 7 0,0 0 7 0,0 0 3 16,-3 0 5-16,3 0-6 0,0 0-13 0,0 0-24 0,0 0-31 16,0 0-14-16,0 0-11 0,0 0-4 0,3 3-2 0,2-3 2 0,0 2 0 0,-1 0 3 15,3 0 3-15,-1-2 4 0,5 2 4 0,-3 1 5 0,3 0 5 0,-1-1 4 16,4 1 2-16,0 1-1 0,0-3-1 0,2 3-5 0,0 0-9 0,0-4-10 15,3 5-11-15,-2-5-7 0,2 2-9 0,0 0-7 0,0-1-8 0,-2 1-9 16,2-2-7-16,-3 2-8 0,1-2-5 0,-2 2-6 0,1-2-4 0,-2 0-5 16,-3 0-3-16,0 0-9 0,-1 1-16 0,-1-1-21 0,-1 2-25 0,-3-2-29 15,-1 1-33-15,-2 2-34 0,-2-3-37 0,0 2-33 0,-3 1-33 0,-2 3-30 0,-1-1-31 16,-5 2-14-16,1 3-6 0,-5 3 7 0,-3-2 9 0,-1 4 18 0,-2 1 27 16,-2 2 26-16,-4 0 34 0,0 1 34 0,-3 1 38 0,0-2 33 0</inkml:trace>
  <inkml:trace contextRef="#ctx0" brushRef="#br0" timeOffset="3717.02">8994 5666 14 0,'-6'15'103'0,"1"-1"17"0,2-1 10 0,1-3 8 16,0-1 5-16,2-4 4 0,2-1 1 0,0 1 8 0,3-5 11 0,0 2 11 16,4-2 15-16,2 0-6 0,2-2-17 0,1 2-13 0,7 0-14 0,-1-3-3 15,5 0 1-15,1 0 3 0,2-2 6 0,1 0 6 0,1 0 7 0,0 0 1 16,3 0-4-16,0-2-11 0,-1 2-13 0,-2-1-13 0,2 1-12 0,-2-2-13 16,-2 2-13-16,2-1-13 0,-3 2-13 0,0 0-12 0,-2-1-14 0,-1 2-22 0,-2 0-24 15,2-1-29-15,-4 1-30 0,-1-2-31 0,0 1-33 0,-2-1-31 0,-1 3-31 16,-2-2-32-16,1-1-32 0,-1-2-26 0,-1 2-24 0,0-3-8 0,0 0-2 15,-1-1 9-15,-1 0 15 0,1-5 20 0,-2 2 24 0,2-3 30 0,-4 0 32 0,0-2 30 16,0 0 30-16,0-2 31 0</inkml:trace>
  <inkml:trace contextRef="#ctx0" brushRef="#br0" timeOffset="3937.01">10164 4940 102 0,'10'2'127'0,"-1"1"10"0,-1 1 11 0,-1-3 6 16,-2 3 8-16,-1 0 10 0,2 1 11 0,-3 0 12 0,1 0 9 0,-3 0 10 15,2 2 7-15,1 1-26 0,-3 1-45 0,1 0-18 0,0 4-10 0,-1-2-3 0,-1 2-3 16,-1-1-2-16,-1 3-3 0,-1-1-7 0,-1 2-7 0,-2 0-11 0,-2 1-9 16,-3 0-9-16,2 0-9 0,-4 1-8 0,2 1-7 0,0-2-7 0,-3 2-7 15,1-1-8-15,1 0-8 0,0-1-13 0,1-2-17 0,-1 0-22 0,2 1-25 16,2-5-25-16,-1 1-24 0,1-2-24 0,3-2-22 0,0-1-24 0,0-3-26 0,2 0-24 16,3-4-28-16,0 0-9 0,0 0-4 0,5-4 7 0,0 0 9 0,1-3 19 15,4-3 22-15,-1-2 23 0,2-1 24 0,-1-1 24 0,4-5 23 0,0 0 24 16</inkml:trace>
  <inkml:trace contextRef="#ctx0" brushRef="#br0" timeOffset="4086.01">10520 4810 92 0,'18'-10'120'0,"-1"0"13"0,-3 1 13 15,0 1 10-15,-1 3 7 0,0-1 8 0,-1 1 6 0,1 0 4 0,1-1 3 16,-1 4 3-16,4-1 0 0,-2 1-31 0,3-1-49 0,0 2-24 0,1 1-13 16,0 0-13-16,-2 0-9 0,2 0-12 0,0 1-9 0,-1 2-11 0,0-2-9 0,-2 3-17 15,-2-2-18-15,-1 2-17 0,-2 1-16 0,0 2-17 0,-3-1-17 0,0 3-19 16,-5-1-21-16,-1 3-20 0,-2 0-20 0,-2 4-9 0,-4-2-4 0,-2 2 2 15,-3 2 3-15,0 1 13 0,-5-1 14 0,0-1 14 0,-4 2 16 0,1 0 15 16,-5-2 17-16</inkml:trace>
  <inkml:trace contextRef="#ctx0" brushRef="#br0" timeOffset="4383.99">10373 5265 117 0,'-3'8'138'0,"-2"0"15"0,1-1 10 0,0-3 9 0,0-1 7 0,2-2 2 15,2-1-1-15,0 0 3 0,0 0-1 0,3 0 1 0,2-1 0 0,1 0-36 16,2-3-54-16,2 1-25 0,2 0-14 0,2-2-5 0,1-1-5 15,2-1 4-15,0 2 2 0,1 0 5 0,2-3 9 0,0 3 5 0,0-1 5 16,0 1 6-16,1-1 7 0,0 1 5 0,1 3 2 0,-3-3 4 0,1 3 1 0,2 0-4 16,-4 1-6-16,2-2-5 0,-1 2-6 0,-3 1-4 0,3 1-8 0,-4 2-3 15,0-2-6-15,-2 1-4 0,1 2-7 0,-3 1-5 0,0 0-3 0,0 4-6 16,-3-1-6-16,0 2-3 0,-3 0-2 0,1 2-4 0,-3 3-2 0,0 0-2 16,-3-1-1-16,0 5-2 0,-1 2 1 0,-1-2-2 0,-3 3 0 0,-1 0-1 15,0 1-1-15,0 0 0 0,-3 3 0 0,0-2 1 0,1 1-1 0,-1-2 0 16,-2 0-1-16,1 2-1 0,2-5 1 0,-1-1-2 0,0 0-2 0,0-2 0 0,1-2 1 15,2-2 0-15,-1 0 2 0,0-2-3 0,2 0-3 0,2-2-10 0,-2-1-16 16,-1-2-22-16,1 1-26 0,1-2-34 0,0-2-37 0,-2 0-38 0,1-3-39 0,-2-1-35 16,0-1-38-16,-1-1-18 0,2-2-8 0,-2-2-3 0,-1-2 1 0,-1-1 11 15,3-3 12-15,-3 2 23 0,0-3 26 0,2 0 33 0,-3-5 37 0,3 0 38 16</inkml:trace>
  <inkml:trace contextRef="#ctx0" brushRef="#br0" timeOffset="4527.13">10528 5480 95 0,'-5'9'127'0,"0"0"12"0,-4 1 10 0,1-1 8 15,-2 1 7-15,0 0 6 0,-1-1 3 0,-1 2 5 0,0 1 1 0,2-1 4 16,-2 1 0-16,2 2-32 0,1 0-49 0,1 1-26 0,0-2-16 0,0 2-13 0,3 0-10 16,2 0-14-16,-2-1-16 0,2-1-25 0,0 0-29 0,2 0-32 0,1 0-31 15,1-2-27-15,2 1-27 0,-1-2-12 0,2-1-5 0,1-2-4 0,-2-2-1 16,4-2-1-16,-1-3 1 0,3 0 6 0,-1-6 10 0,-1-3 19 0,5 0 25 16,-2-5 28-16</inkml:trace>
  <inkml:trace contextRef="#ctx0" brushRef="#br0" timeOffset="4793.99">11216 5183 84 0,'-2'7'154'16,"-2"-2"14"-16,0 1 12 0,-1-2 13 0,1 1 5 0,-2-3 3 0,1 0 2 0,3-1-1 15,-1 3-1-15,1-2 3 0,2 3-10 0,2 1-13 0,1 0-45 0,-1 4-60 0,3 0-27 0,-2 2-13 16,3 2-10-16,-1 2-7 0,0 1 2 0,-1-1 4 15,1 2 5-15,-2 3 5 0,3-1 4 0,-1-1 2 0,-2 4 3 0,-1-3 0 0,1 2 1 16,0 0 1-16,-1-2-3 0,0 2 0 0,-1-2-2 0,2 0-6 0,-3-2-8 16,2-1-11-16,1-1-10 0,-2 0-14 0,-1-2-17 0,3-3-20 0,-3-2-20 15,0 0-18-15,2-2-19 0,-2-3-16 0,0 2-20 0,0-6-20 0,0 0-30 16,0 0-31-16,0 0-15 0,0-8-5 0,0-1 5 0,2-3 5 0,-1 0 15 16,-1-4 16-16,2-3 16 0,0-1 20 0,-1-3 18 0,2-1 16 0,-1-5 20 15</inkml:trace>
  <inkml:trace contextRef="#ctx0" brushRef="#br0" timeOffset="5260.47">11390 4572 50 0,'6'-5'126'15,"-1"1"21"-15,-2 1 14 0,0 0 16 0,-1 1 14 0,-2-1 12 0,3 0 10 0,-2 0 4 16,-1 3 3-16,0-2 2 0,2-2 1 0,-1 2-22 0,1 1-34 0,1-2-27 16,-1 0-28-16,3 2-12 0,0 0-7 0,1-2-8 0,1-1-5 0,0 2-2 15,1-1-3-15,0-1 3 0,3 2 1 0,-2-2 2 0,1 0 1 0,2 1 1 16,-2 0-4-16,4-1-3 0,-3 3-5 0,2-1-6 0,-1-1-7 0,1 1-8 15,1 1-8-15,1-1-8 0,0 0-9 0,-2-2-6 0,4 3-3 0,-1 0-4 16,0 1-2-16,0-3-2 0,1 1 0 0,-1 2 0 0,1-3 0 0,0 2-1 16,1-2 1-16,-2 1 0 0,2 1 1 0,-2-2 1 0,1 2 1 0,0-1 4 0,-3 2 2 15,2-2 2-15,-3 2 3 0,0-3 0 0,-1 3-1 0,-1 0 6 0,2 0 6 16,-4 0 6-16,1 3 6 0,-2-3 2 0,3 0 2 0,-3 2 1 0,0 0 1 16,-1-1-3-16,1 3-3 0,-3 0-3 0,3 1-3 0,-3-3 0 0,4 3 0 0,-4 1-4 15,1-1-9-15,-1 1-5 0,0 1-6 0,1 1-2 0,0 1-4 0,1 0 0 16,-1 2-1-16,-1 1-1 0,1-1 0 0,2 4 0 0,-2 0 0 0,1 1 1 15,2 5 2-15,-1-2 2 0,-2 4 2 0,3 1 2 0,-3 1 5 0,3 3 2 16,-1 4 1-16,-1 4 1 0,-1-2 2 0,3 7 2 0,-4 1 2 0,1 0-2 16,-1 5-1-16,2-1-2 0,-1 5 0 0,-2-1 1 0,-2-1 0 0,3 0 0 15,-2-1-5-15,2-1 0 0,0-4 0 0,-1-1 2 0,2-3 3 0,-1-3 3 16,2-2 2-16,1-3 3 0,-1-1 3 0,1-3 3 0,-1-3-1 0,-1 2-2 0,3-3-1 16,-2-2-3-16,-3-1-1 0,3 1-2 0,-1-2-2 0,0-3-4 0,-1-1-5 15,0 0-5-15,-2-2-1 0,2-1-3 0,-2-1-2 0,0 0-3 0,-1-4-2 16,1 2 1-16,-2-4-1 0,-1 2 3 0,2-4 1 0,-2 0-2 0,0 1-1 0,-2 0 0 15,2-4 1-15,-4 1-3 0,2 0-2 0,-1 2-7 0,-2-3-6 0,1 0-17 16,-5 0-21-16,0 0-31 0,0-3-34 0,-3 2-37 0,-5 0-40 0,1-3-42 16,-3-1-47-16,-3-4-40 0,2 1-42 0,-6-1-35 0,0-2-32 0,-1-4-11 0,-2 0-1 15,-1-1 13-15,0-4 21 0,0-3 28 0,-3-3 35 0,1-1 37 16,2-3 35-16,-3-2 46 0,0-6 44 0,-2 1 45 0</inkml:trace>
  <inkml:trace contextRef="#ctx0" brushRef="#br0" timeOffset="5719.27">11636 4925 104 0,'-3'6'123'0,"-2"-3"8"0,-2-1 6 0,0 1 5 16,1-3 4-16,-1-3 2 0,-2 2 3 0,1 1 1 0,2 0 1 0,-1 0 0 16,1 0 1-16,0 1-35 0,1 3-49 0,-1-2-23 0,1 1-11 0,-3 1-4 15,1 1-2-15,-2 1 0 0,1-1-1 0,-4 3 0 0,2 1 0 0,-2 0 2 16,-1 0-1-16,0 2 1 0,-1 0 1 0,0-1-1 0,0 0-4 0,1-1-2 0,0 0-2 15,-1 1-4-15,3 0-1 0,-1-1-11 0,2-1-10 0,0 0-9 0,0-1-9 16,0 2-7-16,4-4-8 0,-1-1-8 0,2 1-6 0,-1-2-7 0,3 0-7 16,0 0-3-16,3-3-6 0,0 0-1 0,0 0 0 0,0 0 3 0,3-3 5 0,2 2 7 15,1-1 5-15,0 1 6 0,4-5 8 0,-2 3 4 0,4 1 8 0,0-3 7 16,0 2 8-16,2-2 8 0,1 0 6 0,0 0 7 0,0 2 6 0,4-2 7 16,-2-1 6-16,-1 1 6 0,4 0 3 0,-4-3 4 0,3 3 6 0,-3-1 3 15,3 1 6-15,-2-2 4 0,1 1 6 0,-1 1 2 0,-1 0 2 0,1-2-1 16,-4 4 3-16,3-1 0 0,-5 0-1 0,3 1 0 0,-3 2 0 0,-1 0 1 15,-1-2 0-15,-1 3-2 0,-2 3-1 0,1-2-4 0,-4 0-4 0,3 2-1 0,-3-2-1 16,0 2 0-16,-1 1-2 0,0-1 2 0,-1 2-1 0,-1 0 4 0,0 2 2 16,0-1 1-16,-3 3 4 0,1 0 2 0,-1 0 4 0,-3 2 3 0,-2 1 5 15,0 2 1-15,0 0 4 0,-3-2 0 0,-1 3 1 0,-1-1-5 0,0 1-3 0,-3-2-8 16,-1 2-7-16,0-1-6 0,-1-1-7 0,-2 0-7 0,1 0-6 16,-2 0-6-16,-1 1-8 0,0-2-5 0,1-1-6 0,-2 1-6 0,-1-1-4 0,3 0-6 15,-1-2-6-15,2 2-14 0,2-1-16 0,-1-2-21 0,-1 0-18 0,4 1-22 16,0 0-25-16,0-1-28 0,1-2-29 0,0 0-26 0,1 1-25 0,0 0-22 0,0-2-21 0,4-1-20 0,-1 2-17 0,0-1 1 15,3-2 14-15,0 0 15 16,3-1 19-16,5-2 22 0,0 0 24 0,0 0 27 0,0 0 32 0,0 0 25 16,2-6 24-16,1-3 23 0</inkml:trace>
  <inkml:trace contextRef="#ctx0" brushRef="#br0" timeOffset="5915.28">11377 5250 21 0,'16'-7'81'0,"-3"2"10"0,-1-1 11 15,1 2 12-15,1 1 10 0,-3-1 9 0,2 2 10 0,-1-1 9 0,1 1 11 16,3 0 10-16,-2 0 9 0,3 1-15 0,-2-2-26 0,2 3-8 0,-1 0 0 0,3 0-4 15,-3 0-3-15,1 3-2 0,0-2-4 0,-1 1-5 0,0 0-7 0,0 0-5 16,-2 2-6-16,0-3-9 0,2 3-9 0,-5-1-6 0,1 1-9 0,0-1-6 16,-1 0-9-16,-3 2-9 0,3-1-8 0,-3-1-9 0,-2 0-9 0,2 1-14 15,-2 0-16-15,-1-2-18 0,-2 1-24 0,2 1-21 0,-3-2-22 0,-2 1-22 16,0 1-21-16,-2-2-23 0,-3 2-21 0,0 1-27 0,-2-1-25 0,-3 0-9 16,-1 3-3-16,-3 0 6 0,-2 0 9 0,-1 1 16 0,-1 1 20 0,-2-4 20 0,-1 3 21 15,1-3 20-15,-1 0 21 0,2-1 23 0</inkml:trace>
  <inkml:trace contextRef="#ctx0" brushRef="#br0" timeOffset="6088.27">11561 5434 52 0,'1'0'104'0,"-1"3"12"0,3 0 8 0,-3-3 4 0,2 2 3 0,-2-2 1 0,3-2 3 0,0 2 1 15,-1-2 4-15,1 2 2 0,0 2 4 0,2 0-25 0,1-1-36 0,0 3-21 16,1-1-14-16,-2 0-9 0,1 1-9 0,0-1-4 0,0 0-1 0,-1 1-3 16,0 0-1-16,-2-2-3 0,2 1-4 0,-2 1-4 0,0-2-9 0,-1 2-11 15,0 0-13-15,0 0-16 0,0-2-16 0,-2 4-12 0,-2-1-16 0,2 0-15 16,-4 0-17-16,2 1-15 0,-1 2-17 0,0-4-5 0,-2 3-5 0,-1 0 4 15,-1-1 2-15,1 1 9 0,0-3 10 0,1 2 14 0,-1-1 11 0,2-2 16 0,-3 0 14 16</inkml:trace>
  <inkml:trace contextRef="#ctx0" brushRef="#br0" timeOffset="6212.09">11589 5583 8 0,'0'0'63'0,"-1"-3"8"0,1 3 10 0,1-2 9 15,1-1 6-15,-1 1 6 0,4 1 4 0,-1 1 8 0,1-3 4 0,3 3 5 16,-1-3-9-16,0 1-13 0,3 2-9 0,-2-2-8 0,2 0-9 0,0 2-6 0,0-2-10 16,0 2-9-16,-1 0-5 0,0 0-5 0,-2 0-6 0,-1 2-6 0,3-2-7 15,-4 2-6-15,0 0-8 0,-2 0-8 0,1 1-10 0,-3 0-8 0,1 0-10 16,-4 0-8-16,1 1-11 0,-3 1-11 0,1 1-16 0,-5 1-17 0,0 1-17 15,-1 1-17-15,-4 0-6 0,-1 4-2 0,1-4 2 0,-4 5 1 0,-1-1 7 0,-2 1 6 0,-2-2 8 0,1 2 7 16,-3-1 10-16,-1 0 12 0</inkml:trace>
  <inkml:trace contextRef="#ctx0" brushRef="#br0" timeOffset="6372.09">11304 5899 57 0,'0'6'104'0,"2"-1"8"0,-2 0 6 0,3-2 6 0,0 1 7 16,5-3 9-16,0 1 11 0,2 1 15 0,2-3 11 0,4 3 13 0,3-2 11 0,0 0-15 15,5 2-28-15,1-3-7 0,3 0 1 0,2 0 5 0,2 0 6 0,3 0 16 16,1 0 15-16,1-3 15 0,-1 2 14 0,5 0 6 0,-1-2-1 0,-1 2-4 15,0-1-9-15,0-1-12 0,-1 1-13 0,-2-1-15 0,-3 1-17 0,2 0-29 16,-4 1-30-16,1-1-61 0,-5 2-77 0,0 0-96 0,-2 2-106 0,-1-1-71 16,-2 3-59-16,-3 1-25 0,0 0-13 0,-5 0-5 0,-1-1-4 0,-4 0 2 15,-2-2 3-15,-7-2 13 0,0 0 16 0</inkml:trace>
  <inkml:trace contextRef="#ctx0" brushRef="#br0" timeOffset="61735">13690 10265 70 0,'-20'0'101'0,"-1"-3"3"0,4-2 1 16,-5 1-1-16,1-3-3 0,0 0-2 0,-1-4-5 0,2 1-7 0,-2-1-6 16,3-3-5-16,-2 3-7 0,4-5-34 0,-2 3-49 0,2-2-22 0,1-1-9 15,0-1-5-15,3-2-1 0,0 1-2 0,-1 1-1 0,3 0 2 0,0-1 4 0,3-1 6 16,0 2 6-16,2 1 4 0,1 0 6 0,-1 0 5 0,5 3 4 15,-1-1 1-15,0 2 2 0,4 2-1 0,0 3 1 0,1-2-5 0,1 0-2 0,2 1-9 16,-1 2-8-16,3-2-5 0,0 2-1 0,3 1 2 0,-1-2-2 0,1 2 0 16,1-1 0-16,0 2 1 0,1-1 0 0</inkml:trace>
  <inkml:trace contextRef="#ctx0" brushRef="#br0" timeOffset="62086.02">14423 9603 36 0,'-4'8'53'0,"4"1"2"0,-1 2 3 15,1 3 1-15,0-1 2 0,0 2 2 0,1 2-1 0,1-1 1 16,1 5-9-16,0-2-11 0,3 4-17 0,-1 0-25 0,1 0-19 0,-1 2-20 0,3 0-9 15,0 0-7-15,0 0-3 0,0 2-2 0,0-2 0 0,1 1-4 0,-1-1 0 16,-1-1 1-16,-1 1 3 0,1-4 5 0</inkml:trace>
  <inkml:trace contextRef="#ctx0" brushRef="#br0" timeOffset="62828.12">14887 10410 25 0,'-16'42'38'16,"1"-4"5"-16,0-1 0 0,4-6-4 0,0-4-2 0,2-4 2 0,1-3-1 16,-2-3 3-16,2-4-2 0,0-3-4 0,0-1-8 0,-1-4-11 0,1-4-10 15,0 1-9-15,-3-4-10 0,0 1-9 0,-2-3-10 0,-1-1-11 0,0-2-4 16,-3-1-3-16,-1 0-1 0,-4-2 4 0,-2-2 3 0,-1-1 5 0,-2-4 1 15,-3 1 4-15</inkml:trace>
  <inkml:trace contextRef="#ctx0" brushRef="#br0" timeOffset="63153.4">12713 7604 56 0,'40'-9'65'0,"-1"0"-2"16,2 1 1-16,-3 1-1 0,0-4 0 0,2 3 1 0,-1 0-2 0,-1-2 0 15,0 0 0-15,3 1 3 0,-3-3-21 0,2 2-24 0,-1 0-14 0,2-2-5 0,-3 1-2 16,2-1 3-16,2 2 0 0,-4 0 0 0,0 0-5 0,1 2-4 0,-5 1-3 15,2 0-3-15,-1 2-1 0,-5 3-3 0,0-2-1 0,-3 3-2 0,-1-2-1 16,-3 3-1-16,-1 0 2 0,-4 0 2 0,1 0 1 0,-5 0 3 0,0 0 5 16,-1-1 5-16,-1-3 6 0,-4 4 4 0,2-4 2 0,-2-1 1 0,-2-1 2 15,0 0-1-15,-1-1 0 0,0-1-1 0,-2 0-6 0,2-3-5 0,-4 3-12 16,2-2-13-16,-3 0-10 0,0 2-10 0,0-2-3 0,-3-1-4 0,-1 2-1 16,1 0-2-16,-4 1 0 0,2 0 2 0,-3 1 2 0,-1 5 0 0</inkml:trace>
  <inkml:trace contextRef="#ctx0" brushRef="#br0" timeOffset="63418.74">13779 7287 36 0,'-11'21'60'0,"-1"3"6"0,-1 2 10 0,0 1 4 0,-4 3 7 15,0 0 4-15,0 2 9 0,0-1 4 0,-1 3 5 0,1 0-5 0,1 3-8 16,3 0-9-16,-1 1-10 0,1 0-6 0,1 4-5 0,1 2-6 0,1 0-7 16,-2-2-6-16,4 1-7 0,0 4-4 0,-1-1-3 0,1 0-5 0,1 0-2 0,-1-2-1 15,2 1 2-15,2-2-2 0,-3-1 1 0,4-3 2 0,0-1 1 0,1-6 1 16,0-1 0-16,2-6 0 0,0-1 4 0,0-5-3 0,2-2-1 0,-2-2-2 16,5-5-1-16,-2-2-2 0,0 1-6 0,2-6-2 0,1 2-2 0,-1-3-1 15,0-1-2-15,1 1 2 0,1-2 4 0,-3-2 1 0,5 1 0 0,-1-3 2 16,-1-1 2-16,4 1 6 0,-2-4 3 0,1 1 8 0,1-3 8 0,2-4 7 15,-2 2 3-15,4-4 3 0,-2-1 4 0,4-3 0 0,0 0-1 0,0-5 1 16,0 0-1-16,0 0 1 0,2-1-2 0,-1-1-3 0,1 2-6 0,-2-1-6 0,-1 0-7 16,0 4-6-16,1 0-6 0,-4 4-4 0,1 2-7 0,-3 3-1 0,-3-1-5 15,3 4-2-15,-5 1-5 0,1 4-11 0,-2-1-15 0,-2 4-21 0,1 1-22 0,-4 1-26 16,0 0-24-16,3 1-30 0,-3 4-31 0,-1 0-28 0,-1 2-26 0,-2 4-13 16,1-2-6-16,0 2-1 0,-4 3 1 0,2 1 10 0,0 0 12 0,-4-1 18 15,1 1 24-15,2-1 22 0,-2-4 24 0,-1 0 29 0</inkml:trace>
  <inkml:trace contextRef="#ctx0" brushRef="#br0" timeOffset="64776.2">16049 15349 24 0,'0'0'74'0,"0"0"9"15,2-3 10-15,-2 3 6 0,0 0 6 0,0 0 5 0,0 0 7 0,-2-1 6 16,2 1 5-16,-1-1 0 0,-1-2-2 0,2 2-7 0,0 1-12 0,-1-1-6 0,1 1-7 0,0 0 0 16,0 0 0-16,0 0 0 0,0 0 6 0,0 0 1 0,0 0 0 0,0 0 0 15,0 0 3-15,0 0-3 0,0 0-1 0,0 0-2 0,0 0-2 0,0 0-4 16,0 0-1-16,0 0-6 0,0 0-7 0,0 0-3 0,0 0-8 0,0 0-1 15,0 0-2-15,0 0-3 0,0 0-7 0,0 0-4 0,0 0-2 0,1 2-5 0,1 2-4 16,-1 2-1-16,3 2-2 0,-3 1-4 0,4 1-3 0,-1 4-1 0,1 3 2 16,0 1-4-16,-2 2-5 0,2 2-2 0,0 1 2 0,0 2 1 0,-1-2 1 0,-1 2 1 15,2 0 2-15,-2-1 1 0,0-1 1 0,1-2 3 0,-1 3 5 0,0-4 2 16,-1 0 0-16,2 0 4 0,-1-4 1 0,0 3 0 0,1-5 3 0,-1 1-1 16,0-1 0-16,0-5-3 0,-1 2-3 0,-1-3-3 0,1-1-1 0,0-2-3 0,-1 1-6 15,-1-6-3-15,0 0 0 0,0 0-2 0,0 0-3 0,3-3 1 0,-1-3 2 16,-2-3 2-16,1-1 2 0,2-3 3 0,-1-2 3 0,1-4 1 0,2 0 4 0,-2-3-1 15,2-3 4-15,3-2-1 0,-4 0-4 0,3-2 0 0,-1-2 0 0,2 2-1 16,3-1-4-16,-3-1-3 0,2 2-1 0,2 0-4 0,-1 1-2 0,-1 3-3 0,6 1-4 16,-5 0-1-16,1 3-3 0,1 2 0 0,3 2 0 0,-4 1-3 0,1 5-3 15,1 2-1-15,-2-2-2 0,1 4 0 0,0 3-1 0,-3 0 0 0,2 3 0 0,0 2 0 16,-2 3 0-16,-2 0-1 0,0 3 1 0,2 4 1 0,-2 0 1 0,0 4 1 16,-2-1-1-16,0 5 3 0,-1 2 0 0,0 0 0 0,-1 2 1 0,-2 1-3 0,0 2 0 15,-1 0 0-15,-1-1 3 0,0-1-2 0,-1-1-1 0,-1 3 0 0,-1-2 1 16,0 0 0-16,-2-2-2 0,2-1 0 0,0-3 3 0,-2 0 1 0,3 0 2 0,-1-4 2 15,0 0 5-15,1-4-1 0,-1 0 0 0,2-3 1 0,-1-2 0 0,0-2 0 16,2-3-4-16,0 0 1 0,0 0 1 0,4-3-1 0,-3-2-1 0,4-4-1 16,-2 1 0-16,2-3 0 0,1-2-3 0,-1-1 0 0,4-4-1 0,-2 3 1 15,3-4 2-15,-1-1-1 0,0 0 1 0,3-2 0 0,-2 2 1 0,1 1 2 0,2-4 1 16,1 3-2-16,-2-1-4 0,1 1-3 0,0 2 2 0,1 1-2 0,-1 1 0 0,0 1-1 16,3 1 1-16,-5 5-1 0,3-2-3 0,-1 4 1 0,1 1 2 0,-3 4-2 15,0 1-2-15,1 2 1 0,0 2 3 0,-1 4 0 0,1 1 1 0,0 4 2 0,-3 3 3 16,0 1-1-16,-1 5-5 0,0-2-1 0,0 5 1 0,-2-1-1 0,1 5-1 15,-4-5-3-15,2 5 1 0,-2-4-1 0,0 2 2 0,0-1 0 0,-1-2-3 0,-2 0-1 16,0-3-2-16,0 1 4 0,0-5 3 0,0 1-1 0,0-6-4 0,0 2-12 16,0-5-20-16,0 0-31 0,-2-1-39 0,-1-3-50 0,2 0-50 0,-1-3-64 15,0 1-65-15,2-2-39 0,-6 0-26 0,1 0-11 0,-3 0-6 0,-1 0-2 0,-1-2 4 16,-1 2 14-16,-1-1 17 0,-1 1 35 0,-1 0 40 0,0 0 48 0,-4 0 51 16,2 0 63-16</inkml:trace>
  <inkml:trace contextRef="#ctx0" brushRef="#br0" timeOffset="65279.04">14853 15053 72 0,'-15'-12'138'0,"0"3"15"0,-2-1 6 16,0 0 4-16,0 2 3 0,-4-3-1 0,2 4-2 0,0 2 0 0,0-3-2 15,-1 3 1-15,4 0 1 0,0 2-29 0,2 0-41 0,3 3-35 0,-2-2-30 16,2 4-10-16,5-1-5 0,-4 3 1 0,2 1 2 0,2 0 6 0,0 4 6 0,-2-2 5 16,3 5 1-16,-1 0 3 0,1 4 5 0,0 3 2 0,2 1 4 0,0 3 2 15,0 5 1-15,1 1 3 0,2 6 1 0,2 1-3 0,2 4-2 0,-1 4-4 0,4-1-4 16,-1 4-2-16,4 3-2 0,-1 0-3 0,4 2-4 0,1 0-3 0,0-1-7 15,4 2-3-15,-1 1 0 0,5-5 0 0,0 1-2 0,2-2-3 0,0 0-1 0,4-4-1 16,-2-2 2-16,2-4-2 0,-1-3 1 0,-3-3 1 0,4-3-1 0,-2-6 2 16,0-4 2-16,1-4-3 0,-2-3-3 0,1-3-2 0,-1-6-2 0,1-5-1 0,-1-4 1 15,0-2-1-15,0-6 1 0,-1-4-1 0,1-4 1 0,-3-3 1 0,0-3 1 0,-1-5 2 16,0-4 1-16,-3-4 1 0,-1-2 3 0,-2-2 4 0,-2-4 6 0,1-5 9 16,-4-1 6-16,-1-2 9 0,-4-3 9 0,1 0 6 0,-4 0 5 0,-2 2 5 0,-5-2 2 15,0 2 2-15,-3 3-1 0,0 0-1 0,-6 3-4 0,2 2-3 0,-6 3-5 16,-1 5-8-16,-1 0-7 0,-2 3-9 0,-1 3-9 0,-2 1-7 0,0 8-7 0,-2 1-7 15,2 5-4-15,1 3-3 0,-2 5 1 0,3 3-1 0,-1 4-3 0,2 5-7 16,3 5-8-16,-1 0-10 0,2 8-14 0,-1-1-9 0,2 6-11 0,3 1-11 16,-2 0-14-16,3 4-15 0,2 0-18 0,-1 0-24 0,3-2-26 0,3 0-27 15,1-2-27-15,2 0-24 0,3-3-26 0,0 0-11 0,6-3-5 0,1-1 4 0,3 0 5 16,2-2 12-16,2 0 11 0,0-1 16 0,2-3 18 0,1 3 23 0,0-3 26 16,1-3 29-16,-2 1 29 0</inkml:trace>
  <inkml:trace contextRef="#ctx0" brushRef="#br0" timeOffset="65498.01">15738 14488 66 0,'8'-14'189'0,"-3"0"33"0,-1 3 18 0,-7 3 10 15,0 2 6-15,-2-1 2 0,-3 6 1 0,0 1-2 0,-1 1-1 0,-1 1-2 0,-1 3-3 0,-1-2-4 0,1 2-58 16,-1 4-84-16,2 0-46 0,0 4-31 0,0 0-18 16,0 3-11-16,1 5-2 0,1 0 0 0,-1 4 2 0,0 4 5 0,1 0 8 15,1 5 10-15,1 2 11 0,1 4 14 0,4 2 9 0,-1 3 13 0,4 1 9 0,1 4 6 16,5-1 4-16,0 4 3 0,3 3-1 0,1 0 0 0,3 2-5 0,2 2-4 15,1 2-9-15,4 0-13 0,1 3-19 0,2-2-24 0,1 2-30 0,3 0-31 0,1 0-30 16,1-3-32-16,1-2-31 0,1-1-32 0,0-2-32 0,2-3-27 0,-1-4-38 16,1-2-40-16,-1-5-16 0,0-1-5 0,1-6 8 0,0-2 13 0,-2-3 18 0,3-3 19 15,-4-5 19-15,0-4 23 0,-2-4 27 0,-2-3 31 0,-1-2 29 0,0-6 29 0</inkml:trace>
  <inkml:trace contextRef="#ctx0" brushRef="#br0" timeOffset="66164.44">17374 15494 99 0,'-3'4'144'0,"0"1"20"0,0 0 18 0,-1 0 15 15,0-2 12-15,2-1 6 0,-1 1 4 0,2 1 1 0,-1-1 0 0,2-1 0 16,0-2 1-16,0 3-34 0,2 0-46 0,-1 0-30 0,4-1-24 0,-2 1-14 15,2 0-10-15,-1 2-6 0,3-1-1 0,-1 2 3 0,3 2 7 0,1 0 8 16,0 1 13-16,2 0 9 0,-1 4 13 0,1-1 11 0,2 2 16 0,0 2 10 0,2-2 4 16,-2 3 2-16,3 1-1 0,-1 0-6 0,1 3-10 0,2-2-8 0,-3 3-10 0,3-2-8 15,-3 2-10-15,1-1-11 0,-1 2-11 0,2-4-15 0,-4 1-14 0,2 1-16 0,-3-3-13 0,0-2-5 16,-1 1-7-16,-1-2 0 0,0-1 3 0,-2 0 2 0,-1-2 5 0,1-1 1 0,-2-2 3 16,-1-2 1-16,-2 2 3 0,0-1 1 0,-2-4 3 0,2 0 4 15,-2-1 5-15,-1 0 1 0,-1-3 0 0,0 0-2 0,0 0 0 0,0 0-2 16,0 0 0-16,0-3 0 0,0-3 1 0,0 1 1 0,-3-3-1 0,2-4-2 0,-4-2-2 15,1-4-4-15,-1-5-2 0,-2-3 0 0,-1-4 1 0,-1-3 0 0,-1-8-2 0,-1-1-3 16,1-1-4-16,-3-8-4 0,0-1-5 0,0-2-3 0,1-3-2 0,-1 1-2 16,0-3 2-16,1 0-2 0,-1 2-2 0,3 1-2 0,-2-1-4 0,4 3-1 15,0 7 1-15,-1 0 1 0,4 2 1 0,0 5 0 0,2 5 2 0,2 4 0 0,1 0 0 16,0 6 0-16,0 6 1 0,1 2 0 0,-1 3 1 0,3 3 2 0,1 3 2 0,-3 1-1 16,2 0-1-16,-1 3-1 0,4-2 0 0,-3 3 0 0,2-1 0 15,0 2 0-15,1-1 0 0,2 1 4 0,-2-2 3 0,2 0-1 0,3 3 2 0,0-3 0 16,2 1 0-16,3 0 2 0,-2 0 5 0,3-3 1 0,1 2 3 0,2-4 2 15,1 4 1-15,-2-5 1 0,3 1-3 0,0-3 2 0,-1 4-2 0,2-6 0 0,-1 4-1 16,2-1 0-16,-1-2-2 0,-1 2-1 0,-1-1-4 0,0-1-4 0,1 3-3 16,0-1-3-16,-2 3-4 0,0-1-5 0,-1 0-6 0,-1-1-13 0,0 5-14 0,-2-3-29 15,0 2-35-15,-3 1-49 0,1 0-50 0,-1 3-58 0,-3-3-57 16,0 2-53-16,-2 2-47 0,-2 0-31 0,2 2-24 0,-3 3-6 0,-2-1 0 0,-1 4 9 16,-2 2 13-16,-4 1 31 0,0 1 32 0,-4 4 49 0,0 1 53 0,-3 2 55 15,-5 0 60-15,2 0 51 0</inkml:trace>
  <inkml:trace contextRef="#ctx0" brushRef="#br0" timeOffset="66528.41">17924 15041 61 0,'0'7'191'0,"-3"-2"46"0,3 2 35 0,-1-2 25 15,-3 2 22-15,3-4 11 0,-1 3 5 0,1-2 0 0,-1 1 3 0,-1 0-3 16,3 0-1-16,-1 0-24 0,-1-2-33 0,2 1-62 0,2 0-74 0,-1 0-45 0,2-1-33 16,-1 2-20-16,-1 2-15 0,2 0-4 0,1 2 0 0,-3 2 4 0,2 1 4 15,-1 5 5-15,0-2 5 0,-1 6 6 0,3 0 1 0,-4 2 0 0,1 3-2 0,1 0-1 16,-1 2-1-16,-1-1-3 0,0 4-7 0,0-3-5 0,-1 1-4 0,-1-1-4 15,2-1-4-15,-1-1-4 0,1-3-2 0,-4-2 0 0,4 2 4 0,-1-5 3 16,-1-2 4-16,0-1 3 0,2-3 6 0,0 0-1 0,-1-5-1 0,-1 1-1 0,2-3-3 16,0-2 0-16,0-3 0 0,0 0-2 0,0 0 1 0,3-3-3 0,1-1-3 0,-3-1-4 15,4-2-5-15,-2-2-5 0,3-2-5 0,-1-2-1 0,1-2 2 0,3-1 3 16,-3-2-1-16,1-3 2 0,3 0-1 0,-2-5-2 0,3 3-2 0,-1-1-1 16,-1-1 0-16,4-1 0 0,-2 2 0 0,0 2 2 0,3-2 2 0,-1 4 0 0,-1 2-3 15,1 1-1-15,1 2-1 0,-1 1 1 0,1 5 1 0,0-1 3 0,-1 3 1 0,3 0 2 16,-3 4 1-16,2-2 3 0,-2 4 4 0,1 0 2 0,-1 1 3 0,-2 1 1 15,3 3 1-15,-3-2 2 0,2 3 4 0,-4 0 3 0,3 2 2 0,-3 1 1 16,0 3 0-16,1 0 0 0,-2 2-3 0,1 2-2 0,-2 1-4 0,1 2-3 16,-2 1-5-16,0-2-3 0,0 4-3 0,-1 0-10 0,-2 0-14 0,2-1-22 0,-2 1-28 15,-1-2-38-15,2 0-44 0,0 0-45 0,-4 0-46 0,1-1-50 0,-1 0-56 0,0-3-40 16,0-1-36-16,0 1-15 0,0 1-3 0,0-5 3 0,-1 1 7 0,-3-2 18 16,2-3 25-16,-2 1 37 0,1-4 42 0,0 1 45 0,-2-8 46 0,-1 0 51 15</inkml:trace>
  <inkml:trace contextRef="#ctx0" brushRef="#br0" timeOffset="66776.39">18707 14591 94 0,'19'-10'148'0,"-2"0"23"0,-2 4 18 0,0 0 15 0,-3 2 11 0,0 2 7 0,2 2 7 16,-2 2 6-16,0 0 9 0,-1 3 9 0,0 1 11 0,0 2-17 0,0 0-31 15,1 3-15-15,2 3-11 0,-3 0 4 0,1 3 4 0,0 3 2 0,-3 2-2 16,3 4 0-16,-2 2 1 0,0 4-5 0,0 2-6 0,-1 4-7 0,-1 2-8 0,-2 1-13 15,2 5-13-15,-4-1-22 0,1 3-23 0,-2 3-24 0,1-2-26 0,-3 5-17 16,-1 1-16-16,0-1-13 0,-1 4-14 0,-1-2-10 0,-3 2-10 0,2 2-17 16,-2 0-21-16,-2 0-25 0,0 0-28 0,-2-2-21 0,0 2-26 0,-1-1-26 0,-1 1-29 0,-1-4-32 15,-3 3-35-15,0-5-42 0,0 1-46 0,-1-1-14 0,-2-2-5 0,-2-4 11 16,2 3 14-16,-4-5 22 0,0-1 24 0,-2-1 25 0,-1-1 21 0,0-2 29 0,-4-1 28 16,-4-1 38-16,2-1 39 0</inkml:trace>
  <inkml:trace contextRef="#ctx0" brushRef="#br0" timeOffset="98464.77">22174 13436 29 0,'2'14'84'0,"1"-2"4"0,-1-1 3 0,0-1 3 0,-2 3 1 0,0-4 6 0,0 1 4 16,0 3 5-16,-2-2 6 0,0 3 4 0,2 2 4 0,-1-2-19 0,1 1-32 16,-2 3-12-16,0-3-1 0,2 4 3 0,-1-1 5 0,-1 0 2 0,1 2 7 15,-3 0 2-15,1 1 3 0,0-2 3 0,-3 4 2 0,1-2 4 0,0 0 2 16,1 1 5-16,-3 3 4 0,1-2 0 0,1 2-3 0,-1 1 3 0,0 2 1 0,-1 0-1 0,2 4 1 0,-2 0-3 0,2 1-1 0,-1 2 0 16,-1 0-1-16,1 2 1 15,-3 1 0-15,2-1 1 0,1 2 2 0,-2 1 3 0,0-2 1 0,0 3 3 16,2 1 1-16,-1-1 0 0,0 2-4 0,2 1-4 0,-2 0-3 0,4 2-4 15,-2-1-6-15,2 2-7 0,2 2-6 0,-4-2-6 0,5 4-8 0,0 0-5 16,0-1-6-16,5 2-7 0,-4 0-9 0,4 1-3 0,1-2-2 0,-1 3 1 0,2-2-1 16,2-1 2-16,1 0 3 0,-2 1 1 0,2-2-1 0,0 2-1 0,0-2 0 15,2-2-1-15,-1 3 1 0,0-1 0 0,2-3-2 0,0 0 1 0,1 2 1 16,-2-3-1-16,1-1-4 0,1-1-3 0,-1 0-3 0,3-2-1 0,-2-1-1 0,3-2 1 16,-1 0 0-16,2-3-1 0,-2 0-1 0,2-2 0 0,1 0-2 0,-1-3-1 15,1 0-1-15,-2-2 1 0,5-1-1 0,-1-1 0 0,1 0-1 0,-3-3-1 16,5-1-1-16,-2-2-1 0,0 0-3 0,3-3-1 0,0-3-1 0,1-2 1 15,-3-2 1-15,3-2-1 0,1 0 0 0,0-4 1 0,-2-2 1 0,2-3 2 16,-1-2-2-16,0-2 0 0,-2-2-1 0,1 0 0 0,0-5 2 0,0-2-1 16,-1-2 0-16,-1-1-2 0,-2-5-1 0,1-2-2 0,-1-2-1 0,1-4 0 15,-3 0 0-15,0-6 2 0,-1-2-2 0,-2-1 0 0,1-5 1 0,-3-3 1 16,0 0 0-16,-2-5 0 0,0-1-2 0,-2-4-1 0,-1 0 1 0,0-3-2 0,-2-1-1 16,-1 1-5-16,1-5-7 0,-3 1-2 0,2-4-1 0,-3 2-2 0,2-1 1 15,-1-3-3-15,-1 0-2 0,0 1-1 0,0 0 1 0,-1 0-2 0,-1 0-1 0,-1 1 1 16,0 0 1-16,0 4 5 0,0-3 3 0,-3 5 0 0,2-1 2 0,-3 2 1 15,0 2 0-15,-1 1 1 0,-2 3 2 0,0-1 1 0,0 4 0 0,-2-1 1 16,1 2 1-16,-3 3 1 0,0-3-1 0,-2 3 1 0,2 0-3 0,-2 0 2 16,-1 2 0-16,0 1-1 0,-2 2-2 0,0 0 0 0,1 0-1 0,-3 2 1 0,-1 2 4 0,-1 1-1 0,0 1 2 0,0 1-1 0,-2 2 1 0,1 1 2 31,-1 0 0-31,-1 4 1 0,-3 1 1 0,2 3 1 0,-1 1-1 0,-2 5 0 0,2 2-4 16,-2 1-2-16,-1 3-6 0,-1 2-8 0,1 5-9 0,1 0-13 0,-3 5-11 15,1 1-26-15,-1 4-31 0,2 5-32 0,-1 3-34 0,3 1-43 0,-1 3-45 0,2 3-41 16,-1 3-38-16,5 2-36 0,-1 3-32 0,5 3-8 0,3 0 2 0,3 2 10 15,-2-3 10-15,5 1 24 0,3-3 30 0,4-4 32 0,1-2 35 0,3-3 41 16,2-8 46-16,4-2 45 0</inkml:trace>
  <inkml:trace contextRef="#ctx0" brushRef="#br0" timeOffset="99481.96">26481 13465 11 0,'-3'3'113'0,"1"-3"17"0,-2 2 9 0,-1-2 2 16,1-2 0-16,0 1 1 0,-1-1 2 0,2-1 4 0,-2-1 2 0,1 0 6 15,-1 0 8-15,2 3-11 0,-2-3-17 0,4 3-22 0,-3-2-25 0,3 2-8 16,-6 0 92-16,6 1-76 0,-2 0 6 0,1 0 9 0,-2 0 5 0,1 0 7 16,-2 0 2-16,1 1-2 0,1-1-3 0,-2 1-4 0,1 2-6 0,-2-1-7 15,2 4-9-15,0-1-7 0,-3 0-7 0,2 1-6 0,-1 4-7 0,-2 0-9 16,4 2-8-16,-3 2-5 0,1 0-8 0,-1 5-6 0,-2 1-4 0,4 0-4 0,-3 5 0 16,2 2-1-16,-2 1 2 0,0 4 2 0,2 1 3 0,-1 5 3 0,-2 2 7 15,3 5 7-15,-1 1 13 0,-1 6 11 0,-1 2 7 0,3 2 9 0,-1 4 2 16,1 2 2-16,0-1 5 0,0 4 2 0,-1 1 5 0,2-2 5 0,2-2 1 15,2 3-1-15,-3-2-5 0,4-4-7 0,-1-1-11 0,1 0-16 0,0 1-8 16,0-3-4-16,1-1-4 0,1 1-5 0,0-1-5 0,-1 0-6 0,1-2-9 16,-1 3-8-16,3-4-5 0,-1 0-1 0,0 2-4 0,0-2-1 0,3-1 0 15,-1 0 2-15,-2 1-1 0,4-2-2 0,-2 2-1 0,-1-2-1 0,2 0 1 0,2-1-2 16,-1 0 0-16,1 0-1 0,1-4 0 0,1-1-1 0,-1-2-3 0,2-1 0 16,0-4-1-16,0-2-1 0,3-1-2 0,-1-5-1 0,3 0 0 0,-3-2 1 15,4-3 0-15,-4 0 1 0,2-1 0 0,1 0 0 0,1-5 1 0,-2 0-2 0,0 0 1 16,3-3-1-16,-1-1 1 0,-2 0-2 0,2-2 2 0,-1-1 3 0,0-4 0 15,0 1-1-15,-1 0 2 0,0-2 2 0,0-1 2 0,0-1-1 0,0-1 2 16,-2-2 2-16,3-1 1 0,-3 0 0 0,2-1 1 0,-2-2 3 0,3-1-1 16,-4-1-2-16,1-1-1 0,1-2 1 0,-1-1-2 0,1 0-3 0,-1-2-3 15,2-4 1-15,-3-1-1 0,2 1 1 0,-1-6 1 0,1 0-1 0,0-3 1 0,-1-1 0 16,1-1 0-16,-1-5 2 0,1 0 1 0,-2-3-1 0,1 0 1 0,1-6-1 16,1 0 1-16,-1-4 1 0,-1-1-2 0,-1-1-2 0,1-5-1 0,1 0-1 15,-1-3-4-15,-1 0-6 0,1-4 0 0,0 1 4 0,-1 0 0 0,-1-2-1 0,2-1 1 16,-1 3 0-16,0-3 1 0,-3-2-4 0,4 1 0 0,-5 1 2 0,1 0-1 15,0 2-1-15,-2-3 3 0,-1 3 4 0,1 1-3 0,-1-2-5 0,-2 0-1 16,0 3 3-16,-3 0 0 0,1 2 0 0,-2-2 2 0,-2 2 1 0,1 1 1 16,-6-1 1-16,1-1 0 0,-2 4 0 0,0-1 0 0,-1 0 0 0,-5 2 1 15,1 1 0-15,-3-2-2 0,2 0-1 0,-7 0-1 0,3 2 0 0,-3-2 0 16,-3 2 0-16,1 0 0 0,-3 2-1 0,1 3-1 0,-2-1 0 0,0 3 0 0,-1 4 0 16,-1 1 1-16,1 4 3 0,-2 5 0 0,1 0 1 0,3 7 1 15,-1 1 1-15,1 5-2 0,-2 2 0 0,1 3-2 0,-2 3-5 0,2 4-5 0,-3 1-6 16,4 2-13-16,-4 2-17 0,-2 1-31 0,0 4-37 0,1 1-42 0,-3 3-46 15,1-2-54-15,-2 2-61 0,0 5-55 0,1-1-48 0,-2 2-23 0,-1-1-7 0,2 2 2 16,1 0 4-16,-1 0 14 0,1-2 18 0,3 1 29 0,1-2 38 0,1-6 43 16,4 0 43-16,2-7 54 0,3-4 63 0</inkml:trace>
  <inkml:trace contextRef="#ctx0" brushRef="#br0" timeOffset="101779.31">18789 8691 17 0,'-6'-1'51'15,"-2"1"-2"-15,0 0-1 0,0-1 0 0,2-2 2 0,-2 3-1 0,0 0 0 16,4 0 3-16,-3 0-1 0,2 0 0 0,2 0-16 0,0 0-22 0,3 0-9 16,-3 3-3-16,1-2-1 0,2-1 2 0,0 0 1 0,-4 0 1 0,4 0 2 0,0 0 5 15,0 0 5-15,-3 0 3 0,3 0 7 0,0 0 6 0,0 0 6 0,0 0 6 16,-2 0 4-16,2 0 7 0,0 0 2 0,0 0 2 0,-3 0 2 0,3 0 2 15,0 0-5-15,0 0-1 0,0 0-8 0,0 0-6 0,0 0-4 0,0 0-7 0,0 0-5 16,0 0-8-16,0 0-2 0,0 0-6 0,0 0-3 0,0 0-3 0,0 0-2 16,0 0-2-16,0 0-1 0,0 0 0 0,0 0 0 0,0 0 0 0,0 0 1 15,0 0-1-15,5 0 2 0,-4 0 1 0,5 0-1 0,-1 0-1 0,1 0 1 16,2 0 1-16,0 0 2 0,3-4-1 0,-1 3 3 0,4 0 3 0,-1-2 0 16,-1-1 2-16,6-2 1 0,-4 1 2 0,5-1 1 0,1 1 0 0,0-3 3 15,1-1 2-15,3 0 2 0,0 2 1 0,0-4 0 0,3 3 2 0,-2 0-2 16,2 0 0-16,-1-1 0 0,0 4-2 0,-1-1-2 0,1 1-1 0,-3 1-1 0,-1 2-1 15,-3 1-2-15,0 1-4 0,-3 0-1 0,1 0-2 0,-4 1-2 0,1 3-3 16,-4 0-1-16,1-1 0 0,-3 0-3 0,-2 2-1 0,1-2-5 0,-3 2-6 16,2 0-7-16,-3 0-8 0,-1 0-11 0,0 0-14 0,-2 2-14 0,0-2-14 0,-2 2-20 15,0-1-21-15,1 3-12 0,-2-1-9 0,-3 0-3 0,3 2 0 0,-2 1 4 16,0-1 6-16,0-1 6 0,-1 1 7 0,-2 0 12 0,3-1 13 0,0-3 15 16</inkml:trace>
  <inkml:trace contextRef="#ctx0" brushRef="#br0" timeOffset="103510.8">18661 6896 21 0,'-6'0'34'0,"1"0"4"0,-1-5 3 0,1 4 4 0,0-1 4 15,2-3 6-15,0 1 3 0,0 3 3 0,1-2 0 0,1 0-1 0,1-1-2 0,-2 1 0 16,0 0-3-16,2 0-2 0,0 0 0 0,0 1-2 0,0 2 0 0,0-4-2 15,0 1 0-15,0 3-1 0,0-2-1 0,0-2 0 0,0 4 1 0,0 0 3 16,0 0 0-16,0 0 2 0,0 0-1 0,0 0 4 0,0 0-3 0,0 0-1 16,0 0-1-16,0 0-3 0,0 0-1 0,0 0-4 0,0 0-4 0,0 0-1 0,0 0-4 15,0 0-2-15,0 0-2 0,0 0-2 0,0 0-1 0,0 0-3 0,0 0 2 16,0 0 2-16,0 0 0 0,0 0 1 0,0 0-1 0,0 0 0 0,0 0 0 16,0 0 1-16,0 0 4 0,0 0 3 0,2 0 3 0,1 3 5 0,2-3 7 15,0 1 6-15,1-1 2 0,1 0 2 0,2 0 2 0,0 0-1 0,0 0 4 16,3 0 2-16,-1 0 3 0,0 0-1 0,3-1 0 0,-2-2-4 0,1 3-2 15,4-2-1-15,-4 2-6 0,4-3-3 0,1 3-5 0,-2 0-2 0,3-3-1 0,2 3-3 16,-2 0-2-16,1 3-3 0,1-3-3 0,-2 0-3 0,1 3-3 16,2-1-2-16,-2 2-4 0,2 1-4 0,-5-1-3 0,4 1-3 0,-3-2-2 0,0 2-2 15,1 0-2-15,-3 0 0 0,0-3 0 0,-2 2-1 0,2 1 0 0,-2-3 1 0,0 1 2 16,0 0 1-16,0-1 3 0,-2 0 2 0,2-2 1 0,-3 1 2 0,2-1 0 16,-1 0 2-16,1 0 2 0,-1 0 0 0,1 0 1 0,-2 0-2 0,2 0-2 15,0-1-1-15,1 1-2 0,-3 0-3 0,2 0-2 0,1 0-1 0,-2 0-3 16,4 0-3-16,-1 0-1 0,-2 0 2 0,4 0-2 0,-2 0 0 0,1 0-1 15,1 0-4-15,-1 0 3 0,2 0 3 0,0 0 4 0,2 0 1 0,-2 0 2 16,0 0 1-16,2 0 3 0,2 0 3 0,-2 0 2 0,2 0 3 0,0 0 0 16,-1 0 4-16,1 0 2 0,1 1 6 0,-1-1 2 0,1 0 1 0,-1 0 2 0,1 0 0 15,-2-1 0-15,0 1 2 0,1 0 2 0,0 0 3 0,-5 0 0 0,4-2 0 16,-1 2 1-16,-2 0-4 0,0 0-1 0,0 0-2 0,1 0-3 0,-1 2-3 16,-3-2 0-16,4 0 1 0,-1 0 1 0,-3 0-1 0,3 0-2 0,1-2-5 0,-5 2-4 15,5-2-3-15,0 2-1 0,-2-3 0 0,2 0 2 0,0 1-1 0,2-3-1 16,1 1-1-16,0 0-3 0,2-1-3 0,0 0-2 0,2-1-4 0,-1 1 1 15,4-2 2-15,-3 1 0 0,2 1-1 0,1 1 2 0,1-1-1 0,-4-1-2 16,3 3-3-16,-2 1-2 0,1-2 2 0,-3 0-1 0,4 3-1 0,-7-3 2 0,3 3 1 16,1-3-1-16,-3 3 0 0,-2-1 1 0,3 1 0 0,-2-3 2 0,-2 3 0 15,1-2 3-15,-1 2 4 0,2-3 1 0,-2 3 0 0,0 0-1 0,0-3-3 16,0 3 1-16,0-3 2 0,-1 0 1 0,0 3 0 0,0-3 1 0,-1 4-2 16,0-5 1-16,3 2-1 0,-5 2-2 0,3-3 0 0,-2 3-1 0,0-3 1 15,1 3 0-15,1-1 1 0,0 0-1 0,-2 1-2 0,4-1-1 0,-4 2-1 0,2-2-2 16,0 2-1-16,0 0-2 0,0 2-1 0,0-2 1 0,2 2 0 0,-1-1-2 15,-1 1-2-15,3 0 1 0,-1-1 2 0,0 3 1 0,1-3-2 0,-2 3 1 16,-1-1-2-16,2-2 0 0,-1 4 2 0,-1-5-3 0,0 4-1 0,-2-3-1 16,3 3 2-16,-3-2 0 0,0 0 4 0,1-1-2 0,-2 3 0 0,1-3-1 15,0 0 0-15,-3 2 1 0,4-2 0 0,-2 0 0 0,1-1 0 0,-3 3 1 16,3-3 4-16,0 1-1 0,-2-1-1 0,1 0 0 0,0 2-1 0,0-2 1 0,1 2 1 16,-1-2-1-16,1 0-2 0,-1 0 0 0,2 1 0 0,-1-1 0 0,-1 2 2 15,3-1 1-15,-3 1-4 0,2 0 1 0,0 1-1 0,-1-1 1 0,4 1 0 0,-4 0-1 16,2 1 0-16,-1 0-1 0,2-2 0 0,1 2-1 0,-4-1 1 0,5 0-1 15,-1 0-2-15,-4 1 1 0,5 0 0 0,-4-3 0 0,2 1-1 0,-1 1 0 16,0-1 0-16,0 0 0 0,0-2 0 0,-1 1 0 0,0-1-2 0,2 0 2 16,-2 0 1-16,3 0 2 0,-2 0-1 0,2-1 0 0,-1 1 0 0,1-2 1 15,-1 0 2-15,4 0 4 0,-2 1 1 0,0 1-1 0,2-2 2 0,-1 2 0 16,-2-1 3-16,1 1-1 0,0-3-1 0,-1 3 0 0,1-1 0 0,-1 0 0 0,-4 1 1 16,4 0-3-16,-3-3-3 0,-1 3-3 0,1 0 0 0,-2 0-1 0,2 0-1 15,-4-3 2-15,3 3 1 0,-2-1 1 0,0-1-2 0,-2 0 2 0,3 1-2 16,-2-1 3-16,2-2 2 0,-2 4 1 0,2-4 0 0,-3 3-2 0,0-3 1 0,0 0 0 15,3 3 1-15,-3-4 0 0,0 3-3 0,1-1 0 0,-3 0 0 16,1 1-1-16,-1 0 1 0,1 1-3 0,0-2-2 0,-1 2 0 0,2 1-1 0,-4 0 1 16,4 0-1-16,-1 0-1 0,1 1-1 0,-1 2 0 0,2 0 1 0,-2-1-1 15,1 2 0-15,0 0 0 0,-1 1 0 0,1-2 1 0,0 3 1 0,1-1 1 16,-1-1-1-16,0 1 0 0,0 1 0 0,1-1-1 0,-1 1-2 0,0 1 1 16,-1-2 2-16,1 1 0 0,1-1 0 0,-3-2 0 0,1 2 2 0,0 0 1 15,-2 0-1-15,-1-2 0 0,4 2 1 0,-5-1-1 0,1-3-1 0,0 3 3 16,0 0 1-16,-1-3 1 0,1 3-1 0,-3-2-1 0,1 1-1 0,-1-2-1 0,0 0 0 0,0 1-1 15,1 0-3-15,-2 0-7 0,-2 0-9 0,2-1-20 0,-4 1-20 16,2-1-41-16,1-1-45 0,-4 2-59 0,0-2-61 0,0 3-65 0,-4 1-63 0,1-1-39 16,-2 4-28-16,-3-3-11 0,-1 5-5 0,-4-3 6 0,-1 3 8 0,-3-4 20 15,-4 1 21-15,0-3 39 0,-1 0 47 0,-4-6 58 0,-3 0 60 0,-1-3 67 16</inkml:trace>
  <inkml:trace contextRef="#ctx0" brushRef="#br0" timeOffset="106140.57">22472 14179 9 0,'0'-4'85'0,"-4"2"10"0,0 0 6 0,-1-1 8 0,2 2 6 0,-2-1 6 16,0 0 10-16,2 1 8 0,-2-3 11 0,-1 3 9 0,2-2 10 0,0 2-11 15,0-2-21-15,0 1-5 0,-1 1-5 0,2-3 0 0,-1 4 3 0,-1-1 3 16,2-1 2-16,0 0 0 0,-1 2-2 0,0-1-2 0,0 1-4 0,0 0-1 16,-1 0 1-16,1 1 3 0,0-1 0 0,-1 0 1 0,2 2 3 0,2 0-1 15,-3-1 0-15,1 3-2 0,-3-1-4 0,5 0-3 0,-3 2-5 0,3 0-4 16,-2 3-5-16,1-3-7 0,0 4-9 0,2 1-8 0,-1 0-10 0,1 3-13 0,0 0-15 16,0 2-9-16,1 3-6 0,-1 0-5 0,4 0-4 0,-3 1-5 15,2-1-2-15,1 2-2 0,2 0-1 0,-5 2-2 0,6-4-1 0,-3 1-4 0,1 0-5 16,0 0 2-16,3-1 3 0,-4-2-1 0,3 0-3 0,-1-1-1 0,-1-2-4 15,3-2 1-15,0-1 0 0,-2 1 0 0,1-5-1 0,2 3 1 0,-1-5 4 16,-2 2 3-16,4-3 2 0,-1 0 1 0,1-3-2 0,-1 0 1 0,2 0 1 0,-1-3 3 16,-1 0 5-16,4-3 2 0,-2-1 0 0,0 0 3 0,1-4 2 0,1 0 0 15,0-4-3-15,-2-1-2 0,0 0 0 0,1-3 0 0,0 1-1 0,-3-1 0 16,2-2 1-16,-3 1-1 0,2-2-2 0,-3 2 1 0,0 0 5 0,-2-2-2 16,-1 2-2-16,0-2-2 0,-1 0 2 0,-2 2 1 0,-1-2 2 0,0 2 3 0,-1 2 2 15,-1-1 2-15,1 3 2 0,-4-1 2 0,2 3 3 0,-4 0 3 0,2 2-1 16,-1 1 3-16,0 1 1 0,0 1 2 0,-3 3 4 0,-1-2-3 0,0 0-2 15,0 4-5-15,-2 1-3 0,3-3-2 0,-3 4-5 0,-2-2-4 0,3 0-5 0,-3 3-6 16,3 1-5-16,-2 0-8 0,1 1-6 0,-1 1-13 0,0 1-15 0,2 0-22 16,0 1-26-16,-1 1-41 0,4 1-48 0,-2-1-62 0,-1 2-66 0,5 0-66 15,-1-2-64-15,4 2-30 0,-2 2-12 0,4-4-3 0,-4 2 2 0,4-3 8 16,1-4 13-16,0 0 21 0,0 0 24 0,0 0 44 0,0 0 50 0,6-4 61 16,-2-3 66-16</inkml:trace>
  <inkml:trace contextRef="#ctx0" brushRef="#br0" timeOffset="106886.06">21826 12591 75 0,'-1'0'104'0,"-2"0"10"15,-3 0 8-15,3-3 13 0,-1 2 7 0,1-1 6 0,1-1 6 0,-1 1 6 0,2 0 2 16,-3 1 3-16,3-1-15 0,1 2-19 0,0-2-25 0,0 2-26 0,0 0-10 16,0 0-4-16,1-2-6 0,1 1-7 0,1 1-3 0,0-1 1 0,1 1-1 15,1 0 0-15,-4 0 2 0,7 0 1 0,-4 1 1 0,1-1 2 0,0 1 1 16,3-1-2-16,0 2-1 0,-4 2-1 0,5-3-6 0,-1 1-3 0,1 1-6 15,-3 1-6-15,4 0-5 0,-2-2-5 0,1 1-3 0,-1 1-7 0,-2-1-6 16,2 1-7-16,2 0-18 0,-4 0-25 0,0 1-21 0,-1-1-20 0,0 2-17 16,3-2-18-16,-4 0-16 0,0 1-15 0,-3 2-19 0,2 0-20 0,1-1-14 0,-4 2-12 15,0 1-6-15,0 0 2 0,0-2 14 0,-4 3 22 0,3-1 20 0,-2-1 19 16,-1 0 17-16,0 1 17 0,-2 0 16 0,1-1 16 0</inkml:trace>
  <inkml:trace contextRef="#ctx0" brushRef="#br0" timeOffset="107064.25">21873 12841 22 0,'-7'7'90'16,"6"-2"8"-16,-3 0 12 0,3 0 6 0,-3 0 6 0,4 0 5 0,-1-1 5 0,-1 0 2 15,2 0 6-15,0 3 3 0,0-4 5 0,2 2-19 0,-1 0-26 0,1 2-13 16,1-1-6-16,-1 1 0 0,1 0 0 0,0-1 2 0,1 2 2 0,-3 1 4 16,2 0 3-16,2-1 1 0,-2 0 1 0,-2 2 0 0,3-1 0 0,-3 4-3 15,1-1-6-15,0-1-6 0,-2 3-10 0,-2 0-8 0,0 1-11 0,2 1-8 16,-3 0-10-16,0 2-12 0,0 1-10 0,-3 0-26 0,-1 2-30 0,1-1-41 16,-1-1-38-16,-3 1-44 0,2 2-45 0,0-2-18 0,-5 2-10 0,2-2-5 0,-2 2-2 15,-1-2 0-15,1-2 0 0,-2-1 3 0,0-1 5 0,-2-4 19 0,1-2 28 16,1-3 33-16,-2-2 37 0</inkml:trace>
  <inkml:trace contextRef="#ctx0" brushRef="#br0" timeOffset="108572.01">26679 14295 93 0,'-5'5'138'0,"1"1"15"0,-1-1 5 16,-3 3 4-16,-1-3 1 0,0 1 1 0,1 3-1 0,-1-1 1 0,1 2-2 0,-1-1 2 15,1 2-1-15,-2 1-32 0,2 0-44 0,2 2-33 0,1 1-24 0,-2 0-11 16,2 1-7-16,0 1 1 0,0 1 1 0,2-2 3 0,0 2 5 0,0 0 5 16,1 1 6-16,0-1 1 0,2 0 3 0,0-1 1 0,0 1 0 0,0-1-1 15,4-1 2-15,-3 0-1 0,1-1-1 0,1-1-2 0,0 0 0 0,0 0-5 16,2-3-3-16,0 1-2 0,1-2-2 0,-1-1-1 0,1 2 0 0,1-3 0 16,-3-1-2-16,1-1 1 0,3-1 1 0,-2 0 3 0,1-1 1 0,-2-3 3 0,2 1 2 15,-1-2 4-15,2-2 4 0,1-1 4 0,1-2 2 0,-2 0 3 0,4-2 1 16,-2-1 2-16,2-3 4 0,-1-1 2 0,3-2 2 0,-5-1 2 0,3-2-1 15,0 0 4-15,-2-2 0 0,-1-1 4 0,2-1 1 0,-3-2 9 0,0 0 5 16,-2 0 6-16,-1-2 6 0,-2 2 4 0,-1-3 5 0,-1 2 3 0,-2-2 3 16,-1 1-1-16,0 1 1 0,-2 0-2 0,-2 1 3 0,-1 1-4 0,2 3-3 0,-1 0-6 15,0 4-7-15,-4 2-7 0,2 0-8 0,0 6-8 0,0 0-8 0,-2 1-6 16,0 3-8-16,0 0-5 0,-2 2-3 0,1 1-10 0,-3 0-12 0,3 1-16 16,-2 2-16-16,-3 1-24 0,3 1-29 0,-1 0-37 0,1 1-43 0,-1 1-53 15,3 2-55-15,2-3-62 0,-4 1-65 0,5 1-31 0,3-1-16 0,1 2-2 0,0-4 3 16,2 0 8-16,2-5 11 0,0 0 18 0,6 1 25 0,-2-1 36 0,4-4 39 15,0-2 51-15,3-3 57 0</inkml:trace>
  <inkml:trace contextRef="#ctx0" brushRef="#br0" timeOffset="109414.73">27659 13164 71 0,'4'0'139'0,"-1"0"23"0,-3 0 19 0,3 1 12 0,-3-1 12 15,0 0 5-15,3 1 4 0,-3-1 0 0,0 0 1 0,0 0-2 0,0 0 1 16,1 3-27-16,2-2-42 0,1 0-31 0,-3 3-30 0,3-1-13 0,-1 4-11 0,-2 0-2 16,1 3-3-16,1-1 7 0,-1 6 4 0,-1-3 10 0,1 7 7 0,0-1 9 15,-2 4 9-15,2 0 4 0,-2 1 4 0,0 4 2 0,-2-1 2 0,2 0 2 16,-2 3-2-16,0-1-3 0,2 1-1 0,-3-3-5 0,2 2-2 0,-1 1-2 16,0-3-3-16,1-3-4 0,-2 0-4 0,1-2 0 0,0 0 3 0,1-3-4 15,-1 0-6-15,0-1-4 0,2-4-4 0,-3 1-7 0,3-3-5 0,-1-1-5 16,1-2-6-16,0 0-4 0,0-1-4 0,0-1-3 0,0-3-2 0,0-3-3 15,0 1-3-15,0-1-3 0,0 0 2 0,0 0 0 0,0 0 2 0,0 0 0 0,1-1 1 16,1-2 0-16,-1-1 0 0,3 0 0 0,-3-2-1 0,3-2-1 0,-1-2-1 16,0-3-2-16,2-1-3 0,0-3-3 0,2-3-3 0,-2 0-4 0,1-3-5 15,2-2-3-15,2-2-2 0,-2 0-2 0,0 0 0 0,1-2-2 0,2 2-4 0,0 1-1 16,2 0-1-16,-4 3-1 0,3 0 1 0,1 3 1 0,0 2 0 0,1 1 1 16,-1 2 1-16,2 2 0 0,-1 2-2 0,-2-2-1 0,2 4 0 0,-1 0 0 15,3 3 1-15,-5-1 2 0,0 1 0 0,2 3 0 0,-4 1-2 0,-1 2-1 16,3 0 0-16,-4 0 0 0,-1 2-2 0,0 1 1 0,-1 3 3 0,-1 2 1 15,-2 1 0-15,0 4 0 0,-2 2-1 0,-2 4 1 0,-1 0 3 0,0 4-1 16,-3 4-2-16,-1 0-1 0,-1 3 2 0,2-2-1 0,-3 2-1 0,2-1-1 16,1-1 0-16,-1-2-5 0,3 0-5 0,-1-5-10 0,4-1-12 0,-1 0-23 0,2-3-29 15,2-2-32-15,-1 0-34 0,2-3-33 0,0-1-32 0,0-1-36 0,2-3-39 16,-2-1-37-16,2-1-38 0,0-1-30 0,3-1-29 0,-4-3-5 0,3-2 6 0,-1-1 19 16,1-2 27-16,0-2 32 0,1 1 35 0,-1-2 35 0,-1-4 32 0,1 1 36 15,-1-2 42-15,-2-2 39 0</inkml:trace>
  <inkml:trace contextRef="#ctx0" brushRef="#br0" timeOffset="109641.03">28228 13430 79 0,'3'-5'168'0,"1"1"35"0,-1-1 25 15,0 2 17-15,-1 2 11 0,-1-3 9 0,3 3 9 0,-1-3 7 0,3 3 13 0,-3-4 12 16,2 1 15-16,3 1 11 0,-2-3-22 0,5 2-39 0,0 1-32 0,0-4-26 16,3 2-17-16,-2 1-11 0,2-4-5 0,-2 3-3 0,3 0-3 0,-1 3-5 15,0-6-7-15,2 5-12 0,-2-2-17 0,2 2-22 0,-2 0-21 0,2-1-22 0,0 0-13 16,0 2-8-16,0-2-9 0,-2 3-5 0,0-3-6 0,0 3-9 0,1-1-6 15,-3 2-8-15,1-2-12 0,-4 1-13 0,4-2-19 0,-4 2-21 0,-1 1-30 16,0 0-34-16,-2 0-30 0,1 0-27 0,-2 0-31 0,-4 0-32 0,2 0-32 16,-3 0-31-16,0 0-25 0,0 0-22 0,0 0-21 0,-3 0-18 0,-2-2-1 0,1 2 5 0,-3-2 23 0,0 2 30 0,-3 0 29 0,0 0 28 0,2 0 31 31,-2-5 32-31,-2 5 33 0,3-1 31 0,-2-1 27 0,1 1 27 0</inkml:trace>
  <inkml:trace contextRef="#ctx0" brushRef="#br0" timeOffset="109822.03">28459 13185 42 0,'-1'-3'83'0,"-2"1"8"0,3 2 8 0,0 0 5 0,0 0 5 15,0 0 4-15,0 4 7 0,0 0 8 0,0 0 9 0,3 2 4 0,-3 2 1 0,1-1-8 16,3 2-11-16,-3 3-7 0,1-1-3 0,-1 2 3 0,-1 2 4 16,2 2 8-16,0-1 4 0,-2 3 4 0,0 2 5 0,-2-2-3 0,0 3-3 0,1-1-5 15,-1 3-5-15,1-1-10 0,-3 0-11 0,1 3-11 0,-2-3-8 0,2 0-11 16,-2 2-12-16,1-3-9 0,1-1-12 0,-2 0-12 0,2-2-13 0,-2-2-15 16,2-1-18-16,-1-1-21 0,1-1-24 0,-1-2-31 0,2-2-32 0,-1-3-34 15,2 2-34-15,-3-1-34 0,3-4-30 0,1-4-13 0,0 0-8 0,0 0-1 0,0 0 4 16,0 0 9-16,0 0 9 0,0 0 19 0,1-10 23 0,3-1 26 15,-3 0 34-15,2-3 35 0</inkml:trace>
  <inkml:trace contextRef="#ctx0" brushRef="#br0" timeOffset="110008.03">28976 12862 68 0,'12'0'189'0,"-2"0"52"0,-2 0 44 0,-1 1 41 15,-4 0 39-15,2 3 419 0,-4-2-378 0,-1-2 1 0,0 0 0 16,0 0 1-16,0 0-22 0,2 2-34 0,-2-2-61 0,0 0-71 0,0 0-50 15,3 1-41-15,-3-1-40 0,0 0-44 0,0 2-24 0,0-2-17 0,0 2-26 16,0-2-31-16,1 4-36 0,-1 0-40 0,0 0-48 0,0-1-55 0,2 0-54 16,-2 2-55-16,1 0-33 0,3 2-24 0,-3-2-7 0,1 1-2 0,0 1 1 0,1 0 4 15,-2-3 20-15,1 0 27 0,0 1 37 0,-2-5 38 0,1 5 49 0,-1-5 53 16,0 0 55-16</inkml:trace>
  <inkml:trace contextRef="#ctx0" brushRef="#br0" timeOffset="110196.61">29136 13213 46 0,'-5'18'181'16,"2"0"50"-16,0 1 31 0,-5-1 25 0,5 1 17 0,-2-2 19 0,0-1 13 15,4-1 13-15,-1 4 15 0,1-4 19 0,-1 1 9 0,0-3 10 0,2 5-45 0,-1-3-68 0,-1 1-51 0,1 0-42 16,-4 2-30-16,4 2-22 0,-3-4-19 16,1 5-17-16,0-3-15 0,0 1-15 0,0 4-33 0,-1-3-41 0,0 2-53 15,0 2-60-15,-2-1-75 0,2 0-82 0,-1 2-64 0,-3 1-53 0,1 0-26 0,-2 0-13 16,0 3-4-16,-3-1-2 0,-2 1-1 0,1-1 2 0,-4 3 16 0,1 0 24 0,-3 0 44 15,-1 1 51-15,-1-1 66 0,1-1 78 0</inkml:trace>
  <inkml:trace contextRef="#ctx0" brushRef="#br0" timeOffset="114857.54">22681 14348 104 0,'0'5'152'0,"-2"-1"16"0,0-3 6 0,-1 2 9 0,-2-3 5 0,2 0 10 15,0 0 11-15,-2-3 12 0,2 2 11 0,0-1 10 0,-3 0 9 0,3 2-23 16,-1 0-40-16,4 0-24 0,0 0-17 0,0 0 7 0,-1 0 13 0,1 0 13 15,-2 0 12-15,2 0 2 0,-1 2-1 0,-3 0-7 0,4-2-5 0,-1 1-7 16,-3 2-4-16,4-3-6 0,0 0-4 0,-3 0-12 0,3 0-13 0,-4 1-19 0,4-1-22 0,-2 0-18 0,2 0-19 0,-3 1-10 0,3-1-10 0,0 0-8 31,0 3-2-31,0-3-6 0,-1 0-5 0,1 0-4 0,0 0-3 0,0 0-2 16,0 0-2-16,0 0 1 0,0 4 0 0,1-1 2 0,1-1 0 0,1 1 5 0,1 0 4 16,-1 1 5-16,2 1 3 0,2-2 2 0,1 4 3 0,1 0 3 0,1-1 1 15,-1 1 3-15,2 1 0 0,0 0 2 0,0-1 1 0,3 2-1 0,-1-2 1 16,1 0-1-16,-1 1-3 0,3 0-1 0,-4-2-2 0,6 3 0 0,-4-3 0 0,3 3-1 15,-1-1 1-15,3-1 0 0,-3 1-4 0,5 2 3 0,-4-2 0 0,4 2 0 16,1-2-2-16,-3 1 0 0,1 0 1 0,2-2 1 0,0 2-1 0,1-1 0 16,-1 1 0-16,3 0-1 0,-1-4-2 0,0 2 0 0,1 1-2 0,0-3-1 15,0 2-2-15,1 0 2 0,-1-3-1 0,1 4-1 0,0-3 0 0,0 1-2 16,0-1-1-16,-1 0 1 0,2 0 0 0,-1 0-1 0,-1 1 2 0,0-3 1 0,1 0 3 16,-1 2 2-16,-1-1 0 0,1-3 0 0,0 2 2 0,1 1-2 0,-3-2 0 15,0 1 2-15,2 0-1 0,-1-1-1 0,1-1 0 0,-2 1-1 0,1 1-1 16,2-3-3-16,-3 2-1 0,1 0-2 0,-2-1 0 0,2 2-1 0,0-2-1 0,-1 0-2 15,0-1-1-15,-1 3 0 0,0-1-2 0,0 2-2 0,-1-3 0 16,1 3-2-16,-1 0-1 0,-1 0-2 0,2 0 1 0,0 1 1 0,-3-2 0 0,1 1 0 16,2 2 4-16,-1-1 0 0,0 0 1 0,1-2 0 0,0 4-5 0,-3-4-8 15,1 2 0-15,1 1 0 0,1-1 0 0,0 1 0 0,0-3 0 0,-1 2 0 16,3-1 0-16,-1 0 0 0,1 0 0 0,-2-1 0 0,4 0 0 0,-3 1 0 16,2-3 0-16,-2 3 0 0,1-3 0 0,-1 1 0 0,2 1 0 0,1 0 0 0,-6-1 0 15,4-1 0-15,0 1 0 0,-2 0 0 0,-1 2 0 0,1-3 0 0,1 3 0 16,-4 0 0-16,3-4 0 0,0 3 0 0,-2-1 0 0,2 1 0 0,-2 0 0 15,-1-1 0-15,2 1 0 0,-1-1 0 0,-1-1 0 0,2 3 0 0,-2-2 0 16,-2 0 0-16,4 2 0 0,-5-1 0 0,1 0 0 0,-3 2 0 0,4-1 0 0,-1-1 0 16,-4 2 0-16,1-2 0 0,2 2 0 0,-4-2 0 0,2 3 0 0,1-3 0 15,-1 2 0-15,0 0 0 0,0 0 0 0,1 1 0 0,-1 0 0 0,-1 0 0 16,-1 1 0-16,4-3 0 0,-2 4 0 0,0-2 0 0,-1 1 0 0,3 0 0 16,-3 0 0-16,1-1 0 0,0 1 0 0,0-2 0 0,0 1 0 0,-1-1 0 15,1 3 0-15,1-3 0 0,-1-1 0 0,0 3 0 0,0-3 0 0,-3 1 0 16,3 1 0-16,-2-1 0 0,0 1 0 0,1-1 0 0,-4 0 0 0,3-1 0 0,0 1 0 15,-2-1 0-15,-1 2 0 0,4-3 0 0,-4 3 0 0,1-4 0 0,1 4 0 16,-2-3 0-16,-1 1 0 0,3 0 0 0,-1 1 0 0,-1-2 0 0,1 1 0 16,-2-1 0-16,0 0 0 0,2 2 0 0,-2-1 0 0,2 1 0 0,0-1 0 0,-1-2 0 0,0 3 0 0,0-2 0 0,1 3 0 15,-2-3 0-15,0 2 0 0,0-1 0 16,1-1 0-16,1 2 0 0,-2-2 0 0,1 1 0 0,-1 0 0 0,-1 0 0 16,-1 1 0-16,3-2 0 0,-2 0 0 0,-1 2 0 0,1-1 0 0,-3-1 0 15,2-1 0-15,1 2 0 0,-4-2 0 0,2 1 0 0,0 0 0 0,-1 0 0 16,0-1 0-16,2 0 0 0,-3 2-28 0,0 0-144 0,0-2-28 0,0 2-41 0,2 0-51 15,-1-1-45-15,-1-2-46 0,-2 3-46 0,2-3-45 0,-3-1-34 0,0 0-27 16,0 0-2-16,0 0 11 0,3-5 16 0,-1 2 19 0,-1-4 23 0,-1-1 27 16,2 0 43-16,-2-3 51 0,2-2 51 0,-1-2 52 0,-1-1 56 0,3-1 58 0</inkml:trace>
  <inkml:trace contextRef="#ctx0" brushRef="#br0" timeOffset="115293.64">26458 15028 51 0,'-4'0'115'0,"3"-1"15"0,-2 1 11 0,-1 0 10 0,1 0 10 0,0 0 10 0,-1 0 8 15,1 0 10-15,-1 0 10 0,3-2 9 0,1 2 8 0,0 0-13 0,0 0-29 16,-4 0-16-16,4 0-12 0,0 0-2 0,-3 2 1 0,3-2 1 0,0 1 1 16,-1 1 1-16,-1 1 0 0,0 2 0 0,2-2-1 0,0 3-3 0,0 0-5 15,0 2-8-15,0 1-8 0,0 0-8 0,0 2-13 0,4 1-10 0,-4-1-11 0,1 3-10 16,1-1-8-16,-1 2-10 0,1 0-6 0,0 2-11 0,1 0-8 0,0-1-5 15,0 2-4-15,2 0-2 0,-4 1-5 0,2-1-1 0,2 2-1 0,-2-2-1 16,1 1-1-16,1-1-4 0,-1 2-1 0,2-2 0 0,-3 0 0 0,4 0 0 16,-2-2-4-16,1 0-2 0,3-1-1 0,-2-2-1 0,1-2-1 0,0-1 2 0,3-1 1 15,-2-2 3-15,1-2 3 0,1 1 4 0,-2-4 4 0,1 1 3 0,2-3 6 16,-1 0 6-16,1-1 10 0,0-3 7 0,-1-1 6 0,2-1 4 0,0-1 6 16,-2-4 5-16,3 2 3 0,-3-5 3 0,1 1 0 0,1-3 1 0,-2-1 2 15,2 0 0-15,-4-1-4 0,3-2-1 0,-3 0-5 0,0 0 0 0,0-2-5 16,0 0-3-16,-3 1-1 0,0-2-5 0,-2 1-6 0,1 0-2 0,-2-1 0 0,-2 1-2 15,-1 0-1-15,0 3-3 0,0-2 2 0,-1 3 2 0,-2 1 0 0,-1 1 4 16,1 2 1-16,-2 0 5 0,0 3 0 0,-1 1 3 0,-1 0 3 0,0 3-1 16,-3 2-1-16,1 1-8 0,-2 0-6 0,0 1-12 0,-2 1-10 0,-1 2-13 15,-2 2-11-15,0-1-11 0,-1 1-13 0,3 3-17 0,-5 1-17 0,3-1-27 0,-1 3-31 0,2 0-49 0,-2 0-57 0,3 2-67 16,-2 0-70-16,3 0-57 16,-1 4-47-16,1-3-21 0,4 1-5 0,-4 0 0 0,5-1 7 0,0 1 9 15,2-3 12-15,2-3 24 0,0-1 29 0,4-5 47 0,0 0 57 0,7-1 70 0,0-5 76 16</inkml:trace>
  <inkml:trace contextRef="#ctx0" brushRef="#br0" timeOffset="116887.89">27650 15131 48 0,'0'-1'130'0,"-2"-2"23"0,0-1 18 0,-1 2 10 0,2 1 10 0,-4-1 2 16,2 0 6-16,0-2 2 0,0 3 2 0,0-3 2 0,-1 0 0 0,1 3-24 15,1-3-33-15,-1 1-34 0,2 0-29 0,-2 0-18 0,1-1-11 0,1 2-5 16,1 0-2-16,0 2 0 0,0 0 4 0,0 0 1 0,-2-2 5 0,2 2 4 16,0 0 2-16,0 0 4 0,0 0 1 0,0 0-1 0,0 0-4 0,0 0-4 0,0 0-5 15,0 0-5-15,0 4-4 0,2 3-6 0,-1-2-6 0,1 3-6 0,1 5-6 16,0-1-4-16,-2 3-3 0,3 0-4 0,-1 3-3 0,-1 5-2 0,1-4 0 15,-2 5-1-15,3-3 0 0,-3 2 1 0,1-1 0 0,-1 1-2 0,-1-3-2 16,0 1 1-16,2-1 0 0,-2-2 1 0,0 0-1 0,0 1 1 0,0-5 2 16,0 1 0-16,0 1 0 0,3-3 0 0,-3-1-1 0,0-1 1 0,0 0 2 0,0-3 2 15,1 0 1-15,-1-4 1 0,0 4 0 0,0-5 1 0,0 0 2 0,0 1 0 16,0-4-1-16,0 0 0 0,0 0 1 0,0 0 2 0,0 0 3 0,0 0-2 16,0 0-1-16,0 0-1 0,0 0-1 0,3-2-1 0,-3-1 1 0,2-1-1 15,0-1-1-15,-2 1-1 0,1-3-1 0,-1-1-2 0,2-3 0 0,0 1-3 16,1-3-3-16,-2 0-1 0,3-4-1 0,0 2 0 0,1-2 0 0,1-1-1 15,-1 0 0-15,1-1-1 0,4 3-2 0,-1-1-1 0,1-2 2 0,-1 4-1 0,4-2 3 16,0 5-2-16,-4-3-2 0,5 2-1 0,11-13-3 0,-12 16 7 16,1-1 4-16,-2 0 6 0,0 2 4 0,1 0 5 0,-4 3 9 0,1 1 10 15,-1-3 8-15,-1 6 11 0,-1-3 5 0,1 3 6 0,-2 0 6 0,-2 2 7 16,1 2 3-16,0 0 0 0,0 1-1 0,0 1-4 0,-4 4-4 0,4 1-3 0,-2 2-7 16,-2 2-7-16,3 0-9 0,-3 5-10 0,-1-1-6 0,2 4-3 0,-2 0-3 0,-2 2-7 0,1 0-4 0,-1-1-2 15,0 2 0-15,-1-2-3 0,0-1 0 16,-1 0-1-16,1-2-1 0,-1-1-1 0,3 0 0 0,-1-2-1 0,0-3-1 15,1-2 0-15,-1 0-2 0,2-3 0 0,0-1-4 0,0-2-7 0,0-1-11 0,2 1-14 16,-1-3-26-16,-1 1-30 0,0-3-30 0,4 0-27 0,-3 3-30 0,-1-3-32 16,4-3-29-16,-1 2-32 0,1-3-27 0,1-1-26 0,-4-1-24 0,4-1-23 15,0-3-9-15,0-2 1 0,1 0 17 0,0-2 29 0,1 0 27 0,-3-4 29 16,3 1 29-16,-1 2 29 0,0-1 32 0,1-1 31 0,-2 1 28 0,1 0 26 16</inkml:trace>
  <inkml:trace contextRef="#ctx0" brushRef="#br0" timeOffset="117106.91">28141 15258 65 0,'8'-5'108'16,"1"0"16"-16,0 3 15 0,-5-2 16 0,1 0 17 0,2 3 14 0,-2-1 16 15,-2 0 17-15,3 2 15 0,-3-3 14 0,0 3-1 0,2-2-7 0,0 1-11 16,0-1-14-16,-1 1 1 0,2-1 7 0,1 0 4 0,-2 2 6 0,-1-2-3 0,3 2-9 16,-1 0-8-16,0 0-12 0,1-2-13 0,-3 2-8 0,1 0-9 15,2 0-12-15,2 0-14 0,-3-1-16 0,1 1-19 0,1-1-20 0,1-2-21 16,0 2-20-16,1 1-12 0,1-1-9 0,-2-2-4 0,3 2-6 0,0 0-4 0,-2-1-4 16,1 2-4-16,1-3-4 0,0 0-3 0,-2 0-2 0,0 1-9 0,0-1-11 0,-2 0-16 15,1 0-14-15,-1-1-24 0,-2 0-28 0,1 2-26 0,-1-3-25 0,-2 1-22 16,1 1-24-16,0 0-27 0,-3-1-25 0,-1 0-25 0,1 0-26 0,0 1-18 15,-2-3-17-15,0 6-13 0,-2-6-10 0,0 1 11 0,1-2 23 0,-4 1 25 16,0-3 22-16,0 4 24 0,-2-3 24 0,0-1 26 0,-1 2 26 0,-1-3 28 16,-2-1 27-16,3-1 28 0</inkml:trace>
  <inkml:trace contextRef="#ctx0" brushRef="#br0" timeOffset="117306.86">28395 14855 59 0,'3'5'156'15,"-2"1"36"-15,1 3 24 0,-2-1 18 0,-2-1 14 0,1 0 7 0,1 0 5 16,-3 4 4-16,-1-2 3 0,3-1 2 0,-3 0 1 0,1 2-22 0,2 2-35 15,-4 1-40-15,5 0-42 0,-1 3-25 0,-1 2-14 0,1-1-7 0,1 5 2 0,-4 2 8 16,3 2 14-16,-1-1 10 0,-1 4 8 0,0-1 5 0,-1 4 2 0,0-1-1 16,-1 2 0-16,1 1-6 0,-1 2-7 0,1-2-13 0,0 1-12 0,0 0-17 15,0 2-15-15,2-1-33 0,-2-2-39 0,2 0-36 0,0-1-33 0,2-2-25 16,2-1-21-16,0-2-24 0,-1 0-26 0,2-5-23 0,2-3-28 0,0 0-23 16,-1-5-21-16,1-2-18 0,3-3-16 0,1-2-4 0,-1-3 2 0,2-2 3 15,-1-3 1-15,3-1 11 0,-1-3 14 0,1-4 20 0,-2 0 21 0,1-2 26 0,1-4 27 0,0-1 25 16,-2-1 26-16,0-2 19 0,0-3 18 0</inkml:trace>
  <inkml:trace contextRef="#ctx0" brushRef="#br0" timeOffset="117515.03">28744 14883 75 0,'8'-18'170'16,"-4"4"36"-16,3 4 28 0,-2 2 21 0,-4 3 20 0,3 2 19 0,-3 0 12 16,-1 3 12-16,0 0 13 0,0 0 12 0,0 0 8 0,0 0 10 0,0 0-36 15,0 0-55-15,0 0-36 0,0 0-31 0,0 0-21 0,0 0-16 0,0 0-13 16,0 0-14-16,0 0-12 0,0 0-10 0,0 0-9 0,0 0-13 0,0 0-15 15,0 0-19-15,0 3-11 0,0-3-7 0,2 3-13 0,-1 1-12 0,-1-1-23 16,2 2-28-16,1 1-36 0,0-1-41 0,0 2-42 0,0 0-43 0,1 1-48 16,-1-1-53-16,-2 1-51 0,3 1-48 0,0-2-23 0,1 1-12 0,-2 1 0 0,0-5 3 15,0 5 16-15,-1-3 21 0,0 2 31 0,1-1 38 0,-2 1 39 0,-1 1 41 16,0 0 50-16,0-2 51 0</inkml:trace>
  <inkml:trace contextRef="#ctx0" brushRef="#br0" timeOffset="117683.01">28976 15183 130 0,'0'10'170'0,"-1"2"15"0,-1-2 10 0,-1 0 3 16,0 0-2-16,-3 1-6 0,1-2-11 0,2 1-9 0,-1-1-10 0,0-1-7 16,2-1-5-16,0 4-40 0,2-3-55 0,0 1-44 0,0 0-33 0,2-1-18 15,0 2-10-15,-2-1-1 0,1 1-1 0,1 2 9 0,-1-1 10 0,1 4 7 0,0-4 12 16,-2 1 4-16,1 1 3 0,1 0-3 0,0 0-4 0,1-1-9 0,-2-1-8 16,1 1-11-16,2-2-13 0,-2 3-15 0,1-4-18 0,0 0-17 0,1-1-20 15,0-1-8-15,0-2-6 0,0 4 2 0,1-2 1 0,-1-3 4 0,0 4 6 0,1-2 8 16,-2-1 10-16,0 2 11 0,2-1 13 0</inkml:trace>
  <inkml:trace contextRef="#ctx0" brushRef="#br0" timeOffset="117948.43">29093 15803 30 0,'0'14'84'0,"-1"-2"8"0,-1-1 4 0,-2 2 2 0,2 0-1 16,-1-2 0-16,0 1-1 0,-1-1-2 0,0 1-3 0,0-1-3 0,3 1-13 16,-4-1-18-16,1 2-21 0,0-2-25 0,1 1-11 0,-2-1-7 0,2 2-2 15,-2 0-2-15,2 0 2 0,-2-2 1 0,-1 3 6 0,2-1 9 0,-1-2 6 0,-2 3 6 0,2-2 13 0,1-1 13 0,-2 2 16 0,-1-4 14 0,4 1 16 16,-2-1 20-1,0-1 16-15,1-2 16 0,-1 1 16 0,1-2 13 0,-1 0 14 0,0-1 11 16,0 0 17-16,0 1 20 0,-2-1 15 0,0 0 12 0,2 1 3 0,-3-1-2 16,-1 1-8-16,1 0-10 0,-1 0-9 0,1-2-10 0,-5 3-12 0,0-2-12 0,-1 0-10 15,2 1-13-15,-6-2-21 0,2 3-24 0,-2-4-25 0,0 1-24 0,-3 2-18 16,3-1-10-16,-2-1-16 0,2-1-14 0,-2 2-19 0,3-3-19 0,0 0-31 16,3 2-37-16,1-6-46 0,-1 2-54 0,1-3-57 0,1-2-58 0,3-3-64 15,0 0-64-15,1-5-29 0,4 0-13 0,-1-5-2 0,3 0 3 0,2-2 8 16,2 1 14-16,3-2 23 0,2 2 33 0,3 2 44 0,-1-1 47 0,7 2 59 15,-2 3 58-15</inkml:trace>
  <inkml:trace contextRef="#ctx0" brushRef="#br0" timeOffset="118106.43">29664 15758 190 0,'14'7'281'0,"-4"1"72"0,-4 1 38 15,1-3 21-15,-6 3 7 0,2-3 0 0,-3 2-6 0,-3 1-10 0,3-3-21 16,-1 0-27-16,-2-1-39 0,3 0-42 0,-4 0-103 0,3-2-130 0,-1 2-115 15,0-2-106-15,-1 2-73 0,0-2-54 0,0 2-44 0,-5 1-38 0,5 1-11 16,-2-1 3-16,-1 1 18 0,-1 1 25 0,-1 2 28 0,1-2 31 0,-1 2 26 16,0 1 30-16,-3-3 33 0,1 0 33 0,1 0 36 0</inkml:trace>
  <inkml:trace contextRef="#ctx0" brushRef="#br0" timeOffset="118670.04">28976 15691 42 0,'0'-4'130'0,"0"0"28"0,0 3 24 16,0-2 14-16,-1-1 14 0,-1 4 11 0,2 0 8 0,0 0 4 0,-2-1 1 15,2 1 1-15,0 0 1 0,0 0-24 0,0 0-34 0,0 0-36 0,0 0-38 16,0 0-29-16,0 0-22 0,2 1-16 0,0 3-13 0,-1-1-7 0,3 0 0 16,-1 2 1-16,-2-1 6 0,3 4 5 0,-1-2 8 0,-2 3 7 0,4 0 11 0,-2 4 8 15,0-2 10-15,0 3 12 0,1 0 15 0,-3 3 16 0,2-1 15 0,-1 5 12 16,0-3 8-16,1 3 2 0,-3-1 2 0,1 1-2 0,-1 2-1 0,0-1-5 15,0 1-5-15,0-2-9 0,-1 2-8 0,-1-2-11 0,1 1-14 0,-1-2-16 16,0 1-18-16,2-1-15 0,-1 0-15 0,-1-1-8 0,2-1-6 0,-1-1-7 16,1 0-7-16,0-2-10 0,0-1-9 0,0 0-18 0,0 0-20 0,-2-1-25 0,2-2-28 15,-2 1-27-15,2-2-29 0,-1 0-30 0,-1-2-34 0,-1 0-40 0,0 1-41 16,-2-5-45-16,1 4-45 0,-1-4-17 0,-3 2-1 0,1-2 11 0,-3 0 16 16,1-1 25-16,-2 0 28 0,-3-1 28 0,1 1 27 0,-2 0 32 0,-1-1 35 15,-1-2 39-15,-1 3 41 0</inkml:trace>
  <inkml:trace contextRef="#ctx0" brushRef="#br0" timeOffset="119965.73">22622 15739 2 0,'8'-11'120'0,"-2"3"13"0,-1-2 6 0,-2 2 3 0,-3 0 1 16,0-1 0-16,-1-1 1 0,-4 2 3 0,2 1-3 0,-1 0 1 0,-1 2 0 16,2 0 2-16,2 0-35 0,-4 2-56 0,2 1-21 0,2-1-6 0,-4 3-1 15,2-1 0-15,-1-1 6 0,-1 2 5 0,2 0 5 0,-3 0 2 0,2 2 3 16,-3-1 1-16,1 1 0 0,-2-1-2 0,0 3-1 0,2 1-3 0,-2-2-5 0,1 3-5 15,-2-1-4-15,4 4-4 0,-1-3-6 0,-1 5-6 0,4-3-5 0,-2 4-4 16,-1-1-3-16,3 2 0 0,0 3 0 0,1 0-1 0,1 1 0 0,-1-1-1 16,2 3 0-16,0 0 0 0,0 4 1 0,0-4-1 0,0 3 0 0,3 2-1 15,1-3 1-15,-3 2 2 0,2 1-1 0,1 0-2 0,2-3 0 0,-3 1 1 0,3-2 0 16,-1 2 1-16,1-3 1 0,-1 0 0 0,3-3-1 0,0 1 2 0,-2-4 0 16,2 2 4-16,1-3 2 0,1-2 6 0,-2-1 4 0,3-3 6 0,-1 0 4 15,-1 0 5-15,3-3 5 0,-2-1 4 0,1-1 3 0,3-1 3 0,-1-1 1 16,0-2 1-16,-1-1 3 0,1-1-1 0,1 0 0 0,-1-3-5 0,1-1-2 15,-3 1 0-15,3-4-1 0,-3 1-1 0,-1-2 3 0,2-2-1 0,-2 1 2 0,-2-3 4 16,1 1 6-16,-2-1 5 0,-1-1 9 0,-1 2 6 0,0-4 11 0,0 3 7 0,-3-4 11 0,0 3 8 0,-2-1 4 16,-2 2-1-16,0-1-2 0,-2-1-2 15,0 1-3-15,-3-1-4 0,1 2-5 0,-1 1-8 0,-3-1-5 0,2-1-9 0,-4 3-7 16,2 1-8-16,-2-1-9 0,0 2-9 0,1 1-3 0,-1 2-1 16,0 1-1-16,1 2-2 0,0 0-3 0,-2 1-2 0,2 2-7 0,-1-1-4 15,0 2-9-15,1 1-11 0,-1 1-12 0,1 1-14 0,-2 0-27 0,0 1-36 0,0 2-42 16,1 1-45-16,-1 0-52 0,-1 3-51 0,1 0-55 0,1 2-53 0,-2 2-25 15,-1 3-12-15,1-3-3 0,0 4 6 0,-2 0 7 0,2 0 9 0,-2 0 25 16,2 0 32-16,-3 0 39 0,0-2 40 0,0 0 50 0,1-4 51 0</inkml:trace>
  <inkml:trace contextRef="#ctx0" brushRef="#br0" timeOffset="120338.4">21542 16118 83 0,'0'-5'113'16,"5"-1"14"-16,-5 0 8 0,0 0 12 0,-2 1 12 0,-1 2 7 0,3-3 6 16,-1 3 6-16,-1-2 6 0,2 2 3 0,0-4 5 0,0 3-30 0,2 1-44 15,-1-1-19-15,4-1-4 0,-4 1-5 0,1 3-5 0,-1-3-3 0,3 1-7 0,-3 0-1 16,1 1 1-16,1-2-1 0,-1 3 3 0,-1 0-2 0,2 1 1 0,-1-4-2 16,0 4-3-16,-2 0-6 0,1 0-3 0,4-1-9 0,-5 1-7 0,1 0-8 15,-1 0-12-15,3 0-17 0,-3 0-20 0,0 0-27 0,0 0-32 0,4 0-31 16,-4 0-29-16,1 1-31 0,1 0-28 0,-2-1-28 0,0 0-29 0,3 5-12 15,-1 3-7-15,-1-2 2 0,-1-1 4 0,0 2 9 0,0 0 16 0,0 2 21 0,-1-1 23 16,1-3 27-16,-4 3 27 0,4-2 28 0</inkml:trace>
  <inkml:trace contextRef="#ctx0" brushRef="#br0" timeOffset="120683.59">21686 16305 55 0,'10'13'107'0,"-3"-2"11"0,0 0 5 0,-3-1 7 0,0 0 5 0,-1-1 2 15,2-3 3-15,-3 1 1 0,2-1 4 0,-3 1 3 0,2 0 4 0,1-1-20 16,-1 1-36-16,2 2-17 0,-1-1-11 0,1 0 0 0,1 2 2 0,1 0 4 15,-3 0 6-15,1 1 8 0,0 0 10 0,1-2 8 0,-1 2 8 0,0 0 4 16,-4 2 2-16,2-2 1 0,1 1-1 0,1 1 0 0,-4 0-4 0,2 1-3 0,3 3-5 16,-3-3-8-16,1 1-9 0,-3 2-6 0,3-1-12 0,-1 2-5 15,-2 0-3-15,3 0-1 0,-3-2 3 0,1 1 4 0,-1-2 8 0,1 2 7 0,-2-3 5 16,3 1 2-16,-3-1-2 0,0-2 0 0,0-1 0 0,0 1-2 0,-3-1-2 16,3 0 0-16,-2 1-2 0,2-4-6 0,-3 2-5 0,3 0-11 0,-3-1-11 15,0 0-5-15,1 1-4 0,-1-1 0 0,0-2 0 0,-2 2 2 0,-1-1 3 0,1-1 2 16,0 0 4-16,2 2-1 0,-2-5-2 0,0 3-1 0,1-3 0 0,-4 1 2 15,3 0-1-15,0-1-2 0,-1 1-5 0,0-2-2 0,-2 2 0 0,2-1-3 16,-2-3-4-16,0 1-2 0,-2 1-1 0,2 0-1 0,-1-3-1 0,-2 1 0 16,1-1-2-16,-1-1-5 0,-1 1-3 0,1-4-3 0,-2 2-1 0,-3-1-4 15,3-1-4-15,-4-1-4 0,1-1-5 0,-3 0-9 0,0-1-9 0,-1 0-14 0,-2-2-15 16,0 2-22-16,-2 1-21 0,1-2-31 0,0-1-39 0,-2 3-41 0,1-2-44 16,2 1-46-16,0 0-47 0,1 3-44 0,2-2-43 0,0 1-20 0,5 3-6 15,-2 0 2-15,5 2 12 0,0 0 18 0,1 2 21 0,4-2 33 16,1-2 39-16,2 2 42 0,-1-4 44 0,4-3 46 0,1-1 49 0</inkml:trace>
  <inkml:trace contextRef="#ctx0" brushRef="#br0" timeOffset="122760.12">23566 15362 9 0,'-11'6'50'0,"-2"-1"5"0,4 0 5 0,-6 0 4 16,3 0 1-16,1 0 6 0,-3 0 7 0,1 1 2 0,2-4 1 0,-2 4-4 15,4-3-8-15,-1 1-10 0,-1-2-3 0,3 1-7 0,2 1 0 0,-2 0-1 0,0-3-4 16,3 1 2-16,1 0 0 0,-1-1-2 0,1 1 0 0,1 0 0 0,2-1 3 0,-4-1 3 0,5 0 3 0,-1 1 1 16,1-1 0-16,0 0 4 0,0 0 2 15,-2 3 5-15,2-3 2 0,0 0 2 0,0 0 1 0,0 0-2 0,0 0 1 16,0 0-4-16,0 0 0 0,0-3-4 0,3 2-3 0,-1 1-4 0,1-1-4 0,0-1-6 15,2-1-8-15,1 1-4 0,1-1-6 0,2-2-4 0,0-1-3 0,4 2-1 16,1-3-2-16,1 1 1 0,3-3-2 0,0 0 1 0,2 0 0 0,4-3 2 16,1-2 3-16,-1 2 6 0,5-1 7 0,1-5 8 0,1-1 7 0,4 1 7 15,1 0 5-15,1-3 6 0,2-1 6 0,1-3 4 0,2 2 2 0,1-3 4 16,3 1 0-16,-2-3 2 0,4 3 1 0,-4-1-5 0,3-2-4 0,-1 0-9 16,3 4-7-16,-3-3-6 0,3 0-6 0,-3 2-8 0,1 0-7 0,0 0-4 0,0 1-3 15,-3 0-4-15,3 1-2 0,-4 1-2 0,1 0-1 0,-1 1 3 16,-2 1 3-16,2 0 6 0,-4 1 10 0,1 1 7 0,-1 2 8 0,1-2 7 0,-2 1 7 15,2 1 2-15,-3 0 1 0,1 1 1 0,0 0-2 0,0-2-2 0,2 3-2 0,-2 0-3 16,0 0-2-16,-2 0-9 0,1 2-9 0,0 0-9 0,-4 1-10 0,2-1-6 16,-1 1-5-16,-4 0-1 0,0 1-4 0,0 0 2 0,-4 0 0 0,0 2 2 15,-4-1 1-15,0 1 0 0,2 1 0 0,-5 2 1 0,1-1 0 0,-1 1 0 16,-3 1 1-16,1 0 0 0,0 0-1 0,-2 1-1 0,0-1-1 0,-2 3-4 16,0-1-3-16,-1 1 0 0,-2-2-2 0,2 2 0 0,-4 1 0 0,1 0-1 15,0-1 1-15,-2 1-2 0,-1 0-1 0,0 0 0 0,1 0-2 0,-3 0 0 16,0 0 1-16,1 0 1 0,-2 0 2 0,-2-3-1 0,4 3-1 0,-4 0-4 0,-1 0-5 15,3 0-5-15,-3 0-5 0,0-3-10 0,0 3-8 0,4-1-14 0,-4 1-18 16,0 0-17-16,0 0-20 0,-4-2-23 0,1 0-26 0,0 1-33 0,-3 1-33 16,0 0-30-16,-2-4-28 0,-5 4-24 0,2 0-19 0,-2 0-17 0,-4 4-14 0,-1-3 3 15,-4 3 11-15,-1 0 16 0,-2 1 19 0,-4 2 22 0,-3 1 26 0,-1 1 31 16,-2-1 36-16,-3 1 32 0,-3-1 32 0,-3-2 28 0</inkml:trace>
  <inkml:trace contextRef="#ctx0" brushRef="#br0" timeOffset="123234.34">24872 14273 121 0,'4'4'137'0,"1"-3"13"15,0 3 12-15,-2-4 11 0,2 0 8 0,-2 0 3 0,-1 0 1 0,-2 0 2 0,4 0 0 16,1-4 2-16,0 4 2 0,0-1-36 0,0-3-52 0,1 3-24 0,1-2-7 15,2 0-6-15,-1 2-3 0,2 0 2 0,0-1 5 0,1 2 6 0,3 2 8 0,1-1 10 16,-1 3 11-16,2 2 12 0,1 1 13 0,1 3 12 0,2 0 11 0,0 3 8 16,1 2 7-16,1 3 3 0,2 0 0 0,-2 2-7 0,3 2-9 0,-1 2-8 15,1-1-5-15,0 0-10 0,-2 0-6 0,2 0-13 0,0 0-9 0,1-3-12 16,-3 0-13-16,0 0-9 0,0-4-10 0,-1 1-9 0,0-2-10 0,-2 0-5 16,-2 0-1-16,2-2-3 0,-5 0-2 0,1-2-5 0,-2 1-7 0,1-1-2 15,-5-1-3-15,2 1 0 0,-3-2-2 0,0 2-4 0,-2-3-5 0,-1 0-8 16,-1-1-8-16,-2-1-15 0,2 1-16 0,-4-2-26 0,-1 1-29 0,0-1-29 0,-1 0-31 15,-4 0-41-15,2 1-44 0,-3-2-39 0,-1 2-38 0,-2-1-31 0,0 1-29 16,-3 0-16-16,-2 0-10 0,1 0 4 0,1-2 12 0,-4 2 24 0,2-5 28 16,-4 3 32-16,2-2 33 0,1-2 39 0,-1 0 44 0,0-4 38 0,2 2 36 0</inkml:trace>
  <inkml:trace contextRef="#ctx0" brushRef="#br0" timeOffset="123403.73">25280 14960 128 0,'-8'8'157'0,"0"-3"22"0,2 0 19 0,-1 0 23 16,-1-3 23-16,2-1 22 0,1 1 23 0,2-2 20 0,2-2 22 0,-3 1 12 15,4-3 5-15,2-2-31 0,1-1-47 0,4-3-25 0,2-4-14 0,0 0-13 16,4-6-11-16,4-5-18 0,1-2-19 0,3-4-23 0,4-5-20 0,2-2-22 0,1-2-22 16,2-4-14-16,3-3-7 0,1-4-13 0,-1 1-14 0,2-1-40 0,-1-2-52 15,0-2-56-15,-3 1-53 0,-1-3-58 0,0 1-57 0,-3-1-50 0,0 2-46 16,-2 2-22-16,0 3-7 0,-4 2-3 0,1 2 1 0,0 5 4 0,-1 4 5 0,-4 4 29 16,2 5 39-16,-3 3 44 0,0 5 49 0,-3 1 53 0,1 3 55 15</inkml:trace>
  <inkml:trace contextRef="#ctx0" brushRef="#br0" timeOffset="170181.81">26050 1638 57 0,'-2'-5'66'0,"0"0"5"0,1 1 7 0,-1 0 1 16,-1 1 6-16,0 1 2 0,0-1 3 0,2 0 7 0,-3-1 3 0,3 0-5 16,-3 4-11-16,3-4-9 0,-2 2-6 0,-1 0-3 0,3 1 3 0,-1-1 3 15,1 0 3-15,-4 0 4 0,4 2 3 0,-3 0 1 0,1 0 3 0,3 0 1 0,-3 0 0 16,0 0-3-16,0 0 1 0,-1 0-1 0,1 0-4 0,0 0-2 0,-1 0-5 16,0 4-7-16,0-2-6 0,0 1-5 0,1-1-3 0,-2 2-1 0,4 4-3 15,-4-2 0-15,1 3 1 0,-1-1-1 0,2 3 1 0,-2 2-1 0,2 3-2 0,-2 0-1 16,1 3-4-16,1 2-2 0,-3 1 0 0,3 3-2 0,2 0-2 0,-3 2-4 15,3-1-4-15,1 1-2 0,-2 0-6 0,2 1-2 0,2-1-3 0,-1-2-2 16,3-1-2-16,-1 0 0 0,3-1 1 0,-2-3 1 0,5 1-3 0,-3-3 1 16,2-2 0-16,3 1 1 0,-2-2 0 0,3-2 1 0,0-3 2 0,1 3 2 15,1-4 1-15,0 0 4 0,3-3 3 0,-2-1 4 0,2 0 5 0,-1-4 3 16,3 2 4-16,0-6 7 0,-2 1 7 0,4-2 5 0,-4-1 6 0,4-1 4 16,-1-3 3-16,-2 0 7 0,2-4 6 0,-2 2 8 0,1-2 5 0,-1-2 3 15,-1-1-1-15,0 0-1 0,-3-2-2 0,2-1-5 0,-3 1-3 0,1-2-2 0,-2-1-2 16,0 0-3-16,-2 1-5 0,-2-3-3 0,-1-1-9 0,-1 1-7 0,-1-1-5 15,-4 0-6-15,2-1-4 0,-3-1-2 0,-3 2 1 0,2-2 0 0,-5 1-2 0,-1-1-5 16,1 1-2-16,-2 1-3 0,-3 0-2 0,0 1 0 0,-2 1-4 0,-1 0-2 16,0 2-3-16,-4 1 0 0,4 1-1 0,-3 3-1 0,-2 2-2 0,1-1-2 15,0 5 1-15,-2-2 0 0,1 6 0 0,-1-1-1 0,1 1-1 0,-2 3-2 16,1 1 0-16,1 1-5 0,0 1-6 0,1 1-13 0,0 1-21 0,0 2-28 16,4 3-38-16,1-2-52 0,-1 3-61 0,1-1-66 0,2 0-65 0,2 2-49 15,1 1-36-15,1 3-18 0,1 0-5 0,3 1-3 0,2 0 6 0,-1-1 11 0,2-3 19 16,2 0 28-16,-1-2 37 0,2-1 52 0,3-5 61 0,-6-3 64 0</inkml:trace>
  <inkml:trace contextRef="#ctx0" brushRef="#br0" timeOffset="171760.37">26688 1642 101 0,'10'-4'123'0,"-2"3"10"0,0-3 9 0,0 1 4 15,-4-3 1-15,3 3 3 0,-1-1 0 0,3-1 2 0,-1-1-1 0,4 1 0 16,0 1 2-16,2-1-37 0,4-1-50 0,1 1-23 0,3-1-12 0,1-1-4 15,0 2-3-15,4-1 0 0,0-1 1 0,-1 1 4 0,4 1 3 0,2-3 9 16,0 3 9-16,1-1 14 0,0 1 18 0,4 0 16 0,0 0 14 0,1 0 13 16,4 0 13-16,0-1 9 0,2 2 11 0,5-1 6 0,-1-1 7 0,4-2 4 15,2 0 2-15,1 1-3 0,2-2-5 0,2 0-15 0,-1 0-18 0,2-1-11 0,0-2-12 16,0 1-8-16,0-2-12 0,-1 2-9 0,1-2-11 0,-2 1-7 0,0-3-9 16,0 4-3-16,-1-2-6 0,0 0-4 0,-4 2-1 0,-2-1 0 0,0 1 2 15,-2 0-4-15,-3 1-3 0,-2 0-5 0,-5 1-4 0,-1 1-3 0,-3 0-3 0,-2 0-2 16,-2 3-4-16,-5-1-3 0,0 1-1 0,-5 1-4 0,-1 0 0 0,-5 1-3 15,-2 0-2-15,0 1-2 0,-4 2 2 0,-2-2-3 0,-1 2-5 0,-3 2-13 16,-3-2-15-16,0 0-29 0,-1 2-35 0,-3 1-38 0,-4 2-41 0,-1 1-50 16,-7-1-55-16,-2 2-49 0,-3 4-48 0,-6-2-23 0,-5 5-10 0,-4-1-5 15,-6 3 3-15,-3 0 12 0,-7-2 13 0,-2 3 29 0,-3-2 33 0,-5 0 38 16,-3-1 42-16,-2-2 50 0,-1-1 56 0</inkml:trace>
  <inkml:trace contextRef="#ctx0" brushRef="#br0" timeOffset="172108.1">26826 2014 91 0,'-5'10'203'15,"0"-3"22"-15,2-1 10 0,2-1 7 0,-4-4 3 0,4-2 4 0,-2-1 1 16,3-1 0-16,0 3 1 0,0-4-1 0,3 0 1 0,3-1-1 0,-2 0-65 16,6 0-94-16,1-1-43 0,2 1-17 0,1-1-8 0,3-2-1 0,-1 4 1 15,3-3 5-15,0 1 7 0,0-1 12 0,2 2 13 0,1 0 19 0,0 0 20 16,2 1 24-16,1 1 12 0,2 0 10 0,0-1 1 0,3 4 4 0,3-1-2 15,0 1-3-15,2 1-2 0,1-1-3 0,2 4-5 0,3-1-10 0,-1 0-13 0,3 2-16 16,1 2-22-16,-3 0-23 0,5 1-11 0,-2 4-5 0,2-2-3 0,0 1-3 16,-3 2-2-16,4 1-2 0,-3 1-2 0,2-1-4 0,-3 1-1 0,1 1-2 15,-1-1-1-15,-4 0 2 0,4 0 0 0,-7 1 0 0,2-2 0 0,-1 0-3 0,-1 0 0 16,-5-2-1-16,1 0-1 0,-5 0-1 0,0-1 1 0,-2 1-3 0,-3-2 0 16,-1 1 0-16,-4-2-2 0,1 0-1 0,-6 1-2 0,0-2-2 0,-2-2-3 15,-2 1-3-15,-3 0-9 0,0-3-9 0,-3 2-17 0,-2-1-21 0,0-1-32 16,-5 1-37-16,-2-1-44 0,-2 1-46 0,-4-1-45 0,-3 1-47 0,-2-1-40 15,-3 0-37-15,-5 1-23 0,-4 0-14 0,-1 0-1 0,-7 0 5 0,0-1 16 16,-3 1 17-16,-5-1 35 0,0 0 36 0,-3-4 44 0,0 0 47 0,-5-3 44 16,-2-2 48-16</inkml:trace>
  <inkml:trace contextRef="#ctx0" brushRef="#br0" timeOffset="172404.52">26855 2285 32 0,'-4'15'172'0,"3"-2"54"16,-3-3 30-16,4 3 19 0,0-7 20 0,0 0 18 0,2 0 7 0,0-5 5 0,-2-1 1 15,3 0-1-15,2-1 3 0,3 1-1 0,2-3-46 0,3 3-69 0,4-3-50 16,1 2-44-16,4-1-15 0,3 2-3 0,4 0-6 0,1 0-9 0,1 0-1 16,3 2 3-16,1 2 3 0,-1-1 6 0,5 2 10 0,-3 3 6 0,5 2 6 15,-2 0 5-15,3 5-1 0,2 2-4 0,-1 0-10 0,4 7-11 0,0 2-9 0,1 1-7 0,-1 6-3 0,5 0-4 16,-1 3-7-16,-3 1-5 0,4 1-8 0,-4 2-6 16,0 0-9-16,-1 0-5 0,-2-1-4 0,0-3-5 0,-3-1 0 0,-1-2-2 15,0-1 0-15,-3-4-1 0,-3-1 0 0,-1-2 1 0,0 0 1 0,-4-3 2 16,0-2 1-16,-5 0 0 0,2-3 0 0,-4-1 2 0,0-1-3 0,-3 2-1 0,2-4-2 15,-6 1-4-15,1-3-1 0,0 2-4 0,-4-2-5 0,-1 2-4 0,-3-4-4 16,-1 4-6-16,-2-3-8 0,-2-1-8 0,-3 1-12 0,-2 0-16 0,-4-1-18 16,0 0-20-16,-4 0-38 0,-2 0-44 0,-5-1-50 0,-2 0-54 0,-4-1-57 15,-1-2-61-15,-7-4-43 0,0-1-39 0,-4 0-12 0,-2-5 0 0,-4-1 9 16,-4-7 10-16,-3-2 17 0,-2-2 23 0,-4-7 35 0,-4-4 46 0,-1-4 51 0,-4-2 52 16,-3-8 60-16,0-2 61 0</inkml:trace>
  <inkml:trace contextRef="#ctx0" brushRef="#br0" timeOffset="172729.52">26845 2467 80 0,'6'13'217'0,"1"-3"58"0,-2-2 28 0,-1 0 14 0,1-2 20 15,-1-1 19-15,0-4 9 0,-3 1 2 0,3-2 2 0,-1-2 1 0,-2 2-2 16,6 0 1-16,0 2-61 0,3 3-89 0,1-1-65 0,5 5-57 0,0 1-27 16,3 3-13-16,3 3-14 0,-1 2-12 0,2 2 0 0,1 4 6 0,1 2 7 15,-1 4 8-15,3 5 7 0,0 2 9 0,1 3 8 0,0 4 3 0,3 7 6 0,0 3 5 16,1 3 5-16,-1 5 5 0,3 1 1 0,-3 4-3 0,4 1-6 0,-2 4-7 15,3-3-7-15,1 3-3 0,-1-6-5 0,1 0-6 0,-1-4-6 16,3-2-3-16,1-4-1 0,-2-2-2 0,-1-6-5 0,2-3-4 0,-1-2-4 0,-2-2-6 0,-1-4-1 16,2 0 0-16,-4-3-3 0,-2 1-4 0,1-1-2 0,0-2-3 0,-5 0-2 15,-1-2-1-15,-2 2-4 0,-1 0-4 0,-5-3-1 0,3 2-1 0,-5 0 0 16,-2 1 1-16,-2 0-4 0,1 0-6 0,-5-1-2 0,-2 0-2 0,1 1-4 16,-1 0-5-16,-3 0-9 0,-3-3-10 0,0 2-9 0,-3-2-12 0,-2-3-8 15,2-1-13-15,-3-2-8 0,-1-3-14 0,-2-3-17 0,-2-2-25 0,0-6-33 16,-3 0-42-16,-2-7-39 0,-5-2-37 0,-1-7-41 0,-4-3-40 0,0-7-34 0,-4-2-31 15,-4-9-6-15,0-1-2 0,-7-7 8 0,-4-6 10 0,-2-5 21 0,-2-5 25 16,-5-3 38-16,-3-3 44 0,-1-4 41 0,-4 0 45 0,-1-3 48 0,-4 0 49 16</inkml:trace>
  <inkml:trace contextRef="#ctx0" brushRef="#br0" timeOffset="173136.72">26609 3028 75 0,'0'-11'187'16,"2"1"19"-16,-2 0 9 0,0-1 6 0,-2 3 3 0,1 0 1 0,-2 3 1 15,1 0 1-15,0 1-1 0,1-1 1 0,1 2 0 0,1 2-1 0,1 0-60 0,1-2-86 16,0 3-36-16,2 0-13 0,2 3 7 0,-1-1 11 0,0 1 19 0,4 4 22 16,-2 1 27-16,4 4 30 0,-1 3 18 0,2 3 12 0,1 6 9 0,1 4 8 15,0 4 8-15,4 6 9 0,-1 4 2 0,4 6 0 0,0 4-10 0,0 6-13 16,3 6-15-16,4 1-21 0,1 6-22 0,1 3-28 0,1 2-17 0,1 4-10 0,2 2-6 15,3 0-2-15,-3 1-3 0,3 2-2 0,-2 1-1 0,2 0-1 0,1-1 1 16,-1 1 0-16,0 2-1 0,1-3 0 0,0 2 0 0,-3 0 3 0,2-2 2 16,-1 2 0-16,-1-4-1 0,-1 3-3 0,-1-3-1 0,1-2-4 0,-3 1-5 15,-2-4-5-15,-2-2-4 0,1-2-4 0,-5-4-3 0,-1-2-3 0,-1-5-3 16,0-2-1-16,-2-3-2 0,-2-4-2 0,0-5-1 0,-1-1-3 0,-2-2-2 0,0-3-1 16,-2-2-1-16,1-3 1 0,-4-1-1 0,1-1 1 0,0-3-1 0,-2-2 0 15,-2-2-1-15,0 0-2 0,1-3-2 0,-3-1 1 0,-2-4-1 0,2 1 0 16,-2-2 1-16,1-2-4 0,-3-4 1 0,-1 1-2 0,3-2 0 0,-3-3-3 15,-3 0-3-15,3-1-3 0,-1-1-4 0,1-3-4 0,-2 2-8 0,0-2-9 0,1-2-10 16,-1 0-12-16,1 1-15 0,1-3-17 0,0-1-23 0,-4 2-25 0,3-2-53 16,1 0-64-16,0 0-81 0,-3 0-90 0,3 0-66 0,-5-3-52 0,-2-1-16 15,1 1-6-15,-2 0 5 0,2-2 10 0,-4-1 12 0,-2 1 18 0,1-1 22 16,-3 1 25-16,1-2 53 0,-3 2 66 0,3 0 85 0,1-1 93 0</inkml:trace>
  <inkml:trace contextRef="#ctx0" brushRef="#br0" timeOffset="176605.08">29250 1042 56 0,'-3'-1'99'0,"-3"1"6"0,-1-4 0 0,2 2 1 0,1-1 0 15,-3-1 5-15,2 3 2 0,-1-3 3 0,2 1 4 0,-1 2 2 0,-2-1 2 16,4-2-27-16,-2 4-39 0,-1 0-15 0,3 0-8 0,-2 0 2 0,2 4 7 0,-2-2 5 16,2-1 6-16,-2 1 4 0,-1 3 6 0,2-2 2 0,-1 2 4 15,-2 1 3-15,2-1 3 0,2 2 2 0,-3 1 0 0,2 1 1 0,0 1-2 0,-1 2-4 16,4 0-4-16,-1 5-5 0,1-3-3 0,1 5-7 0,-2-1-6 0,2 2-7 16,2 2-7-16,-1-1-5 0,1 2-5 0,1 0-4 0,0 3-2 0,1 1-3 15,0-3-2-15,4 0-1 0,-3 0-3 0,3 0-1 0,-2-1-1 0,2-1-1 16,1-2-3-16,-1-2 0 0,2-1 2 0,1-2 0 0,-2-1 1 0,4-3 1 15,-2 0 0-15,0-4 2 0,5 0 3 0,-3-1 5 0,1-2 3 0,0-3 5 0,3-1 6 16,-2-1 6-16,3 0 6 0,-1-5 7 0,1 0 6 0,3 0 6 0,-2-5 9 16,1-1 7-16,0-1 10 0,0-2 8 0,-1 0 9 0,-1-3 11 0,-1 0 13 15,-1-3 4-15,-1 1 3 0,0 1 0 0,-3-1-4 0,-2-2-1 0,-2 2-2 0,-1 0-3 16,-2 0-7-16,-2-2-6 0,1 3-7 0,-4-1-9 0,-2 2-12 16,0 0-14-16,-3 0-13 0,0-1-10 0,-2 3-7 0,1-1-3 0,-2 1-1 0,-5 2-5 15,4-1-4-15,-3 3-1 0,-1 2-2 0,0 2-3 0,-3 0-6 0,0 2-4 16,-1 4-5-16,1 2-8 0,-5 0-14 0,3 2-21 0,-3 5-24 0,0 4-35 15,-2-2-40-15,2 6-45 0,-4 2-49 0,1 3-50 0,0 2-56 0,0 1-41 16,1 3-39-16,1 3-15 0,0 5-8 0,1-1 3 0,-1 0 11 0,2 2 19 16,2 1 20-16,-3 1 33 0,5 2 40 0,-1-1 42 0,0 0 49 0,3 3 51 0</inkml:trace>
  <inkml:trace contextRef="#ctx0" brushRef="#br0" timeOffset="177063.91">28859 2439 66 0,'-4'-20'109'0,"-1"-2"11"16,-2-1 13-16,0 3 11 0,0-1 13 0,3 0 15 0,-3-1 12 0,1 2 11 0,0 0 11 15,-1 0 8-15,4 3 5 0,-2 1-22 0,4 2-35 0,-3 1-18 0,1 2-7 16,2 1-8-16,1 2-7 0,-3 0-9 0,1 2-11 0,2 2-11 0,0 1-13 15,0 3-11-15,-1-3-9 0,1 3-7 0,0 0-7 0,0 0-7 0,1 3-4 16,1 0-7-16,1 1-4 0,-2 2-1 0,2 2 0 0,1 5-1 0,1-1 0 0,-2 5-1 0,2 1 2 16,-1 5-2-16,2 1 2 0,1 4 0 0,-2 3-1 0,-1 0 0 15,3 5 0-15,-2 1-1 0,1 0 0 0,-2 1-5 0,3-1-3 0,-2 0-3 16,-1-2-3-16,2-4 0 0,1 0-2 0,-2-7 0 0,1 0-1 0,0-4-1 16,2-6 0-16,-2-1 3 0,4-4 4 0,0-3 5 0,0-1 8 0,2-3 7 15,2-2 8-15,0-2 6 0,2-3 6 0,0-1 7 0,2-3 10 0,-1-2 6 16,1 0 9-16,2-4 5 0,0-4 7 0,0 1 5 0,0-5 1 0,2 1-1 15,-4-3-4-15,2-1-2 0,-1-1-2 0,-3-1-6 0,1-1-3 0,-3 2-6 0,2-4-5 16,-3 2-5-16,-3-2-6 0,2 2-5 0,-4-4-4 0,1 4-4 0,-4-1-6 16,1 3-2-16,-3-2-4 0,1 4-2 0,-4 3-3 0,1 1 0 0,-2 4 0 15,-1 3-1-15,0 2 0 0,-3 1-4 0,1 5-7 0,-1 1-10 0,-3 1-13 0,-1 4-17 16,-3 2-20-16,-1 1-27 0,-2 3-34 0,-4 1-33 0,2 2-33 0,-5 2-40 16,-4 5-44-16,3 1-36 0,-6 2-36 0,4 2-33 0,-2 3-32 0,2 0-13 15,-2 3-4-15,2 2 9 0,-1 2 14 0,5-1 25 0,-1 2 31 0,4-1 33 16,-2 0 31-16,3 0 38 0,1 0 42 0,-1 0 35 0,3 1 35 0</inkml:trace>
  <inkml:trace contextRef="#ctx0" brushRef="#br0" timeOffset="177435.29">28853 3337 63 0,'0'6'112'15,"0"-2"10"-15,0 1 5 0,-2-1 2 0,-1-2 1 0,2 0 3 0,-3 0 1 16,0 1 1-16,1-1 4 0,0-1 2 0,-1 2-8 0,4 0-12 0,-1-1-22 15,1 1-30-15,-2 1-6 0,1 2 1 0,-1 2 6 0,2 0 6 0,-2 1 5 16,2 3 7-16,0 4 4 0,0-2 5 0,0 5 3 0,2-1 2 0,0 4 0 16,1 3-5-16,2 1-6 0,-2-1-7 0,2 5-9 0,4-1-10 0,-3 3-11 15,2 0-7-15,1 1-10 0,3-1-8 0,-3-1-7 0,2-3-5 0,0 1-5 0,1-3-1 16,0-3 2-16,-3-1 5 0,3-3 5 0,0-5 6 0,-1-2 6 16,3 0 9-16,-2-5 5 0,0-1 8 0,1-4 13 0,0 0 13 0,1-4 18 0,0 0 16 15,2-4 13-15,-4 1 14 0,6-6 3 0,-2 0 1 0,1-2-1 0,-3-4 0 16,3-1-3-16,-2-1-3 0,2-2-6 0,-2-1-7 0,-1-3-7 0,-2 2-11 15,1-2-13-15,0-2-18 0,-4 2-13 0,-1-1-13 0,0 0-8 0,-2 2-7 0,-3-2-5 16,1 1-7-16,-3 1-4 0,-2 1-4 0,-1 0 0 0,-3 4-1 0,0-2-5 16,1 5-6-16,-5-1-7 0,0 2-5 0,0 2-8 0,-4 2-10 0,4 2-12 15,-4 0-14-15,-1 3-22 0,1 1-28 0,-2 3-27 0,0 2-30 0,0 3-29 16,-2 2-29-16,-1 4-32 0,0 0-32 0,-2 5-28 0,-1 1-28 0,4 5-23 16,-2 0-23-16,0 5-8 0,1 0-2 0,0 5 17 0,1 0 25 0,0 3 26 0,4 1 26 15,-2 3 29-15,0-3 30 0,1 4 34 0,3-1 35 0,-2 1 32 16,3-1 33-16</inkml:trace>
  <inkml:trace contextRef="#ctx0" brushRef="#br0" timeOffset="177795.29">28701 4758 6 0,'-1'2'84'0,"-3"-2"8"15,1 0 5-15,0 2 3 0,-1-2-1 0,0 0 7 0,1 0 3 0,0 1 3 16,1-1 5-16,-1 2 4 0,3-2 5 0,-1 0-12 0,-3 2-22 0,4-2-12 15,-1 3-9-15,1-1 1 0,-3 3 1 0,1-1 5 0,0 2 4 0,0 3 1 0,2 0 2 16,-4 1 1-16,4 2 2 0,-3 3-3 0,3-1 0 0,-1 4-4 0,1-1-5 16,0 4-5-16,0-2-7 0,1 0-5 0,2 3-7 0,-1-1-4 0,2 1-5 0,3 0-6 15,-4-1-5-15,3 1-3 0,-1 0-7 0,3-3-4 0,0 1-4 16,0 0-3-16,-2 1-2 0,5-2-1 0,-3-4-1 0,0 1-3 0,0-1 0 0,1-1-3 16,-1-3-1-16,-1-2 0 0,1 0-1 0,1-4 0 0,-1 0 1 0,2-2 1 15,-1 1 0-15,-1-4 1 0,1-2 0 0,1-1 1 0,1-1 4 0,-2 0 3 16,3-5 4-16,0-1 7 0,-1 0 6 0,2-3 7 0,-4-2 9 0,3-2 7 15,0-2 10-15,-1-2 11 0,0 0 10 0,-2-3 15 0,1-1 14 0,0 0 13 16,-3-2 12-16,0 1 11 0,-2-1 6 0,-1 2 1 0,0-1-5 0,-1-1-5 16,-3 2-6-16,0 2-11 0,-3 0-6 0,-1 2-13 0,1 1-11 0,-2 4-13 0,-1-2-18 15,-2 5-16-15,-1 2-22 0,1 0-24 0,-5 4-23 0,4 0-29 16,-4 4-30-16,-1 0-29 0,-1 3-31 0,0 3-38 0,-1 0-40 0,-5 4-41 0,1 0-41 16,1 5-38-16,-2 3-36 0,1 2-15 0,1 1-2 0,-3 4 6 0,1 4 11 15,0-1 24-15,3 5 25 0,-2-1 31 0,2 3 29 0,-1 1 37 0,-1 2 42 16,3 0 39-16</inkml:trace>
  <inkml:trace contextRef="#ctx0" brushRef="#br0" timeOffset="178232.66">28656 6856 119 0,'0'0'155'0,"0"0"20"0,-2-2 17 0,2 2 12 16,-5 1 8-16,2 3 7 0,0-1 6 0,0 3 1 0,-2-2 2 0,0 2 4 15,2-1 1-15,-3 2-31 0,3 1-50 0,-2 1-31 0,2-1-25 0,-1 0-18 16,3 2-18-16,1 2-9 0,-2 1-8 0,2 0-7 0,2 1-3 0,-1 1-3 0,3 2-1 16,-1 2-2-16,2 1-4 0,4 1-3 0,-1 2-6 0,0 2-3 0,1 0-4 15,4 0-3-15,0 3 0 0,1-1-2 0,0 0 2 0,2-1 0 0,0 1 1 0,1-2 2 16,-3-3 0-16,3-1 2 0,-2-3 5 0,2-2 1 0,-2-1 4 0,-1-6 3 15,0 2 4-15,2-4 3 0,-2-5 3 0,2 1 5 0,-4-6 6 0,4 2 14 16,-2-4 16-16,1-2 22 0,2-3 23 0,-1-3 15 0,-2-2 12 0,2-1 5 0,-2-6 8 16,1 0 4-16,0-3 4 0,-2-2 7 0,-1-2 2 0,0-2 2 0,-3-1-3 15,0-1-12-15,-1 0-11 0,-3-2-20 0,0 1-22 0,-2-1-18 0,-1 1-11 16,1-3-10-16,-6 2-6 0,0 1-10 0,0-1-8 0,-2 2-6 0,-3 0-7 0,-5-1-5 16,4 2-6-16,-4 1-6 0,-3 1-4 0,2 4-8 0,-7-3-5 0,4 5-8 15,-4-2-6-15,1 5-10 0,-2-1-9 0,-1 2-10 0,1 2-12 0,-3 1-19 16,2 2-25-16,-1 0-38 0,-3 1-40 0,0 1-43 0,-2 0-40 0,-1-1-43 15,0-1-41-15,0-1-36 0,-1-2-38 0,1-1-19 0,-2-1-10 0,0-3 2 16,1-2 6-16,1-2 19 0,0-3 24 0,0-2 37 0,0-2 41 0,-2-3 44 16,0-5 40-16,1-1 45 0,-2-4 46 0</inkml:trace>
  <inkml:trace contextRef="#ctx0" brushRef="#br0" timeOffset="179605.61">29264 213 21 0,'7'-1'57'15,"-1"1"4"-15,-3-2 2 0,0 0 2 0,-1 2 4 0,-2 0 1 16,0 0-1-16,0 0 2 0,0 0 0 0,0 0-4 0,0 0-6 0,0 0-8 0,0 0-11 16,0 0-1-16,0 0 3 0,-2 2 2 0,-1 0 1 0,0-2-1 0,-3 3 2 0,-1 0-3 15,2-2 2-15,-1 3 0 0,0 1-1 0,-4 0-3 0,2 2-3 0,0 0-6 16,0 1-5-16,-1 2-5 0,3 2-9 0,-1 2-3 0,1-2-4 0,-2 4-2 0,5-1-4 0,-2 3 0 16,4 1 1-16,-3 0-1 0,3 1 1 0,1 1 0 15,0-1 1-15,1 2 0 0,3 0 1 0,-3 0-1 0,3-2 0 0,0 1 1 16,2-1-1-16,1-1 1 0,1-1 3 0,-2-1-1 0,3-3 0 0,1 0 0 15,1-2 5-15,2-1 2 0,-1-1 3 0,1-4 4 0,3 2 3 0,-2-3 1 0,3-1 3 16,2-4 0-16,-1 0 4 0,1 0 1 0,3-3 1 0,-3-2 1 0,1 0 2 16,1-1-1-16,1-3-1 0,0-1-2 0,0 0 1 0,-1-2-4 0,0-1-2 15,-1 0 1-15,-1-2 2 0,0-1-1 0,-1-2 0 0,-3 1 1 0,0 0 2 0,-1-1 1 16,-3-1-1-16,1 1 6 0,-4 1 3 0,0-1 3 0,-1 3 5 0,-1-1 2 16,-5 0 2-16,1 0 1 0,-2 2 3 0,-2 0 1 0,-4 1-2 0,3 2 1 15,-2-1-2-15,-3 2 0 0,2 1-4 0,-5 0-3 0,1 0-4 0,-1 4-8 16,-3 2-6-16,1 1-10 0,-4 2-13 0,1 4-19 0,-4 1-23 0,-2 3-29 15,-1 3-28-15,-2 1-31 0,-3 3-30 0,1 1-35 0,-3 5-35 0,1 2-17 16,-1 1-7-16,2 0-4 0,0 3-1 0,1-2 5 0,1 2 9 0,1-2 16 16,1-2 19-16,1 1 23 0,2-3 29 0,0-3 28 0</inkml:trace>
  <inkml:trace contextRef="#ctx0" brushRef="#br0" timeOffset="184570.81">27947 1368 27 0,'-1'-3'57'0,"-2"-2"1"16,-1 2 2-16,1-3 4 0,0 2 1 0,0-1 4 0,-1-1 1 0,1 4 5 0,0-1 2 15,-1-1 4-15,2 0-15 0,-1 3-21 0,0-3-7 0,1 2-2 16,-1-1 0-16,1 2 5 0,-1-3 4 0,0 1 2 0,3 1 2 0,-3-1 0 0,-1 1-1 16,4 1-1-16,-2-1 0 0,0-1 1 0,0 1 0 0,-1 1 1 0,3-1 1 15,-1 0-2-15,-1 1-2 0,0-2-4 0,2 2-4 0,-1 0 0 0,-1 1-3 16,2 0 0-16,-1-4 2 0,1 4 0 0,0-1 2 0,0 1 0 0,-4-3 0 15,4 2-1-15,-1 0 2 0,1-1 0 0,-4 0 3 0,3 1 2 0,1 1 0 16,-2 0 2-16,2 0-2 0,-4 0-3 0,4 0-1 0,0 0-1 0,0 0-3 0,0 0-3 16,0 0-3-16,0 0-3 0,-2 0-3 0,2 0-4 0,0 0-4 15,0 0-3-15,0 0-4 0,0 0-2 0,-1 1-2 0,1-1-1 0,-2 2-2 0,2-2-2 16,0 4-1-16,2 0-1 0,-2 1 0 0,1 2 0 0,-1-2 0 0,5 3 1 16,-4-1-1-16,2 2 0 0,1 2 1 0,-3-2 1 0,3 2 0 0,-1 0-1 15,-2-1 1-15,3 0 0 0,0 0 0 0,-2 1 1 0,2 0 0 0,-2-1 0 0,1 0 1 16,-1-2-1-16,-1 2 1 0,3-1 0 0,-4 0-1 0,1-4 1 0,1 4 0 15,-2-3 1-15,1 1 2 0,1 0 0 0,-2-2 1 0,2 2 1 0,-2-2 0 16,1-1 0-16,1 1 1 0,-1-1 0 0,-1 0 2 0,2-1-2 0,0 0 5 16,-2-3 4-16,0 1 4 0,0-1 6 0,0 0 7 0,0 0 8 0,0 0 8 15,4-1 8-15,-2 1 13 0,1-3 12 0,2 0 11 0,-1-3 16 0,5 1 11 16,-2-3 14-16,3-2 6 0,1 0 3 0,1-3 0 0,3 0-4 0,2-5-5 16,-1 2-8-16,3-3-6 0,-2-1-11 0,4-2-9 0,-2 2-12 0,-2 1-11 0,4-3-9 15,-4 2-13-15,2 1-13 0,-2 1-5 0,-1-1-6 0,1 1-2 0,-4 3 1 16,1-1-1-16,-1 4 1 0,-2-1 0 0,0 2 3 0,-3 0-1 0,0 4 1 15,-1-2 1-15,-1 5 1 0,-2-2 1 0,0-1 0 0,-1 3 1 0,-2 2-1 0,3-2 0 16,-4 3-1-16,0 1-1 0,1-4 0 0,-1 4 1 0,0-1 1 0,0 1-2 16,0 0-1-16,0 0-2 0,0 0-4 0,0 0-2 0,0 0-4 0,0 0-1 15,0 0-3-15,0-2-2 0,-1 0-1 0,1 2-3 0,-4 0-3 0,4 0-3 16,-1 0-3-16,-2-1-3 0,3 1-4 0,-4-3-9 0,3 3-12 0,-2 0-25 16,-2 0-30-16,2 3-39 0,-2-2-43 0,2-1-46 0,0 2-47 0,-4 0-42 15,4-1-44-15,-2 3-39 0,-1-3-41 0,2 4-19 0,-1 0-6 0,-2 2 4 0,2-1 11 16,1 2 21-16,-4-1 32 0,3 3 39 0,1-1 42 0,-1-1 45 0,-2 1 49 15,1 0 42-15,2-3 44 0</inkml:trace>
  <inkml:trace contextRef="#ctx0" brushRef="#br0" timeOffset="184961.74">27848 1437 12 0,'-2'1'57'0,"2"-1"3"0,0 0 2 0,-2-1 2 16,1-1-1-16,-1 0 1 0,1 1-2 0,1 1-1 0,0-2-1 0,0 2-1 15,0 0-14-15,0 0-21 0,0 0-13 0,0 0-11 0,0 2-7 0,1-1-7 0,1 3-8 16,-2-3-6-16,0-1-10 0,0 0-8 0,0 0-8 0,1 5-2 15,-1-5-2-15,0 0 0 0,0 0 0 0,4 5 0 0,-4-5 4 0,0 0 1 0,0 0 4 16,0 0 3-16</inkml:trace>
  <inkml:trace contextRef="#ctx0" brushRef="#br0" timeOffset="185135.87">27886 1510 13 0,'0'0'43'0,"0"2"5"0,0-2 0 0,0 0 0 0,0 0 1 0,0 0-1 16,0 0 0-16,0 0 2 0,0 0-7 0,0 0-8 0,0 0-8 0,4 0-6 0,-4 0-9 16,2 1-6-16,1-1-10 0,-3 0-11 0,0 0-13 0,0 0-11 0,0 0-5 15,3 4-3-15,-3-4 0 0,0 0-1 0,0 0-2 0,0 0 1 0,0 0 0 16,0 0 1-16,0 0 2 0</inkml:trace>
  <inkml:trace contextRef="#ctx0" brushRef="#br0" timeOffset="191215.47">25869 3896 108 0,'-6'-2'132'16,"0"0"9"-16,-3-2 5 0,0 1 3 0,-2-2 5 0,0 0 4 0,3 0 5 0,-1 0 4 15,-2-1 7-15,1 2 1 0,2-1 3 0,0 0-35 0,1 1-50 0,-1 1-23 16,1 1-14-16,2 2-5 0,-2 0 2 0,2 0-1 0,0 0-2 0,1 0 1 15,-1 0 0-15,0 2 0 0,-1 1-1 0,3 1 2 0,0 1 0 0,-2 1 0 16,1 1 1-16,1 1 0 0,0 3 4 0,1 0-3 0,-1 3-2 0,2-1 0 16,-1 3-3-16,2 1-3 0,0 3-2 0,0 1-4 0,2 0-4 0,-1 1 0 0,2 1-4 15,1 2-1-15,-1-2-1 0,2 4-4 0,1-2-4 0,-1-2-4 0,2 0-2 16,2 3-3-16,-1-5-2 0,1 1 0 0,-1-4-2 0,0-1 0 0,1-2-1 16,2 0 0-16,0-3-1 0,-1-2-1 0,4-4 0 0,-3 2 1 0,5-4 2 0,-2-1 0 15,2-1 2-15,0-2 0 0,3-2 2 0,-2-1 1 0,4-1 1 0,1-5 2 16,-3 0 1-16,5-2-1 0,-2-2 0 0,1-5-1 0,0 0 2 0,-1-1-2 15,0-1-2-15,0-3 1 0,-1-1 1 0,-3-2 6 0,0 0 6 0,-1-1 10 16,-1 0 13-16,0 1 18 0,-3-3 20 0,-1 3 14 0,-2-2 14 0,-2-1 6 0,-1 1 7 16,0-1 4-16,-4 0 6 0,-1 1 3 0,-2-3 3 0,-4 2-2 0,3 0 0 0,-4 2-10 15,-3-1-11-15,0 1-17 0,-1 3-18 0,-2 0-13 16,0 2-10-16,-2 2-6 0,-3 2-5 0,2 1-4 0,-5 2-5 0,1 1-7 0,-2 3-4 16,0 2-4-16,-1 2-6 0,-1 0-4 0,-4 3-6 0,3 1-5 0,-1 3-3 15,0 0-3-15,1 3-6 0,-3 1-10 0,1 3-12 0,3 0-24 0,-2 1-26 0,2 1-40 16,2 2-42-16,0 0-57 0,2 1-62 0,3-1-67 0,0 3-68 0,3-2-32 15,3 1-14-15,0-1-5 0,4-2 0 0,2-1 6 0,-1-1 11 0,4-2 21 16,0-6 27-16,0 0 38 0,0 0 43 0,7-5 57 0,-2-1 63 0</inkml:trace>
  <inkml:trace contextRef="#ctx0" brushRef="#br0" timeOffset="195873.44">26023 4064 84 0,'-10'-5'116'0,"-1"0"5"0,2-3 1 0,1 2 1 0,-5-1 2 0,5-1 1 15,2 0-2-15,0 1 1 0,0-1 0 0,-1 1 1 0,6 1-2 0,-1 0-33 16,2 1-46-16,3-2-25 0,0 2-12 0,7 1-5 0,-2-1-2 0,3-4 0 0,3 1-2 0,0-3 0 0,7-2-3 0,1-1 3 0,0-3 5 15,3-3 4 1,5-1 6-16,4-5 2 0,-1 2 3 0,3-5 3 0,5-2 1 0,0-2 4 0,5 0 7 16,0-2 4-16,4-3 3 0,1 0 5 0,5-4 5 0,0-1-2 0,5-1-2 15,0-2-5-15,1-1-4 0,3-1-3 0,0-3-5 0,3 0-2 0,1-1-2 0,-1 1-3 16,2-3-1-16,-1 1-4 0,2 0-4 0,-3 2-3 0,4-4-3 0,-4 3-2 16,1 3-1-16,-3-1-1 0,-1 2 0 0,0 1-3 0,-3 2 0 0,-2 2-2 15,-2 1 0-15,-3 2 0 0,-5 3-2 0,-1 2-1 0,-3 2-2 0,-2 1-1 16,-6 4-2-16,-2 0-1 0,-2 4 0 0,-3 0-1 0,-2 2 2 0,-4 2-1 15,-3 2 3-15,-5 0 0 0,2 5-1 0,-4-2-4 0,-3 4-4 0,-2 2-4 16,-2 1-6-16,-2 2-10 0,-3 1-13 0,-2 1-14 0,-1 4-15 0,-3 0-25 0,-3 1-26 16,-2 3-15-16,-1 1-14 0,-4 4-3 0,-1-1-2 0,-8 3 2 0,-1 2 3 15,-2 1 4-15,-5 1 7 0,-2-1 10 0,-4 5 13 0,-5-1 17 16,2-3 18-16</inkml:trace>
  <inkml:trace contextRef="#ctx0" brushRef="#br0" timeOffset="196279.77">26342 4172 9 0,'-3'14'90'0,"2"0"10"0,-1-2 5 0,0-4 6 0,2-1 7 0,-1-4 2 0,1 0 2 16,0-3-1-16,0 0 1 0,0 0 1 0,0 0-1 0,5-1-19 0,-1-1-31 16,6 0-22-16,-1-1-21 0,4 1-8 0,3-1-4 0,0-2-6 0,6 2-4 0,1-3-4 15,2 1 1-15,2-1 1 0,5 1 2 0,1-2 3 0,2 1 5 0,5-3 5 16,-1 1 7-16,5 0 3 0,2-1 4 0,3-1 2 0,3 1 5 0,2-4-1 16,3 3 2-16,2-3 1 0,-1 0-2 0,2 0-1 0,2-1 0 0,0-1-5 15,-1 0-4-15,2-1-4 0,-2 3-5 0,0-5-5 0,1 4-4 0,-4-1-4 16,1-2-3-16,-2 3-2 0,-3-3-2 0,-2 3 0 0,-3-1-2 0,-3 1-2 15,-1 1 0-15,-3 2-2 0,-4-1 0 0,-5 0 0 0,0 4 3 0,-4 0 0 0,-3 1 1 16,0 0-1-16,-6 2 0 0,-2 0-1 0,-1 3 0 0,-3-1 0 0,-1 3-3 16,-4-1-3-16,-2 1-6 0,-1 1-10 0,-3 2-8 0,2-3-10 0,-5 4-12 15,0-1-11-15,-5 2-13 0,1-2-16 0,-1 5-19 0,-3-2-18 0,-5 3-19 16,0-1-6-16,-3 3-4 0,-2-1 4 0,-6 3 6 0,-1 1 7 0,-5-2 11 0,-2 3 9 16,-3-3 9-16,-1 5 11 0,-6-4 14 0</inkml:trace>
  <inkml:trace contextRef="#ctx0" brushRef="#br0" timeOffset="196593.77">26786 4523 9 0,'7'8'127'0,"-1"1"13"16,1-4 6-16,-1-1 1 0,-2 0 2 0,1-4 3 0,2 0-1 0,1 0-2 0,2-4 1 16,3 4 1-16,3-5-1 0,3-1-1 0,5 2-39 0,1-1-59 15,3-1-28-15,4 1-14 0,3-2-4 0,1 2-2 0,2-3 1 0,2 0-2 0,1 0 5 16,0 0 5-16,3-1 10 0,-3 0 11 0,5 1 9 0,-2 0 10 0,1 0 11 15,2-1 8-15,-1 4 8 0,1-2 9 0,2 3 3 0,-3 0 2 0,2 3 0 16,-2-1 0-16,-1 2-3 0,0 2-5 0,-1 1-7 0,-1 2-13 0,-4-1-9 16,-1 4-9-16,2 0-12 0,-6 2-12 0,0-2-6 0,-3 4-8 0,3-2-5 15,-4 2-1-15,-4-2-2 0,3 1-1 0,-2 3-2 0,-3-5 0 0,-2 3-1 16,1-1 1-16,-1-2-1 0,-2 2 1 0,-2 0 0 0,-2-3 1 0,2 1 1 16,-6-1 0-16,2-2-1 0,-1 3-1 0,-2-2 0 0,-1-2-1 0,-2 1-3 0,-2-1-3 15,2-2-7-15,-5 3-9 0,2-3-13 0,-4 0-17 0,2 0-15 0,-3 0-18 16,0-3-21-16,0 1-18 0,-3 0-24 0,-2 2-22 0,1-3-25 0,-5 1-24 15,-3 1-9-15,1 1-2 0,-5-1 5 0,-2 0 10 0,-3-1 10 0,-4 0 15 0,-2 2 18 16,-3-3 17-16,-5-3 22 0,0 1 17 0,-3-2 24 0</inkml:trace>
  <inkml:trace contextRef="#ctx0" brushRef="#br0" timeOffset="196901.46">27027 4538 51 0,'4'8'95'0,"1"1"4"16,2-2 0-16,-1-2 3 0,2 0 4 0,-2 0 5 0,4 1 7 0,-1 1 7 0,5 0 6 16,2 1 8-16,3 2 6 0,5 2-21 0,1 2-33 0,2 0-12 0,8 4-1 15,-1 1 0-15,1 2 7 0,3 2 4 0,4 3 2 0,-2 0-3 0,3 2-2 16,-1 3-3-16,2 1-6 0,-1 2 0 0,-3 3-4 0,2 1-2 0,-3 2-4 0,-1 2-5 16,0 1-3-16,-3 1-3 0,0 0-5 0,-4-2 1 0,-2 0-1 0,-3 0 1 15,0-2 4-15,-4-2 1 0,-1-3 5 0,-1-4 1 0,-2 0 2 0,-3-5 3 16,0 0 1-16,0-3 5 0,-4-3 0 0,2-2 1 0,0-3-2 0,-4 0-2 15,4 1-3-15,-5-4-4 0,1 0-5 0,-1-2-8 0,1-1-9 0,0 0-7 16,-3 0-10-16,0-1-10 0,0-2-12 0,-1-1-15 0,-2 3-20 0,1-3-19 16,-3-3-16-16,-1 2-27 0,-1 0-30 0,-3-2-31 0,-1-2-32 0,-2 3-33 0,-3-3-31 15,-1 0-23-15,-4-3-20 0,-3 2-4 0,-6-3 2 0,1-1 10 0,-6-1 12 16,-2-3 15-16,-4-4 17 0,-3-2 24 0,-5-1 27 0,0-3 29 0,-1-4 33 16</inkml:trace>
  <inkml:trace contextRef="#ctx0" brushRef="#br0" timeOffset="197328.16">26605 4700 19 0,'-4'-2'135'0,"1"-1"15"0,2 1 6 0,1 2 1 0,0 0 1 0,0 0-1 15,0 0 0-15,0 0 2 0,3 2-2 0,2 0 0 0,3-1 1 16,1 1-2-16,5 2-42 0,1 2-64 0,4 0-30 0,1 3-13 0,2 1-3 16,4 1-1-16,0 3 3 0,4-1 5 0,0 4 7 0,1 1 9 0,2 4 10 0,2 1 12 15,-1 3 13-15,1 3 9 0,4 5 8 0,0 1 7 0,0 4 6 0,2 5 5 16,0 4 2-16,-1 4 4 0,1 3 2 0,0 3 0 0,-1 5-1 0,-1 1-2 0,0 1-2 15,-4 3-3-15,2 0 0 0,-6 1 2 0,1-1 8 0,-4-1 10 16,1-1 12-16,-4-1 10 0,-1-3 5 0,-3-3 1 0,-1-1 1 0,-2-4 1 0,0-5-3 16,0 0-4-16,-4-4-6 0,2-1-5 0,-4-3-8 0,1-2-8 0,1-1-15 15,1 2-15-15,-1-3-14 0,-1-2-14 0,-1 5-8 0,1-6-7 0,0 4-5 16,-1-1-6-16,-1 0-1 0,3-1 1 0,-3 3-3 0,1-1-6 0,-2 0-3 16,2 1-4-16,-1-1-2 0,1 2-2 0,0 0-2 0,-2 0-3 0,2 0-3 0,-3 0-1 15,2-2-1-15,-1 2-1 0,-1-2-2 0,2-1-2 0,-1 0 0 0,-1 0 3 16,-1-2 0-16,1-3 1 0,-1 0 1 0,1 0 1 0,0-4 1 0,-3 1 0 15,0-4 1-15,1 0 0 0,-1-2 2 0,0-1 6 0,1-2-2 0,-2-2-4 16,-1-2-1-16,1 1-1 0,-2-3 0 0,3 1-1 0,-3-3-2 0,1-2-1 0,-4-1 1 16,1-2 3-16,3-2-1 0,-4 1 0 0,1-4-3 0,-1 2-3 0,0-4 0 15,0 0 0-15,0 0-1 0,0 0-1 0,0 0-2 0,0 0-2 0,0 0-4 16,0 0-5-16,0 0-7 0,0 0-8 0,0 0-14 0,-1-4-17 0,1 4-20 16,0-1-25-16,-4-3-24 0,3 4-26 0,-3-6-30 0,0 3-30 0,-2-3-32 15,-2-3-34-15,0 0-32 0,-5-2-29 0,4-2-25 0,-4-1-20 0,-1-4-1 16,-1-1 12-16,-2-3 18 0,3 2 23 0,-5-3 27 0,1 1 28 0,-2-1 29 0,0 0 33 15,-1-1 34-15,-3 1 37 0,-1-1 35 0</inkml:trace>
  <inkml:trace contextRef="#ctx0" brushRef="#br0" timeOffset="197683.33">26682 5230 43 0,'6'4'68'0,"-3"-1"1"15,1-2 2-15,-3 1 0 0,4 0 0 0,2 1-3 0,-1 0 1 0,3 2 0 0,1 0 2 16,1 2 2-16,5 1-13 0,0 4-21 0,2 3-8 0,4 2-4 0,1 2 1 15,2 5 4-15,4 3 5 0,-1 2 3 0,4 5 8 0,-1 5 8 0,3 3 8 16,0 4 10-16,2 6 6 0,1 3 4 0,-2 4 4 0,3 8 3 0,0 4-2 16,-1 4-1-16,1 5-5 0,0 6-4 0,-1 2-1 0,-1 6-3 0,0 0-3 15,1 4-8-15,-4 3-7 0,0 0-15 0,-3-1-13 0,2 2-16 0,-2-2-18 16,-2-2-18-16,-1-1-17 0,-3-2-13 0,2-5-10 0,-5-5-9 0,0-2-13 16,-2-3-15-16,-2-5-15 0,-1-3-14 0,-2-6-19 0,-1 0-20 0,1-5-2 0,-4-4 2 15,-1-2 11-15,2-1 10 0,-3-5 12 0,-1 1 10 0,-1-4 9 0,0-2 7 16,-1 0 10-16,-4-4 12 0,1 0 12 0</inkml:trace>
  <inkml:trace contextRef="#ctx0" brushRef="#br0" timeOffset="-168467.38">22609 15357 28 0,'-4'0'31'0,"-1"0"4"15,-2-2 2-15,0 0 0 0,0 0 1 0,1 2 2 0,-1-2-1 0,3-2 1 16,-4 3-7-16,3-3-8 0,0 1-8 0,1 1-5 0,-3-2 2 0,1 1 4 0,1 1 2 16,1 2-2-16,-3-3 2 0,2 2 4 0,1-1-1 0,-2 0 1 0,-1 1 0 15,2-1 0-15,1 2 3 0,-3-2 0 0,2 2 0 0,-2 0 0 0,2 0 1 16,0 0-1-16,0 0-1 0,0 0-1 0,1 0-4 0,-2 0-3 0,3-1-2 15,-2 1-2-15,2-3-1 0,-1 3 0 0,3-1-3 0,-3 1-3 0,1-1-3 16,2-3-1-16,-4 1-1 0,4 0 0 0,-2-1-2 0,1 0 0 0,0 0 0 16,-1 1 1-16,1-2 0 0,-1 2 1 0,2-2-1 0,-3 1 0 0,1 1 0 0,2 1 2 15,-4 0 3-15,1 0 5 0,0 2 4 0,3-1 2 0,-3 1 5 0,0 0 3 16,-1 0 3-16,2 0 6 0,-5 0 6 0,5 0 10 0,-4 0 6 0,3 0 5 16,-1 0 1-16,-3 1 2 0,3-1 0 0,1 0 1 0,-3 0 3 0,2 2 2 15,1-2 0-15,-2 2 0 0,1-2-3 0,0 0-5 0,0 0-6 0,0 0-9 16,0 0-3-16,1 0-3 0,-1 0-2 0,1 0-2 0,-3 0-3 0,4 0-5 0,-2 0-4 15,0 0-5-15,-1 2-1 0,3-2 1 0,-2 0 1 0,0 1-1 0,1 1-1 16,0-2 1-16,0 1-2 0,-1 3-1 0,2-3 0 0,2 3-3 0,-1-1 0 16,0 1-2-16,1 0-2 0,1-1-2 0,0 5-1 0,0-3-5 0,1 2 0 15,-1 2 1-15,4 3-3 0,-3-1-1 0,1 3-1 0,2 1 0 0,-1 1 0 16,2 2-1-16,0-2 1 0,-2 2 1 0,4 1 0 0,-3-1 1 0,2-1 0 16,-1-1-1-16,0 1 0 0,0-1 0 0,1-1 2 0,2 1 1 0,-4-1-1 0,3-2 2 15,-1 1 0-15,2-1 1 0,2 0 0 0,-2 0-2 0,0 1-1 0,0-2 0 16,1 0 1-16,-1 0 3 0,1-2-2 0,1 0-2 0,-1-2 0 0,-1 0 1 15,3-2 0-15,-3-1 0 0,2 0 1 0,-4-4 0 0,3 1 3 0,-1 0 4 0,-1-4 2 16,-1 0 2-16,3 0 6 0,-2-3 2 0,-1-2 9 0,1-4 9 0,1 0 4 16,-2-2 7-16,2-4 5 0,-4-2 4 0,3-1 5 0,0-4 1 0,-2-2 4 15,2 0 4-15,-3-2 2 0,0-1 1 0,0 0 1 0,0 1-3 0,0-3 0 16,-2 2-1-16,-1 1-1 0,1 1-2 0,-1 3 3 0,-1 0 5 0,0 1 1 16,0 1 4-16,-1 2 0 0,-1 2 0 0,1-1-2 0,-1 3 1 0,-2 1-1 0,0 1-1 0,1 2-3 0,-2 0-5 15,1 1-3-15,-1 3-7 0,-2 0-5 16,1 1-6-16,-2 1-7 0,2 0-6 0,-2 1-6 0,-3 3-6 0,3 0-5 0,-2 0-5 15,-2 1-1-15,-1 1-1 0,1 1-2 0,1 1-4 0,-4 1-2 0,3-2-1 16,-3 4-2-16,1 1-3 0,2-1-2 0,-2 1-2 0,1 1-1 0,2 0-2 16,-2 1-13-16,2 2-19 0,0-1-37 0,2 1-48 0,-1-1-43 0,0 0-43 0,3-2-38 15,0 4-40-15,4-3-38 0,0 4-36 0,1-2-15 0,1 2-6 0,2-2-1 16,-1 1 1-16,3 1 12 0,-1-2 19 0,0 0 35 0,-1-1 45 0,1-1 43 16,0-2 45-16,-2-6 40 0</inkml:trace>
  <inkml:trace contextRef="#ctx0" brushRef="#br0" timeOffset="-127829.54">10678 15383 2 0,'0'0'89'0,"3"0"7"0,-1-2 6 0,0-1 8 0,-2-2 5 16,0 2 9-16,-2-2 6 0,0 0 7 0,-1-2 8 0,1-1 5 0,1 0 6 16,-1-1 3-16,-2 1-16 0,4-3-22 0,-2 2-4 0,-1-2 4 0,0 2 6 15,1-2 8-15,-1-2 3 0,0 4 5 0,1-3 4 0,-1 2 6 0,-2-1 7 16,1-1 6-16,-2 1 2 0,1 2 2 0,-2-1-2 0,-1 1-2 0,-1-1-3 16,1 2-2-16,-2-2-6 0,-2 2-8 0,-1-1-9 0,-1 3-9 0,-2-3-9 15,-1 1-15-15,1 2-12 0,-4-2-12 0,0 1-12 0,-2 0-11 0,-3 1-9 16,0 1-10-16,0 2-7 0,-1 0-9 0,-4 0-3 0,1 1-4 0,-2 2-3 0,-2 0 0 15,-2 3-3-15,0 1 0 0,2 0 0 0,-2 4 2 0,-1-2-3 0,1 3 0 16,3-1 0-16,1 2 0 0,2 0 2 0,-1 1 0 0,5-1 0 0,0 1-2 16,4-1 1-16,1-1-1 0,1 0-1 0,3-2-1 0,0 4 2 0,3-3 0 0,-1 1 1 15,3-1 1-15,1-2-1 0,1 2-2 0,1-4-1 0,2 1-1 0,1 0 1 16,-1 0-1-16,1-1 0 0,1-3-2 0,0 2 0 0,3-1 0 0,-1 0 0 16,0-1-3-16,1 1 1 0,-1 0-2 0,2 0 1 0,0-2 1 0,-1 3-1 15,-1 2 1-15,2 0-3 0,0 2-2 0,0 3-1 0,-2 0 3 0,2 5-1 16,-1 2 1-16,-1 2-1 0,1 5 0 0,-1 0 0 0,-1 7-2 0,2 0-1 15,-2 6-2-15,1 3 1 0,0 5 2 0,1 2 3 0,-1 4 0 0,2 5 2 0,-2 5-1 16,2 2-1-16,2 6-2 0,0 2 0 0,-1 4-3 0,1 2-3 0,3 3-3 16,-1 3 4-16,1 1 5 0,0 0 1 0,1 2 1 0,-1-1-2 0,3 0-1 15,-1-1-1-15,0-1 0 0,-1-4 1 0,2-2 2 0,-2-4 3 0,1 0 2 16,-1-4 3-16,-3-6 4 0,2-1-1 0,0-3-2 0,-1-4-1 0,-2-2-1 0,1-2 2 16,-3-2 1-16,2-2 1 0,-2-1 1 0,-2-3 2 0,2 0-1 0,0-2 1 15,-2-3 0-15,1-2 2 0,1-2 0 0,0-2 1 0,0-3-1 0,3-3 0 16,-1-3-1-16,-1-1-1 0,3-4 0 0,0-3-1 0,0 0-2 0,2-4-2 15,0 1-2-15,2-4 0 0,3-1 1 0,0 2 0 0,0-3-2 0,4-1 1 0,0 0-2 16,3 0 1-16,2-2-1 0,1 2 0 0,2-1-2 0,0 0 1 0,2-1 1 0,3 0-1 0,1-2-5 0,1 2-13 16,0 1-20-16,2-2-33 0,-1 1-35 15,2 1-36-15,1-3-36 0,-1 1-38 0,3 1-44 0,-2-3-39 0,3 2-38 16,-2 0-36-16,3-2-34 0,2 0-15 0,-1-4-3 0,1 1 10 0,-1-4 17 0,1-2 30 16,-1-3 36-16,-1-2 35 0,0-6 34 0,-1-5 41 0,-1-2 43 0,-2-7 39 15</inkml:trace>
  <inkml:trace contextRef="#ctx0" brushRef="#br0" timeOffset="-127062.16">13053 14944 41 0,'0'0'108'0,"0"0"11"0,0 0 7 0,0 0 4 0,0 0 3 16,0-3 3-16,0 2 1 0,-2-2 3 0,2-2-1 0,0 2 3 0,0-2-9 0,0 2-12 15,2-1-27-15,-2 0-37 0,3 1-12 0,-1-1-5 0,-1 1 0 0,1 2 5 16,1-3 6-16,-1 3 9 0,-1-3 5 0,1 3 10 0,1-1 5 0,-3 0 9 16,3 1 5-16,-3 1 5 0,2-2 1 0,-2 2 6 0,1 0 1 0,2-2 1 0,-1 0-3 15,1 1-6-15,0 1-5 0,-1-1-8 0,3-1-9 0,0 2-4 0,2-2-7 16,0 0-7-16,1 0-3 0,1 1-4 0,2 0-6 0,2-2-4 0,1 2-7 16,0-3-4-16,4 3-3 0,-2-2-2 0,2 1-3 0,2-2 0 0,2 1-4 15,0 1 0-15,1-1-3 0,1 1-1 0,0 1-1 0,1-2-1 0,2-1 0 16,-2 3-2-16,2-1-1 0,-1-1-1 0,1 1 0 0,1 0-2 0,-1 1 0 15,0 1-2-15,1 0 1 0,-1 0-1 0,-2 0-1 0,1 0 0 0,-1 1-3 0,0 1 0 16,0 0 0-16,-4-1 1 0,1 3-1 0,0-3 0 0,-1 3 0 0,0-1 0 0,-3-2 2 0,-2 4 0 0,3-1 7 0,-2 0 9 0,-1-1 11 31,-2 0 10-31,-1 2 7 0,0-1 4 0,1-2 1 0,-3 2 2 0,0 0 7 0,-3 0 4 0,2 0 7 16,-4 1 6-16,3 0 5 0,-4 0 3 0,2 1-1 0,-3 1-3 0,0 2-6 16,0-1-6-16,-2 0 0 0,2 4 1 0,-4 1 2 0,2 3 0 0,-1-2-4 15,-1 5-4-15,0 2-2 0,-1 2-7 0,1 4-1 0,0 1-4 0,-2 6-3 16,2 1-5-16,0 1-3 0,0 4-3 0,0 4-3 0,0 3-2 0,0 1-5 15,2 3-4-15,-1 1-1 0,1 3 0 0,1 4-1 0,-1-2 0 0,1 3 0 16,0 2-1-16,1 2 3 0,0 1 0 0,1 0 0 0,-1 4-1 0,1-2 0 0,-1 3-2 16,0 0 2-16,1 2 7 0,2 1 4 0,0 0 0 0,-2 2 0 15,3 3-2-15,0-2 3 0,0 1 0 0,-2-1-1 0,2 2-1 0,-1-4 0 0,0-1-1 16,1-1 3-16,-2-1 1 0,3-2 0 0,-3-6-1 0,3 0 1 0,-3-6 0 0,3-2 1 16,-3-3 4-16,3-6-1 0,-2-4-1 0,-1-1 3 0,2-7 1 15,-1-2 1-15,-2-5-4 0,2-2 2 0,-2-5-2 0,-1-2-2 0,2-1-2 0,-1-3-2 16,-2-3-2-16,1-2-3 0,0 0-3 0,-2-1-2 0,1-1 0 0,-1 0-1 15,-1-2-1-15,-1-1 1 0,2-2 2 0,-2 2-1 0,0-4 3 0,0 0 1 16,0 0 0-16,0 0 1 0,0 0 3 0,0 0 0 0,0 0 0 0,0 0-1 0,0 0 1 16,-2 0-4-16,-1 0-1 0,2-2-4 0,-3 0-2 0,-2 0-3 0,1 2-7 15,-4 0-8-15,-1-3-11 0,-1 1-15 0,-6-1-18 0,-1 0-18 0,-2 0-18 16,-4-1-24-16,-2-1-25 0,-3 2-38 0,-3-2-48 0,-1 0-61 0,-3 0-69 0,-4 0-79 16,-1 0-85-16,-2 0-35 0,-3 1-14 0,-1-2 2 0,-3 1 8 15,-3 2 16-15,-4-4 16 0,0 2 22 0,-3 0 23 0,-3-4 38 0,-3 1 49 0,-2-1 60 16,-5-3 71-16,0-2 82 0</inkml:trace>
  <inkml:trace contextRef="#ctx0" brushRef="#br0" timeOffset="-126030.79">9984 15755 22 0,'-3'-5'75'0,"-2"0"0"0,0 0 0 0,-1 0 1 16,0 1 2-16,0-4-1 0,1 3 3 0,0-3 2 0,0 0 2 0,2 0-1 16,1 1-4-16,0-1-21 0,0 3-26 0,2-4-13 0,0 2-6 0,0 1-1 15,2 1 2-15,0-2 1 0,-2 2 0 0,2 0-1 0,0 0 0 0,-1 1 0 16,2-1-3-16,-1 3 0 0,0-2 1 0,1-1 0 0,-2 4 0 0,3-3 1 0,0 2 1 16,1 0 0-16,0 2 2 0,1 0 0 0,0-3 0 0,1 3-1 0,2 3 0 15,1-3 3-15,1 2 1 0,1 1 2 0,1 0 0 0,3 2 0 0,-2 0 1 16,5 1-1-16,-3 3 0 0,4-1 1 0,0 2-3 0,0-1 1 0,2 3 2 15,2 2 0-15,-2-2 3 0,2 4-1 0,1 0 1 0,0 3 2 0,2-2 4 16,0 3 1-16,3 0 1 0,0 0 1 0,0 1 4 0,0 2 1 0,2-3 0 16,1 2 2-16,-3 2-1 0,2-1 1 0,2-1 3 0,-1 2-1 0,-1-1 0 0,1 0 2 15,-1 2-1-15,0-2 1 0,-1-1-2 0,1 1 2 0,1-1 3 0,0 1 1 16,-1-1 3-16,-2 1 3 0,2-3 2 0,-1 1 4 0,1 2-1 0,-2-2 1 16,2 1-1-16,-1 1-1 0,-1-1-2 0,2 2-2 0,1-1-3 0,0 0-2 15,-1 2 1-15,1-1-4 0,-1 3-2 0,4 1-5 0,-3-1-2 0,2 3-6 0,-2-2-4 16,0 3-2-16,2-1 1 0,-1 0-3 0,0 0 2 0,1 0 2 15,1-2 4-15,-3 1 0 0,2-5-2 0,-1 2 3 0,0-3 3 0,0-2 3 0,-1 0 5 16,0-5 2-16,-1 1 3 0,-1-2 5 0,1-4 8 0,-2 1 3 0,2-2 7 16,-2 0 4-16,0-3 3 0,0-1 7 0,0-1 5 0,-2 0 3 0,2 0-1 15,-1 0-3-15,-1 0-1 0,-1-2-1 0,1 2-4 0,-1-1-3 0,-3 1-8 0,2 0-6 16,0-1-4-16,0 0-6 0,-3 3-7 0,2-2-6 0,-2-2-10 0,0 4-5 16,1-2-7-16,0 1-1 0,-2-1-1 0,0 1-4 0,2 2-3 0,-2-1-2 15,0 1 2-15,-1 0-2 0,1 1-3 0,-1 0-2 0,0 0-2 0,0 1-1 16,-2 0 0-16,3-1 0 0,-2 2-1 0,0 1 0 0,0-2-1 0,1-1-2 15,-1 4 2-15,1-4-2 0,-1 1 0 0,-2 0 1 0,4 0 2 0,-2 2 1 0,-2-2 2 16,2 1-1-16,-2-1 0 0,2 4 1 0,-1-2 3 0,-1 1 0 16,1 1 0-16,-2 1 0 0,1-1 2 0,-1 3 0 0,-3-1 2 0,3 3 0 0,-4-1-1 15,2 2 1-15,-1 1 0 0,-2 0-1 0,2-1 2 0,-4 2-4 0,1 0-2 0,2 1 1 16,-4-1 2-16,4 1-1 0,-4-2-3 0,1 0-2 0,1 0 0 0,-2-1 0 16,1-2-1-16,1-1-3 0,-3 0-1 0,1-2-6 0,-1-2-8 0,2 1-22 15,-2-3-27-15,0-1-36 0,0 0-40 0,1 0-48 0,-3-2-52 0,4-1-62 16,-1 0-63-16,1 0-31 0,1 1-21 0,1-1-6 0,-1 1-5 0,-1-2 5 15,2 1 6-15,-2 0 21 0,0-1 30 0,-1-1 34 0,-3-2 41 0,-6-3 48 16,0 0 56-16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1:32:00.365"/>
    </inkml:context>
    <inkml:brush xml:id="br0">
      <inkml:brushProperty name="width" value="0.05292" units="cm"/>
      <inkml:brushProperty name="height" value="0.05292" units="cm"/>
      <inkml:brushProperty name="color" value="#FF0000"/>
    </inkml:brush>
  </inkml:definitions>
  <inkml:trace contextRef="#ctx0" brushRef="#br0">22691 7967 20 0,'0'0'92'0,"0"0"8"0,-3-4 3 15,2 3-1-15,-3-1 2 0,0 0-3 0,1 2 1 0,0 0-2 0,-1 0 1 16,0 2 0-16,0 0-1 0,-1 1-23 0,2 4-32 0,-3-3-22 0,3 3-18 16,2 4-5-16,-3-2-3 0,1 2 2 0,0 3 2 0,1 1 2 0,-1-2 4 0,1 6 6 15,1-2 4-15,-1 2 7 0,2 0 3 0,0 3 4 0,0-2 3 0,0 2 4 16,3-1 2-16,1-1 3 0,-3 2 3 0,3 0 1 0,0-4-2 0,1 1-1 16,3-2-3-16,-4 0 0 0,5 0 0 0,-1-5 1 0,-2 2 2 0,3-2 2 15,1-1 3-15,-1-2 3 0,2-1 2 0,0 1 5 0,1-3-1 0,2-2 4 16,-1 0 1-16,0-4 2 0,4 0 0 0,-2 0-1 0,1-4-4 0,5 0-3 15,-3-4-4-15,0 0-3 0,2-3-4 0,0 2-1 0,0-5 2 0,0 1 1 16,-2-2 1-16,3 0 4 0,-4-1 4 0,-1-2 6 0,-1 2 7 0,0-1 8 0,-2 1 5 16,-3-1 9-16,0 0 9 0,-4 0 10 0,2 2 11 0,-5 0 7 0,2 2 3 0,-3 2 0 15,-2-3-2-15,-4 3-9 0,1-1-4 0,-4 2-9 0,-1-2-8 16,-2 2-10-16,-2 0-9 0,-3-2-14 0,0 2-18 0,-5 0-20 0,2 0-23 0,-3 1-23 16,-3 0-24-16,0 1-16 0,-1 2-13 0,2-1-9 0,0 2-12 15,1-1-18-15,2 4-15 0,2 2-29 0,-1-3-35 0,6 3-34 0,0-3-37 0,3 3-34 16,3 3-30-16,3-3-7 0,4 0 2 0,0 0 8 0,0 0 7 0,0 0 9 15,1 3 11-15,2-1 13 0,2 1 19 0,3-3 29 0,0-4 35 0,3 0 40 16</inkml:trace>
  <inkml:trace contextRef="#ctx0" brushRef="#br0" timeOffset="590.97">23763 8363 76 0,'7'0'160'0,"-4"2"21"0,0-2 8 0,-1 2 7 0,1-2 3 0,-3 0-2 16,0 0 3-16,3 0-1 0,-1-2-3 0,-1-1 1 0,4 1 0 0,-4 0-29 0,6 0-40 15,-2 1-45-15,3 0-48 0,0 1-21 0,1 0-9 0,-1 0-5 0,1 0-3 16,2 0-1-16,-1 0 1 0,-1 0 0 0,1 0 1 0,-2 1 1 0,0-1 0 0,0 1 2 16,2 1 1-16,-2-2 5 0,2 2 5 0,2 0 7 0,0-2 5 0,2 1 4 15,-1 1 4-15,-1 0 2 0,6-1 4 0,0 1 0 0,-2-2 2 16,5 2 3-16,0-1 0 0,1 2 1 0,1-2-2 0,2 0-3 0,1-1-6 0,-2 1-5 15,4-1-5-15,1 0-3 0,1 0-3 0,0 0-1 0,1 0-2 0,-1-1-2 16,4 1-2-16,-1-1-2 0,2 1-1 0,-2 0-1 0,4 0 1 0,-2 0-1 16,0 0 0-16,2 1 0 0,-2-1 1 0,-1 0 1 0,4 0 5 0,-2 0 4 15,-1 0 6-15,3 0 7 0,-1 0 8 0,3-1 11 0,-1 0 10 0,2-2 10 16,3 0 12-16,0 1 6 0,2-1 5 0,2 0 2 0,0-1-1 0,3 0-3 0,1 0-4 16,2-1-6-16,-3 1-4 0,1-1-9 0,2 2-10 0,-4 2-9 0,-1-2-11 15,2 0-11-15,-4 2-8 0,1 1-1 0,-4-2 5 0,2 2 6 0,-5 2 9 16,0-2 5-16,-2 1 2 0,0 2 1 0,-1 0 1 0,-5-2 3 0,0 5 1 15,-1-4 3-15,-2 4-3 0,-3-1-2 0,-1-1-2 0,-4 2-6 0,0 0-8 0,-2-1-9 16,-2 1-11-16,-3 0-6 0,-1 1-5 0,-3-1-7 0,-3 1-7 0,0 0-17 16,-4 0-22-16,1-1-18 0,-2 1-21 0,-3 1-20 0,0 0-15 0,-3 0-24 15,2 1-22-15,-6-3-26 0,1 3-26 0,0 0-25 0,-1-3-24 0,-1 1-22 16,-2-1-21-16,-2-1-7 0,3 0-1 0,-4 0 11 0,2-3 16 0,0 1 16 16,-1-3 17-16,0 0 21 0,0-3 23 0,1 0 26 0,1-3 26 0,-1-2 28 15,3-2 26-15</inkml:trace>
  <inkml:trace contextRef="#ctx0" brushRef="#br0" timeOffset="924.23">26296 8135 43 0,'5'-9'124'0,"-2"3"18"0,-1 1 13 0,0 1 6 0,-2 0 3 0,0-1 0 0,0 3 1 15,0 2-2-15,0-3 0 0,0 3 0 0,0 0-2 0,0 0-25 16,0 0-35-16,0 0-32 0,0 0-35 0,0 0-16 0,0 0-7 0,1 5-2 16,-1 1 6-16,0 1 6 0,0 4 8 0,2-2 7 0,-1 2 8 0,-1 3 5 15,0 3 6-15,5 1 9 0,-4 2 6 0,1 0 4 0,3 3 7 0,-2 3 0 16,2-2-1-16,0 3-4 0,3 0-6 0,-1 1-6 0,1 1-8 0,0 0-7 15,5-2-3-15,-2 1-4 0,2-3-4 0,1 2-1 0,0-5 1 0,2 1 0 16,1-3 2-16,2 0 4 0,1-3 2 0,-2-3 7 0,4-1 7 0,0-4 8 0,-1 0 6 16,3-1 10-16,-2-5 6 0,1 2 7 0,1-2 8 0,0-2 1 0,0-2 0 15,1-2 0-15,-3-2 1 0,0 2-2 0,2-4 1 0,-1-1-3 0,-3-1-3 16,2 0-3-16,0-2-4 0,-3-2-6 0,1 0-7 0,-1-2-4 0,-3-1-4 0,1-2-5 16,-2 0-6-16,0 0-5 0,-2-2-5 0,1-1-7 0,-4 0-3 0,0 2-7 15,-4-3-5-15,1 0-5 0,-3 1-3 0,-1-1-5 0,-1-2-4 0,-6 2-6 16,3-1-7-16,-4 2-8 0,-3-2-10 0,0 1-13 0,-1 0-13 0,-4 1-18 15,0 0-25-15,1 3-26 0,-6 1-29 0,1 4-36 0,-2 2-35 0,-5 0-45 16,1 6-49-16,-6 3-42 0,-1 2-44 0,-4 7-12 0,-6 1-2 0,-5 6 7 16,-3 1 8-16,-6 3 21 0,-1 4 22 0,-5 2 27 0,-4 0 30 0,1 3 33 15,-3 0 39-15,-1-3 45 0,1 5 49 0</inkml:trace>
  <inkml:trace contextRef="#ctx0" brushRef="#br0" timeOffset="1638.42">22500 10775 22 0,'2'6'138'16,"-2"-2"11"-16,0 1 6 0,-2-3 4 0,0-1 0 0,-2-1 1 0,1 0 0 16,0-1 0-16,-1-1-3 0,1-2-1 0,2 3-3 0,-3 0-1 0,4 1-46 15,0-3-67-15,0 3-26 0,0-3-14 0,0 2-5 0,4-1-1 0,-4 0 0 16,1 0 3-16,2-1 6 0,1 1 7 0,0-1 12 0,0 1 8 0,3-2 10 16,0 0 7-16,-1-1 7 0,2 2 6 0,3-3 7 0,0-2 9 0,3 2 3 0,0-2 6 15,4-3 1-15,-2 3 0 0,2-3 0 0,25-12 70 0,-19 9-82 16,1-1-4-16,2 0 0 0,0 0-5 0,3-1-1 0,6-2-4 0,-1 0-5 15,3 0-3-15,4-2-2 0,1 1-1 0,4-2-4 0,1 0 0 0,2-5-4 0,3 3-3 16,3-2-3-16,0 0 0 0,4 0-3 0,0-1-2 0,4-1-3 0,1-1-2 16,1-1-3-16,1 2-3 0,-1-3-2 0,5 2-5 0,-3 2-4 0,2-5 0 15,-4 3-1-15,2 0-1 0,1-1 1 0,-4 1-1 0,-1 0 0 0,1 1-3 16,-4-2 1-16,2 3 0 0,-2 0-1 0,-1-1 2 0,-4 2-1 0,1-2 2 16,-3 2 1-16,2 0 0 0,-3 0-2 0,-1 2 0 0,-1 0-3 0,-2 0-1 15,-1-1 0-15,1 1 0 0,-3-2 1 0,-1 4 0 0,0-1-2 0,-1 1 2 0,-1-1 0 16,1 3 2-16,-5-2-1 0,3 1 2 0,-2 0-1 0,-3 2 1 0,-1 0 0 15,-1 1 1-15,-2 1 1 0,1 1 3 0,-4-1 7 0,-4 1 7 0,1 2 6 16,-2-1 6-16,1 3 4 0,-5-1 5 0,0 1 6 0,0-1 0 0,-3 1 1 0,0 2 0 16,0-1 2-16,-1 0-2 0,0 1-2 0,-1 1-5 0,0 0-4 0,-2 0-7 15,-1 1-9-15,3-2-5 0,-3 3-5 0,1-3-5 0,-1 1-5 0,-3 2 0 16,2-3 2-16,-3 3 0 0,2-1-1 0,-3-2-2 0,-2 3-1 0,2-3 0 16,-2 4 1-16,1-1-1 0,-2-1 0 0,-2 5-3 0,0-6-2 0,0 5-17 15,-1-2-19-15,-1 2-27 0,1-1-25 0,-2 3-37 0,-2-2-38 0,-1-1-41 16,-2 3-42-16,1-3-40 0,-3 3-39 0,-4-3-15 0,0 3-8 0,-3 1-2 15,-3 0 2-15,-4 1 13 0,-1 3 21 0,-4 1 23 0,-2 0 26 0,-4-1 35 0,-2 3 40 16,-6 1 42-16</inkml:trace>
  <inkml:trace contextRef="#ctx0" brushRef="#br0" timeOffset="2141.46">22466 10766 34 0,'6'-11'145'0,"-5"-1"15"0,2 2 7 0,-3 1 3 15,2 0-1-15,0 0 0 0,-1 3-4 0,-1-1-2 0,0 1-6 0,3-1-7 16,-1 2-4-16,0 0-1 0,2 1-49 0,2 0-70 0,-2 2-32 0,0 0-12 0,3 2-7 16,-1 0 1-16,-1 2 0 0,3 0 3 0,-4 2 4 0,4 2 6 0,-3 2 6 15,0 0 13-15,3 4 4 0,-2 2 0 0,-1 1 5 0,0 3 5 0,1 1 1 16,-1 1 1-16,1 2 0 0,0 2-1 0,-1-1 0 0,2 2 0 0,-3-2-2 0,2 1-1 16,1-3-2-16,-2 1-2 0,-1-3-1 0,1-1 0 0,0-2 1 15,2-3 3-15,-2-1 5 0,0-1 4 0,0-3 6 0,0-4 8 0,2 2 9 0,-2-3 8 16,3-3 10-16,0 0 8 0,0-3 8 0,3-3 6 0,-1 2 6 0,4-7 3 15,-2 2 1-15,1-5 0 0,1-2-5 0,2-2-4 0,2-5-5 0,-1 0-7 16,-3-2-7-16,5-2-8 0,-5-4-5 0,4 2-2 0,-4-4-4 0,0 2-5 0,-1 1 5 16,-2-2 2-16,-2 4 8 0,-1-1 9 0,-1 2 9 0,-2 3 9 0,-4 1 3 15,-1-1 1-15,-3 4 0 0,-2 0 2 0,0 1-3 0,-3 3-4 0,-2-1-6 16,-2 4-1-16,-2 2-11 0,1 0-9 0,-1 3-14 0,-3 1-14 0,0 5-13 16,-1-1-12-16,-1 6-14 0,0 2-16 0,-2 1-18 0,0 3-23 0,0 2-22 15,-1 1-20-15,0 4-21 0,0 2-26 0,2 3-26 0,-2-2-31 0,5 2-30 16,-2 4-28-16,0-2-30 0,6 1-31 0,-1 1-16 0,5 2-5 0,1-2 5 15,1 2 14-15,1 0 18 0,3 0 18 0,3-3 22 0,0 1 24 0,3-2 28 0,2 1 30 16,-2-3 32-16,2-6 32 0</inkml:trace>
  <inkml:trace contextRef="#ctx0" brushRef="#br0" timeOffset="2548.92">23585 10698 34 0,'1'-3'119'0,"3"-3"14"16,-4 4 10-16,0-2 6 0,-4-1 7 0,3 2 6 0,-1 1 4 15,0-1 3-15,-1-1 1 0,2 3 1 0,1 0-8 0,0 1-7 0,-3-4-35 0,3 4-45 16,3-2-24-16,0-1-10 0,2 3-7 0,0-4-2 0,-1 3 2 0,4 0-3 16,3-2 1-16,0 3 2 0,1-1 5 0,3-1 4 0,0 2 6 0,2 0 9 15,3 0 4-15,1 0 5 0,3 3 2 0,1 0 7 0,3-2 1 0,2 0 0 16,4 2 0-16,0-2-2 0,5 1 0 0,1-1-2 0,2 1 0 0,0 0-5 0,6-2-2 15,-2 0-5-15,4 0-3 0,2 0-6 0,-1 0-4 0,4 0-4 0,1-2-5 16,0 2-6-16,4-2-6 0,1 2-5 0,0 0-6 0,2-1-3 0,2-1-1 16,2 2-5-16,-1 0-1 0,2-1-4 0,2-2 1 0,-2 3-2 0,0-1 1 15,2 0-2-15,-1-2 0 0,-1 3-1 0,-2 0 1 0,1 0 0 0,-4-1 0 16,-1 1 0-16,-2-2 1 0,-3 2-1 0,-2 0 4 0,-4 0 3 0,-2 0 5 16,-3-1 6-16,-4 1 8 0,-2-2 7 0,-4 0 9 0,-3 0 6 0,-1 1 7 0,-4-1 6 15,-1 2 4-15,-2-2 1 0,-3 2-1 0,-4 0 2 0,1 0-4 0,-5 0-1 16,-1 0-8-16,-2 0-8 0,-5 0-10 0,4 0-10 0,-7 0-12 0,0 0-14 15,-3 0-17-15,0 0-16 0,0 0-18 0,0 0-19 0,-3 0-16 0,-2 0-20 0,-3 0-26 16,2 2-32-16,-4-2-33 0,1 0-32 0,-5-2-36 0,1 2-35 0,-3 0-19 16,2 0-13-16,-2-3 1 0,0 1 9 0,1-1 11 0,-1 0 17 0,-2 0 16 15,6-2 21-15,-2-2 24 0,1 0 32 0,-1-2 32 0,4-1 36 0</inkml:trace>
  <inkml:trace contextRef="#ctx0" brushRef="#br0" timeOffset="2905.62">26278 10198 29 0,'9'-5'162'0,"-5"4"43"0,1-2 23 0,-1 3 18 16,-4 0 9-16,0 0 5 0,3 0 3 0,-2 4 0 0,1-2 3 0,-2-2-2 16,2 2 1-16,-2-1-1 0,0-1-48 0,1 4-68 0,-1 1-48 0,0 0-41 15,0 1-22-15,0 2-15 0,0 1-4 0,-1 1 2 0,-1 4 4 0,-1 0 10 0,0 3 6 16,-2 3 7-16,1 0 5 0,0 2 3 0,-2 1 3 0,1 2 1 0,2 2 2 16,0 0 0-16,-2-1-1 0,3 2-2 0,0-1-6 0,2 0-9 0,2 0-5 15,0-3-7-15,1 1-7 0,2-3-5 0,0-2-4 0,4-2-1 0,-1-1 0 16,1-2-2-16,4 0 1 0,-2-5 3 0,0 1 2 0,5 0 4 0,-2-3 7 15,2-1 6-15,0 0 5 0,3-5 5 0,-2 2 3 0,2-1 3 0,0-1 2 16,0-4 4-16,0 1 3 0,1-3 3 0,0 0 2 0,-2-2-1 0,0-2 0 16,-1 1 1-16,-1-3 0 0,3 0-2 0,-3 0 0 0,0-1-4 0,-1-1 2 0,0-2 0 15,-2 1 1-15,1-2-2 0,-2 2 2 0,1-2 1 0,-4-2-1 0,1 1-1 16,1-1-2-16,-5 1 1 0,-1-2-4 0,0-1-4 0,-2-2-5 0,-1 1-5 16,-4 0-3-16,1-1-5 0,-4 0-3 0,0-1-4 0,-2-2-4 0,-2 1-6 0,0 1-4 15,-1 1-3-15,-2-1-6 0,-1 2-5 0,0 2-6 0,-1 0-7 0,-1 3-14 16,0 1-15-16,-1 4-31 0,-1-1-32 0,1 5-42 0,-3 3-43 0,0 1-51 15,0-1-59-15,-2 3-58 0,1 3-63 0,2 2-28 0,-2 0-8 0,2 4-3 16,-1 0 1-16,1 0 14 0,2 1 14 0,-1 0 28 0,2 2 34 0,1-1 40 16,0-1 43-16,2 0 53 0,-2-2 57 0</inkml:trace>
  <inkml:trace contextRef="#ctx0" brushRef="#br0" timeOffset="4111.83">23177 8726 67 0,'-5'0'76'16,"2"2"6"-16,2 0 7 0,-1-2 4 0,0 2 2 0,2-2 4 0,-3 0 2 16,3 0 0-16,0 0 3 0,-2 0 0 0,2 0-19 0,0 0-25 0,0 0-15 15,0 0-5-15,0 0-5 0,-3 1-3 0,3-1-3 0,-1 2-5 0,1-2-1 16,0 0-1-16,0 0-2 0,-2 2-1 0,2-2 1 0,0 0 3 0,0 0-1 0,0 0 0 0,0 0 0 0,0 0 2 16,0 0-4-16,0 0-3 0,0 0-3 0,2 1-1 0,-2-1 2 0,1 3 4 15,2 0 5-15,1-2 4 0,-3 0 0 0,4 3 0 16,-2 1 4-16,5 0 3 0,-2 2 4 0,4-1 5 0,1 3 4 0,-2-1 7 0,4 3 4 15,1-2 7-15,1 2 0 0,3 2 1 0,0 0-3 0,2 1-3 0,2 1 0 16,1-1 1-16,2 1-2 0,0-1 0 0,4 3-2 0,-1 1 0 0,2-2 3 16,2 1 0-16,-1-1 1 0,4 1-3 0,3 0 2 0,0 0 1 0,2 2 6 15,3 2 6-15,0-2 8 0,0 1 3 0,6 1 5 0,-1 2 3 0,2 0 1 16,2 1 1-16,-1 2 4 0,1 1 6 0,2 0 6 0,-2 2 6 0,0 2 3 16,2-2 0-16,1 3-4 0,-4 0-7 0,3 1-4 0,-1-1-5 0,-2 1-3 0,1 0-4 15,0-1-3-15,-1 1-3 0,-2 0-7 0,2 0-10 0,-4-1-8 0,0 1-7 16,0 0-4-16,-2 0-3 0,-2-2-2 0,0 2 2 0,-1-4-5 0,0 3-2 15,-4-2-4-15,-1 0-3 0,0 0 0 0,-2 0-2 0,-2-1-1 0,-2-2-1 0,-1 2-4 16,1-2-3-16,-5 0-3 0,1 1-1 0,-2-2-4 0,-1 1-1 0,-2-2-2 16,0 0 2-16,-1 0 1 0,0 1-1 0,-1-2-2 0,-2-1-3 0,1 2-1 15,-3-3 4-15,2-1-1 0,-2 1-2 0,-2 0 1 0,4-3 2 0,-6 0 1 16,6-1 4-16,-6 2 2 0,1-1 0 0,1-2 1 0,-1 2 2 0,-1-1 1 16,1-3-1-16,-1 1 0 0,-2-1 2 0,0 0 1 0,0-3 3 0,-1 1-1 15,0-1-3-15,-1-2 0 0,2-1 2 0,-4 0-3 0,0-3-1 0,-1 3-2 16,2-2-1-16,-1-1-1 0,-2-1 1 0,1 0-2 0,0 0-2 0,-2-1-1 0,1 0-1 15,-1 0 0-15,0-1 0 0,0 1-1 0,1-3-1 0,-2 2-1 0,0-3-1 16,-1 3 0-16,3-2 1 0,-1 0-2 0,-3-1-1 0,1 3-1 0,-1-3 1 16,4 1-1-16,-3 1-1 0,2-1-2 0,-1 1 1 0,1 2-2 0,-2-3-3 0,2 0-1 15,1 2 0-15,-3 0-4 0,3 0-6 0,-1 0-8 0,-2 1-10 0,3-1-18 16,-1 1-21-16,0 2-45 0,1-1-51 0,1 1-60 0,-2-2-63 0,-1 3-67 16,1-3-70-16,-1 1-39 0,-1 2-21 0,3 0-8 0,-4-2 1 0,0 0 5 15,0-5 10-15,0 7 17 0,0-7 23 0,0 0 44 0,0 0 52 0,0 0 61 16,0 0 61-16,-4-2 69 0</inkml:trace>
  <inkml:trace contextRef="#ctx0" brushRef="#br0" timeOffset="5411.14">22789 8944 35 0,'-3'-8'68'0,"2"3"2"0,-3-1 6 0,3-1 5 0,-1 1 4 0,1-1 1 0,1 1 4 16,-5-3 4-16,5 3 3 0,-1-2 5 0,-1 0-11 0,2 1-14 0,-1-1-6 15,1 0-3-15,-2 1 3 0,2 3 8 0,-2-4 4 0,2 2 7 0,-1 1 8 16,-1 0 11-16,0 0 9 0,2 1 11 0,-3 0 6 0,2 0 7 0,-1 3 4 16,0-1 3-16,1-1 2 0,1 3 1 0,0 0-4 0,0 0-3 0,0 0-8 15,-2 1-6-15,2-1-13 0,-1 2-13 0,-1-2-11 0,-1 3-14 0,3-1-13 16,0 1-10-16,-1 0-9 0,1 2-10 0,0 4-10 0,0 1-9 0,-2 2-7 0,2 1-6 15,0 5-2-15,0 4-1 0,-1 5 5 0,1 1 6 0,0 4 3 0,0 2 3 16,-2 3 4-16,2 4 6 0,-2 1 6 0,2 5 6 0,0 4 4 0,0-2 1 16,0 6 2-16,0 4 3 0,0 1-1 0,2 3-1 0,-2 2-4 0,2 1-5 0,-2 5-2 15,1-1 1-15,-1 3-3 0,2-1-6 0,-1 1-6 0,-1-1-9 0,0-2-2 16,0 0-1-16,0-1-4 0,0-5-1 0,0-2-2 0,0-2-1 0,0-5-3 16,0-3-1-16,0-5-11 0,0-3-15 0,3-3-21 0,-1-4-24 0,-1-4-22 15,1-2-24-15,1-5-32 0,0 0-34 0,0-5-35 0,2-3-34 0,0-1-37 16,4-2-37-16,1-3-17 0,0-2-7 0,3-2 3 0,-1-3 13 0,3-3 17 15,0-4 23-15,2-3 24 0,-1-3 26 0,3-4 30 0,0-5 35 0,3-3 35 0</inkml:trace>
  <inkml:trace contextRef="#ctx0" brushRef="#br0" timeOffset="5986.67">26268 9299 11 0,'-2'5'84'0,"1"-1"7"16,-1 0 4-16,-1-3-3 0,1 1-1 0,-2 0-3 0,1-2-2 0,0 0-4 0,-1-2-2 16,3 0-3-16,-3-1-3 0,1 1-24 0,0-2-34 0,0 0-22 0,0-1-16 15,-2 0-9-15,2 0-2 0,-2-3 1 0,4 1 2 0,-4-1 5 0,2 1 6 16,-1-1 5-16,3 0 5 0,-1-1 7 0,1 0 4 0,1 2 6 0,0-4 5 0,1 3 5 15,1-2 2-15,1 0 3 0,-1 1 0 0,2 0-1 0,0-2 1 0,-1 2-3 16,0-1-3-16,0 0-2 0,2 0-3 0,-2 1-2 0,0 0-3 0,0 0-2 16,0 0-1-16,1-2-3 0,-3 3 1 0,1-1 1 0,1 0 1 0,-1 0 3 15,-1 0 3-15,4 1 4 0,-4-2 4 0,2 3 4 0,-1-4 3 0,1 3 3 16,1 0 6-16,-3-2 6 0,2 1 6 0,-1 0 7 0,0 3 7 0,-1-2 9 16,2 1 3-16,-3 0 9 0,5 1 6 0,-5 0 7 0,1 2 7 0,-1 0 9 0,0 0 10 15,2 0 6-15,-2 4 5 0,0-1 8 0,0 1 3 0,0 0 7 0,0 0 5 16,0 0 7-16,0 0 5 0,0 0 4 0,0 0 2 0,0 0-3 0,-2 1-6 0,1-1-9 0,1 1-9 0,0-1-12 0,-5 4-10 0,5-4-9 15,0 2-12-15,0-2-15 16,-1 3-18-16,1-3-12 0,-2 2-12 0,2 1-12 0,-1 1-10 0,1-1-7 16,0 2-4-16,0 0-1 0,0 1 2 0,0 1 2 0,0 4 1 0,0-2 3 15,0 5 6-15,0-1 7 0,1 3 9 0,-1 1 3 0,2 3 0 0,-1 0 4 16,-1 1 6-16,2 4 2 0,1 2 0 0,-3 1 0 0,1 3 2 0,-1 3-1 16,-1 2-3-16,1 3-1 0,-3 5-2 0,1 2-8 0,-1 5-8 0,0 2-5 15,0 1-3-15,0 4-4 0,-1 2-5 0,1 1-4 0,-2 3-4 0,4-2-3 16,-5-1-1-16,4 0-2 0,-1-2-1 0,1-1 0 0,1-4-1 0,1-2 5 0,0-2 6 15,0-7 4-15,0-1 2 0,1-6 2 0,1-3 2 0,1-3 2 0,0-3 1 16,2-2-3-16,-2-4 0 0,0-2 1 0,0-2 0 0,2-4-1 0,-2 0-2 16,1-1-4-16,-1-2-5 0,0 0-2 0,1-1-1 0,-1-3-3 0,-1 1-3 0,1-1-1 15,-1 1 1-15,0-1-1 0,1-1-1 0,-3-3-6 0,1 0-7 0,-1 1-16 16,0-3-18-16,2 4-30 0,-2-4-31 0,0 0-40 0,0 0-44 0,0 0-48 16,0 0-54-16,-3-4-55 0,-2 1-57 0,0-1-30 0,0-5-20 0,-4-1-5 15,3-4 3-15,-4 0 13 0,-2-7 17 0,2-2 30 0,-3-2 33 0,-1-5 41 16,1-1 43-16,-4-2 47 0,3-4 56 0,-3-2 53 0</inkml:trace>
  <inkml:trace contextRef="#ctx0" brushRef="#br0" timeOffset="6795.71">25778 7985 61 0,'-2'2'101'0,"-1"-1"6"16,0-2 2-16,-4-1-2 0,3-1 3 0,-1-1-1 0,0 2 1 0,1-1 0 15,0-2 1-15,1 2-1 0,-2-2 1 0,1 2-25 0,1-1-38 0,1 0-14 16,1 2-5-16,-3-1 3 0,4-1 4 0,0 4 7 0,0-4 7 0,4 2 6 16,-4-1 8-16,1 1 6 0,2 0 6 0,3-1 7 0,-3-1 6 0,2 2 0 0,0 0-1 15,2-3-1-15,-1 4-3 0,2-2-2 0,-2-1-3 0,0 3-5 0,2-2-6 16,2 2-6-16,-4 0-4 0,0-1-8 0,2 2-5 0,0 0-7 0,0 0-3 16,-2 2-4-16,3-2-3 0,0 2-2 0,-1 1-3 0,0 0-2 0,0 2-2 0,2 1-2 15,-1-2 2-15,0 3 3 0,2-3 0 0,-1 4 2 0,1 0 3 0,3-2 2 16,-5 3 2-16,5-3 4 0,-1 2 3 0,2 1 4 0,-1 0 5 0,0 0 1 15,2-1 3-15,0 1 4 0,-2-2 0 0,0 0 2 0,2 2 1 0,-3-1 0 16,2-3 0-16,-4 3 2 0,3-2-2 0,-2-1-1 0,-1 0-1 0,1 0-1 16,-1 0 2-16,-1 0 1 0,-1 0 1 0,-1-2-1 0,0 2-1 0,-1-2-1 15,0 3-1-15,-2-3 0 0,-2 3 0 0,2-2 1 0,-2 0-2 0,-1 0 1 0,0 0 0 16,-1-1 0-16,1 1-1 0,-2 0-1 0,0 0 1 0,0 1-1 0,0 0 1 16,0 0 1-16,-2 1 2 0,1-1-1 0,-3 3-3 0,3 1-1 0,-2 0-2 15,-2 1-2-15,-2-1-5 0,0 4-2 0,-1-1-5 0,-4 0-7 0,0 3-5 0,-1 2-5 16,-2-1 0-16,-1 3-11 0,-5 1-10 0,2 1-24 0,-5 2-26 0,-1 2-39 15,-3 2-44-15,-2 4-51 0,-2 0-49 0,-3 1-53 0,-1 3-51 0,-1-1-35 0,-3 7-29 0,-2-2-16 0,3 5-7 0,-5-2 3 0,2 1 5 16,1-2 19 0,0 3 26-16,3-4 37 0,2 0 41 0,2-3 50 0,3-5 51 0,2-1 52 15</inkml:trace>
  <inkml:trace contextRef="#ctx0" brushRef="#br0" timeOffset="7405.7">25985 10169 16 0,'-3'6'143'16,"1"-1"27"-16,-2-1 18 0,0 1 12 0,1-2 9 0,0 0 8 0,-2 2 5 15,2-3 3-15,0 1 3 0,0 0 0 0,-1-2-1 0,2 2 2 0,-2-2-43 16,4 3-64-16,0-1-37 0,-1-2-25 0,1 4-16 0,0-1-10 0,1 1-3 16,-1 1-4-16,0 2 2 0,2 2 2 0,0-1 2 0,0 4 5 0,-2-1 1 15,4 4 3-15,-3-1 3 0,1 3 0 0,1 1 0 0,0-4 1 0,-1 4-3 16,-1-1-4-16,3 1-2 0,-3-1-4 0,2 0-6 0,1 1-6 0,-2-2-2 15,2-2 0-15,-1 1 0 0,-2-3 0 0,3 1 3 0,-3-3 5 0,2 0 1 0,1-4 3 16,-1 2 1-16,2-2 3 0,-1-2 2 0,1-2 3 0,0 2 3 0,1-3 5 0,1-1 2 0,0 2-1 0,3-1 4 16,-2-2 5-16,1 0 8 0,4-2 6 15,-2 2 8-15,1-4 7 0,3-1 7 0,0-2 7 0,1 0 1 0,5-2 1 0,-4-5 2 16,5 1-2-16,2-3-1 0,0-4 2 0,1 0-5 0,2-4-9 0,2-1-11 16,-1-4-11-16,2-2-13 0,0-1-11 0,0-1-9 0,0-3-9 0,0 2-11 15,-1-3-14-15,1 0-16 0,-4 2-19 0,1 1-25 0,-1 1-29 0,-1-1-26 16,0 4-28-16,1 3-29 0,-3 1-24 0,0 2-34 0,-3 2-36 0,0 4-33 15,1 1-36-15,-2 2-29 0,-2 4-29 0,-1 1-5 0,-2 3 8 0,1 2 18 16,-6 4 24-16,2 1 23 0,-4 1 28 0,-3 2 25 0,-2 3 27 0,-4 0 36 16,-1 2 34-16,-2 1 39 0</inkml:trace>
  <inkml:trace contextRef="#ctx0" brushRef="#br0" timeOffset="8108.02">24386 10535 96 0,'0'-4'121'0,"-3"2"9"0,-2-2 6 16,-1 1 5-16,-2 0 9 0,0 0 6 0,-1 2 11 0,-4 1 9 0,4-1 8 0,-5-2 7 15,2 0 9-15,0 3-28 0,-4-1-41 0,3 1-18 0,-2 0-7 16,2 0 1-16,-3 1 5 0,0 1-1 0,-1-1 0 0,-1 3-2 0,1 0-7 0,-2 0 0 16,-2 0-2-16,1 0-1 0,-4 3 0 0,2 0 1 0,-3 1-1 0,0 1 4 15,-2 0 4-15,-3 4 3 0,1-3 3 0,-1 1 1 0,-1 2-3 0,1 0 0 16,-4 2-2-16,4-1-4 0,-1 1-6 0,-1-1-3 0,0 3-7 0,2-2-6 16,0 3-6-16,2-2-8 0,0 2-9 0,1-1-11 0,3-2-11 0,-2 3-8 15,4 0-4-15,0 0-4 0,3-2-2 0,0 1-1 0,3-2-3 0,1-1-2 16,2 1-1-16,1 1-5 0,2-3 0 0,0-2-1 0,3 2-4 0,0-3 0 0,4 0-2 15,-2-2 0-15,4-2 0 0,1 2-3 0,0-3-1 0,3 2-1 0,0 1-1 16,3-4 1-16,4 4-3 0,-1-1 2 0,3 1 3 0,3 1-1 0,1-2-2 0,5 4 2 16,0-1 7-16,5 0 4 0,-1 1 1 0,4 1 1 0,3-2-2 0,-1 3-1 15,7-4 0-15,0 2 2 0,3 0 2 0,0 0-1 0,6-2-2 0,1 1-2 16,-1-1 1-16,5 0-14 0,-1 1-14 0,1-1-35 0,0 1-39 0,2-2-40 16,-3-2-42-16,-1 3-43 0,0-5-49 0,-2 2-48 0,1-3-49 0,-3 0-21 15,2 0-9-15,-6 0-2 0,-2-3-3 0,-1-3 10 0,-2 3 11 0,-6-3 28 16,-2 2 41-16,-7-1 40 0,-1 0 43 0,-7 1 47 0,-6-1 49 0</inkml:trace>
  <inkml:trace contextRef="#ctx0" brushRef="#br0" timeOffset="8856.41">22398 9057 33 0,'-5'0'77'0,"-2"0"6"0,2 0 7 0,1-3 6 0,-4 3 3 0,5 0 5 16,0-1-1-16,-1 0 1 0,1-1-1 0,3 2-2 0,0-2-5 0,0 2-18 15,0 0-29-15,0 0-10 0,0-1-5 0,2-3-3 0,-1 3 0 0,3-3-2 16,-3 0-2-16,3 1 2 0,0 1 5 0,1-4 4 0,-1-1 5 0,1 2 5 16,2-3 3-16,-2 1 6 0,4-2 4 0,-3 0 4 0,2 0-1 0,0-1 1 0,4-2-2 15,-2 1 0-15,0 0-3 0,2-2-2 0,-1 0-4 0,1 2-1 0,2-1-5 16,-5-1-3-16,5 2-6 0,-3-3-5 0,1 5-6 0,0-4-3 0,-1 3-7 16,2 1-2-16,-4 0-3 0,3 1-2 0,-2 1-1 0,0 1-1 0,0 0-1 0,0 0 1 15,0 1-1-15,0 0 0 0,0 1-1 0,2-2 2 0,-3 1-1 0,-1 1 0 16,5-1 1-16,-4-1 1 0,-1 3-1 0,3-2 2 0,-1 1-1 0,-4 1-1 15,3 0-1-15,-2-1-2 0,-3 2-1 0,1 1 0 0,0 0 0 0,-2-2-1 16,2 3 2-16,-5 0-2 0,3 0 0 0,0 0 0 0,-3 0 0 0,2 4-1 16,-1-3 0-16,1 3-2 0,0 3 2 0,-1-1 0 0,1 3 0 0,-1 2 1 15,3 5-2-15,-3 1 0 0,2 5-2 0,3 4 0 0,-3 2-1 0,2 3 1 0,0 4 1 16,2 3 0-16,1 1 1 0,-1 3-1 0,1-1-2 0,3 1-12 0,0-1-17 16,0 0-19-16,-1-2-22 0,4-2-23 0,-3-1-23 0,3-5-31 0,1-1-35 15,0-2-15-15,0-4-6 0,0-2-5 0,-2-3-1 0,2-2 0 0,0-4 0 0,-4-1 12 16,3-2 15-16,-1-4 21 0,0-2 23 0,-4-4 24 0</inkml:trace>
  <inkml:trace contextRef="#ctx0" brushRef="#br0" timeOffset="9500.03">26179 10454 123 0,'0'0'163'0,"0"-2"28"0,0 2 23 0,-3-2 21 0,3 2 18 0,0 0 17 16,0 0 16-16,-1-1 16 0,1 1 14 0,0 0 12 0,-4 0 8 0,4 0-30 15,-1 0-47-15,1 0-35 0,-2 1-31 0,2-1-19 0,-1 2-19 0,1-2-11 16,0 0-11-16,-4 2-9 0,4-2-10 0,0 0-12 0,0 0-12 0,0 1-5 16,0-1-5-16,0 0-2 0,0 0-3 0,0 0-3 0,-2 4 0 0,2-4-5 15,0 0-7-15,0 0-6 0,0 0-6 0,2 3-8 0,-2-2-7 0,4 4-3 0,-3-1-3 16,1-1-3-16,1 2-5 0,0 0-2 0,4 1-3 0,-3-1-4 0,6 4-3 16,-4 0-2-16,4-1 0 0,-2 0-1 0,2 2 0 0,2-2 0 0,2 0-1 15,-3 1-1-15,2 1 0 0,2-1 0 0,-2-3-1 0,4 2 0 0,-1 1-2 16,2-3 0-16,-2 3 2 0,1-3 1 0,2 1 0 0,-3 0-1 0,-1-3 0 0,1 1 1 15,0 2 4-15,-3-3 1 0,1 0 5 0,-1 0-1 0,-2 1 1 0,1-2 2 16,-4 1 4-16,0-1 5 0,0 0 6 0,0 0 1 0,-3 1 3 0,-1-2 2 16,1 1 5-16,-2 0 3 0,-1 0 4 0,0-3 2 0,-2 0 3 0,0 0 3 15,0 4 1-15,-2 0 1 0,0-3 0 0,-2 3-4 0,0 1-4 0,-4 0-4 16,-2 1 0-16,-2 4-3 0,0-2-7 0,-7 5-4 0,-2-1-7 0,-3 5-5 0,-3 0-8 16,-3 1-8-16,-1 1-9 0,-6 2-13 0,-2 1-14 0,0 2-21 0,-4-1-26 15,-3 3-39-15,0 0-51 0,-3 1-61 0,-1 2-65 0,-1 1-74 0,-1-1-77 16,0 0-35-16,1 3-13 0,0-2-5 0,-1 0 2 0,5-3 7 0,-4-1 14 15,7 0 19-15,-2-3 22 0,-33 12-306 0,40-18 459 0,5-6 66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1:33:56.445"/>
    </inkml:context>
    <inkml:brush xml:id="br0">
      <inkml:brushProperty name="width" value="0.05292" units="cm"/>
      <inkml:brushProperty name="height" value="0.05292" units="cm"/>
      <inkml:brushProperty name="color" value="#FF0000"/>
    </inkml:brush>
  </inkml:definitions>
  <inkml:trace contextRef="#ctx0" brushRef="#br0">17718 4617 21 0,'-4'2'50'0,"3"-1"3"0,-3-1 0 0,3 0 1 16,-2 0 0-16,-1 0-2 0,1 0 2 0,3 0-2 0,-1 0 1 0,1 0-7 15,0 0-13-15,0 0-12 0,-2 0-12 0,2 0-2 0,0 0-4 0,0 0-1 16,0 0-2-16,2 3 1 0,-2 1 0 0,1-3 3 0,2 1 1 0,1 1 5 16,-3 1 1-16,4 0 4 0,-2 1 4 0,2-3 0 0,-2 3 2 0,3 0 0 0,-1 1 1 15,0-1 1-15,1-1 0 0,-1 3 1 0,3-3-1 0,-4 2-1 0,3-1-1 16,-1 0-3-16,-1-1-5 0,4 2-2 0,-2 0-3 0,-1 1-1 0,2 0 0 15,1-1-1-15,-1 2-3 0,0-2 0 0,0 2-1 0,3-3 1 0,-4 4 1 0,1-3 0 16,1 1-1-16,-1-2 0 0,1 1-4 0,0 3-3 0,0-4-6 0,-1 1-1 16,1 3-3-16,-1-2-2 0,3-1-2 0,-1 3-3 0,1-3-2 0,1 2-4 15,0 2-1-15,-2-1-1 0,3 1-3 0,-2 0-1 0,3 2 0 0,-2-2 4 16,2-1 2-16,-3 2 2 0,0-2 0 0,3 2 4 0,-3-1 4 0,2-2 1 16,-4-2 2-16,1 1 1 0,1-1 1 0,-2-3 3 0,-1 0 5 0,-1 1 4 15,0-3 5-15,0 0 4 0,-1-1 5 0,-1-1 1 0,0 0 2 0,-2-2 1 0,5 2 3 16,-5-1 1-16,2 1 0 0,-2-2 2 0,2 0 0 0,-2 2-1 0,0-1-4 15,1 0-1-15,0 2-1 0,-3-3-2 0,2 3-2 0,-3 0 0 0,4 0 0 16,-3 0 0-16,-1 0 0 0,3 3 3 16,-3-3 2-16,0 0 3 0,2 0 1 0,-2 0 1 0,0 0 1 0,0 0-1 0,0 0 1 0,0 0-2 0,0 0-1 0,-2 2-4 15,2-2-5-15,-3 0-10 0,3 0-10 0,0 0-20 0,-1 0-22 0,1 0-17 16,0 0-12-16,0 0-5 0,-7 0-4 0,0 2-2 0,0-2 0 0,2 0 0 16,-3 1-2-16,2-1 3 0,-3 0 4 0,1 0 7 0</inkml:trace>
  <inkml:trace contextRef="#ctx0" brushRef="#br0" timeOffset="2561.73">16829 5741 1 0,'-11'-3'95'0,"1"0"8"0,-2 0 7 0,0 1 4 0,3-4 7 0,-3 4 5 16,3 0 7-16,0-1 3 0,-2-1 6 0,5 3 6 0,-2-3-1 16,3 3-2-16,0-2-25 0,-1 3-34 0,1-3-13 0,4 3-4 0,-3-1 1 15,4 1-2-15,-3 0-1 0,3 0-3 0,0 0 1 0,0 0-2 0,-1 0-1 16,1 0-3-16,-4 0 0 0,4 0-5 0,0 1 0 0,-1 2-5 0,-1 0-4 15,2 0-2-15,2 0-4 0,-1 4-2 0,1 1-1 0,0 2-3 0,1 2-2 0,0 3-3 16,2 2-2-16,0 2-2 0,2 4-2 0,0 0-1 0,-1 3-1 0,0 1 0 16,5 1-1-16,-3 0-3 0,4 1-3 0,0-1-3 0,-1 3-3 0,2-6-3 15,1 3-1-15,0-2-2 0,4-3-2 0,-4 1 0 0,5-2-1 0,0-4 2 16,1 1 0-16,1-4 0 0,1-2 0 0,0-3 2 0,4-1 1 0,0-4 1 16,1-1 1-16,2-4 2 0,1-4 0 0,1 1 1 0,2-5 0 0,-1-2-1 0,3-4 0 15,-2 0 0-15,0-5 0 0,2-1-1 0,0-3 0 0,-4-1-1 0,-1-4 0 16,0 0 0-16,-4-2 2 0,1-1 0 0,-2-3 2 0,-1 1 5 0,-2-1 6 15,-5 2 7-15,0-1 9 0,-4 2 12 0,1 0 10 0,-4 0 16 0,-4 4 19 16,-1-1 23-16,-2 2 16 0,-3-1 13 0,-3 4 5 0,-2-5 6 0,-1 4 4 16,-4 1 1-16,0-1-4 0,-5-1-1 0,0 1-6 0,-5 4-10 0,2-1-10 15,-4 1-9-15,-1 1-17 0,-2 4-19 0,0 1-11 0,-4 2-10 0,1 2-7 0,-2 1-5 16,-2 3-6-16,0 1-6 0,-1 1-6 0,0 4-4 0,-2 0-2 0,0 4 0 16,-1 1-4-16,2-1-7 0,0 2-5 0,-1 0-5 0,4 3-3 0,-1-1-3 15,5-1-3-15,1 0-3 0,0-1-14 0,7 1-20 0,0-1-36 0,6-2-43 0,1 0-53 16,2-3-59-16,4 1-55 0,1-1-56 0,5-1-42 0,0 0-36 0,0 0-15 15,5 2-8-15,1-2-4 0,1 2 1 0,2-2 12 0,1-2 21 0,1 0 34 16,1 1 47-16,1-2 51 0,3-1 58 0,-4 0 56 0</inkml:trace>
  <inkml:trace contextRef="#ctx0" brushRef="#br0" timeOffset="3106.48">17605 5653 96 0,'3'2'112'0,"2"-2"9"0,-3 0 6 15,-2 0 2-15,3 2 2 0,-3-2 0 0,0 0 1 0,1-4 3 0,3 3 0 0,-3 1-2 16,2-4-3-16,2 3-27 0,-1-3-36 0,3 3-19 0,-1-2-9 0,1-2-2 16,2 0-2-16,1 0 2 0,-1-2 7 0,2 1 2 0,0 1 4 0,1-3 5 15,-2-1 2-15,3 3 5 0,3-2 2 0,-4 2 3 0,3-3 2 0,1-1 4 16,2 2 2-16,-2-3-2 0,5 3 1 0,-2-3-3 0,5 1-1 0,-1-2-2 15,2 1-1-15,4-3-2 0,-1 1-1 0,4-2-4 0,1 0-2 0,4-2-2 16,-1 0-4-16,5-2 2 0,3-3 2 0,2-3 4 0,5 1 3 0,2-4 8 16,4-2 10-16,2-1 10 0,6-3 11 0,0-3 8 0,4-3 6 0,7-1 2 0,2-2 0 15,4-3-6-15,0-2-5 0,7-2-5 0,1 2-5 0,1-4-4 0,4 0-7 16,0-1-12-16,0-1-15 0,0 0-16 0,3 0-15 0,-5 2-11 16,-1-3-11-16,-3 4-2 0,-1-1 0 0,-1 0 3 0,-5 5 3 0,-1-2-2 0,-4 2-2 15,-4 4-2-15,-2 1 0 0,-5 2-1 0,-4 3 2 0,-2 1 1 0,-6 3 1 16,-2 2 0-16,-4 0 0 0,-7 2 0 0,-3 5-3 0,-5 0-1 0,-3 1-2 0,-3 2 1 15,-3 4-2-15,-6 2-2 0,-5 0-1 0,-2 1-10 0,-1 3-12 0,-6 1-26 16,0-1-33-16,-4 4-35 0,-4-2-35 0,1 0-40 0,-6 0-42 0,1-1-39 16,-2 1-33-16,-2 3-31 0,-1-2-24 0,0 1-14 0,-1 0-5 0,1 3 8 15,0-2 14-15,-2 1 24 0,1 1 32 0,3 0 36 0,1-1 37 0,0 1 40 16,1-1 42-16,1 0 38 0</inkml:trace>
  <inkml:trace contextRef="#ctx0" brushRef="#br0" timeOffset="3465.94">21083 3470 21 0,'3'7'132'0,"-1"-2"24"0,1-1 12 0,-3-2 13 0,0-2 12 0,0 0 7 16,0 0 5-16,0 3 2 0,0-3 0 0,0 0-1 0,0 0 1 0,0 0-21 15,0 0-28-15,0 0-40 0,0 0-47 0,0 0-22 0,-1 2-13 0,-1 2-13 16,2-1-10-16,0 0-7 0,0 3-5 0,0-1 1 0,-2 1 5 0,1 0 5 0,1 3 3 16,-2 3 6-16,2 1 3 0,-1 2 1 0,1 3 3 0,-3 2 0 15,3 2 1-15,-2 2 1 0,2 1 1 0,0 3 0 0,2 0 3 0,1-1-3 16,-3 1-2-16,3-1 2 0,0-1 1 0,2-1 6 0,0-4 5 0,1 1 9 15,6-4 14-15,-2 0 13 0,1-4 15 0,5 0 18 0,0-3 21 0,1 0 11 0,4-1 9 16,0-4 6-16,1 1 3 0,1-3-1 0,2 0-3 0,-1-2-3 0,3-2-8 16,2-2-8-16,-1-3-14 0,0 0-13 0,3-1-13 0,-1-5-19 0,1 2-18 15,-1-5-13-15,2 2-6 0,-1-4-4 0,0-1-2 0,-1 1-3 0,0-4-1 0,-2 0 0 16,0-1-1-16,-1-2-1 0,-3 2 2 0,2-4 2 0,-3 0 0 0,1-2 1 16,-3-1 0-16,-3-1 1 0,1 1 0 0,-4-1-2 0,-1-4-1 0,-5 1-1 15,3 0-2-15,-6 0-2 0,0 0 1 0,-5-2 2 0,1 3 0 0,-4-1-1 16,-1 2-3-16,-6 1-1 0,1 2-5 0,-5 1-1 0,-1 3-4 0,-3 6-14 15,-7-1-14-15,-3 4-21 0,-3 5-22 0,-6 3-42 0,-4 3-46 0,-6 7-61 0,-7 2-69 16,-6 6-63-16,-1 5-66 0,-5 5-38 0,-4 3-29 0,-3 6-11 16,0 5-3-16,-1 1 5 0,0 4 13 0,1 2 18 0,4 3 22 0,1-3 40 0,4 3 45 15,3 0 59-15,5-3 64 0,1-1 65 0</inkml:trace>
  <inkml:trace contextRef="#ctx0" brushRef="#br0" timeOffset="5471.63">9831 6983 43 0,'5'11'55'0,"-2"2"-2"0,1-3-1 16,-1-2 1-16,1 0 0 0,-1-1 1 0,3-1 0 0,-1-1 0 0,4 0-1 0,-2-1-10 16,1-2-14-16,0 0-14 0,1-1-14 0,1-1-4 0,-1 0-1 0,0-3 2 15,-1 1 1-15,2-2 0 0,-2-1-1 0,1 3 1 0,-1-3 0 0,-1-3 2 16,-1 3 3-16,2-1 4 0,-2 3 3 0,-1-2 6 0,-2 0 3 0,2 0 2 15,0 1 0-15,1-1 1 0,-2 1 0 0,1 1 3 0,-2 1-3 0,2-2-1 0,0 2-3 16,0 1-11-16,2-1-11 0,0 1-17 0,-1-2-20 0,-1 3-14 0,0-1-10 16,2 0-6-16,-2-2-2 0,0 3-2 0,0 0-2 0,-5 0 2 0,3-4-2 15,-3 4 2-15,3-5 3 0,-3 5 7 0</inkml:trace>
  <inkml:trace contextRef="#ctx0" brushRef="#br0" timeOffset="6088.53">9622 6299 3 0,'0'-11'73'0,"0"4"2"0,0-4 0 0,-3 3 2 0,0-1 0 0,-2 0 0 15,2 4 1-15,-2-4-1 0,0 2 1 0,-1 1 1 0,0-1-2 0,1 0-19 0,0 1-31 0,0-1-15 0,1 2-11 0,-2 0-4 0,-1 0-1 0,4 0-3 16,-2 0 1-1,0 0 0-15,1 0 2 0,0 1-2 0,-2 1 0 0,3 1-1 0,0-1 3 16,1 1-1-16,2 1-2 0,0 1 1 0,0 0 3 0,0 0 1 0,0 0 1 16,0 0 2-16,0-2 1 0,2 2-4 0,1-1 0 0,0-1-1 0,3 0 1 0,-2 1 1 15,0-1 0-15,1 0 1 0,2 1 2 0,-1-3-1 0,2 1-1 0,1 0-1 16,-1-1 0-16,0 0 0 0,3 0 0 0,-1-1 0 0,-1 0 3 0,2 0-2 16,0 1 0-16,2-2-3 0,-2 1-1 0,0 1-3 0,1 1 0 0,1 1 0 15,-1 2-1-15,2 0 0 0,-2 0-1 0,2 2 0 0,-1 1 1 0,3 3-2 16,-2 0-2-16,0 2-1 0,1 1 0 0,-1 0 2 0,0 0 1 0,-1 1 1 0,1 0-2 15,0 2 1-15,-1-2-2 0,-2 0-1 0,1-1-3 0,-2 0 1 0,1 0 1 16,0-2 2-16,-3 1 1 0,3 1-1 0,0-4 2 0,-3 3-1 16,3-2 2-16,2-2 0 0,-2 2 3 0,0-3 1 0,1 2 3 0,-2-1 1 15,1-3 3-15,3 1-1 0,-4 0 1 0,4-2 1 0,-3 0 0 0,0 0 1 0,2 0-1 16,-2-4 1-16,0 4-1 0,2-1 0 0,-2 1-1 0,0-2-1 0,-2 2 1 0,1-2 1 16,-2 2 0-16,3 0 1 0,-3-1-2 0,1-1 0 0,-1 2 1 0,-2 0 1 15,1-2 3-15,-1 2 3 0,-1-1 3 0,1-1 4 0,0 2 2 0,-4-2 3 16,3 0 1-16,-2 0 4 0,0 2 2 0,0-3 0 0,-1 1 3 0,2 0-1 15,-2-1 3-15,-2 1-3 0,2 0-2 0,-1-2-2 0,1 1-1 0,-1 1-5 16,-1 2-5-16,0-3-6 0,-1 2-7 0,-1-3-21 0,-1 1-26 0,1 1-15 16,-4 0-16-16,2 0-3 0,-3 1-7 0,-1 0 0 0,-4 1 0 0,-1-1-3 15,-1 1 0-15,-4 1 1 0,0 0-1 0,-3 0 5 0,-3 1 6 0</inkml:trace>
  <inkml:trace contextRef="#ctx0" brushRef="#br0" timeOffset="7590.11">5171 7519 4 0,'-3'-3'47'0,"0"0"0"0,0 1 0 0,-3-2-1 0,1 0 4 0,0-1 2 16,0 0 2-16,0 0 2 0,2 0 1 0,-4-1-4 0,2 0-10 0,0 0-6 15,0 0-7-15,0-2-3 0,2 2-3 0,-2 1 3 0,1 1 6 0,1-1 3 0,0-1 0 16,-1 1-2-16,3 2 0 0,-1-1-3 0,1 1 1 0,-1 2-4 0,2-3 0 15,-2 0-2-15,2 3 2 0,0-3 0 0,0 2 1 0,0-2-2 0,0 3-1 16,0-3 1-16,0 0 1 0,0 1 2 0,0 1 3 0,0 2 2 0,0-3 4 0,2 0 2 16,-2 0 3-16,0 1 3 0,0-2 2 0,0 1 2 0,0-2 1 15,0 2 2-15,0-2 0 0,2 0 1 0,-2 1 4 0,1 0-1 0,-1-1 4 0,0 2-1 16,0-1-2-16,2 0-2 0,-2 1-2 0,0 3-6 0,1-1-2 0,1-1-3 16,-2 2-2-16,3-2-2 0,-1 2-4 0,1-2-4 0,1 2-5 0,1 0-2 15,-2 0-2-15,2 0-1 0,2 2 1 0,-1 0 1 0,3 1 2 0,-2 0 2 16,-1 1 5-16,2 0 1 0,1 0 2 0,-1 2 2 0,-1-2 3 0,-1 1 3 15,3-1 3-15,-2-1 2 0,-1 2 5 0,2-3 1 0,1 0 0 0,-2 0 3 16,-1 0 1-16,2 0 0 0,1-2-3 0,-2 0 1 0,1 0 2 0,-2 0 0 0,5 0 0 16,-3 0-2-16,0 0 1 0,2-2-1 0,0 0-4 0,2 2 1 0,0-2 0 15,1 1-2-15,0 1-3 0,2 0-2 0,-2 0-1 0,4 0-3 0,-2 0-4 16,2 0-1-16,1 0 1 0,0 1-2 0,1 1 0 0,-1-2-2 0,1 2 0 0,1-2 0 16,-1 0 1-16,3 0-2 0,-4 0 2 0,4 2 4 0,-2-2 2 0,2 0 1 15,-2 0 1-15,0 0 1 0,-1-2 2 0,3 2 1 0,-1-2 1 0,-2 2-2 16,3-2-3-16,0 1-2 0,0-2-1 0,-1 1-1 0,-1-1-1 0,2 0-2 0,-2-1-5 0,0 1-3 0,0 1-1 0,0-1 0 0,0 0-3 15,0 1-2 1,-2-1-2-16,2 1-2 0,-2-2 0 0,2 3 1 0,1 0-3 0,-2-2-2 16,2 3-3-16,-1-3 0 0,-1 3 2 0,2 0-1 0,-1 0-1 0,1 2-1 15,-1-1 1-15,1 2-3 0,-2-2-1 0,1 0 0 0,-2 3 1 0,1-2 0 0,-1 1-1 16,0-1 2-16,1 0 2 0,-3-1 0 0,3 0 1 0,-2 1-1 0,1-2 1 16,-1 0-1-16,-1 0 0 0,1 0-1 0,1 0 1 0,-1 0 2 0,-1 0 2 15,1 0-2-15,-1 0-3 0,0 0 1 0,1 0-1 0,-1 0 1 0,0 0 1 16,-2 0-1-16,3 0 0 0,-2-2 0 0,0 2 0 0,0 0-3 0,0 0 1 0,0 0-2 15,0 0-2-15,-2 0 0 0,2 0 1 0,0 2 2 0,0-2 1 0,-1 0 0 16,0 0-1-16,0 2 0 0,-1-2-1 0,1 0 2 0,0 0-1 0,0 0 0 16,-1-2 3-16,0 2-1 0,-1 0-1 0,1-2-1 0,1 2 1 0,-3 0-2 15,1-1-2-15,0 1-1 0,-1-1 1 0,2 1 0 0,-2-2 0 0,-1 2 0 0,2-2 1 16,-2 2 0-16,-1 0 0 0,2 0 0 0,-1 0 1 0,-1 0 0 16,2 0 0-16,-3 0 1 0,0 0-2 0,0 0 2 0,1 2 0 0,-4 0 3 0,3-1-1 15,-3 0 0-15,1-1 1 0,-1 2 0 0,-1-2 1 0,1 2 0 0,-2 0 0 16,2-1-2-16,-1-1-1 0,0 2 1 0,-1-2 0 0,0 0-1 0,0 2-1 0,1-1-2 15,-1-1-1-15,0 2-1 0,0-2-1 0,2 2 0 0,-2-1-2 0,3 1-6 16,1 0-7-16,-1-2-20 0,2 1-26 0,1 2-51 0,-1-1-68 0,0 0-86 16,2 3-96-16,2-2-54 0,-2 4-30 0,1 2-18 0,0 1-5 0,-3 0-6 15,-3 1 2-15,-2 2 3 0,-1 2 6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2:34:54.055"/>
    </inkml:context>
    <inkml:brush xml:id="br0">
      <inkml:brushProperty name="width" value="0.05292" units="cm"/>
      <inkml:brushProperty name="height" value="0.05292" units="cm"/>
      <inkml:brushProperty name="color" value="#FF0000"/>
    </inkml:brush>
  </inkml:definitions>
  <inkml:trace contextRef="#ctx0" brushRef="#br0">21031 5527 1 0,'2'-4'67'0,"-1"1"3"0,1-2 4 0,-2 2 5 0,2-2 2 0,-1 0 4 16,-1-1 4-16,0 1 5 0,2-1 3 0,0 1 6 16,-2-2-5-16,1 2-9 0,-1-1-12 0,3 1-13 0,-1-2-2 0,1 2 1 0,-2 0 5 15,1-1 2-15,-1 2 7 0,3-1 5 0,-3 0 2 0,1 1 2 0,0 2 2 16,-1-1 2-16,-1 3-1 0,0-3 2 0,0 3 1 0,0 0-1 0,0 0-1 15,0 0-4-15,0 0-4 0,0 0-8 0,3 3-5 0,-3 0-6 0,4-2-2 16,-4 0-4-16,1 3 0 0,-1 1 1 0,3-1 2 0,-1 1 0 0,1 3 0 16,0 0 0-16,0 4-2 0,0-1 5 0,2 5 3 0,-2 2 5 0,2 1 0 15,-2 4 1-15,3 0-3 0,-3 2-4 0,2 3-5 0,-1 2-4 0,-3 1-6 16,2 0-5-16,-1 2-6 0,0-1 0 0,-2-1-6 0,0 3-6 0,0-5 2 16,-4 4 3-16,4-6 12 0,-1-1 13 0,-1 0 12 0,1-3 10 0,1-3 4 0,-2-1 3 15,0-2 1-15,2-2 2 0,-1-3-2 0,-1-1 1 0,2-3-1 0,-2-1-1 16,2-2-5-16,0-2-7 0,0 1-9 0,0-4-10 0,0 0-5 0,0 0-6 0,0 0-2 15,0 0-3-15,2-4-4 0,-2-1-6 0,3-1 1 0,-1-2 2 0,0-4 2 16,1-2 4-16,0-1-1 0,0-3-5 0,4-3-6 0,-1-5-6 0,0 0-6 16,0-3-6-16,4-1-2 0,-1-1-5 0,2-1 3 0,1-2 2 0,2 5 0 15,-3-3-2-15,4 2-3 0,-2 1 0 0,1 3 0 0,-1 1 1 0,3 1 0 16,-3 4-1-16,-1 2 2 0,1 2 0 0,0 2 2 0,-4 2-2 0,4 3 2 0,-5 0-2 16,0 4 1-16,1 0-1 0,-3 2 0 0,2 1 0 0,-1 4 2 0,0 0 2 15,0 4 1-15,-3 2 3 0,1-1-1 0,0 4-2 0,0 2 0 0,1 2 1 16,-1 3 0-16,-4 1 0 0,1 1 1 0,0 1-2 0,-2 1 0 0,0 1 0 0,-2 0-1 15,0 0 0-15,1 0-5 0,-3 0-3 0,3-2 2 0,-2 0 3 16,0-2 1-16,1 1 1 0,-1-2-2 0,3 0-4 0,0-2-12 0,0 1-18 0,0-3-39 16,0 1-48-16,3-1-55 0,2-2-59 0,-2-3-62 0,2 0-59 0,1-2-42 15,1 0-30-15,2-2-16 0,-3-3-7 0,4-2-2 0,-2-1 3 0,3-3 12 16,-2-2 18-16,1-6 39 0,1 1 47 0,-2-6 56 0,2-1 58 0,3-2 62 16</inkml:trace>
  <inkml:trace contextRef="#ctx0" brushRef="#br0" timeOffset="526.58">22377 5490 63 0,'4'-4'83'0,"0"2"5"16,0 0 3-16,-2-1 6 0,1-1 2 0,-1 0 3 0,0 4 4 15,-1-3 4-15,1 0 5 0,-1 0 4 0,4 1-10 0,-4-1-19 0,1-1-9 0,-1 3-8 0,1-1 3 16,0 2 2-16,-1-2 4 0,-1 2 4 0,0 0 5 0,4-1 5 15,-4 1 2-15,0 0 3 0,0 0 3 0,0 0 2 0,0 0 0 0,0 0 0 0,0 0-1 16,0 0-1-16,0 0-3 0,0 3-2 0,0 0-2 0,-2 1-5 0,0-1 2 16,2 0 0-16,-1 2-1 0,-1 0 1 0,-1 2-4 0,0 2-2 0,-2 0-7 15,1 1-4-15,-1 2-7 0,-2-1-6 0,1 4-8 0,-3-3-7 0,1 2-4 0,0 1-6 16,-2-2-8-16,-1 2-7 0,2-1-6 0,-1 0-5 0,-1 0-2 0,3-1-2 16,0 1 0-16,1-3-1 0,-1 1 0 0,1-1 1 0,2 1 3 15,2-4 1-15,1 3 1 0,-1-4 2 0,2 2 1 0,1 0 0 0,0-5 2 0,1 3 5 0,2 0 9 16,2-2 15-16,2-1 7 0,-1 2 8 0,1-1 4 0,3-1 5 15,-2 0 2-15,4 0 2 0,2-1 1 0,-3 0 1 0,4 1-1 0,-2-2 0 16,1-2-3-16,2 3-5 0,1-3-9 0,0 0-17 0,0 0-9 0,-3 0-7 0,3 0-4 16,-1 0-5-16,-2 0-4 0,1-3-4 0,-1 3-3 0,-1 0-7 0,-1 3-18 15,-1-3-22-15,-3 0-33 0,2 0-37 0,-3 3-39 0,0 0-39 0,-4-1-47 16,0 1-46-16,1 0-44 0,-4 2-43 0,-4 0-24 0,3 0-10 0,-2 3-6 16,-2 0 3-16,-3-1 14 0,-1 2 21 0,-1 0 32 0,-1-1 36 0,-2-2 39 15,-1 2 41-15,-2-1 44 0,0-2 47 0</inkml:trace>
  <inkml:trace contextRef="#ctx0" brushRef="#br0" timeOffset="700.33">22318 6044 63 0,'5'8'144'0,"1"0"26"0,-1-1 16 0,0 1 10 0,1-3 3 0,-1 1 5 15,1-1 4-15,1 1 8 0,-2-3 7 0,2 3 7 0,1-1 10 0,0 2-23 16,2 0-35-16,2 0-37 0,-1 1-37 0,2-2-24 0,0 3-16 0,-4 0-8 16,5-1-2-16,-3-1-7 0,1-1-6 0,-2-1-5 0,2 0-7 0,-3-2-10 15,2 0-7-15,-1-1-5 0,2-2-4 0,-2 0-9 0,-1 0-10 0,4-1-18 16,-4-3-22-16,1 1-26 0,1-2-29 0,-2-2-26 0,3-1-26 0,-3-2-32 15,-3 0-35-15,4-4-17 0,-2 1-6 0,3 0-3 0,-5-2-1 0,0-2 5 16,1 2 8-16,-2-1 16 0,1-2 22 0,-2-1 24 0,1 1 28 0,0-2 29 0</inkml:trace>
  <inkml:trace contextRef="#ctx0" brushRef="#br0" timeOffset="1059.33">22918 5457 130 0,'5'-5'164'0,"2"1"21"16,-4 1 18-16,2 0 10 0,-2-1 10 0,0 3 3 0,-3 1 3 0,4 0-1 15,-3 0 0-15,3 1 4 0,-3-1 4 0,5 0-30 0,-3 2-45 0,4-2-27 16,-3 2-22-16,1-2-12 0,3 0-7 0,0 0 1 0,-2 1 3 0,2 1 12 16,0 0 17-16,1-1 16 0,1 3 18 0,-2-2 5 0,1 4 2 0,1-1-8 15,0 1-8-15,-2-2-9 0,2 3-9 0,-2 0-6 0,4-1-11 0,-5 1-10 16,1 1-13-16,0-1-13 0,0 2-19 0,0-4-17 0,-2 4-15 0,1 0-8 0,-2 0-5 16,-2-1-2-16,-2 3-1 0,4 0-2 0,-5 1-3 0,0 2-1 0,-5-2-1 15,2 4-1-15,-2 0-4 0,0 3 0 0,-1 1 0 0,0 0-3 0,-5 4-1 16,0-1-2-16,-2 0-1 0,4 0 2 0,-3 1 5 0,-2 0 0 0,3-1 0 15,2 1-2-15,-4 2-2 0,4-6 1 0,0 3 2 0,2-5 0 0,2-2 2 0,0 1 1 16,4-4-1-16,1 1 0 0,1-3-2 0,3-1-1 0,0-1 0 0,2-1 2 16,2-1 4-16,2-2 3 0,0-1 6 0,4 1 0 0,-3-1 1 0,3-2 1 15,0-2-2-15,0 0-1 0,2-2 1 0,1-4 2 0,-2 3 1 0,2-1-2 16,-2-3-1-16,2 1-4 0,-1-3-6 0,-1 0-8 0,1 1-13 0,-2-2-18 0,1 2-23 16,-1-2-32-16,-1 1-32 0,-1-1-34 0,-2 2-30 0,-1 0-36 0,-1-2-33 15,1 2-30-15,-2-3-32 0,-1 3-24 0,-1-1-18 0,0-2-18 0,-1 1-15 16,-1 0 6-16,2 0 17 0,-3 2 30 0,1-1 31 0,-1 2 34 0,-1-2 30 15,-1 2 37-15,0-1 33 0,0 0 29 0,0 1 31 0,0-1 25 0</inkml:trace>
  <inkml:trace contextRef="#ctx0" brushRef="#br0" timeOffset="1343.64">23436 5769 12 0,'7'-8'93'0,"-3"3"18"0,0 1 16 0,2 1 12 15,-5 0 13-15,2 0 5 0,-3 3 7 0,0 0 7 0,0 0 2 0,4 3 10 16,-3 0 10-16,-1-2-8 0,3 4-18 0,-1 0-11 0,0 0-11 0,-1 0-5 0,2 3-5 0,-1-1-4 0,1 4-2 0,2-2 1 0,-4 2 5 0,2 0 2 16,-1 1 1-1,1 1 1-15,0 0-1 0,1-2-3 0,-1 3-6 0,0-3-3 0,0 1-4 16,3 0-7-16,-1-1-7 0,-2-2-4 0,4-3-3 0,-2 2-5 15,-1-2-5-15,4 0-6 0,-3-3-1 0,1 1-4 0,1-2-6 0,2 0-6 0,-3-2-5 16,1-2-5-16,1-1-7 0,1 0-4 0,-1-4-3 0,1-1-6 0,-1-3-4 16,3 1-4-16,-3-3-5 0,2-2-3 0,1 0-4 0,-3-2-4 0,0-2-3 0,0 2-1 15,-1-4-2-15,1 1-1 0,-3-1 1 0,2 0 0 0,-6-2 0 0,5 2 1 16,-4-1-1-16,-2 1-1 0,0 1 0 0,-2 2-1 0,-1-1-2 0,0 2 2 16,-2 2 2-16,0 1 1 0,1 3 1 0,-3 2 1 0,1 2 1 0,-2 0 0 15,2 3 0-15,-2 1-4 0,-1 2-5 0,1 1 1 0,0 1 0 0,-2 2-2 16,-1 3-4-16,3-1-11 0,-2 2-16 0,0-1-30 0,0 3-35 0,4 0-38 0,-1 3-41 15,1-2-45-15,2 1-50 0,-1 0-53 0,3 2-48 0,0-1-28 0,6 1-14 16,-3 0-5-16,3 0-1 0,-1-2 11 0,3-2 12 0,-2 2 27 16,5-1 32-16,-1-2 37 0,1-2 37 0,0-1 47 0,3-1 52 0</inkml:trace>
  <inkml:trace contextRef="#ctx0" brushRef="#br0" timeOffset="1651.66">24179 5713 8 0,'13'5'153'16,"-7"0"51"-16,1 2 32 0,-4-1 22 0,-2 1 11 0,-1 0 5 0,-1-2 2 15,1 4 1-15,-2-3-2 0,1 2-1 0,-1 2 1 0,0 0 0 0,1 2-42 16,-3-1-60-16,3 4-52 0,-1-1-52 0,1 1-31 0,1 0-23 0,-3 0-11 16,1 0-6-16,2 2-1 0,0-4 0 0,0 2 1 0,2-1 1 0,1-1 2 0,-2-2 0 15,2-1 0-15,1 0-2 0,-1-1-1 0,2-2-1 0,0-1-1 0,-1-1 0 16,2-1 1-16,1-4-1 0,-1 0 0 0,1 0-1 0,-1-4 2 0,3-1 0 16,-1 0 1-16,0-2-2 0,5-3 2 0,-5 0 3 0,1-1 4 0,4-4 4 0,-4 1 5 15,3-2 4-15,-2-3 9 0,0 1 11 0,0-1 25 0,0-1 28 0,-2 2 24 16,0-1 23-16,-3-2 14 0,2 1 12 0,-1 1 8 0,-3-1 9 0,-2-1 3 15,3 3 5-15,-6 0 4 0,-1-1 3 0,0 2-3 0,-1-1-4 0,-3 4-15 16,0-1-24-16,-2 1-17 0,1 2-18 0,-5 1-11 0,2 0-7 0,-3 3-8 16,0 1-5-16,-2 5-6 0,0-4-8 0,-1 6-5 0,-1 0-8 0,-2 3-7 15,-1 2-6-15,0 4-14 0,0 0-14 0,0 4-23 0,0 2-27 0,-1 2-39 0,0 3-48 16,5 1-74-16,-4 2-91 0,2 3-87 0,2 0-90 0,0 0-42 0,2 1-20 16,0 2-8-16,0-2-5 0,0-1 3 0,2-4 7 0,-3 0 17 0,2-3 18 0,0-2 38 0,-1-3 44 0,2-3 72 0,-1-3 87 0,3-1 90 15</inkml:trace>
  <inkml:trace contextRef="#ctx0" brushRef="#br0" timeOffset="36840.42">18406 8243 35 0,'-3'-11'67'0,"2"-1"7"0,-2 2 10 0,1 0 6 0,-1 0 10 16,2 1 10-16,-3 0 7 0,3 2 6 0,-1 0 7 0,1 1 6 0,-1-1-6 15,2 2-15-15,0 0-3 0,0 1 2 0,0 2 4 0,0-1 4 0,2-1 1 16,-2 2 1-16,0 2-3 0,1-2 0 0,-1 2 0 0,0 0 1 0,0-1 0 16,0 1-2-16,0 0-2 0,0 0-3 0,0 0-5 0,0 0-4 0,3 1-4 0,1 1 0 15,-3 0 4-15,2 2 7 0,-1 0 6 0,2 1 5 0,-1 4 3 16,1-1 4-16,1 2 0 0,-2 1 0 0,2 4-5 0,-2 2-4 0,0 1-5 0,1 2-7 15,0 3-9-15,-1 3-10 0,-2 0-13 0,1 4-12 0,-2 1-13 0,0 0-13 16,-2 1-11-16,2 1-8 0,-3 0-3 0,2-1 0 0,-3-2 1 0,0 0-1 16,-1-2 4-16,4-1 4 0,-3-3 3 0,1 0 1 0,0-1 0 0,-2-5-1 0,3-1-2 15,-1-1-2-15,2-3 0 0,-2-2-2 0,3-2-1 0,-2-3-3 0,2-1-1 16,0 0-2-16,2-2-4 0,-2-3-3 0,3 1-1 0,-3-1-1 0,3-1 0 16,0-3-1-16,2-1 2 0,-2 0 3 0,4-4 1 0,-3 1 0 0,6-3-5 15,-2-3-2-15,1 0 1 0,2-4 2 0,0 0-1 0,1-2-3 0,1-2 1 16,0 1-2-16,1-1 1 0,1 1-2 0,0-1-1 0,-2 2-2 0,4 0-1 0,-4 1 1 15,4 1 0-15,-4 3 2 0,2 1-3 0,0 0-2 0,-3 4 0 0,1 1 2 16,0 1 1-16,0 2 0 0,-2 1-1 0,0 1 0 0,0 3 2 0,-1 1 2 16,-1 1 1-16,0 4-1 0,-1 0 1 0,0 4 0 0,-1-1 3 0,0 2 2 15,-3 3 2-15,0-1 0 0,1 3-2 0,-2 0 0 0,1 4 1 0,-3 1 3 0,-1-1 0 16,2 3 0-16,-2 1-1 0,-2-2 1 0,2 1 0 0,-1 2 2 0,-3-1 1 16,1 0-1-16,0 0-1 0,0-3-1 0,0 1-1 0,-3 0 2 0,2 0-2 15,1-3-1-15,-2 1-2 0,2-1-1 0,0-3-5 0,1-1-4 0,-1 0-14 16,0-3-16-16,1 0-20 0,1-3-24 0,-2-1-31 0,1-2-33 0,1-1-39 15,-1-2-43-15,2-2-42 0,-1-1-48 0,-3-3-41 0,1-1-42 0,2-5-21 0,-4-2-12 0,1-2 4 16,0-3 10-16,-1-5 18 0,1-1 21 0,-3-5 31 0,2 0 34 16,0-6 38-16,-1-2 45 0,-1-1 42 0,2-1 47 0</inkml:trace>
  <inkml:trace contextRef="#ctx0" brushRef="#br0" timeOffset="37155.42">18776 7921 4 0,'13'-24'111'0,"-3"1"21"15,2 1 15-15,-4 3 12 0,0 4 10 0,0 2 8 0,-3 2 4 0,0 2 6 16,-2-1 3-16,0 3 5 0,2 1 8 0,-2-1-9 0,5 2-16 0,-4-1-24 15,3 1-27-15,1 1-12 0,-2-1-8 0,5 1-1 0,-3 3 1 0,0 0 4 16,1-2 3-16,-1 3 9 0,0 0 8 0,0 0 7 0,1 3 4 0,0-2 6 16,-3 0 7-16,0 3 1 0,0-2-2 0,1 1-3 0,-2 1-5 0,1-3-7 15,-1 3-12-15,-2-4-8 0,5 6-7 0,-5-3-12 0,0 4-9 0,0 0-10 0,-1-1-10 16,-1 2-15-16,1 1-18 0,-2 2-9 0,0 2-7 0,-2 0-4 0,1 1-5 0,-1 4-1 16,-3-1 2-16,2 4-1 0,-2-2-3 0,-1 4-3 0,2-2-3 15,-4 2-1-15,1-1-2 0,-2 0 1 0,4-1 1 0,-3-3-1 0,3 0 0 0,0-2 0 16,1-1 0-16,-1-4-1 0,2 1 0 0,2-4 0 0,1-1 1 0,0-2 1 15,0 0 2-15,1-1 3 0,2-1 4 0,3-1 4 0,-3-2 3 0,4 1 6 16,-1-1 6-16,2-1 3 0,3 1 2 0,0-2 3 0,3-1 5 0,-1-1 2 16,0-1 2-16,4 0 0 0,-1 1 0 0,1-3-2 0,2 0-3 0,-1 2-4 15,1-2-5-15,-2 1-5 0,2 0-7 0,2 3-9 0,-4 1-14 0,2-1-25 16,-1 3-29-16,-1 0-50 0,2 4-60 0,-5 0-77 0,3 3-84 0,-4 1-59 0,3 3-48 16,-3 1-20-16,-2 1-10 0,0 2-4 0,-2-1-2 0,-2 1 6 0,-3 0 9 15,4-1 23-15,-5-3 23 0,0 0 49 0,1-3 58 0,-4-8 75 0,0 0 84 16</inkml:trace>
  <inkml:trace contextRef="#ctx0" brushRef="#br0" timeOffset="38095.21">22434 7764 46 0,'4'-9'130'0,"-4"1"21"0,2-2 13 0,-2-1 8 0,-2 0 6 0,1-1 5 16,-4 1 5-16,4-1 4 0,-2 1 3 0,-1-3 2 0,1 5 4 0,0-2-18 15,0-1-33-15,-1 4-30 0,3-2-29 0,-2 3-12 0,-2-1-4 0,4 1 3 16,-1 0 6-16,-1 2 8 0,1 1 4 0,-3-1 8 0,2 3 7 0,2-1 7 16,-3 1 4-16,1 2 1 0,-3 0-1 0,3 0-2 0,0 0-8 0,0 2-9 0,-1 1-8 15,0-1-12-15,0 3-10 0,0-1-12 0,-1 5-13 0,0 0-12 0,1 2-11 16,-1 2-9-16,2 2-10 0,-4 3-4 0,4 5-2 0,-1-2 1 0,-1 4 4 15,2 4 5-15,-1 0 6 0,1 3 3 0,2 1 0 0,-3 4 3 0,3 1 2 16,-1 2 3-16,2 1 2 0,-1 2 3 0,1 0 1 0,0 3 1 0,1-4-1 0,1 1-4 16,1 1-1-16,0-2-3 0,0-3-4 0,2 2-2 0,-2-6 0 0,2-2 3 15,3-2 3-15,-2 0 1 0,2-3 1 0,-1-3-1 0,0-2 2 0,1-3 1 16,0-1 0-16,-1-1 3 0,0-3-1 0,1 0-1 0,-1-1-3 0,-2-5-2 16,-2 1 0-16,3-1-4 0,-3-3-4 0,-2-1-3 0,3-2 1 0,-4 1-1 15,0-4 1-15,0 0-1 0,0 0-1 0,0 0-5 0,-2 0-2 0,-3 0-13 16,-1-4-17-16,2 4-29 0,-5-5-30 0,0-1-30 0,-3 1-28 0,-1-3-35 0,-5-3-33 15,-1-1-31-15,0-1-29 0,-4-1-29 0,-1-1-25 0,-2-2-23 0,0-1-24 16,-4-1 0-16,0 3 6 0,0-2 23 0,0 0 28 0,0 1 27 0,0 6 31 16,-1-2 30-16,3 5 32 0,1 1 30 0,4 2 28 0,0 2 27 0</inkml:trace>
  <inkml:trace contextRef="#ctx0" brushRef="#br0" timeOffset="38244.17">21804 8479 27 0,'-12'4'65'0,"1"2"13"16,1-2 10-16,4 1 6 0,-2 0 8 0,3-1 5 0,2 1 8 0,2-3 12 0,1 0 11 16,1 2 13-16,2-2 3 0,5-1-7 0,0 1-1 0,2-2 2 0,2 3 3 15,1-3 3-15,1 0 4 0,4 0 6 0,-1-1 3 0,4-1 5 0,-1 0 5 16,2-1 2-16,0-3 0 0,0 2-1 0,4-1-2 0,-1-2-3 0,-1 2-7 15,1-3-6-15,0 2-9 0,1-2-13 0,-3 2-12 0,-2-3-12 0,3 4-12 16,-2-3-11-16,-3 2-29 0,1-1-39 0,-1 0-41 0,-3 0-39 0,1 3-48 16,-2-3-50-16,0 0-49 0,-2 1-49 0,0-1-44 0,-2 0-42 0,0-1-19 0,-2 0-8 15,2 1-2-15,-2-3-2 0,0 1 17 0,-1-1 24 0,-2 0 28 0,1 1 29 16,-1-3 35-16,1-2 41 0,-2 3 40 0,3-4 43 0</inkml:trace>
  <inkml:trace contextRef="#ctx0" brushRef="#br0" timeOffset="38419.56">22736 8066 94 0,'11'5'208'0,"-3"-1"54"16,0-3 47-16,-3 3 38 0,-1-2 35 0,2 0 16 0,-3-2 8 0,1 0 3 0,-4 0 3 16,1 0 1-16,2 0 0 0,1 0-26 0,1-2-39 0,-2 0-63 15,3-2-78-15,-3 2-57 0,2-1-49 0,0 1-53 0,-4-2-54 0,2 3-40 16,1-3-34-16,-3 3-34 0,-1 1-32 0,0 0-37 0,0-3-39 0,0 3-42 0,0 0-38 16,0 0-40-16,0 0-36 0,0 0-16 0,0 0-6 0,-3 4 8 0,-2 1 17 15,4 1 24-15,-3-1 27 0,3 3 28 0,-1-2 30 0,0 2 37 0,-1-3 40 0,3 3 37 16,-1-2 39-16</inkml:trace>
  <inkml:trace contextRef="#ctx0" brushRef="#br0" timeOffset="38563.56">22843 8215 82 0,'2'12'134'0,"-1"2"22"0,3-2 18 0,-4 0 18 0,1 2 18 0,-1-3 17 16,3 4 15-16,-3-2 18 0,2 2 17 0,0-1 18 0,-1 1 21 0,2 0-3 15,1 0-14-15,-2 0-13 0,2-1-11 0,-3 3-12 0,2-3-10 0,1 1-10 16,-3-2-12-16,2 0-14 0,-1-1-13 0,0-1-17 0,-1 1-15 0,1-1-23 16,-1-1-21-16,3 1-34 0,-3-1-40 0,2 0-42 0,-1-2-41 0,-1 4-49 0,1-3-50 15,-1 0-54-15,3-2-58 0,-4 0-56 0,1-1-56 0,-1-1-39 0,0-5-30 16,0 6-14-16,0 0-4 0,0-6 3 0,0 0 7 0,0 0 22 0,0 0 28 15,0 0 38-15,-5-3 41 0,5-2 49 0,-1-2 50 0,2-4 54 0</inkml:trace>
  <inkml:trace contextRef="#ctx0" brushRef="#br0" timeOffset="38963.28">23751 8140 13 0,'3'4'144'0,"0"-3"35"0,2 0 24 0,-4-1 20 0,-1 0 12 0,3 0 9 0,-3 0 4 16,0 0 4-16,2 0 2 0,1-1 1 0,-1 0 2 0,1-1 3 0,0-2-36 15,2 3-57-15,3-1-34 0,-4-2-23 0,5 3-8 16,-1-3-2-16,-2 0 5 0,3 2 8 0,-1-1 8 0,0-1 14 0,1 2 6 0,-1 2 6 16,0-3 2-16,0 2 1 0,3 0-5 0,-3-2-6 0,0 2-9 0,5-1-11 15,-5 2-16-15,1-2-20 0,1-1-16 0,1 3-17 0,-3-2-28 0,1 1-34 16,0 1-37-16,0-2-40 0,-3 2-38 0,0 0-39 0,0-2-41 0,-3 2-40 0,1 0-38 15,-4 0-36-15,0 0-31 0,0 0-30 0,0 0-13 0,-4 5-6 0,1 0 9 16,-4 3 19-16,0-3 27 0,-1 2 32 0,0 1 36 0,-2 3 35 0,-2-2 40 16,-2 0 43-16,1 1 37 0</inkml:trace>
  <inkml:trace contextRef="#ctx0" brushRef="#br0" timeOffset="39105.28">23821 8370 127 0,'2'9'163'0,"0"0"23"15,0-4 19-15,1 2 8 0,-2-3 4 0,1 1 0 0,1-2 2 0,2-1 0 0,0 0 2 16,0-2 1-16,2 3 1 0,3-3-38 0,-1 0-53 0,2-3-39 0,0 3-33 15,2-1-26-15,1 0-26 0,-1-1-20 0,3-1-20 0,-3-1-20 0,2-1-24 16,0 1-29-16,-2 0-32 0,2-1-32 0,1-1-29 0,0 2-15 0,-1-3-6 0,0-1-3 16,0 1-1-16,0-1 4 0,0-3 6 0,0 1 14 0,-1 0 12 15,-1-1 22-15,-1-4 23 0,2 4 29 0</inkml:trace>
  <inkml:trace contextRef="#ctx0" brushRef="#br0" timeOffset="39497.71">25153 7625 9 0,'2'-12'139'0,"-4"1"30"0,0-1 17 0,-1 0 13 0,-3 0 5 0,3-2 4 16,-2-2-1-16,1 2 3 0,-1-1 1 0,-2 0 2 0,0-2 3 0,2 1 2 0,0-2-35 16,0 2-55-16,0 0-32 0,1-2-22 0,-2 3-6 0,-1 0 0 0,2 2 9 15,1 0 9-15,-1-1 17 0,-3 5 17 0,4 0 15 0,-1 2 13 0,-2 1 10 16,4 1 5-16,-2 0 1 0,-1 2-4 0,5 1-4 0,-3 0-7 0,4 2-10 15,-3 0-13-15,2 2-15 0,-3 0-14 0,4 3-18 0,-1-2-18 0,-1 4-14 16,1 2-16-16,-1 2-7 0,0 2-6 0,1 2-2 0,-2 3-3 0,-1 2 1 16,2 3 0-16,0 4 1 0,-1 1 2 0,1 4 0 0,1 0 3 0,-1 5 4 0,0 1 2 0,1 0 1 0,-1 4 1 0,1 1-1 0,-1 2 0 0,0 2 1 15,2-1 0 1,-1 0 1-16,-1-1 5 0,0-1 1 0,2-1 2 0,-1-2 2 0,1-1 0 16,0-3 0-16,1-3 0 0,-1-1-1 0,2-6-1 0,0 2 0 0,-2-4-1 0,1-2-3 15,1-1-1-15,0 0-5 0,-2-2-5 0,1-2-3 0,1-2-3 0,-1 1-3 16,-1-2 0-16,0-1-4 0,2-1-2 0,-2-2-1 0,0 1-1 0,0-3-3 15,-2-1-1-15,2-3-3 0,-1 1-3 0,-1-4-7 0,1 1-10 0,-3 1-15 16,-1-4-22-16,1 2-32 0,-2-2-38 0,-1 0-39 0,-1 0-40 0,-1-2-45 16,-4-2-47-16,0-1-46 0,0 1-41 0,-4-3-28 0,2-1-24 0,-3-4-2 15,1 1 5-15,-1-3 14 0,-2-1 18 0,0 0 33 0,0-3 38 0,2 0 39 0,-3-1 39 16,3 1 46-16,1 0 48 0,1-3 45 0</inkml:trace>
  <inkml:trace contextRef="#ctx0" brushRef="#br0" timeOffset="39651.71">24657 8228 57 0,'8'4'137'0,"1"-3"24"0,-1 1 20 0,3-2 16 0,-1 2 18 15,-1-1 14-15,4-1 15 0,0 0 12 0,0-1 13 0,0-1 9 0,4 0 11 0,1-1-14 16,3 0-30-16,-1-1-30 0,-1 0-31 0,3 0-21 0,0-1-17 0,-1 0-15 16,0 0-14-16,-3 2-14 0,2-3-11 0,-3 3-12 0,-3-2-10 0,0 2-12 15,1-2-10-15,-1 2-13 0,-2 1-13 0,0-3-24 0,-2 2-27 0,0-1-32 16,-2 1-36-16,3-3-43 0,-1 3-48 0,-4-1-47 0,0-1-48 0,2-1-26 16,-2 1-15-16,-1-1-8 0,2 1-3 0,-3-2 1 0,0 1 3 0,0-1 17 15,-2 0 22-15,1-1 27 0,-3 2 37 0,1-3 40 0,-1 0 46 0</inkml:trace>
  <inkml:trace contextRef="#ctx0" brushRef="#br0" timeOffset="39828.71">25353 7958 23 0,'4'2'174'0,"2"3"65"0,-3-2 62 0,1 1 67 0,-4-3 32 15,0-1 22-15,0 0 9 0,0 0 5 0,1 3 3 0,-1-3 3 0,0 0 0 16,0 0 1-16,0 0-46 0,0 0-63 0,0 0-64 0,0 0-62 0,0 0-62 16,0 0-67-16,0 0-37 0,0 0-26 0,0 0-20 0,-3 0-21 0,3 0-35 15,-3 0-43-15,0 0-46 0,0 0-48 0,0 2-52 0,0 0-53 0,-2 0-51 16,0 1-54-16,0 0-22 0,-1 3-8 0,0 0-1 0,-1 3 2 0,-1-1 12 15,2 0 12-15,-2 4 33 0,2-3 40 0,1 1 45 0,0 3 49 0,0-2 50 16,5-3 55-16</inkml:trace>
  <inkml:trace contextRef="#ctx0" brushRef="#br0" timeOffset="40076.26">25403 8266 36 0,'10'15'167'0,"-4"1"41"16,2-3 27-16,-2 0 21 0,-1-1 22 0,0 0 20 0,0-1 32 0,-2 1 35 0,-2-1 28 16,5 1 23-16,-4 2 13 0,1-2 10 0,0 2-43 0,0 1-61 0,-1 0-45 15,0 1-30-15,-1-2-24 0,1 3-17 0,-2-2-15 0,0 2-15 0,0-1-27 16,0 3-31-16,-2-1-24 0,2 1-17 0,-1-1-10 0,-1 3-8 0,0 0-7 15,-1 0-6-15,2 1-8 0,-3-1-6 0,3 2-4 0,-2 0-2 0,-2 2-6 16,4-4-5-16,-2 2-4 0,-1-3-2 0,3 2-4 0,-3-2-7 0,1 1-2 16,2-3 0-16,-3-2 0 0,3-1-1 0,-1-2 3 0,2 0 2 0,-1-1 0 15,-1-1-3-15,-1-2 0 0,2 0-1 0,-1-3 1 0,0 2-1 0,1-3 0 0,-1 0 1 16,1-1-2-16,-3 1-2 0,0-1-4 0,0-3-5 0,-2 3-6 0,-2-2-7 16,2 0-11-16,0 0-6 0,-3-2-13 0,-1 0-12 0,2 0-17 0,-4 0-19 15,2-4-32-15,0 2-41 0,0-3-49 0,1-4-47 0,0 0-56 0,-3-4-59 0,2-2-48 16,2-5-41-16,0-1-15 0,0-4 1 0,2-2 4 0,-2-5 11 0,3 1 14 15,2-4 20-15,-1-1 31 0,3 2 42 0,2-2 47 0,3 3 53 0,0 0 58 16,1 1 62-16</inkml:trace>
  <inkml:trace contextRef="#ctx0" brushRef="#br0" timeOffset="40357.96">25920 8255 8 0,'-3'6'146'0,"-2"-3"42"0,2-1 27 15,0 2 23-15,0 0 13 0,0-3 14 0,-1 1 7 0,3 1 4 0,-3-2 2 16,4-1 5-16,0 0 1 0,0 0 6 0,0 0-37 0,4 3-58 0,-3-3-40 16,6 3-29-16,-2-3-9 0,1 0 0 0,3 0 9 0,-1 0 9 0,2 0 10 15,2-3 4-15,-1 3 4 0,1 0 3 0,2-3-4 0,-2 3-4 0,1-1-2 16,1 0 0-16,0-1-5 0,1 0-12 0,0 1-19 0,0-3-22 0,2 3-25 0,-3-3-26 15,3 3-19-15,-4-2-17 0,5-1-16 0,-6 2-20 0,0-1-26 0,0 1-28 16,-2-2-33-16,-2 1-33 0,-1 2-36 0,-4-3-34 0,2 3-41 0,-3-1-44 16,-2-1-39-16,-2-1-42 0,2 4-17 0,-1-5-9 0,-4 1 6 0,-3-2 12 15,2-1 21-15,-1 2 30 0,-2-1 31 0,-2 1 30 0,1-2 35 0,-1 2 35 0,-1-1 40 16,-1-3 45-16</inkml:trace>
  <inkml:trace contextRef="#ctx0" brushRef="#br0" timeOffset="40543.94">26002 8087 3 0,'2'8'142'0,"1"0"42"0,0 0 28 15,0 1 20-15,-1 1 13 0,-1-2 11 0,3 0 8 0,-3 4 11 0,2 0 10 0,1-1 13 16,1 5 19-16,-2-2 18 0,3 3-17 0,-2 1-37 0,1 2-32 16,-2 1-27-16,2 0-14 0,0 3-9 0,-2-2-9 0,2 0-8 0,-4-2-7 0,2 0-9 15,-3 2-10-15,0-2-11 0,0 1-20 0,-1-3-25 0,-1 1-32 0,2 1-38 16,0-1-42-16,0-1-45 0,0-3-47 0,3 2-50 0,-3-2-43 0,4-2-40 16,-4 1-41-16,1-4-38 0,3-1-38 0,-3-4-44 0,1 1-18 0,-1-2-10 0,-1-4 7 15,4 4 13-15,-4-4 25 0,0 0 32 0,4-1 34 0,4-4 39 0,-3-3 38 16,1 0 39-16,1-3 37 0,-3-3 39 0</inkml:trace>
  <inkml:trace contextRef="#ctx0" brushRef="#br0" timeOffset="40746.94">26575 7861 123 0,'12'3'207'0,"2"0"48"0,-4 0 41 16,0 2 41-16,-1-1 38 0,-1 2 24 0,0-1 19 0,0 0 8 0,-1 2 9 15,2 1 6-15,-5 0 8 0,1 4-32 0,3-1-47 0,-4 3-55 0,0 3-62 16,1 2-43-16,-4 0-35 0,1 3-34 0,-2 2-32 0,-3 4-22 0,-1-1-15 0,-1 2-9 15,-2 1-8-15,1 1-9 0,-2 3-12 0,-1 0-12 0,0-1-15 0,3 0-31 16,-1 0-38-16,1-1-54 0,1 1-63 0,4-1-74 0,-4-2-78 0,4-2-62 16,1 0-54-16,0 1-22 0,1-3-13 0,-1 1-1 0,0-3 2 0,-1-2 9 15,1-2 11-15,-3-2 28 0,1-3 32 0,-1-2 52 0,-1-3 58 0,0-1 68 16,-1-6 73-16</inkml:trace>
  <inkml:trace contextRef="#ctx0" brushRef="#br0" timeOffset="41877.11">28600 8027 119 0,'0'-4'141'0,"-2"1"9"0,-2-3 4 0,1 1 2 0,-4-4 2 0,-1 0 0 16,3 1 0-16,-4-2 4 0,1 0 0 0,0-1 4 0,2-1 1 0,-3 1-34 0,1-2-50 16,0 2-27-16,0-1-13 0,-2 2-4 0,2-1 6 0,0-1 7 0,0 2 9 15,-1 1 10-15,0 0 6 0,-3 0 8 0,2 3 6 0,-2 1 2 0,3-1 7 0,-4 4 2 16,4-1 0-16,-4 3-1 0,4 0-1 0,-1 0-6 0,-1 4-8 0,2-3-8 15,-1 7-10-15,-1-4-7 0,2 5-11 0,-1 0-7 0,0 0-6 0,0 2-9 16,0 3-7-16,0 1-5 0,0 2-4 0,0 2-3 0,0 1-2 0,0 2 0 16,2 2-2-16,-2 3 0 0,2-1-2 0,0 4 1 0,0 0-2 0,3 1-1 15,-1 3 1-15,2-1 0 0,-1-1-1 0,2 2 0 0,-1-3 0 0,4-1 0 16,0-1 0-16,0-4 0 0,0 1 0 0,4-3 1 0,-1-3-2 0,2 0 2 16,-1-3-1-16,1-4 2 0,1 1 0 0,1-3 1 0,-1-1-1 0,2-1 1 15,0-2-1-15,0-1 5 0,0-1 2 0,-1-1 3 0,1-1 3 0,0-3 5 0,0 0 7 16,3-2 6-16,-1-1 5 0,-1-3 5 0,2 0 2 0,-1-2 3 0,1-3 2 15,1 0 0-15,0-4-4 0,2 0-1 0,-2-4-3 0,1 1-2 0,1-2-4 16,1-1-6-16,-1-3-5 0,-1-1-7 0,0 1-7 0,0-2-5 0,-1 1-3 0,0-2 0 16,-1 3-2-16,2-2-1 0,-2 3 0 0,-1 0 0 0,2 2-2 0,-3 0 2 15,1 5 0-15,1-1 0 0,-2 2 1 0,0 4 2 0,1 0 6 0,0 3 4 16,0 3 4-16,-1 2 6 0,0 0 6 0,-1 3 6 0,4 3 9 0,-3 0 5 16,0 2 4-16,1 3 1 0,1 3 3 0,-3 0-1 0,1 2 0 0,1 1 0 15,-1 2 0-15,-1 1-3 0,0 0-2 0,1 3-4 0,-1-2-10 0,-1 2-6 16,-1 0-6-16,3 0-4 0,0 0-6 0,-1 0-2 0,-2-2-2 0,3 0-3 0,-1 1 0 15,0-2-2-15,-1-1-3 0,2-1-3 0,-1 1-2 0,-2-4 2 0,1 0 2 16,0-2-2-16,0 0-5 0,-3-2-10 0,1-1-8 0,-2 0-26 0,2-2-30 16,1-2-34-16,-4-1-28 0,-1 0-35 0,-1-2-37 0,4-2-38 0,-3 0-39 0,1-2-36 15,-1-1-37-15,-1-2-23 0,2 0-12 0,0-2 0 0,-1-4 7 0,3 0 24 16,-4 0 32-16,3-3 31 0,-3-1 30 0,1 0 35 0,4-4 36 0,-4 1 39 16,1-3 39-16</inkml:trace>
  <inkml:trace contextRef="#ctx0" brushRef="#br0" timeOffset="42047.81">29054 8002 130 0,'6'1'166'0,"-1"1"25"0,-2 2 20 16,0-4 14-16,-3 0 8 0,2 1 4 0,-1 0 3 0,1 2 0 0,-2-3 1 16,0 0 0-16,0 0 0 0,2 3-37 0,-2-3-56 0,0 0-40 0,1 0-33 15,-1 0-25-15,0 1-21 0,0-1-12 0,2 4-9 0,-2-4-5 0,0 3-3 0,0 0-6 16,0 1-8-16,0-2-18 0,0 2-20 0,0 1-20 0,-2-2-25 0,2 4-23 16,0-1-25-16,-1 1-30 0,1 1-28 0,-2 0-17 0,0-2-13 0,2 4-2 15,-1-1-3-15,1 1 4 0,0-1 8 0,1 0 16 0,1 0 21 0,0-1 21 16,2 0 23-16,0-1 25 0,2-2 25 0</inkml:trace>
  <inkml:trace contextRef="#ctx0" brushRef="#br0" timeOffset="42183.81">29133 8206 16 0,'5'5'85'0,"0"3"10"16,-1-4 7-16,1 1 11 0,-2 2 10 0,-2 0 14 0,1 1 16 0,0-1 16 16,-2 2 15-16,0 2 15 0,0-1 16 0,-2 1-7 0,0 4-18 0,1-2-7 0,-1 5-4 15,-2-2 3-15,1 1 1 0,0 2 1 0,-1 0-1 0,-1 1-7 0,2 1-8 16,-2-1-12-16,2 1-15 0,-3-2-14 0,2 4-15 0,-1-2-17 0,1-1-12 16,1 0-13-16,-2 0-10 0,4 0-23 0,-2 0-25 0,-2-1-31 0,4-3-31 15,-1-1-39-15,0 1-39 0,2-4-39 0,0 0-35 0,0-1-41 0,0-4-39 16,2 0-22-16,0 0-13 0,-1-5-3 0,-1-2-4 0,8 0 10 0,-3-1 17 0,-1-4 20 15,1-1 22-15,2-5 29 0,-3 0 35 0,1-4 33 0,0-2 36 0</inkml:trace>
  <inkml:trace contextRef="#ctx0" brushRef="#br0" timeOffset="42514.02">29603 8075 53 0,'0'5'181'0,"0"-1"35"0,0-1 22 0,-2-2 12 0,2-1 8 0,-2 2 6 0,2-2 1 16,0 0 2-16,0 0 0 0,0 0-1 0,0 0 3 0,0 0 0 0,0 0-55 16,2 2-78-16,1-1-50 0,0 1-37 0,3 1-19 0,-1 1-12 15,2-3-7-15,-3 3-3 0,4 0 3 0,0-2 6 0,-2 3 11 0,4-1 15 0,-2 0 14 16,3 0 13-16,0 1 10 0,0 2 13 0,3-3 6 0,1 3 7 0,-1 0 8 16,2 0 7-16,-1-1 5 0,1 2 0 0,3-1-1 0,-2-1-6 0,-1 0-9 15,2-1-15-15,-2 0-11 0,2 0-11 0,-3 0-8 0,0-2-4 0,0 2-4 0,0-1-2 0,-3-1-3 0,-3 0-3 0,2 1-1 16,-3-3 1-16,-1 2 3 0,-3 1 2 15,0-1 3-15,0-1 3 0,-2 4 0 0,-2-3 1 0,-4 2-2 0,2 0-2 16,-5 2-4-16,1 2-3 0,-4-1-4 0,-4 4-5 0,0 1-6 0,-3 0-6 16,-3 3-7-16,-3 0-10 0,-3 3-16 0,-2 1-20 0,-2 0-32 0,0 1-33 0,-2 2-45 15,1-1-48-15,1-1-60 0,0 1-61 0,1 0-62 0,4-2-61 0,4 0-28 16,2-1-11-16,5-3-5 0,2 0 3 0,5-2 10 0,2-3 16 0,5-5 26 16,3-1 31-16,1-4 43 0,4-1 49 0,2-5 57 0,3-1 60 0</inkml:trace>
  <inkml:trace contextRef="#ctx0" brushRef="#br0" timeOffset="43389.12">30627 8190 86 0,'0'-7'129'0,"-1"2"14"0,-1-3 12 0,0 1 7 15,-1 1 8-15,2-2 7 0,-3 1 4 0,1-1 6 0,-2 0 6 0,4 0 6 16,-4 1 8-16,1-1-24 0,-1 0-41 0,2 1-24 0,-2-1-16 0,0-1-7 16,0 3-4-16,-1-3-1 0,0 1-1 0,-1 0 2 0,1 0-1 0,-1-1-1 0,-2 0 1 15,3 2-3-15,0-1-3 0,-3 0 2 0,0 0-1 0,0-2 0 0,-1 4-3 16,-1-3-1-16,3 3-2 0,2-1-2 0,-4 1-7 0,1-2-4 0,1 4-3 15,2-2-4-15,-2 3-6 0,2 1-3 0,-2-1-7 0,1 3-6 0,1 3-7 16,-2-3-5-16,2 5-4 0,-1 1-3 0,-1 1-5 0,3 3-4 0,-4 1-1 0,5 2-2 16,-4 4-3-16,3 1 1 0,0 2-1 0,-3 3 1 0,2 2-2 0,-1 1 1 15,3 0 0-15,-1 4 1 0,-3 0 0 0,4 0-1 0,-1 0-1 0,1 1-2 16,1 0 2-16,2-4-1 0,-3-1 0 0,4-3 0 0,0-3 0 0,0 0 0 16,2-3 3-16,1-3 2 0,0-3 1 0,1 0 0 0,2-2 0 0,0-3 2 15,0 0 0-15,2-1 5 0,1-2 6 0,-3 1 7 0,5-3 10 0,-3-1 5 16,1 0 2-16,2-1 4 0,-1-3 1 0,-1-1 0 0,4 0-4 0,-2-1 2 0,1-5 2 15,0 2-1-15,-1-2-2 0,1-2-3 0,-2 0-5 0,0-3-4 0,2 0-9 16,-3-1-7-16,1-1-4 0,1 0-6 0,-3-2-3 0,0 0 0 0,0-1 2 0,1 1-1 16,-2-2-1-16,1 0-1 0,-2 0-1 0,1 2 1 0,-2 0-1 0,2 0-3 15,-2 4-1-15,1 1 0 0,-2 1 3 0,3 3 1 0,-6 0-2 0,4 4-1 16,-2 2-1-16,2 1 3 0,0 2 0 0,-2 2 5 0,5 2 6 0,-5 2 4 16,3 2 5-16,-1 4 5 0,3 0 6 0,1 3 4 0,-2 2 2 0,1 3 3 15,1 3 2-15,-1 2 4 0,-2 0 1 0,3 2 0 0,0 0 0 0,-1 1-2 0,0 0-3 16,-2-1-2-16,2 0-4 0,-2-2-4 0,1 0-6 0,-1 0-2 0,0-2-2 0,2-3 0 15,-2 0-2-15,1-1-3 0,1 0-4 0,-3-2 0 0,4 0-2 0,-1-1-2 16,-2-1-1-16,1-2-3 0,2-1-2 0,-3 2-3 0,1-2-3 0,-1-2-8 16,2 0-12-16,-4-2-15 0,1 0-15 0,0-1-26 0,0-1-32 0,0-2-30 15,-4 1-31-15,5-2-31 0,-3-2-35 0,1-2-35 0,1 1-38 0,-2-3-31 16,0-2-30-16,2-2-25 0,1 0-22 0,-2-3 0 0,1-2 8 0,2 0 25 0,-2-3 28 16,1-1 31-16,2-1 32 0,-4-2 30 0,1-1 33 0,0-2 35 0,0-2 40 15,0-3 34-15</inkml:trace>
  <inkml:trace contextRef="#ctx0" brushRef="#br0" timeOffset="43541.1">31125 8000 38 0,'6'-6'143'0,"2"3"34"0,-3-1 31 16,0 2 21-16,-1 2 16 0,-4 0 11 0,3 0 7 0,-3 0 6 16,0 0 3-16,4 0 1 0,-4 0 3 0,0 0-18 0,0 0-25 0,0 0-40 0,0 0-45 15,0 0-31-15,0 0-25 0,1 3-20 0,-1-3-14 0,0 0-13 0,-1 3-10 16,1-3-3-16,0 4-5 0,0 0-10 0,-2-1-19 0,0 0-30 0,1 3-36 0,-2 0-41 16,-2-1-46-16,2 1-50 0,-2 3-53 0,1-1-24 0,0 2-11 0,-1 1-5 15,-2-1-1-15,4 2 0 0,-4 0 1 0,6-1 9 0,-2 4 15 0,1-4 25 16,0-2 30-16,4 3 40 0,0-3 43 0</inkml:trace>
  <inkml:trace contextRef="#ctx0" brushRef="#br0" timeOffset="43808.05">31323 8350 100 0,'8'15'180'0,"-1"-1"29"0,-2 0 21 15,-2-2 12-15,1-3 8 0,-1 0 8 0,0 1 8 0,-1-1 8 0,1 2 11 0,-2 1 12 16,1-1 15-16,0 2-15 0,0 3-29 0,2 1-34 0,-1 1-37 0,-2 2-17 16,3 2-7-16,-3-1-4 0,1 1 0 0,-1 1-1 0,3 0 0 0,-3 1-3 15,2 3-6-15,-1-3-7 0,0 2-10 0,-1-1-12 0,4-1-12 0,-4 3-10 0,1-2-10 16,-1 1-9-16,1-2-7 0,0-2-5 0,-1 2-5 0,1-2-2 0,-2-2 0 0,1 0-2 15,-1 1 0-15,0-2-2 0,0-1 2 0,0-2-2 0,0 2-3 0,-1-1-5 16,1-2-6-16,0 2-5 0,-2-2-5 0,2-1-3 0,0 0-4 0,0 1-5 16,-1-2-6-16,1 1-3 0,0-1-4 0,0-2-5 0,0 2-5 0,0-3-2 0,0 1-3 15,0 1 1-15,-2-4-1 0,0 0-2 0,2-1 1 0,0 2-1 0,-1-3-1 16,-2-1-1-16,-2 1 1 0,2 0-1 0,0-1 0 0,-2 0-3 0,-1-1 0 0,-2-1-7 16,-2-1-10-16,1 0-15 0,-4 0-16 0,-1-2-34 0,-1-2-38 0,-2 0-54 15,0 0-59-15,-2-1-67 0,-1-3-71 0,-1-2-57 0,-1 0-51 0,1-5-21 16,0 2-10-16,3-3 1 0,-3 0 8 0,5-4 15 0,1 0 16 0,2 0 33 0,3-2 39 15,3 2 55-15,3-2 63 0,4-2 67 0,5 3 71 0</inkml:trace>
  <inkml:trace contextRef="#ctx0" brushRef="#br0" timeOffset="43965.4">31862 9193 151 0,'25'18'306'16,"-3"1"99"-16,-1-2 54 0,-7-2 34 0,0-2 21 0,-4-3 14 0,-4 2 5 0,1-1 0 15,-6-1 2-15,4-3-1 0,-2-2-1 0,-3-2-5 0,1 2-91 0,-1-2-130 16,-1 5-120-16,-1-4-116 0,-1 3-85 0,-3 3-72 0,0 0-66 0,-6 0-63 0,0 1-58 15,-2 4-51-15,-5-2-53 0,-1-1-56 0,-1 2-38 0,-3-1-31 0,0 2-9 16,2-2 3-16,-3 1 15 0,-1-2 17 0,1-1 32 0,0-1 39 0,2 0 47 0,0 1 48 0,-2-5 51 16,3-2 52-16,-1 0 52 0</inkml:trace>
  <inkml:trace contextRef="#ctx0" brushRef="#br0" timeOffset="44668.06">28328 9485 25 0,'-6'-2'44'0,"0"2"0"15,2-2 1-15,0 1 1 0,0 1 3 0,1-2 0 0,2 0 3 0,-3 2 8 16,3 0 4-16,1 0-4 0,-3 0-12 0,3 0 0 0,-4 0 0 0,2 0 3 16,2 0 5-16,-2-3 3 0,2 3 7 0,-2 0 3 0,2 0 5 0,0 0 1 0,0 0-1 15,0 0-2-15,0 0-3 0,0 0 0 0,0 0 0 0,4-2 4 0,0 2 4 16,2 0 5-16,1 0 7 0,2 0 0 0,5 0 1 0,-1 0 1 0,6 0 2 15,0 0 1-15,7 0 3 0,0 0 5 0,4 0 4 0,5 0 3 0,2 0 1 16,7-1-5-16,2-1-5 0,3 1-9 0,7-1-7 0,4-1-6 0,4-1-5 0,5 1-5 16,9 0-6-16,1-1-7 0,6 1-7 0,4-3-8 0,2 6-7 0,3-3-11 15,2 2-14-15,1 1-15 0,-1 1-13 0,1 2-14 0,-4-1-14 16,-3 2-17-16,-1 3-15 0,-7-2-17 0,-5 3-17 0,-3-2-16 0,-4 3-21 0,-7-2-16 16,-2 0-19-16,-6-1-20 0,-6 3-21 0,-2-5-7 0,-4 3-2 0,-1 0 7 15,-5-2 8-15,-2-1 13 0,-4 3 14 0,-1-3 15 0,-3-3 19 0,-3 2 17 16,-3-1 20-16,-6-2 19 0,-3-2 18 0</inkml:trace>
  <inkml:trace contextRef="#ctx0" brushRef="#br0" timeOffset="45246.66">24748 10390 23 0,'-15'8'71'0,"0"-1"3"0,0-4 2 0,2 1-1 16,-1-3 1-16,3-2 0 0,3-3 0 0,-3 1-1 0,4-2 0 0,4-3-1 16,2 1-4-16,1-3-20 0,3 0-28 0,2-2-12 0,1-1-5 0,5-3-3 15,0 2 0-15,3-3 1 0,0-1-1 0,5-2 1 0,-1-1 1 0,2-4 1 16,5 1 3-16,2-3 1 0,1-1 4 0,3-2 3 0,4-2 3 0,3-1 2 0,1 0 2 15,4-2 4-15,8-2 1 0,1 0 0 0,3 2 1 0,5-2-1 0,3 0 3 16,4-1-1-16,2 2-1 0,9 1-2 0,-1 0-3 0,9 3-5 0,1 2-3 16,3 3-12-16,5 1-13 0,3 4-30 0,5 4-36 0,2 4-18 0,5 6-9 0,2 3-4 15,-1 5-3-15,1 5-2 0,-2 2-1 0,-2 4 1 0,-2 4-1 0,-8 4 1 16,-3 0 0-16,-10 2 10 0</inkml:trace>
  <inkml:trace contextRef="#ctx0" brushRef="#br0" timeOffset="84950.49">20653 14080 77 0,'0'0'147'0,"0"0"17"0,-4 0 9 0,-1 0 3 0,-3 0 3 0,0-2 1 16,-3 1 1-16,2-1 2 0,-4-1 3 0,0 0 5 0,1 1 3 0,0-2-21 16,-2 4-36-16,3-2-32 0,0 2-33 0,2 0-11 0,-1 0-2 0,-1 2 6 0,3 0 5 15,-1 0 8-15,1 1 6 0,-1-1 3 0,-1 3 2 0,2-2 3 0,-1 0-1 16,-1 2 1-16,4 0 0 0,-2 0-1 0,-2 2-2 0,2-1-2 0,2 3 1 16,0 0-5-16,-2 0-5 0,2 1-3 0,1 4 4 0,0-1 1 0,0 2 0 15,0 2 4-15,1 3-2 0,-1 2-1 0,4 1-2 0,-1 2 0 0,0 2 1 0,2 2-5 16,0 2-3-16,0 0-4 0,4 3-2 0,-1 0-6 0,2 2-5 0,1 0-7 15,0 3-6-15,0 0-4 0,4 2-4 0,2 0-1 0,0 1 0 0,2 0-4 16,-2-1-8-16,1 0-4 0,4-1-1 0,1 1-3 0,-1-3-1 0,0-1 0 16,0-2 1-16,1-4 1 0,0 1 1 0,1-5 1 0,0-4 2 0,-2-2-2 15,4 0 1-15,-2-5 3 0,1-1 6 0,2-3 2 0,0 0 1 0,-1-5 5 0,4 1 3 16,1-5 1-16,0 2-1 0,1-5-2 0,-1 0 0 0,2 0-1 16,1-5-5-16,1 0-2 0,-2-1-5 0,2-5-1 0,0 2-3 0,2-5 0 0,-2-3 1 15,0 1-1-15,2-4 0 0,-2 0-3 0,-2-5-2 0,2-1-1 0,0-2-3 16,-1-1-2-16,-1-6 0 0,-1 4 0 0,0-4 0 0,-3-1 0 0,-1-3 0 15,1 1-2-15,-2 0-2 0,-3-4-1 0,0 4-4 0,-3-4 1 0,1 1-1 0,-2-1 1 16,-1 1 2-16,-3-1 1 0,0-2 0 0,-5 0 1 0,0 2-2 0,-4 1 2 16,1-1 1-16,-6 1 1 0,1 1 2 0,-2 0 1 0,-4 0 0 0,-3 2 2 15,0-1 1-15,-5 5 0 0,0-3 0 0,-3 1 1 0,0 3-1 0,-3 4 0 16,-2-2 2-16,-2 5-2 0,-3 3 1 0,2 1-2 0,-4 3-2 0,-3 3-2 16,1 5 0-16,-2 0-2 0,-1 4 1 0,-2 5-3 0,-1 2 0 0,1 1-4 15,-2 5-7-15,-1 3-10 0,1 3-14 0,-1 0-23 0,3 4-27 0,2 2-42 0,-3 3-48 0,4-1-54 16,1 3-55-16,1-1-52 0,5 2-51 0,3-1-34 0,-1 3-30 15,5-2-10-15,3 1 0 0,2-2 7 0,2 1 13 0,1-3 21 0,2 2 27 16,3-5 43-16,3-2 46 0,0-1 56 0,2-3 57 0,1-2 53 0</inkml:trace>
  <inkml:trace contextRef="#ctx0" brushRef="#br0" timeOffset="85500.89">21234 14137 15 0,'4'-7'139'0,"-4"-1"27"0,0 0 12 0,0 1 12 0,-1-2 10 0,-5 3 6 15,1-1 9-15,0 0 5 0,-1 1 5 0,-1 1 3 0,0-2 3 0,0 2-14 16,1 1-23-16,-1 2-40 0,3-2-49 0,-6 3-23 0,4 1-11 0,0 1-8 16,-2 1-9-16,-2 1-7 0,-1 1-8 0,1 1-3 0,-2-1-2 0,3 5 1 0,-3-3 0 15,-2 4 0-15,1 0-1 0,1 2 1 0,-1 0 2 0,2-1 2 0,-3 1 5 16,3 1 3-16,-2 0 0 0,2-2 1 0,3 1 1 0,-1-1 1 0,3 2-1 16,-1-3 0-16,2 0-1 0,1 1-4 0,0-2-1 0,2 2-2 0,-2-3-2 0,4 0-5 15,0-1-5-15,0 1-2 0,0-2 0 0,2 2 2 0,0-2 2 0,2 0 0 16,-1-1 4-16,0 1 1 0,2-1 4 0,2 0-1 0,-3 1 2 0,4-2 0 15,-2 1-1-15,2-1 2 0,0 2 1 0,3-1 0 0,-3-1 4 0,4 0-2 16,-2 3 0-16,1-4-2 0,2 2-3 0,0-1-2 0,0 2-4 0,-1-1-2 16,1 0 3-16,1-1-2 0,-3 2-1 0,0-1 1 0,2 1-3 0,-2-2-1 15,0 3-4-15,0-3 0 0,-2 1 1 0,3 0-1 0,-2 3-2 0,0-4 1 16,0 1 1-16,0 2-2 0,-1-1 2 0,-1-1 0 0,1-3 2 0,-3 3 1 0,1 3 0 16,-3-5-1-16,0 2 1 0,0-1 2 0,1 2 4 0,-4-1 3 0,-1-1 1 15,2 1 1-15,-2 2 4 0,-2 0 1 0,2-1 0 0,-4 2 0 0,1 0-3 16,0-1-2-16,-4 3 1 0,1-1-2 0,-1-1 0 0,-3 2-4 0,-2 0-4 15,3 3-4-15,-7-4-2 0,3 1-6 0,-4 0-4 0,-2 2-4 0,2-1-3 0,-2-1-3 16,-1 2-2-16,-1-1-5 0,-3 3-3 0,0-2-12 0,0-1-16 0,1 2-29 16,-3-2-39-16,1 1-47 0,0-3-50 0,1 0-65 0,-1-3-69 0,1-1-52 15,2-2-44-15,4-3-20 0,0-1-5 0,0-6-4 0,1-1 2 0,4-4 9 16,1-2 15-16,0-5 28 0,4-1 38 0,2-4 46 0,2-1 52 0,4-4 66 16,0-2 72-16</inkml:trace>
  <inkml:trace contextRef="#ctx0" brushRef="#br0" timeOffset="87719.16">20429 13208 46 0,'0'0'93'0,"0"0"6"0,0 0 2 0,-5-1 8 0,2 1 5 0,-2-1 5 0,2 1 5 16,-2 0 8-16,4 0 5 0,-5-4 9 0,2 4 3 0,1 0-19 0,3 0-35 16,-3 0-14-16,0 0-3 0,3 0-3 0,-3 0-1 0,1 1-2 0,0 2-4 0,-1-2-5 15,2 3-4-15,-1-2-5 0,0 3-4 0,2 3 1 0,-2 0 0 0,2 3 2 16,2 2-4-16,-2 1-1 0,4 2 0 0,-4 5-1 0,3-2-2 0,0 3-2 16,0 0 0-16,0 3 1 0,1-1-1 0,-1 1-3 0,0 1-1 0,0-2-6 15,3 2-8-15,-1-1-4 0,-2-2-4 0,2 0-1 0,2 0-3 0,-3-4-2 16,2 0 0-16,1-1-2 0,-3-4 0 0,3 2 3 0,-1-3-1 0,0-2 2 15,1 0 3-15,-2-1 1 0,3-2 2 0,-4-1 1 0,5 0 3 0,-2-2-1 16,-1-2 0-16,2 0 3 0,0-1 3 0,-2 0 0 0,2-2 1 0,0-2-1 0,2 0 1 16,-2-1 2-16,0-3 4 0,-2 1 3 0,3-4 2 0,-1-1 2 0,0 0 2 15,0-2 0-15,0-3 1 0,0-2 0 0,-2 1 2 0,-1-3 4 0,3 0 5 16,-2-2 6-16,-1-2 1 0,0-1 1 0,0 1 2 0,-4-2 1 0,1-2 4 0,-1 4 4 16,-1-4 4-16,-3 2 4 0,2-1 1 0,-3 1 1 0,-2 1 0 15,-1-2-3-15,-2 1-4 0,1 2 1 0,-1 0-1 0,-5 3-1 0,1-1-3 0,-3 3-8 16,0 3-8-16,-1 2-7 0,-1 2-7 0,0 2-5 0,-3 1-5 0,-1 6-14 15,-2 2-21-15,2 2-37 0,0 6-46 0,-4 1-67 0,0 4-73 0,0 3-70 16,1 4-69-16,3 3-28 0,0 3-13 0,-2 2-7 0,0 0-6 0,4 0 0 16,-2 3-2-16,0-3 12 0,1 1 15 0,-1-6 35 0,1-4 44 0,-2-1 60 15,0-6 70-15</inkml:trace>
  <inkml:trace contextRef="#ctx0" brushRef="#br0" timeOffset="90370.67">21736 14218 115 0,'0'4'133'0,"-3"-3"6"16,2 2 3-16,-3-3 3 0,-2-3 0 0,3 2 0 0,2-1-1 0,-3 0-1 15,1 1 0-15,3-3 0 0,-1 1-2 0,2 0-35 0,-1 1-56 0,5-1-25 0,-2 1-14 16,4-3-4-16,0 4 1 0,1-4 1 0,3 0 4 0,0 0 7 0,2-1 9 15,1 0 9-15,0-1 9 0,1 0 8 0,2 1 11 0,3-3 8 0,-2 1 9 16,4 0 7-16,0 0 6 0,2-1 5 0,3 0 0 0,0 0 0 0,3-3-3 0,0 0-3 16,2 0-5-16,-1-1-7 0,4 0-9 0,1-2-8 0,-1 0-8 0,0 0-11 15,1-2-10-15,1-1-6 0,-1 1-9 0,5 1 0 0,-3-1 3 0,2 0 8 16,2 0 10-16,-1 0 7 0,2-1 6 0,3-1 6 0,0 1 2 0,-1-1 1 16,2 0 6-16,1 0 0 0,-2 1 1 0,2-3-1 0,-4 1-1 0,2 1-4 15,-3 1-9-15,-4 0-10 0,0 2-14 0,0-3-10 0,-5 5-8 0,0-4-7 16,-3 5-2-16,-2-2-4 0,-1 4 0 0,-3-2-1 0,0 1-2 0,-4 2 0 0,0-2 2 15,-2 4-5-15,-3-3-9 0,-2 5-10 0,-2-2-11 0,-2 1-14 0,-1 3-15 16,-1-4-17-16,-3 3-15 0,-2 1-23 0,1 2-27 0,-4-2-30 0,-2 1-31 16,-1 0-32-16,-4-1-28 0,-1 3-20 0,-2-2-16 0,-2-1-1 0,-2 3 8 15,0-1 12-15,-5 0 13 0,1 0 15 0,-4 2 17 0,0 0 22 0,-2-1 27 0,2 1 29 16,-3-2 31-16,1-2 32 0</inkml:trace>
  <inkml:trace contextRef="#ctx0" brushRef="#br0" timeOffset="90621.67">23166 13278 61 0,'3'-1'109'0,"5"1"13"0,-5-4 9 15,2 4 10-15,0-1 6 0,1-2 8 0,0 2 6 0,2-2 5 0,-2 1 10 0,6-1 8 16,-2 1-2-16,3-1-11 0,2 1-19 0,2-2-26 0,2 4-12 16,2-3-8-16,0 2-7 0,1 1-4 0,4 0-2 0,-2 0-2 0,1 0-1 0,0 1-2 15,4-1-6-15,-4 3-6 0,2 1-6 0,-3 0-4 0,3-1-7 0,-1 2-4 0,0-2-4 16,-3 2-3-16,1-1-1 0,2 0-4 0,-5 1-1 0,3 0-1 0,-3 1 7 16,1 1 9-16,0-1 9 0,-2 1 9 0,0-2 7 0,-2 1 1 15,0 1 2-15,-1-1 3 0,-1-1-3 0,2 1 0 0,-6-1-3 0,2-1-3 0,-2 0-2 16,-2 1-4-16,-2-2-8 0,0 3-15 0,-3-1-13 0,0-1-14 0,-1 1-6 15,-2 0-6-15,-4 1-4 0,0 3-2 0,-5 3-3 0,-1-1 1 0,-2 5-10 16,-5 0-12-16,-3 3-23 0,-5 4-29 0,-6 0-36 0,-2 4-39 0,-4 2-36 16,-4 0-40-16,-6 3-35 0,1 1-38 0,-7 2-26 0,-2 0-23 0,-3 4-10 0,1-1-5 15,-5 2 7-15,-2 0 13 0,0 2 22 0,1-2 27 0,-3-2 36 16,3 1 38-16,1-3 38 0,-1-3 39 0,6 0 36 0</inkml:trace>
  <inkml:trace contextRef="#ctx0" brushRef="#br0" timeOffset="90994.29">21825 14809 29 0,'-8'4'145'0,"0"1"16"16,0-1 9-16,0-3 6 0,1 1 4 0,0-2 9 0,1 2 0 0,-1-2 0 16,4 0 2-16,0 0 1 0,3 0-1 0,0 0 1 0,3-2-45 0,2 2-69 15,1 0-32-15,4 0-15 0,4 0-7 0,1 0-2 0,3 0 1 0,3 0 3 0,1 0 8 16,3 0 14-16,4 2 9 0,2-1 14 0,4 3 9 0,3-3 16 0,3 4 12 16,0-2 15-16,5 4 13 0,0-4 13 0,4 4 7 0,0 0 4 0,0-2-4 15,2 2-6-15,-1-1-6 0,3-1-8 0,-4 2-12 0,1 0-11 0,1-1-14 16,-1-1-13-16,-4 3-16 0,2-4-13 0,-4 1-13 0,0 0-13 0,-2 0-7 15,-3-1-6-15,-1 0-8 0,-4 1-6 0,-2 0-18 0,-3 0-24 0,-3-1-23 16,-3-1-25-16,0 2-25 0,-6-4-25 0,2 4-30 0,-5-3-30 0,-2-2-28 0,-1 2-30 16,0-2-22-16,-3 0-20 0,0 0-22 0,-2-2-17 0,-2 0-1 0,0-1 8 15,-2 0 20-15,-2 0 22 0,2-2 25 0,-6-4 26 0,0 1 27 0,-2-2 32 16,-3-1 29-16,0-1 28 0,-4-2 23 0</inkml:trace>
  <inkml:trace contextRef="#ctx0" brushRef="#br0" timeOffset="91243.28">23074 14703 86 0,'-11'-9'157'0,"1"2"22"0,1 0 14 16,1 1 13-16,3 2 9 0,0 1 6 0,2-1 3 0,-1 3 2 0,2-2-1 15,2 3 0-15,2-3-7 0,2 2-9 0,1 1-38 0,3-1-52 0,2 1-25 16,2 0-15-16,3 0-6 0,0 0-3 0,4 0 4 0,2 1 4 0,1 0 11 16,-1 3 17-16,2-1 19 0,3 1 21 0,-1 0 10 0,0 3 6 0,1 0 2 15,-1 0-3-15,2 1-4 0,0 3-7 0,-2-3-8 0,1 3-8 0,-1 1-9 16,1-1-10-16,0 2-14 0,0-2-17 0,-2 1-22 0,0 1-23 0,-2-2-12 0,0 1-7 16,-1 1-5-16,-4-1-1 0,4-2-3 0,-5 1-4 0,-1-1-1 0,-2 1-1 15,-2-2-1-15,0 0-2 0,-3-1 0 0,0-1 0 0,-2 0 4 0,-1 1 4 16,-2-4 1-16,-1 4-1 0,-2-2-1 0,-2 3 0 0,-1 0 0 0,-2 1 1 0,-4 4 0 15,-2 0 0-15,-4 2-4 0,-2 2-4 0,-3 4-4 0,-4 0-9 0,-5 2-19 16,-3 0-25-16,-2 3-30 0,-7-1-35 0,-2 5-34 0,-3-4-30 0,-1 2-38 16,-5-1-36-16,-4 1-33 0,0-3-32 0,-2 3-32 0,-2-4-34 0,2-2-10 15,-1 0-2-15,2-2 15 0,1-3 22 0,2-3 28 0,3-4 34 0,2-3 30 16,3-8 32-16,2-3 36 0,5-3 35 0,0-8 36 0</inkml:trace>
  <inkml:trace contextRef="#ctx0" brushRef="#br0" timeOffset="91588.46">22372 13352 54 0,'11'1'123'0,"-5"3"14"0,1-4 6 0,-2 1 7 0,1 2 9 16,-5-3 1-16,-1 0 1 0,0 0 2 0,0 0 0 0,0 0 1 0,2 0 0 0,-1 4-26 16,1 1-37-16,1 2-32 0,1 0-28 0,-3 6-12 0,2 2-6 0,1 2-6 15,-1 0-10-15,-2 5-3 0,4 6 0 0,-4-2 1 0,-1 3-3 0,0 5 0 16,0 1-3-16,0 3-12 0,-1 3-19 0,1 0-24 0,-5 3-33 0,4 2-27 15,-1 5-28-15,2-2-12 0,0 2-5 0,-1 4-2 0,1-4-3 0,-2 0 1 16,0-3-1-16,-1-3 1 0,2-3 2 0,-3-5 12 0,1-5 17 0,1-8 27 16</inkml:trace>
  <inkml:trace contextRef="#ctx0" brushRef="#br0" timeOffset="92231.09">24386 13130 32 0,'-1'-7'88'0,"-3"1"7"0,0-1 5 0,-1-1 4 16,1-3 5-16,0 3 4 0,0 1 6 0,0-4 6 0,-1 3 7 0,2-2 9 16,-3-1 8-16,3 4-14 0,0-2-26 0,0 1-7 0,-1 3 1 0,1-3 4 0,2 4 6 15,-1 1 4-15,0 1 3 0,1 0 0 0,-1 1-2 0,2 1-4 0,0 0-7 16,-3 1-8-16,0 1-7 0,0 3-10 0,2-1-12 0,-1 5-9 0,-1-1-12 0,-1 6-9 16,1 3-5-16,-2 3-7 0,2 1-4 0,-3 5-3 0,3 3-2 0,0 2-2 15,0 2-1-15,-1 2 2 0,1 1-2 0,2 3 2 0,-3 1 0 0,1 0 0 16,2 3-1-16,1-2-3 0,-5 0-3 0,5 1-3 0,0-4-4 0,0-1-1 15,5-3 0-15,-4-3 0 0,1-3 0 0,3-3 1 0,-1-3-3 0,1-4 0 16,2-5 1-16,0 0 6 0,1-2 4 0,0-5 8 0,5-1 9 0,-4-1 12 16,4-4 15-16,1-3 8 0,-1 1 11 0,2-5 9 0,2-2 7 0,1-2 5 0,2-6 5 15,0-1 0-15,0-2-1 0,1-4-3 0,1-3-4 0,0-1-9 0,0-1-7 16,-1-5-11-16,0-1-13 0,-3 0-13 0,0-1-9 0,-1-1-10 0,-2-4-7 16,0 2-7-16,-4-1-6 0,1 0 2 0,-2-4 1 0,-1 1 2 0,-3 0 1 15,-1-1 10-15,1 1 13 0,-2 1 8 0,-2 4 7 0,0 1 8 0,-2 2 10 0,-2 5 7 16,-1 4 10-16,0 2 7 0,-5 6 6 0,2 1-2 0,-2 5-3 0,-5 2-3 15,0 5-2-15,-5-1-11 0,-2 4-15 0,-2 4-17 0,-4 4-21 0,-3 1-38 16,-2 4-49-16,-4 4-62 0,-3 3-69 0,-5 2-68 0,0 4-69 0,0 5-49 16,0 2-37-16,0 3-17 0,-1 1-9 0,4 2-1 0,0-2-1 0,4 0 8 15,3-2 14-15,1-3 29 0,3-4 40 0,3 0 54 0,4-9 61 0,0 0 64 16</inkml:trace>
  <inkml:trace contextRef="#ctx0" brushRef="#br0" timeOffset="94825.19">23326 13215 12 0,'0'0'37'0,"-2"-2"2"15,2 2-1-15,0 0 1 0,0-2-1 0,0 2 0 0,0 0 1 0,0-4 0 16,0 4-6-16,0 0-6 0,0 0-6 0,0-1-4 0,0 1-3 0,0 0-2 16,0 0 0-16,-1-4 2 0,1 4 2 0,0-2 3 0,0 2 1 0,0-3 1 0,-2 1 0 15,0-3-2-15,2 3 2 0,0-1 1 0,-1 0 2 0,1 1-1 0,0-2 1 16,0 4 3-16,-2-2 1 0,2 2-3 0,0-4-1 0,0 4 0 0,-2-1 0 16,2 1-1-16,0 0-1 0,0 0-2 0,0 0-3 0,0 0 0 0,0 0-2 15,0 0-3-15,0 0-5 0,0 0-6 0,0 0-3 0,4 0-1 0,-3 0 0 16,3 0 0-16,-1 1 0 0,3 0-3 0,-3 2 1 0,2-2 1 0,-1 0-1 15,1 3 1-15,0-2 1 0,3 3 0 0,0-2 2 0,-2 0 3 0,1 2 0 16,2-1-1-16,0 0 0 0,-1 1-1 0,0-3 1 0,3 2 2 0,-1-1 1 0,-1 0 3 16,2 0 3-16,0-3 1 0,1 3 2 0,0-2 0 0,-1 0 1 0,3-1 3 15,-3 0 1-15,2 0 1 0,1-1 2 0,1 0 3 0,-1 1-1 0,0 0 2 16,0-3 0-16,1 3 1 0,-1 0 1 0,-2 0-1 0,4 0 2 0,-2 3 1 0,2-1 3 16,-3 1 1-16,1 0 1 0,0 2 1 0,-1-1-1 0,3 3-2 0,-3-2-2 15,0 4 0-15,0-3-3 0,-1 2-1 0,2 1-2 0,-5 0-2 0,4-2-4 16,-5 4-4-16,1-3-1 0,-1 0-5 0,1 1-1 0,-2 1-1 0,-1-1-1 15,-1-1 2-15,3 0 3 0,-4-1 4 0,0 1 3 0,0 0 2 0,1-1 0 16,-1-1 2-16,-3 2 1 0,2-3 0 0,3 3 3 0,-4-3 1 0,1 0 1 16,-1 0 1-16,-1 0 1 0,3-1-1 0,-1 0-1 0,-3 1-4 0,1-2 2 15,1 3 1-15,-2-4 1 0,0 1 1 0,0 1 2 0,0-2 3 0,0 1 2 0,-2 0 4 16,1 0 1-16,-2 1 1 0,-1 0 1 0,-1-1 1 0,1 2-3 0,-4 2-3 16,0-1-3-16,-2 2-4 0,-2 2-4 0,-1 3-3 0,-1 0-7 0,-3 1-10 15,-2 3-17-15,0 1-21 0,-5 3-27 0,-1 0-27 0,0 4-30 0,-5 0-28 16,-1 3-25-16,1 3-22 0,-3-2-10 0,2 4-4 0,-3 1-1 0,-1 2-1 0,1-4 3 15,-3 1 6-15,2 1 13 0,1-4 16 0,-1-4 24 0,0-2 26 0,4-3 28 16</inkml:trace>
  <inkml:trace contextRef="#ctx0" brushRef="#br0" timeOffset="98449.98">24208 12209 32 0,'3'-9'82'0,"0"2"6"0,0 0 6 0,-1-2 7 0,2 0 4 0,0 1 6 16,-3-1 8-16,2 0 8 0,-1 0 11 0,1-1 7 0,0 1-4 0,1 2-7 15,-1-3-7-15,0 2-11 0,0 1 1 0,2-1 6 0,-4 1 4 0,2 0 6 16,1 0 4-16,-3 2 3 0,1-1 1 0,-1-1 1 0,-1 4 3 0,2-2 3 15,0-1 5-15,-2 1 3 0,0 3 3 0,0-2 5 0,0 1 0 0,0 3 3 16,-2-2-6-16,2 2-5 0,-2-4-7 0,2 4-7 0,0-1-8 0,0 1-8 0,0 0-11 16,0 0-12-16,0 0-14 0,0 0-16 0,0 0-14 0,0 0-15 0,0 0-12 15,-3 4-14-15,3-1-6 0,3 0-5 0,-3 2-3 0,2 1 0 0,0 2-1 16,-1 1 1-16,3 4-1 0,-3-1 1 0,2 5 3 0,0 1 2 0,-1 2 1 16,-1 1-2-16,1 4 1 0,-1-2 0 0,1 4 0 0,0-1-1 0,-2 2 0 0,1 3-1 15,-1-2-4-15,0 2-5 0,2 0-26 0,-1-1-35 0,-1 2-39 16,0 0-43-16,0-1-54 0,0-1-54 0,2 2-53 0,0-2-55 0,-1 1-23 0,3 2-11 15,-4-2-4-15,1-2-4 0,1 2 3 0,-2-3 2 0,0-1 26 0,0-4 33 16,0 0 39-16,-2-5 43 0,-1 1 50 0,1-5 58 0</inkml:trace>
  <inkml:trace contextRef="#ctx0" brushRef="#br0" timeOffset="99360.43">24073 15004 4 0,'3'1'104'0,"-3"2"16"0,0 1 10 0,0-1 6 0,-1 0 5 0,-1 1 0 15,1 1 2-15,-1-2 0 0,-1 2 0 0,0-1 4 0,1 4 2 0,-1-2-15 16,2 2-23-16,1 3-25 0,-2-2-27 0,2 5-10 0,2 2-4 0,-2 0 0 0,1 4 1 16,2 0 1-16,-1 4-2 0,1 0 2 0,3 3 2 0,-3 1 0 0,2 2-6 15,2 0-3-15,-2 2 0 0,2-1-3 0,-1 0-6 0,1 2-3 0,-1-1-7 16,4-3-6-16,-1 1-3 0,-1-3-3 0,2-1-1 0,0-2 2 0,0-2 0 15,0-2 6-15,0-2 6 0,2-3 4 0,-1-2 4 0,1-3 8 0,1 0 7 0,1-4 8 16,-3-1 7-16,2-4 14 0,1-1 13 0,1-1 11 0,0-4 12 0,-2-1 14 16,4-4 14-16,-4 0 12 0,3-3 9 0,-2-4 7 0,2-1 3 0,-2-4-2 15,2-1-7-15,-2-4-3 0,0-1-5 0,-1-4-8 0,-2-1-11 0,2-1-13 16,-4-4-15-16,4 0-14 0,-5-1-17 0,-2-3-18 0,1 3-17 0,-3-4-13 16,1-1-11-16,-4 1-4 0,-1 1 0 0,0 0-4 0,-4 2-1 0,-1 0-4 15,-1 4 0-15,-1 0 4 0,-2 7 7 0,-4 2 5 0,-1 4 3 0,-2 3 1 0,0 6-3 16,-3 5-1-16,-3 4-1 0,0 5-6 0,-2 1-8 0,-1 7-14 0,-3 6-18 15,-1 1-29-15,-1 5-34 0,0 5-35 0,0 0-37 0,0 5-41 0,-1-1-48 16,1 5-40-16,0 2-38 0,-1 0-35 0,3-1-32 0,2 3-10 0,1 1-3 0,2-2 10 16,-1 1 16-16,5-1 28 0,-3 1 30 0,3 0 33 0,1-2 30 0,-1 2 39 15,1-1 41-15,2-3 43 0</inkml:trace>
  <inkml:trace contextRef="#ctx0" brushRef="#br0" timeOffset="100104.1">21370 15320 77 0,'6'0'109'0,"1"2"7"0,-3-1 0 16,1 2 2-16,-4-1 3 0,2 1 0 0,1 0 1 0,-4 0 0 0,1-1 0 15,1-1 2-15,1 3 1 0,0-2-30 0,1 3-45 0,0 3-15 0,5 0-8 0,-1 2 1 16,2 1 4-16,4 5 6 0,1-1 2 0,2 3 7 0,0 2 10 0,5-1 8 15,4 3 10-15,0 1 10 0,1 3 6 0,6-3 8 0,2 3 7 0,2 2 5 16,2 0 2-16,5 3 2 0,3 0 5 0,1 5-1 0,3 0-2 0,3 0-4 16,1 3-4-16,4 1-8 0,-3 4-7 0,4-1-9 0,2 1-11 0,0 0-5 15,1 2-4-15,-1-1-2 0,1-1-3 0,-1-2-8 0,-1 2-5 0,1-1-7 16,-2-3-2-16,0 1-4 0,-3-5-4 0,-4 1-2 0,-1-3-4 0,-4-1 1 0,-3-1-1 16,-4-1-3-16,1-2-5 0,-7 0-6 0,0-2-3 0,-3-2-4 0,-4 0-6 15,-1-2-5-15,-2 1-10 0,-4-4-9 0,0 3-11 0,-3-4-10 0,-2-1-6 16,0 1-11-16,-5-2-13 0,0-2-10 0,0-2-13 0,-3-2-10 0,-1 2-14 0,-4-6-11 15,0 0-11-15,0 0-10 0,0-4-8 0,-3-3-8 0,0 0-4 0,-4-1-10 16,1-4-7-16,-1 0-10 0,-1-5-5 0,-1-1-1 0,-5-3 2 0,3-5 6 16,-1-1 11-16,-3-3 14 0,0-2 12 0,1-3 17 0,-5-2 15 0,3-2 15 15,-1-1 18-15,0 1 17 0</inkml:trace>
  <inkml:trace contextRef="#ctx0" brushRef="#br0" timeOffset="100389.1">23346 16472 40 0,'8'-5'89'0,"1"0"15"0,-1 0 12 0,-4 3 11 0,-1 0 9 15,0 1 7-15,0-1 7 0,-3 2 7 0,0-2 4 0,0 2 2 0,0 0-11 0,3-1-17 16,-3 1-14-16,5 0-11 0,-4 1-5 0,2-1-1 0,2 2 2 0,-1 0 2 15,2 1 1-15,0-1 2 0,5 3 1 0,-1 0 2 0,3 0 8 0,-1 4 8 16,2-4 9-16,0 4 10 0,3 2 7 0,0 1 4 0,-1 0 1 0,2 1 0 16,1 0-5-16,-1 1-8 0,1-1-5 0,-2 2-4 0,2 3-8 0,2-4-6 0,-4 1-11 15,0-2-10-15,1 2-8 0,1 0-12 0,0-1-14 0,-3-2-16 0,2 2-13 16,0 0-10-16,-1-1-7 0,-1 1-4 0,0-3-4 0,-2 1-5 0,2 2-4 16,-1-3-3-16,-2-2 0 0,-1 2-2 0,-1-3 0 0,0 2-1 0,-2-2 3 15,-1-2 3-15,0 2 2 0,-2-5 1 0,1 3 0 0,-2-2 3 0,-2 1 3 16,3-3 6-16,-5 1 5 0,1 1 6 0,-1-3 7 0,-1-1 4 0,0 4 1 0,-1 0 2 15,-1 0 0-15,-4 1-4 0,2 0-1 0,-3 3-3 0,-3 0-2 0,0 4-4 16,-1 2-4-16,-5 1-6 0,1-1-9 0,-5 3-10 0,1 1-11 0,-3 3-12 16,0-2-14-16,-1 4-11 0,1-4-20 0,-3 3-23 0,2-1-26 0,-3 0-28 0,2-2-27 15,1 1-28-15,-1-2-33 0,2 0-36 0,3-4-36 0,0 0-37 0,3-5-29 16,0 0-28-16,7 0-7 0,1-7 4 0,2 1 16 0,6-3 21 0,0 0 24 16,0 0 30-16,6-3 26 0,0 1 27 0,0-2 36 0,3 1 38 0,1 1 40 15</inkml:trace>
  <inkml:trace contextRef="#ctx0" brushRef="#br0" timeOffset="100734.58">24299 16788 108 0,'10'-13'145'0,"1"3"22"16,-6 1 14-16,-1 4 11 0,1-1 4 0,-3 3 2 0,0 3 3 0,-2 0 1 16,0 0 1-16,-2 3 5 0,0 0-11 0,1 2-18 0,-3 4-29 0,1-1-37 15,-2 2-22-15,2 0-17 0,-3 6-9 0,3 0 0 0,-2 4 5 0,0 0 8 0,1 4 11 16,-1-1 12-16,0 3 9 0,1 0 7 0,-1 1 4 0,3 0 4 0,-1 2-2 15,1-1-7-15,2 1-5 0,0 0-5 0,0-1-9 0,2-1-7 0,0 0-10 16,1-3-11-16,0 2-13 0,3-1-13 0,0-2-13 0,-1-3-11 0,3-2-10 16,0 0-8-16,3-4-4 0,-1-1-3 0,-1-1 0 0,4-2-1 0,0-4 2 15,-1-1 1-15,-1-5 0 0,4 0 3 0,-1 0 0 0,-2-5 0 0,2-1 2 0,2-4 1 16,0 0 2-16,-1-4 0 0,2-1 8 0,-3 0 8 0,3-4 11 16,-2-2 13-16,0-2 9 0,0 0 10 0,0-3 2 0,-2 0 4 0,0-2 4 0,-4-1 2 15,1 1 3-15,-1 0 3 0,-3 0-1 0,-1 0 0 0,-2-1-7 0,-1 2-5 0,-2 3-10 16,-2-2-12-16,-1 3-11 0,0-1-11 0,-2 5-3 0,-1 0-2 0,-2 4-6 15,-1 3-6-15,-3 1-13 0,-3 3-14 0,-2 1-20 0,-1 4-21 0,-4 1-30 16,-2 2-34-16,0 2-36 0,-4 1-36 0,-2 0-43 0,-2 2-46 0,0 0-51 16,-1 0-51-16,3 0-22 0,-1-2-9 0,1 0 4 0,0-2 10 0,-1-5 18 15,5 0 22-15,-3-5 29 0,4-1 34 0,-2-5 34 0,0-4 35 0,1-5 46 16,0-3 46-16</inkml:trace>
  <inkml:trace contextRef="#ctx0" brushRef="#br0" timeOffset="104557.25">24902 13450 51 0,'0'4'115'0,"1"-1"11"0,-1-3 5 16,0 0 4-16,0 0 4 0,0 0-1 0,0 0-1 0,0 0 2 0,0 0-2 15,0-5 1-15,3 2 0 0,1 0-26 0,0 1-37 0,1-2-29 0,3 0-21 16,1 2-7-16,3-2 0 0,-1-1 1 0,3 1 4 0,0-1 7 0,4 1 12 0,-1-4 7 16,4 2 10-16,-1 0 8 0,2-2 7 0,1 1 7 0,2-1 9 0,2 0 7 15,3-1 6-15,0-1 3 0,0 1 1 0,3-1-1 0,2 2-3 0,1-2-6 16,3 0-8-16,-1 1-4 0,4-2-5 0,-3 1-4 0,5 0-5 0,-1 0-5 15,1-1-7-15,1-1-7 0,0 1-7 0,1 0-6 0,2-1-5 0,-2 0-1 16,-1 1-4-16,1-1 0 0,0 1 4 0,0-1-2 0,0 0-2 0,-3 1 1 16,-2-1-1-16,1 0-2 0,-4 2-2 0,0-1 3 0,-3 1 0 0,2-2 3 15,-7 2-1-15,0 0 1 0,-3 2 4 0,-2-2-3 0,-2 1-5 0,-3 3 1 0,-2-1 0 16,0 1-2-16,-6-1-5 0,0 1-4 0,-3 1-4 0,-3 2-9 0,1 0-12 16,-2-1-16-16,-2 3-16 0,-2-3-27 0,-1 4-27 0,0 0-36 0,-1-3-35 15,-2 1-41-15,-2-2-42 0,-2 0-32 0,1-1-28 0,-3 0-9 0,-3 1-5 0,3-2 6 16,-7-1 7-16,2 1 13 0,-3 0 16 0,-3-2 24 0,2 0 23 0,-3 1 33 15,0-1 38-15,-1 0 38 0</inkml:trace>
  <inkml:trace contextRef="#ctx0" brushRef="#br0" timeOffset="104824.46">26350 12782 67 0,'5'1'108'0,"-2"1"12"0,0-2 10 0,2 0 8 16,-2 0 9-16,2 0 5 0,3-2 9 0,-2-1 7 0,2 1 10 0,3 1 9 0,2-3 11 16,1 2-20-16,3 0-36 0,1 2-16 0,2-3-9 0,4 3-5 0,0-1-5 15,0 1-3-15,2-1-1 0,3 1-3 0,-1 0-1 0,2 0-3 0,0 0-2 16,0 0-5-16,0 0-5 0,2 0-3 0,-2 1-4 0,2-1-2 0,-2 0 0 15,-3 1 0-15,1-1-2 0,-1 3 1 0,-5-1-2 0,2 2 1 0,-2-2 1 0,-2 1-2 16,-2 0 0-16,-1 1-1 0,-2-1 0 0,-1 0-1 0,-3 2 1 0,-2-2 3 16,2 2-2-16,-3-1 5 0,-1-1 8 0,-2 2 1 0,-1-2 1 0,1 5 0 15,-1-5-3-15,-4 4-2 0,4-1-2 0,-4-1-2 0,-4 3-3 0,3 0-7 16,-7 3-9-16,2 2-4 0,-4 1-4 0,-1 2-10 0,-5 1-12 0,0 2-11 16,-6 5-10-16,0 3-18 0,-1-3-23 0,-6 5-26 0,4 1-30 0,-5 0-31 15,0 1-32-15,-1 0-32 0,1-2-35 0,0 0-40 0,4-1-44 0,0-2-43 0,6-3-42 16,2 1-16-16,4-4-5 0,5-2 9 0,2-4 15 0,4-3 24 0,3-3 29 15,2-4 28-15,4-4 28 0,1-4 33 0,3-5 39 0,0-4 40 0,1-4 44 16</inkml:trace>
  <inkml:trace contextRef="#ctx0" brushRef="#br0" timeOffset="105309.24">27738 12393 114 0,'-6'-11'156'0,"3"1"20"0,-2-2 15 16,0 2 12-16,2-2 14 0,-2 2 12 0,4 0 11 0,-1 2 9 0,1-2 7 0,-3 4 6 16,2-3 1-16,2 3-32 0,0 1-50 0,2-1-35 0,0 4-29 0,0 2-18 15,-2 0-9-15,3-3-11 0,-3 3-11 0,3 3-8 0,0-3-5 0,0 2-6 16,1 1 2-16,0 3 11 0,0 1 12 0,2 0 14 0,-2 5 13 0,1 2 10 15,2 2 9-15,-2 4 4 0,-1 2 1 0,4 4 0 0,-3 5 0 0,-1 0-3 16,0 5-3-16,-1 3-6 0,0 1-6 0,-1 2-14 0,-1 1-14 0,-1 2-18 0,0 2-16 0,2-1-13 0,1 1-9 0,-3 0-7 0,0-1-5 16,1-4-3-16,2 2-2 15,1-6 0-15,-1-3 2 0,2-1-2 0,0-4-4 0,4-2 0 0,0-5 0 16,1-3 0-16,2-2 3 0,0-3-1 0,2-2 0 0,2 0-1 0,-2-3 1 16,2-3 1-16,1-1-1 0,0-1-1 0,2-2-4 0,-1-1 3 0,2-2 2 15,-2-2 2-15,2-1 0 0,2-2 0 0,-2-3-1 0,2-1 2 0,-2-3 2 0,-1 1 2 16,3-6 0-16,-1 1 2 0,-2-2-1 0,0-6 2 0,-1 0 3 0,0-1 3 15,-1-1-1-15,1-2 2 0,-1-4 0 0,-2 0 0 0,-1-1 1 0,-1-2-1 16,0 0-3-16,-4-3 3 0,0-1 3 0,-1 1 3 0,-4-2 3 0,1-2 1 16,-3 2 1-16,-2-2 2 0,-2 0 2 0,1 1 2 0,-3-1 2 0,0 1 6 0,-4 1 3 15,0 2 5-15,-2-1 5 0,-2 2-2 0,-1 4 0 0,-1 1-4 16,-2 4-1-16,-3 3-4 0,-1 3-1 0,-6 4-3 0,0 3-5 0,-4 4-4 0,-5 2-6 16,-3 4-13-16,-5 3-15 0,0 4-20 0,-5 3-24 0,-3 4-34 0,-3 2-42 15,0 4-58-15,-1 3-66 0,1 3-74 0,0 2-81 0,2 0-51 0,3 2-38 16,2 2-15-16,5-1-7 0,2 0 5 0,2-3 9 0,4-1 13 0,4-3 17 0,0 0 33 15,4-3 41-15,0-3 55 0,5-2 66 0,-1-3 74 0</inkml:trace>
  <inkml:trace contextRef="#ctx0" brushRef="#br0" timeOffset="106281.14">25771 12438 111 0,'2'-1'128'0,"0"-1"5"0,-2 1 9 0,-2-5 4 15,0 3 4-15,1-2 2 0,-2 1 6 0,-1 0 0 0,2 1 1 0,-2-1 0 16,4 0 0-16,0 4-38 0,0 0-52 0,0 0-26 0,0 0-12 0,0 0-4 0,0 0-4 15,2 4 3-15,0 1 5 0,2 0 7 0,-1 4 6 0,0 1 9 0,1 1 12 16,-1 2 8-16,2 5 11 0,-2 1 7 0,0 3 9 0,0 5 5 0,2 0 8 16,-2 5 0-16,0 2 3 0,-1 0-6 0,-1 5-7 0,2 0-9 0,-3 0-9 0,2 3-11 15,0 1-10-15,-1-1-11 0,-1-1-8 0,2 0-13 0,-1-2-12 16,-1 1-25-16,2-5-27 0,0-1-36 0,-1-3-41 0,2 0-42 0,0-4-40 0,0-3-35 16,1-2-34-16,0-2-15 0,3-3-6 0,-1-1-3 0,0-3-1 0,1-2 3 15,-3-7 4-15,1 1 18 0,-5-5 20 0,7-5 32 0,0-3 38 0,0-3 40 16</inkml:trace>
  <inkml:trace contextRef="#ctx0" brushRef="#br0" timeOffset="107042.45">27788 11456 35 0,'-5'0'69'0,"1"-3"4"0,0 2 7 16,0-1 3-16,0 0 7 0,-1 1 5 0,1-1 3 0,0-2 4 0,-1 4 5 15,2-4 5-15,2 0-12 0,-3 3-16 0,1-3-9 0,0 3-4 0,-1-3-1 16,2 1 0-16,-1 1 2 0,1-1 0 0,-1 0 3 0,1 1 2 0,-1-2 3 0,2 3 5 16,-1 0 3-16,0-2 5 0,1 2 2 0,1 0 2 0,0 1 3 0,-2-3 1 15,2 3 1-15,0 0-2 0,-1-2 0 0,1 2-3 0,0 0-3 0,0 0-4 16,0-2-5-16,0-1-6 0,0 3-6 0,1-4-8 0,-1 2-6 0,0 2-8 16,2-2-5-16,-1 2-9 0,-1-3-5 0,2 1-6 0,0 1-4 0,1-1-2 0,2 2-1 15,-1 0-3-15,1-3 0 0,4 3 0 0,1-2 0 0,0 2 2 0,4 0 1 16,-1-1 3-16,2 1 2 0,0 0 4 0,2 0 0 0,0 0 2 0,1 1 1 15,0-1 2-15,0 2 1 0,1 1-3 0,-1-1 1 0,0 1-1 0,-2 0-1 16,5 1-1-16,-6 0-1 0,1 1-4 0,1 1 0 0,-2-1 1 0,1 2-1 16,-4-2 2-16,0 1 0 0,0 1-1 0,-1 0 1 0,-3-1 2 0,1-1 0 15,-1 3-1-15,-3-3-1 0,2 2 0 0,-6 0 1 0,4 0 4 0,-5-1 1 0,0 3 2 16,-5-1 0-16,1 3 1 0,-3 0 2 0,-3 1-2 0,-4 2 1 0,0 1-3 16,-3 0-2-16,-1 4-2 0,-4-1-1 0,-1 0-1 0,-1 3-1 0,-2-3-3 15,1 0 2-15,0 2 3 0,0-1 4 0,-1-4 2 0,4 1 4 0,-2-3 3 0,6 0 2 16,0 1 1-16,2-4 0 0,5 0 3 0,0-2-3 0,3 1 2 0,3-1-1 15,2-1-2-15,3-1-4 0,0 3-8 0,3-2-8 0,2 0-9 0,3 1-4 16,1-2-4-16,3 2 0 0,2 0-1 0,-2-3 1 0,6 0-1 0,-1 1 1 16,4-2 1-16,0 0-1 0,2 0 0 0,1-3 1 0,3-1 0 0,-2 2 1 15,2-4 0-15,0 2-2 0,1-1-2 0,-1 1-2 0,2-3 0 0,-4 2-10 16,0 1-14-16,0 0-29 0,-2 0-38 0,-1 0-37 0,-4 0-38 0,0 1-43 16,-1 2-49-16,-4-2-45 0,3 2-43 0,-7 1-31 0,3 0-25 0,-3 2-11 0,-3 0-7 15,1 1 8-15,-2 0 10 0,-4-1 31 0,-1 2 37 0,-1 0 38 0,-4-3 36 16,0 0 44-16,-3-3 49 0,-3 1 46 0</inkml:trace>
  <inkml:trace contextRef="#ctx0" brushRef="#br0" timeOffset="214046.25">16453 15121 79 0,'0'0'109'0,"1"-1"6"0,-2-3 6 0,-1 1 6 0,-3 2 6 15,2-3 7-15,-4-1 5 0,3 2 8 0,-4-2 9 0,2 2 10 16,-1 1-8-16,2-1-14 0,1 3-20 0,-1-2-22 0,1 0-7 0,-1 2 3 16,1 2 0-16,1-2 1 0,-2 2 3 0,1-2 2 0,-4 3 5 0,3-3 1 15,0 3-2-15,-3-1-2 0,4 3 0 0,-4-2-3 0,3 2 1 0,-1 3-2 0,-1-3-1 16,3 4-2-16,-2 0 1 0,1 1-2 0,2-1-4 0,-1 3-8 0,1 1-8 15,2 0-8-15,-3 1-5 0,3 3-6 0,1-1-8 0,0 3-9 0,1-1-9 16,1 4-6-16,0-1-8 0,2 1-6 0,1 3-4 0,0-2-4 0,4 1-3 16,-1 1-4-16,0-1 0 0,5 0-3 0,-4-2 1 0,4-1 0 0,-1-2 0 15,1 1 3-15,3-4 2 0,-3 0 2 0,2-4 3 0,0 1 6 0,0-4 10 16,1 0 9-16,2-4 7 0,-1-1 5 0,0-2 4 0,1-2 4 0,1-2 3 0,0-2 2 16,0-1 2-16,0-4 3 0,-2 0 3 0,1-5 3 0,0 0-3 0,0-4-6 15,-2 0-9-15,0-3-11 0,-1-2-4 0,0-4-2 0,-1-1-3 0,-2-3-1 16,-2 1-4-16,1-3-2 0,-3 1 0 0,-2-3 0 0,-1 1-2 0,0 0-2 0,-2 1 0 15,-3-1-1-15,-3 3 4 0,0 0 3 0,-2 2 1 0,-1 0-1 0,-4 4 1 16,-1 1 4-16,-2 1 1 0,-1 3 0 0,-2 2-1 0,-1 2 1 0,-1 4-1 16,-2-2-1-16,-2 4-2 0,1 3-2 0,-2 3-4 0,1 0-4 0,-4 4-4 15,4 4-3-15,-2-1-7 0,-1 4-7 0,1 1-11 0,2 1-11 0,-2 2-20 16,2 3-26-16,0-2-36 0,3 2-41 0,0-1-47 0,2 0-49 0,-1-2-52 16,4 1-52-16,0-2-49 0,4-2-46 0,1-2-20 0,1-1-5 0,0-1 2 15,3-3 9-15,0-1 16 0,1-1 22 0,-1-4 36 0,4 0 42 0,-1-2 47 0,1 1 50 16,1-4 52-16,-2 1 54 0</inkml:trace>
  <inkml:trace contextRef="#ctx0" brushRef="#br0" timeOffset="-214248.66">16250 14258 14 0,'5'7'60'0,"0"0"3"16,-1-1 3-16,0 1 8 0,-1-3 4 0,0 4 6 0,0 1 5 0,-2-4 3 0,-1 4 8 16,3 0 7-16,-3 1-6 0,0-1-12 0,0 4-7 0,-1-2-6 15,-1 2 2-15,-2 2 2 0,-1-2 3 0,0 2 2 0,-1 2 1 0,-1-1-2 0,-3 3 1 16,0-2 0-16,0 2-4 0,-2 0-3 0,-1 1-4 0,2 1-4 0,-5-2-6 15,4 1-5-15,-4 1-5 0,2-2-6 0,-2 0-6 0,2 0-9 0,-2-1-6 16,1 1-5-16,2-4-6 0,-2 2-6 0,0-2-14 0,0-3-21 0,1 1-18 16,1-2-20-16,-1-2-19 0,1 1-20 0,1-5-24 0,-2-1-26 0,2-2-17 15,-2-4-11-15,3 1-8 0,1-6-1 0,-2-3 1 0,3-4 0 0,-3-1 12 16,3-4 15-16,-1-4 16 0,1-4 18 0,0-4 19 0,-1-1 19 0</inkml:trace>
  <inkml:trace contextRef="#ctx0" brushRef="#br0" timeOffset="-214059.66">15878 13932 78 0,'13'-26'110'0,"-2"4"10"0,3 3 7 0,-4 4 5 0,1 0 5 0,-2 3 5 0,1 4 8 0,-2 1 6 16,3 2 7-16,-2 2 10 0,1 1 10 0,2 1-21 0,1 2-38 0,1 1-14 16,1 1-3-16,0 2-1 0,0 2-2 0,0 4 4 0,1 0 3 0,0 2 2 15,0 2 2-15,1 2 2 0,-1 2 3 0,1 4-4 0,0-2-2 0,0 6-8 16,-1-1-7-16,1 3-8 0,-1-1-4 0,1 4-9 0,0 0-5 0,-1-1-9 16,2 4-7-16,-2-2-13 0,-1 0-18 0,1 3-31 0,1-3-38 0,0-1-46 15,-2 0-50-15,1-4-45 0,1-2-43 0,1 0-33 0,-1-3-24 0,-1-3-12 0,3-2-5 16,-2-1-3-16,3-4 0 0,-3-3 5 0,0-2 10 0,1-1 20 15,0-3 29-15,-2-1 39 0,2-6 45 0,-2-1 42 0</inkml:trace>
  <inkml:trace contextRef="#ctx0" brushRef="#br0" timeOffset="-213456.11">17491 15112 1 0,'0'6'129'16,"-1"-1"25"-16,-3 0 14 0,1 1 12 0,-2-1 8 0,-2-2 11 0,0-2 5 16,3 3 2-16,-1 0 1 0,0-2 0 0,-1 2 1 0,1-3-1 0,4 3-36 15,-3-1-58-15,4-1-35 0,2 3-24 0,0-3-11 0,-1 2-6 0,2 0-1 0,3 1-2 16,1-1 5-16,-1 1 5 0,2 1 11 0,3-2 8 0,0 1 11 0,0 2 10 15,7-1 13-15,-4-3 14 0,6 2 9 0,1-2 9 0,1 0 5 0,4-1 6 16,-1 0-2-16,2-2-8 0,1-4-6 0,2 3-7 0,0-3-9 0,-2 1-8 16,2-2-13-16,1-2-11 0,-3 3-13 0,-2-4-13 0,1 1-9 0,-1-1-7 15,0 2-11-15,-3-3-10 0,-2 3-8 0,1-1-5 0,-2 1-6 0,-2 0-7 0,-1 2-17 16,-2-1-24-16,0 2-29 0,-3-1-28 0,-2 0-32 0,0 1-38 0,-4 2-33 16,1-1-37-16,-4 0-27 0,1 0-28 0,-4 2-21 0,0 0-19 0,0 0-7 15,0 0 1-15,0 0 15 0,0 0 24 0,-6 2 26 0,0 0 29 0,-2 0 34 16,-2-2 35-16,0-2 36 0,-3 0 32 0,-3-1 31 0</inkml:trace>
  <inkml:trace contextRef="#ctx0" brushRef="#br0" timeOffset="-213188.67">17972 14992 123 0,'4'0'148'0,"1"0"13"0,0 0 8 0,0 0 7 0,-2 0 5 0,2-2 3 16,-1 2 3-16,1 0 7 0,3-4 7 0,0 3 8 0,1-1 8 0,3 0-29 16,0-3-48-16,2 2-26 0,2 0-17 0,0 1-7 0,0 1-4 0,1 1 0 15,-1-2 0-15,3 0 5 0,-2 2 5 0,1 2 2 0,-1 0 8 0,-1-1 3 16,3 3 6-16,-3-1 2 0,1 0 5 0,-1 2 2 0,3 0 4 0,-2 0 2 15,-2 1 3-15,0 0 0 0,0 1-4 0,0-1-1 0,-2 3-4 0,0-3-5 16,-1 0-4-16,-2 3-9 0,1-1-11 0,-2 0-6 0,-2 0-9 0,-1 0-7 16,-1-1-6-16,1 1-5 0,-3-1-5 0,0 2-1 0,-1-2 1 0,0 0-3 0,-2 3-6 15,0-2-4-15,0 4-5 0,-2 0-3 0,-3-1-4 0,4 2-5 0,-7 2-4 16,3 1-5-16,-3 0-6 0,0 2-10 0,-1 1-9 0,1 1-18 0,-2-2-18 0,0 3-26 0,-2-2-30 0,3 0-35 0,-2 1-37 0,0-2-45 0,-1-1-48 31,2-2-45-31,0 0-44 0,0-3-38 0,3-1-33 0,1-2-10 0,1-1 1 16,1-2 10-16,1-2 12 0,3-4 25 0,0 0 29 0,0 0 33 0,3-5 38 15,1-2 43-15,1-2 45 0,4-2 50 0</inkml:trace>
  <inkml:trace contextRef="#ctx0" brushRef="#br0" timeOffset="-212813.82">19129 14988 29 0,'-4'-5'150'0,"-3"0"22"0,1 2 12 0,-7 1 2 0,2-1 7 0,-3 1 5 15,1 1 2-15,-2 1 5 0,0 0 5 0,2 0 3 0,-1 1 6 0,3-1 9 16,-1 2-36-16,2 0-61 0,2-1-28 0,2 1-16 0,-3 1-3 0,2 2 0 0,2 0-1 16,2 2 0-16,-2-1 2 0,1 3 5 0,1 1 5 0,1 0 4 0,2 1 3 15,2 4 4-15,1-1 0 0,1 3 1 0,1-1 1 0,2 2 4 0,1 3 0 16,2 0-1-16,2 1 1 0,-3 3-1 0,5-2-2 0,-3 0-8 0,5 3-5 16,-2-1-7-16,-1-1-11 0,3-2-12 0,-2 0-9 0,3-2-4 0,1-2-9 15,-4-1-8-15,3-4-2 0,-1 1-5 0,1-5-1 0,1-1 0 0,-1-3 0 16,1-3-1-16,-1 1 2 0,4-3 3 0,-4-4 2 0,2 0 3 0,-1-2 0 0,1-3-2 15,-1-2 0-15,0-4 0 0,-1 0 0 0,-1-4 0 0,1-1-4 0,-1-6-3 16,2-1-3-16,-5-1-2 0,0-2-4 0,0-2-3 0,0 0-4 0,-4-1-3 16,3 0-1-16,-3 0-1 0,-5 0-1 0,3-2-2 0,-4 4-3 0,0-2 0 0,-3 2 0 15,-1 0 3-15,-2 1-1 0,-1 2 1 0,-4 0-2 0,-1 3-1 0,0 0 1 16,-3 1 0-16,-2 5-3 0,0-2-3 0,-2 5-9 0,-1 1-11 0,-4 3-20 16,1 1-24-16,-1 3-36 0,-3 0-37 0,-1 5-43 0,0 1-42 0,-2 0-39 15,-1 4-42-15,-1 0-39 0,0 1-40 0,1 1-25 0,-2 3-15 0,0-1-3 16,1-1 9-16,1 1 18 0,0 1 24 0,-2-2 32 0,0 0 38 0,1-1 41 15,-1-3 42-15,0-1 42 0,3-3 41 0</inkml:trace>
  <inkml:trace contextRef="#ctx0" brushRef="#br0" timeOffset="-212455.78">18766 13875 75 0,'15'-5'192'0,"-2"0"25"31,0 0 15-31,-5 2 8 0,-2 1 3 0,-3 0 1 0,2 1 1 0,-2 2-1 0,2 1 0 15,-4-2 1-15,4 2 1 0,0-2 0 0,1 0-60 0,-1 0-89 0,3 0-45 16,0 0-25-16,-2 3-14 0,1-2-7 0,2 3 1 0,-5 3 5 0,1-2 5 16,0 1 9-16,0 4 4 0,-2 0 5 0,0 2 5 0,3 1 7 0,-3 1 2 0,-1 0 3 15,1 0 4-15,-1 1 2 0,0 0-1 0,-1 0 0 0,1-2-3 16,-1 0-6-16,1 1-5 0,0-2-8 0,-1-1-6 0,1-1-6 0,-1-2-7 16,4 1-4-16,-4-3-4 0,4-1-1 0,-2 1-2 0,2-1-3 0,2-1 0 0,-3-2 0 15,5 2 0-15,0-1 2 0,-1-1-1 0,2-1 2 0,2 1 1 0,-3 0-1 16,5-2 1-16,-1 1 0 0,3-1 2 0,-2 0 1 0,3 0 0 0,-1-1-1 0,3 1 0 15,0 0 0-15,0-4-1 0,2 4 0 0,-2-1 1 0,1-1 1 0,1 0 1 16,-2 2 2-16,1-4-1 0,1 4 0 0,-4-1-3 0,0-1-4 0,0 1 0 16,0-2 3-16,-3 1 0 0,2 0 0 0,-3-1-3 0,1-1-2 0,-5 3-8 15,3 0-10-15,-3-2-15 0,-1 2-18 0,-2-1-19 0,-1 1-22 0,-2-1-21 16,2 0-20-16,-2 0-24 0,-2-1-24 0,-1 1-21 0,0-2-19 0,0-1-18 16,-1-2-17-16,-2 2-15 0,0-3-16 0,0 0 6 0,-1-2 12 0,-1-1 18 0,2 0 19 15,-3-1 22-15,1 0 21 0,-2 1 24 0,0-2 23 0,2-3 20 0,-3 3 21 16,2-2 19-16</inkml:trace>
  <inkml:trace contextRef="#ctx0" brushRef="#br0" timeOffset="-212278.78">19422 13751 59 0,'3'-9'84'0,"2"0"11"0,-1 2 6 0,0 3 10 0,0 0 5 0,1 1 8 16,0 2 6-16,-2 1 8 0,2 0 12 0,-1 0 3 0,1 1-1 0,0 2-5 15,1 1-7-15,0 2-3 0,-1 1 1 0,2 1 1 0,-2 0 1 0,1 3 1 16,1 1 0-16,-2-1 0 0,0 2 2 0,0 2-3 0,-2 0-5 0,2 2-9 16,-1-1-10-16,-1 1-12 0,-1 2-12 0,-2-2-14 0,3 1-13 0,-3-2-10 15,4 1-8-15,-4-1-11 0,1 1-12 0,1-2-18 0,-1-1-20 0,-1-1-19 16,4-2-21-16,-4 1-23 0,0 0-26 0,0-4-24 0,0 0-22 0,-2-3-24 0,0 2-23 15,1-3-29-15,-2 0-34 0,1-1-11 0,-3-1-5 0,2 1 7 0,3-3 10 16,-8 0 14-16,0-3 14 0,2 2 22 0,-4-3 23 0,1 0 24 0,-1-3 23 16,1-1 24-16</inkml:trace>
  <inkml:trace contextRef="#ctx0" brushRef="#br0" timeOffset="-212089.78">19232 13711 125 0,'6'5'148'0,"-1"1"13"0,-3 0 9 0,-1 1 6 16,1 0 3-16,-1-1 4 15,1 4-2-15,-2-2 3 0,3 3 3 0,-3 1 2 0,2-3 5 0,0 3-37 16,-1 1-54-16,-1 1-31 0,2 1-22 0,-1 1-12 0,-1-1-10 0,0 3-4 16,0 1-5-16,-1-2-4 0,-2 3-2 0,-1-1-6 0,1 3-11 0,-2-2-13 0,0 2-12 15,1-1-17-15,-4 3-13 0,3-2-17 0,-1 1-11 0,1-1-14 0,-1-3-13 16,-2 4-13-16,3-5-14 0,-1 1-18 0,-1-4-19 0,1 3-5 0,-2-4 3 16,4-3 8-16,-4 2 10 0,1-5 12 0,1 1 13 0,-2-4 14 0,2 0 13 0,-1-4 11 15,-1-1 14-15</inkml:trace>
  <inkml:trace contextRef="#ctx0" brushRef="#br0" timeOffset="-211733.78">19030 14283 60 0,'-5'-1'87'0,"2"-3"11"0,1 4 6 0,2 0 6 0,0 0 5 16,0 0 4-16,0 0 4 0,0 0 4 0,-2 2 5 0,-2 0 6 0,4 1-6 16,0 0-17-16,2 2-11 0,0 0-10 0,-2 3-2 0,2 0-1 0,-2-1 1 15,2 2 1-15,-2 1 2 0,0 0 0 0,1 2 2 0,-1-1 2 0,0 1-3 16,0 0-1-16,-1 1-3 0,1 0-5 0,-2 0-6 0,0 0-7 0,2 2-6 0,-4-2-4 16,4 2-6-16,-2-4-4 0,1 5-3 0,-1-5-5 0,2 1-4 0,0-2-2 15,0 1-6-15,3-3-5 0,-1 1-3 0,2 0-4 0,1-4-1 0,0 1-3 16,1-1-2-16,2 0-3 0,3-2-1 0,0-1-1 0,2 0-1 0,3-1-1 0,0-2-1 15,1-1 0-15,3-1-1 0,1-2 0 0,1-2 3 0,2-2 1 0,0 2-6 16,-2-4-14-16,3 1-14 0,0-3-16 0,-1-1-18 0,0 2-18 0,-2-4-16 16,0 1-19-16,-1 0-12 0,-4 1-16 0,0-1-12 0,0 1-10 0,0-1-13 15,-4-1-13-15,-1 4-2 0,-1-2 6 0,-1 2 7 0,-1-1 11 0,-1 2 11 16,-3-1 13-16,0 2 15 0,-1-2 19 0,-2 2 14 0,2 0 14 0,0-1 15 16,-4 3 17-16,0-3 18 0,1 2 17 0,-1-2 16 0,0 4 16 0,0-1 16 15,0 3 13-15,0-1 13 0,-1 1 11 0,1 2 8 0,0-1 9 0,0 4 4 0,0 0 4 16,0 0 3-16,0 0 4 0,0 0 2 0,1 2 4 0,-1 1 0 0,3 2 1 15,1 3-2-15,-1 1-2 0,2 2-2 0,-1 2-4 0,0 5-6 0,2 0-7 16,-2 3-4-16,1 1-6 0,0 3-9 0,0 1-8 0,-2 1-12 0,0 1-12 0,2 1-18 16,-2 2-22-16,-2-2-28 0,1 1-32 0,0-1-32 0,-2 2-30 0,-2-3-27 15,0 3-29-15,-1-2-22 0,2-1-18 0,-4 1-8 0,0-3-4 0,2 1 1 16,-2 0 1-16,-1-3 10 0,0-1 13 0,-4-2 21 0,-1 0 26 0,2-4 25 16,-5 2 26-16</inkml:trace>
  <inkml:trace contextRef="#ctx0" brushRef="#br0" timeOffset="-211468.79">18106 14773 109 0,'-1'-11'130'0,"-3"-1"9"0,3 0 8 0,-2 0 9 0,-2 2 8 0,4 0 6 15,-1 1 4-15,0 0 5 0,-1 3 3 0,3-2 4 0,-3 3 4 0,3-1-33 16,0 2-50-16,0 0-23 0,2 3-10 0,-1-2-8 0,-1 3-4 0,0 0-3 16,3 3-5-16,-1-2-4 0,1 4-1 0,2 0-4 0,-5 4-5 0,3-1-2 0,-2 3-6 15,3 2-5-15,-3 5-8 0,2 0-20 0,-1 2-27 0,0 1-32 0,-1 1-39 16,1 1-41-16,0 0-47 0,-1 1-19 0,1-1-9 0,-1 3-5 0,-1-4-3 16,0 2 1-16,-3-2 0 0,0 0 2 0,-2-4 3 0,-1 0 19 0,-4-1 24 0,-2-3 29 15,-1-3 35-15</inkml:trace>
  <inkml:trace contextRef="#ctx0" brushRef="#br0" timeOffset="-210603.94">14255 14527 91 0,'-2'-8'114'0,"0"1"8"16,-2-2 8-16,-1 3 6 0,1-3 9 0,-1 3 7 0,1 1 5 0,0 2 5 15,0-2 4-15,1 1 1 0,2 0 1 0,-1 2-32 0,2 2-48 0,2-4-17 0,-2 3-2 16,3-1-5-16,0 2 1 0,2-3-4 0,1 3-3 0,2-3-2 0,3 3 2 16,0 3 2-16,3 0 5 0,2-1 8 0,3 3 10 0,0 1 8 0,5 1 3 15,3 3 6-15,1 1 2 0,2 3 4 0,5 3-2 0,0-2 3 0,3 5 5 16,4 1 7-16,0 4 7 0,2 1 7 0,0 2 4 0,3 1 0 0,1 2-4 0,-1 3-5 16,1 2-6-16,2 0-7 0,-3 0-3 0,-2 5-6 0,1-3-7 0,0 3-3 15,-5-2-4-15,0-1-8 0,0 1-10 0,-4-5-10 0,-3 2-9 0,-2-4-6 16,-2-4-5-16,0-2-1 0,-1-1 4 0,-4-3-1 0,-2-4-1 0,0-1 0 0,-3-1 1 0,1-2-2 0,-4-2-4 15,0-1-5-15,-2-1-5 0,0-2-4 16,-3 1-3-16,-1-3-4 0,0 1-2 0,-3 0-3 0,-2-2-3 0,2-1-6 16,-4 0-4-16,1 1-5 0,0-1-3 0,-3 0-14 0,-1-4-19 0,-1 0-35 0,0 0-42 15,0 2-51-15,-3 1-54 0,-2-3-53 0,-1-1-54 0,-5-1-43 0,3 0-40 16,-3-2-18-16,-5-3-6 0,0 0 0 0,-3-3 0 0,-2-3 12 0,0-2 19 16,-5-2 33-16,1-1 44 0,0-3 51 0,-2-2 54 0,-1-5 54 0,-1 1 53 0</inkml:trace>
  <inkml:trace contextRef="#ctx0" brushRef="#br0" timeOffset="-210374.94">15426 14921 98 0,'13'0'138'0,"1"3"13"16,-1-2 5-16,-1 3 8 0,1-3 10 0,-2 3 9 0,3-1 10 0,1-1 11 15,0 3 11-15,1-3 10 0,3 4 9 0,3 0-27 0,-1 3-46 0,3-1-28 0,1 0-19 16,0 2-11-16,0-2-4 0,-1 3-8 0,0-3-4 0,-2 0-3 0,2 1-3 16,-7-3-1-16,4 1-4 0,-5 1 3 0,1-2 2 0,-3 0 16 0,0 0 18 15,-1-1 11-15,0 1 9 0,-5 0 5 0,1-1 2 0,-4 0 4 0,3 0 6 16,-4-1 1-16,0 0 1 0,-3 1-4 0,-1 1-7 0,0-2-11 0,-3 1-11 0,0 2-18 15,-2 3-21-15,-4-1-15 0,-1 2-13 0,1 3-8 0,-7 1-7 0,3 1-10 16,-6 4-6-16,2 2-16 0,-5 0-17 0,-2 3-31 0,1 2-35 0,-4-1-38 16,-2 2-40-16,0 3-48 0,-5 0-46 0,1-1-45 0,-2 3-45 0,-2 1-35 15,-1-2-33-15,0 3-15 0,-1-2-6 0,-1 2 3 0,1-3 5 0,-4 3 27 16,2-4 33-16,0-1 38 0,-1 0 39 0,-1-2 44 0,1-3 48 0,2 3 43 16</inkml:trace>
  <inkml:trace contextRef="#ctx0" brushRef="#br0" timeOffset="-210043.45">14683 16883 30 0,'0'0'149'0,"-5"0"18"0,4-2 13 0,-4-1 7 0,2 2 7 15,0-4 4-15,1 1 0 0,-1-1 1 0,3 2-1 0,0-4-1 0,3-1 1 0,1 0 1 0,2-3-44 0,5-2-65 16,0 0-28-16,3 0-11 0,2-4-5 0,3 0-3 0,0-2 1 16,6-1 1-16,0 0 7 0,2-3 7 0,0-1 5 0,5-2 8 0,1 0 6 15,0 1 8-15,2-4 5 0,3 2 8 0,1-4 4 0,3 3 1 0,-3-2 0 16,5 0 2-16,-3 0-3 0,2-2-4 0,0 1-5 0,-2-3-7 0,0 1-3 16,0 1-4-16,0 0-8 0,-3 1-9 0,0-1-9 0,-2 2-10 0,-2 0-12 15,-3 2-11-15,1 3-20 0,-4 0-20 0,-1 1-21 0,-4 4-22 0,-1 2-27 0,-2 1-25 16,-4 3-34-16,-2 0-32 0,-1 3-29 0,-5-1-29 0,1 4-26 0,-2 1-27 0,-3-1-20 15,-2 2-16-15,-2 6 2 0,-2-5 9 0,-1 1 20 0,-2 0 16 0,-3 3 25 16,-1-1 25-16,-2 0 29 0,-5 2 34 0,2 0 29 0,-5 0 28 0</inkml:trace>
  <inkml:trace contextRef="#ctx0" brushRef="#br0" timeOffset="-209794.45">15408 15822 127 0,'-4'2'153'0,"1"-1"12"0,3-1 10 0,0 0 7 0,0 0 0 15,0 0 4-15,2-5 2 0,-1 2 3 0,4-4 6 0,3 0 6 0,-2-3 9 0,5 3-30 16,-1-6-42-16,6 2-26 0,-2-2-14 0,6-1-4 0,1 1-3 0,-2-1 6 15,5 0 7-15,-2 0 12 0,1 1 13 0,1 2 14 0,2-2 17 0,-3 3 8 16,2 1 9-16,-1-1-1 0,0 3-8 0,0-2-6 0,-1 4-5 0,1 0-5 16,-2 2-7-16,0 0-6 0,-1-1-7 0,-2 3-15 0,-2 1-18 0,2 0-19 15,-5 0-18-15,-1 1-16 0,1 3-17 0,-2-3-6 0,-2 3-2 0,-2 0 0 0,0 1-1 16,-3-3 0-16,3 4 0 0,-5-3 0 0,0 4-2 0,0-1 3 0,-3 1 4 16,0 3 0-16,0 0-4 0,-3 1 0 0,0 5 0 0,-3 0-2 0,-2 4-3 15,1 1-8-15,-2 3-14 0,-3 3-14 0,0 1-17 0,-3 2-28 0,0 4-34 0,-2-1-37 16,3 4-40-16,-7-1-48 0,3 4-50 0,-2-1-48 0,-2 1-46 0,3 2-35 15,-2 2-23-15,1 0-6 0,-1-2 4 0,2 4 8 0,-1-2 15 0,2 1 24 16,1-1 32-16,1 0 36 0,1-1 39 0,-2-1 47 0,2-1 53 0,2-1 49 0</inkml:trace>
  <inkml:trace contextRef="#ctx0" brushRef="#br0" timeOffset="-209501.69">15526 17262 77 0,'3'0'110'0,"0"0"14"16,-3 0 9-16,2 0 7 0,-2 0 2 0,6 0 4 0,-3 0 0 0,0-4 3 0,2 2 6 16,0-3 8-16,1 1-7 0,2-3-13 0,0 0-18 0,3-3-20 0,3-1-9 15,-1-4-3-15,3 0-3 0,0-2-4 0,1-3 4 0,1-2 2 0,2 0 0 16,0-3-1-16,1-1-6 0,0-3-7 0,1 0-7 0,-1-2-9 0,2 2-10 0,1-2-10 15,-1-1-9-15,0 3-10 0,2-3-5 0,-1 3-9 0,-1-2-11 0,-2 3-16 16,3 2-20-16,-2-1-21 0,0 1-26 0,-3 1-24 0,0 1-28 0,-3 2-26 0,-1-1-26 16,-2 3-28-16,1-1-13 0,-3 4-5 0,1 0-3 0,-3 2 3 0,-3-1 6 15,2 4 10-15,-4 0 17 0,-1 1 22 0,-2 2 24 0,-1 0 25 0,0 3 26 16</inkml:trace>
  <inkml:trace contextRef="#ctx0" brushRef="#br0" timeOffset="-209233.69">16029 16325 19 0,'-3'-3'142'15,"1"1"27"-15,1-1 14 0,-1-1 9 0,2 3 6 0,0-3 1 0,0 1-1 0,2 2-1 0,2-1 2 16,1-2 2-16,1 1 2 0,1-2 4 0,1-2-40 0,2 0-61 0,3-1-35 16,0 0-21-16,1-2-13 0,2 2-8 0,1-3-1 0,-1 2 0 0,1-2 2 15,2 2 3-15,-1 0 2 0,-1 1-3 0,-1 0-2 0,3 1-1 0,-3-1-1 16,1 2 1-16,0 0-1 0,-1 1 0 0,0 1-2 0,-2-1-2 0,-1 1-1 0,1-1-4 16,-1 1-1-16,1-1-2 0,1 2-2 0,-5 1 0 0,2-1-2 0,-4 0-1 0,1 3-2 15,-3-2-5-15,1 0 0 0,-1 2-2 0,-3 0-1 0,2 2 2 0,-1 1 0 16,-4 2-1-16,2 0 2 0,-4 4 3 0,2 0-3 0,-4 6-1 0,-1 3 0 15,0 1-2-15,-3 6 0 0,-1 0-2 0,-4 4-1 0,-1 1-4 0,-2 1-6 16,0 1-5-16,-3 3-4 0,-2-1-3 0,0-1-8 0,-1 0-10 0,-4 2-7 16,1-4-2-16,-2 3-9 0,-1-2-5 0,2-1-7 0,-2-2-5 0,-1-2-9 0,-1 1-10 15,0-4-7-15,0-2-12 0,0 1-10 0,0-4-10 0,-1-4-10 0,2 0-7 16,-1-3-13-16,3-4-16 0,2 0-1 0,-2-2 2 0,3-5 5 0,1 1 8 0,-3-4 9 16,4-2 12-16,0-1 14 0,-2-3 13 0,2-1 14 0,-1 0 17 0</inkml:trace>
  <inkml:trace contextRef="#ctx0" brushRef="#br0" timeOffset="-209031.62">14969 15810 34 0,'7'0'91'0,"-1"0"7"15,0 1 5-15,-1 2 4 0,0 0 2 0,0 0 5 0,0 2 3 0,-1-1 1 0,2 2 2 16,1 2 1-16,-1 1 1 0,4 0-24 0,0 4-37 0,0-1-19 0,1 2-13 0,3 3-12 15,-1-1-15-15,1 1-13 0,1 1-14 0,-1 2-18 0,0 1-19 0,0-2-21 16,0 3-20-16,-1-2-11 0,1 2-4 0,-1-1-3 0,-1 2-1 0,0-5 0 16,-1 1 0-16,-2-2 8 0,1 0 9 0,-2-4 9 0,-1-2 12 0</inkml:trace>
  <inkml:trace contextRef="#ctx0" brushRef="#br0" timeOffset="-208861.62">15641 16156 84 0,'13'11'116'15,"-2"0"11"-15,-3 1 8 0,-2 0 4 0,-2-3 3 0,0 2 3 0,1-2 0 16,-4 2-1-16,1 0 0 0,-1 2 2 0,-1-3-16 0,2 3-20 0,1-2-32 16,-1 1-32-16,0-1-19 0,1 3-11 0,0-1-13 0,0-2-11 0,0 1-15 0,1 0-19 15,2 0-18-15,-3-1-15 0,2 2-23 0,-2-4-27 0,2 1-10 0,-1 0-7 16,4 2-2-16,-2-2 1 0,-1-1 0 0,3 2 0 0,-3-3 4 0,3 0 7 0,-2 1 14 16,-1-3 16-16,1 1 18 0</inkml:trace>
  <inkml:trace contextRef="#ctx0" brushRef="#br0" timeOffset="-208682.62">16160 16575 32 0,'9'4'161'0,"-2"2"38"0,-2 1 21 0,1-1 17 0,-6-1 12 15,0 0 10-15,0 3 4 0,0 0 2 0,-2-2 2 0,-1 3 1 0,3-3 0 16,0 1-2-16,0-1-48 0,0 1-68 0,5-1-48 0,-2-1-37 0,2 2-25 0,-1 1-17 16,3-4-20-16,-1 1-22 0,3 2-21 0,0 0-25 0,0-3-23 0,0 3-24 15,-1 0-25-15,2-2-24 0,-2 1-28 0,1 2-25 0,-1-4-20 0,2 3-15 0,-1 0-7 16,1-2 1-16,-4 1 5 0,0 1 10 0,-1-1 18 0,1 1 20 0,-3-1 23 15,-1-4 24-15,-2-2 25 0,0 0 26 0</inkml:trace>
  <inkml:trace contextRef="#ctx0" brushRef="#br0" timeOffset="-202314.55">17988 14570 73 0,'0'-7'76'15,"0"2"3"-15,0-1 2 0,-2-3 4 0,1 2 4 0,-3-1 6 0,1 0 5 16,1 1 5-16,1 1 6 0,-1-3 4 0,1 1-14 0,-2 1-24 0,1-1-9 0,-1 2-4 15,2-2 5-15,1 2 3 0,0-3 6 0,-4 4 8 0,4-3 4 0,-1 2 1 16,-1-1 1-16,0 0 0 0,2 1 0 0,-3-1-1 0,2 2-2 0,-3 2 1 16,3-4 1-16,-1 3 0 0,1 0-1 0,1 0-3 0,-2 3-4 0,-1-3-9 15,2 2-5-15,1 2-7 0,-2-3-4 0,2 3-4 0,0-2-3 0,0 2 0 16,0-4-4-16,-1 2-4 0,1 2-3 0,0-2-5 0,0 2-4 0,-4-3-2 0,4 3-1 16,-1 0-1-16,1 0-1 0,-2-2-2 0,2 2 0 0,0 0 0 0,0 0-3 15,0 0-3-15,0 0 0 0,0 0-1 0,0 0-1 0,0 4-2 0,0-1 0 16,2 4-2-16,-1-1 2 0,3 3 4 0,-3 3 3 0,2-1 7 0,2 4 1 15,-4 0 6-15,2 1 6 0,1 3 8 0,-1 1 6 0,0 0 4 0,2 2 7 0,-2-2 5 16,0 3 5-16,-1 1 7 0,2-1 0 0,-2 2-2 0,-1-2 0 16,1 2-3-16,0 0-5 0,-1 0-5 0,-1 1-5 0,0-2-3 0,0-1-5 15,0-1-2-15,0 0-8 0,0 0-5 0,2-4-5 0,-2 0-5 0,2-1-1 0,-2-1-2 0,0-2-1 16,1-1-2-16,-1-3 0 0,0 0 0 0,0-1 0 0,0-3-2 0,0 0 0 16,0-2 1-16,0-1 2 0,0-3 4 0,0 4 2 0,0-4 2 0,0 0 1 15,0 0 0-15,0 0 1 0,3 0 2 0,-3 0 0 0,2-4 2 0,0 3-2 16,-2-3-2-16,0 0-1 0,0-2-4 0,0-2-2 0,0 0-3 0,0-6-6 15,0 3-5-15,0-6-3 0,0-1-3 0,0-2-3 0,0-2-3 0,0-2-1 16,1-1 0-16,-1-1 0 0,2 0 0 0,-1-3 0 0,-1-1 1 0,2 0-1 16,-2 0-2-16,0 2 0 0,3-4 2 0,-3 2 0 0,1 2-2 0,-1 1 0 0,0 3 1 15,2-2-1-15,-2 5-4 0,1-1 1 0,-1 3 0 0,2 5 1 0,-2-1-2 16,0 3 1-16,2 2 1 0,-1 1 1 0,-1 4-1 0,0 0 1 0,0 2 0 16,0 3 0-16,0 0 0 0,0 0 0 0,0 0 0 0,0 0-1 0,0 0 1 0,0 3-1 15,0 2 2-15,0 2-1 0,0 0 0 0,0 3-1 0,2 2 2 0,0-1 0 16,-2 6-1-16,1-1 0 0,1 2 0 0,-1 2 3 0,-1 2 2 0,0 0-1 15,2 2 0-15,0-1 0 0,-2 0-1 0,0-2 0 0,0 1-1 0,0-2 0 16,-4 2-1-16,4-2 2 0,-1 0 1 0,-1-1 1 0,2-3 0 0,0 1-3 16,-1-1 0-16,1 0 0 0,-2-1 0 0,0-2-1 0,2-2 0 0,0 1-1 0,-1-2 1 0,-1 0 1 0,2-4 0 0,-2 1-1 0,2-3 0 0,0 0-1 15,0-4 1 1,0 4 2-16,0-4 1 0,0 0-1 0,0 0 1 0,0 0 1 0,0 0 0 16,2-2 3-16,1-1 2 0,-3 0 1 0,2-4 0 0,0 1-1 0,-1-4 0 15,1-3 1-15,1 0 1 0,0-2-1 0,-1-3-1 0,1-2 0 0,-1-2 1 0,2-1-1 16,-2-2 0-16,1 0-1 0,0-1-4 0,-1-1 0 0,-1 1-1 0,-1 1 3 15,2 1 2-15,-1 0-1 0,-1 3-4 0,0 1-1 0,0 3 0 0,0 2-2 16,0 3 0-16,0 2-1 0,0 1-1 0,0 5 1 0,0 1-1 0,0 3 0 16,0 0 1-16,2 1-4 0,0 3-2 0,-1 2 0 0,2 2 2 0,1 5 2 15,2 2 2-15,-5 1 0 0,4 5-1 0,-2 2 1 0,0 3 0 0,1 2 0 16,-1 4-1-16,-2 1 0 0,3 2-4 0,-3 0 3 0,4 2 3 0,-4-1-2 0,2 0-2 16,-1-1-16-16,1 0-20 0,0-2-42 0,1 0-49 0,1-3-69 0,-2-2-76 15,3-3-63-15,-2 1-56 0,1-3-23 0,2-1-10 0,-2-4-6 0,-1-5-6 16,1-1 1-16,-5-4 0 0,0-8 15 0,0 0 22 0,0 0 40 0,-6-6 52 0,-1-6 67 15,1-3 80-15</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8-17T00:37:43.958"/>
    </inkml:context>
    <inkml:brush xml:id="br0">
      <inkml:brushProperty name="width" value="0.05292" units="cm"/>
      <inkml:brushProperty name="height" value="0.05292" units="cm"/>
      <inkml:brushProperty name="color" value="#FF0000"/>
    </inkml:brush>
  </inkml:definitions>
  <inkml:trace contextRef="#ctx0" brushRef="#br0">25665 1177 0,'0'80'78,"0"52"-63,26-79-15,-26-40 16,79 159 0,-79-159-16,40 14 31,-27-27-15,1-79-1,-14 65-15,13-158 31,-13 106-15,0 53-16,0-13 31,-27 26-15,-12 0 15,-1 0-15,-26 0 15</inkml:trace>
  <inkml:trace contextRef="#ctx0" brushRef="#br0" timeOffset="557.77">25995 1614 0,'14'0'47,"78"0"-31,-79 0-16,1 0 0,-1 0 0,0 0 0,0 0 0,1 0 0,-1 0 0,-13 13 0,13-13 0,0 0 15,0 0-15,1 0 0,12 0 0,-13 0 0,1 13 0,-1-13 0,635 106 31,-211 0-15,-424-106-16,13 13 0,543 106 31,-463-105-15,-93-14 0,-52 0 15,12 0 0</inkml:trace>
  <inkml:trace contextRef="#ctx0" brushRef="#br0" timeOffset="988.52">28046 1984 0,'0'0'0,"-13"27"47,-1 26-31,14-40-16,27 133 31,13-146-15,39 0-1,-66 0-15,80 0 16,26-146 15,-119 67-15,0-1-1,0 67-15,-27-27 32,14 40 14,-27 0-30,-79 40 15,-39 66 1,144-106-32,14 13 0,-79 40 15</inkml:trace>
  <inkml:trace contextRef="#ctx0" brushRef="#br0" timeOffset="2161.09">25942 2910 0,'93'-26'78,"105"-53"-63,-184 79-15,12-14 0,1 1 0,-14 13 0,476-185 16,-449 172 0,-27 13-16,424-146 31,-411 133-31,-13 13 0,1 0 0,-14-13 0,13 13 0,0 0 0,0 0 0,54-27 16,-67 14 171,13 0-171,-13 0-16,132-27 47,-119 40-47,0-13 0,318-67 31,-172 54-16,-66 13 1,-80 13 0,-13-14 31</inkml:trace>
  <inkml:trace contextRef="#ctx0" brushRef="#br0" timeOffset="3085.76">25704 2831 0,'14'13'94,"-14"67"-79,0-67-15,13 132 32,13-78-17,14-54 1,39-93 15,-79 67-15,13 0-16,27-119 15,-27 118 1,27-52 0,-27 53 15,-26 13 31,-13 0-46,-1 0 0,-39 0-1,53 0-15,-40 13 16</inkml:trace>
  <inkml:trace contextRef="#ctx0" brushRef="#br0" timeOffset="3787.2">25969 3202 0,'0'13'62,"79"159"-30,-66-159-32,1 0 0,-1 0 0,-13 1 0,13-1 0,278 265 15,-225-225 1,-26-14-16,0-12 0,-27-27 0,0 13 0,27 13 0,-14 14 0,14-27 0,-40 1 0,556 303 16,-464-264-1,-65-40-15,594 252 16,-607-252-16,25-13 15,133 66 1,-132-53 0,-53-13 46,0 0-46</inkml:trace>
  <inkml:trace contextRef="#ctx0" brushRef="#br0" timeOffset="4233.38">28205 4630 0,'0'66'31,"0"-26"-15,0-27-16,0 1 0,0-1 0,0 40 15,39-14 1,-25-39-16,-1 14 31,40-54-15,-27-13-1,-26 13 1,13 27-16,-13-13 16,0-27-1,-13 13 1,-27-13 0,1 0-1,26 53-15,-1 0 0,-25-26 31,25 26 32</inkml:trace>
  <inkml:trace contextRef="#ctx0" brushRef="#br0" timeOffset="5304.93">28244 2553 0,'0'-13'16,"0"0"-1,0-27 1,0 27 0,0-14-1,0 67 32,14 106-31,-14-133-16,0 27 0,0-27 0,13 423 31,-13-131-15,0-292-16,-13 0 0,-14 437 31,27-424-31,0 14 0,0-27 0,0 1 0,27 157 31,-27-157-31,0-1 0,13 40 31,-13 66 94,0-93-125,0-12 0,0-1 0,13 185 32,-13-184-32,0-1 0,13 0 15,-13-26 79</inkml:trace>
  <inkml:trace contextRef="#ctx0" brushRef="#br0" timeOffset="6027.28">28191 5093 0,'-53'0'31,"-26"40"-15,-80 0 0,159-27-16,-26-13 0,13 13 0,-14-13 0,14 0 0,0 13 0,-503 133 31,66 13-15,397-146-16,-754 172 31,185-106-16,609-79-15,0 0 16,0 0-16,-54 0 16</inkml:trace>
  <inkml:trace contextRef="#ctx0" brushRef="#br0" timeOffset="6767.5">25162 5781 0,'-13'13'15,"13"1"-15,-14-14 0,-12 26 16,13-13-1,-1 14 1,1 79 15,26-53 1,67-53-1,-1-14-16,1 1 1,-1 0 15,-79-40-15,26 0 0,14 0 15,-40 40 0,-66 0 0,26-1-15,27 14-16,-27-13 16,-13 13-1,40 0 1</inkml:trace>
  <inkml:trace contextRef="#ctx0" brushRef="#br0" timeOffset="14312.9">27014 1574 0,'0'40'78,"0"53"-62,0-80-16,0 159 31,0-146-15,0-12-1</inkml:trace>
  <inkml:trace contextRef="#ctx0" brushRef="#br0" timeOffset="16012.96">26829 3929 0,'0'40'47,"-53"0"-32,53-27-15,-13-13 0,13 26 31,-14-26-15,1 27 0,0-1-1,13-13 1,0 14 62,0 26-62,0 0-1,0-27 1,0-13 15</inkml:trace>
  <inkml:trace contextRef="#ctx0" brushRef="#br0" timeOffset="51553.25">30559 2858 0,'-13'-14'0,"-79"-118"15,92 119 1,-93-67 0</inkml:trace>
  <inkml:trace contextRef="#ctx0" brushRef="#br0" timeOffset="54695.65">22079 10094 0,'14'13'79,"12"0"-64,133 120 16,-40-1-15,-106-119-16,0-13 0,159 238 31,-145-172-15,-67-26 15,-66 0-15,93-40-16,0 0 0,0 0 0,-159 13 31,132-13-15,40 13 62,119-13-47,-106 0-31,67 0 16,12 14-1,-26-14 17,-52 0-32,105 52 15,-93-38 1,-13-1-16,1-13 0,52 40 15</inkml:trace>
  <inkml:trace contextRef="#ctx0" brushRef="#br0" timeOffset="55563.4">23032 10478 0,'13'13'31,"-13"119"1,0-119-32,-26 159 31,13-66-15,-14-53-1,27-40 16,0-39 16,27-146-31,-14 159 0,172-186-1,-172 173 1,0 26-16,-13-14 0,14 14 0,197-52 15,-197 52-15,-1 0 16,0 0-16,93 0 16,-80 0-1,-12 26 1,12 53 0,-26-65-16,0-1 0,13 13 15,27 133 1,-27-159-16,-13 13 0,0 1 0,13-1 15,14 106 17,-27-93-17,0 1 1,0-1 0,-13 27 15,13-40 31,-14 1-46,14-1-16,0 0 0,-13 93 16,-13-27-1,26-66-15,0 1 31,-14-14 1</inkml:trace>
  <inkml:trace contextRef="#ctx0" brushRef="#br0" timeOffset="56802.64">24421 9684 0,'27'66'15,"-27"-26"1,52 52-1,67-12 1,-13-80 15,-92 0-15,-1 0-16,53-66 16,-66 13-1,0 39-15,0 1 16,-93-106-1,80 119-15,-66-53 16,-14 13 0,93 27-16,-79 0 15,26 0 1,40 13-16,-27-992 16,0 1984-1,27-979 16,13 27-15,0-14 0</inkml:trace>
  <inkml:trace contextRef="#ctx0" brushRef="#br0" timeOffset="57517.28">24831 9856 0,'53'0'47,"79"0"-32,-105 0-15,-14 0 0,0 0 0,0 0 16,1 0-16,356 13 16,-343-13-16,264 0 15,185 0 17,-463 0-32,0 0 15,93 0 16</inkml:trace>
  <inkml:trace contextRef="#ctx0" brushRef="#br0" timeOffset="57964.36">26419 10001 0,'0'14'0,"0"-28"0,13 133 16,-13-105-16,13-14 0,-13 13 0,0 0 15,106 106 1,-106-106-16,66 14 16,-53-27-16,67 13 15,12-13 1,-92-13-16,14 13 0,-1-27 15,40-52 1,-53 66-16,0 0 0,13 13 0,13-93 16,-26 40-1,0 13 1,-26 1 0,26 25-16,-159-65 31,40 53-16,106 26-15,0-14 0,-146 14 32,106 0-17</inkml:trace>
  <inkml:trace contextRef="#ctx0" brushRef="#br0" timeOffset="108234.6">12898 13626 0,'0'13'47,"40"1"-31,-27-14-16,146 0 31,-53 0-15,-13 0-1,-14 0 1,-66 0-1,-13 13 48</inkml:trace>
  <inkml:trace contextRef="#ctx0" brushRef="#br0" timeOffset="108662.34">12740 14089 0,'26'0'31,"-13"0"-31,1 0 0,118 27 16,-106-27-1,-12 0-15,-1 0 0,265 26 16,-120-26 0,-131 0-1,65 0 1,-78 0 31,-1 0-16</inkml:trace>
  <inkml:trace contextRef="#ctx0" brushRef="#br0" timeOffset="109063.54">14261 13666 0,'0'0'0,"-26"40"31,-107 145 0,54-106-15,26-13 0,53-53-16,-13-13 0,0 27 15,39-80 32,-13 40-31,-13 0-16,27-1 0</inkml:trace>
  <inkml:trace contextRef="#ctx0" brushRef="#br0" timeOffset="109409.73">14446 13494 0,'40'26'32,"-14"40"-17,27 27 1,27 26-1,-80-106-15,132 159 32,-132-158-32,13-1 15,-13 0 17,-26 0 14,-1-13-46</inkml:trace>
  <inkml:trace contextRef="#ctx0" brushRef="#br0" timeOffset="109953.47">14116 14102 0,'13'-13'15,"0"13"1,53-26-1,93 12 1,-146 14-16,14 0 16,65 0-1,-79 0-15,1 0 16,52 14 0,-53-14-16,0 0 0,-13 13 15,27 27 1,-27 26-1,0-53-15,0 53 16,0-53-16,-27 133 31,-12-93-15,39-40-16,-40 13 31,27-26-15,-1 0-1,-12 0 1,-27-13 0,0-26-1,53 25-15,-40 1 16</inkml:trace>
  <inkml:trace contextRef="#ctx0" brushRef="#br0" timeOffset="110220.53">14340 14354 0,'0'0'0,"-26"26"63,-53 14-48,65-27-15,-52 27 16,40-14-1,13-26 1,13 13 0,13 14-1,0-27-15</inkml:trace>
  <inkml:trace contextRef="#ctx0" brushRef="#br0" timeOffset="110657.83">15253 14102 0,'0'93'47,"-53"119"-16,53-199-31,0 0 0,-39 80 32,39-159 14,0 39-30</inkml:trace>
  <inkml:trace contextRef="#ctx0" brushRef="#br0" timeOffset="111241.79">15306 13560 0,'0'-13'0,"13"13"0,-26 13 0,40-53 16,12 40 0,27-26-1,-52 26-15,250-13 31,-92-1-15,-159 14-16,1 0 0,-1 0 0,185-13 31,-171 13-15,-14 13 0,13 14-1,-26-14-15,14 14 16,-1 25-1,-13 15 1,0-54-16,0 304 31,13-92-15,-13-198-16,13-14 0,-13 0 0,0 14 0,80 237 31,-80-251-31,0 1 0,26 78 31,-26-79-31,-26-65 47,13 38-31,13 1-16,-14 0 0,-78-93 16,52 66-1</inkml:trace>
  <inkml:trace contextRef="#ctx0" brushRef="#br0" timeOffset="111672.38">15835 13692 0,'0'0'0,"-13"0"31,-13 14-15,-27 52-1,0-13 17,40-40-1</inkml:trace>
  <inkml:trace contextRef="#ctx0" brushRef="#br0" timeOffset="112098.78">15928 13864 0,'66'13'31,"-132"-26"-31,159 26 16,-93 14 15,0-14-15,-40 53-1,-40 14 17,67-80-32,-79 53 15,78-53-15,14 13 0,-238 93 32,225-93-32,-212 27 15,212-40 1,0 0-16,-40 0 15,66-27 64</inkml:trace>
  <inkml:trace contextRef="#ctx0" brushRef="#br0" timeOffset="112393.18">15610 14076 0,'106'53'31,"-212"-106"-31,331 225 31,-159-1111 1,-66 1944-1,-13-979 16</inkml:trace>
  <inkml:trace contextRef="#ctx0" brushRef="#br0" timeOffset="112646.33">15610 14380 0,'27'13'32,"39"27"-1,-40-13-15,1-1-1,-14 0 1,-13-12-1</inkml:trace>
  <inkml:trace contextRef="#ctx0" brushRef="#br0" timeOffset="112834.99">15756 14539 0,'0'13'16,"0"0"-1,0 27 1,0-13 0</inkml:trace>
  <inkml:trace contextRef="#ctx0" brushRef="#br0" timeOffset="113202.93">15505 14671 0,'0'0'0,"26"0"16,120 0-1,12 0 1,-144 0-16,-1 0 0,0 0 0,0 0 0,344 27 31,-343-27-31,118 26 16,-13-13 15,-132 1 63</inkml:trace>
  <inkml:trace contextRef="#ctx0" brushRef="#br0" timeOffset="122832.79">5226 4961 0,'0'0'0,"-27"-13"0,27 0 0,-13 13 0,0-14 0,-40-12 15,-13-1 1,39 27 0,-13 14-1,1 12 1,-1-13-1</inkml:trace>
  <inkml:trace contextRef="#ctx0" brushRef="#br0" timeOffset="123612.95">6773 5847 0,'-39'0'15,"78"0"-15,-356-13 16,304 13-16,-1 0 0,-118 0 16,0 40-1,132-27-15,-13-13 0,-1 13 0,-250 186 32,118-27-17,133-172-15,13 13 0,0 0 0,-13 0 0,0-13 0,13 14 0,0-1 0,0 27 16,0-27-16,105 357 31,81-211-15,-173-146-16,13 14 0,-13-27 0,1 13 0,-1 0 0,278 106 31,-145-79-15,78 13 15,1-14-16,-198-25 1,-14-14-16,13 0 0,-12 0 0,-1 0 0,132 13 16,-92-13-1,-79-79 17,-27 12-17</inkml:trace>
  <inkml:trace contextRef="#ctx0" brushRef="#br0" timeOffset="124926.46">8281 2461 0,'-13'-14'15,"0"-25"1,13 26-16,-40-40 16,40 26-1,-13 27 17,-40 66-17,40-66-15,13 27 0,-13-14 0,-93 291 31,79-92-15,27-199-16,0 0 0,0 80 16,0 13-1,0-93-15,14 0 0,78 80 16,-79-80 0,54 0-1,-67-79 16,0 53-15,-27-66 0</inkml:trace>
  <inkml:trace contextRef="#ctx0" brushRef="#br0" timeOffset="126703.64">8295 2447 0,'39'-66'31,"-12"27"-15,-27 25-16,92-131 31,1-54-15,-80 173-16,-13 13 0,185-318 31,1 186-15,-173 131-1,0 14-15,0 0 0,93-13 16,-93 13 0,173 79-1,-173-79 1,251 159 0,-237-132-1,171 184 1,-184-197-16,12 25 15,80 199 1,-106-224-16,0-1 0,13-13 0,-13 13 0,0 0 16,27 199-1,-27-199-15,0 0 0,0 331 32,-14-158-17,1-173-15,13 13 0,0-13 0,-106 318 31,14-106-15,78-212-16,-65 146 16,-106 106 15,158-252-31,14 0 0,-13 0 0,-239 159 31,252-172-31,-212 53 31,146-53-15,-27 0 0,93 0-16,13-13 0,-14 13 0,1 0 0,-212-66 31,212 66-31,0-13 0,-172-93 16,158 106-1,27-13-15,-13-1 0,-67-118 16,67 106-1,-53-173 1,40 40 0,26 133-16,0 13 15,0-292 1,0 292-16,0-13 0,0 13 16,0-1-16,0 1 0,0-212 15,-14 119 1,1 93-16,0-27 31</inkml:trace>
  <inkml:trace contextRef="#ctx0" brushRef="#br0" timeOffset="127224.63">8612 2527 0,'0'66'63,"-66"225"-32,66-278-31,0 0 0,-13 1 0,-93 237 31,53-105 0,53-173 16,-13 1-31,13-1 0</inkml:trace>
  <inkml:trace contextRef="#ctx0" brushRef="#br0" timeOffset="127630.2">8705 2699 0,'0'0'0,"13"-13"16,27 66 31,-1 118-32,-39-157-15,14-1 0,-1 13 0,-13-12 0,26 12 16,67 252 0,-40-133-1,-53-131-15,53 92 16,-14-27-1,-39-66 1,-13-26 31,-13-27-31,-40 1-1,-14-1 1</inkml:trace>
  <inkml:trace contextRef="#ctx0" brushRef="#br0" timeOffset="127920.91">8625 3334 0,'27'0'47,"-1"0"-32,-12 0-15,-1 0 16,79-66 0,1-14 15,-67 67-16,-12 13 1,-1 0-16</inkml:trace>
  <inkml:trace contextRef="#ctx0" brushRef="#br0" timeOffset="128941.06">11695 1812 0,'-14'0'15,"-39"67"1,53-54-16,-13-13 0,13 13 0,-145 278 31,131-278-31,14 1 0,-119 210 16,119-197-16,-26 13 0,26-27 0,-13 13 0,-106 477 31,105-185-15,14-305-16,0 13 0,53 252 15,172 278 1,-212-543 0,14 0-16,-14 14 0,-13-14 0,13 0 0,14 13 0,-14-26 0,0 14 0,1-1 0,-1-13 0,159 66 15,-133-66 1,-25 0-16,-1 0 0,146 0 15,171-265 1,-316 252-16,-1 0 0,0 0 0,0 13 0,0-27 16,1 14-16,184-569 15,-198 556-15,13-54 16,-26-370 0,0 437-16,13-13 0,-238-437 31,13 225-16,212 211-15,-1 27 0,-356-264 32,185 211-17,172 53-15,-1 0 0,1 0 0,-212-14 16,212 28 0,-40 52-1,40-53 16</inkml:trace>
  <inkml:trace contextRef="#ctx0" brushRef="#br0" timeOffset="129410.6">11734 2527 0,'0'13'47,"-13"93"-31,-40 370 15,53-463-31,0 14 0,-13-14 0,13 0 0,0 1 0,-40 263 16,40-263-1,-13-1-15,13 93 16,0-133 31,0-39-32,0 53-15,0 0 0,0-27 16</inkml:trace>
  <inkml:trace contextRef="#ctx0" brushRef="#br0" timeOffset="130271.2">11721 2672 0,'13'-26'15,"14"26"32,12 0-31,94 26 15,-54 1-15,-66-27-16,40 66 15,-53 27 32,-26-41-31,-40-25-1,26-1 1,27-26-16,13 14 0,-14-14 0,-78 39 31,39-12-15,27-14 0,26 0-1,13-13 32,26 0-31,41 0 15,-1 13-15,120 93-1,-186-92 1,53 91-1,-66-78 1,13-27-16,-13 13 0,0 119 16,0-118-16,0 52 31,0-53-15,0 0-1,-79 0 1,66-13-16,-1 0 0,1 14 15,-159-14 1,159 0-16,-146 0 31,67 0-15,78 0-16,1 0 0,-159 0 31,106 39-15,53-39-16,0 14 15</inkml:trace>
  <inkml:trace contextRef="#ctx0" brushRef="#br0" timeOffset="131278.69">9750 2474 0,'26'0'47,"-12"0"-31,-1 0-16,0 0 0,0 0 0,133 0 15,-133 0 1,0 0-16,0 0 0,14 0 0,-14 0 0,397-40 15,-185 27 1,-212 13-16,1 0 0,-1 0 16,0 0-16,0 0 0,1 0 0,-1 0 0,53-13 15</inkml:trace>
  <inkml:trace contextRef="#ctx0" brushRef="#br0" timeOffset="132049.41">9591 3426 0,'13'0'31,"14"0"1,13 0-17,131 0 17,-157 0-32,171-39 15,199-27 1,-358 66-16,278-53 15,159 26 1,-449 27 0,-1 0-16,0 0 0,0 0 0,0 0 0,80-13 15,-159 26 32,53 0-31,-67 54-1,41-14 17</inkml:trace>
  <inkml:trace contextRef="#ctx0" brushRef="#br0" timeOffset="132922.46">9538 3797 0,'53'0'16,"-53"13"-1,53 14 1,0 25 15,-40-38-15,0-14-16,159 92 15,27 1 1,-173-93-16,1 0 0,-1 0 0,-13 13 16,477 106-1,-450-119-15,-27 13 0,423 14 32,-317-14-17,-105-13-15,-1 0 16,0 0 62,-13 13-47,13-13 47,1 0-62,-1 0 15,-13 14-15</inkml:trace>
  <inkml:trace contextRef="#ctx0" brushRef="#br0" timeOffset="135456.04">8784 1932 0,'0'13'63,"0"265"-32,0-265-31,0 0 0,0 0 0,0 1 0,0 250 16,0-251-16,0 14 15,66 158 1,-26-145-1,-14-27 1,-12-13-16,12 0 16,-13 0-1,1-53 1,-1 40-16,13-27 16,40-53 15,1 41-16,-67 38-15,13 14 0,146-119 32,-80 53-17,-66 66-15,14-66 16,-27 26 0,0-13-1,-14 40 1,1-13-1,-40-1 1,53 14 0,-39 0-1,-14 0 17,13-1-17,-26-12 16,13 13-15,0 13 15,40 0-15</inkml:trace>
  <inkml:trace contextRef="#ctx0" brushRef="#br0" timeOffset="135834.85">8956 2143 0,'0'27'47,"40"65"-31,-40-78-1,26 78 1,-26-79 0,0 1-16,27 78 15,-14-79 16,-26-13 16</inkml:trace>
  <inkml:trace contextRef="#ctx0" brushRef="#br0" timeOffset="136459.6">9115 2276 0,'-27'13'78,"-25"26"-63,12-25 1,0-1 0,27-13-1,-14 13 17,14-13-1,0 0 31</inkml:trace>
  <inkml:trace contextRef="#ctx0" brushRef="#br0" timeOffset="138828.45">9194 2276 0,'14'0'62,"12"0"-46,106-14 15,-92 1-31,-27 13 0,239-53 31,-239 53-31,0 0 0,13 0 0,-12 0 0,12-13 0,1 13 0,-14 0 0,0 0 0,331-27 16,-331 27-16,0 0 16,14 0-16,264 0 15,-212 27 1,-65-27 0,-1 13 15,40-13-16,-40 0-15,199 13 32,-133-13-17,-66 0-15,0 0 32,1 14-17,-1-14-15,27 13 16,-27 13-1,13-12 1,-13-14 31,14 26-31,-27-13-16,106 53 31,-67-39-16,-52-14 32,-26-13-31</inkml:trace>
  <inkml:trace contextRef="#ctx0" brushRef="#br0" timeOffset="139888.76">9009 2395 0,'27'13'46,"12"0"-30,-39 0-16,13-13 16,120 40-1,52-27 1,-172 0-16,0-13 0,1 0 0,-1 0 0,0 0 16,0 0-16,1 0 0,12 0 0,0 14 0,-12-14 0,12 0 0,1 0 0,369 13 15,-382-13-15,12 0 0,133 13 16,-146-13-16,0 0 0,675 40 31,-674-40-31,-1 0 0,40 0 31,-67 0 32</inkml:trace>
  <inkml:trace contextRef="#ctx0" brushRef="#br0" timeOffset="141077.26">8930 2606 0,'13'0'31,"13"27"-15,-12-27-16,-14 13 0,132 93 31,-26-40-15,-93-66-16,13 13 0,-12-13 0,-1 13 0,0-13 16,0 14-16,1-14 0,-14 13 0,277 53 15,-12-26 1,-252-27-16,0-13 0,14 0 0,462 13 31,-303-13-15,-67 0-1,-80-26 1,-39 12 15,0-12-15,0-1 15,14 27-15,12-13-1,27-26 1,-40 39-16,172-53 31,40 0-15,-212 40-1,-13-1 79,-13 14-78,0 0 15,0 0-15</inkml:trace>
  <inkml:trace contextRef="#ctx0" brushRef="#br0" timeOffset="142640.99">11284 2249 0,'0'40'62,"-26"-1"-46,26-25-16,-40 105 31,-26 145-15,66-250-1,-13 184 1,13-185-16,0 0 16,66 93-1,-66-93-15,0 1 16,79 52 0,-65-66-16,25-979 31,-12 1984-16,26-991 1,0-14 0,26 0 15,-26-40-15,-40 27-16,-13-1 0,13 14 15,40-105 1,-26 25-1,-27 67-15,0-146 32,-27 106-17,27 40-15,-66-106 32,27 26-17,-28-12 1,67 91-1,-66-25 1,13 12 15,27 27-15,13 0 0,-40-13-1,26 13 16,14 0-15</inkml:trace>
  <inkml:trace contextRef="#ctx0" brushRef="#br0" timeOffset="143841.66">12356 2011 0,'-40'26'94,"-92"54"-78,132-54-16,-13-26 0,0 0 0,-1 0 0,1 13 0,-225 120 31,93-67-15,131-66-16,1 0 0,13 13 0,-119 40 31</inkml:trace>
  <inkml:trace contextRef="#ctx0" brushRef="#br0" timeOffset="144433.56">11562 2315 0,'-13'0'32,"-13"27"-17,26-14-15,0 0 0,-14-13 0,14 13 0,-13-13 0,13 14 0,-92 171 31,92-172-31,0 27 16,0-27 0,13 0 31,26-13-32,147-40 16,25-26-15,-197 53-16,131-27 16,-66 1-1,-105 39 63</inkml:trace>
  <inkml:trace contextRef="#ctx0" brushRef="#br0" timeOffset="145650.37">12435 1521 0,'14'27'110,"52"65"-95,-66-78-15,66 65 16,-53-79 0,14 27-1,-27-14 1,13-13 46</inkml:trace>
  <inkml:trace contextRef="#ctx0" brushRef="#br0" timeOffset="146637.75">12938 1561 0,'-13'27'62,"-53"12"-46,53-39-16,-120 53 15,133-40 1,-13-13-16,-27 27 31,27-14-31,0 0 141,13 1-125,0 12 93,0 14-93,0-27-16,13 66 15,-13-65-15,0-1 0,0 0 0,0 0 16,13-13-16,14 146 15,-27-133-15,0 0 0,13-13 0,13 133 32,-26-107-17,0-13 32,0 0-31</inkml:trace>
  <inkml:trace contextRef="#ctx0" brushRef="#br0" timeOffset="151801.24">10835 2844 0,'-14'0'15,"1"0"17,13 119-1,66 172-16,-66-277-15,14 39 16,144 410 0,-158-450-16,14 13 15,-41-65 32,1-1-31,26 27-16</inkml:trace>
  <inkml:trace contextRef="#ctx0" brushRef="#br0" timeOffset="152859.1">14274 1998 0,'14'79'47,"25"172"-32,-39-237-15,13-1 0,-13 0 0,0 14 0,0-14 0,0 0 16,0 13-16,67 543 31,-67-555-31,0 12 0,0-13 0,0 159 31,0-145-15,0-14-16,13-53 63</inkml:trace>
  <inkml:trace contextRef="#ctx0" brushRef="#br0" timeOffset="153211.29">14711 2117 0,'53'26'47,"26"93"-31,-66-105-16,1-1 0,-1 0 0,0-1005 0,0 1997 16,-13-992-16,159 146 15,-53-53 1,-53-66-1,-40-27 1,0-13 15</inkml:trace>
  <inkml:trace contextRef="#ctx0" brushRef="#br0" timeOffset="153907.92">15994 2289 0,'-53'53'62,"-53"39"-46,-211 67 15,132-93-15,105-26-1,54-27 1,26 27 187,0 118-187,0-144-1,39 237 1,-25-224-16,-14-14 0,39 198 31,-39-184-15,14-27 62</inkml:trace>
  <inkml:trace contextRef="#ctx0" brushRef="#br0" timeOffset="154429.65">16576 2130 0,'0'40'78,"0"118"-62,0-144-16,0-1 0,0 0 0,40 622 31,-27-198-15,-13-398-16,0-12 0,0 13 0,0 277 31,13-330 31,-13-14-46,0 14-16,14 0 16</inkml:trace>
  <inkml:trace contextRef="#ctx0" brushRef="#br0" timeOffset="155124.81">17529 2540 0,'26'27'47,"1"39"-32,-14-66-15,53 92 16,159 107 0,-212-186-16,0-13 0,120 79 15,-28-26 1,-91-53-16,-1 0 0,-13 13 0,53 1 31,-40-1-15,-26 40 15,13-40-31,-13-13 0,-80 79 31,-13-12-15,93-54-16,-186 79 31,186-78-31,-106 78 16,0 14-1,13 13 1,106-106 0</inkml:trace>
  <inkml:trace contextRef="#ctx0" brushRef="#br0" timeOffset="155506.01">17634 4366 0,'120'-159'31,"-240"318"-31,570-583 31,-423 411-31,-14 0 0,0 0 0,0-1 0,265-263 31,-185 158-15,-93 105-16,0 1 0,13 13 0,-13-13 0,27-40 31,-14 53 1,13 0-17</inkml:trace>
  <inkml:trace contextRef="#ctx0" brushRef="#br0" timeOffset="155999.96">19050 2209 0,'13'0'15,"0"172"17,-13-158-32,0 12 0,0-13 0,0 0 0,0 1 0,0-1 0,0 0 0,0 40 15,-26 489 17,26-515-32,0-14 0,0 0 0,0 1 0,0 316 31,0-171-16,0-146-15,0 1 0,0-1 0,0 132 16,0-118 15</inkml:trace>
  <inkml:trace contextRef="#ctx0" brushRef="#br0" timeOffset="157063.35">19526 2447 0,'13'0'16,"1"0"47,52 67-48,-53-67-15,199 277 31,-199-263-31,13-1 0,-26 0 0,463 463 32,-449-449-32,-1-14 0,13 0 0,-26 1 0,14-1 0,12 0 0,1 27 0,-14-27 0,13 0 0,186 146 31,-199-146-15,-13-26 46,-13 0-46,13-1-16,-13 14 0,-1-26 0</inkml:trace>
  <inkml:trace contextRef="#ctx0" brushRef="#br0" timeOffset="157741.4">20479 2395 0,'-40'66'47,"14"-27"-31,26-25-16,-14-14 0,14 13 0,-251 212 31,132-93-15,106-119-16,-1-13 0,14 13 0,-13 1 0,0-14 0,-80 158 31,80-131-16,13-14-15,0 14 16,0 52 15,0-53-15,0-12-16,0-1 62,0 13-46,-106 107 15,106-120-31,-13-13 0,13 13 0,-40 0 32,27 1 46</inkml:trace>
  <inkml:trace contextRef="#ctx0" brushRef="#br0" timeOffset="158397.97">20862 2315 0,'14'80'63,"-14"-41"-48,13-39-15,-13 27 0,106 356 16,-40-52-1,-66-291-15,13 13 16,-13-27-16,13 1 0,-13 26 0,0-27 0,14 0 0,65 437 16,-66-330-1,-13-120-15,0 27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2:37:07.601"/>
    </inkml:context>
    <inkml:brush xml:id="br0">
      <inkml:brushProperty name="width" value="0.05292" units="cm"/>
      <inkml:brushProperty name="height" value="0.05292" units="cm"/>
      <inkml:brushProperty name="color" value="#FF0000"/>
    </inkml:brush>
  </inkml:definitions>
  <inkml:trace contextRef="#ctx0" brushRef="#br0">19831 6020 4 0,'5'-7'124'0,"0"5"18"0,-3-3 10 0,-2 2 6 16,0 3 9-16,-4-1 9 0,1 1 7 0,-2 1 4 0,2-1 6 16,-3 2 4-16,-2-1 2 0,3 1 1 0,0 1-37 0,1-3-54 0,-3 4-28 0,4 0-12 15,-3-1-7-15,1 0-4 0,0 2-3 0,2 0-4 0,-2 2 1 16,2-1 2-16,0 4 2 0,0 1 3 0,-2 2 5 0,4 2 7 0,-1 1 3 0,1 3 7 15,1 0 4-15,0 2 7 0,1 4 4 0,1-1 3 0,4 1 3 0,-3 5 0 16,0-5-3-16,4 4-3 0,-3-1-6 0,3-1-3 0,0 0-8 0,0 0-4 16,-1-1-10-16,2-3-6 0,-1 3-8 0,0-5-9 0,1 1-8 0,-1-2-7 0,-1-2-6 15,3 0-5-15,-1-1-6 0,-1-1-3 0,-1-2-4 0,2-1-5 0,0 0-7 16,-2-2-10-16,2-2-21 0,0 0-25 0,-2-3-30 0,2 0-31 0,-1-1-29 16,2-2-34-16,-3-3-30 0,2-2-27 0,0-1-28 0,5-3-26 0,-5-1-19 15,1-5-11-15,4-1 0 0,-4-4 7 0,3-1 20 0,-2-2 24 0,1-4 30 16,-1 0 31-16,2 1 32 0,-4-5 31 0,2 1 29 0,2 1 28 0</inkml:trace>
  <inkml:trace contextRef="#ctx0" brushRef="#br0" timeOffset="168.67">20256 6253 55 0,'10'-9'106'0,"-2"4"18"16,1-2 15-16,-4 1 15 0,-2 1 13 0,1 2 12 0,-3 0 12 0,-1 3 10 0,0 0 7 15,0 0 6-15,0 0-6 0,0 0-12 0,0 6-17 0,0-4-18 0,0 5-10 16,-1 2-3-16,1 2 2 0,-2 1 1 0,0 3 2 0,2 1 5 0,-3 3 4 16,1 1 2-16,-1 1-1 0,2 1-4 0,-4 1-3 0,2-1-6 0,2 0-8 15,-3 1-7-15,3-3-13 0,-1 0-11 0,0-1-17 0,2-3-17 0,0-1-22 0,0-1-28 16,2 1-37-16,1-6-44 0,1 1-42 0,-3-1-38 0,4-3-39 15,-1-2-40-15,1 0-32 0,0-4-33 0,1 0-29 0,-1-3-29 0,3-2-22 16,-2-4-11-16,2 0-2 0,0-5 8 0,3-1 22 0,-1-5 31 0,-1 1 35 0,4-7 37 16,-5 2 35-16,3-4 39 0,0 2 31 0,-2-4 29 0</inkml:trace>
  <inkml:trace contextRef="#ctx0" brushRef="#br0" timeOffset="377.65">20639 6023 91 0,'22'-12'119'0,"-1"3"13"0,-4 2 7 0,0 2 12 0,-4 2 9 0,3 1 13 15,-3 4 16-15,-2 1 12 0,1 0 14 0,-4 4 13 0,4 1 11 0,-2 0-24 16,0 5-37-16,1-2-13 0,0 4-2 0,-3-1 11 0,3 3 10 0,-2 1 15 15,0 1 20-15,-1-1 3 0,1 5 2 0,-5-4-4 0,1 2-6 0,0 1-4 16,0 2-7-16,-2-2-7 0,0 1-5 0,-1-2-10 0,0 2-10 0,-2-1-16 16,0-2-19-16,0 2-26 0,-2-2-28 0,0 0-19 0,-1 0-17 0,0 0-9 15,-2-1-8-15,2 1-5 0,-2-2-6 0,0 0-7 0,-2 1-7 0,0 1-12 16,1-2-20-16,-1-2-25 0,-2 3-32 0,3-1-38 0,-2 0-43 0,0-3-47 0,-1 1-52 16,2-3-51-16,-1-1-51 0,3-2-37 0,1-1-30 0,-1-4-13 0,2 3-4 15,3-8 8-15,0 0 13 0,0 0 25 0,3-11 30 0,3 0 37 0,1-4 45 16,-1-2 49-16,2-2 51 0,4-5 53 0</inkml:trace>
  <inkml:trace contextRef="#ctx0" brushRef="#br0" timeOffset="875">22589 5974 126 0,'-5'-4'148'0,"0"-1"13"15,0-1 10-15,1-2 13 0,-3 0 11 0,1 1 11 0,2-1 11 0,-1 0 8 16,1 0 7-16,0-3 10 0,-1 1 8 0,2 0-27 0,-2-1-48 0,2 0-20 16,1 2-6-16,-1-2 6 0,2 2 11 0,-1-1 13 0,-1 0 10 0,1 1 5 15,-1-4 2-15,0 3-2 0,0 1-4 0,-1-1-3 0,-2-3-8 0,3 3-5 0,-2-2-5 0,1 3-10 0,-3-2-10 0,2 0-19 16,-4 2-23-16,4 0-18 15,-3 0-20-15,3 0-14 0,-2 0-10 0,1 3-6 0,-1-1-1 0,2 2-1 16,0 0 1-16,2 1-3 0,-3 2-4 0,2-2-2 0,-1 4-4 0,1-1-2 0,0 1 1 16,0 1-5-16,1 1-3 0,-3 1-3 0,2 1-2 0,0 2-3 0,-1 3-2 15,2 2-4-15,-2 2-4 0,2 2 0 0,0 4-1 0,-1 1 0 0,2 4-1 16,0 4 3-16,1 0 6 0,-1 3-1 0,4 3-2 0,-1 3-1 0,-1 0 0 0,2 4 0 16,1 4 3-16,2 0-1 0,-2 3 1 0,2 1-2 0,-2 0 0 0,2 3 2 15,-2-1 0-15,0 2-1 0,0-6-4 0,3 4 4 0,-3-4 9 0,1-3 6 16,0 0 8-16,0-5 4 0,-3 1 4 0,3-6 5 0,-3-1 5 0,2-1 3 15,2-4 3-15,-2 0 1 0,0-2 2 0,-1-3 1 0,1-3-2 0,-1 0 0 16,2-3-4-16,-2-3-4 0,1 1-5 0,-1-3-7 0,1-1-3 0,0-2-3 0,-2 0-5 16,1-3-2-16,-1 1-1 0,-1-1-4 0,2-4-3 0,-2 4-2 0,0-6 1 15,0 0 0-15,-2 3 0 0,2-3-3 0,0 0 0 0,0 0-6 0,-3-2-4 16,-3 1-14-16,2-3-16 0,-4 0-19 0,-1-4-20 0,-1 2-35 0,-2-4-39 0,-5-3-48 16,1 1-53-16,-3-3-58 0,-1-4-59 0,-6 0-48 0,0-1-40 0,-1-2-30 15,-2-3-23-15,1 2-3 0,-2 1 10 0,0-1 15 0,0 1 19 0,1 0 35 16,4 4 40-16,-2 1 50 0,2 3 49 0,3-1 57 0,0 4 60 0,4 1 47 15</inkml:trace>
  <inkml:trace contextRef="#ctx0" brushRef="#br0" timeOffset="1030">21866 6634 36 0,'7'1'96'0,"-3"-1"15"0,2 0 15 0,-1 0 17 0,5-4 15 0,-1 3 16 0,2-1 16 15,4 0 17-15,0-4 16 0,1 1 15 0,5-2 12 0,1 2-12 16,-1-3-22-16,2-1-12 0,2 3-3 0,1-3-9 0,-1 4-11 0,1-4-12 0,-1 3-14 16,-2 1-15-16,2-4-15 0,-4 4-17 0,1-2-17 0,0 2-19 0,-2-1-20 15,-2 1-31-15,1 1-34 0,-1-1-44 0,-1 0-48 0,-1 1-46 0,0 0-44 0,-3 0-43 16,4 1-42-16,-4 0-19 0,2-2-9 0,0 1-4 0,-1-2-1 15,-3 1 3-15,0-3 8 0,1 1 18 0,0-4 21 0,0 1 33 0,-2 0 39 0,-2-4 38 16,1 0 41-16</inkml:trace>
  <inkml:trace contextRef="#ctx0" brushRef="#br0" timeOffset="1468.17">23033 6181 28 0,'8'2'168'0,"-2"2"50"0,4-4 32 0,-6 1 27 0,0 1 24 0,-4-2 23 16,1 0 20-16,-1 0 22 0,3 0 13 0,-3 0 9 0,0 0 11 0,0 0 11 15,0 0-39-15,0 0-62 0,-1-3-47 0,-1 1-45 0,1-2-26 0,-4 3-22 0,2 0-20 16,-5-1-21-16,2-2-20 0,-2 3-18 0,-2-1-13 0,-1 1-11 0,0-2-10 16,-3 2-10-16,1 1-7 0,0 1-6 0,-2 2-6 0,0-2-6 0,1 1-6 15,0 3-5-15,1-2-3 0,1 0-3 0,0 2 0 0,2-1-2 0,0 2 0 16,2-2-1-16,0 0-3 0,2 0-4 0,1-1 1 0,2 1 1 0,0-3 0 16,3 2-2-16,-2-1 1 0,2-2 4 0,0 3-1 0,0 1-2 0,2-2-2 15,-2 1-2-15,1 1 1 0,1-2 3 0,1 3 1 0,-1 2 4 0,1-2 0 0,0 4 0 16,0 0 0-16,3 0 0 0,-3 1 1 0,2 3 3 0,0 1 3 15,2 2 3-15,-3-1 4 0,2 3 5 0,-1 3 2 0,-2 0-2 0,2 1 3 0,-2 1 3 16,1 1 1-16,-3 0 1 0,2 2 1 0,-3-1 2 0,2-2-2 0,0 2-2 16,-1-2 0-16,-1 0-3 0,3-1 1 0,-1 0-3 0,-1-2 2 0,-1 0 0 15,2-2 0-15,-1-1-2 0,1-2 0 0,0 0-1 0,-1-2-2 0,2-1-2 0,1-1 3 16,1 0 2-16,-2-2 0 0,3 0 2 0,-3-2-3 0,2-1-3 0,-1-1 0 16,3 0 3-16,-1 0-2 0,0-2-2 0,2 1-1 0,-1-3-1 0,-1 3 0 15,3-2-1-15,-1 0 0 0,2-2 0 0,1 1-1 0,-2-1-2 0,-1 0 1 16,4 0 0-16,-2 0-3 0,2 0-3 0,-3 0 0 0,4 0 0 0,-4-1 2 15,2 1 0-15,-1 0-1 0,-1 0-3 0,-1 0-1 0,3 0-2 0,-3-2-3 0,0 2-3 16,0 0-7-16,0 0-8 0,-3-2-10 0,3 2-10 0,-4-1-12 0,4 1-16 0,-2-3-16 16,-1 2-20-16,2-1-33 0,-3 0-34 0,2 2-39 0,-1-5-38 0,-2 2-40 15,2-2-41-15,-2 0-30 0,-1-1-29 0,0-3-26 0,-1 0-25 0,1-1-5 16,-1-4-2-16,-1 1 13 0,0-2 15 0,-3-1 31 0,2 0 37 16,-1-2 39-16,-3-1 37 0,4-2 42 0,-4 1 43 0,-2 0 38 0,0-2 37 0</inkml:trace>
  <inkml:trace contextRef="#ctx0" brushRef="#br0" timeOffset="1825.79">23243 6425 97 0,'3'3'152'0,"2"-1"23"0,-2-1 18 0,1 2 11 0,-3-1 6 0,2 1 7 16,3-2 9-16,-2 1 8 0,0 1 13 0,1 1 13 0,2-2 10 0,1 4-14 15,1-3-28-15,0 4-16 0,1-1-7 0,4 1 1 0,-3 1 5 0,3 0 5 0,-2 2 3 16,0 0 2-16,1 1-3 0,-5-1-5 0,1 1-6 0,2-1-9 0,-3 2-9 16,2 0-17-16,-1-1-19 0,-3 1-24 0,2 0-25 0,-1-1-25 0,-1 1-24 0,3-1-16 15,-2 1-15-15,-1-2-9 0,-1 0-9 0,3 0-14 0,-4 1-15 0,3-3-19 16,-2-1-19-16,0-2-26 0,-1 1-29 0,2-1-30 0,-1 0-28 0,0-1-27 0,0 0-24 0,-4 0-27 15,3-3-26-15,-3 1-18 0,2-2-15 0,2-2-8 16,-4 2-2-16,2-3 6 0,1 0 8 0,-3-2 20 0,3 0 25 0,-3-2 26 16,2-2 26-16,-1 0 24 0,0-2 24 0,-1-2 28 0,-1 0 27 0,0-2 22 15,-1-1 19-15,1-2 18 0,-4 0 15 0,1-1 15 0,2-1 15 0,-4 2 13 16,1-1 14-16,0 1 16 0,-1 0 17 0,1 4 21 0,0 0 23 0,-1 3 20 0,1 1 21 16,0 3 15-16,1 1 14 0,-3 3 11 0,2 3 8 0,-1 4 12 0,0 1 13 15,-2 2 23-15,1 3 25 0,-1 1 13 0,-2 4 6 0,-2 2-5 0,0-1-12 16,0 5-13-16,2-1-14 0,-4 1-13 0,0 3-11 0,1 0-11 0,-1-4-10 0,3 4-18 15,-2-2-19-15,1-1-30 0,1 1-34 0,0-2-24 0,1-1-24 0,3-1-21 16,0 0-21-16,0-3-28 0,3 1-33 0,-1-2-41 0,3-1-45 0,-1-3-51 16,2 0-53-16,0-2-53 0,2-3-54 0,-2-5-41 0,5 4-37 0,-5-4-14 15,7-5-7-15,-1 1 6 0,1-7 10 0,-1-1 21 0,-1 1 27 0,4-6 38 16,-1-3 42-16,-1 0 49 0,-1-4 53 0,5-2 51 0</inkml:trace>
  <inkml:trace contextRef="#ctx0" brushRef="#br0" timeOffset="2330.46">23933 6102 164 0,'5'7'244'0,"-4"-3"66"0,2 1 62 0,-3 0 29 0,0-1 13 0,0-3 9 15,0-1 0-15,-1 4 1 0,-1-4 0 0,2 0-1 0,-1 1-2 0,1-1-38 16,0 0-57-16,0 0-70 0,0 0-76 0,0 0-63 0,0 0-55 0,0 0-25 16,0 0-10-16,0 0-4 0,0 0 2 0,3-1 3 0,-2 1 3 0,4-2 4 15,-1 0 3-15,0 2 0 0,2-1 2 0,1-1-1 0,2 0-1 0,-1 2-4 0,0-3-4 16,1 3-4-16,4-2-4 0,-2 1-5 0,1-1 1 0,0 0-4 0,0 0-5 15,-1 0 0-15,0 2-2 0,1-3 0 0,0 3 0 0,-1-1 2 0,-1 1 1 16,1 0 2-16,-2 0-1 0,1 0 0 0,1-1 3 0,-2 1-1 0,1 0-2 16,1 0 1-16,-3 0 1 0,0 0 1 0,3 1 0 0,-3 0 0 0,0-1 0 0,0 3 1 15,-1-3-1-15,0 0 1 0,-3 4 0 0,3-2 2 0,-2 1 4 0,2 2 3 16,-2-1 4-16,0 1 2 0,0 1 1 0,0 2 3 0,-2 0 0 0,3 2 4 16,-2-1 2-16,0 3 1 0,0 1 2 0,0 1 2 0,-1 0 2 0,-1 4 1 15,1 1-3-15,-2 3 0 0,1 0-4 0,1 1-2 0,-2 0-1 0,-1 4 0 0,0 0-1 16,2 0-3-16,-2-1-3 0,1 2-2 0,-1 0-2 0,2 2-3 0,0-2-4 0,-2-2-1 0,1 2 1 0,3 1-4 0,-1-3 1 15,-2 3-1-15,3-3 0 16,-3 2 1-16,2 0-1 0,2-1 2 0,-4-1 3 0,2 0-1 0,-1-3 1 16,1 2 3-16,1-1 2 0,-3-2 1 0,1 0 0 0,-1-3 1 0,3 1 2 0,-3-2 0 15,1 1 1-15,-1-4 0 0,1 2 0 0,0-3 0 0,-2 0-1 0,0-1-1 16,2-1 0-16,-2-2-25 0,0-2-4 0,0 1 0 0,0-1 0 0,-2-2 0 16,2 0 0-16,0-2 0 0,-2 2 0 0,0-3 0 0,2-1 0 0,0 1 0 15,-1-3 0-15,1 0 0 0,-2 3 0 0,1-3 0 0,1 0 0 0,-4 0 0 16,0 0 0-16,0 3 0 0,-1-3 0 0,-2 0 0 0,1 0 0 0,-4 0 0 15,0 0 0-15,-4-3 0 0,0 3 0 0,-2-1 0 0,-1-1 0 0,-4 0 0 0,1 1 0 16,-3-1 0-16,1 0 0 0,-1 2 0 0,-1 0-196 0,-1 0-161 0,1-1-97 16,-1 1-76-16,-1 1-66 0,0 1-26 0,0-2-5 0,2 2 6 0,-1-2 13 15,-2 0 21-15,4 0 26 0,-3-4 29 0,6-1 33 0,-2 1 55 0,1-4 67 16,3-2 85-16,1-3 95 0</inkml:trace>
  <inkml:trace contextRef="#ctx0" brushRef="#br0" timeOffset="4982.08">25036 6080 7 0,'0'-3'82'0,"3"-1"9"0,-3 2 10 0,0-1 7 16,0 1 7-16,2-1 7 0,-2 3 10 0,0-3 5 0,0 3 6 0,0-3 8 15,0-1 8-15,0 4-11 0,0 0-18 0,0 0-11 0,0 0-5 0,0 0 0 16,0 0 3-16,0 0 6 0,2 2 7 0,-1 1 6 0,-1 2 4 0,4-1 7 0,-4 2 11 16,3 3 7-16,-2 0 7 0,2 2 8 0,-1 2 4 0,1 2 7 0,-2 1 1 15,1 3-2-15,0 1-6 0,-1 1-9 0,-1 5-10 0,2-3-9 0,-2 3-11 0,0 3-10 16,0-1-14-16,-2 3-12 0,2-2-14 0,0 3-15 0,-1 1-16 16,-1-1-12-16,0 0-11 0,2-1-6 0,-1 0-4 0,1-2-2 0,-2-1-1 0,2 1-1 15,0-3-2-15,0 0-2 0,2-5-2 0,-1 1 0 0,3-3 0 0,-3-1 3 16,2-4 2-16,2 1 3 0,0-1 1 0,-2-5 0 0,5 2 1 0,-3-2-2 15,-1-1-2-15,1-2-2 0,0-1 1 0,3-2-2 0,-4 1 1 0,1-2 0 16,2-2 0-16,-1 0-2 0,2-2-5 0,-4-2-2 0,5-1-2 0,-5 0-2 0,4-3-1 16,0 0-3-16,-2-2-1 0,2-3-5 0,0-3-9 0,2-2-9 0,-4 0-14 15,0-2-19-15,2-4-20 0,0 1-28 0,-2 0-33 0,1-1-32 0,-1-3-32 16,-1 2-26-16,1-1-26 0,-3 0-22 0,0 1-20 0,2 0-11 0,-3-1-11 16,-1 5 4-16,3-1 5 0,-4 1 13 0,1 4 16 0,-1 0 30 0,0 2 31 15,0 1 33-15,0 4 29 0,0-3 29 0,0 5 28 0,0-1 25 0,0 5 26 0,0-1 19 16,0 2 19-16,0 3 14 0,0 0 11 0,0 0 7 0,0 0 7 0,0 0 8 15,0 0 5-15,0 0 11 0,0 0 8 0,0 0 10 0,4 1 8 0,-3 1 5 16,1 1 3-16,-1 1 1 0,4 0 0 0,-4 0 0 0,2 1 2 0,2 1-4 16,-1-2-6-16,-1 3-4 0,0 0-7 0,0-2-8 0,2 1-11 0,-1 1-12 15,3-1-16-15,-4 1-22 0,2-1-22 0,1-1-27 0,-1 0-25 0,2-1-29 16,-2-1-30-16,0 0-24 0,2 0-24 0,-1-3-30 0,2 0-28 0,-2-3-16 16,0 0-5-16,2 0 0 0,0-2 3 0,-2-3 14 0,2-2 16 0,1 0 19 0,0-2 25 15,-3-1 21-15,4-4 25 0,-2 0 25 0</inkml:trace>
  <inkml:trace contextRef="#ctx0" brushRef="#br0" timeOffset="5308.52">25689 6040 42 0,'7'4'116'0,"-1"-2"19"16,-2 4 12-16,0-1 13 0,-3 1 14 0,1 2 10 0,0 1 14 0,-2 0 10 15,0 1 13-15,-2 0 11 0,0 4 12 0,1 1-11 0,-3 2-24 0,1 1-16 16,2 1-14-16,-5 1 1 0,3 2 4 0,-2-1 7 0,-2 1 5 0,2 0 2 16,-4 1-3-16,3 0-8 0,-2 2-10 0,-2-2-11 0,1 0-12 0,-1 1-11 15,1-1-12-15,0-1-12 0,-1-1-15 0,0 0-19 0,2-2-22 0,1-5-30 0,0 1-35 16,3-1-35-16,-1-3-34 0,1-3-25 0,1 1-21 0,2-4-22 0,-2-1-20 15,3-2-21-15,0-2-24 0,0 0-15 0,3 2-14 0,0-4-4 0,0 2-4 0,0-2 9 16,2-4 12-16,0 3 20 0,1-2 23 0,2-2 19 0,0 2 18 0,0-3 17 16,2 0 19-16,0-1 20 0,2 0 22 0,-3 0 13 0,4 0 15 0,-4 1 8 15,4 1 7-15,-4 1 5 0,3 1 3 0,-2 1 8 0,2 1 8 0,-1 2 12 16,1 2 11-16,-2 2 10 0,1 1 11 0,1 1 10 0,0 1 11 0,-3 3 8 16,2 0 10-16,0 3 8 0,-3 2 6 0,5 1 6 0,-5 1 2 0,0 2-1 15,1 0-2-15,-3 1-6 0,1 1-10 0,-2 3-8 0,-1-2-9 0,1 0-11 16,-1 1-7-16,-2 0-9 0,1-1-10 0,1-1-10 0,-3-1-10 0,1-1-11 0,1-1-13 15,-1 0-16-15,1-5-19 0,-2 2-23 0,4-2-23 0,-2-1-24 0,0-1-23 16,0-2-27-16,1 1-24 0,-1-4-25 0,0 0-27 0,0-1-9 0,0-4-4 16,-3 0 3-16,8 0 7 0,-3-3 13 0,1-1 15 0,-1-3 19 0,1-2 23 0,0 0 24 15,2-5 26-15,0-1 23 0</inkml:trace>
  <inkml:trace contextRef="#ctx0" brushRef="#br0" timeOffset="5529.43">26246 6210 119 0,'8'3'149'0,"-1"2"15"0,2 0 6 16,-5 1 4-16,1 0 3 0,-2-1 4 0,3 1 3 0,-3 1 7 0,2 2 7 16,0-1 6-16,0 3-9 0,1 3-16 0,5 1-35 0,-3 2-39 0,2 1-18 0,1 2-6 15,-2-2 4-15,-1 2 5 0,3 0 6 0,-3 0 7 0,-2 2 1 0,3-4 1 16,-5 3-2-16,2-1-3 0,-3-2-6 0,2 0-5 0,-2 0-8 0,1 1-8 16,-3-3-10-16,3-1-8 0,-1 1-15 0,-2-1-22 0,4-4-20 0,-4 0-22 0,2-2-25 15,-1-1-26-15,0-2-24 0,-1 0-24 0,2-4-18 0,-3 1-18 16,0-3-17-16,0 0-14 0,4-2-14 0,-3-1-12 0,3-2-10 0,-1-2-8 0,0 1-5 15,1-4-4-15,-1-2 8 0,2-1 16 0,0-4 19 0,-2 0 20 0,2-3 17 16,0 1 19-16,-1-5 17 0,1 1 16 0,-2-3 15 0,1 0 12 0</inkml:trace>
  <inkml:trace contextRef="#ctx0" brushRef="#br0" timeOffset="5691.76">26543 6262 92 0,'3'-10'127'0,"-3"2"26"0,2 5 16 16,-2 3 12-16,0 0 12 0,-3 0 9 0,-1 3 11 0,1 1 12 0,-2 1 13 0,-1 2 15 16,0 1-6-16,0 2-10 0,-1 2-19 0,-4 3-19 0,3 0-14 0,-1 0-12 15,-2 3-6-15,0-1-2 0,-1 3-8 0,0 1-6 0,1-4-9 0,-2 4-11 16,1-3-12-16,0 0-17 0,2 1-17 0,2-3-17 0,0 2-29 0,3-1-36 0,-2-2-36 15,1-1-40-15,3-1-41 0,2-2-48 0,1-1-37 0,0-2-33 0,1 1-33 16,2-4-32-16,1-1-23 0,0-2-18 0,1-2-5 0,1-1 4 0,1-3 14 16,-1 0 21-16,3-5 24 0,-1-1 27 0,2-1 33 0,2-4 36 0,-1 0 34 15,2-2 30-15</inkml:trace>
  <inkml:trace contextRef="#ctx0" brushRef="#br0" timeOffset="6138.68">27000 6003 10 0,'13'-3'151'0,"-4"0"44"0,0 1 33 15,-4 0 20-15,0 1 17 0,-3 1 14 0,-2 0 10 0,0 0 12 0,-2-4 9 16,0 4 9-16,-1-3 6 0,0 3-13 0,0 0-19 0,0 0-52 0,-2 3-65 16,1-3-42-16,-1 4-31 0,-2-1-22 0,-1 2-16 0,-1 0-11 0,-1 1-12 0,1 3-9 15,-4 1-10-15,1 2-5 0,-2-1-7 0,1 2-4 0,0 1-1 0,1 1-1 16,-1-1 1-16,0 4-1 0,4-4 1 0,-3 2-2 0,3-1-1 0,0 0 1 16,2-1-2-16,2-2-1 0,1 1-1 0,-2 0 0 0,3-2-2 0,-1-1 0 15,3 0-1-15,1 1 1 0,0-2-1 0,0 1 1 0,1-2 0 0,1 0-2 16,1 1 1-16,-1-1-3 0,2-2-1 0,-1 3-3 0,0-1-4 0,2-3-3 15,0 4-1-15,-2-3-1 0,4 3-2 0,-4-1-1 0,1-1-1 0,1 1-2 16,-2 0-4-16,2-1-4 0,-2 1-2 0,1 1-1 0,-1 0-2 0,-2-1 0 0,4 0 2 16,-4 0 2-16,2 1 1 0,-1 0 1 0,0 0 2 0,-2 0 0 0,1-2 2 15,1 2 3-15,0-1 2 0,-2 1 5 0,3 0 6 0,-3-3 4 0,1 3 4 16,-1 0 1-16,4 0 3 0,-3-1 2 0,1 0 2 0,-1 1 1 0,1 0-2 0,1 1 1 16,-3-1-1-16,1 0 2 0,1 0 1 0,-1 1 2 0,1 0-1 0,0 1 2 15,-2 1 0-15,0 0 1 0,0-1-2 0,0 1 1 0,0 2 0 0,-2 0 1 16,0-1 3-16,2-1 7 0,-1 2 3 0,-1-2 4 0,2 1 1 0,0-2 2 15,0 0 3-15,0 1 4 0,0-3 1 0,0 0 6 0,0 1 6 0,0-4 8 16,0 2 10-16,0 0 7 0,0-3 9 0,0 1-1 0,0-1-1 0,0-1-3 16,0-1-2-16,0 0-4 0,2-1-3 0,-2-2-2 0,0 0-4 0,0 0-4 0,0 0-7 15,0 0-9-15,0 0-12 0,0 0-8 0,3 0-8 0,-1-4-5 0,1 3-1 16,-1-2-9-16,2-3-13 0,0 2-19 0,-1-4-26 0,2 1-27 0,1-4-29 16,-2 0-36-16,1-3-36 0,2 0-42 0,-3-4-42 0,0 0-44 0,2-3-47 0,-3-1-21 15,2 0-12-15,-4-3 4 0,2 1 8 0,1-3 20 0,-3 0 23 0,3-1 27 16,-1 1 28-16,-2-2 35 0,4 3 38 0,-1 0 41 0,0 0 43 0</inkml:trace>
  <inkml:trace contextRef="#ctx0" brushRef="#br0" timeOffset="6951.82">27120 6278 83 0,'2'3'140'0,"-2"1"23"0,0-4 14 16,1 1 15-16,-1-1 6 0,0 0 7 0,0 0 4 0,0 0 0 0,0 0 0 0,0 0 2 16,3 0-12-16,1 0-15 0,0-1-33 0,1-3-44 0,2 1-24 15,-1 1-18-15,2-4-12 0,-2 1-9 0,4 0-5 0,-1 0-4 0,-1 0 0 0,0-1 0 16,1-1 2-16,1 2-2 0,-2-2 2 0,1 0 0 0,0-1-3 0,0 1-6 15,0 1-9-15,-1-1-9 0,0-2-14 0,0 1-17 0,-2 1-16 0,-1-1-19 16,1 1-18-16,-1-1-18 0,-4 2-17 0,3-3-17 0,-1 1-19 0,-3 1-18 16,0 0-17-16,0 0-15 0,-3-2-14 0,1 2-14 0,-1-1 4 0,0 0 7 0,-3 1 14 15,1-1 14-15,0 1 16 0,0 0 13 0,0 3 21 0,0-1 21 0,1-1 30 16,-1 3 36-16,1 2 30 0,0-2 30 0,3 3 26 0,1 0 29 0,0 0 17 16,-3 0 11-16,1 3 5 0,0-2 8 0,1-1 6 0,1 3 5 0,-2-1 7 15,0 2 8-15,2 1-6 0,-1-3-8 0,1 4-5 0,0-2-6 0,0 3-2 0,0 0-5 16,1 1 0-16,-1 1 0 0,0 0-1 0,2 0 2 0,0 2-3 0,-2 0-1 15,0-1-7-15,0 1-5 0,0 2-8 0,0 0-8 0,-2 0-6 0,2 0-9 16,-2 0-7-16,-1-1-4 0,2 2-7 0,-4-2-8 0,4 2-4 0,-1-1-7 16,-1 0-6-16,0 1-5 0,1-2-9 0,-1 1-10 0,1 0-12 0,-1-1-12 0,1-1-8 15,-1 2-10-15,0-2-12 0,-1 1-9 0,-1-2-9 0,2 1-9 0,-2-3-7 16,2 2-9-16,-2 1-3 0,2-2-3 0,-3 0 2 0,3-1 7 0,-2 2 8 16,1-3 11-16,1 1 8 0,2-1 9 0,-3-2 10 0,4 1 9 0,0-2 11 15,0-1 10-15,0 1 9 0,0-4 11 0,4 2 7 0,-3-1 8 0,2-1 3 16,1 0 3-16,1 0 1 0,-1 0 0 0,4 0 0 0,-3-1 2 0,1-1 1 15,2-2-1-15,1 1 1 0,1-1-1 0,0-1-2 0,-1 3-3 0,0-6-2 16,3 3-4-16,-3-1-1 0,0 1-1 0,-1-1 0 0,0 0-1 0,2 3 1 0,-4-2 0 16,0-1-1-16,-1 3 0 0,0-1 0 0,1 0-1 0,-3 3 0 0,0-1 2 15,-1 1 2-15,-2 1 2 0,0 0 4 0,0 0 2 0,0 0 0 0,0 0 0 0,-3 1 1 16,0 2-1-16,-2 3 1 0,0-1 0 0,1 3-1 0,-4 0 1 0,1 2 0 16,-4 1-1-16,3 2-2 0,0-1-2 0,0 4-3 0,-1-1-2 0,0 1-1 15,0-1 2-15,0 2 0 0,3 1-1 0,-1-1 3 0,3 2 3 0,-3-3 1 16,1 2 3-16,3 0 4 0,2-4 3 0,-3 3 2 0,3-2 3 0,-1-1 4 15,0 0 1-15,2-3 2 0,0 1 3 0,0 0-1 0,0-1 2 0,0-2-1 16,2-3-1-16,-2 3-3 0,2-2-4 0,-2-3-5 0,0 2-2 0,1-3-4 16,-1 0-3-16,0-3-4 0,0 2-4 0,0-2-5 0,0 0-6 0,0 0-3 0,0 0-6 15,0 0-6-15,4-2-5 0,-3-1-4 0,1 1-4 0,-1-2-6 0,2-1-5 16,0-1-4-16,0-1-6 0,1-1-3 0,-1 0-3 0,2 0 1 0,0-2-2 0,-1 1 4 0,2 0 3 0,1-1 5 0,-2 1 4 0,3 0 4 16,-4 1 4-1,5-1 6-15,-2 3 5 0,-1 1 7 0,2-1 7 0,2-1 8 0,-2 2 5 0,0 0 8 16,-2 1 8-16,5 2 6 0,-5-1 2 0,2 0 5 0,0 2 4 0,1-1 7 15,-2 2 7-15,-1 0 7 0,2 2 5 0,0-1 4 0,-2 2 3 0,1 0 4 16,-4 2 4-16,2-2 4 0,1 2 3 0,-3-1 3 0,0 3 4 0,-1 0 3 16,-1 1 3-16,-1 2-4 0,0-2-3 0,0 5-3 0,-1-3-5 0,-1 0-2 15,0 3-5-15,-2-2-4 0,-1 1-10 0,-1 2-5 0,-1-3-9 0,1 2-5 16,0 1-5-16,-5-3-7 0,3 1-10 0,-2 2-5 0,-1-3-5 0,2 1-3 0,-1-1-3 16,-2 1-3-16,1-1-2 0,-1 2-2 0,2-4 1 0,0 1-2 15,0 0 0-15,1-2-1 0,0 1-3 0,2-2 1 0,2 0 1 0,-1-5 3 0,3 3 2 16,2-3-1-16,-3 0 1 0,4-2-1 0,0 0 0 0,0 0 0 0,5 0 1 15,-2 0-1-15,2 0 1 0,-1-2-1 0,1 0 0 0,3 1-3 0,0-3-2 16,1 2-7-16,0-3-8 0,0 0-16 0,4-3-19 0,-4 2-25 0,1-1-31 0,2 1-31 16,-4-4-35-16,3 2-27 0,0-3-24 0,-3-1-12 0,0 3-4 0,0-1-1 15,1-2 0-15,-1-1 9 0,-1 0 8 0,-1-1 17 0,0-1 17 0,1 0 27 16,-1-1 32-16,-1-2 34 0</inkml:trace>
  <inkml:trace contextRef="#ctx0" brushRef="#br0" timeOffset="7517.04">27801 6086 126 0,'-10'5'185'0,"0"-1"23"0,0 0 12 0,0-3 13 16,0-1 6-16,2 0 6 0,0 0 2 0,0-3 1 0,2 1 1 0,3 1 0 0,-2-2-9 15,2 2-15-15,3 1-50 0,0 0-73 0,0 0-35 0,1-4-23 0,3 4-9 16,-1-3-9-16,-2 2-4 0,4-1-2 0,-2 0 3 0,5 1 5 0,-2-1 5 15,-1 2 5-15,3-2 4 0,0 0 5 0,3 0 8 0,-1 1 5 0,-1 1 9 16,4-1 2-16,0 1 3 0,-1-1 1 0,1 1-2 0,-2 0-5 0,1 0-3 16,1 1-2-16,0-1-3 0,-4 1-7 0,1-1-4 0,-1 1-5 0,-1 1-6 0,-2-2-7 15,-1 2-5-15,2 0-5 0,-3-2-5 0,1 2-4 0,-4-1 0 0,1 1 0 16,0 0-1-16,-2-2-4 0,0 4 0 0,0-1 0 0,-4 2 0 0,3-2 0 16,-2 2 0-16,-3 2-3 0,-1-1-3 0,-1 2-6 0,-1 1-6 0,-1 2-6 0,-1 0-4 15,-2 0-7-15,-1 1 0 0,0 1-4 0,0-1-1 0,-1 1-3 0,2-2-2 16,0 3 1-16,-1-2 1 0,2-2-1 0,3 1 3 0,-3-3 5 0,3 3 6 15,3-3 6-15,1-1 4 0,-1 0 5 0,5-3 1 0,-3 1 0 0,4-1 2 16,0 1-1-16,0-4 0 0,4 3 0 0,-3-3 0 0,4-1 0 0,-1 1 1 16,1 1 2-16,2-2 0 0,-1 0 1 0,2 0 0 0,0-2-4 0,1 1-1 15,-1 0-6-15,3-3-6 0,-1 1-8 0,-1 0-13 0,2-2-12 0,-3-1-20 16,2 2-20-16,-3-3-23 0,0 1-21 0,-1-3-21 0,-1 2-19 0,-2 0-15 0,0-1-14 16,1 0-11-16,-4 1-9 0,0-2-10 0,0 4-6 0,-2-2-1 0,0 0 0 15,-2 3 12-15,0-2 18 0,1 1 22 0,-2 1 24 0,0 1 31 0,1 2 33 16,-4 0 29-16,2-2 27 0,-1 3 24 0,2 0 24 0,1 3 23 0,-4-2 22 15,2 0 20-15,-1 2 20 0,2 1 9 0,2 1 10 0,-3-2 6 0,2 4 5 0,0 0-1 16,-1 0-7-16,2 2 0 0,0 1-1 0,0 0 3 0,0 3 2 0,-2 1 4 16,2-1 6-16,-2 4 5 0,2-1 7 0,-2 3 5 0,2 0 7 0,0 0 3 15,-2 3 0-15,-1 0 1 0,0-1-1 0,1 1-5 0,-2 2-6 0,-1-1-7 16,1 2-10-16,0-2-10 0,-1 0-12 0,0 0-11 0,-1 1-11 0,3-2-12 16,-2 1-13-16,0-1-14 0,0-2-17 0,2-1-21 0,1 0-23 0,2-2-29 15,-2-2-30-15,2-4-35 0,0 1-35 0,1-3-36 0,2-1-34 0,2-1-32 0,1-5-31 16,1 1-12-16,1-3-7 0,2-4 4 0,1-1 4 0,1-4 13 0,1 0 14 15,1-2 20-15,3-5 29 0,-1 1 29 0,2-3 35 0,0-2 33 0</inkml:trace>
  <inkml:trace contextRef="#ctx0" brushRef="#br0" timeOffset="8156.58">28198 6322 132 0,'0'3'182'0,"-1"0"31"0,-4 1 22 0,1-1 15 15,-3 0 8-15,-1 0 6 0,2 3 4 0,-5-1 3 0,1-1 2 0,1 0 3 16,-5 1 2-16,2 1-32 0,-2 2-52 0,0 0-44 0,-2 0-45 0,2 2-27 15,-3 1-23-15,1 0-13 0,-5 1-9 0,4-1-4 0,-2 2-1 0,0 1-3 16,1 0-3-16,0-1-1 0,2-1-2 0,0 2-5 0,3-2-3 0,1-1-3 0,2-1-2 16,2-2 0-16,2 1-2 0,1 0 0 0,4-3 2 0,1-1-3 0,0 0-1 15,1-2 0-15,5 1 0 0,-1-3 1 0,2 3 0 0,-1-3 3 0,2-1 3 0,3 0 1 16,-2-1-1-16,3-1 2 0,2-1 1 0,0-1 0 0,2 1-2 16,-2-2 1-16,2 0 1 0,0-1-1 0,1 2 0 0,-1-3-3 0,3 3-1 0,-4-4-1 0,1 4-2 0,0-1 1 0,-2-1-3 0,-1 2 0 0,0 0-1 0,-2 1 0 31,0 0 0-31,-5-1-1 0,0 3 0 0,-1-1 0 0,-1 0 0 0,-1 2 2 15,-3 0 2-15,0 0 3 0,0 0 1 0,-2 4 5 0,-1-3 1 0,0 3 1 16,-4-1 1-16,2 3-4 0,-5-4-4 0,2 5-4 0,-4 1-3 0,-2 0-6 16,2 1-4-16,-6 0-10 0,4 2-10 0,-3 1-13 0,-1-1-14 0,-1 1-11 0,2-1-11 15,-2 2-8-15,0 0-4 0,1-2-1 0,0 1 2 0,2 2 3 0,-2-3 2 16,5 2 5-16,-2-3 5 0,4 2 9 0,-2-1 5 0,4-1 12 0,1 0 10 16,1-1 10-16,0 1 8 0,2-3 7 0,2 2 5 0,1-3 4 0,0 0 3 0,2 0 3 15,2-1 1-15,1-2 1 0,1 2 3 0,-1-2-1 0,4 1 1 0,0-4 2 16,1 3 0-16,1-3 4 0,2 0 4 0,0 0 2 0,2-3 3 0,0 0 2 15,-1 1 1-15,4-4 3 0,-2 2 0 0,4-1 0 0,-4-2 1 0,3 0 3 16,-1 0 2-16,0 1 0 0,0-1-1 0,0-1-1 0,-2 1-2 0,2 1-4 16,-4-2-3-16,2 2-1 0,-2-1-3 0,-3 2-4 0,0 0-1 0,-1 2-3 15,-1-3-1-15,-2 5-1 0,1-2-4 0,-3 1-6 0,-2 1-7 0,-1 1-11 16,0 0-10-16,0 0-19 0,-1 0-20 0,-7 0-20 0,3 1-24 0,-3 1-19 0,-1 1-17 16,-4 1-13-16,2 2-12 0,-4-1-9 0,2 2-7 0,-3 3-3 0,-1 0 0 15,-2 2 7-15,-1-1 4 0,2 2 15 0,-3 2 18 0,4-4 22 0,-4 4 30 16,4 0 25-16,-2-2 28 0,3 1 21 0,-1-2 21 0,-1 1 18 0,5-2 13 0,2 1 9 15,-1-2 9-15,2-1 6 0,4 2 10 0,-2-3 7 0,4-1 8 0,0-1 5 16,1 1 3-16,1-2 2 0,2 0 0 0,0 0-3 0,4-2-5 0,-3 0 1 16,3 1 3-16,0-3 5 0,4 2 6 0,-3-2 7 0,3-1 3 0,0 0 4 15,2 0 3-15,3-4-1 0,1 3-4 0,1-3-5 0,0-1-5 0,1 1-3 16,2-3 0-16,-1 0-3 0,4 1-6 0,-1-2-5 0,-1-1-7 0,2 0-6 16,-2 1-6-16,1-2-7 0,1 3-7 0,-4-4-6 0,1 3-4 0,-2-3-5 0,-1 4-4 15,0-2-8-15,0 0-9 0,-3 0-15 0,0 0-16 0,-3 1-22 0,0 0-26 16,-5 0-28-16,4-1-32 0,-3 0-33 0,0 1-31 0,-4 1-36 0,1-2-38 15,-2 0-15-15,-2 0-7 0,1 1-2 0,-3 1 5 0,-1-2 8 0,1 2 15 16,-2-1 17-16,-2 0 23 0,0 1 28 0,0-1 28 0,-1 0 32 0</inkml:trace>
  <inkml:trace contextRef="#ctx0" brushRef="#br0" timeOffset="8387.62">28077 6688 70 0,'0'9'125'0,"0"-2"17"16,0 1 13-16,0-1 10 0,0 1 9 0,0 0 12 0,0 1 11 0,0 2 15 15,0 0 14-15,0 2 14 0,0 0 13 0,0 2-15 0,0-1-29 0,-2 4-10 0,0 2-2 0,0-1 13 0,0 3 19 0,0-1 12 16,-1 0 5-16,-2 2 1 0,1-1-6 15,-1 1-10-15,0-2-12 0,-1 3-11 0,1-2-14 0,0-2-13 0,2 2-13 16,0-1-20-16,0-1-21 0,3 0-28 0,0-1-30 0,0-3-20 0,1 2-16 16,3-2-7-16,0-1-4 0,3-4 0 0,-1 1 1 0,2-1 1 0,0-3 3 0,1 2 0 15,4-5 2-15,-2 2-1 0,0-1 1 0,3-4-1 0,1 2-1 0,0-2-3 16,0-2 1-16,-1 0-4 0,2-2-3 0,-2 0-11 0,-1-1-11 0,2-2-17 16,-2 0-21-16,-1 0-33 0,1-2-38 0,-2 0-46 0,0-1-47 0,-1 0-59 15,-2-2-64-15,1-4-55 0,-3 3-52 0,2-3-23 0,-3-1-9 0,2 1-1 16,0-3 6-16,0-1 14 0,-3 1 15 0,3 0 32 0,-1 0 39 0,3 2 45 15,0 2 45-15,-1 2 59 0,1-1 65 0</inkml:trace>
  <inkml:trace contextRef="#ctx0" brushRef="#br0" timeOffset="8517.5">28793 7119 118 0,'20'10'279'0,"-2"1"99"16,-1 1 58-16,-4-4 38 0,-1 2 19 0,-4-3 12 0,0 0 6 0,-3-1 1 16,2-1 0-16,-3-3 0 0,-1 0-6 0,-1-1-11 0,-2-1-94 0,0 0-136 0,0 0-155 15,0 0-166-15,0 0-144 0,-3 3-137 0,-3-1-79 0,-1 3-53 0,-2 0-23 16,-3 3-13-16,-2-1-5 0,2 1-2 0,-7 0 6 0,-2 1 7 0,2 0 23 15,-1-3 29-15,-4 1 56 0,5-2 69 0,-3-2 90 0,-2-1 100 0</inkml:trace>
  <inkml:trace contextRef="#ctx0" brushRef="#br0" timeOffset="30049.29">25566 8352 56 0,'-3'-2'75'0,"0"0"4"0,-1 1 6 0,3-1 5 0,-3-2 3 15,1 3 7-15,2 0 7 0,-4-2 8 0,2 2 8 0,2-1 8 0,-3 1-8 0,3 1-18 0,-1-2-5 16,1 2-1-16,-3-1 6 0,3-2 3 0,-3 3 6 0,1-1 7 0,2-1 3 16,-4 0 4-16,2-1 3 0,2 0 1 0,-3 0 0 0,3-1 0 0,-1 1-5 15,1-4-5-15,1 4-1 0,0-4-2 0,0 0-2 0,1 0-1 0,1-2 1 16,1-1-1-16,0-1 4 0,5 0 9 0,-2-2 6 0,2-1 5 0,2-1-1 16,0 1-2-16,3-3 1 0,3 1-2 0,0-2-6 0,3 0-8 0,2-2-7 0,1 1-5 15,3-2-11-15,2 1-11 0,3 1-13 0,0-2-15 0,1 1-15 0,3 4-13 16,0-2-9-16,1 0-7 0,0 4-4 0,4 0-6 0,-4 2-2 0,3 1 2 15,0 2-1-15,0 1-2 0,2 1 1 0,-4 2-1 0,2-1 1 0,-1 4-2 16,-3 1 2-16,4 1-1 0,-2 1 2 0,-1 1 2 0,-2 1 2 0,1 2 3 0,-3 0 1 16,1 4-1-16,0-1-2 0,-4 2-1 0,0-1 3 0,-1 4 1 0,0 0 1 15,-4 2 1-15,0 0-1 0,-1 2 0 0,-3-1 0 0,-1 1-1 0,0 1-2 16,-5-1-3-16,1 1-1 0,1-1 1 0,-6-1 1 0,0 1-1 0,0-2 0 16,-1-1-3-16,-4-1-2 0,2-1 0 0,-1-2-2 0,-3 0 1 0,1-2 0 15,-1-3-1-15,-2 1 1 0,1-1 1 0,-1-1 0 0,-1-3-4 0,-1 3-3 0,0-2-2 16,1-1-6-16,-1-1-8 0,-3 0-27 0,-1 0-32 0,0-1-39 0,-2-1-39 15,-2-2-43-15,-4 3-44 0,1-3-40 0,-4-2-42 0,0 1-38 0,-4-2-37 16,-2 1-18-16,-3-1-5 0,-2 1 3 0,-4-1 7 0,1-1 24 0,-6 0 33 16,-1-1 39-16,-1 0 38 0,-7-1 43 0,0 0 44 0,-3-3 42 0</inkml:trace>
  <inkml:trace contextRef="#ctx0" brushRef="#br0" timeOffset="30328.67">25343 8134 126 0,'-3'10'188'0,"-2"-2"19"0,-1 0 7 0,0-3 9 16,1 0 3-16,-2-3 3 0,2-1 1 0,-2 1 1 0,2 0-2 16,4-1 0-16,1-1-9 0,0 0-14 0,1 3-54 0,2 2-77 0,3 0-35 0,1 4-17 15,-1 0-9-15,2 1-7 0,0 1-7 0,1 2 0 0,-2 1-3 0,1 1 0 0,-1 0 4 0,1 1 3 0,-3 2 4 16,2-3 1-16,-4 3 6 0,2-2 4 16,1 2 4-16,-3-1 1 0,2-3 1 0,-2 2 5 0,2 0 1 0,-2-4 4 0,0 1 0 15,3 0 1-15,-1-4-1 0,0 0-3 0,-1-2-2 0,0 1-1 16,1-2-6-16,4-3-2 0,-3 2-3 0,0-2-4 0,3-2-1 0,1 1-2 0,2-2-3 15,-1-2-3-15,4-2-3 0,1 1-3 0,2-2-7 0,2-3-9 0,1-2-16 16,2-2-19-16,4-1-24 0,2-4-27 0,-3 0-26 0,6-4-26 0,0 0-25 16,-2 0-25-16,1 0-22 0,3-1-21 0,-3 0-10 0,1 4-2 0,0 0 5 15,-2 1 9-15,-4 2 14 0,1 2 18 0,-1 1 23 0,-2 1 25 0,-1 2 26 16,-3 3 28-16,-2-1 25 0</inkml:trace>
  <inkml:trace contextRef="#ctx0" brushRef="#br0" timeOffset="30604.67">26352 8281 42 0,'3'7'167'0,"-3"2"30"16,1-3 17-16,-1 1 17 0,-1-1 7 0,-1-1 6 0,-1 0 3 0,-1 2 1 0,-1 0 2 16,2-2-1-16,-1 2 0 0,3-3 1 0,-1 3-51 0,1 0-74 0,1 0-40 15,0 1-27-15,1-1-14 0,1 1-6 0,1 1-1 0,0-2 1 0,0 2 11 16,3 1 9-16,-1-2 15 0,2 2 17 0,-1 0 16 0,2-2 16 0,3 4 12 16,-2-4 9-16,4 4 4 0,1-2 1 0,1 2-1 0,0-1-2 0,1 2-8 0,3-2-6 15,-2 1-13-15,3-1-14 0,-2 1-14 0,2-1-14 0,-2 0-17 0,3-2-13 16,-3 2-9-16,0-3-4 0,3 0-2 0,-4-1 2 0,4-1 2 0,-4-2 3 15,4 0 2-15,-2-3 4 0,-2-1 3 0,4-4 3 0,-1-1 3 0,-1-1 1 16,2-5 1-16,1-1 2 0,-1-5-4 0,2-1-6 0,1-4-5 0,1-3-3 0,1-3-5 16,1-2-4-16,-1-4-3 0,3-2-4 0,1-1-9 0,0-3-13 0,0 0-26 15,0 0-35-15,0-3-49 0,-2 2-56 0,1-1-71 0,-6-2-72 0,1 0-64 16,-3 2-56-16,-2 1-27 0,-3 2-15 0,-2 2-6 0,-5 1-3 0,-1 3 7 16,-3 4 7-16,-2 2 25 0,-3 5 31 0,0 5 48 0,-1 1 52 0,-2 5 71 15,-1 3 77-15</inkml:trace>
  <inkml:trace contextRef="#ctx0" brushRef="#br0" timeOffset="48498.24">19000 13361 19 0,'-39'4'48'0,"0"0"-2"0,3-3 1 15,1-1-3-15,2-1 2 0,1-2-3 0,2 3 0 0,3 0 0 0,1 0-1 16,5 0 1-16,0 3-16 0,4 0-23 0,3 0-7 0,2 2-2 0,2-1 2 16,2 4 1-16,-1-2 0 0,2 0 0 0,2 2-3 0,4-4-3 0,-3 3-5 15,1 0-6-15,2-2-9 0,1 0-8 0,0-5-4 0,0 6-2 0,0-6-1 0,0 8-2 16,1-4 1-16,1 0 0 0,1-1-1 0,0-1 2 0</inkml:trace>
  <inkml:trace contextRef="#ctx0" brushRef="#br0" timeOffset="119482.1">24548 12510 123 0,'3'7'148'0,"-1"-1"13"0,-2-2 7 0,0 0 7 16,-4 1 2-16,3-3 5 0,-4 0-2 0,2-1 1 0,-4 2-1 0,0-3 1 16,0 1-16-16,2 1-21 0,1 1-42 0,-3 1-46 0,1 1-23 0,2-1-13 0,-1 3-7 15,0 1-5-15,2 2 1 0,-2 0 1 0,2 3 6 0,-3 1 5 0,2 1 7 16,1 2 7-16,0 1 8 0,0 2 5 0,1 3 5 0,1 1 3 0,1 0 2 16,0 2 5-16,1 2 2 0,1 0 5 0,1 1-2 0,2 2-1 0,1 2-4 15,0-2-2-15,2 0-6 0,2 5-5 0,1-3-7 0,0 2-8 0,0 0-3 16,1-2-5-16,1 0-3 0,1 3-3 0,-1-3-5 0,4 0-2 0,-2-1-4 15,4-1-1-15,-3-1-1 0,2-1 0 0,0-1-1 0,2-1 0 0,1-2 1 16,-2-4 1-16,3-1 1 0,-2-2-2 0,1-2 4 0,1-1 0 0,0-5 1 0,-1 0 1 16,1-1 6-16,2-4 4 0,-1-1 5 0,0-1 4 0,2-3 8 0,-1-1 6 15,-1-1 15-15,3-3 19 0,-2 1 17 0,-2-7 20 0,1 2 11 0,-1-4 7 16,-1 0 3-16,1-2 2 0,0-4-1 0,-3 0 0 0,0-1-2 0,2-4-2 0,-4-1-3 16,4-2-6-16,-5-1-12 0,1-3-16 0,-1-3-17 0,0 1-18 0,-4-4-11 0,1 1-5 0,-2-4-6 0,-1-1-3 0,-3-1-4 15,0 0-4-15,-3-1-6 16,1-3-8-16,-1 4-3 0,-4-5-5 0,0 1-2 0,-2-1-5 0,-1 3-3 15,-2-3-1-15,-2 2 1 0,1 0 3 0,-3 2 3 0,-2 2 1 0,-1 0 1 16,-2 3 1-16,1 2 5 0,-4 3 5 0,1 4 1 0,-1 2 0 0,-3 3 2 0,0 1-1 16,-3 4-1-16,-2 5-2 0,-1 0-9 0,-4 2-13 0,0 4-19 15,-3 4-21-15,-3 0-36 0,-2 4-41 0,-4 0-50 0,-2 5-52 0,-2 2-59 0,-4 0-63 16,-2 2-49-16,1 2-45 0,-3 6-17 0,1-2-6 0,-3 3 3 0,2 0 5 16,-1-2 18-16,1 4 15 0,1-1 35 0,2-3 39 0,0-1 47 0,3 1 50 15,2-5 59-15,-2-1 62 0</inkml:trace>
  <inkml:trace contextRef="#ctx0" brushRef="#br0" timeOffset="120671.02">23499 12382 80 0,'-3'-4'121'0,"0"-1"8"0,-2 0 4 0,-2 1 1 0,-1-1 1 0,-4-1-1 16,2-1 2-16,-2 2 0 0,-1-1 1 0,1-1 0 0,-1 1 2 0,1 1-29 0,1-2-45 15,-1 2-25-15,0 2-13 0,4-2-3 0,-2 2-1 0,0-1 3 0,2 0 4 16,0 3 5-16,-2 0 4 0,-1-2 6 0,3 2 7 0,-1 0 4 0,-1-1 6 0,-1 2 3 15,3 0 7-15,-3 0 2 0,3 0 1 0,-1 0 1 0,1 2-2 16,-1-1 0-16,1 0-3 0,-2 2-1 0,1-2-7 0,2 3-5 0,-1 1-5 0,3 0-5 16,-4-1-7-16,5 3-6 0,-1 0-7 0,0 2-5 0,2 2-5 0,-1 1-4 15,1 0-4-15,2 4-3 0,1 0-3 0,0 3-1 0,0 1-1 0,1 1-1 16,2 2-1-16,-1 3 0 0,1-1-1 0,2 3 2 0,0-1 1 0,0 2 1 16,2-2 0-16,0 1 1 0,-3 0-1 0,5-2 0 0,0-3 0 0,-3 0-1 15,1-1 2-15,1-4-1 0,-4-3 0 0,5 1-1 0,-4-5 0 0,3-2 1 16,-3-2 1-16,4-3 6 0,-2 1 6 0,-1-3 7 0,2 0 6 0,1-2 10 15,1-4 12-15,0 1 13 0,2-1 12 0,-1-2 13 0,2-2 11 0,3-1 12 0,-2-2 12 16,2-1 8-16,-2-2 4 0,2-4 0 0,0 1-6 0,-1 0-4 0,0-6 0 16,0 2-9-16,0 0-8 0,-1-3-9 0,-1-1-12 0,1-1-8 0,-3-1-6 15,0 0-9-15,0 0-9 0,-3-1-8 0,0-1-6 0,-2 3-2 0,0-3 2 16,-3 1-2-16,1 2-3 0,-4 0-3 0,-2 0-3 0,-1 1 0 0,0 1 2 0,-3 3-1 16,-1 0-6-16,-1 3 0 0,0-1 2 0,-1 2 1 0,-1 2 1 0,-1 2-2 15,1 2-3-15,-2 3 0 0,3-1-1 0,-5 5 1 0,2 1-1 0,-2 1-4 16,0 0-6-16,0 4-9 0,0 1-11 0,-2 2-24 0,0 2-29 0,0 1-39 15,2 3-47-15,-2 0-45 0,2 3-47 0,1-1-53 0,-3 1-56 0,5 1-44 16,0 4-37-16,2-1-16 0,1 0-6 0,-1 1 3 0,2 0 8 0,1-1 21 0,3 0 24 16,-2-1 36-16,0-5 44 0,2 2 44 0,-3-5 51 0,4-3 51 15</inkml:trace>
  <inkml:trace contextRef="#ctx0" brushRef="#br0" timeOffset="125062.12">22962 11865 11 0,'-8'-2'75'0,"3"0"7"0,0 2 4 0,1-3 6 0,-4 2 7 0,0-3 6 0,2 3 7 16,-1-1 7-16,-1-2 9 0,2 2 8 0,0 1 6 0,1 0-17 0,0-1-26 16,0 2-8-16,1-2-3 0,0 1 0 0,0 1 4 0,1 0 0 0,0 0 0 0,-1 0 0 15,1 0-1-15,2 0-1 0,-3 0-3 0,1 0 2 0,1 0 0 0,-1 0 3 16,2 0 2-16,1 0-3 0,0 0 0 0,-5 0-4 0,5 0-7 0,0 0-4 15,0 0-6-15,0 0-5 0,0 0-7 0,0 0-4 0,0 0-7 0,5 0-1 16,-2 0 1-16,2 0 1 0,1 1 4 0,4-1 3 0,1 2 2 0,1-2 1 16,1 0 4-16,3 0 2 0,1 0 4 0,1-2 3 0,0 1 0 0,0-1 1 15,3 0-4-15,-3 1-5 0,2-3-5 0,-2 1-9 0,2 1-10 0,-2-2-7 16,1 2-5-16,-3-2-5 0,1 0 1 0,0 0-4 0,-2 0-7 0,0 1-1 0,-2 0 0 16,0-1 1-16,1 1 2 0,-2 1-1 0,-3-2-1 0,2 3-3 0,-5-3 2 15,2 0-1-15,-3 3 2 0,0-1-3 0,-2 0-3 0,2 1-1 0,-4 1-2 0,-1 0 0 16,0 0-1-16,2-2-12 0,-2 2-16 0,0 0-21 0,-2-3-22 0,1 1-31 15,-4-1-30-15,0 1-36 0,-1-4-32 0,0 2-27 0,-1 1-21 0,-4-4-17 16,3 2-14-16,-1-2-14 0,0 1-16 0,-1-3-4 0,0 1 1 0,2 0 15 16,-2-2 20-16,2-1 28 0,-1 0 32 0,0-1 33 0,1-1 32 0,0 0 27 15,2 0 21-15,-2-2 18 0,2-1 16 0</inkml:trace>
  <inkml:trace contextRef="#ctx0" brushRef="#br0" timeOffset="125262.13">23103 11483 42 0,'-4'-4'62'0,"3"0"7"0,-1 3 7 0,1-1 7 0,1 2 9 0,0 0 9 0,0 0 10 15,0 0 12-15,0 0 11 0,1 2 1 0,2-1-4 0,1 3 0 0,-3 0 1 16,2 1 4-16,-1 2 7 0,0 1 8 0,-1 2 7 0,2 2 7 0,-1-1 5 15,-1 4 3-15,-1 1 4 0,0 2 7 0,2 1 11 0,-2 2 8 0,-2 0 12 0,2 3 6 16,-3-1 3-16,-1 2-3 0,0 2-8 0,0-2-10 0,-3 2-12 0,1-1-8 16,-2 1-9-16,0-1-14 0,0 1-13 0,0 0-17 0,-1-1-23 0,-1 0-21 15,1-1-20-15,1 0-17 0,-3-1-15 0,1 0-11 0,1-1-5 0,0-3-8 16,-1 2-7-16,2-2-17 0,-3-2-19 0,5-1-32 0,-1 0-38 0,-1-5-35 16,2 4-33-16,2-4-36 0,-1-3-40 0,1-1-33 0,1-2-31 0,2-1-27 15,1-4-23-15,0-1-19 0,0 0-17 0,3-1-1 0,2-4 7 0,0-1 25 16,2-2 35-16,-1-1 35 0,4-3 30 0,-2-1 38 0,3-2 37 0,-2-2 34 15,1-1 32-15,2-4 29 0</inkml:trace>
  <inkml:trace contextRef="#ctx0" brushRef="#br0" timeOffset="125392.13">23095 12020 45 0,'16'-16'80'0,"-1"0"11"0,1 3 10 0,3 0 11 16,-2 3 10-16,-1-1 11 0,0 3 12 0,-2 3 9 0,0 0 13 0,-1 3 12 15,2 2 0-15,-1 0-9 0,-2 2-2 0,1 3-2 0,0 2 2 0,1 2 2 0,-3 1 2 16,0 1 3-16,0 3-1 0,0 3-2 0,-3-3-1 0,4 3-5 16,-3-1-8-16,-1 3-12 0,1-1-13 0,-3 2-14 0,1-2-21 0,1 0-26 0,-2 1-35 15,3-1-41-15,-2 0-51 0,-3-3-53 0,4 3-52 0,0-4-50 0,-2 3-42 16,2-4-41-16,-1 3-20 0,-1-5-7 0,0 2-5 0,1-3-1 0,-3 0 8 15,1-1 9-15,-1-1 24 0,-1-3 26 0,-2-2 40 0,-1-3 42 0,0 0 41 16</inkml:trace>
  <inkml:trace contextRef="#ctx0" brushRef="#br0" timeOffset="125719.07">23465 12247 107 0,'-2'10'184'0,"0"-1"30"0,-1 2 20 0,2-3 20 0,-5 1 18 0,2-1 20 15,0-2 20-15,-1-1 15 0,2 0 17 0,-1 0 11 0,-1 0 12 0,2-1-20 16,2-1-33-16,-2 0-41 0,1 0-46 0,2 1-25 0,0 0-12 0,0 0-14 16,0 0-9-16,2 0-13 0,1 2-12 0,-2-1-8 0,6 1-8 0,-2 0-7 15,-1 3-5-15,4-1-8 0,3 1-7 0,0 1-6 0,2 2-5 0,1-1-3 16,5 2-3-16,-1-1-5 0,2 1-5 0,1 2-5 0,3-1-5 0,-1 3-9 16,2-3-5-16,2 1-6 0,2 0-4 0,-4 5-4 0,2-4-6 0,2 1-3 0,-3-1-5 15,1 1-1-15,0-1-3 0,-2 0-3 0,-2 0-5 0,0-3-1 0,-1 2-4 16,0-2 1-16,-2-2 3 0,0 1-3 0,-2-3-1 0,0 0-1 0,0-1-1 15,-2 0 0-15,-2-1-1 0,0-2-3 0,-1 0-1 0,-1 0-7 0,0-1-6 0,-2-1-10 16,-2 0-13-16,0-1-12 0,-3 0-15 0,3-1-17 0,-5-1-20 0,0 0-28 16,0 1-29-16,-3-1-35 0,0 0-36 0,0 0-36 0,-3-2-37 0,-2-4-36 15,-1 2-32-15,-2-4-23 0,0-2-21 0,-1-1-10 0,-5-4-9 0,-1-1 6 16,1-4 15-16,-2-2 26 0,1-3 31 0,-1-2 33 0,-2 0 36 0,0-2 39 16,2-3 43-16,-2 0 38 0,2 2 41 0,1 0 34 0</inkml:trace>
  <inkml:trace contextRef="#ctx0" brushRef="#br0" timeOffset="125967.05">23926 12326 19 0,'3'-8'86'16,"2"0"14"-16,0 5 14 0,0-2 16 0,2 3 16 0,-2 1 19 0,3 1 16 15,-1 1 20-15,2 1 17 0,-3-1 15 0,4 3 15 0,1-1-8 0,-2 0-14 16,3 2 0-16,0 3 6 0,1-2 15 0,0 3 14 0,1-1 6 0,-1 2 0 0,0-1-7 16,0 3-10-16,3 0-9 0,-2-1-12 0,3 2-12 0,0 1-8 0,1-1-12 15,-2 2-9-15,3 0-16 0,3 0-16 0,-2 0-22 0,1 0-25 0,1 3-17 16,-1-4-14-16,1 3-8 0,2-2-5 0,0 1-6 0,-4 0-5 0,2 0-4 16,0-3-2-16,-2 1-4 0,0-3-5 0,-1 1-2 0,-1 2-2 0,-3-4-1 15,0-1 0-15,0 0-1 0,-2-2-2 0,-1 4-1 0,0-2-1 0,-3-1-1 16,-1-1 4-16,1-2 0 0,-4 4-2 0,0-2 0 0,-2-2-1 0,1 2-3 15,-3-1-4-15,-1 1-1 0,-1-2-5 0,-4 4-1 0,-2-1-2 0,-1 1-5 0,-1 3-6 16,-4 1-12-16,0 2-13 0,-4 0-19 0,0 3-21 0,-2 0-37 0,-3 2-44 0,-2 0-55 16,3-2-62-16,-2 0-68 0,-3-1-73 0,1-2-53 0,2 2-44 15,0-3-17-15,1-4-6 0,2-1 5 0,2-3 9 0,3-2 16 0,2-4 21 0,3-4 36 16,1-2 45-16,6-4 54 0,-1-3 63 0,8-4 69 0,-1-3 73 0</inkml:trace>
  <inkml:trace contextRef="#ctx0" brushRef="#br0" timeOffset="126265.43">24984 12782 43 0,'0'0'174'0,"0"0"40"0,0 0 30 0,0 0 25 0,0 0 18 0,0 0 13 0,0 3 8 16,0-1 0-16,3-1 2 0,1 1 1 0,2-2 5 0,-2-2 5 0,4 2-41 16,2-1-63-16,2-3-31 0,1 1-20 0,1 0-13 0,2-1-14 0,3 0-12 15,-3 0-8-15,1-1-1 0,1 0 4 0,-1 0 2 0,0 1-1 0,-1-2-4 16,0 1-4-16,-2-1-8 0,-1 3-7 0,1-1-16 0,-1-3-23 0,-1 4-18 0,0-3-18 16,-3 2-16-16,0 0-17 0,1 1-31 0,-3-1-38 0,-1 2-33 0,1-1-33 15,-2 2-33-15,-1-1-32 0,-1 1-41 0,-3 1-46 0,0 0-41 0,0 0-36 16,0 0-23-16,-5-3-20 0,2 3 1 0,-4-3 6 0,1 3 22 0,-2 0 33 0,0 0 31 15,0 3 30-15,-2-3 33 0,0 1 32 0,-1 1 39 0,-2-1 41 0,4 1 39 16</inkml:trace>
  <inkml:trace contextRef="#ctx0" brushRef="#br0" timeOffset="126451.41">25161 12729 28 0,'0'9'123'0,"-1"-1"28"16,-3 0 25-16,3-2 20 0,-1 0 21 0,-1 3 18 0,1-2 17 0,-2 1 20 16,2-1 24-16,1 2 39 0,1 2 49 0,0 1 11 0,0 0-9 0,1 5-16 0,4 0-22 15,-4 3-16-15,2 2-11 0,-1 2-12 0,0 0-13 0,-2 3-12 0,0-1-12 16,0 3-19-16,0-3-20 0,0 4-40 0,-2 0-49 0,2 1-31 0,-2 0-23 15,2 0-18-15,0-2-17 0,2 2-20 0,0-6-19 0,-2 5-25 0,1-6-24 0,3-1-43 16,-3 1-49-16,-1-2-70 0,3-4-83 0,-3-2-86 0,2 3-88 0,0-5-43 16,-2 1-20-16,1-3-7 0,-1-1-2 0,0-3 6 0,-1-4 6 0,1-4 15 15,0 0 16-15,0 0 36 0,-4-6 45 0,1-6 72 0,3 1 79 0,-1-4 88 16</inkml:trace>
  <inkml:trace contextRef="#ctx0" brushRef="#br0" timeOffset="127573.23">19679 12941 59 0,'4'-4'101'0,"-1"-1"6"0,-1 1 6 0,-2 1 6 15,0 1 8-15,0 2 7 0,0 0 1 0,-2-1 1 0,2 1 3 0,-3 0-1 16,3 0-1-16,0 0-28 0,0 0-42 0,-2 1-20 0,2-1-8 0,0 5-4 0,0 0 0 16,0 3 1-16,3-1-2 0,-3 4 1 0,2 0 5 0,0 2 2 15,-2 2 1-15,0 0 7 0,0 3 6 0,0 0 7 0,1 4 5 0,-1-3 6 0,0 2 3 0,2 2 1 16,-1 3-3-16,4 1-2 0,-1 1-2 0,0 2-3 0,2 3-1 16,2 3-2-16,1 0 3 0,1 4-4 0,1 2-4 0,1 3-5 0,3 1-3 0,1 5-5 15,-4-2-6-15,6 5-3 0,-4-1 1 0,3-1-5 0,-1 1-4 0,1-4-4 16,1 2-3-16,-1-6-4 0,-1-2-3 0,3-5 0 0,2-3 0 0,-4-4 2 15,2-6 0-15,0-4 3 0,3-4 3 0,-1-3 0 0,2-5 0 0,-2-4 2 16,4-1 3-16,1-4 8 0,0-4 8 0,0-2 6 0,2-2 9 0,-2-5 8 16,2-2 8-16,1-1 10 0,-1-4 9 0,0-5 7 0,1 1 7 0,-1-6 3 15,1-1 1-15,-3-4 1 0,3-3-3 0,-3-2-8 0,0-4-7 0,1-1-7 16,-2-1-5-16,-3-3-12 0,1-2-12 0,-1 0-11 0,-2 0-12 0,-4-1-9 0,0 0-3 16,-3-1-4-16,-1 2-2 0,-4-1 0 0,0 0-3 0,-4 2 1 0,-3 1 0 15,-1 0 1-15,-1 1-2 0,-4 3 2 0,-2 1 2 0,-1 2 1 0,-1 2 1 16,-2 3-2-16,-2 5-2 0,-3 1 0 0,0 5 2 0,-2 1 1 0,-3 3 1 0,2 4 0 15,-2 3-1-15,0 0-4 0,-2 6-1 0,-1-2-4 0,1 4-3 0,-1 2-5 16,3 4-4-16,-2 1-21 0,-1 1-23 0,1 3-41 0,2 2-45 0,-5 2-54 16,3 1-56-16,-1 2-52 0,2 3-47 0,-2 1-39 0,2 1-35 0,0 3-13 0,1 0-6 0,-1 2 1 0,0-1 3 0,5 0 17 0,-4 2 23 0,2-2 36 31,2-2 43-31,1-2 55 0,2 0 54 0,-2-1 52 0</inkml:trace>
  <inkml:trace contextRef="#ctx0" brushRef="#br0" timeOffset="127982.23">20473 12968 109 0,'15'0'172'0,"0"0"20"16,-4-1 11-16,-4-2 15 0,0 0 14 0,-4-2 7 0,-3 2 4 0,0-2 3 15,-1 2 0-15,-1-1 2 0,1 0 0 0,-4 0-31 0,2 1-47 0,2 0-41 16,-1-1-37-16,-1 3-12 0,0-1-2 0,-1 0-7 0,-1 1-6 0,-4 1-1 16,3 1 3-16,-2 1 8 0,-2 1 7 0,0 2 6 0,-2 3 4 0,1-1 4 15,-3 5 3-15,1 1-4 0,1 2-1 0,1 1-6 0,-1 5-6 0,0-1-4 16,1 3-7-16,0-1-6 0,1 2-6 0,4-3-10 0,-1 2-10 0,0 0-6 15,2-1-5-15,4-2-4 0,-3-1-5 0,3-3-5 0,2-1-5 0,-1 0-3 0,5-1-2 16,-2-5 0-16,3 2-1 0,1-3-1 0,-1 0 2 0,2 0-1 0,5-3 0 16,-4 2-1-16,2-2 1 0,3 1 1 0,-2-1 0 0,3-2 3 0,-2-2 4 0,3 3 3 15,-2-2 5-15,2-1 2 0,-2-1 1 0,3 0 0 0,-1 0 3 16,1 0 1-16,-2-1 3 0,2-1 3 0,-2 0 0 0,-1 0 0 0,0 2 2 0,0-1 0 16,-3 1-2-16,1 0-3 0,-2-2-4 0,1 2-1 0,-2 2-2 0,0-2-1 15,-3 0-3-15,1 1 2 0,-3 1 1 0,1 0 2 0,-2-2 0 0,2 2-2 16,-2-1-2-16,-2 3 4 0,1-4 6 0,-2 4 3 0,0-2 2 0,0 3 3 15,0-2 2-15,-2 3 1 0,1 2-2 0,-2-4-1 0,-3 5-2 0,1 1-2 0,-1-1 0 16,-3 2-1-16,0 1 0 0,1 2-3 0,-1-2-6 0,-4 2-5 0,0-2-4 16,2 4-3-16,-3-3-4 0,0 3-5 0,0-1-8 0,-1-1-10 0,0 0-15 15,0-1-24-15,0-2-29 0,0 3-40 0,-2-5-46 0,3 2-49 0,-3-3-49 16,2-1-42-16,0-4-40 0,0 0-37 0,-1-3-39 0,2-1-14 0,-2-4-4 0,2-2 6 16,-2-3 13-16,0-3 21 0,1-2 29 0,0-4 40 0,-3-2 48 0,1-4 46 15,0 0 50-15,1-5 41 0</inkml:trace>
  <inkml:trace contextRef="#ctx0" brushRef="#br0" timeOffset="128373.45">20271 12390 65 0,'2'-26'89'0,"-1"3"5"16,-1 0 2-16,-1 2 5 0,1-2 3 16,-4 1 3-16,-1-1 5 0,2 4 4 0,-2 0 1 0,2-2 1 0,-3 2-3 15,2 3-19-15,-3 1-25 0,2 0-6 0,-1 1 0 0,-2 2 5 0,0 0 5 16,3 1 5-16,-3 3 8 0,4 0 6 0,-4 3 7 0,2 0 3 0,1 2 3 15,2 1 0-15,-4 0-1 0,4 2-4 0,-1 2-5 0,0 2-8 0,1-1-10 0,2 3-9 16,-3 3-7-16,3 0-11 0,-1 3-8 0,1 2-11 0,1 1-11 0,0 2-7 16,0 2-6-16,1-1-5 0,2 4-2 0,1 0-2 0,-1-2-1 0,2 0 1 15,2 0-1-15,0-1 2 0,1-2 1 0,-2 2-1 0,5-3 1 0,-2-1 0 16,3 1 0-16,2-3 0 0,-3-1 2 0,3-2-1 0,-1-1 3 0,2-4 1 16,0 1 2-16,0-2 4 0,1-1 5 0,2-2-1 0,-2-1 0 0,2-1 0 0,-2-2 0 15,2-1 2-15,-2-2 2 0,1 1 2 0,2-3 3 0,-5-2 3 0,3 2 4 16,-4-3 2-16,4 0 3 0,-4-1-1 0,0-1 3 0,-1-2 9 0,1 1 10 15,-2-1 9-15,-1-1 10 0,-2 1 6 0,-2-3 11 0,0 1 6 0,-3 1 8 0,0-3 5 16,-1 3 0-16,-4-1 0 0,-1-2-1 0,0 2-3 0,-4 3-4 0,-2-3-10 16,0 1-11-16,-4 1-11 0,1 1-10 0,-4-1-9 0,2 3-12 0,-5 1-9 15,1 1-12-15,-1 2-8 0,2 3-8 0,-4 0-6 0,3 1-7 0,-2 4-17 16,1 2-27-16,1 3-27 0,0-1-27 0,-1 5-36 0,1-1-36 0,1 6-41 16,1-1-40-16,1 2-39 0,0 3-38 0,3 1-23 0,1 0-18 0,3 5-7 15,-2-2 0-15,4 0 14 0,1-1 22 0,0 2 27 0,2-3 31 0,0-1 34 16,0-1 39-16,3 0 39 0,3-2 42 0</inkml:trace>
  <inkml:trace contextRef="#ctx0" brushRef="#br0" timeOffset="128685.64">20958 12993 9 0,'-4'6'130'0,"4"2"17"15,-2-5 16-15,1 3 15 0,-1-4 13 0,2 0 9 0,-1 2 4 0,-1-1 2 16,2 0 1-16,0-3-1 0,0 0-1 0,0 0-1 0,2 1-40 0,2-1-59 0,2 0-28 16,-1-1-16-16,2 0-16 0,-1-1-13 0,2 0-8 0,1 1-1 15,1-3-1-15,0 2-1 0,0 0 2 0,0-2 4 0,1 0 2 0,1 3 0 16,1-3 0-16,1 0 0 0,-1 0 0 0,0 1-1 0,3-2 0 0,-4 1-2 15,4-3-5-15,-2 5-8 0,0-5-6 0,1 1-8 0,-1 0-15 0,-3-1-21 0,5 0-23 16,-7 2-20-16,3-4-26 0,-2-1-26 0,2 1-24 0,-4-3-28 0,1 1-20 16,-1-1-20-16,0-1-7 0,-2 0-2 0,1-2 3 0,0 1 4 0,-4-3 12 15,2 3 18-15,-2-4 22 0,-1 4 23 0,0-3 23 0,-2 1 24 0</inkml:trace>
  <inkml:trace contextRef="#ctx0" brushRef="#br0" timeOffset="128933.64">21310 12496 62 0,'1'-1'116'0,"4"-2"16"16,-2 1 13-16,0 2 5 0,1 0 4 0,-2 0 1 0,2 2 0 0,-1-2 1 0,-2 2 0 15,4-1 0-15,-2-1 4 0,2 1-23 0,0 2-31 0,4-3-21 0,-1 3-9 16,0 0-6-16,0-1-4 0,5 1 4 0,-4 0 2 0,4 1 7 0,-4-1 7 0,3 2 6 16,-2-2 7-16,2 2 6 0,-1-2 4 0,1 1 2 0,-1 0-4 0,3-1-1 15,-1 1-7-15,-2-1-4 0,3-1-2 0,-1 2-4 0,0-3-2 0,-4 3-1 16,3 0-1-16,-2-3 0 0,1 2-1 0,-2 1-4 0,0-3-4 0,-5 3-2 16,3-1-1-16,-4 0 3 0,2 1 2 0,-2 0 1 0,-1-2 0 0,-1 3 0 15,-1-1-1-15,-1 0-6 0,-1 4-6 0,-1-2-5 0,-2 0-6 0,2 5-4 16,-4-3-2-16,0 4-4 0,-1 1-7 0,-2-2-12 0,-1 5-14 0,-1-1-22 0,-3 1-26 15,0 1-33-15,0-1-35 0,-4 1-33 0,3 0-33 0,-2 0-34 0,0-2-32 16,1 0-30-16,0-4-24 0,0 1-26 0,2-1-23 0,0-3-16 0,3-2-13 16,2-1 7-16,2-4 19 0,2-1 25 0,0-2 30 0,4-3 31 0,-1 0 36 0,3-3 30 15,3-3 34-15,1-1 28 0,2 1 26 0</inkml:trace>
  <inkml:trace contextRef="#ctx0" brushRef="#br0" timeOffset="129248.59">21632 12615 70 0,'14'-7'94'0,"-1"1"7"0,-1 0 8 16,-2 3 12-16,-2 1 7 0,1-1 9 0,-2 6 6 0,-1-3 10 0,-3 5 9 15,2-3 9-15,-2 5-9 0,3 2-15 0,-2-1-14 0,-1 1-11 0,0 3-3 16,0 3 1-16,-3-2-2 0,2 2-2 0,-1 4-2 0,-1-2 1 0,0 1-3 0,-1 1-1 16,-1 0-3-16,2 1-4 0,-1 2-6 0,-1-2-4 0,0-2-4 0,2 2-4 15,-1-2-4-15,1 0-8 0,0-2-4 0,1-1-5 0,-1-1-5 0,4-1-5 16,-3-2-5-16,2-2-4 0,2-2-2 0,-2 2-4 0,5-1 0 0,-2-4 0 0,2 0 5 0,1-1 8 0,1-3 10 0,1 0 12 0,1 0 6 16,2-3 2-16,0-3 2 15,2 0 0-15,-2-3 1 0,2 1 0 0,0-2-1 0,-1-1-2 0,1-2 0 16,-2 0-3-16,1 2-9 0,-3-3-12 0,-1 1-9 0,1-1-9 0,-3 3-2 15,-3-1 0-15,1 1 1 0,-2-1 3 0,-4 3 1 0,1 0 4 0,-2 1 2 16,-2-1 2-16,1 2 0 0,-4-1 2 0,0 1-2 0,-2-1-1 0,-2 1-5 16,1-2-5-16,-3 2-7 0,-1 2-5 0,-1-3-6 0,0 1-3 0,-3-2-6 15,4 4-7-15,-6-1-7 0,5 1-3 0,-4 1-10 0,3 1-12 0,-2-1-18 0,0 3-22 16,1 1-33-16,0 0-36 0,0 0-38 0,0 1-43 0,1 3-42 0,0-1-48 16,1-1-47-16,2 3-47 0,0-2-23 0,0 1-13 0,3 0 0 0,0 2 6 0,3-3 19 15,-2 3 22-15,4-6 33 0,-2 4 37 0,2-3 39 0,3-1 41 0,0 0 44 16,0 0 48-16</inkml:trace>
  <inkml:trace contextRef="#ctx0" brushRef="#br0" timeOffset="129761.29">21801 12690 31 0,'-1'4'90'0,"-3"-3"6"0,1-1 6 0,0 0 4 0,-3 0 4 0,5 0 5 15,-4 0 3-15,1 0 2 0,3 0 1 0,-2 0 3 0,3 0 1 16,-4 1-22-16,4-1-35 0,0 0-16 0,0 0-9 0,0 0-2 0,0 0-3 0,0 0 1 16,0 0 0-16,0 0 1 0,0 0 2 0,4 0 9 0,-1 0 8 0,0 0 8 0,0-1 6 0,2 1 7 15,1-1 3-15,0-3 1 0,1 0 2 0,3 1 1 16,-1-1 1-16,0 0 1 0,3 0 1 0,0-2-2 0,-1-1-1 0,5 1-3 15,-2-1-6-15,1 2-5 0,2-4-7 0,2 3-2 0,-2 0-3 0,4-2 1 16,-4 2-2-16,5-1-2 0,-1 0-5 0,1-1-4 0,0 0-6 0,0 0-1 0,3 0-7 16,-1-2-3-16,0 1-5 0,1-3-4 0,1 2-3 0,-1-1-4 15,2 0-4-15,-3-1-3 0,2 0-4 0,0 1-1 0,-3 0-2 0,2-1-4 0,-2 2-6 16,1-2-12-16,-2 2-16 0,-4 0-14 0,0-2-19 0,-1 3-22 0,-2-2-19 16,-1 2-18-16,-3-1-16 0,-1 2-19 0,-1-3-16 0,-1 3-14 0,-3-2-16 15,-1 2-11-15,0 2-13 0,-3-3-5 0,-1 4 0 0,0-1 9 0,-1-2 15 0,-3 3 20 16,0-1 18-16,-1 0 19 0,-3 2 17 0,-1-1 17 0,-3 0 16 0,1-1 17 15,-1 2 14-15</inkml:trace>
  <inkml:trace contextRef="#ctx0" brushRef="#br0" timeOffset="130028.3">22311 12159 3 0,'-8'0'103'15,"0"-3"14"-15,1 2 11 0,2 0 9 0,-1-2 9 0,3 3 4 0,-2 0 3 0,2 0 2 16,3 0 3-16,0 0 1 0,0 0-2 0,0 0-4 0,0 0-26 0,3 3-35 16,1-2-16-16,0 0-6 0,2-1-1 0,2 3 2 0,-1-3 6 0,2 1 6 15,2 1 7-15,-1 0 9 0,1-1 8 0,5 2 9 0,-2 1 9 0,2-1 9 0,1 0 7 16,1 2 5-16,2-1 7 0,-1 2 6 0,3-2 4 0,0 2 2 0,-3 0-3 15,3 0-5-15,0-1-4 0,1 1-3 0,1 0-8 0,-4-1-5 0,2 1-8 16,-1-1-3-16,-1 0-11 0,1 0-7 0,-2 3-10 0,1-6-12 0,-2 4-11 16,1-3-12-16,-1 1-8 0,-1 0-7 0,0 1-4 0,-3-1-3 0,2-1-3 15,-2-1-4-15,0 1-4 0,-3 0-2 0,1 0-1 0,-2 1-5 0,-2-3-1 16,1 3 0-16,-5 0 1 0,2-3 2 0,-1 3 1 0,-2-4 3 0,-3 2-1 16,0-2 0-16,0 2 0 0,-1 1-3 0,-3 2 1 0,1 1-4 0,-4-1 0 0,0 3-3 15,-2 2-8-15,-4 3-13 0,-1 0-31 0,-3 4-39 0,-3 1-59 0,-2 4-68 16,-1 1-77-16,-1 0-80 0,-5 4-49 0,-1 1-36 0,-1 3-16 0,-3-2-7 15,-2 2-3-15,2 0-1 0,-5 0 7 0,3-2 11 0,-2 0 27 0,-1-3 38 0,2-1 55 16,-1-5 65-16,2-1 74 0</inkml:trace>
  <inkml:trace contextRef="#ctx0" brushRef="#br0" timeOffset="159119.07">20875 15795 35 0,'-4'-7'110'16,"1"1"11"-16,-3 1 3 0,2 0 7 0,-5-2 5 0,1 2 5 0,-2 1 5 0,2-2 6 15,0 2 7-15,0 2 3 0,-1-2 2 0,0 3-20 0,5-2-33 0,-3 2-25 16,1 1-24-16,3 0-9 0,1 0-5 0,-1 0-4 0,2 1-6 0,-3 2-4 15,3 0-6-15,-1 4-4 0,1-2-6 0,-1 1-3 0,0 4-3 0,2 2 1 16,0 3 4-16,2 2 4 0,0 1 5 0,-2 3 4 0,3 1 1 0,-2 3 4 16,4 1 5-16,-2 2 4 0,1 0 5 0,2 0 6 0,-5 2 1 0,6 0 1 0,-4-1 2 15,2 3-4-15,0-1-2 0,-1-3-8 0,2 2-4 0,1 0-4 0,-1-2-1 0,2 0-3 16,0-1-5-16,0 1-6 0,1 1-8 0,4-2-14 0,0 0-18 0,-1 1-26 16,2-1-33-16,1-1-33 0,0 1-35 0,1-3-32 0,3 3-34 0,2 0-15 15,0-2-10-15,-1 2-4 0,2-4-1 0,0 0 0 0,0 0 2 0,2-5 10 0,0-2 14 0,-2-3 26 0,3-3 30 0,-1-5 34 0</inkml:trace>
  <inkml:trace contextRef="#ctx0" brushRef="#br0" timeOffset="159481.64">24813 15121 28 0,'8'4'87'0,"2"-1"3"0,1 0 2 0,-3 1 2 0,1 0 0 16,2 0 6-16,-1 2 5 0,-1-2 7 0,4 1 5 0,-4 2 7 0,4-2 9 15,-1-1-17-15,0 4-25 0,-1-2-6 0,1 1 0 0,0 2 11 0,0-3 11 16,-1 2 12-16,-1 2 9 0,2 0 5 0,-2 3 2 0,0-1 7 0,2 3 5 0,-3 0 6 15,3 1 7-15,-2 3 6 0,2 2 5 0,-3 2 4 0,4-2 4 0,-2 5 2 16,0 2 2-16,-2 0-6 0,3 2-3 0,-2 4-9 0,2-1-9 0,-3 4-11 16,2 1-8-16,-1 2-16 0,-2 4-15 0,0-2-21 0,1 2-20 0,-3 2-35 15,2-1-43-15,-1 2-45 0,-1 1-43 0,-2-1-45 0,0-1-41 0,-3-1-45 16,1-1-45-16,-2 0-44 0,0-2-44 0,-2-3-18 0,1-1-7 0,-3 1 1 16,-2-2 3-16,-3-3 19 0,-1 2 29 0,-4-3 27 0,0-1 31 0,-3 1 35 0,-4-4 39 15,-4 0 40-15,-4-1 47 0</inkml:trace>
  <inkml:trace contextRef="#ctx0" brushRef="#br0" timeOffset="161793.84">18811 17677 14 0,'4'-5'141'0,"-3"0"29"0,-1-1 14 0,2 1 7 0,-4 0 9 16,2 1 7-16,-1-2 7 0,1 1 7 0,-2 2 5 0,0-2 7 0,-1 0 7 15,2 0 9-15,1 2-31 0,0 0-53 0,0 3-26 0,0 0-12 0,0 0 3 16,0 0 13-16,0 0 17 0,1 1 17 0,1 1 9 0,-1 0 2 0,-1-2 1 16,-3 5-1-16,3-2-1 0,-1-1-5 0,-3 1-5 0,0-1-7 0,2-1-7 15,-1-1-10-15,-2 3-16 0,2-3-19 0,-2 0-24 0,0 2-25 0,1 0-15 0,-4-1-9 16,2 2-6-16,-1 0-6 0,-2 0-4 0,0 2-4 0,-3 1-6 15,3 3-5-15,-4-1-3 0,0 5-3 0,0-2-3 0,1 3-1 0,-2 1-2 0,1 2-2 16,2 0 2-16,-3 0 1 0,5-3-1 0,-1 3 0 0,-1 1-1 0,3-3 0 16,0 1 0-16,3-3-3 0,-1-1-1 0,3 1-2 0,2-3 0 0,1-1 1 15,0-2 1-15,1 2-1 0,2-2-1 0,3-1 0 0,-3 1 1 0,2 0 1 0,3-3 0 16,-1 2 0-16,2 0 0 0,-1 0 3 0,2-1 1 0,0-2 0 0,2 2 2 16,-3-2-1-16,5 1 1 0,-1 2-1 0,4-4-2 0,-2 3 1 0,2-2-2 15,1 0 1-15,0 1 0 0,3-1 0 0,0 2 1 0,1-2 0 0,0 2 0 16,-2-2 0-16,2 3 1 0,0-2-1 0,-1 1 3 0,1 0 2 0,-1 1-1 15,0-2-2-15,1 2-1 0,-4 0-1 0,2-1 0 0,-2 3-1 0,1-2-1 0,-1-1 1 16,-1 2 0-16,-1-1 2 0,0 1-1 0,-2 0-1 0,0-1 1 0,-3-1 0 16,1 2 2-16,-2-1 4 0,0-1 1 0,-2 0 0 0,0 2 3 0,0-2 2 0,-4 0 3 15,1 0 4-15,-1 0 3 0,0 0 2 0,1 0 3 0,-4 2 2 0,-1-1 2 16,2 2 0-16,-2-5 2 0,-2 6 3 0,1-1-1 0,-4 1-1 0,1 1-1 16,-5 0-1-16,0 3-1 0,-4 0-4 0,-1 1-3 0,-5 1-2 0,1 2-1 15,-2 0-2-15,-3 2-4 0,-6-1-4 0,2 3-5 0,0-2-2 0,-3 4-4 16,-2-4-5-16,1 3-8 0,-4-2-11 0,4-2-15 0,-3 1-19 0,3-3-36 15,-1 1-40-15,4-2-57 0,-1-3-59 0,4-1-74 0,3-4-78 0,1 0-46 16,5-3-29-16,2-4-11 0,5 0-3 0,4-6 5 0,2 1 5 0,3-5 17 0,3-3 17 16,3-1 35-16,4-4 39 0,2-2 56 0,1-4 63 0,4-1 73 0</inkml:trace>
  <inkml:trace contextRef="#ctx0" brushRef="#br0" timeOffset="162262.68">19344 17802 14 0,'-3'0'108'0,"2"0"19"0,-4 0 13 0,1-2 10 0,1 1 8 0,-3-3 10 15,3 3 9-15,2-2 6 0,-4 1 6 0,1-2 9 0,1 3 7 0,0-3-12 16,0 3-21-16,1-2-24 0,2 3-23 0,-1-1-11 0,1 1-7 0,0 0-3 0,0 0 3 15,1-2-1-15,-1 0-2 0,3-3 5 0,1 4 5 0,-1-4 5 0,3 2 2 16,1-2 6-16,0 0 9 0,5-2 2 0,-3 1 2 0,5-1-1 0,1-1-1 16,2 0-7-16,0-3-7 0,2 2-7 0,3-2-5 0,-1 1-12 0,3-1-11 0,1-3-12 0,-2 1-9 0,4-2-14 0,-3 0-17 0,2 0-12 15,-1 0-14-15,0 0-14 16,-1-2-15-16,-2 2-20 0,-1 0-22 0,0 0-20 0,-3-2-22 0,-1 3-19 16,-1-4-20-16,0 3-21 0,-3 1-25 0,-1 0-27 0,-2 0-28 0,-4-1-22 15,1 1-20-15,-1-1-17 0,-3 0-14 0,-2 2-4 0,-1-1 3 0,-1 2 11 16,-2 1 19-16,-3-1 16 0,-1 0 18 0,-1 1 22 0,0 1 23 0,-2 0 28 15,-2-2 28-15,1 2 25 0,-3-2 25 0</inkml:trace>
  <inkml:trace contextRef="#ctx0" brushRef="#br0" timeOffset="162529.68">19676 17096 58 0,'-6'-3'101'0,"-2"3"15"0,2-1 16 0,-1 1 14 15,4 0 12-15,-2 0 11 0,2 0 6 0,0 0 4 0,3 0 2 16,-4 0 4-16,4 0-13 0,0 0-16 0,0 0-20 0,0 0-21 0,1 0-9 0,4-2-5 16,-1 2-3-16,1 0-4 0,0 0-1 0,3-2 1 0,1 2 7 0,1 0 6 15,0 0 10-15,3 2 14 0,-1-2 11 0,3 2 13 0,1-2 10 0,1 0 10 0,0 0 1 16,1 0-8-16,2 0-5 0,0-2-6 0,0 0-7 0,3-1-10 0,1 1-12 15,-2 0-12-15,-1-1-14 0,2 1-15 0,1-2-13 0,-2 2-15 0,1-1-14 16,-3-1-14-16,1 3-6 0,0-1-2 0,-2 0-4 0,2 2-3 0,-3-2-4 16,-2 1-3-16,2 1 1 0,-4 0 5 0,2 1 2 0,-4 1 1 0,1-2 0 0,0 2-2 15,-4 1 1-15,1-1-1 0,-1 0-1 0,-1 1-3 0,-1 3-2 0,-3-4 1 16,1 3 2-16,-2 2 3 0,-2 2 0 0,1-1-3 0,-4 4-1 0,1-1-1 16,-2 1 0-16,-5 4 2 0,2 1-2 0,-4 1-1 0,-1 1-4 0,-2 2-5 15,1 0-13-15,-4 2-14 0,0 0-28 0,-3-1-37 0,2-1-33 0,1 2-31 0,-1-4-37 16,1-1-43-16,-1 0-44 0,2-4-46 0,3 0-38 0,2-3-38 0,2-3-12 15,3-1-4-15,2-2 8 0,3-5 13 0,0 0 25 0,0 0 34 0,3-7 31 16,4-2 31-16,-1-2 38 0,2-4 41 0,1-2 44 0</inkml:trace>
  <inkml:trace contextRef="#ctx0" brushRef="#br0" timeOffset="162953.68">20462 16359 88 0,'6'1'124'0,"-1"-1"15"0,-2 0 13 0,1 0 7 0,-3 0 3 0,2 0 3 16,1 0 2-16,-4 0 3 0,0 0 3 0,3 0 3 0,3 0 6 0,-3 1-27 0,0 2-42 16,2-2-22-16,0 3-14 0,1-2-11 0,2 4-7 0,-2-1-6 0,2 0 0 15,0 3 1-15,1 0 0 0,-1 1 4 0,0 3 0 0,2 1 1 0,1 0-2 16,-2 4 0-16,0-1-5 0,1 2-2 0,1 3-2 0,-2 2-3 0,1 0-2 0,1 2-2 16,-2 2-3-16,0 0-4 0,0-1-4 0,-1 3-3 0,0-3-3 0,0 2-5 15,-2-2-5-15,2 0-3 0,-3-3-4 0,2-1-3 0,0-2-1 0,0-2-1 16,-3-3-3-16,1 1-1 0,0-3 1 0,3-2 0 0,-5 0 0 0,2-2-3 15,-2 0-4-15,2-4-8 0,-4 2-7 0,3-1-16 0,-3-2-14 0,2 1-18 16,-3-4-20-16,0-1-20 0,0 0-16 0,0 0-19 0,5 0-16 0,-4-3-17 16,-1-2-18-16,0 0-16 0,0-1-17 0,0-3-2 0,0 0 5 0,0 0 13 0,0-2 14 15,0-3 19-15,-1-1 19 0,1-1 20 0,-5 1 19 0,4-4 17 0,-1 1 17 16</inkml:trace>
  <inkml:trace contextRef="#ctx0" brushRef="#br0" timeOffset="163126.68">20772 16455 82 0,'5'-7'122'0,"-1"6"18"0,0-2 13 0,-3 3 15 0,-1 0 11 0,0 0 13 15,0 0 10-15,0 0 11 0,2 3 9 0,-2 0 14 0,-2 2 14 0,2-2-19 16,-1 3-30-16,-1 2-9 0,0 1 1 0,-1-1 8 0,0 3 15 0,-3 1 7 16,0 3 3-16,-1-1-2 0,-2 4-5 0,-2-2-10 0,0 6-11 0,-2-1-12 15,-3 2-10-15,-1 1-19 0,1 2-16 0,-3 1-20 0,1 1-25 0,0 2-43 16,0 1-53-16,-1 0-53 0,0 3-53 0,2-2-55 0,0 1-55 0,-1-1-54 0,2 1-52 16,0 0-40-16,4-1-34 0,1 0-15 0,3-3-4 0,-1-1 0 0,2-2 3 15,2-3 18-15,4-6 23 0,1-3 35 0,0-1 37 0,3-8 45 0,2-5 49 16,1 0 55-16</inkml:trace>
  <inkml:trace contextRef="#ctx0" brushRef="#br0" timeOffset="163326.9">21036 16872 60 0,'8'-4'159'0,"1"3"37"16,-2-1 28-16,-4 0 20 0,0 2 17 0,0 0 11 0,1 0 11 0,-4 0 5 15,0 0 6-15,0 0 2 0,0 0 3 0,0 2-19 0,1 1-29 0,-1-2-39 16,2 3-39-16,-1 1-20 0,1 3-11 0,1-3-2 0,-2 4 2 0,1 0-4 0,-1 4-3 15,1 0-4-15,1 0-6 0,-1 4-4 0,0 2-1 0,-2 0-6 0,1 1-6 16,1 2-16-16,-1 1-21 0,1 2-43 0,0-2-51 0,-1 3-61 0,1-1-65 16,-1-1-63-16,1 1-64 0,1-2-55 0,-3 0-49 0,1-2-21 0,-1 1-8 15,0-2-7-15,3-3 0 0,-3-2 3 0,2-1 8 0,1 0 28 0,1-4 34 0,-1-2 43 16,2-3 47-16,-2-3 55 0,2-2 60 0</inkml:trace>
  <inkml:trace contextRef="#ctx0" brushRef="#br0" timeOffset="165781.45">21384 16842 25 0,'0'0'59'15,"0"0"7"-15,0 0 6 0,0 0 8 0,-1 0 5 0,1 0 6 0,0 0 7 0,0 0 5 16,-4 0 7-16,4 0 5 0,0 0-4 0,0 0-7 0,-3-2-3 0,3 2 2 0,0 0 3 16,0 0 3-16,-2 0 3 0,-1 0 0 0,3 0 2 0,0 0 3 0,0 0 2 15,-1-2 4-15,1 2-2 0,0 0-1 0,0 0 0 0,0-1 0 0,0 1-5 16,0 0-4-16,0 0-6 0,-4-2-1 0,4 2-5 0,0 0-7 0,0 0-6 16,0 0-4-16,0 0-7 0,0 0-6 0,0 0-7 0,4-1-8 0,-3 1-8 15,-1 0-9-15,3 0-5 0,2-3-4 0,0 3-2 0,3 0 1 0,0 0 2 0,0 3 4 16,1-3 7-16,5 0 6 0,-1 1 7 0,3 1 5 0,-2-2 10 15,7 1 10-15,-3 1 6 0,2-2 5 0,2 0 2 0,0 0 4 0,0 0-1 16,2 0-4-16,-1-2-5 0,2 2-4 0,2-1-8 0,-3 1-7 0,3 0-8 0,-2 0-9 0,1 0-8 16,-1-2-7-16,2 2-4 0,-5-1-2 0,3-2-5 0,-1 3-3 15,0-1-4-15,-5-3-2 0,1 4-1 0,1-4-2 0,-5 2-1 0,1 0-2 0,-3 1 0 16,0-3-1-16,-2 2-2 0,-4 2-5 0,2-3 0 0,-5 3-2 0,2-1-10 16,-3 1-13-16,0-1-21 0,-3 1-23 0,2 0-26 0,-3 0-24 0,0 0-26 15,0 0-28-15,0 0-32 0,0-6-34 0,-3 3-31 0,0-1-31 0,-2-1-24 16,-1 2-26-16,-1-2-13 0,-2 1-6 0,0-1 13 0,-1-1 22 0,-2 1 22 0,0-2 23 0,0 2 25 15,-1-1 28-15,3-2 32 0,-3 2 36 0,1-4 32 16,3 2 30-16</inkml:trace>
  <inkml:trace contextRef="#ctx0" brushRef="#br0" timeOffset="166029.43">21917 16625 29 0,'-6'-9'77'0,"4"0"13"0,0 1 9 0,1 2 12 15,1 1 9-15,0 0 8 0,0 1 10 0,0 4 10 0,0 0 12 0,0 0 14 16,5 0-1-16,-1 3-4 0,-1-3-5 0,2 0-1 0,1 1-2 0,-1 1-1 16,3 0 3-16,1-1-2 0,-1 1 2 0,1 0 6 0,1-2 2 0,1 1 5 0,-1 3 6 15,4-3 9-15,-3 0 0 0,3 2 1 0,-1-2-6 0,3 3-9 0,-2-1-8 16,3 0-8-16,-2 0-9 0,4 1-8 0,-3 0-9 0,2 1-13 0,0 0-13 15,2-3-12-15,-1 3-18 0,2-1-18 0,0 3-15 0,-1-2-13 0,-1 1-8 16,2 2-7-16,-1-3 0 0,-2 2 3 0,0 1-1 0,0-3-3 0,-1 2-1 16,-1 0-2-16,-2 0-1 0,1-2-1 0,-1 1 0 0,-1-1 0 0,-3-1 0 15,-2 2 1-15,0-1 1 0,0 0 1 0,-3 2-2 0,1-1-3 0,-1 2 0 16,-2-2 1-16,-3 1 2 0,2 1 4 0,-4 0-1 0,2 2 2 0,-1-1-1 0,-4 0 0 16,0 2-3-16,-3 0-2 0,-3 1 0 0,2 0 1 0,-7 1-5 0,2 2-7 15,-5 0-12-15,-2 0-15 0,0 0-26 0,-1 1-28 0,-1 2-39 0,-1 0-42 16,0-2-53-16,2 2-57 0,0-2-63 0,3 0-63 0,0-1-30 0,5-2-12 0,0 0-4 15,2-3 3-15,3-4 9 0,5-1 11 0,4-5 23 0,-5-2 29 0,3-5 37 16,2 0 41-16,2-6 53 0,3-5 59 0</inkml:trace>
  <inkml:trace contextRef="#ctx0" brushRef="#br0" timeOffset="166543">22914 16506 114 0,'-1'-2'177'0,"-1"-3"26"16,2 1 21-16,-1-1 13 0,-1 0 13 0,0 1 7 0,4-2 5 0,0 3 2 16,-2-1 0-16,1 0 1 0,-1 2-1 0,2 0-33 0,1 0-49 0,0 2-49 15,2 2-45-15,3 1-27 0,-2 1-19 0,0 1-15 0,4 0-10 0,-1 3-8 16,2 1-4-16,-1 1-3 0,2 3 0 0,1 0 1 0,0 2 3 0,-2 1 2 0,0 2 2 0,2 2 1 0,-2 1-1 0,2 0 2 15,-1 3-1-15,-1-1 0 16,2 3 2-16,-1-3 0 0,-2 2 1 0,2 0 1 0,0-1 2 0,-3-1-2 0,2-2-2 16,-3 1-1-16,3-2 0 0,-2-2-1 0,0-1 1 0,-1-1-3 0,-2 0-1 15,1-3-4-15,2-2-7 0,-5-1-8 0,1 0-11 0,2-2-13 0,-1-1-14 16,-3 0-21-16,0-4-22 0,0 3-21 0,-3-5-17 0,2 0-17 0,-2-1-16 0,0 0-15 16,0 0-15-16,0 0-9 0,0-2-11 0,-2-2-2 0,1-1 0 0,-3-2 7 15,1 0 6-15,2 1 16 0,-3-4 18 0,-2-2 17 0,3 3 16 0,2-5 18 16,-4 1 16-16,2-2 15 0,-1-2 15 0,1 1 14 0,-2-5 15 0,1 0 11 15,-1-1 13-15,0-1 10 0,2-2 12 0,-3 2 9 0,1-4 11 0,-3-1 9 16,4 5 7-16,-3-3 10 0,2 0 11 0,2 3 13 0,-2 2 14 0,4 1 15 16,-4 1 17-16,2 4 16 0,2 2 18 0,1 3 12 0,-2 0 10 0,2 6 6 15,-2-1 2-15,2 1 3 0,0 4 3 0,0 0 1 0,-1 4 1 0,-1 1 0 0,0 1 1 16,-1 2 4-16,2 1 6 0,-4 2 3 0,2 3 2 0,-5 1-3 0,2 1-5 16,-2 4-5-16,0 1-7 0,-3 2-7 0,0 1-6 0,-2 1-11 15,2 1-13-15,-2 3-13 0,-1-1-16 0,1 0-19 0,-1 0-20 0,2 0-24 0,0 0-24 0,-2 1-28 16,5-1-29-16,-4 3-35 0,4-5-40 0,1 1-38 0,0-1-40 0,0 1-36 15,2-3-41-15,2-1-36 0,0-2-30 0,0-3-39 0,4-2-39 0,2-1-14 16,1-3-7-16,0-1 11 0,6-5 18 0,0-2 30 0,0-4 35 0,1-4 36 16,2-2 34-16,3-3 40 0,0-4 40 0,0-1 35 0</inkml:trace>
  <inkml:trace contextRef="#ctx0" brushRef="#br0" timeOffset="166765.94">23465 16795 105 0,'9'2'155'16,"-1"-2"24"-16,-2 3 19 0,1 0 11 0,-4 0 13 0,0 2 7 0,0-1 8 15,1 3 7-15,-3 0 10 0,1 1 14 0,-1 4 12 0,4-1-17 0,-4 2-33 16,2 2-18-16,1 2-12 0,-3 3-5 0,2 1-2 0,-3 2-3 0,4 0-4 0,-4 0-5 16,0 2-5-16,0 0-6 0,-2 0-11 0,0 0-12 0,1 0-16 0,-1 0-17 15,1-1-18-15,-1-1-22 0,0 0-27 0,2-4-31 0,0 2-29 0,0-3-30 16,0-2-30-16,2-1-24 0,0-2-23 0,-1-3-23 0,2-2-22 0,-1 0-22 16,1-5-24-16,-1 1-23 0,1-3-21 0,0-1-20 0,2-1-14 0,-2-3-8 15,0 1-4-15,0-3-4 0,2-3-2 0,0 1 9 0,-2-2 13 0,5-3 17 16,-5-1 19-16,2-1 24 0,-2-3 23 0,0-3 26 0,-3-1 24 0,0-3 20 15,0-1 19-15,-1-3 19 0</inkml:trace>
  <inkml:trace contextRef="#ctx0" brushRef="#br0" timeOffset="166953.79">23621 15941 84 0,'17'-9'138'0,"-2"3"15"0,-1-3 10 0,2 2 8 15,-3 0 9-15,1 1 5 0,-1 0 5 0,2 0 5 0,0 2 3 0,-2 0 6 16,2 1 6-16,0 0-26 0,2 3-40 0,-2 0-29 0,0 4-26 0,0 1-14 15,-4-1-8-15,2 2-5 0,-2 1-9 0,-1 1-5 0,-4 2-2 0,0 1-6 16,-3 0-3-16,0 1-9 0,-3 3-13 0,-1-1-24 0,-1 4-30 0,-4 1-37 0,-2 1-39 16,0 3-42-16,-1 0-41 0,-5 4-20 0,1 1-8 0,-3 1-5 15,2 2-2-15,-5-1-1 0,1 2-1 0,0 0 4 0,-3 0 6 0,3-3 18 16,-2 0 26-16,1-3 32 0</inkml:trace>
  <inkml:trace contextRef="#ctx0" brushRef="#br0" timeOffset="171075.59">20549 15735 77 0,'9'-2'107'0,"-4"0"9"0,0-1 8 0,-2 1 5 0,0 2 4 0,-3 0 2 15,0-3 0-15,0 3 1 0,0 0 3 0,2-1 0 0,-2 1 1 0,0 0-31 16,0 0-46-16,0 0-21 0,0 0-9 0,0 0-2 0,0 0-1 0,0 0 1 16,0 0 5-16,0 0 8 0,0 0 6 0,-2 3 6 0,1 0 2 0,-1 2 1 15,1 1 4-15,-4 0 1 0,0 0 1 0,-3 3 1 0,2 3 0 0,0-1-3 16,-4 4-8-16,-1-2-8 0,2 5-7 0,-3-2-11 0,-2 0-6 0,1 2-5 0,0-4-6 15,0 3-3-15,-1-4-4 0,1 1-3 0,2-1-2 0,-5-2-4 0,2 0-2 16,0-3-9-16,-2 0-11 0,2 0-17 0,-3-1-21 0,2-1-20 0,0-2-23 16,-2-1-21-16,4 0-20 0,0-3-20 0,0-3-22 0,0 0-8 0,4-1-4 0,1-4-1 15,0-1 2-15,-2-3 7 0,4-4 11 0,1-2 18 0,0 0 20 16,1-5 22-16,0-2 22 0,2-2 21 0</inkml:trace>
  <inkml:trace contextRef="#ctx0" brushRef="#br0" timeOffset="171250.59">20263 15350 86 0,'14'-10'94'0,"2"4"5"0,-2 0 3 15,-1 4 4-15,0-2 6 0,-3 4 7 0,2 0 8 0,-3 1 7 0,4 2 11 16,-2 1 11-16,2 1-9 0,2 1-17 0,0 3-13 0,0 1-7 0,3 2-1 0,-1 2 7 16,3 1 1-16,-2 1 3 0,4 2 0 0,-1 2-1 0,-4 1-4 0,4 1-6 15,-1 1-10-15,-2-3-11 0,2 4-10 0,-2-1-10 0,1 3-7 0,1-3-10 16,-1 0-7-16,2 0-11 0,-4 1-19 0,5 0-21 0,-1-1-35 0,2 0-45 16,-2-3-42-16,4 0-40 0,1-2-31 0,4-1-24 0,0-3-11 0,1-1-5 15,1-3-3-15,1-6-3 0,2 2-1 0,0-6 1 0,0-4 10 0,2-2 16 0,0-3 32 16,-2-5 37-16,3 0 39 0</inkml:trace>
  <inkml:trace contextRef="#ctx0" brushRef="#br0" timeOffset="171936.3">22888 15075 61 0,'-2'-1'115'0,"2"-1"9"0,-2-1 4 15,-1-2 2-15,3-1 3 0,-1 1 4 0,-1-1 1 0,0-2 4 0,1 2 0 16,1 0 2-16,0-1-10 0,1 1-14 0,-1 0-31 0,4 2-38 0,-3 0-15 0,2 0-6 15,2 3-1-15,-2 1 0 0,2 0 6 0,0 1 1 0,-2 3 5 0,2 0 4 16,-2 0 7-16,0 4 8 0,0 1 8 0,1 1 7 0,-3 2 5 0,1 2 0 16,-1 1 3-16,-1 2-1 0,0 2 0 0,-1-1-1 0,-1 2-4 0,2 2-3 15,-1-3-5-15,-3 4-4 0,3-4-4 0,-3 1-5 0,3-3-6 0,-2 2-4 0,1-3-1 16,0-3-3-16,1 0-1 0,-1 0 0 0,2-4 0 0,0 0-2 0,0-3-1 16,0-1-2-16,2 3 0 0,-1-6-1 0,4 3 0 0,-2-1 0 0,2-3 7 15,0 3 5-15,4 0 9 0,-1-4 11 0,0 3 8 0,5-2 8 0,-2-1 5 16,0 0 5-16,5 0 2 0,-2-1-1 0,3-2 3 0,-1-1-3 0,3 0-2 15,0-1-6-15,0 3-8 0,2-6-9 0,-1 3-11 0,1-1-14 0,1-1-10 16,0 0-11-16,-1 3-6 0,2-4-8 0,-1 4-2 0,-1-2-2 0,1 1-3 0,-1-1 1 16,-4 3 0-16,4-2-1 0,-4 1 0 0,-3 1-3 0,3 0-2 15,-4 1-3-15,-1-1-12 0,0-1-13 0,-2 0-19 0,-2 4-21 0,-1-3-20 0,0 2-19 16,-3-2-19-16,1 1-20 0,-1-1-19 0,-3 0-20 0,1-1-16 0,-1 0-17 16,-1 0-13-16,0-2-9 0,0 1 0 0,-1-3 7 0,-1 2 10 0,2-4 17 15,-1 1 15-15,-3 0 17 0,3-1 18 0,-3-2 19 0,1-1 19 0,2 2 18 0,-4-2 17 16,2-1 19-16,-3 1 12 0,2 1 12 0,1-4 11 0,-2 2 7 0,2 0 8 15,0-1 6-15,0 0 7 0,1 1 5 0,1 1 3 0,1 2 6 0,-2-2 6 16,2 3 7-16,0 2 4 0,2 0 3 0,-1 3 4 0,-1 0 6 0,3 1 4 16,-1 2 8-16,0 2 6 0,1 2 7 0,2 2 5 0,-2-1 8 0,0 2 2 15,3 4 0-15,-1-1 2 0,0 3 0 0,1 2 3 0,1 2 6 0,-3-1 4 16,2 5 3-16,-1 1-2 0,-2 0 0 0,0 4-5 0,2-4-5 0,-3 4-9 0,0 1-7 16,-2-1-8-16,0-1-6 0,0-2-6 0,-2 2-7 0,0-2-6 0,2-1-8 15,-1-2-8-15,-3-2-8 0,3 0-4 0,-1-1-5 0,1-4-1 0,1-1-2 16,-2-2-5-16,0 1-3 0,2-4-8 0,0-1-10 0,0 0-16 0,-1 0-18 0,1-4-20 0,-2 1-18 0,2-1-19 0,-1-1-20 15,-4-3-16-15,2 0-17 0,0 0-17 16,0-1-16-16,-1-4-12 0,1 4-10 0,0-6 0 0,-2 2 9 0,4-4 15 16,-5 0 17-16,2-1 20 0,0 1 19 0,-1-2 18 0,0 0 19 0,0-1 17 15,0-1 17-15</inkml:trace>
  <inkml:trace contextRef="#ctx0" brushRef="#br0" timeOffset="172093.41">23387 15093 2 0,'-3'-8'82'0,"-2"-1"10"0,4 5 11 0,-1-1 7 0,1 3 7 0,1 2 6 0,0 0 8 15,0 0 6-15,-2 2 9 0,0 0 11 0,1 3 14 0,1 0-9 16,0-1-16-16,0 3-5 0,0 1-4 0,0 1-1 0,0 0-3 0,1 2-1 0,-1 1-1 15,0 0-5-15,2 0-5 0,0-1-7 0,-2 3-8 0,0 0-12 0,-2-1-10 0,2 0-13 16,-2 2-15-16,1-2-13 0,1 2-13 0,-4 3-17 0,3-5-19 0,-1 3-21 16,1 1-20-16,-4-1-19 0,2 1-21 0,2 1-18 0,-4-3-17 0,1 1-17 15,1-1-15-15,-2 0-13 0,2-1-14 0,-3-3-17 0,3 1-23 0,-2-2-5 16,2-2 2-16,0-2 10 0,0-1 15 0,-1 0 17 0,1-2 18 0,-3-1 17 16,6-2 18-16,-5 0 15 0,1 0 16 0,0-2 14 0</inkml:trace>
  <inkml:trace contextRef="#ctx0" brushRef="#br0" timeOffset="172345.3">23180 15367 55 0,'-8'-4'79'0,"4"3"9"0,-1-1 5 0,-2 2 4 0,4 0 3 0,-2 2 0 16,-1 1 3-16,2 2-1 0,-1-2 4 0,-2 5 5 0,4-3-13 0,-2 4-20 15,-1 1-12-15,1 2-7 0,2 1-3 0,-2 0 2 0,2 2 2 0,-2 2 5 0,2 0 5 16,-3-1 7-16,3 3 8 0,0-1 6 0,0 0 3 0,-2 1 1 16,2-1-1-16,-1 1-1 0,3-1 1 0,-1-2-3 0,1 2-3 0,1-2-7 0,0-1-5 15,1 0-7-15,2-1-4 0,1 0-5 0,-1-3-2 0,2 0-5 0,-2-1 1 16,3 0 1-16,3-2 0 0,-2 0 3 0,1 0-1 0,3-1 4 0,0-3 1 15,0 3 2-15,5-4 0 0,-2 0-4 0,3-1-2 0,-1-1-6 0,3-1-5 16,1 0-5-16,-2-1-4 0,4-1-6 0,0-1-8 0,-1 0-14 0,1-2-18 16,2-1-20-16,-2 2-27 0,-1-1-30 0,1-2-26 0,-2 0-26 0,-1 3-24 0,2-4-24 15,-5 2-25-15,2 1-23 0,0-2-22 0,-2-2-21 0,-1 3-6 0,0 0 4 16,0-2 11-16,0 0 15 0,0 2 22 0,-2-3 23 0,-2 1 26 0,3-3 26 16,-2 4 25-16,2-4 26 0</inkml:trace>
  <inkml:trace contextRef="#ctx0" brushRef="#br0" timeOffset="172484.54">23873 15521 18 0,'4'-8'90'0,"1"3"13"15,0 2 12-15,-2 0 9 0,0 1 8 0,-3 2 9 0,0 0 10 0,2 2 11 0,-1 1 10 16,2 0 14-16,-3 5 12 0,4-1-14 0,-3 2-21 0,1 3-16 16,0 3-11-16,-1 1-9 0,-1 0-6 0,2 7-6 0,-1-2-5 0,2 4-10 15,-1 0-8-15,-2 3-16 0,0 1-23 0,0-1-32 0,0 2-37 0,0-1-41 16,-2 2-43-16,-1-1-45 0,3 1-49 0,0-2-21 0,0 1-14 0,-1-1-5 0,1 0-5 16,-2 0-3-16,2-2-2 0,-1-3 7 0,-1 1 11 0,0-3 19 0,1-2 26 15,-3-3 31-15,0-3 36 0</inkml:trace>
  <inkml:trace contextRef="#ctx0" brushRef="#br0" timeOffset="175639.12">21289 17421 107 0,'0'-6'130'0,"0"-1"11"16,-1 2 11-16,-1 1 6 0,0 0 4 0,2 0 3 0,-3 2-1 0,3-1 2 16,0 3-1-16,0 0 4 0,2-2 6 0,-1-1-33 0,3 2-47 0,-4 1-24 15,1 0-13-15,2 0-7 0,2 0-5 0,-4 1-1 0,2 2 2 0,-1-2 0 16,1 0 1-16,1 3 2 0,-3-3 1 0,2 3-4 0,1 0-4 0,-1-1-6 16,0 2-2-16,1 0-3 0,0 0-8 0,-1 0-14 0,0 1-21 0,0 1-24 0,0-1-28 15,1 3-23-15,-3-2-23 0,2 0-24 0,-1 2-23 0,-2 0-22 0,3-1-21 16,-3 3-10-16,3-3-6 0,-3 2 1 0,0-3 1 0,0 2 11 0,0 1 14 15,-3-2 22-15,0 2 19 0,1-1 22 0,1-2 21 0</inkml:trace>
  <inkml:trace contextRef="#ctx0" brushRef="#br0" timeOffset="175827.12">21306 17720 31 0,'4'9'100'0,"-3"-4"12"16,1 1 8-16,-1 1 6 0,-1-2 4 0,0 1 5 0,0 1-1 0,0-1 5 16,0 3 3-16,0-3 7 0,0 4 9 0,0-1-18 0,2 1-26 0,0 1-16 15,-2 0-12-15,1 1-2 0,1-1-1 0,-2 2-1 0,0-1-2 0,0 1-1 0,0 0-1 16,0 2-2-16,0-1-3 0,0-1-7 0,0 0-7 0,-2 2-9 15,2-1-8-15,0-1-7 0,0 1-8 0,0-3-16 0,0 1-18 0,0-2-17 16,0-1-21-16,0-1-16 0,0 0-17 0,0-1-16 0,0-2-16 0,0-1-17 0,0-2-15 16,0-2-20-16,0 0-16 0,0 0-16 0,0 0-11 0,0 0 2 0,2-2 9 15,1-4 12-15,1-1 16 0,0 0 15 0,-3-1 15 0,4-4 16 0,-2 2 14 16,4-1 18-16</inkml:trace>
  <inkml:trace contextRef="#ctx0" brushRef="#br0" timeOffset="176186.63">21547 17723 4 0,'11'-12'78'0,"-2"-1"8"0,2 2 10 0,-3 2 5 0,0 1 8 0,-3 2 6 15,3 1 7-15,-5 0 5 0,0 1 6 0,0 1 5 0,-1 3 4 0,-2 0-11 16,0 0-18-16,1 2-6 0,1-1 2 0,-2 4 0 0,0 1-1 0,0 2-1 0,0 1-1 16,-2 4 0-16,2-1-4 0,-3 4-2 0,0-1-3 0,0 1-3 0,0 2 1 15,-2 3-4-15,1-2-6 0,0 1-6 0,-1 1-8 0,2-1-5 0,2-1-2 0,-3 1 0 0,1-2-2 0,2-1 0 16,-4 1-3-16,4-2 0 0,-1-1-3 16,0-3-2-16,2 1 0 0,-1-3-5 0,-1-2-7 0,2 0-3 0,0-1-4 15,0-2-5-15,0 0-4 0,0-5-5 0,0 4-4 0,0-4-3 0,0 0-2 0,3 0-1 16,-1 0 0-16,1-3-1 0,2 2 1 0,-1-3 1 0,0 0 2 0,0-2 0 15,3 1-1-15,-1-1 0 0,3-2-1 0,-1-2 0 0,1 0 1 0,0-2 1 16,0-2-1-16,3 1 0 0,-2 0-2 0,2-2-2 0,-1 1-2 0,1-1-3 16,1 2 0-16,-1-2 0 0,1 1 0 0,-2 2 3 0,2-2-2 0,-4 2-1 15,1 1-1-15,2 1-1 0,-2 0-2 0,-2 1 0 0,1 2 5 0,-1-1-2 16,-3 3 1-16,2 2-2 0,-1 0 0 0,-2 1 0 0,1 2 0 0,-2 2 0 0,1 1 2 16,-3 2 0-16,2 2 1 0,-3-1 0 0,2 3 0 0,-2 1 1 0,0 0 0 15,-2 3 0-15,2-1 1 0,0 2 0 0,-1-2-3 0,-1 2-1 0,1-1 0 16,1 0-1-16,-2 1-4 0,2 1-1 0,-2-3-3 0,2 2-5 0,0-2-7 0,0 1-13 15,0 0-14-15,0-4-20 0,0 0-19 0,2-2-26 0,0 1-27 16,-2-2-26-16,1-1-30 0,1-2-26 0,-1 0-26 0,-1-3-23 0,5 1-23 0,-5-1-3 16,9-1 2-16,-2-2 9 0,-1-2 13 0,2-1 16 0,-1-1 22 0,0-3 26 15,3-1 28-15,-1-3 27 0,2-1 29 0,-3-2 28 0</inkml:trace>
  <inkml:trace contextRef="#ctx0" brushRef="#br0" timeOffset="176511.75">22462 17250 91 0,'10'-22'126'15,"-4"2"16"-15,-3 2 15 0,0 2 11 0,-1 0 14 0,-2 3 11 0,-2 1 14 16,-1 0 10-16,2 3 11 0,-3-2 12 0,0 3 11 0,0 0-21 0,-2 1-37 16,2 2-11-16,-3 0-4 0,1 2 4 0,-1 0 5 0,-2-1 3 0,1 2 3 0,0 2-6 15,-3 2-7-15,2-2-6 0,-1 4-7 0,-1-1-9 0,2 2-11 0,-1 2-11 16,2-1-11-16,-1 4-11 0,1 1-16 0,1 0-17 0,-2 4-19 0,3 0-15 16,-1 0-12-16,3 4-8 0,-3 0-6 0,2 1-5 0,-1 4-4 0,3-1 1 15,-2 3 0-15,4 3-2 0,-1-1-1 0,1 4-2 0,1 0-1 0,0 0-1 16,1 2-3-16,-1 0 0 0,2 1-1 0,-1-2 0 0,3 2 2 0,-1-3 1 0,-2-1 1 15,3 2-1-15,-2-6-4 0,2 1 0 0,-4-3 1 0,1 1 0 16,2-1 0-16,-1-2 4 0,-2 0 3 0,2 0 3 0,-2 1 3 0,0-4 4 0,0 2 3 16,0 0-1-16,0-3-3 0,-2 1 1 0,0-3 3 0,1 0 1 0,-2-2 0 0,1-1 2 15,-2 1 0-15,2-4-1 0,-1-2-4 0,0 0-3 0,-2-1-4 16,2 1-5-16,-2-3-7 0,1-1-8 0,-3 2-9 0,2-2-17 0,-1-2-21 0,-1 0-30 0,1 1-35 0,-2-3-36 0,0 2-36 16,0-3-39-16,-1 0-40 0,0-3-36 15,-3 2-32-15,3-3-32 0,0 0-32 0,-3-2-8 0,1 1 1 0,-1-1 12 16,2-2 18-16,0-1 28 0,0 1 33 0,2-2 35 0,-1 0 35 0,2 1 40 15,1-2 40-15,-1 2 37 0</inkml:trace>
  <inkml:trace contextRef="#ctx0" brushRef="#br0" timeOffset="176652.75">22050 18000 18 0,'4'-10'89'0,"3"1"16"0,0-2 18 0,1-1 17 0,4 2 18 0,-2-1 17 0,3-1 18 15,2-2 18-15,0 1 19 0,1 0 15 0,1 0 12 0,2-2-9 0,1 1-20 16,2 2-9-16,-1-4 1 0,0 3-2 0,1 0-3 0,0-1-5 0,-1 1-7 16,0 1-11-16,1 0-13 0,-5 3-15 0,4-4-17 0,-3 4-15 0,0 0-11 15,1 3-26-15,-3-1-30 0,1 0-43 0,-2 2-48 0,0 1-62 0,0 0-69 0,0-1-69 16,-2 4-66-16,3-3-39 0,-3 3-25 0,0-2-13 0,-1 3-4 0,-1 0-3 15,1 3-1-15,-4-3 13 0,2 2 17 0,-1 1 29 0,-1-2 34 0,-1 0 49 16,-1 3 56-16,2-4 56 0</inkml:trace>
  <inkml:trace contextRef="#ctx0" brushRef="#br0" timeOffset="176796.75">23071 17632 54 0,'11'1'192'0,"2"-1"53"0,-4 3 45 0,-1-3 41 0,-2 0 28 0,-1 0 25 15,-2 0 9-15,2 0 5 0,-2 0 0 0,1 0-6 0,-1 0-12 0,-3 0-17 16,0 0-83-16,1 0-109 0,-1 0-97 0,6 0-87 0,-4 0-88 0,-2 0-88 0,0 0-79 15,0 0-72-15,0 0-34 0,5 2-16 0,-2 1-3 0,-2 1 1 16,3 0 13-16,-4-4 16 0,1 6 27 0,-1 0 32 0,0 0 36 0,0 0 36 0,0-1 45 16,0-5 47-16</inkml:trace>
  <inkml:trace contextRef="#ctx0" brushRef="#br0" timeOffset="178472.51">25994 16872 16 0,'0'-4'92'0,"-1"1"13"0,-1 1 12 0,2-1 10 0,-1-2 11 16,1 2 10-16,-4 0 11 0,4-1 9 0,-1-1 14 0,1 2 12 0,-3 0 18 0,3-1-8 0,-2 0-15 0,2 0-9 0,-2 0-2 15,2 4 6-15,0-1 14 0,0 1 19 16,0-4 26-16,0 4 13 0,0 0 9 0,0 0 1 0,0 0-5 0,0 0-8 16,0 0-12-16,0 0-14 0,0 0-11 0,0 0-13 0,0 0-17 0,0 0-20 15,0 0-22-15,2 2-30 0,1 0-31 0,2-1-23 0,1 1-17 0,4 1-10 16,1 0-7-16,2 1-1 0,2 1-2 0,1 2 1 0,3 0 1 0,0 4-1 0,5 1 1 16,0-1-1-16,1 5 0 0,-3 0-2 0,2 1 0 0,1 3-2 0,0 0 0 15,0 1-3-15,-2 1-3 0,1 2-2 0,-2-1 0 0,-5-2-6 0,4 3-4 16,-3-1-2-16,-1-3 3 0,0 1 1 0,-3-1-1 0,-2 1 1 0,0-2-4 0,-3-1 1 15,4-2 0-15,-5 1 0 0,0-1 0 0,3 0 1 0,-5-2-1 0,0 1 1 16,-1-3 2-16,2-1-7 0,-1 0-10 0,-3-2-12 0,0 0-9 0,-1-2-15 16,-1-1-18-16,-1-1-28 0,0-1-34 0,0 0-37 0,-3 1-40 0,0-3-38 15,-2 1-39-15,-3-3-38 0,2 2-36 0,-2-4-24 0,-2 1-17 0,-2-3-16 16,1-1-16-16,-2-3 4 0,2-3 11 0,-2-2 26 0,3-2 33 0,-2-4 37 16,1-1 38-16,0-1 39 0,2-5 39 0,-4 1 38 0,5-2 37 0,0-2 31 0</inkml:trace>
  <inkml:trace contextRef="#ctx0" brushRef="#br0" timeOffset="178657.89">26377 16779 69 0,'6'-14'128'0,"-3"4"23"0,2 1 21 16,-2 1 16-16,1 3 18 0,-3 0 15 0,3 2 13 0,-3 1 14 0,-1 2 12 16,0 0 16-16,0 0 19 0,0 0-4 0,0 0-10 0,0 0 1 0,2 4 6 15,-2-1-3-15,0 1-3 0,-2 4-8 0,1 1-10 0,-3 4-8 0,-1-1-8 0,1 4-9 16,-1 3-11-16,-6 4-14 0,1 0-17 0,1 3-27 0,-7 2-30 0,5 4-29 16,-5 2-29-16,4-1-21 0,-1 2-17 0,-3-1-12 0,2 2-10 0,0-1-12 15,1 0-10-15,-1 0-16 0,3-1-21 0,-2-2-31 0,5 0-36 0,-1-2-43 16,2 2-48-16,0-2-52 0,0-3-52 0,2 0-47 0,2-3-46 0,2-2-38 0,1 0-32 15,1-6-13-15,1-1-1 0,1-2 8 0,2-8 14 0,0 2 31 16,4-5 36-16,0-2 43 0,-1-2 48 0,5-2 47 0,-2-4 52 0,0-1 47 0</inkml:trace>
  <inkml:trace contextRef="#ctx0" brushRef="#br0" timeOffset="179006.15">26726 17132 70 0,'13'-11'140'0,"3"4"23"15,-7 2 19-15,1-3 9 0,-2 6 12 0,-2-1 4 0,0 0 6 0,-1 3 3 16,0 0 4-16,-2 3 4 0,3-3 7 0,-3 3-19 0,1-1-34 0,0 1-29 15,0 2-28-15,-3 0-12 0,4 0 1 0,-3 3 3 0,1 2 8 0,0 1 12 16,-3 2 16-16,0 2 14 0,-3 2 14 0,1 2 5 0,1 0 3 0,-1 1-2 16,1 2-4-16,-3-2-4 0,3 2-5 0,-3 0-9 0,3-2-10 0,-2 0-15 15,1 0-17-15,0-2-20 0,-1-2-19 0,2-1-16 0,-1 0-16 0,-1-1-10 0,2-1-9 16,1-3-4-16,1 1-3 0,-1-1-2 0,3-4 0 0,-1 1-4 0,-1-1-8 16,2-2-2-16,1-1 0 0,-3 0 0 0,4-1 2 0,-2-2-1 0,4-2 0 15,-1-1 1-15,-2 0 0 0,5-2 1 0,-3 0-2 0,0-3-3 0,3-1-5 0,0 0-1 16,0 0 1-16,0-4 2 0,-1 1 2 0,2-3 0 0,0 2 0 0,0-3-5 15,0 1-4-15,0 1-1 0,0-1-1 0,2-3 0 0,-3 3 1 0,4 2 0 16,-4 0-1-16,4 2 2 0,-4 0 4 0,1 3 1 0,2 1-3 0,0 1 0 16,-4 1 0-16,2 1 4 0,-2 1 6 0,0 1 2 0,0 1 1 0,0 1 3 15,-2 1 4-15,1 1 4 0,-2 1 6 0,1 1 1 0,0 1-2 0,-1 0 0 0,0 1 1 16,-1 1-1-16,0 2-1 0,1 0-3 0,-2-1-5 0,3 3-9 0,-3 0-14 16,-2 1-22-16,4-1-30 0,-3 2-41 0,1 0-47 0,0 0-54 0,-1-1-57 15,0-1-65-15,1 1-68 0,-2 0-38 0,2-1-21 0,0-1-11 0,0 0-3 0,1-3 4 16,-1-1 12-16,2-1 18 0,0-1 25 0,1-2 38 0,3-4 47 0,-1-2 52 0,2-1 54 0,2-4 67 0</inkml:trace>
  <inkml:trace contextRef="#ctx0" brushRef="#br0" timeOffset="179157.32">27814 17330 29 0,'4'7'181'0,"-3"-1"68"0,-2 0 59 0,-1 5 53 15,-3-3 28-15,-1 3 15 0,-1-1-8 0,1 1-16 0,0-1-30 16,-1 3-33-16,-2-3-44 0,0 1-45 0,-3-2-95 0,3-2-121 0,-2 1-114 0,1 1-110 15,-1-3-79-15,-1 3-63 0,-1 0-30 0,-1 0-19 0,1 0 8 0,-1 0 15 0,0 0 29 16,-1 1 36-16,0-1 41 0,-1-4 44 0,-2 2 51 0,4 1 53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2:42:25.146"/>
    </inkml:context>
    <inkml:brush xml:id="br0">
      <inkml:brushProperty name="width" value="0.05292" units="cm"/>
      <inkml:brushProperty name="height" value="0.05292" units="cm"/>
      <inkml:brushProperty name="color" value="#FF0000"/>
    </inkml:brush>
  </inkml:definitions>
  <inkml:trace contextRef="#ctx0" brushRef="#br0">22965 13138 20 0,'-9'-6'134'15,"1"-1"15"-15,-4 0 6 0,0-2 2 0,-1 0 2 0,-1-1-1 0,0 0 2 16,-1 1 2-16,1-4 6 0,1 4 11 0,0 0 9 0,1 3 11 0,4-1-37 15,-2 0-54-15,1 3-21 0,3 0-4 0,1 0 3 0,-2 4 10 0,0 0 7 0,2 0 7 16,-1 2 7-16,1 1 4 0,-2 2 0 0,2 2 1 0,-2 2 2 0,3 0 3 16,-3 5 4-16,0 1 4 0,2 3 0 0,0 3 0 0,0 2-2 0,0 7-8 15,1-1-6-15,0 4-5 0,-2-1-8 0,5 7-3 0,-1-3-9 0,1 6-10 0,1-1-11 16,3 3-12-16,0 0-14 0,5 2-12 0,-2 1-8 0,4 1-6 0,-1 0-4 16,5-1-5-16,1 2-3 0,3 0-1 0,1-1 0 0,-1-1 1 0,4-1-1 15,1-4-2-15,0 0 0 0,2-4-2 0,4-2 1 0,-1-5-1 0,2-4 0 0,2-4-3 0,-1-3-1 0,4-7 1 0,-2-2 0 0,2-4-1 0,4-7-1 31,-2-4 0-31,1-3 1 0,-2-5 0 0,5-3 0 0,-3-6 0 0,0-4 1 16,0-3 2-16,3-4 0 0,-4-2-3 0,1-6 0 0,-2 1-4 0,1-7 1 0,-1 0 3 16,-2-2 2-16,-4-3 0 0,0 0-1 0,-3-3 0 0,-3 1 0 0,-2-2 2 15,-4-2 0-15,-6 2-2 0,0-1 1 0,-5 0 3 0,-2 0 2 0,-3 0 3 16,-4 2 0-16,-3 1 0 0,-2 2 1 0,-3 4 0 0,-1 1 5 0,-3 5 6 0,-1 4 3 16,-2 2 3-16,-1 4 1 0,-3 4 0 0,-1 3 0 0,1 4 1 0,-5 4-2 15,1 3 0-15,0 2-5 0,-2 7-3 0,-1-1-4 0,-1 5-6 0,-1 2-19 16,0 1-28-16,0 4-39 0,1 1-46 0,-1 0-47 0,2 2-47 0,-1 1-46 15,3 1-47-15,0 0-42 0,4-1-41 0,3 1-16 0,0-1-5 0,5 0-2 16,-2-1 0-16,5-1 17 0,0 1 20 0,5-2 36 0,0 0 42 0,-1-3 47 16,1 2 47-16,0-2 46 0,1-1 46 0</inkml:trace>
  <inkml:trace contextRef="#ctx0" brushRef="#br0" timeOffset="341.21">23453 13049 114 0,'5'11'190'0,"-2"0"29"0,-3-6 16 0,-1 2 11 0,-1 0 10 0,-3-3 5 15,-1-2 2-15,-2 2 2 0,2-2 0 0,-1 1 1 0,-2 1-1 0,1-3-31 16,2 3-49-16,-2 0-54 0,-3 1-56 0,5 0-24 0,-2 1-12 0,-3 2-2 16,1 1 5-16,1-1 11 0,-1 2 17 0,-1-1 20 0,2 3 21 0,-1 0 10 15,-1 1 9-15,3-2 2 0,2 3 2 0,-1-2 3 0,1-2-1 0,2 0 0 16,-1-2-6-16,3-2-10 0,1-1-16 0,1 1-18 0,0-2-17 0,0 0-20 0,1 0-24 16,2-2-11-16,2 1-5 0,0 0-2 0,3 0-1 0,-2 0-1 0,2 1-1 15,2-1 0-15,0 0 0 0,2 2 3 0,2-1 1 0,-2 0 1 0,1 2-1 16,1-3 1-16,1 3 0 0,0-3-1 0,0 2-4 0,0-2 0 0,-2 2-1 15,1-2-3-15,1 1 1 0,-6 0-2 0,4 1 1 0,-4-1 0 0,-1 2 0 0,1-2 0 16,-2 1 0-16,-2-2 4 0,0 3 4 0,-4-2 5 0,1 1 7 0,-1 0 4 16,-1 1 3-16,-3 2 3 0,0 0 5 0,-2 0 1 0,-1 3-1 0,-2-2-1 15,-3 2-6-15,0 0 0 0,-3 1 4 0,-1 4-4 0,0-3-4 0,-3 3-5 16,-1-1-4-16,1-1-4 0,0 0-4 0,-3 1-3 0,4-2-5 0,0-1-9 16,-1-2-11-16,2 0-23 0,3-4-29 0,1 1-42 0,2-2-48 0,2-2-57 15,3 0-61-15,5-3-59 0,0 0-56 0,0 0-26 0,5-9-12 0,2 0-4 0,2-1-2 16,5 1 4-16,-1-6 13 0,4-1 24 0,1 1 35 0,4-1 40 0,-2-5 46 15,3 1 55-15,2 1 66 0</inkml:trace>
  <inkml:trace contextRef="#ctx0" brushRef="#br0" timeOffset="911.8">24193 13111 10 0,'-4'6'138'0,"-1"-3"27"16,0 0 14-16,-1-3 11 0,1 0 9 0,-1 0 10 0,0-3 7 0,3 0 5 15,-2 0 1-15,2-1 1 0,-1-1-1 0,3 2 0 0,1 0-42 0,0-1-61 0,1 0-37 16,3 1-27-16,-1 0-15 0,2-2-6 0,-1 1-7 0,5-1-3 0,0-3 4 16,2 2 8-16,3-2 10 0,0-2 7 0,3 0 13 0,3-1 13 0,3 1 15 15,2-3 19-15,2 1 16 0,3-3 22 0,4 0 11 0,-1-1 8 0,3-3 0 16,5-3-1-16,0 3-4 0,2-3-8 0,3-3-4 0,2 1-9 0,0-4-11 16,3 1-10-16,0 2-15 0,1-6-14 0,0 2-20 0,0 1-22 0,0 1-10 15,0-4-9-15,-1 1-6 0,0 2-6 0,-4 0-7 0,2-1-5 0,-2 1-3 16,-4 3-2-16,2-3-2 0,-3 4-1 0,-2-1-2 0,-4 3 0 0,-3 0 0 0,1 2 1 15,-3 2 0-15,-2 2 0 0,-6 1-1 0,1 3-2 0,-4-1-3 0,-4 3-4 0,-2 3-10 16,-2 0-13-16,-4 1-14 0,-2 3-18 0,-3-2-17 0,2 2-19 0,-5 3-22 16,0 0-27-16,-2-1-34 0,-2 1-37 0,-3 0-38 0,-1 0-37 0,0 1-33 15,-4 2-32-15,1-3-13 0,-5 1-5 0,0 3 8 0,-3-3 13 0,1 1 17 16,-2 1 19-16,0 0 21 0,-1-1 28 0,-3 0 33 0,1-1 37 0,-1-1 39 16,1-1 40-16</inkml:trace>
  <inkml:trace contextRef="#ctx0" brushRef="#br0" timeOffset="1187.8">25354 12065 93 0,'3'-2'105'0,"3"-1"10"0,1 3 7 16,-2-2 4-16,-2 2 2 0,3-2 5 0,-3 2 8 0,5 0 7 0,-2 0 7 16,2 0 6-16,0 0 7 0,5 0-17 0,-2 0-28 0,3 0-8 0,0 0-1 15,-1 0 0-15,5 0 1 0,0 2 5 0,0 0 7 0,1 0 3 0,2-1 2 16,-1 3 1-16,4-3 4 0,-2 5-1 0,2-4-5 0,1 4 1 0,2-1 0 0,0-1-2 16,-1 2 0-16,3 0 0 0,-2 1-1 0,-2-3 1 0,4 5 2 0,-1-1 1 15,-1-4 1-15,0 3-5 0,0 0-9 0,-1-2-6 0,0 0-5 0,-2 0-9 16,-1-1-7-16,1 1-10 0,-4 0-6 0,0-1-11 0,-5 1-8 0,0-1-7 15,-1 0-8-15,-5-1-7 0,1 1-7 0,-4-3-2 0,0 2-1 0,-1 1 0 16,-3-3-3-16,-1 3 2 0,2-1-1 0,-3-3 3 0,-3 4 2 0,0 0 0 0,-2 2 1 16,-2 0-2-16,-3 3-3 0,-1 2-8 0,-5 1-13 0,2 2-17 0,-5 1-21 15,0 3-36-15,-3-2-43 0,0 3-41 0,-3-1-41 0,2 0-49 0,-1-1-51 16,2-2-50-16,0 2-50 0,5-4-28 0,1 0-18 0,2-3-2 0,1 1 6 0,5-5 14 16,4-1 19-16,0-1 33 0,4-4 39 0,0 0 38 0,4-7 42 0,-1-1 46 15,3-3 49-15</inkml:trace>
  <inkml:trace contextRef="#ctx0" brushRef="#br0" timeOffset="1612">26829 11983 94 0,'-8'-4'142'0,"-1"0"16"0,0 1 12 0,-1-2 12 15,0 1 13-15,1 0 8 0,1 4 6 0,2-3 4 0,-2 2 1 0,0 0 3 16,2-1 1-16,1 2-31 0,2 2-49 0,-2 0-33 0,3 1-27 0,-1 3-9 16,1 1-6-16,0 3-5 0,-2 1-2 0,4 3 1 0,-1 2 5 0,-1 4 5 15,2 2 9-15,0 2 7 0,0 0 12 0,2 3 11 0,-1 1 11 0,5 4 10 16,-2 0 8-16,0 2 2 0,3-1-1 0,-2 3-7 0,3 1-4 0,2-3-8 16,0 3-6-16,1 0-3 0,2-2-3 0,0-1-6 0,2-3-4 0,0 0-7 15,3-5-8-15,-2-1-5 0,5-4-6 0,1-2-4 0,-1-3-1 0,2-3-2 0,2-1 1 16,1-4-2-16,0 0 1 0,1-2 0 0,-1-5-2 0,2 2-1 0,1-6-1 15,-1-1-1-15,1-1-1 0,1-6-3 0,0 2-1 0,-2-6-2 0,2-2-2 16,0-2 0-16,0-4-1 0,0-2-5 0,0-2-7 0,-1-2-4 0,-1-2-3 0,-1-3-1 16,-3-2-4-16,0 0-2 0,-2 0 0 0,-3-5-2 0,-2 1 0 0,-1-3-2 15,-5 1 1-15,-1-3 0 0,-4 2 2 0,-2 0 6 0,-2-2 5 0,-4-1 5 16,-2 2 2-16,-2 0 3 0,-4 3 0 0,-1 2 1 0,-6 3 0 0,-1 1-1 16,-3 4 2-16,-2 3-3 0,-2 3-1 0,-4 4-4 0,-1 3-4 0,-1 2-9 15,-3 6-9-15,-2 2-20 0,-1 3-18 0,-3 3-23 0,2 4-25 0,-4 3-40 16,3 3-46-16,-4 2-59 0,2 2-64 0,1 3-67 0,0 1-64 0,1 4-48 15,5 0-39-15,0-1-15 0,3 4 0 0,2-1 6 0,2 1 13 0,2-1 19 0,2 0 20 16,2 0 38-16,0-1 44 0,-1 0 57 0,5-2 64 0,-2 0 66 0,3-1 67 16</inkml:trace>
  <inkml:trace contextRef="#ctx0" brushRef="#br0" timeOffset="2596.15">26997 13861 42 0,'0'0'98'0,"0"0"13"0,0 0 5 0,0 0 7 0,-2-1 4 15,-1-2 3-15,3 3 6 0,0 0 2 0,-1 2 2 0,-2-1 4 0,3-1 5 16,-4 0-19-16,3 0-30 0,-1 1-15 0,0 1-5 0,2 2 1 0,-3-1 1 15,3 0 6-15,-3 2 6 0,1 1 6 0,-1 2 4 0,-3 1 9 0,3 4 5 0,0 1 6 16,0 3 8-16,-2 1 4 0,0 6 6 0,2-3 6 0,-2 7 7 0,1-1 4 0,0 6 2 0,1 1-4 0,2-1-3 16,-1 4-6-16,2 1-6 0,2 1-10 15,-2-1-7-15,1 2-7 0,4-2-4 0,-1 2-12 0,3-1-12 0,-1-1-15 16,4-1-12-16,1-3-11 0,-2 0-7 0,6-2-7 0,-3-5-7 0,3 1-1 16,0-5-1-16,1-3 1 0,1-3 3 0,4-2-4 0,-4-3-3 0,4-2 0 15,-2-4 4-15,3-2 0 0,0-4-1 0,2-3-1 0,0-1-1 0,-1-4 0 0,3-4 2 16,-1-2 0-16,0-4-2 0,1-3 1 0,-1-3 3 0,2-3 2 0,-4-3 2 15,2-1 2-15,0-2 1 0,-3-1 0 0,0-3 3 0,-5-1 0 0,2-1 1 16,-3 2 0-16,-4-5 1 0,1 0 0 0,-4 0 5 0,0 0-1 0,-5 0-5 0,0-4-3 16,-3 4-3-16,-2-3-3 0,-3 2-1 0,0 2-3 0,-5 1-1 0,0 0-1 15,-4 1 1-15,-1 6-1 0,-3 2 0 0,-2 0-2 0,0 5-2 0,-5 3-2 16,-1 2-2-16,0 5-1 0,-5 2-4 0,0 5-7 0,-4 2-9 0,1 4-10 16,-2 3-9-16,-1 3-13 0,-1 2-13 0,-2 5-28 0,1 3-33 0,0 2-48 15,2 5-56-15,-1 1-68 0,1 2-73 0,3 3-58 0,3 2-49 0,3 3-19 16,1 0-5-16,1 2 5 0,3 1 7 0,0-3 8 0,5 1 12 0,-4-2 25 15,5-1 27-15,-3-1 48 0,3-2 58 0,-1-1 67 0,3-4 76 0</inkml:trace>
  <inkml:trace contextRef="#ctx0" brushRef="#br0" timeOffset="5298.26">26750 16310 116 0,'0'0'145'0,"0"0"13"0,0 0 9 0,-2 2 8 0,0-2 2 0,-2 1 8 16,0 1 4-16,0 0 7 0,1-1 3 0,-2-1 3 0,4 0 5 0,-2 0-33 15,3 0-49-15,-4 0-28 0,2 2-16 0,2-2-6 0,-4 2-1 0,4 1-1 16,-1 0-1-16,-1 1-1 0,1 1-3 0,-1 1 2 0,0 2-1 0,-1 1 3 0,2 1 1 16,-3 2 3-16,4 1-3 0,-1 2 7 0,1 0 7 0,-2 4 5 0,2 0 4 15,0 3 4-15,2 1 8 0,-2 1 8 0,1 3 9 0,3 1 3 0,-1 1 0 16,2 0 0-16,-1 2-2 0,2 0-4 0,1 2-5 0,-1 1-10 0,1 0-15 15,1 0-11-15,1-1-11 0,0 1-10 0,-1-1-13 0,5-1-12 0,-5-1-11 0,3-1-7 16,1-2-8-16,-2-1-4 0,1-2-2 0,3-3-2 0,-2-3 0 0,1 0 1 16,0-4 5-16,1-2 3 0,2-3 1 0,-2-1 3 0,1-3 1 0,-1-3 5 15,3 1 1-15,2-3 5 0,-3-2 2 0,1-3 1 0,0 1 1 0,0-5 4 16,0-1 6-16,1-4 0 0,-2 0-1 0,-1-5-1 0,1-1 1 0,0-2-3 0,-2-5-1 16,2 1-3-16,-3-5-4 0,-1-1-4 0,-2 0 0 0,-2-5-2 0,1-1-2 15,-3 1-3-15,-2-2-2 0,-1-1-2 0,-2 1 1 0,-2 0-2 0,-1-1 0 0,-1 3 2 16,-2-1 3-16,-1 2 1 0,-2 3 2 0,-2 1 1 0,-1 2 1 15,-3 4 1-15,1 0 1 0,-2 4-1 0,-1 2-4 0,-3 3 0 0,1 0-1 0,-4 3-1 16,0 3-4-16,0 1-2 0,0 2-4 0,-2-2-2 0,1 4-1 0,-1 2-7 16,3-2-7-16,-2 2-15 0,1 3-14 0,2-2-31 0,2 2-36 0,0 0-53 15,2 2-62-15,2-1-72 0,0 3-81 0,3 0-47 0,-2 3-32 0,4 0-15 16,1 1-7-16,-2 2 1 0,2-2 6 0,0 3 9 0,0-3 15 0,1 2 31 16,-1 0 37-16,0-2 55 0,0 1 59 0,-1-3 74 0</inkml:trace>
  <inkml:trace contextRef="#ctx0" brushRef="#br0" timeOffset="8908.06">23533 12830 2 0,'-4'0'39'16,"1"0"-1"-16,0-1 1 0,1 1-1 0,-1-3 1 0,3 3 0 0,0-1 0 15,0 1-2-15,0 0-3 0,0 0-6 0,0 0-7 0,0 0-13 0,0 0-4 16,0-4-3-16,2 3-1 0,-1 1 1 0,1-2 0 0,0 1 3 0,-1-1 3 15,2 0 3-15,-1 0 3 0,0 1 5 0,-1 1 4 0,-1-2 2 0,2 0 3 16,0 2 1-16,-1-5 3 0,1 4 3 0,-1-1 2 0,-1-1-1 0,5 1 1 0,-4-1 2 16,-1 1-3-16,3-1-1 0,-3 1-1 0,2-1-5 0,0 1-1 0,-1 1-1 15,-1 1 0-15,0-2 0 0,3 0-2 0,-3-2 1 0,0 4 0 0,2 0 3 0,-2 0-1 16,2-3-5-16,-2 3 0 0,1-1-1 0,-1-2 1 0,0 3 1 0,2-2-1 16,-2 2 0-16,2-1-2 0,-1-1 0 0,1 0 0 0,-1 1 1 0,4-2-2 15,-4 2-2-15,2-3 0 0,1 1 1 0,1 2 4 0,1-3 1 0,0-1 3 16,5 1 3-16,0-2 3 0,3 0 1 0,1 1 1 0,4-3 4 0,1-1 3 15,7 0-1-15,2-1 3 0,2 0 0 0,6-1 1 0,2-2 3 0,2 1-1 16,2-3-3-16,6 0 1 0,3 2-4 0,1-4-1 0,2 1 1 0,3-2-1 16,4 0-3-16,1-1 0 0,2 0-3 0,3 0 2 0,1-5 4 0,3 3 0 15,-3-2 3-15,5 2 2 0,-1-2 0 0,0 0-1 0,3-1 5 0,-2 2-3 0,0-1 0 16,-1-1-1-16,-1 1-2 0,-2 1 0 0,0 1 1 0,-4-1-4 0,-2 0-1 16,-3 2-4-16,-1-1-3 0,-3 1-3 0,-3 0 0 0,-3 1-4 0,-2 0-3 15,-2 0-1-15,-3 1 1 0,-2-1 0 0,-4 3-1 0,-2 1 1 0,-3-2 0 16,-5 3 2-16,-2 2 3 0,-2-1 1 0,-4 2 3 0,-4 1 1 0,-2 0 2 15,-3 1 5-15,-3 3 2 0,0 0 2 0,-3 1 0 0,0-1 1 0,-4 5-2 16,1-1-3-16,-2 2-3 0,0 0-9 0,-3-2-16 0,-1 0-23 0,-2 2-30 0,-3-1-36 16,1 1-42-16,-5 0-39 0,-4 0-38 0,-4 0-35 0,0 0-31 0,-4 1-16 15,-3 3-6-15,-4-1-3 0,-1 0-2 0,0 2 8 0,-4-1 10 0,0-1 20 16,0 1 25-16,1-4 34 0,-1 0 38 0,4-4 37 0</inkml:trace>
  <inkml:trace contextRef="#ctx0" brushRef="#br0" timeOffset="9214.73">25724 11507 49 0,'5'6'162'0,"1"1"19"0,-3 0 8 0,-1-4 9 0,-1-2 5 0,-1-1 7 0,0 0 3 16,0 0 1-16,0 0 0 0,0 0 0 0,0 0 1 15,0 0-1-15,2-1-52 0,1-1-77 0,4 2-33 0,-1 0-15 0,3 0-11 16,2 0-7-16,1 0-6 0,3 0-3 0,1 0 2 0,5 2 6 0,-3-1 5 16,3 3 5-16,3-3 5 0,1 2 6 0,0-1 7 0,4 4 3 0,1-2 4 15,1 3 3-15,3-2 2 0,-3 4 5 0,4-3-1 0,-2 3 1 0,2-1-4 16,-1 1-4-16,-1-2-4 0,-2 2-6 0,-1-1-6 0,0 1-5 0,-1-3-3 0,-2 2-5 15,-2 0-1-15,-2-2-1 0,0 0 4 0,-3 1 4 0,1-1 3 0,-5-2 1 16,1 1 2-16,-4 0 3 0,1-1 2 0,-5 1 0 0,3-3 1 0,-5 2 3 16,0 1 2-16,-3-1 2 0,1 0-1 0,-3 0-2 0,0 3-5 0,-4 0-5 0,-1 0-7 15,-4 4-3-15,-1 2-4 0,-6 2-5 0,-2 4-8 0,-6 2-11 16,-5 6-27-16,-3 1-35 0,-4 5-44 0,-8 3-49 0,-3 2-39 0,-5 3-39 0,-3 2-40 16,-3 3-40-16,-4 2-18 0,0 0-10 0,-3 0-4 0,0-1 0 0,0 1 6 15,-1 0 8-15,3-4 26 0,-1-2 31 0,3-4 42 0,3-4 46 0,2-5 38 16</inkml:trace>
  <inkml:trace contextRef="#ctx0" brushRef="#br0" timeOffset="9694.59">24043 14017 8 0,'0'1'104'0,"-1"0"10"0,1-1 7 0,-4-1 4 16,-2 0 2-16,5-3 3 0,-1-1 0 0,1 2 2 0,-1-2-1 0,0-1 0 15,4-1-1-15,1-1-14 0,2 1-25 0,3-2-21 0,0 2-20 0,1-4-7 16,4 3 0-16,1-3 5 0,3 0 4 0,4-3 6 0,1-1 7 0,3 1 7 16,5-5 8-16,2 0 7 0,4-2 11 0,3 0 5 0,4-2 6 0,4-3 0 15,5-1 0-15,1 2-2 0,3-6 3 0,4 2-4 0,2-4-5 0,4 2-7 16,2-4-4-16,1 2-7 0,1-1-6 0,3-1-11 0,-1 2-8 0,0-3-12 0,0 5-9 15,1-2-8-15,0 3-7 0,-1-2-8 0,-3 4-5 0,-3-1-5 0,1-1-2 16,-6 4-3-16,-1 0-2 0,-1 1 0 0,-6-1-1 0,1 2 2 0,-6 1 0 16,-4 1-1-16,-3 1-3 0,-5 3-9 0,-1-1-14 0,-6 2-18 0,-4 1-18 0,-3 3-21 15,-6-1-25-15,-2 4-21 0,-4 1-22 0,-4 0-26 0,-3 0-30 16,-1 3-26-16,-4 1-26 0,-3 1-10 0,-3 4-1 0,-1-3 8 0,-7 1 12 0,-3 1 17 16,-2 1 18-16,-4-2 22 0,-3 1 24 0,-2-3 22 0,-3 1 22 0,-1-2 28 15</inkml:trace>
  <inkml:trace contextRef="#ctx0" brushRef="#br0" timeOffset="9954.59">25749 12671 110 0,'5'5'129'0,"0"-2"11"0,3-2 9 0,-4-1 9 0,1-1 9 15,2 1 9-15,-1-4 7 0,3 2 7 0,1-3 7 0,1 0 8 16,1-1 8-16,3-1-29 0,2 0-44 0,-1 1-19 0,5-1-6 0,0 1-3 0,0-2 0 16,3 3-4-16,1-3 0 0,0 3 1 0,1 0 3 0,1 0 5 0,1 0 3 0,2 0 6 15,0 0 5-15,0 2 5 0,1 0 3 0,-1-1 1 0,0 2-4 0,0 0-2 16,0-2-3-16,0 3-7 0,-2-3-5 0,0 1-8 0,-1 1-7 0,2 1-8 15,-4-2-12-15,-1 2-10 0,0-1-11 0,-1 2-10 0,-1 0-8 0,-2 0-5 16,-2 0-4-16,0 0-2 0,1 2-5 0,-4-1 1 0,0 2-1 0,-2-2-1 16,1 1-3-16,-2 1-1 0,-1 1-1 0,-1 1-4 0,-4-3-3 0,2 2-1 15,0 1-1-15,-3 0-1 0,-4 0-1 0,2 3 0 0,-3 2 0 0,-1 0-1 16,-2 4-2-16,-5-2-3 0,-2 7-3 0,-2 4-7 0,-6 3-12 0,-2 1-28 0,-6 6-35 16,-4 3-48-16,-3 5-53 0,-8 1-55 0,0 2-57 0,-4 3-51 0,-5 1-49 15,0 4-23-15,-4-1-9 0,-2 2-3 0,3-3-1 0,-4 1 9 0,3-3 9 16,2-4 30-16,1-3 36 0,7-6 47 0,-2-4 49 0,7-7 54 0,2-5 58 0</inkml:trace>
  <inkml:trace contextRef="#ctx0" brushRef="#br0" timeOffset="12424.5">23985 14138 58 0,'5'2'106'0,"-4"0"8"0,2-1 6 0,-3-1 5 0,0 0 2 0,0 0 3 0,0 0 0 16,0 0 1-16,0 0-1 0,0 0 1 0,0 0-12 0,2-1-17 0,0-1-27 16,1 0-30-16,3 1-10 0,-2-2 1 0,5 2-1 0,-1-2 1 0,2 2 6 15,2-1 3-15,-1 0 9 0,4 0 4 0,0 2 7 0,2-1 5 0,-1 1 7 16,5 0 8-16,-1 1 4 0,1-1 7 0,2 2 3 0,3 0 2 0,0 1 2 15,4 0 6-15,0 2 6 0,4-1 11 0,2 2 11 0,1-1 11 0,2 4 12 0,4 0 13 16,0 0 4-16,4 2 5 0,-1 2-1 0,3 0-3 0,3 1-2 0,-1 1-3 16,2 1-7-16,2 0-7 0,2 3-13 0,1-1-14 0,2 2-14 0,-2 0-16 15,2-2-16-15,0 2-15 0,0-1-11 0,0 1-9 0,0-3-7 0,-1 0-5 16,-2 0-6-16,0 1-3 0,-5-3-3 0,2-1 0 0,-4-1-4 0,-2-1-4 0,-3 1-1 16,-2-3 0-16,-1 2-2 0,-3-3-3 0,-3 1 0 0,-3-1 1 0,1 0-1 15,-7 0-3-15,-1-2-3 0,-2 1-2 0,-3 0-2 0,-2-2-1 0,-3 0 1 16,-1 1-1-16,0 0 0 0,-5-4-4 0,0 2 1 0,-3 0 1 0,2-1-1 15,-5-1-2-15,1 0 1 0,-1 0 1 0,-1-1 1 0,-3 0 0 0,1-1-4 16,-1-1-4-16,0 0-6 0,0 0-9 0,0 0-14 0,0 0-18 0,0 0-31 0,-1 3-36 16,-1 0-33-16,-1-3-36 0,-2 2-34 0,0-2-35 0,-4 0-34 0,1 0-34 15,-2-2-35-15,-3-1-37 0,0-1-17 0,-1-3-6 0,-2-1 9 0,0-2 15 16,-2 0 29-16,0-3 36 0,0-3 33 0,-2 1 32 0,-1-3 34 0,2 0 37 16,-2-2 36-16,1-2 35 0</inkml:trace>
  <inkml:trace contextRef="#ctx0" brushRef="#br0" timeOffset="12672.14">26149 14289 7 0,'12'0'129'16,"-2"0"21"-16,-2 3 11 0,-1-2 6 0,-1 1 6 0,2 0 0 0,-3-2 7 16,3 5 4-16,-2-1 8 0,3-2 8 0,-1 1 7 0,4 3 5 0,1-2-33 15,2 1-52-15,2 3-24 0,-1-2-14 0,5 2-3 0,-1 2-1 0,-1 0 3 16,2 0 5-16,-1 1 4 0,-1 0 1 0,2 1 3 0,-4-1 5 0,4 1 8 0,-1-1 7 16,-2 2 10-16,1 0 12 0,-2-3 7 0,2 0 5 0,-2 1 1 0,-1-2-2 15,1 0-4-15,-4 0-3 0,3 0-7 0,-3-1-2 0,-4 0-8 0,4-1-6 0,-4-1-10 0,-1-1-9 0,3 0-16 0,-3 1-16 0,-1-1-11 0,-1-3-10 31,0 3-6-31,-1-1-3 0,-2-3-1 0,0 3 1 0,-1-2 1 0,-2-2 2 0,0 0-1 16,0 0-3-16,-2 3-4 0,1 0-5 0,-4 1-3 0,-2 1-3 0,-3 1-5 16,-2 2-7-16,-2 4-12 0,-3 2-15 0,-4 1-27 0,-2 2-35 0,-6 5-46 15,-2 0-47-15,-4 2-52 0,-3 3-56 0,-4-3-55 0,-5 4-54 0,0 1-36 16,-4-1-28-16,-2 3-8 0,-4-2-1 0,-3 1 7 0,1 0 12 0,-3-1 24 16,-2-2 33-16,-3-1 40 0,2-1 41 0,0-3 52 0,1-2 53 0,-1-4 55 15</inkml:trace>
  <inkml:trace contextRef="#ctx0" brushRef="#br0" timeOffset="13202.58">23846 14501 91 0,'15'-9'131'0,"1"2"11"0,-2 0 4 0,-1 1 1 0,0 0 3 0,-4 0 2 16,3 1 4-16,-2-1 2 0,-2 2 0 0,0 0 5 0,5-1 2 0,-4 2-28 15,3 2-43-15,3 1-24 0,0 0-20 0,0 3-3 0,1 0-1 0,5 4 4 16,-4 0 8-16,4 5 2 0,-1-1 6 0,1 4 6 0,3 3 8 0,-2 2 8 16,3 5 5-16,2 2 8 0,-2 3 8 0,5 3 14 0,0 2 16 0,6 3 21 15,1 4 21-15,2 2 12 0,4 0 9 0,3 3 2 0,2 1 0 0,4 3-1 16,1-4-5-16,4 6-7 0,2-3-3 0,1-1-12 0,1 2-8 0,3-4-19 16,-3 1-19-16,1-2-25 0,0-1-27 0,-2-1-18 0,-3-3-16 0,0 0-10 0,-4-4-7 15,-1 2-5-15,-5-4-6 0,-2-2-3 0,-4 0-4 0,-1 1-1 0,-2-2-3 16,-5-3 0-16,-2 2 0 0,0 1 1 0,-3-3 2 0,-2 2-1 0,1 0 0 0,-2-1-1 0,-2 0 1 15,1 2 0-15,-3-3-1 0,1 2-1 0,-2-1-2 0,-2-2 1 16,1-2 1-16,-3 2-3 0,-1-1-7 0,-2-4-2 0,-1 0-1 0,1-2-3 16,-3 1-5-16,1-3-6 0,-3-1-11 0,-2 0-11 0,2-1-16 0,-2-1-20 15,-3-1-22-15,2-3-24 0,-2-1-24 0,1 2-18 0,-3-6-15 0,-1 2-19 16,0-4-21-16,0 2-20 0,-3-4-22 0,-2 0-19 0,0-3-18 0,-1 0-10 16,-3-1-10-16,-2-1-6 0,-1-3-5 0,-3-2 10 0,-1 1 18 0,-2-6 18 0,0 1 17 15,-2-5 21-15,2 0 21 0,-4-4 24 0,1-2 26 0,0-1 25 0,-1-4 26 16,1-1 26-16</inkml:trace>
  <inkml:trace contextRef="#ctx0" brushRef="#br0" timeOffset="13505.58">25784 15858 70 0,'5'-10'94'0,"-2"2"10"0,5 3 12 0,-5 2 11 0,0 0 12 0,2-1 13 0,-2 4 13 15,2-1 17-15,-2 1 14 0,5 1 11 0,-2-1-1 0,2 1-10 0,0 2-9 16,1 0-4-16,3-2 1 0,-3 3 7 0,4 1 9 0,0 0 13 0,0 0 16 16,2 1 14-16,2 2 5 0,-1 0-4 0,1-1-7 0,3 2-8 0,-2 1-10 15,3 2-6-15,0 2-11 0,1-3-12 0,0 4-11 0,0 1-12 0,0-1-19 16,0 3-24-16,2 2-25 0,-2 1-27 0,0-2-14 0,0 4-11 0,0-4-7 0,-1 1-5 15,0 2-4-15,-1-4-3 0,-1 1-3 0,0-3-3 0,-1 2-2 0,0-3-4 16,1 1-2-16,-3-3 0 0,1 0-1 0,1-1-1 0,-2 0-3 0,0-1 1 16,-1 1 0-16,0-3 2 0,-1 2-3 0,-1-3-2 0,-1 3 1 0,-1-1 0 0,-1-2 3 15,1 0 2-15,-3 2 0 0,-2-3-1 0,-1 1 4 0,0-1 5 0,1 0 3 16,-3-2 5-16,0 1 4 0,-1-1 6 0,-1-1 6 0,-1 0 7 0,0 1 0 16,-1-1 0-16,-1 2-4 0,-3-1-3 0,-2 2 0 0,-1-1 4 0,-4 2-5 15,-3 2-5-15,-1-1-8 0,-5 3-11 0,-4 4-13 0,-2-2-15 0,-3 3-20 16,-4 1-24-16,-3 0-30 0,-3 4-35 0,-4 0-53 0,2 2-63 0,-7-1-71 0,-1 1-78 15,-3 1-60-15,-1 1-52 0,0 0-22 0,-1-1-6 0,-4 0 1 16,2-1 7-16,1 2 12 0,0-2 18 0,2-2 28 0,2-2 35 0,3-1 55 0,3-1 66 16,7-3 69-16,0-2 76 0</inkml:trace>
  <inkml:trace contextRef="#ctx0" brushRef="#br0" timeOffset="19778.33">24806 10921 90 0,'6'6'159'0,"-3"-3"14"0,-3 1 7 0,0-3 7 16,-3 0 6-16,-1 2 9 0,-2-3 4 0,3 3 3 0,-2-2 0 0,1-1 0 0,-1 2-6 16,1-2-11-16,3 2-49 0,-1-1-64 0,1 1-28 0,-4 0-13 0,5 1-6 15,-3 0-4-15,3 2-2 0,0 0-2 0,-1 3 3 0,1 0 6 0,0 2 10 0,0 3 10 0,0 0 7 0,1 3 9 0,2 4 8 16,-1 2 5-16,2 3 11 16,-1 2 9-16,1 1 9 0,1 3 4 0,-1 2 3 0,0 2-2 0,0-2 0 15,0 2-5-15,2 2-6 0,-3 1-6 0,2-1-4 0,-2 1 2 0,0-2 1 16,0 3 3-16,0-2-5 0,2-2-10 0,0-1-6 0,-4 0-5 0,2-2-7 0,1-3-6 15,-3-2-6-15,2 0-5 0,-1-4-3 0,0 1-4 0,-1-4-6 0,-1 0-11 16,4 0-18-16,-3-2-21 0,1-3-36 0,-1 2-36 0,2-2-43 0,-1-2-44 16,-1 1-49-16,-1-4-49 0,2-1-48 0,-1 0-48 0,-1-3-21 0,2-1-12 0,-2-5-2 15,0 0-1-15,0 0 7 0,-5-1 12 0,-1-3 29 0,-2-4 37 16,2-2 41-16,-2-3 42 0,0-4 49 0,3-1 50 0</inkml:trace>
  <inkml:trace contextRef="#ctx0" brushRef="#br0" timeOffset="23436.48">30656 11241 64 0,'0'-3'113'0,"-2"0"11"0,1 0 4 0,-3 0 8 0,3 1 6 0,-3 0 6 16,3 0 5-16,-2 1 6 0,-1-3 8 0,0 3 8 0,-1-3 9 0,2 3-22 16,1-2-31-16,-1 3-18 0,2-3-11 0,-3 3-2 0,4 0-3 0,0 0 0 15,-1 0-4-15,-2 0-4 0,-1 3-4 0,3-3-4 0,-2 3-9 0,-1-2-7 0,2 3-10 16,-2-1-7-16,1 2-9 0,0-1-8 0,0 4-5 0,0 1-3 0,-1 2-4 16,3-2-1-16,-3 7 0 0,4-1 0 0,-1 3 1 0,1 2 3 0,0 3 3 0,1 0 1 15,1 2 3-15,0 5 0 0,3-1 1 0,-2 1 1 0,2 3 1 0,3 2-2 16,-1 1-2-16,1-2-1 0,2 3-4 0,2 0 0 0,-1 1-4 15,1-1-4-15,2 0-2 0,-1-1-4 0,0-1 0 0,0-2 1 0,3 0 2 0,-2-4 1 16,0 1 1-16,1-5 3 0,-2-2 5 0,1-1 5 0,-2-4 7 0,4-1 16 16,-2-4 19-16,2 0 18 0,-1-4 20 0,2 0 8 0,-1-3 4 0,-1-3-3 15,3 1-1-15,-1-3-2 0,2-2 0 0,-1-3-2 0,0-1 0 0,0-3-7 16,1-2-13-16,3-1-13 0,-3-5-15 0,3 0-14 0,0-6-16 0,2-1-7 0,-3-4-5 16,2-1-2-16,1-2 0 0,-2-6 0 0,0 0-1 0,0 0-1 0,2-6-4 15,-6-2 1-15,0 0 4 0,0-2-2 0,-1-1-2 0,-2 0-2 0,-3-3-4 16,-1 1-2-16,-3-3-1 0,1 4-1 0,-4-2 1 0,-2 2-1 0,-3 0 2 0,0 0 3 15,-1 4 4-15,-2 2 5 0,-2 2 5 0,-4 2 5 0,1 3 4 0,-4 4 2 16,0 2 3-16,-2 2 5 0,-2 8 4 0,-2 0 2 0,-4 2 1 0,0 6-1 16,0 2-3-16,-5 2-4 0,-1 4-5 0,-2 3-8 0,-2 2-10 0,0 2-12 15,-1 4-15-15,-2 2-25 0,-1 3-25 0,1 2-43 0,-1 3-47 0,0 2-56 16,1 2-57-16,0 3-68 0,2-1-73 0,-1 5-35 0,4 0-17 0,3 0-6 16,1-1 1-16,0 3 5 0,6-2 10 0,1-3 21 0,0-1 23 0,3-1 38 0,0-6 44 15,2 0 55-15,-2-3 59 0</inkml:trace>
  <inkml:trace contextRef="#ctx0" brushRef="#br0" timeOffset="24423.25">27986 11993 102 0,'2'-5'117'0,"0"-1"9"0,-2 1 3 0,-2-2 2 0,0 0 0 16,-1 3 0-16,2-3 2 0,-4 0-2 0,4 2 0 0,-2 0 2 0,1 0-19 15,0 0-26-15,1 1-29 0,1 1-30 0,0 1-16 0,0 2-7 0,0-3-3 16,0 3-3-16,0-3 0 0,1 1 0 0,-1 2 5 0,2-1 4 0,-2 1 5 16,2-2 2-16,-2 2 5 0,0 0 5 0,0 0 3 0,3-2 3 0,-2 2 6 15,-1 0 6-15,5 0 4 0,-1 0 7 0,1 2 3 0,2-2 6 0,1 0-2 16,2 2-1-16,2-2 0 0,-1 1 4 0,5 1-1 0,0 0 1 0,2-1-1 0,3 2 1 15,0-2-1-15,4 3 2 0,2-2 0 0,1 0 1 0,4 1 2 0,1-1 2 16,3 0 1-16,4-2 5 0,3 0 2 0,4 0 3 0,0-2 3 0,5-2 9 0,4 1 7 0,1 1 6 0,3-3 5 16,2-3 2-16,3 3 5 0,1-3 7 15,-2 1-1-15,5-1-4 0,-3-2-1 0,4 1-6 0,-1-6-3 0,-1 4-9 0,-1-1-8 16,1-1-8-16,-3 0-12 0,-2-1-11 0,-2 1-7 0,0 1-6 0,-6-1-9 16,-2 2-10-16,-3 0-2 0,-3-1-5 0,-4 3 0 0,-3 0-1 0,-3 1 1 15,-2 1 0-15,-4-1-1 0,-4 1 0 0,0 4 1 0,-3-2 3 0,-3 1-1 16,-3 1-2-16,-2 1 1 0,0 1 1 0,-3 1-2 0,1 0-2 0,-6 0-1 15,2 0-3-15,-3 0 0 0,1 1-3 0,-3-1-1 0,0 0-1 0,0 2 0 16,-4 1-2-16,1-3-2 0,-2 0-2 0,0 0-3 0,1 2-1 0,-1-2 0 0,0 0 1 16,-1 2-3-16,1 2-5 0,-2-3-10 0,1 1-14 0,-3-2-23 0,3 1-27 15,-3 1-36-15,1 2-37 0,-2-2-44 0,-4 2-47 0,1 1-48 0,-1-1-46 0,-4 0-39 16,0 3-35-16,1 0-14 0,-6-2-3 0,2 1 8 0,-2 1 10 0,-4-1 25 16,2-2 27-16,-2 0 34 0,0-3 38 0,-1-2 44 0,-3-5 47 0,1 1 49 15</inkml:trace>
  <inkml:trace contextRef="#ctx0" brushRef="#br0" timeOffset="24732.25">29977 11470 8 0,'13'6'144'0,"-4"3"39"0,-1-2 19 0,2-1 10 0,-6 1 9 0,1-2 9 0,-2-2 8 0,1 0 6 16,-3 1 1-16,1-3 0 0,-1 2 0 0,3-3 0 0,-3 3-39 0,5-3-59 16,-1 1-43-16,3 2-37 0,2 1-11 0,0-3-2 0,2 3 2 0,3 1 2 0,0-1 9 15,2 2 15-15,-1-1 18 0,3 2 19 0,-3-1 17 0,3 1 12 0,-1-2 8 16,0 1 8-16,2 2 3 0,-2-3 3 0,1 1-2 0,0-2-5 0,-2 0-9 15,4 1-9-15,-4 0-12 0,4 0-17 0,-2 0-17 0,-2 0-20 0,0-2-13 16,1 2-13-16,-2-1-6 0,0 1-5 0,-2-2-5 0,0 0-2 0,-2 1-3 16,0 0-1-16,-1-3 1 0,0 2 1 0,-5 1 0 0,1-2 0 0,-1 0 0 15,0 2-1-15,-1-2 3 0,-4-1 4 0,3 1 0 0,-3 1 1 0,-1-3 2 0,-1 4 0 16,-3 0-3-16,3-1-4 0,-6 5-3 0,0 1-2 0,-1 4-2 16,-5 1-4-16,-3 3-6 0,0 3-11 0,-6 5-18 0,-1 2-21 0,-2 5-36 0,-6 1-43 15,1 1-54-15,-1 4-54 0,-4 2-68 0,2-1-71 0,-4 3-54 0,2 0-48 0,2-1-20 16,0 2-10-16,3-3-1 0,-2 1 7 0,4-3 13 0,-1-3 17 0,3-3 34 15,0-1 38-15,6-4 52 0,2-5 53 0,1-2 68 0,4-5 74 0</inkml:trace>
  <inkml:trace contextRef="#ctx0" brushRef="#br0" timeOffset="33048.04">28127 11119 70 0,'5'-3'168'0,"0"2"27"0,-2-1 18 0,-2 0 9 16,-1 2 9-16,0-3 9 0,0 0 6 0,0 0 4 0,-1 1 3 0,-1 0 0 16,1-2 0-16,1 4-26 0,0-2-39 0,0 2-49 15,0 0-53-15,0 0-30 0,3 0-17 0,0 1-8 0,0 0-8 0,0 2-6 16,2-2-3-16,-1 1 0 0,0 1 4 0,2 0 7 0,-3 2 10 0,2-3 9 15,2 1 9-15,-2 3 7 0,-1-3 6 0,2 1 4 0,1 1 1 0,-1-3 1 16,1 4-1-16,-1-1-1 0,1 0 1 0,-2 0-6 0,2 0-4 0,-1 0-11 0,2-1-12 16,0 0-20-16,-3-1-24 0,-1 2-26 0,3-2-29 0,0 2-32 0,0-1-34 15,-4-1-30-15,2 1-29 0,-2-2-29 0,0 0-26 0,0 1-29 0,-1 1-26 0,-2-4-16 16,2 4-5-16,-2-4 5 0,1 5 14 0,2 0 18 0,-3 1 21 0,0-1 30 16,-3 0 32-16,2 0 30 0,-1 1 30 0,-1-1 26 0</inkml:trace>
  <inkml:trace contextRef="#ctx0" brushRef="#br0" timeOffset="33222.01">28308 11317 61 0,'0'4'111'0,"0"4"14"0,0-4 12 0,-2 3 10 16,2-3 9-16,-2 0 9 0,1 1 9 0,-1 2 9 0,1-3 9 0,-3 4 7 16,3 1 11-16,1-4-21 0,-3 5-34 0,1 0-17 0,-2 2-10 0,0 0-7 15,1-1-4-15,0 1-4 0,0 2-2 0,0-2-3 0,-1 2-1 0,-1 0-6 0,2-1-5 16,-1 1-9-16,1-1-6 0,0-2-10 0,-1 3-7 0,3-3-8 0,-2 0-8 16,-2-1-8-16,1 0-8 0,1-1-14 0,2-2-16 0,-4 1-21 0,4-3-22 15,-1 0-25-15,1 0-31 0,-1-2-26 0,0 1-30 0,1-2-28 0,1-2-24 0,0 0-29 16,0 0-29-16,0 0-12 0,0-6-6 0,0 1 6 0,0-1 6 15,1-2 15-15,3-1 13 0,-1-1 25 0,3-1 26 0,-3-2 27 0,2-1 27 0,1-1 28 16</inkml:trace>
  <inkml:trace contextRef="#ctx0" brushRef="#br0" timeOffset="33610.94">28433 11330 46 0,'10'-5'106'0,"0"1"13"0,0 1 9 0,-4 2 8 0,2-1 6 0,-4 0 6 16,1 2 7-16,-2 0 7 0,1 0 7 0,-3 0 6 0,2 2-4 0,1 0-8 15,-3 2-20-15,4-1-24 0,-4 2-10 0,1-2-4 0,-1 4-3 0,1 1 1 0,-2 0-2 16,0 1-1-16,0 2-2 0,-2-1-6 0,1 1 0 0,-2 3-4 15,-2-1-4-15,4 1-1 0,-4-1-7 0,2 1-5 0,-1-2-8 0,0 4-6 0,-1-3-8 16,2 0-5-16,-3 0-3 0,1-1-4 0,2 0-1 0,-1 0 0 0,0-3-2 16,0 2 0-16,3-4-3 0,-1-1-3 0,0 1-3 0,2-4-1 0,0 1-1 15,0-4 0-15,0 0 0 0,0 0 0 0,0 2 0 0,0-2-1 0,0 0-1 16,4 2-3-16,-4-2-1 0,3-2-1 0,2 0 3 0,-2-1 0 0,2 1 0 16,2-3 0-16,0 0 1 0,1-3-1 0,0-3-1 0,3 2 0 0,-2-4-2 15,3 2-1-15,-2-5 1 0,1 3-1 0,1-2-1 0,0 2-3 0,-1-1-2 0,3 2-3 16,-1-4-1-16,-2 4-2 0,3-1 0 0,-2 2-2 0,2-1 0 15,-3 1 0-15,0 3 2 0,1-3 1 0,-2 4 2 0,0 1 1 0,0 1 0 16,-2 0 3-16,1 2 2 0,-2-1 2 0,-1 4 3 0,-1-1 2 0,2 1 2 0,-2 1 4 16,-1 0 3-16,2 2 5 0,-3 1 6 0,2 0 6 0,-3 2 7 0,1 0 8 15,-1 2 5-15,-1 1 4 0,3 2 4 0,-4-2 2 0,0 4-2 0,-2 1-3 0,0-1-3 16,1 2-1-16,-1-1-7 0,-1 1-5 0,1 0-8 0,-1 1-7 0,1-2-8 16,-1 1-10-16,2-2-10 0,-2 2-6 0,1 0-17 0,2-1-17 0,0-2-26 15,0 2-28-15,0-2-25 0,2-1-25 0,1 1-34 0,-2-1-34 0,1-1-38 16,1-1-40-16,-1-2-38 0,3 0-39 0,-2-1-22 0,3-1-16 0,-1 0 2 15,4-2 11-15,-2-1 23 0,2 0 26 0,0-2 28 0,-1-4 26 0,4 1 32 16,-4-2 38-16,4-4 35 0,-1 0 41 0</inkml:trace>
  <inkml:trace contextRef="#ctx0" brushRef="#br0" timeOffset="33952.96">29428 11194 39 0,'7'-14'160'0,"-2"1"27"0,-2-1 14 0,-2 3 12 0,1-5 8 16,-4 3 7-16,2 0 7 0,-3 0 5 0,2-3 8 0,-3 4 8 0,3-4 9 15,-2 4 10-15,-1-2-37 0,0 2-58 0,1-2-17 0,0 4 1 0,-1 2 13 16,1 0 20-16,-2 0 10 0,2 3 5 0,-2-2 1 0,-1 1 0 0,0 3-4 16,0 1-9-16,1-2-8 0,-2 2-8 0,0 2-12 0,0 0-15 0,-1 0-20 15,2 2-27-15,-2 0-30 0,0 1-33 0,2 1-18 0,-1 2-12 0,-2 1-5 0,3 0-6 16,-1 4-3-16,-1 0-3 0,2 3 0 0,-2 0-2 0,2 2-1 0,0 2 0 16,1 1-1-16,0 2 1 0,-1 2 1 0,3 1 3 0,0 1 1 0,-1 2-1 15,3 3 0-15,-2-2-3 0,3 2 2 0,-2 2 2 0,0 1 1 0,2 0-1 0,-1 0 0 16,-1 3 1-16,0-3-1 0,2 0 2 0,-3 0-1 0,2-2 3 0,-2 1 2 15,1-4 2-15,1-4 2 0,-1 3 3 0,1-5 2 0,-3 0-1 0,3-2 3 16,-1 0 2-16,1-4 1 0,-1 1 2 0,0-2 0 0,1-2 0 0,-1 1 0 16,-1-3-1-16,0 2-2 0,0-2-4 0,1-3-1 0,-1 2-4 0,2-2-1 0,-3 1 1 15,3-3-3-15,-3 2-1 0,1-1-3 0,0-2-6 0,0 2-8 0,0-2-9 16,-3 0-15-16,1-1-14 0,-2 1-27 0,3-2-30 0,-4-2-40 0,0 3-46 16,-2-3-46-16,2-1-49 0,-2-1-45 0,-2-1-44 0,1-1-38 0,-3 0-37 0,1-4-12 0,1-1 0 0,-1-3 11 0,0 1 14 0,-1-5 23 15,1 1 31 1,0-4 39-16,1 3 47 0,1-6 47 0,0 0 48 0,2 0 44 0,1 1 43 15</inkml:trace>
  <inkml:trace contextRef="#ctx0" brushRef="#br0" timeOffset="34138.96">28928 11627 106 0,'9'-2'154'16,"-3"-1"20"-16,2 1 17 0,-1 2 15 0,-3-2 14 0,4 0 12 0,-2 0 12 15,2-1 10-15,0 1 14 0,5 0 12 0,-4-3 5 0,5 2 1 0,2-1-17 16,2 0-26-16,-1 1-7 0,4 0 2 0,-4 0-6 0,5-1-6 0,0 0-3 16,-1 2-4-16,0-2-4 0,1 3-3 0,0-3-9 0,-3 1-10 0,3 1-15 15,-2-1-18-15,0 1-23 0,1 0-27 0,0 1-23 0,-2 0-24 0,2-1-18 0,-3 0-16 16,0 0-26-16,1 0-29 0,-3 1-38 0,-1 0-43 0,2-2-41 0,-2 3-40 15,0 0-46-15,-3-1-48 0,1 1-49 0,-4 0-50 0,4 0-39 0,-4 0-31 0,-1 0-7 16,1 1 2-16,-2-1 13 0,-1 0 18 0,-1 0 31 0,-5 0 35 0,5 0 36 16,-5 0 40-16,0 0 42 0,0 0 45 0,0 0 51 0</inkml:trace>
  <inkml:trace contextRef="#ctx0" brushRef="#br0" timeOffset="34283.96">29969 11675 87 0,'8'11'218'0,"1"0"48"0,-4-1 33 0,2-2 23 0,-6 0 14 16,3-3 5-16,-3 1-6 0,1-1-11 0,1-2-17 0,-1-1-18 0,-2-2-20 0,0 1-21 16,0-1-89-16,0 0-120 0,0 0-92 0,0 4-79 0,-4 0-72 0,3 0-65 15,-2 1-36-15,-1 1-22 0,-2 3-3 0,1 0 8 0,-4-2 17 0,3 1 16 16,-4 3 20-16,2-2 21 0,-4-2 25 0,0 0 25 0,-2 0 33 0,1-5 33 0</inkml:trace>
  <inkml:trace contextRef="#ctx0" brushRef="#br0" timeOffset="50126.48">31070 10436 96 0,'0'0'121'16,"0"0"10"-16,-2-3 5 0,0 2 6 0,1-4 12 0,1-1 6 0,-2 2 7 0,1 0 5 15,1-1 7-15,0 0 4 0,-2 0 7 0,-1 2-27 0,3 0-41 0,0 3-16 16,0-4-3-16,0 4 3 0,0 0 4 0,0-2 1 0,0 2-2 0,0 0 1 16,0 0-1-16,0 0 0 0,0 0-3 0,0 0-5 0,0 0-2 0,3-1-5 15,-1 0-7-15,2 1-7 0,1 0-9 0,2 0-8 0,-1 0-8 0,5 0-7 16,-3 1-7-16,3 0-5 0,1 1-7 0,1 0-2 0,0 2-5 0,0-2-1 16,-2 2 0-16,3 1-2 0,-3-2-3 0,0 2-2 0,2 0-2 0,-4 2-3 0,4-4-1 15,-5 5-2-15,1-4-2 0,-2 1 0 0,0 2-3 0,0-3 1 0,-3 3 0 16,0 0 0-16,-3 0-3 0,3-2 1 0,-4 3 1 0,-2 0 2 0,0 1 7 15,-1 0 3-15,-2 4 2 0,-1-2 1 0,-3 2 2 0,1 1 0 0,-4-1 4 0,2 1 4 16,-3 2 3-16,0-3 6 0,1 2 7 0,-1-2 10 0,0 0 12 0,1-2 5 16,2 1 3-16,-1-2 2 0,5-1 4 0,-2-1-1 0,3-2 0 0,2-1 0 15,-2 0-1-15,4-2-3 0,-1 1-4 0,2-4-6 0,2 2-8 0,-1 1-9 16,4 0-13-16,-1-1-8 0,3 1-8 0,-1 0-3 0,2 1-2 0,5 1-2 16,-4-1-1-16,5 1 0 0,1 2-2 0,-2-1 1 0,4 0-2 0,2-1 1 15,-3 0 2-15,2 0 1 0,2 0-1 0,0 2-2 0,0-4 0 0,0 0-4 16,-1 2-2-16,-2-3-4 0,0 1-3 0,2 1-20 0,-3-3-29 0,0 2-35 0,-2 1-41 15,-1 0-46-15,-2-3-56 0,-1 3-61 0,-1-2-67 0,-5 2-28 0,1 0-13 16,-3-2-6-16,-2-2-3 0,-2 6 1 0,-4-3 3 0,-3-1 21 0,1 1 28 16,-5-1 34-16,-3-2 39 0,-1-2 50 0,-2 0 53 0</inkml:trace>
  <inkml:trace contextRef="#ctx0" brushRef="#br0" timeOffset="50671.3">27470 11335 67 0,'14'-10'125'0,"2"2"12"0,-5-3 5 0,0 2 3 0,-2-3 3 16,-2 2 2-16,1 0 0 0,-4 2 1 0,1-3 1 0,-4 5-1 0,3-1 1 0,-3 3-30 15,1 2-41-15,-1 0-30 0,-1 2-26 0,4 3-8 0,-3 2-4 0,3 0 4 16,-1 3 4-16,1 5 8 0,-2-2 8 0,1 4 8 0,-2 2 7 0,3 2 3 16,-3 4 6-16,-1 0 2 0,-1 2 3 0,1 3-1 0,-4 0 1 0,3 3-4 15,-4 1-3-15,1 4-24 0,-1 0-31 0,2 1-47 0,-2 5-55 0,2-2-42 0,-1 3-38 16,3 0-18-16,-4-1-11 0,1 2-6 0,-3-5-3 0,1 0-1 16,-2-3 2-16,-1-4-1 0,-6-5 2 0,0-7 17 0,-3-4 25 0,1-5 38 15</inkml:trace>
  <inkml:trace contextRef="#ctx0" brushRef="#br0" timeOffset="70811.52">27715 14337 51 0,'-8'10'112'0,"-2"1"13"15,2-1 4-15,-1 3 4 0,-4-4 4 0,4 0 2 0,-3-1 2 0,0-2 3 16,1 1 2-16,0-3 6 0,-2 2 5 0,5-3-23 0,-1-1-32 0,1-1-21 16,2-1-15-16,-1 0-5 0,2-1 0 0,1 1 1 0,-1-2 1 0,0 1 1 0,2-1 3 15,2 0-1-15,1 2 0 0,-2-1-2 0,0-2-2 0,2 3-4 0,0 0-3 16,2-2-2-16,0 0-3 0,-1 0-3 0,2 1-1 0,1-3 3 0,2-1 3 15,-2 1 1-15,1 0 3 0,3-3 3 0,0 3 4 0,5-4 5 0,-2-1 10 0,3-1 7 16,0 0 12-16,5-3 13 0,0-1 15 0,3-1 15 0,2-2 14 0,1-3 3 16,4 1 2-16,-2-4-3 0,6-4-6 0,0-4-7 0,2 0-12 0,1-6-4 15,4-1-3-15,2-6-8 0,3 0-13 0,-2-7-15 0,5 0-17 0,1-5-19 16,1 1-17-16,0-6-10 0,2-2-7 0,1 0-2 0,2-2-4 0,-2 0 4 16,4-4 3-16,2-1-2 0,-4 2-3 0,2-4-2 0,2 1 1 0,-1-1-2 15,1 0-2-15,-3-2-1 0,1 3 0 0,-3-1 0 0,2 2 0 0,-4 2 0 0,1 4 2 16,-3 0 0-16,0 4 1 0,-2 3 0 0,-3 2-2 0,1 4-1 0,-2 4-1 15,-2 1 1-15,-3 3 2 0,1 5 0 0,-4 1-1 0,-3 3-2 0,1 2-3 16,-3 4 1-16,-2 0 1 0,-3 2 1 0,0 2-3 0,-2 2-2 0,-2 3-4 0,0 3-5 16,-5-3-4-16,1 4-7 0,-4 2-7 0,2 0-13 0,-5 3-13 0,0-1-23 15,-3 5-28-15,0-1-27 0,-4 1-26 0,0 3-26 0,2-1-25 16,-5 0-28-16,-1 4-29 0,0 0-29 0,-3 0-27 0,-1-1-32 0,-3-1-33 0,1 2-7 16,-5 2 7-16,-2-1 20 0,-1 3 25 0,-3 0 27 0,-1-2 25 0,-4 3 26 15,-2-1 26-15,1 1 27 0,-1-1 33 0,-2-2 31 0,0 0 34 0</inkml:trace>
  <inkml:trace contextRef="#ctx0" brushRef="#br0" timeOffset="71095.52">29490 11720 91 0,'-4'6'178'16,"2"3"31"-16,0-2 18 0,-1 0 15 0,3-1 9 0,-1 1 10 0,1-2 3 15,-2-2 2-15,0 0 1 0,2 1 0 0,0-4 2 0,2 4-31 0,0-2-40 16,2 3-52-16,1-3-56 0,3 3-28 0,-2-2-19 0,2 3-11 0,5-1-6 0,-1-1 1 16,1 2 1-16,3-2 11 0,-2 1 15 0,4-1 26 0,-2 1 29 0,2-2 17 15,1-1 19-15,-3 0 11 0,5-2 9 0,-4 2 4 0,4-2 2 0,-3-2-1 16,3 2-4-16,0-2-6 0,1 0-7 0,-3-1-13 0,3-1-16 0,-2-1-25 15,1 2-31-15,1-1-19 0,0 0-17 0,0 0-11 0,-2 0-9 0,2 1-5 0,-2 1-1 16,-1-2 2-16,2 2 1 0,-4 1 4 0,4 1 0 0,-4 0 3 16,-1 0 4-16,1 1 1 0,-2 1 1 0,-2-1 0 0,-1 4 1 0,-1-1-1 15,0 1 0-15,-3 0 0 0,-2 2 1 0,1-1-2 0,0 3-4 0,-4 1-3 0,1 1-1 16,-3 2-4-16,-1 3-7 0,-1 4-6 0,-3 0-10 0,0 3-19 0,-4 4-20 0,-2 2-34 16,-2 7-43-16,-4-1-47 0,-2 5-49 0,-4 2-55 0,-3 0-56 0,-3 7-51 15,-2 1-44-15,-2 2-20 0,-3 1-9 0,-1 0 2 0,-4 2 8 0,-1 0 15 16,2-1 21-16,-1-1 35 0,1 0 42 0,-1-3 45 0,2-3 49 0,2-2 54 15,-2-3 57-15</inkml:trace>
  <inkml:trace contextRef="#ctx0" brushRef="#br0" timeOffset="71404.17">28836 13611 12 0,'7'1'160'16,"-2"-1"58"-16,-2 1 30 0,1-1 18 0,-4 0 11 0,0 0 9 0,0 0 2 15,0 0 3-15,0 0 1 0,-2-1 1 0,0 0-1 0,1 1 1 0,1 0-44 16,0 0-60-16,0 0-58 0,0-4-55 0,1 2-31 0,3 0-21 0,-1 1-11 15,-2 1-9-15,4-2-10 0,-2 2-11 0,1 0-9 0,-2 2-11 0,2-1-9 0,-3 3-12 16,1 1-12-16,-2 1-17 0,1 3-16 0,-1-1-20 0,0 2-19 0,0 2-19 16,0 1-18-16,0 2-13 0,0-1-18 0,0 1-16 0,0 1-8 0,-1 0-9 0,1-2 4 15,-2 1 7-15,2-1 12 0,-1 2 15 0,1-1 17 0,-4-1 18 0,4-3 19 16,-2 1 21-16,2-2 18 0,0-2 18 0</inkml:trace>
  <inkml:trace contextRef="#ctx0" brushRef="#br0" timeOffset="71533.17">28871 13905 35 0,'2'7'77'0,"-2"0"16"0,4-2 13 0,-4 3 11 0,1 0 9 15,1-1 9-15,-2 2 9 0,0-2 12 0,1 2 7 0,-1-1 9 0,0 0-2 16,0 2-10-16,0 0-13 0,0 0-18 0,-1-1-12 0,1 0-7 0,0 2-11 15,0-2-8-15,-2 2-9 0,2 0-8 0,0-2-9 0,0 2-12 0,0-2-8 16,0 0-9-16,2 0-13 0,-2 0-14 0,0-1-18 0,1 0-21 0,-1-1-23 16,0-1-22-16,0-1-25 0,0-2-25 0,0-3-27 0,0 0-32 0,0 0-13 0,0 0-7 15,0 0-3-15,0 0 0 0,-1-4 5 0,-1-5 5 0,1 1 12 0,-3-2 16 16,2-1 19-16,2-3 21 0,-4-1 23 0</inkml:trace>
  <inkml:trace contextRef="#ctx0" brushRef="#br0" timeOffset="71877.21">29031 13693 106 0,'12'-10'148'0,"-1"2"19"0,0 1 11 0,-5 2 9 0,1 0-1 0,-3 1 4 16,1 4 2-16,1 0-2 0,-3 0 2 0,1 0 0 0,-3 0 0 0,2 3-32 16,-1 0-49-16,1 2-31 0,1 0-21 0,-3 2-15 0,2 1-10 0,0 0-1 15,-1 3 5-15,-2 0 0 0,0 2 4 0,0 2 3 0,-2 0 1 0,-1 1 3 0,0-1 2 16,-2 1 3-16,2-1 3 0,0 0-3 0,-2 2-4 0,2-4-2 16,-2 0-3-16,1-1-3 0,-1-1-4 0,2-2-4 0,-1 0-2 0,3-4-3 0,-1 3-1 15,1-3-1-15,1-2-3 0,0-3-5 0,0 0-3 0,0 0-4 0,0 0-1 16,0 0-3-16,0 0-2 0,3-3 0 0,-2-1-1 0,3-1-1 0,0 1-1 0,0-5-1 15,3-1-1-15,0 0 0 0,1-2-2 0,0 1 0 0,2-4-2 0,2-1 1 16,-1 1 4-16,1 1 1 0,3-1-3 0,-1 0 0 0,0-1-2 0,0 3 1 16,-3 2 0-16,3-1 2 0,-1 0 1 0,-2 4-1 0,2 0 0 0,-4 1 0 15,0 3 3-15,0-2-3 0,-1 3-1 0,0 1 0 0,-3 0 2 0,-1 2 2 16,2 2 1-16,-3 1 1 0,1 0 2 0,-3 2-2 0,1 3-2 0,-1-1 0 16,-1 2 3-16,2 2 0 0,-2 1-1 0,0 1 1 0,-2 2 1 0,2 1 0 0,0 0-1 15,-3 1-3-15,3-1 1 0,-1 2-3 0,-3-4 0 0,3 1-4 0,-1-1-4 16,1-1-9-16,-1-1-12 0,-1-1-22 0,3 1-25 0,0-4-34 0,0 0-35 15,3-3-38-15,-1 0-40 0,1 1-24 0,-2-5-16 0,4 1-8 0,0-1-2 0,2-2 1 16,-3-1 2-16,4 1 9 0,-2-5 13 0,2 1 21 0,2 0 25 0,1-6 33 16,-2 1 35-16</inkml:trace>
  <inkml:trace contextRef="#ctx0" brushRef="#br0" timeOffset="72190.35">29819 13488 126 0,'17'-28'166'0,"-2"0"23"15,-1 0 19-15,-5 1 12 0,0 2 9 0,0-2 9 0,-5 2 7 0,1 0 6 16,-2-1 7-16,-1 0 5 0,0 1 8 0,-2-2-29 0,0 1-43 0,0 1-29 15,-2-1-23-15,0 3-6 0,1-1 1 0,-2 1 11 0,-1 2 17 0,3 3 12 16,-2 1 11-16,-2 4 8 0,1 1 6 0,0 5 1 0,-1-1 2 0,1 3-5 0,0 2-6 16,0 0-12-16,-2 3-12 0,-1 1-16 0,2 1-18 0,-3 1-23 0,2 2-26 15,-2 3-21-15,-1-1-19 0,1 3-13 0,-3 2-15 0,1 3-8 0,1 0-8 0,-2 3-5 16,1 4-4-16,2 1-2 0,0 2 1 0,-1 2 0 0,3 1 1 0,-2 4 1 16,3 0 0-16,0 3 0 0,2 1-1 0,2 2 2 0,1 4 0 0,0 2-1 15,1 0-2-15,4 3-1 0,-1 2-1 0,1 1-2 0,3-1-1 0,0 0-3 16,0 1-3-16,-2-3-1 0,2-3 2 0,-1 0 0 0,-1-5-1 0,0-5 1 15,-1-1 4-15,0-2 1 0,0-5 0 0,-1-3 2 0,2-1 1 0,-3-4 2 0,2 0 3 16,-1-3 2-16,-1-1 3 0,-2 0 0 0,3 0-3 0,-1-3 1 0,-2-2-1 16,1 0 0-16,0 1-1 0,-2-3 1 0,0-1-1 0,0 2-1 0,0-2-3 15,0-3-11-15,-2 0-19 0,0 0-28 0,1 0-31 0,-2-1-37 0,-2 1-38 0,2-2-36 16,-4 1-32-16,1-2-40 0,-5 0-41 0,1-2-42 0,1 1-36 0,-5-3-32 16,-1 0-28-16,-2-4-2 0,-2-2 11 0,2 0 23 0,-4-3 31 15,4-1 36-15,-5-1 39 0,1 1 36 0,2-5 32 0,-1 3 39 0,2-3 42 0,4 2 40 16</inkml:trace>
  <inkml:trace contextRef="#ctx0" brushRef="#br0" timeOffset="72325">29547 13924 12 0,'18'-7'141'0,"-4"-1"32"0,5 0 26 0,-4-1 21 0,1 3 15 0,-2 1 17 16,2-3 9 0,2 5 10-16,-2-2 12 0,1 0 11 0,-1 0 7 0,3-1 11 0,-2-2-35 15,5 2-55-15,-1-3-35 0,2 1-33 0,1 0-23 0,0-2-23 0,1-1-23 16,0 4-21-16,2-1-30 0,-3 0-33 0,2 0-42 0,-1-1-47 0,-2 3-54 0,-2 0-56 16,1 1-49-16,0-1-46 0,-1 2-21 0,-4 0-9 0,2 0-4 0,-4 0 2 15,2 0 3-15,-4 3 8 0,-1 0 19 0,-1-1 21 0,-1 2 33 0,-1-2 37 0,-3 2 44 16</inkml:trace>
  <inkml:trace contextRef="#ctx0" brushRef="#br0" timeOffset="72436.96">30575 13695 142 0,'23'4'296'16,"-2"-1"92"-16,0 1 53 0,-5 0 32 0,-2 1 18 0,-5 0 9 0,2 1 4 15,-5 1 0-15,-1 0-7 0,-2-1-11 0,1-4-26 0,-3 1-30 0,1-1-131 16,0 0-173-16,-1 1-168 0,1-1-166 0,-2-2-118 0,1 6-95 0,1-2-43 16,-4 1-26-16,1 2-7 0,-4 0-5 0,-2 1 5 0,-2-3 10 0,-3 3 24 15,-1-1 31-15,-1 2 50 0,-2-5 59 0,-3 3 71 0,1-3 74 0</inkml:trace>
  <inkml:trace contextRef="#ctx0" brushRef="#br0" timeOffset="88986.63">27881 12785 7 0,'5'-2'126'16,"-1"2"14"-16,-2-1 5 0,1-3 2 0,-3 3 1 0,0-3 0 0,0 0 2 15,-2 1-2-15,1 2 1 0,1-4 1 0,0 2-2 0,-2 0 0 0,2-1-40 16,2 3-59-16,1-2-28 0,-2 3-14 0,3-3-6 0,-1 3-1 0,2 0-1 0,-1 0 0 16,4 3-1-16,-2-3 0 0,2 3 1 0,2-1 0 0,1 4 0 0,0-1 1 15,3 4 1-15,0 2 0 0,1 2 1 0,4 3 3 0,-1 3 2 0,2 1 4 16,2 5 3-16,1 4 4 0,3 3 4 0,-2 0 5 0,3 7 2 0,-1 1 2 0,4 3 1 16,0 1 3-16,0 6 0 0,4 0 2 0,-1 2 4 0,2 3 1 0,-2 1 2 15,5 1 1-15,-2 3 0 0,2 1 2 0,0 4 0 0,3 1 0 0,-1 3-1 16,-1 1 1-16,4 2 2 0,0 1 4 0,-1 2 2 0,2 0 4 0,1 0 0 15,0 2-2-15,-2-3-2 0,3 3-1 0,-2-4-2 0,-1 1-1 0,0-1-1 16,-2-2-2-16,-1-3 0 0,-1 0-1 0,-3-3-2 0,1-1 1 0,-4-5 0 16,-1-1 2-16,-2-4 6 0,0-4 3 0,-5 0 6 0,0-3 9 0,-1-4 3 0,-2-2 4 15,0-4 1-15,-1 0 3 0,-4-4-1 0,0-2 1 0,0-3-2 0,-4-2-3 16,2 0-5-16,-3-5-9 0,0-1-9 0,-3-1-8 0,0-1-8 0,-1-5-10 16,0 0-8-16,-1-1-9 0,-4-2-5 0,1-4-5 0,-1 1-14 0,1-1-18 0,-4-3-21 15,0 0-20-15,0-1-22 0,-4-1-24 0,0-1-23 0,-2 0-29 0,-4-1-26 16,0-4-29-16,-3 0-21 0,-4-3-23 0,-1-1-20 0,-4-5-21 0,-1-3-5 15,-2 0 1-15,-2-4 12 0,-1-2 16 0,-1-1 21 0,-1-4 22 0,0 0 26 16,0 0 30-16,0-1 26 0,2-1 27 0,-1 2 24 0,4 2 24 0</inkml:trace>
  <inkml:trace contextRef="#ctx0" brushRef="#br0" timeOffset="89266.14">29237 15265 49 0,'0'0'97'0,"0"0"7"16,0 0 4-16,0-2 3 0,0 2 1 15,4-1 1-15,-4 1 0 0,2 0 3 0,3 0 3 0,-2 1 5 0,4 1 7 0,-1-1-17 16,7 4-29-16,-2 1-10 0,2-1-3 0,2 2 6 0,4 2 7 15,0 1 6-15,3 0 10 0,0 3 10 0,2 0 9 0,0 2 5 0,1-1 3 0,0 3 1 16,-1-1-1-16,0 2-2 0,0 1-4 0,-1-1-6 0,1 2-8 0,-3 1-8 16,1-2-7-16,-3 0-9 0,-2 0-9 0,2 0-6 0,-1-1-6 0,-3 0-6 15,0-3-1-15,0-1-4 0,0-1 0 0,-1-1-3 0,-3-1-3 0,1-1-1 16,0-2 0-16,-3 0 0 0,4-1 2 0,-4-2 0 0,-1-2 2 0,5 0 1 16,-4-1 1-16,-1-1 5 0,5-2 7 0,-4-2 8 0,3-1 2 0,0-2 2 0,-1-3 4 15,0 0-1-15,2-5-1 0,-2-1-2 0,1-3-1 0,0-4-5 0,-1-2-3 16,1-2-7-16,-2-4-6 0,0-3-25 0,0-4-30 0,-2-3-40 0,0-3-44 15,0-4-46-15,0-1-46 0,-3-6-49 0,-1-2-52 0,0-4-46 0,-3-2-43 0,1-2-20 16,0-2-9-16,-1-3-1 0,1 0 1 0,-1-3 12 0,-1-2 22 0,5 1 28 16,-2-2 37-16,-2 0 38 0,3-1 41 0,-3-1 48 0,3 0 49 0</inkml:trace>
  <inkml:trace contextRef="#ctx0" brushRef="#br0" timeOffset="89734.01">31043 12410 22 0,'-7'-1'67'15,"3"-5"2"-15,-2 4 2 0,2-1 2 0,0-2 2 0,0 4 3 0,3-3 6 16,-2 0 6-16,-1 2 7 0,3 0 8 0,-1-1-7 0,1-1-12 0,1 3-9 16,0 1-3-16,0 0 1 0,0 0 2 0,0 0 5 0,0 0 3 0,0-4 1 15,0 4-1-15,0 0 0 0,0 0-4 0,0 0 0 0,0 0 0 0,3 2 3 16,0-2 4-16,0 2 1 0,0-1 5 0,2 4 2 0,2-1 4 0,0 2 3 0,1 2 7 0,2 1 5 0,4 2 5 0,-1 3 7 0,4 3 7 0,1 1 5 16,4 5 5-1,1 2 3-15,0 2 1 0,3 4-1 0,1 5-3 0,3 2-2 0,-1 3-3 16,1 4-7-16,0 6-7 0,0 0-4 0,0 5-7 0,-2 0-6 0,2 2-7 15,-1 2-9-15,-1 0-4 0,1 1-8 0,-4-3-8 0,2-3-3 0,-2-2-5 0,-1-5-3 16,-1-1-4-16,-2-4 2 0,0-4 1 0,-3-2-2 0,0-6-1 0,-1-1-2 16,-1-1 0-16,0-6-2 0,-1-1-3 0,-2-1-3 0,-1-3-2 0,-1 1-5 15,0-2-4-15,-2-2-2 0,-1-2-3 0,3-2-4 0,-4 2-3 0,-1-2-3 16,0-2-2-16,-1 0-2 0,-1-1-4 0,1-1-3 0,-1 0-4 0,-1-2-2 16,0-3 0-16,-1 4-5 0,-1-4-5 0,-1 1-8 0,0-3-11 0,0 0-14 15,0 0-19-15,0 0-29 0,0 0-36 0,0 0-39 0,-3-3-40 0,0-1-45 0,-4-2-48 16,1-1-43-16,-5-3-43 0,2-2-32 0,-1-1-27 0,-6-4-8 0,3 1 3 15,0-2 12-15,0-2 16 0,-3-1 29 0,5 3 36 0,-2 2 40 0,1 2 40 16,2 0 47-16,0 5 46 0,1 2 45 0</inkml:trace>
  <inkml:trace contextRef="#ctx0" brushRef="#br0" timeOffset="89951.01">31690 13818 88 0,'-4'19'135'0,"3"-3"19"0,-3 3 14 0,3-1 12 0,-2-2 12 0,0 2 7 16,1 0 6-16,2-2 7 0,0 1 6 0,0 0 6 0,2-1 5 0,1 3-24 15,0-1-39-15,2 0-26 0,0 1-19 0,1 0-9 0,0 2-9 0,3-3-4 0,0-1-5 16,-3-1-1-16,2 0 1 0,-1-3 7 0,2 0 8 0,-5-2 9 15,3-4 13-15,-2 2 6 0,1-2 5 0,-2-2 3 0,0-1-1 0,0 0-1 0,1-1-3 16,0-3-3-16,-2 1-5 0,5-1-2 0,-3-1-4 0,1 1-9 0,1-3-13 0,0-2-15 16,3-1-15-16,-2 1-11 0,1-4-10 0,4-2-8 0,-4-2-8 15,7 0-4-15,-3-3-6 0,1-3-3 0,-1 1-1 0,1-6-7 0,2 2-9 0,0-4-14 16,1 0-17-16,-3-4-28 0,3 1-33 0,-2 0-36 0,0-4-36 0,0 2-38 16,1-1-38-16,-4 1-38 0,2-1-38 0,1 4-33 0,-1 0-37 0,-1 0-22 15,4 3-17-15,-4 4 4 0,4-1 11 0,-3 3 24 0,2 6 31 0,-2-2 33 16,2 5 33-16,-3 0 37 0,1 3 39 0,-5 1 37 0,3 0 39 0</inkml:trace>
  <inkml:trace contextRef="#ctx0" brushRef="#br0" timeOffset="90609.24">31435 14730 112 0,'3'-8'148'0,"2"-1"19"0,-4 2 13 0,-1 3 10 16,0 0 6-16,-1 0 1 0,-2 3 2 0,-2 1-1 0,-3 0 1 0,0 0 2 16,0 1-1-16,-3 2-37 0,-1 2-53 0,-1-1-37 0,-3 5-25 0,0 0-19 15,-3 2-15-15,-1 4-8 0,-1 2-8 0,-3 2-4 0,-1 4-1 0,-2 3-1 16,-1 4 0-16,1 2 0 0,-6 3 0 0,1 3 7 0,1 4 7 0,-1 2 8 16,-1 3 8-16,1 3 10 0,1 1 8 0,-1 1 13 0,0 1 13 0,2 6 12 15,-1 0 13-15,1 0 8 0,0 5 12 0,3 0 7 0,-2 1 10 0,7 2 3 16,-3 2 1-16,3 1 2 0,2 0-2 0,5 0-2 0,0 0 1 0,5 0-4 0,2-1-6 15,4-1-3-15,3 1-7 0,2 0-9 0,6-1-12 0,2 0-12 0,4 0-9 16,4-3-12-16,2 0-8 0,5-4-10 0,-2 1-9 0,7-2-11 0,1-4-11 16,0-2-13-16,3-2-10 0,0-4-9 0,3-3-5 0,-3-3 0 0,2-5 3 0,2-2 1 15,-2-4 0-15,1-4 3 0,2-4 4 0,-2-4 5 0,1-5 4 0,1-4 6 16,0-3 6-16,2-4 6 0,0-4 7 0,1-5 5 0,2-2 0 0,-2-6 1 16,0-2 3-16,3-6 1 0,-2-3-1 0,2-3 1 0,-3-6-1 0,-1-4 0 15,2-3-3-15,-2-4-2 0,-2-5-3 0,0-3-1 0,1-1-3 0,-4-5 0 16,1-1 1-16,-1-1-2 0,-2 0-3 0,2-3 3 0,-2 1 7 0,-1-1 4 0,-2-1 0 15,0-1 4-15,-1-1 1 0,-3-3 0 0,3-2 2 0,-6-1-2 16,1-2-3-16,-3-2-1 0,1-5 0 0,-2 2-2 0,-2-6-3 0,-1 0-4 0,-1-4-6 16,0-1-6-16,-2-1-6 0,-2-1-9 0,0 0-11 0,-3 0-5 0,0-1-1 0,0 3-3 15,-5 3-1-15,0-1 3 0,-3 7 4 0,-2 2 5 0,-1 7 4 16,-3 6 4-16,-1 6 3 0,-1 6 4 0,-5 8 5 0,1 7 5 0,-6 7 7 0,0 8-5 16,-3 4-9-16,-4 9-14 0,-2 3-19 0,-4 5-27 0,-4 8-33 0,-4 3-28 15,-1 5-28-15,-7 2-28 0,-2 5-27 0,-2 4-24 0,1 4-23 0,-5 2-13 16,0 2-16-16,1 2-5 0,2 1-1 0,0 3 4 0,4 2 7 0,-1 0 7 15,7-1 2-15,0 1 13 0,7 1 15 0,0 1 21 0,4-2 22 0,4 2 21 16,3-1 20-16,3 0 15 0,1 0 16 0,3-2 12 0,-1 2 11 0,4-3 13 16</inkml:trace>
  <inkml:trace contextRef="#ctx0" brushRef="#br0" timeOffset="90846.24">31391 15430 28 0,'12'-3'183'16,"-2"3"76"-16,0 0 63 0,-1 0 61 0,-5 0 29 0,1 0 16 0,-2 0 5 15,1 0 2-15,-4 0 1 0,1 0 3 0,-1 0-1 0,0 0-4 0,4 0-48 16,-4 0-69-16,3-3-73 0,-2 3-73 0,5 0-65 0,-1-3-59 0,1 2-31 16,3-2-14-16,0 1-7 0,2 0-3 0,2-1-3 0,1-1 0 0,0 3 2 15,3-3 3-15,-1 0 3 0,3 0 0 0,-3-1 1 0,5 3 1 0,-3-3 1 0,0 1 1 16,1-1-2-16,0-2-4 0,-2 2-11 0,4-2-15 0,-5 3-26 16,3-1-30-16,-3 0-33 0,-1 0-34 0,0-1-37 0,-1 4-43 0,-5-4-42 0,1 3-41 15,1 1-40-15,-2-1-40 0,-1 0-15 0,0 2-6 0,-2 1 9 0,-6 0 16 0,7 1 24 16,-6 3 29-16,-1-4 31 0,4 4 32 0,-8 1 40 0,3-1 43 0,-6 4 42 15</inkml:trace>
  <inkml:trace contextRef="#ctx0" brushRef="#br0" timeOffset="91001.24">31823 15393 119 0,'4'8'214'0,"1"0"70"16,-1 0 68-16,0 2 42 0,-3-2 31 0,1 0 16 0,-1 2 9 0,-1 0 4 16,0 2 5-16,0 2 1 0,0 0 0 0,0 4-31 0,0 0-46 0,0 2-64 0,4 8-72 15,-3 0-69-15,3 8-67 0,-1 0-43 0,0 3-32 0,0 7-23 0,0 0-16 16,0 2-22-16,-1 4-24 0,-2 0-37 0,0-1-44 0,-2 4-49 0,-1-4-51 15,-3 0-54-15,1 0-57 0,-1-2-46 0,1-2-42 0,0 1-19 0,0-3-5 16,-2-1 3-16,0-5 5 0,2-2 16 0,1-3 18 0,-3-3 38 0,0-4 43 16,2-4 48-16,-3-3 49 0,-2-5 56 0,-1-3 58 0</inkml:trace>
  <inkml:trace contextRef="#ctx0" brushRef="#br0" timeOffset="91569.09">28206 14682 114 0,'0'0'139'0,"0"0"9"0,0-4 5 0,-3 3 2 0,0-2 1 16,0 0 1-16,-2 1 1 0,1 0 1 0,-1 0-2 0,1-1 1 0,1 3 1 0,3 0-39 16,0 0-53-16,0 0-28 0,5 0-21 0,2 3-8 0,2 2-4 0,4 2 0 15,4 1 1-15,0 4 9 0,5 2 11 0,7 1 12 0,1 7 11 0,5 3 11 16,3 4 8-16,3 2 9 0,8 7 7 0,1 3 6 0,4 4 4 0,3 3 2 15,5 5-2-15,3 5 2 0,2-1 4 0,3 7-7 0,1 1-10 0,1 3-12 16,2 0-13-16,-1 1-8 0,1 1-8 0,-5-4-11 0,-1-2-8 0,-3-4-7 0,-1-5-4 16,-4-3-3-16,-5-8 1 0,-3-5-3 0,-4-8-5 0,-5-4-3 0,-1-7-2 15,-2-5 0-15,-6-6 2 0,1-3-6 0,-4-1-6 0,-1-5-12 16,-2-2-16-16,-1-3-20 0,-4 1-21 0,-1 1-24 0,-3-3-23 0,0-1-24 0,-3 0-24 16,-7 3-29-16,1-2-31 0,-2 0-15 0,-4 2-9 0,0 1 0 0,-4 3 6 0,-4-4 10 15,-3-2 17-15,-3 4 20 0,-1-4 23 0,-5 3 23 0,-1-2 24 0,-4-2 24 0</inkml:trace>
  <inkml:trace contextRef="#ctx0" brushRef="#br0" timeOffset="91876.09">29555 15697 70 0,'-8'-3'130'0,"5"-2"22"15,2 3 17-15,1 2 11 0,0 0 8 0,1-2 7 0,2 2 7 0,2-2 9 0,-1 2 11 16,3 0 13-16,1 0 14 0,3 0-12 0,2 2-28 0,3-2-11 16,2 0-8-16,4 2 5 0,4 0 10 0,-1-1 6 0,4 0 2 0,1 2-1 0,-2 0-1 15,2 2-4-15,0-2-9 0,0 2-8 0,0-2-11 0,-1 4-11 0,2-1-10 0,-2 4-13 16,1-1-18-16,-3 2-21 0,3 1-22 0,0 0-13 0,0 1-8 15,0 3-3-15,-3 0-3 0,1-1 0 0,-2 2-1 0,1 0 1 0,-2-2-1 0,-2-1-2 16,-1 4-5-16,-1-6-1 0,-2 1-5 0,-1 0 0 0,-1-2-2 0,-4-1 1 16,-1 0 0-16,-1-2 1 0,-3 3 0 0,3-5-2 0,-5 3 0 0,1-1 1 15,-2-2 0-15,-4 3 2 0,4-3 0 0,-4 2 2 0,-1 3-1 0,-1-2-1 16,-4 4-1-16,1 0-5 0,-3 3-2 0,-3 2-3 0,0 4-2 0,-5 3-2 16,-4 3-3-16,2 4-3 0,-7 2-5 0,-3 4-2 0,-1 2-6 0,-4 6-3 15,-1 0-6-15,-3 2-10 0,-2 5-10 0,-3 1-16 0,-2 4-16 0,-3 0-18 0,3 1-25 16,-3 3-40-16,-3-1-45 0,1 0-62 0,0-1-69 0,-1-1-69 0,0-2-69 15,0-2-43-15,1-3-25 0,3-3-5 0,-1-2 2 0,2-3 12 0,2-7 16 16,2-2 20-16,2-4 21 0,3-3 40 0,1-5 45 0,3-3 61 0,1-4 69 0,1-5 70 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2:45:09.959"/>
    </inkml:context>
    <inkml:brush xml:id="br0">
      <inkml:brushProperty name="width" value="0.05292" units="cm"/>
      <inkml:brushProperty name="height" value="0.05292" units="cm"/>
      <inkml:brushProperty name="color" value="#FF0000"/>
    </inkml:brush>
  </inkml:definitions>
  <inkml:trace contextRef="#ctx0" brushRef="#br0">26023 2295 20 0,'-11'-8'77'0,"-2"-1"4"0,2-1 5 0,-1 1 2 16,0 0 4-16,3-2 5 0,-4 4 3 0,2-4 5 0,0 2 4 0,0-2 3 0,2 0-8 16,0 1-14-16,-1 2-18 0,3 0-20 0,-1-1-4 0,3 3-4 0,-1-2 1 15,0 2 2-15,1 1-2 0,0-1-2 0,2 5-1 0,2-2-5 0,-3 0-1 16,1 3-1-16,3 0-1 0,-1-2-1 0,1 2-2 0,-2 2-5 0,-1 3-3 15,3-3-1-15,0 6 0 0,0 1 6 0,0 4 1 0,5-1 6 0,-4 5 4 16,2 3 4-16,2 2 1 0,0 3 5 0,2 1 1 0,-3 5 2 0,5 0 6 16,1 5 2-16,-2-2 2 0,4 5-4 0,0 0-3 0,2 0-8 0,-1 1-7 0,-1 1-6 15,2-3-7-15,1 1-5 0,0-2-4 0,1-4-5 0,-2-1-3 0,3-4-2 16,-2-2-1-16,0-7-5 0,0-1 4 0,0-3 2 0,0-6 6 0,0-2 6 16,0 0 8-16,0-5 7 0,-1 0 8 0,-2-4 4 0,4 0 8 0,-2-2 9 0,-1-1 5 15,1-4 6-15,-1-2 6 0,1-2 6 0,-1-2 3 0,1-2 1 0,-1-3-1 16,1-3-5-16,-3-4-3 0,0 0-4 0,3-2-3 0,-3-4-6 0,1-1-4 15,-3-3-8-15,0 0-5 0,0 1-5 0,-2-3-4 0,-1 3-5 0,-1-2-6 16,-2-1-8-16,1 2-3 0,-4 2-4 0,-2 0-4 0,-1 2-4 0,0 1-2 16,-4 4-2-16,0 2-3 0,-1 2-3 0,-2 2-7 0,-1 4-11 0,-2 3-15 15,1 1-18-15,-2 5-20 0,-1 2-19 0,0 2-26 0,-2 2-27 0,0 3-28 16,0 1-30-16,-4 4-22 0,1 4-26 0,1 0-25 0,-2 3-28 0,2 5-9 0,2 0 3 16,-4 4 11-16,5 1 16 0,-2 1 19 0,2 0 20 0,0 1 27 0,0-1 29 15,3 0 30-15,1 1 26 0,-2-2 27 0</inkml:trace>
  <inkml:trace contextRef="#ctx0" brushRef="#br0" timeOffset="358.95">26081 3230 50 0,'2'18'167'0,"-2"-3"27"0,-3-1 12 0,-1-3 7 16,0-1 3-16,-4-1 1 0,0-5 1 0,2 1 0 0,-2-1-1 0,-1 0-1 15,4-3 1-15,-2-1-23 0,4 2-35 0,1 1-52 0,1 0-60 0,1-1-27 0,0 3-11 0,1 0-6 0,1 2-4 0,0 1-1 0,-1 3 1 0,2 0-1 16,-1 1 1-1,0 4 2-15,1 0 2 0,0 3 3 0,0 3 5 0,2-1 2 0,-1 5 1 16,1 0-1-16,2 0 0 0,-1 3-1 0,3-1-1 0,-1 4 1 0,0 0-3 16,5 1 1-16,-4-3 0 0,-1 1-1 0,5-2-1 0,-5-3-3 0,0-3-2 0,1-2 2 15,1-3 6-15,-4-5 5 0,0 0 5 0,2-7 7 0,2-2 8 0,-2 0 9 16,0-2 5-16,0-4 9 0,1 0 11 0,0-4 9 0,1 1 15 0,2-4 7 16,0 0 5-16,-1-4 1 0,1 1-2 0,1-3-5 0,-1-4-1 0,0 1-8 15,1-2-5-15,-3-1-5 0,2-3-5 0,-3-1-5 0,4 0-6 0,-5 2-10 16,0-5-12-16,-2 5-4 0,-2-5-8 0,1 4-5 0,-2-2-3 0,1 1-3 15,-4 1-4-15,-2-2 1 0,-1 2 1 0,0 0-3 0,-1 1-2 0,-2 3-4 0,-1-1-4 16,-2 1-2-16,3 4-2 0,-2 1-3 0,-1 4-1 0,1 1-6 0,0 2-8 16,-1 4-16-16,1 2-20 0,0 2-25 0,-2 2-26 0,-1 2-31 0,2 1-33 15,-3 4-33-15,0 2-30 0,1 3-29 0,-2 3-32 0,4 2-25 0,-1 1-24 16,-1 6-7-16,3-1 3 0,0 3 14 0,0 0 21 0,-1 3 24 0,1-2 24 0,2 2 31 16,-2-3 34-16,-2 1 31 0,6 0 32 0,-3-3 32 0</inkml:trace>
  <inkml:trace contextRef="#ctx0" brushRef="#br0" timeOffset="814.05">26393 4942 43 0,'1'21'69'0,"1"-1"1"15,0-1 5-15,-2-1 3 0,0-1 2 0,0-3 3 0,1 1 2 0,-1-4 1 16,0 1 4-16,4-3 3 0,-4 0-11 0,3-1-22 0,-2-2-10 0,2-1-5 0,-1 0 1 15,-1 1 2-15,1-3 3 0,-1-2 0 0,1 3 4 0,0-3 4 0,-1 2 5 16,-1-3 4-16,3 0 4 0,1 1 0 0,1-1 2 0,-2 2 0 0,4-1 1 16,0-1 2-16,-3 2 0 0,5-2-5 0,-3 0-1 0,5 0-3 0,-3 0-5 15,0 0-6-15,1 0-5 0,-1-2-4 0,-2 2-3 0,2-1-4 0,2-1-1 16,-4 1-4-16,0 1-1 0,1-3-6 0,-2 1-1 0,2-1-1 0,-4 0 2 16,2 2 0-16,0-5 4 0,-2 3 4 0,2-2 3 0,-3 3-2 0,2-2 1 0,-2-1-1 15,-1 1 2-15,1-1-2 0,-2 2 1 0,0 0 0 0,0-1-3 0,-3 0 1 16,-2 0-3-16,4 3 0 0,-6-4-5 0,2 1-3 0,-3-1-4 0,-1 1-2 0,1 0-3 0,-1-1-3 0,-3 1-1 15,-2 0 0-15,1 2-4 0,0-2 1 16,0 4-1-16,-3 0-1 0,3 0-1 0,-2 4 2 0,2-2 1 0,2 4 1 0,-3-1 1 16,2 3 2-16,0 1 3 0,2 0 1 0,2 2 2 0,0 2-3 0,-1-2 2 15,4 3-1-15,2 0 0 0,-2-3 2 0,4 1-4 0,-1-1-2 0,2 1-2 16,2-4-2-16,-2 1-1 0,3-2-1 0,2-5-1 0,-2 3-1 0,0-1-2 16,4-4 2-16,2 0-2 0,-3-2-1 0,2-1-2 0,0-2 0 0,5-1-1 15,-5-5 1-15,4 1 1 0,-1-3 0 0,1-2-1 0,0-1-1 0,-1-5-5 16,0 1-6-16,2-2-8 0,-4 2-11 0,4-4-12 0,-4 0-16 0,-1-1-23 0,0 2-25 15,2 2-31-15,-6-3-30 0,0 4-36 0,-3-4-35 0,-1 4-20 0,-1 2-15 16,-3 0-1-16,-4 0 2 0,-1 1 6 0,-4 0 11 0,-4 2 13 0,-1-2 14 16,-5-1 24-16,-2 3 28 0,-5-3 29 0,-2 0 32 0</inkml:trace>
  <inkml:trace contextRef="#ctx0" brushRef="#br0" timeOffset="2486.15">21413 2527 63 0,'-7'-2'95'0,"-3"0"4"0,-2 1-1 0,2-1 2 15,-2 0 0-15,-2 1-1 0,1 1 0 0,0 0 0 0,2 0 1 0,0 1 1 16,-1 1-1-16,4 0-33 0,-1 3-48 0,0 0-18 0,1 0-7 0,4 4-3 15,-3 0-1-15,2 2 1 0,-1 3 0 0,2 1 0 0,0 2-1 0,-1 0-1 16,4 4-2-16,-2 1 1 0,1 1 0 0,0 2 4 0,2 3 2 0,2 0 2 0,0 1 1 16,-1 1 1-16,2 2 1 0,2-3 2 0,2 0 1 0,0 1 2 0,1-3 0 15,0-4 3-15,2 0 2 0,1-2 2 0,-2-5 3 0,4 0 5 0,-4-6 3 16,3-1 6-16,0-3 4 0,-1 0 1 0,0-5 2 0,0-1 4 0,0-1 0 0,-1-5 3 16,4 0 3-16,-3-3 2 0,3-1 3 0,-3-6 1 0,2 1 2 15,0-4-3-15,-2-3 1 0,1-2 1 0,-2-1-2 0,0-3 2 0,0-2 2 0,-2-4 2 16,0 1 2-16,-3 0 2 0,0-2 0 0,1-2 2 0,-3 0-4 0,-3 1-1 15,0 0 0-15,0-2-2 0,-1 3 2 0,-4 4-2 0,2-3-2 0,-2 4-4 16,0 3-2-16,-1 1-8 0,0 3-6 0,-2 1-6 0,2 3-4 0,-2 1-2 16,-1 4-2-16,-3 1-5 0,4 3-6 0,-3 0-8 0,0 4-9 0,0 0-13 0,0 4-13 15,-3 0-16-15,1 2-19 0,-3 2-16 0,3 0-17 0,-4 6-17 0,3-2-17 16,-3 5-25-16,2 1-32 0,0 4-14 0,-2 3-6 0,4 1 3 0,-2 3 5 16,0 5 8-16,0-1 11 0,1 2 14 0,0 2 18 0,0 0 19 0,-1 0 16 15,2 1 17-15</inkml:trace>
  <inkml:trace contextRef="#ctx0" brushRef="#br0" timeOffset="2903.15">21523 4130 77 0,'-2'9'111'0,"-2"-1"7"0,-2 0 3 0,1 0 2 0,-2-1 3 0,-1 1 3 16,3-1 2-16,-2 0 0 0,1 1 1 0,1-2 2 0,2 5-1 0,-1-1-31 16,4 1-47-16,-1 1-22 0,2 3-12 0,-1-1-5 0,4 2-2 0,-1 1 0 0,2-2-2 0,-1 1 0 15,2-1 0-15,-1 0 1 0,2-1 2 0,-1-2 4 16,0-2 0-16,4-1 5 0,-2 1 5 0,0-4 2 0,1 2 2 0,2-2 0 16,0 1-1-16,2-2 1 0,-1 0-4 0,1 1 0 0,3-2-2 0,-2-3-1 15,4 3-1-15,-1-2-2 0,0-2-4 0,1-2-1 0,-2 1-5 0,2-2 0 16,-2-2 0-16,3 0 5 0,-3-1 1 0,1-3 2 0,-2-2 0 0,1-1 3 0,-2-2 6 15,2 0 2-15,-4-4 5 0,1-2 3 0,-2-2 4 0,-1-2 0 0,0 1 3 16,-2-2 3-16,-3 0 4 0,0-3 4 0,-2 2-1 0,2-1 2 0,-5-2 2 16,0 2-1-16,-5 1 0 0,0 0-4 0,1-1-4 0,-4 0-3 0,0 2-5 0,-3 0-1 15,0 0-3-15,-1 2-5 0,-2 1-7 0,0 1-4 0,-2 0-4 0,0 3-5 16,-1 1-3-16,1 4-4 0,-3-1-2 0,0 3-2 0,2 3-6 0,0 3-12 16,-1 1-18-16,2 4-23 0,0 2-21 0,-1 4-24 0,4 1-24 0,-1 6-26 15,3 1-25-15,-1 3-29 0,4 3-30 0,-2 4-15 0,-1 3-9 0,5 3-1 16,-1 4 0-16,1 2 13 0,0 1 18 0,-2-1 19 0,3 5 22 0,-1-3 25 15,-1 0 24-15,3 0 26 0</inkml:trace>
  <inkml:trace contextRef="#ctx0" brushRef="#br0" timeOffset="3233.79">21733 5011 91 0,'13'29'125'0,"-3"-1"8"0,-1 1 3 0,-4 0 2 0,-2 0 1 15,-2 0-1-15,-1 2-1 0,0 1 2 0,-1-3-2 0,1 5 2 0,1 1-3 0,1 2-32 16,1 0-51-16,1-2-26 0,3 6-18 0,-1-1-6 0,1 0-2 0,-1 2 1 15,2-1 1-15,0 1 0 0,0-1 3 0,-2 0 1 0,1-2 4 0,0 2 6 16,0-3 6-16,-1 0 8 0,2-2 7 0,0-2 5 0,-2 0 4 0,2-3 3 16,2-2 0-16,-1-3 1 0,1 0 1 0,-1-3 0 0,2-3 1 0,-1-2-2 15,1-1-2-15,1-5-6 0,-1-1-6 0,1-3-5 0,2-1-5 0,-3-1-2 16,3-5-3-16,0-2 1 0,0-3 0 0,-1-1 0 0,2-4 0 0,0-1 3 0,0-3 4 16,-1-1 4-16,-1-4 3 0,2 2 6 0,-4-5 6 0,3 1 3 0,-3-3 1 15,-1-1 2-15,-1-4 1 0,-2 2 3 0,-1 0 0 0,-3-1 3 0,1-2 5 16,-3 2 1-16,-1 1 3 0,-1 0 3 0,-3 0 8 0,0 2-1 0,-1 2 0 0,-3 2-2 15,-1 2 0-15,-3-1-1 0,1 2-1 0,-5 2-6 0,2 0-2 0,-3 2-6 16,0 2-8-16,-3-1-6 0,-2 1-6 0,0 2-7 0,1 2-10 0,-2 2-10 16,-1 2-12-16,1 1-21 0,0 4-24 0,0 1-30 0,1 2-33 0,-2 2-38 15,1 3-39-15,2 0-33 0,0 4-34 0,0 1-32 0,2 4-31 0,2 2-17 0,1 2-9 0,1 1 0 0,0 4 8 16,0 3 16-16,0 0 21 0,2 3 27 16,-4 2 32-16,4-1 36 0,-4 2 39 0,-2-2 34 0</inkml:trace>
  <inkml:trace contextRef="#ctx0" brushRef="#br0" timeOffset="55297.55">18845 4622 52 0,'0'-11'96'0,"0"0"11"0,-2 1 10 0,0 0 9 0,-1-1 10 0,0 0 7 16,-3 2 10-16,1-2 10 0,0 2 10 0,2 0 10 0,-2 0 10 0,1 1-14 16,-2 2-26-16,1 1-8 0,-2-2 0 0,3 2 1 0,-3 0 1 0,1 1 1 15,-2 2 1-15,0-2 2 0,0 1 5 0,-1 1 6 0,-1 1 9 0,2 1 3 16,-1 0 2-16,0 1-6 0,-3-1-7 0,4 4-4 0,-2-3-4 0,1 3-9 15,1-2-11-15,-1 2-10 0,0 1-7 0,1-1-11 0,1 0-14 0,2 1-16 16,-4 0-18-16,4 0-14 0,1 3-13 0,-3-2-6 0,4 3-8 0,-3-4-7 16,3 6-6-16,0-1-2 0,1 0 3 0,-1 0-2 0,1 1-5 0,2 1 1 15,0-1 3-15,0 3-1 0,3-1 1 0,1 0-1 0,-3 2 1 0,4-4-1 0,1 4-1 16,0-2-1-16,1 2-1 0,-1 0 1 0,5 0 0 0,-1 2 2 0,-2-1 1 16,1 2 1-16,4-4-3 0,-2 3 0 0,1 1 0 0,1-2 1 0,-2 2 0 15,0-2-1-15,0 0 1 0,2-2 2 0,-4 3 0 0,-1-2 0 0,2-2 0 0,-3 0 0 16,2-1 1-16,-1-1-2 0,-4 3 0 0,4-4-2 0,-2 0 3 0,-1-1 0 15,2 2 2-15,-3-3 1 0,1 1 1 0,0-1 1 0,-1 2 1 0,0-3-2 16,-1 1 2-16,0-1 1 0,0-1 1 0,-1 2 3 0,1-1 4 0,-1-1 2 16,-1 0 0-16,4 1 2 0,-5-1 1 0,1-1 4 0,-1 0 4 0,0 2 1 15,-1-3 3-15,1 2 2 0,-2-1 4 0,-2 1 0 0,2-2-2 0,-3 3-4 16,0 0-2-16,2-1-3 0,-3 1 1 0,-2-1-4 0,0 3-5 0,0-3-3 0,-1 2-6 16,-4 1-4-16,4 1-2 0,-4-2-5 0,-1 2-6 0,-1-1-8 0,1 1-6 15,-2 0-12-15,1-1-11 0,-1 0-25 0,-3 0-30 0,0-2-37 0,1 2-38 0,0-4-41 16,-3-2-41-16,-1 1-38 0,1-4-36 0,-2-4-34 0,0-1-30 0,1-1-19 15,0-5-16-15,-1 0 2 0,0-6 5 0,3-1 24 0,-2-2 27 0,2-2 38 16,0-3 39-16,-2 1 41 0,4-3 43 0,-2-2 37 0,2-1 36 0,1 0 35 16</inkml:trace>
  <inkml:trace contextRef="#ctx0" brushRef="#br0" timeOffset="55655.55">18141 4814 56 0,'5'2'104'0,"-2"1"10"0,0 1 12 0,2 0 5 0,-4-1 5 15,-1 2 4-15,2 2 4 0,-2-1 4 0,0 2 4 0,1 0 4 0,-1 3 6 16,2 1-21-16,0 3-33 0,-1 1-14 0,3 5-2 0,0 0-1 0,0 4 0 15,0 1 1-15,2 5 2 0,-1-2 7 0,2 3 7 0,-3 3 6 0,3-1 3 0,0 0 5 16,1 3 1-16,2-1 0 0,0 0-2 0,4-1-1 0,-3 0-4 0,3 0-5 16,2-2-7-16,1-1-7 0,-1 0-7 0,5-3-7 0,-1-3-10 0,-1-1-7 15,2-2-6-15,1-3-7 0,0-2-4 0,0-4 0 0,2-2-1 0,-1-3 0 16,1-3 0-16,2-4 2 0,0-2 2 0,0-2 2 0,0-4 4 0,3-2 2 16,-1-2 1-16,1-3 1 0,-4-4-1 0,4-2-2 0,-1-1 0 0,2-3-6 15,-3-3-5-15,1-3-6 0,1-1-6 0,-2-1-3 0,-1-2-5 0,-3-3-4 16,2-1-3-16,-3 1-3 0,0-4-3 0,-2 2-1 0,-5 0 1 0,0-3-3 15,-2 1-1-15,-1 1-2 0,-3-2-3 0,-3 3 0 0,-1-2 2 0,-2 1 2 0,-3 3 2 16,-3-1 4-16,-2 1 3 0,-4 1 2 0,0 0 0 0,-4 1 0 0,-4 0 0 16,-4 2 3-16,2-1 3 0,-5 2 3 0,-3 0 2 0,1 3 1 0,-4-1 0 15,0 4-4-15,0 1-2 0,-4 3-4 0,3 5-4 0,-3 2-4 0,3 5-2 0,-2 1-1 16,-1 7-3-16,1 2-4 0,-2 3-5 0,4 4-6 0,-3 4-7 0,0 1-14 16,2 4-13-16,1 1-25 0,1 1-30 0,4 0-30 0,1 3-31 0,1-2-32 15,4 0-39-15,2-2-38 0,3-1-39 0,3-2-36 0,4-1-33 0,2-5-19 16,3 1-13-16,3-2 2 0,3-2 8 0,3-3 22 0,2-1 31 0,0-4 30 15,2-1 29-15,2-3 36 0,0-5 39 0,1-2 37 0,2-3 42 0</inkml:trace>
  <inkml:trace contextRef="#ctx0" brushRef="#br0" timeOffset="56064.19">19253 4181 62 0,'3'2'103'15,"-1"-2"8"-15,1 0 6 0,1-2 2 0,-1 2 1 0,2-4 1 0,0-1 1 0,1-1 0 16,2 0 1-16,5-2 1 0,0-4 4 0,2 1-26 0,4-5-37 0,3 0-14 16,4-1-6-16,-1-3-2 0,3 0 2 0,4-3 4 0,-1 0 7 0,4-3 6 15,0 0 7-15,3-1 5 0,0 0 9 0,3-1 5 0,0-2 4 0,3 2 2 0,-2-2 0 16,1 0 0-16,0 0-5 0,2 0-5 0,-1 0-2 0,-1 1-8 16,-2-1-5-16,1 3-9 0,-2-2-6 0,1 2-6 0,-1-1-6 0,-1 1-7 15,-2 3-9-15,-1-4-5 0,-1 1-5 0,-2 2-4 0,2-1-3 0,-5 1-7 0,0 0-6 16,-5 2-20-16,1-1-25 0,-3 4-29 0,-1 0-26 0,-2 2-28 0,-5 1-29 15,-2 1-29-15,-2 2-31 0,-3 1-15 0,-3 1-7 0,-4 2-3 0,-2 0 0 16,-6 0 2-16,-4 4 8 0,0-3 18 0,-6 5 23 0,-2-4 28 0,-5 4 27 16,-3-2 28-16</inkml:trace>
  <inkml:trace contextRef="#ctx0" brushRef="#br0" timeOffset="56311.02">20007 3216 95 0,'8'5'125'0,"0"-1"11"0,0-1 6 0,-1-1 8 15,3-4 5-15,0 1 8 0,0-5 10 0,1 1 6 0,7-3 8 0,-4-2 7 16,6-2 5-16,1 1-26 0,5-3-45 0,0 0-21 0,4-1-13 0,2 0-3 0,3-2-1 16,-2 3-4-16,4-4-2 0,0 3-4 0,0 2-2 0,-1-1-3 0,1-1-6 15,-3 4-4-15,1 1 0 0,0 0-2 0,-2 0-2 0,0 3-3 0,-3 0-4 16,0 2-2-16,-1 2 1 0,-4 1-3 0,1-2-1 0,-5 4-2 0,1-2-4 0,-5 2-1 16,0 2 0-16,-3-2-2 0,-1 4-5 0,-4-3 0 0,-1 3 0 0,-3-2-1 15,1 3-1-15,-4 2-1 0,-1 2-4 0,-2 1-1 0,-3 3-4 0,-3 1 1 16,-1 6-1-16,-2 4-7 0,-4 4-12 0,-2 2-26 0,-3 4-34 0,-4 4-44 15,-1 2-50-15,-5 3-52 0,-1 4-51 0,-1 3-27 0,-4 2-19 0,-3 1-7 16,-2 2-4-16,-1 0-3 0,-3 2-2 0,0 1 4 0,-2-1 9 0,-2-1 25 0,1-3 31 0,-2 0 43 16,0-5 48-16</inkml:trace>
  <inkml:trace contextRef="#ctx0" brushRef="#br0" timeOffset="56594.69">19899 4557 56 0,'0'8'169'0,"-1"0"19"0,-3-1 6 0,0-1 4 0,-4-2 3 16,-1-3-1-16,0 2 2 0,0 0-3 0,0-1 0 0,1-2 0 0,1 0 3 15,1 0-1-15,1-2-55 0,1 2-79 0,4 0-37 0,0 0-16 0,0 0-9 16,0 0-2-16,0 0 0 0,0 0 1 0,0 0 4 0,0 0 6 0,0 0 6 16,0 0 2-16,1-2 6 0,4 1 2 0,-1-2 5 0,1 2 6 0,5-3 9 15,2 1 5-15,1-3 4 0,4 1 4 0,3-4 0 0,3-2 0 0,4-1-4 0,1-2 1 16,2-1-8-16,4-1-8 0,0-3-4 0,3 3-5 0,-1-4-5 0,4 2-5 15,-1-2-7-15,-1-2-6 0,5 0-3 0,-4 3-3 0,1-4-2 0,0 2-2 16,0 1-8-16,0-2-12 0,-2 1-17 0,0 1-19 0,0 0-24 0,-2 0-26 16,-1 0-25-16,-2 1-29 0,-3 1-24 0,0 0-25 0,-1 3-23 0,-2-1-23 0,-4 4-9 15,-2-2-4-15,-4 2 4 0,-2 2 9 0,-1 2 18 0,-5 0 21 0,-4 0 25 16,-2 0 27-16,-3 2 25 0,-3-1 27 0</inkml:trace>
  <inkml:trace contextRef="#ctx0" brushRef="#br0" timeOffset="56861.3">20709 3962 119 0,'-5'3'153'15,"0"-2"18"-15,1 4 18 0,2-5 9 0,0 2 8 0,2-2 6 0,0 0 0 16,0 0 1-16,2 2 2 0,1-2-1 0,4-2 2 0,-1 2-34 0,3-2-50 16,2-1-27-16,3-2-16 0,1 2-12 0,4-4-6 0,2 2-3 0,0-1 3 15,3-2 4-15,0 3 10 0,0-2 9 0,1 1 12 0,0 1 11 0,2-3 13 0,-2 3 8 16,-1 1 4-16,3 1 1 0,-2-1-4 0,1 2-2 0,-3-1-2 0,2 1-8 16,-4 0-5-16,1 1-7 0,0 1-9 0,-2 0-9 0,-2 0-12 0,-2 0-10 15,0 0-10-15,-3 1-9 0,-1 1-8 0,-2-2-5 0,-2 2-5 0,1-2-1 16,-4 1-4-16,0 1 0 0,-2-2 0 0,0 2 0 0,-3-2 2 0,0 0 1 15,-2 5 0-15,-1-1-2 0,0 2-1 0,-3 3-5 0,-2-1-1 0,-2 3-5 16,-1 4-2-16,-4 2-11 0,-2 3-12 0,-3 3-22 0,-2 3-24 0,0 2-33 0,-7 1-36 16,2 3-38-16,-6 3-36 0,1 0-40 0,-2 2-42 0,-5 1-35 0,0 0-32 0,0 2-33 0,-4 2-36 0,0 1-9 15,2 3 2-15,-3-3 15 0,0 2 19 16,-2-1 30-16,3-2 34 0,-1 2 35 0,1-4 35 0,0 0 41 0,0-2 40 0,1-3 38 16</inkml:trace>
  <inkml:trace contextRef="#ctx0" brushRef="#br0" timeOffset="57169.3">19981 5242 90 0,'0'0'155'0,"0"0"11"0,0 0 6 16,-3-2 4-16,-2 0 0 0,1-1 0 0,-1 0-1 0,0 1 1 0,1-2 0 0,0 3 2 16,1 0-11-16,3 1-12 0,0 0-45 0,3-3-61 0,-1 2-27 0,1 0-12 15,4 1-4-15,-3-3-3 0,6 3 3 0,-2 0 6 0,1 0 7 0,-1 0 8 16,6 0 9-16,-1 3 11 0,3-2 13 0,0 3 11 0,2-2 12 0,6 2 10 0,1 1 12 15,3 0 14-15,3 2 13 0,5-1 13 0,2 2 8 0,4 1 9 0,2 0 5 16,3 0 3-16,2 1-4 0,5 2-11 0,-3 0-10 0,2-1-11 0,2 1-12 16,1 2-8-16,-1 0-14 0,-1 0-15 0,0 1-12 0,-1-1-13 0,-2 1-13 15,-2 1-13-15,-3-1-10 0,-2 2-10 0,1-1-4 0,-7 1-2 0,-1-1-1 16,-2 2 0-16,-2-2 0 0,-3-1 2 0,-3 1-1 0,0-1-1 0,-4 1-3 16,-2-1-1-16,0-2-10 0,-3 1-14 0,-3-2-18 0,0 0-24 0,-1-2-21 15,-6 0-22-15,0-2-20 0,-2 1-21 0,-3-1-19 0,2-2-21 0,-4-1-23 0,-1-1-20 16,-3 0-19-16,-3-3-21 0,1-1-11 0,-3-1-7 0,-1-3-8 0,-5 0-4 15,-1-1 8-15,0-4 15 0,-5 0 17 0,0-2 19 0,-4-1 18 0,-1-2 20 16,1 0 23-16,-4 0 22 0,-1-2 21 0,1 0 21 0,-1 1 21 0</inkml:trace>
  <inkml:trace contextRef="#ctx0" brushRef="#br0" timeOffset="57423.09">21069 5537 99 0,'0'3'129'0,"0"-3"18"16,0 3 15-16,2 0 11 0,-2-3 9 0,0 0 6 0,0 0 8 0,0 0 9 16,2 3 13-16,-1-2 10 0,7 0 12 0,-4-1-18 0,5 3-32 0,-1-2-12 15,4-1-4-15,-1 2 7 0,4-2 11 0,2 1 10 0,2 1 5 0,-2 0 4 16,2 0 2-16,0 0-4 0,3 1-7 0,0 1-11 0,0 1-11 0,1 0-10 0,0 0-9 15,-1 2-14-15,2-2-14 0,-1 3-24 0,-2-1-24 0,1 2-19 0,-1-2-13 16,-2 2-13-16,2-1-8 0,-4 1-5 0,0-3-3 0,-2 3 1 0,-1-3 0 16,-1 1 0-16,-4-2-2 0,2 0 2 0,-5 0 1 0,1-1 4 15,-2 0 2-15,1 0 6 0,-5-1 4 0,1 0 5 0,-2 2 7 0,-2 0 1 0,1 0 0 0,-5 3-2 0,1 1-1 0,-2 2-3 16,-4 3-2-16,-1 3-4 0,-3 3-6 0,-3 2-4 16,-3 2-6-16,-1 3-9 0,-3 5-10 0,-4-1-13 0,-3 4-15 0,1 2-17 15,-6 3-21-15,1 0-27 0,-5 1-29 0,2 3-45 0,-3 0-45 0,-2 0-54 16,1-1-57-16,-1-1-56 0,3 2-52 0,1-6-31 0,2-1-20 0,-1-5-1 15,6-3 3-15,-2-4 14 0,5-4 16 0,0-7 28 0,2-4 28 0,-1-3 42 16,4-7 48-16,-1-3 54 0,-1-7 58 0,4-3 55 0</inkml:trace>
  <inkml:trace contextRef="#ctx0" brushRef="#br0" timeOffset="66486.36">23482 2122 42 0,'0'-7'88'0,"-3"0"6"16,0 3 8-16,0-1 5 0,-2 1 3 0,0-1 7 0,0 1 5 0,0 2 5 16,1-2 6-16,1 2 2 0,0 1 0 0,-1-1-17 0,1 2-28 0,0 0-11 15,1 0-5-15,-1 0 0 0,0 2-1 0,0-2-1 0,-2 0 0 0,2 1-4 16,2 1-4-16,-4-1-6 0,2 3-4 0,-1 0-5 0,1 0-3 0,1 2-6 0,-1-1-3 15,-1 6-4-15,2 1-8 0,1 2-6 0,-1 0-7 0,2 5-4 0,0-1-4 16,0 3-2-16,0 2 0 0,3 0-1 0,-1 3 0 0,1 1 1 0,1-3 0 16,0 2 2-16,1-1 0 0,-2-1 2 0,3-4 3 0,2 2 4 0,0-4 3 0,-2-3 5 15,2-1 6-15,3-2 7 0,-1-4 8 0,1-1 7 0,1-2 11 0,1-4 8 16,3-1 8-16,-4-1 3 0,3-4 5 0,0-2-1 0,3-1 0 0,-4-2-2 16,5-2 1-16,-1-3-2 0,-3 0-5 0,1-3-2 0,1 0-4 0,-1-3-7 15,2 0-6-15,-5 1-8 0,0-2-6 0,-1 2-3 0,-1 0 0 0,0 0 3 16,-5-1 7-16,1 4 11 0,-4 0 11 0,0 0 9 0,0 2 6 0,-3 0 1 15,-3 1-1-15,0-1-2 0,0 1-3 0,-5 2-1 0,-1 1-3 0,-1 0-3 16,-2 3-4-16,1 0-7 0,-4 1-11 0,0 2-20 0,0 2-22 0,-3 1-28 16,1 4-31-16,-4 1-31 0,4 4-28 0,-2 2-38 0,0 3-42 0,-2 4-40 0,1 0-43 15,1 6-40-15,-2 1-40 0,2 4-16 0,0 2-7 0,4 2 3 0,-3 3 6 16,1 0 16-16,2 3 22 0,0-1 25 0,2 5 27 0,-1-2 38 0,3 0 42 16,-2 0 40-16</inkml:trace>
  <inkml:trace contextRef="#ctx0" brushRef="#br0" timeOffset="66855.33">23692 3930 15 0,'0'0'118'0,"0"0"19"0,-3 0 8 0,0-1 3 0,-2-1 0 15,-3 0 2-15,1 1 1 0,-1 1-1 0,0 0 1 0,-4 0 2 0,3 0-1 16,1 1-19-16,0 3-28 0,2-2-35 0,-2 3-37 0,3 4-18 0,1-1-8 15,-1 2-2-15,0 2 0 0,2 3 1 0,-2 0 0 0,2 3 0 0,2 1-4 16,1-1 1-16,0 4 0 0,0-1 0 0,1 2 1 0,2-1 3 0,3 2 1 0,1-1 0 16,-1 2 1-16,2-4-1 0,3 3 0 0,-1-2 0 0,-1 1 0 0,4-3 1 15,-2-1 4-15,2-1 4 0,-1-3 2 0,-1-2 4 0,3-1 1 0,-1-2 0 16,1-4 2-16,0 1 2 0,-1-4 5 0,1 1 2 0,1-4 6 0,0-3 9 16,1 1 9-16,0-2 7 0,0-2 7 0,0-5 5 0,0 2 3 0,-1-5 4 15,1-1 7-15,0-1 6 0,-2-5 7 0,2-2 6 0,-3 0 7 0,1-3 9 16,-5-2 10-16,4-2 5 0,-5 1 4 0,-2-3 0 0,1 0-4 0,-3 2-3 0,-4-2-4 15,0 4-6-15,0 0-10 0,-4-1-6 0,-3 5-8 0,1-2-11 0,-7 3-11 16,2 3-14-16,-3 1-18 0,-2-2-17 0,-3 3-16 0,2 2-13 0,-5 4-9 16,0 1-22-16,-1 0-24 0,0 7-26 0,-3 0-27 0,3 4-34 0,-4 4-32 0,1 2-32 15,1 3-33-15,-2 5-31 0,2 1-30 0,1 5-31 0,0 0-32 0,1 2-13 16,2 3-2-16,4 2 13 0,-1-1 20 0,1 2 24 0,3 3 29 0,1-2 30 16,1 2 32-16,2-3 32 0,0 4 34 0,3-4 33 0</inkml:trace>
  <inkml:trace contextRef="#ctx0" brushRef="#br0" timeOffset="67266.72">23963 5730 43 0,'-8'3'111'0,"0"0"14"0,-1 2 5 0,0-3 7 0,-2 4 6 0,2-3 6 0,-1 1 7 0,2 0 5 16,-1 0 4-16,1-2 8 0,2 2 4 0,-1 1-20 16,4-3-34-16,-2 3-24 0,1-2-21 0,2 2-9 0,1 1-7 0,-1-1-5 15,2 2-7-15,0 1-4 0,3 3-6 0,-1 1-5 0,2 2-6 0,1 1-4 0,3 4-6 16,0-1-3-16,0 5-1 0,5 0 0 0,-2 3 0 0,3 0-1 16,-1 5 0-16,2 1 1 0,0-1-1 0,2 4 0 0,-3-2-1 0,3 4 0 0,0-2 0 15,0 0 1-15,-3 0-1 0,3-1-2 0,-2 1-2 0,0-3-1 0,-2-1-4 16,3-5 1-16,-3 0-2 0,-2-3 1 0,1-5-1 0,0-3 1 0,-2-2 0 15,0-4 2-15,0-3 2 0,0-1 4 0,0-3 4 0,0-4 4 0,-1-1 5 0,4-3 5 16,-4-3 4-16,4-2 2 0,-4-3 3 0,1-3 4 0,1-3 1 16,-3-6 5-16,1 2 1 0,-2-6 3 0,0-1 1 0,0-5 1 0,-2 1-1 0,-2-2-4 15,-2 0-6-15,-1-1-4 0,-1-2-6 0,-1 2-3 0,-4 0-8 0,-1 0-11 16,-3 1-17-16,-2 2-26 0,-3-2-34 0,-1 3-38 0,-5-2-38 0,-1 2-49 16,0 0-50-16,-5 3-21 0,-1-2-10 0,-2 0-5 0,-4 2-1 0,-1-1 0 0,-3 1 3 15,-2-1 10-15,-3 1 11 0,-3 0 27 0,-2-3 26 0,-2 1 34 0,-4-4 37 16</inkml:trace>
  <inkml:trace contextRef="#ctx0" brushRef="#br0" timeOffset="67972.32">21605 2783 10 0,'3'0'59'0,"2"-1"4"0,-3-2 2 16,1 0 5-16,-2-1-1 0,4 1 3 0,0-5 0 0,3 3 4 0,-2 1 1 0,2-3 0 16,3 0-11-16,3 2-17 0,1-1-8 0,4 1-5 0,-1-1-2 0,3 2 1 15,3-2 3-15,-1 1 3 0,4 0 3 0,2 1 7 0,1-2 2 0,1 1 1 16,4-1 3-16,0-1 6 0,2-1 3 0,1 0 8 0,2-3 4 0,2 2 2 0,-1-2 1 16,3-2 2-16,0 2 0 0,2-1-2 0,-2 0-1 0,5-1-6 0,-4-1 0 15,0 1-2-15,0 2-6 0,-1-2-4 0,0 1-8 0,-4 1-6 0,-2-2-8 16,1 2-8-16,-4-1-6 0,-3 1-5 0,-1 2-4 0,-2-1-6 0,-2 1-3 15,-5 1-2-15,2 2-1 0,-2-1-2 0,-5 2 1 0,1 0-1 0,-6 2 1 16,2 0-2-16,-2-1 2 0,-2 1-1 0,-2 1 1 0,-1 2-1 0,-1-2-1 16,-3 2-3-16,2 0-8 0,0 2-12 0,-4 0-21 0,-1 1-22 0,0 1-25 15,-1 4-27-15,-5 0-29 0,1 4-33 0,-2 2-15 0,-2 4-7 0,-4 1-2 0,1 3-2 16,-7 3-1-16,-1 3 3 0,-3 1 9 0,-2 1 11 0,-4 0 20 0,-1 1 22 16,0 2 25-16</inkml:trace>
  <inkml:trace contextRef="#ctx0" brushRef="#br0" timeOffset="68266.41">22100 4305 8 0,'2'11'74'0,"-2"-2"5"0,-2-3 5 0,0-1 3 15,2-1 5-15,-2-3 3 0,-2 1-1 0,4-2 3 0,0 0 0 0,0 0 2 0,0 0 1 16,4-3-18-16,-2 2-24 0,2-4-10 0,0 1 0 0,1-1 0 0,3-2 2 15,0-1 2-15,1 0 2 0,1-4 9 0,4-2 7 0,-1-1 8 0,1-1 8 16,2-2 8-16,0-4 4 0,3 0 0 0,1-3-1 0,1 0-3 0,3-2-4 0,-1-4-5 16,2-1-1-16,1 1-6 0,-1-3-8 0,4-1-5 0,-1 0-10 0,1-2-7 15,1-1-11-15,-2 0-9 0,0 1-8 0,1-1-5 0,-1 1-4 0,-1 3-2 16,2-3-3-16,-5 2-4 0,1 1-4 0,-2 2-9 0,-1 3-10 0,-1 1-15 16,0-1-21-16,-3 2-18 0,-1 3-15 0,-2 2-15 0,0-1-17 0,-3 3-20 15,-2-1-20-15,-1 3-19 0,-2 0-21 0,0 2-6 0,-4-2-4 0,2 3 5 16,-5 0 10-16,0-1 15 0,-1 1 18 0,-4 0 18 0,-3 0 15 0,0 0 18 15,-1-2 17-15</inkml:trace>
  <inkml:trace contextRef="#ctx0" brushRef="#br0" timeOffset="68553.16">22755 2992 79 0,'3'10'98'0,"-2"1"10"0,3-2 7 16,-3 0 5-16,1-1 3 0,0-3 2 0,-1 0 1 0,-1-3 0 0,3 0 1 16,3 0 1-16,-3 0-13 0,5-2-18 0,1 0-17 0,1 0-15 0,2 0-4 15,2-2-4-15,3 0 1 0,4-1-1 0,-4-2 4 0,5 0 3 0,0-1 8 16,1-2 6-16,0-1 6 0,3-1 5 0,-1-2 1 0,-2 1-2 0,3-3 1 15,-1 2-3-15,4 0-5 0,-3-2-3 0,1 2-5 0,2-1-3 0,-3 1-5 16,-1 0-5-16,1 1-4 0,-2 1-2 0,1-2-4 0,-3 4-3 0,-1 0-3 0,0-1-5 16,-4 2-3-16,-3 2-4 0,1-1-2 0,-3 2-1 0,-2 1-2 15,-2 1-2-15,-1 1 2 0,-4 1 0 0,1 0 0 0,-3 1-3 0,-1 1-3 0,0 3-3 16,-1 3-1-16,-1 0-2 0,-3 5 0 0,-1 2 0 0,-2 3 0 0,0 2 1 16,-1 7-4-16,-7 1-2 0,1 4-4 0,-3-1-3 0,-3 5-10 0,0 4-8 15,-1-2-20-15,-3 4-19 0,0-1-24 0,-1 1-27 0,-2 1-24 0,1-3-25 0,-1 4-23 16,-1-5-25-16,-1 1-27 0,2 1-27 0,-1-3-14 0,4 1-5 0,-2-2 4 15,3-1 5-15,2-4 18 0,-1-2 20 0,2-3 24 0,0-1 26 0,3-6 23 16,2-4 23-16,-2-5 25 0</inkml:trace>
  <inkml:trace contextRef="#ctx0" brushRef="#br0" timeOffset="69655.49">21756 4008 14 0,'4'-6'34'16,"-2"1"1"-16,1-2-1 0,-2-1 4 0,3 1 7 0,-1 0 8 0,2-1 3 15,0-2-1-15,2 2-4 0,-1-4-2 0,2 1 3 0,1-1 2 0,1-3 2 0,2-2 5 16,-1-2 1-16,4-1 4 0,-2-3 2 0,4 0 0 0,3-4-2 0,-2-2-4 16,4-2-4-16,4 1-4 0,-4-2-4 0,7-4-6 0,-3 2-4 0,4-2-4 15,0 1-7-15,2-3-4 0,0 1-6 0,-1 1 0 0,4-1-3 0,0-1-4 16,-2-1-3-16,3 3-3 0,1-3-1 0,-1 2 1 0,-1 1 2 0,0 0-1 16,-2 0 0-16,0 1-2 0,2 0-1 0,-5 1-2 0,0-1-3 0,-5 4-7 15,1-1-9-15,-3 4-12 0,-1 1-13 0,-4 1-14 0,1 4-17 0,-5 2-15 16,0 0-21-16,-3 5-6 0,-1 1-2 0,-1 1-2 0,-1 3 1 0,-3 2 0 15,-2 2 2-15,0-1 5 0,-3 7 11 0,0-5 10 0,-3-1 12 0</inkml:trace>
  <inkml:trace contextRef="#ctx0" brushRef="#br0" timeOffset="69950.5">22492 2834 6 0,'-4'6'65'0,"0"-1"8"0,1-1 4 16,-2-2 4-16,4 0 1 0,1-2 0 0,0 0 1 0,0 0 1 0,0 0-2 15,1-2 1-15,4 0-10 0,2 0-18 0,1-2-14 0,1 0-14 0,2-1-9 16,3-1-8-16,0-1-3 0,2 2-3 0,0-4 2 0,3-1 4 0,-1 0 5 16,2-1 4-16,0 0 5 0,1-1 4 0,3-2 4 0,-1 2 5 0,3 0 5 15,-1-3 3-15,2 1 4 0,2 1 1 0,1 0 1 0,0 0 2 0,1-1-3 0,1 2-1 16,0-1-5-16,-1 2-3 0,1-1-1 0,-1 2-4 0,-1 0-4 0,1 2-3 16,-1 1-5-16,-4 0-5 0,1 1-1 0,-2 1-2 0,-1 0 1 0,-2 0 0 15,-1 3-3-15,-2-1-2 0,-3 3-1 0,-2 0 1 0,-1 0 0 0,-4 3-2 0,2 0 2 16,-5 1 0-16,-1 2 2 0,-2 1-1 0,-3 3-1 0,0 1 0 0,-4 5-1 15,-1 0-1-15,-3 6-1 0,-6 2 1 0,-1 2-2 0,-2 5-2 0,-5 5-8 16,-2 2-10-16,-3 5-20 0,-3 1-24 0,-2 4-32 0,-1 3-35 0,-3 2-20 16,1 3-11-16,1 0-4 0,-4 3-4 0,1 0 0 0,1 0 0 0,-3 1-1 15,0-1 1-15,0-1 7 0,1-1 9 0,-1-5 20 0,-1-3 22 0</inkml:trace>
  <inkml:trace contextRef="#ctx0" brushRef="#br0" timeOffset="76091.95">23899 2307 68 0,'-6'0'97'0,"0"0"8"15,-4 0 5-15,4-2 2 0,0 2 4 0,-1-1 3 0,0-2 3 0,0 1 3 16,1-2 5-16,1 3 1 0,2-2 2 0,-2 2-20 0,1 0-35 0,0-1-11 16,3 2-3-16,1 0-1 0,-2 0 1 0,1-2 4 0,-3 1 7 0,4 1 5 15,-3 0 5-15,2-3 5 0,1 3 2 0,-2 0-1 0,2 0 3 0,-2-1-2 0,2 1-3 16,0 0-6-16,0 0-3 0,0 0-6 0,0 0-2 0,0 0-7 16,0 0-7-16,0 0-8 0,0 0-6 0,0 0-7 0,0 0-8 0,0 0-5 0,-1-2-2 15,1 2-4-15,0 0 0 0,0 0-1 0,0 0 0 0,0 0 1 0,0 0 0 16,0 0 0-16,0 0-3 0,0 0 1 0,0 0-2 0,0 0 2 0,0 0 0 0,0 0-2 15,0 0-1-15,0 0-2 0,0 0 1 0,0 0-3 0,1 0-1 0,3 0-1 16,-3-2-2-16,4 2 1 0,0 0-2 0,2 0 6 0,0 0 7 0,1 0 8 16,1-3 6-16,4 1 8 0,0 1 7 0,2 1 8 0,0-3 7 0,2 1 4 15,-1 0 6-15,3-2 2 0,-2 3 2 0,5-2-1 0,-1-2 2 0,0 2-2 16,1-2-9-16,0-1-5 0,-2 2-6 0,1-1-7 0,1-2-6 0,-2 3-7 16,1-4-6-16,0 3-6 0,-1 0-6 0,-2-1 0 0,0 1-2 0,-1-2-1 0,0 2-1 15,-1 0-3-15,-1 0 1 0,-2 0-1 0,1 0-2 0,-3 2 0 16,-1-3 0-16,1 3-1 0,-5 1-3 0,2-1 0 0,-1 0 0 0,-1 1-2 0,-3 1-2 15,2-1-7-15,-4 0-9 0,-1 2-15 0,0 0-23 0,0 0-16 0,0 0-18 0,0 0-24 16,0 0-25-16,0 0-28 0,-5-1-27 0,2-2-26 0,-2 2-22 16,-1-2-19-16,0-2-15 0,1 2-9 0,-1-5-3 0,-2 4 4 0,0-1 12 0,2-1 15 15,-2 2 16-15,1-3 21 0,0 2 23 0,0 0 29 0,1 0 30 0,-1 3 25 16,3-6 23-16,-4 5 23 0,5-2 20 0,0 2 20 0,-1-2 18 0,1 1 16 16,0 2 15-16,1 1 12 0,1-3 5 0,1 4 8 0,0 0 8 0,0 0 6 15,0 0 8-15,0 0 4 0,0 0 5 0,0 0 2 0,0 0 1 0,0 0-1 16,0 0-1-16,0 0-3 0,0 0-1 0,0 0 0 0,0 0 1 0,3 3 1 15,0-3 2-15,0 1 1 0,2-1 5 0,0 1 5 0,4-1 5 0,-2 2 1 0,2-2 2 16,4 2 1-16,-4 0 1 0,4 0-2 0,-1-1-4 0,3 1-5 0,-1 1-5 16,0 0-6-16,-1-1-6 0,1 1-7 0,1 1-10 0,-1-3-6 0,0 3-5 15,-2-3-6-15,3 2-3 0,-1-1 0 0,-1 1 1 0,-2-1 2 0,3 2 1 16,-3-3 5-16,2 1 4 0,-4 2 3 0,1-2 2 0,1 1-2 0,-2 0 1 0,-1 0-2 16,0-1-2-16,0 1-1 0,-2 1-1 0,1-4-3 0,-2 4-3 0,-1 1-3 15,2-3-2-15,-4 1-2 0,-1 1 1 0,1-3 0 0,-2 3 2 0,0 1 6 16,-2-2 5-16,2 0 7 0,-1 2 8 0,-2 1 7 0,-2-1 1 0,2 1 3 15,-2 2-4-15,0 1-2 0,-3 1-2 0,-1 1-4 0,1 3-6 0,-3-2-7 16,-1 3-6-16,-1-2-22 0,2 2-28 0,-3-1-33 0,1 1-37 0,-3 1-39 16,3-1-38-16,-2-2-40 0,3 1-40 0,0-3-37 0,-1-2-38 0,4 2-23 0,1-3-22 15,0 1-9-15,2-5 0 0,1 1 10 0,2-1 19 0,3-4 25 0,0 0 28 16,0 0 30-16,1-7 37 0,2-1 37 0,1-2 37 0</inkml:trace>
  <inkml:trace contextRef="#ctx0" brushRef="#br0" timeOffset="76465.33">25021 1788 113 0,'-2'-3'143'31,"-1"1"10"-31,0 1 7 0,-5 1 2 0,1-2 2 0,0 0-2 0,-1 1 2 16,1-1 0-16,1 0-1 0,-2 1 1 0,0 1-17 0,2 0-21 0,3 0-37 15,-2 1-47-15,1 1-22 0,0 1-12 0,-1 2-2 0,2 0-2 0,-2 3 7 0,4-1 7 16,-3 5 7-16,1 0 5 0,2 1 5 0,-3 1 6 0,3 3 1 0,-1 2 6 15,2-1 0-15,0 2 2 0,3 1 3 0,-3-2 2 0,4 2 0 0,-1 0-1 16,2 0-4-16,0 0-4 0,-1-2-4 0,2 0-2 0,2-1 0 0,0 1-1 0,0-3-2 16,3 0-2-16,-3-1 0 0,3-4 0 0,2 1 0 0,-4-2 1 0,3-1 3 15,2-4-1-15,-1 1-2 0,0-1 1 0,0-2-4 0,3-2-3 0,-2-1-2 16,3 0-1-16,-2-2 0 0,2-2-3 0,-1-1 0 0,3 0-1 0,-1-3-3 16,-1-1-3-16,0-2 2 0,-3-1 2 0,4 0 8 0,-6-1 12 0,1-1 19 15,1-3 25-15,-2 1 19 0,-3 1 21 0,-1-1 12 0,-2 1 11 0,-3-2 7 16,2 3 6-16,-3-2 5 0,-2 1 3 0,-2 2-1 0,1-2-2 0,-4 0-9 0,-2 1-13 15,1 2-20-15,-3-2-22 0,-1 2-23 0,0 1-22 0,-2 1-15 0,-1 1-12 16,-2 2-11-16,-1 1-11 0,-2 4-20 0,1 0-25 0,-5 6-38 0,1 1-47 16,-3 3-53-16,-3 3-55 0,-1 7-60 0,-2 1-59 0,-2 4-41 0,2 8-32 15,-3 0-14-15,-2 6-5 0,1 2 0 0,1 1 0 0,-4 2 16 0,6 2 20 0,-3-2 37 16,4 1 43-16,2-2 53 0,0-3 57 0,2-1 56 0</inkml:trace>
  <inkml:trace contextRef="#ctx0" brushRef="#br0" timeOffset="76968.22">24119 4106 8 0,'-1'7'76'16,"-3"-2"4"-16,0 2 4 0,0-2 1 0,0 0 4 0,-1 0 1 0,1-2 3 0,0-1 1 15,1 1 3-15,1-1-1 0,1 0 0 0,1-2-20 0,0 0-26 16,0 0-12-16,0 0-6 0,1 3-1 0,3-1 4 0,-3-1 5 0,4 1 8 0,-2-2 3 16,3 2 7-16,2-1 7 0,-1-1 7 0,2 1 5 0,2 1 5 0,0-2 2 15,2 0 0-15,1 0 1 0,2 0 2 0,-2-2-1 0,7 1-3 0,-4 0-3 16,4-1-6-16,2 0-5 0,-2-1-5 0,4 0-7 0,1-1-8 0,-3-1-2 0,4 2-3 15,-3-2-4-15,1 2-2 0,0-3-7 0,-1 1-4 0,0-1-4 0,-3 1-5 16,1 1-2-16,0-1-5 0,-5-1-9 0,2 1-13 0,-3 0-17 0,0 0-17 16,-3 2-19-16,0-3-22 0,-3 4-19 0,-2-3-18 0,1 1-19 0,-4-1-21 0,2 1-21 15,-4-1-20-15,0 1-8 0,-1-1-3 0,-1-1 4 0,-1 0 6 0,-1-2 17 16,-1-1 15-16,-1 1 19 0,-4-2 17 0,2 0 20 0,-4-2 18 0</inkml:trace>
  <inkml:trace contextRef="#ctx0" brushRef="#br0" timeOffset="77230.82">24568 3773 102 0,'-2'-5'122'0,"2"2"14"15,0-1 10-15,0 4 6 0,0-3 1 0,2 2 4 0,0 0 3 0,-1 1 2 16,3-3 8-16,0 2 3 0,1-1 6 0,2 0-23 0,3 1-36 0,-2 1-16 0,4-2-8 16,2 0-6-16,-2 1-1 0,2 1 0 0,1-2 2 0,0 2 6 0,2 0 3 15,0 0 3-15,-1 0 0 0,3 0 0 0,-1 0 0 0,-2 0-1 0,3 0-4 16,-1 2 1-16,1-2-2 0,-2 0-1 0,2 0 0 0,-2 1-3 0,1-1 1 0,-3 0-5 16,2 0-2-16,-2 0-5 0,-2 0-4 0,-1 0-5 0,1 2-5 0,-2-2-3 15,0 0-6-15,-3 0-5 0,0 0-6 0,-1 2-5 0,-1-2-5 0,-2 0-7 16,1 1-6-16,-2 1-4 0,2 0-2 0,-3 2-3 0,-2-3-2 0,0 3-1 15,-2 2-2-15,1 0-3 0,-3 2-5 0,0 3-4 0,-3 2-7 0,-2 2-14 16,-1 1-17-16,-1 4-23 0,-1 4-24 0,-1 1-25 0,-4 0-25 0,1 5-25 16,-5-1-28-16,1 0-25 0,1 1-25 0,-3 0-21 0,0 0-20 0,-1 2-17 0,1-4-17 15,3 0-4-15,0-1 4 0,2-2 14 0,2-1 25 0,3-3 22 0,3-1 24 0,0-4 28 0,0-4 25 0,6-1 26 16,0-5 23-16,1-1 22 0,2-5 19 16</inkml:trace>
  <inkml:trace contextRef="#ctx0" brushRef="#br0" timeOffset="77564.17">25303 3747 104 0,'8'-12'147'0,"-1"1"16"15,-2 2 10-15,-5 0 6 0,0 4 1 0,0-3 2 0,-4 5-2 0,3 0 1 16,-2 0-1-16,-2 3-1 0,1 0 1 0,0 0-33 0,-1 3-51 0,1 0-33 16,0 0-29-16,-1 2-12 0,2 2-7 0,-2 2 0 0,2 1 5 0,0 2 4 0,-1 2 6 15,-1 3 8-15,2 1 5 0,-1 0 5 0,1 4 4 0,2 0 5 0,1 1 5 16,0 0 0-16,1 3 1 0,1-3-3 0,1 1 1 0,0 0-4 0,2-1-8 15,1 1-4-15,0-1-5 0,-1-3-5 0,3-2-7 0,0 1 0 0,1-3-2 16,0-1-2-16,0 0-2 0,3-3 3 0,0-2 3 0,-3-1 2 0,5-3 3 0,-2-1 3 16,2-2 6-16,-2-1 4 0,4-2 4 0,-2-4 4 0,-1 2 6 0,3-6 0 15,-2 2-4-15,4-3 1 0,-6-4-4 0,6-2-1 0,-6 1-3 16,6-4 0-16,-6-1-3 0,2-3-4 0,-1 1-3 0,1-3-2 0,-3 1-1 0,1-3-4 16,-3 2-6-16,0-2-2 0,-2 1 3 0,-2-1-4 0,1 2 0 0,-3-1-1 15,-2 1-3-15,-1 1-1 0,0-1-2 0,-3 2-2 0,-3 0-3 0,3 2-4 16,-3 2-4-16,-1 3-5 0,-2 0-5 0,-4 3-12 0,4 3-17 0,-7 3-20 0,2 2-21 15,-7 3-32-15,2 2-39 0,-5 3-40 0,-1 5-43 0,-2 5-37 0,-3 1-43 16,-1 5-15-16,-4 6-6 0,-2 2-1 0,-1 6 2 0,-1 2 11 0,-4 3 16 16,0 2 19-16,-2 1 21 0,-1 3 32 0,-5 0 39 0,2 4 38 0</inkml:trace>
  <inkml:trace contextRef="#ctx0" brushRef="#br0" timeOffset="78061.55">24406 5749 45 0,'4'-3'97'0,"-1"2"8"0,0-1 2 0,2 0 3 0,0-1-1 0,1 0 1 15,2 0 0-15,0 1 0 0,2-4 2 0,-1 4 0 0,5-5 2 0,-1 2-26 16,3-1-34-16,0-1-16 0,3 0-7 0,-1-2-2 0,2 3 0 0,0-3 5 16,0 1 3-16,0 2 1 0,0-3 0 0,-1 1 2 0,2-1-2 0,-3 3 1 15,0-3-1-15,-1 1-3 0,-1 2-3 0,3-2-4 0,-4 2-3 0,0 1-5 16,0-1-4-16,-1 0-7 0,-1 2-9 0,-3-1-12 0,0-1-12 0,0 1-14 15,-1 1-14-15,-1-3-17 0,-2 3-18 0,1-1-22 0,-3-3-24 0,2 3-12 16,-3 0-3-16,1-1-4 0,-1-1-2 0,-1 1 4 0,-2-1 3 0,-2-2 12 0,-1 3 9 16,-1-3 15-16,0-1 13 0,-2 0 18 0</inkml:trace>
  <inkml:trace contextRef="#ctx0" brushRef="#br0" timeOffset="78346.21">24832 5240 12 0,'5'2'120'0,"1"-1"21"0,-3-1 10 0,2 0 6 0,-2 0 3 16,1 0 4-16,-1 0 1 0,2-1 1 0,-1-1 2 0,1 2 5 0,1-2 1 15,2 2 3-15,2-1-29 0,2-1-43 0,3-1-23 0,0 1-14 0,0-2-6 16,2 3 0-16,1-3 1 0,0 2 3 0,1-2 2 0,-1 1 2 0,1 0 1 16,-3-3-1-16,4 4 0 0,-3-1-3 0,3 3-1 0,-2-3-4 0,-2 3-5 0,3 0-4 15,0 0-4-15,-1 0 0 0,-1 0-7 0,-1 3-5 0,-1 0-3 0,2-3-5 0,-4 2-1 0,0 1-3 0,1 1-5 0,-2 0-5 0,-3-2-4 16,3 3-3-16,-3-1-2 0,-1 1-1 0,-2 0-2 0,2 0-1 0,-4 2 0 16,1-1-1-1,-2 2 1-15,1 1 0 0,-4 0 0 0,1 2 1 0,-2-1 1 0,1 3-1 16,-4 1 1-16,1 0-1 0,-2 1 2 0,1 2-1 0,-4 1 0 0,2-1-1 0,-2 4-1 15,-1-2-1-15,-1 1-3 0,0-2-2 0,0 1-10 0,-2-1-10 0,3 1-15 16,-3-3-16-16,2-1-19 0,0 0-20 0,0-2-21 0,1 0-20 0,1-3-17 16,2-3-19-16,-1 1-16 0,1-4-22 0,3-2-18 0,3-2-20 0,0 0 0 15,0 0 5-15,0 0 12 0,2-5 15 0,4-1 19 0,-2-2 19 0,1 2 21 16,2-3 20-16,1 1 19 0,-1 0 17 0</inkml:trace>
  <inkml:trace contextRef="#ctx0" brushRef="#br0" timeOffset="78622.21">25375 5471 37 0,'8'-8'102'0,"-4"-2"13"0,0 2 11 16,2 1 7-16,-3 0 6 0,0 3 5 0,-1-1 7 0,-1-1 4 0,-1 5 3 15,0 1 6-15,0 0 8 0,0 0-13 0,3 0-24 0,1 1-10 0,-3 3-8 16,2-1-2-16,2 1-3 0,1 3-1 0,1-1 1 0,-1 4-2 0,1 2 0 0,2 1 1 16,-3 2 5-16,2 2 0 0,0 2-4 0,1-2-4 0,-2 4-7 0,1 0-5 15,-2 0-7-15,3-1-3 0,-1 1-2 0,0 0-2 0,0 0-1 0,1 0-3 16,0-3-3-16,-1 0-2 0,0 1-3 0,1-2 1 0,-3-3-2 0,2-2-1 16,0-1 0-16,1-3 2 0,-1-1 5 0,1-5 4 0,0 1 0 0,-1-3 3 15,-2-3 1-15,4 1 1 0,-3-5 0 0,3-1 0 0,-2-3-2 0,3-1-1 16,-3-2-3-16,0-3-1 0,0-2-2 0,1-3-9 0,-1-1-8 0,-2-1-9 0,2-3-6 15,-2 1-5-15,-1-5-5 0,-2 2-4 0,1-4-5 0,-3 2-1 16,-1-1-2-16,0 1-4 0,0 1-4 0,-1 1-5 0,-3 1-1 0,0 3-3 0,-2 0-1 16,-1 5-1-16,1 1-4 0,-1 3-5 0,-1 1-6 0,-1 4-11 0,-2 2-15 0,0 0-25 15,-2 3-32-15,0 3-34 0,-4-3-36 0,1 3-46 0,-3 0-47 0,-1 1-46 16,-1-1-43-16,-2 1-37 0,-1 1-31 0,0-1-10 0,2-1-2 0,-3-1 8 16,-1 1 13-16,0-2 25 0,0-1 31 0,1-3 35 0,-1-1 39 0,-2-2 43 15,0-3 47-15,-1-2 47 0</inkml:trace>
  <inkml:trace contextRef="#ctx0" brushRef="#br0" timeOffset="79156.33">24175 2137 52 0,'8'-7'71'0,"-2"0"3"0,1-1 6 0,-2 1 3 15,0 3 7-15,-2-3 3 0,2 0 5 0,-2 2 2 0,1 0 5 0,-2 0 6 16,2 0-15-16,-3 1-20 0,1 1-10 0,-2 1-4 0,1-1-1 0,-1 3 1 16,0 0-2-16,0 0 2 0,0-1-4 0,0 1 0 0,0 0-3 0,0 0 1 15,0 0-2-15,0 0-3 0,0 4-2 0,0-2 1 0,0 3-1 0,0 4 0 0,-1-1 0 16,1 2-5-16,-2 2-1 0,1 1-4 0,-1 2-3 0,0 4-3 0,0-1-1 16,2 2-3-16,-2 1-2 0,0 1-1 0,2 1-9 0,-1 0-16 0,1 3-19 15,0-2-22-15,1 0-21 0,-1 1-23 0,4 0-27 0,0 0-31 0,1 2-19 16,-2-1-13-16,0 3-7 0,4-1-2 0,-4 2-2 0,2 1-1 0,1-3 6 15,-5 3 10-15,2-1 14 0,1 0 20 0,-4 0 17 0,0-1 21 0</inkml:trace>
  <inkml:trace contextRef="#ctx0" brushRef="#br0" timeOffset="79423.62">24394 3517 39 0,'2'0'102'0,"-2"0"13"0,0 0 8 0,0 0 7 0,0 0 5 15,0 0 5-15,0 0 3 0,0-3 2 0,0 3 3 0,0 0 0 0,0 0-8 16,0 0-12-16,2-3-22 0,-2 3-28 0,1 3-15 0,2-2-3 0,1 1-4 0,-2 3-2 16,2-1-1-16,-1 3 0 0,-2 2-4 0,4 1-1 0,-3-1 0 0,1 5-2 15,0 0-2-15,0 2-2 0,-1 0-8 0,1 1-7 0,0 2-18 0,0 2-22 16,-1 2-25-16,-1 0-29 0,3 0-33 0,-3 3-38 0,1 3-23 0,-1-1-18 0,3 5-9 15,-3 0-4-15,1 5-1 0,-1-1-1 0,-1-2 3 0,-1 5 1 16,-1 1 13-16,-1-2 16 0,-2 1 21 0,0 0 24 0</inkml:trace>
  <inkml:trace contextRef="#ctx0" brushRef="#br0" timeOffset="79671.62">24491 4996 6 0,'5'0'144'0,"-1"0"43"0,-2-1 27 0,-2 1 21 15,0 0 18-15,0-4 18 0,-2 4 16 0,2 0 13 0,0 0 15 0,-3-3 13 0,2 1 3 16,1 2 0-16,0 0-41 0,0 0-58 0,-2 2-47 0,2-2-42 0,0 3-28 16,0 2-23-16,2 2-19 0,-2 1-19 0,1 5-19 0,2 1-18 0,-1 5-24 15,-1 3-25-15,2 6-23 0,1 3-21 0,-3 4-34 0,1 4-42 0,-1 5-47 16,1 2-53-16,0 3-30 0,-1 3-25 0,3 3-10 0,-3 2-4 0,1 3 0 15,-1 0 6-15,-1 0 7 0,0 4 12 0,0-2 20 0,0 4 21 0,-3-2 35 16,-2 0 42-16,0-1 48 0</inkml:trace>
  <inkml:trace contextRef="#ctx0" brushRef="#br0" timeOffset="86988.04">25428 1772 34 0,'3'-2'38'0,"-3"2"4"16,4 0 5-16,-4 0 2 0,3 0 7 0,-3 0 2 0,1 0 5 0,-1 0-1 15,4 0-1-15,-4 0-7 0,3 2-6 0,-3-2-2 0,2 0 0 0,1 1 4 0,-3-1-1 16,1 2 1-16,-1 0 1 0,5-1-2 0,-5 1 2 0,1 0 1 0,1-1 2 16,-1 3 3-16,1 0 2 0,0-4 4 0,-1 5 6 0,2 0 3 0,1 2 3 0,1 1 4 15,-2 1 3-15,3 1 4 0,-2 2 3 0,3 1 1 0,-1 0 0 0,2 3 3 16,1 0 2-16,1 1 1 0,-2 1-3 0,4 0-1 0,0 2-2 0,1 0-4 16,1 2-2-16,-2 0-4 0,2 2-5 0,1-4-4 0,0 4-6 0,0-1-1 0,0 0-4 0,2-1-5 15,0 1-7-15,-1 1-3 0,1-2-1 0,1-1-4 0,-1 1-1 0,0-2-1 0,-3 1-2 0,4-4-3 16,-2 2 0-16,-1-3-4 15,0-1 0-15,-1 0-2 0,-1-2-2 0,-1 0-2 0,-1 0-2 0,0-3-3 16,-3 1-1-16,5-2-5 0,-7-1-4 0,2 0-2 0,-1-1 0 0,-1 0-1 0,0-2-3 16,-1 1-4-16,-2-1-6 0,0 0-14 0,0 0-19 0,-1-2-22 0,0 2-28 15,-2-3-25-15,0 0-25 0,-2-1-25 0,-1 2-23 0,0-2-26 0,-1-1-29 16,4 0-15-16,-8 0-13 0,0 0-1 0,-1-1 2 0,3-2 14 0,-2 0 18 0,-1-2 22 16,1-1 27-16,0-3 23 0,-1-1 27 0,0-2 24 0,0-3 24 0</inkml:trace>
  <inkml:trace contextRef="#ctx0" brushRef="#br0" timeOffset="87242.04">25969 2104 68 0,'9'0'104'16,"-2"3"7"-16,-1 0 7 0,-1 0 4 0,-2-1 10 0,4 1 13 0,-3 1 7 15,1-3 9-15,1 3 3 0,1 1 6 0,1-2-9 0,1 3-15 0,0-1-22 16,3 3-21-16,-2-1-7 0,2 2 2 0,-3 1 1 0,4-2 2 0,-4 2-1 0,4 2-2 16,-4-2 3-16,-1 0 1 0,4-1 7 0,-3 2 4 0,0-2 7 0,-1 2 7 15,5 0 2-15,-5-1 2 0,2 0-2 0,-1 2-1 0,-1-2-2 0,0 0-1 16,0 0-9-16,1 1-7 0,-3-2-10 0,2-1-8 0,-3 1-11 0,3-2-8 0,-2 0-12 15,-3 2-9-15,4-1-9 0,-4 0-10 0,0-2-3 0,0 0-8 0,-1 2-3 16,1 0-5-16,-3 0-2 0,-3 3-3 0,1-2-2 0,-2 2-6 0,-4 3-17 16,-1 3-25-16,-4-1-33 0,0 5-38 0,-6 2-40 0,0 2-39 0,-3 2-38 15,-2 4-38-15,-1 1-32 0,1 1-34 0,-2 3-13 0,-2 1-8 0,0 0-1 16,-1 2 2-16,-1 1 16 0,0-3 26 0,0 0 32 0,0 1 37 0,0-4 38 16,0 1 41-16,2-3 38 0</inkml:trace>
  <inkml:trace contextRef="#ctx0" brushRef="#br0" timeOffset="87513.18">25626 3830 12 0,'-5'3'129'15,"-1"0"13"-15,1-3 10 0,-3-3 9 0,4 0 11 0,-3 0 9 0,2-2 7 16,1-2 5-16,-2 2 2 0,2-2 3 0,1 3 3 0,3-3 0 0,0 0-37 0,3 2-59 0,-1 1-21 0,2-4-6 15,3 3-3-15,-2-1-2 0,1-1-5 16,0 0-3-16,4 0-1 0,-1 1 3 0,3-3 0 0,-2 2 2 0,3-1 1 0,1 0 0 16,0 2-2-16,-1-3-1 0,5 1-7 0,-1 0-4 0,-1 0-8 0,3-1-7 15,-2 3-6-15,0-3-5 0,1 2-7 0,1 0-7 0,0-2-10 0,-3 2-11 16,1 1-18-16,-3 0-23 0,2 2-25 0,-3-1-29 0,0-2-27 0,-3 4-27 0,0-3-28 16,0 4-29-16,-3-4-23 0,0 4-23 0,-3 1-11 0,1-3-3 0,-5 4 3 15,0 0 6-15,0 0 17 0,0 0 18 0,0 0 26 0,0 0 26 0,0 0 27 16,0 0 27-16,-6 0 29 0</inkml:trace>
  <inkml:trace contextRef="#ctx0" brushRef="#br0" timeOffset="87769.18">25923 3522 116 0,'3'3'136'0,"2"1"12"0,-2-1 11 16,1-2 7-16,-1-1 4 0,0 2 4 0,1 0 5 0,3-1 3 0,-2-1 5 16,-1 0 9-16,4 0 5 0,0 0-27 0,2 0-46 0,-1 0-17 0,2 0-6 15,0 0-4-15,1 0 0 0,-2 0 4 0,1 0 6 0,2 2 10 0,0 0 11 16,-2-1 15-16,1 1 16 0,0 1 12 0,-1 1 6 0,3-3-1 0,-5 3-3 0,3-1-9 15,0 0-9-15,-2 0-8 0,-1 1-5 0,0 1-10 0,-1-3-7 0,1 1-14 16,0 1-14-16,-3-2-18 0,0 2-22 0,-2-1-13 0,1-1-11 0,-2 0-5 16,3 1-6-16,-5-1 0 0,1-1 2 0,-1 1 0 0,-1-2 1 0,0 0-1 15,0 0 0-15,0 3-2 0,-1 1-1 0,-1-1-1 0,-2 0 1 0,1 2-5 16,-5 2-6-16,0 1-6 0,0 3-6 0,-6 0-22 0,1 4-26 0,-4 2-37 0,-3 1-40 16,0 0-44-16,-2 2-45 0,-2 0-38 0,0 2-39 0,-3 0-31 0,1-1-30 15,-3 0-30-15,2 0-29 0,-1-3-11 0,1 3 1 0,0-4 16 0,3 0 21 16,1 0 34-16,1-4 39 0,0-2 40 0,2-3 43 0,2-3 40 0,1-2 39 15,2-6 33-15</inkml:trace>
  <inkml:trace contextRef="#ctx0" brushRef="#br0" timeOffset="87999.73">25925 3247 6 0,'1'-3'139'15,"-2"0"36"-15,1 1 22 0,-4-1 14 16,1-3 19-16,-1 3 18 0,-1-1 16 0,4 2 11 0,-3-1 6 0,0 1 5 16,0-1 0-16,3 2 1 0,-3-1-37 0,4 2-58 0,0 0-44 0,-1 2-36 0,-1 2-21 15,2-2-17-15,2 5-16 0,-2 4-19 0,1 0-15 0,3 5-10 0,-3 6-17 16,3 3-23-16,-4 7-50 0,1 5-63 0,-1 6-56 0,0 7-52 0,-1 4-23 16,-1 6-9-16,-1 6-4 0,-4 2-2 0,-2 6 0 0,3-1-3 0,-6 2 1 15,2 3-3-15,-2-1 13 0,1-2 17 0,-1-1 49 0,2 0 64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2:46:53.788"/>
    </inkml:context>
    <inkml:brush xml:id="br0">
      <inkml:brushProperty name="width" value="0.05292" units="cm"/>
      <inkml:brushProperty name="height" value="0.05292" units="cm"/>
      <inkml:brushProperty name="color" value="#FF0000"/>
    </inkml:brush>
  </inkml:definitions>
  <inkml:trace contextRef="#ctx0" brushRef="#br0">22160 6197 5 0,'-11'1'68'15,"2"-1"4"-15,-4-1 1 0,4 1 1 0,-3-2 0 0,2-1 5 0,-2 1 2 16,1 0 2-16,-1-1 4 0,2-1 2 0,0 3-7 0,0-2-8 0,2-2-14 16,1 3-17-16,-1-3-3 0,1 0 3 0,0 2 0 0,2-3 7 0,-1 3-1 15,0-2 5-15,-2 2 4 0,2-2 3 0,-1 0 5 0,-1 0 3 0,1 0 4 16,0 0 3-16,-1-1 5 0,0 1 7 0,-1 0 6 0,3-3 5 0,-2 3 4 16,1 1 6-16,1-1 0 0,-2-1-1 0,3 3-6 0,-1 1-7 0,3-2-7 15,-4 0-4-15,3 1-6 0,-1 1-9 0,4 1-10 0,-3-1-10 0,1 0-10 16,2 0-9-16,-1 1-11 0,2 1-8 0,-2-1-5 0,1 1-5 0,1 0-2 0,-4-2 1 15,4 2-1-15,0 0-3 0,-1 0 1 0,1 0 0 0,0 0 1 0,0 0 0 16,0 0 1-16,0 0-1 0,0 0 0 0,1 2 0 0,3 0 0 0,-3 0-1 16,3 2 1-16,-1 1 3 0,2-2 0 0,-1 3 1 0,2-1-3 0,-1 1-2 0,2 0 0 15,-3 0 1-15,3 0 0 0,-1 1 0 0,0 0-1 0,1-1 0 0,-3-1 0 16,3 2 0-16,-2-1 0 0,2-1 0 0,0 3 1 0,-3-3 2 0,1-1-1 16,0 2-1-16,3-1-1 0,-4 1-1 0,0-1 0 0,0-1-1 0,0 2 2 15,-1-3 0-15,-1-1 1 0,-1 1 2 0,2 0-1 0,-3 1-3 0,5-3-1 16,-5-1-1-16,0 0 2 0,0 3 4 0,0-3 2 0,1 2 0 0,-1-2-1 15,0 0-1-15,0 0 0 0,0 0 1 0,0 0 0 0,0 0 0 0,0 0 1 16,0 0 0-16,0 0 0 0,0 0 3 0,0 0-2 0,0 0 1 0,0 2 0 0,0-2 2 16,0 0 3-16,0 0 5 0,-1 3 3 0,1-3 1 0,0 0 4 0,0 4 2 15,0-4 4-15,0 0 2 0,0 0-1 0,0 0-1 0,0 0 0 0,0 0 1 16,0 0 1-16,0 0-4 0,0 0-1 0,0 0-4 0,0 0-1 0,0 0-4 0,0 0-3 16,0 0-4-16,0 0-2 0,0 0-2 0,0 0 0 0,0 0-1 15,0 0 1-15,0 0-2 0,0 0 1 0,0 0-2 0,0 0 0 0,0 0-2 0,0 0 0 16,0 0 1-16,0 0 1 0,0 0-1 0,0 0 0 0,1 0-2 0,2 0 0 15,1 1 0-15,-1 2-1 0,0-1-1 0,0 0 0 0,1 3 1 0,0-1 1 0,1 1 2 0,-2 0-1 16,2-1-1-16,-2 1 0 0,0 2-1 0,2 0 1 16,-2 2 4-16,5-4-1 0,-5 4 1 0,2 0-1 0,1 0-2 0,1 1 2 15,-3 2 0-15,4-1 1 0,-2 1 0 0,2 0 1 0,-1 2 3 0,0 0-1 0,1 0 0 16,-1 0-2-16,-1 1 0 0,2 3 0 0,1-2 0 0,-1 1 3 0,1 0 0 16,-2 1 0-16,-1-2 0 0,2 1 0 0,1-1-2 0,-2 2-2 0,-1-2 0 15,1 1 0-15,-2-2 0 0,1-1 0 0,2 0-2 0,-4-1-1 0,1 1-1 16,0-2-4-16,2-1-3 0,-1 1-11 0,1-1-13 0,-2-1-16 0,0 3-20 15,2 0-18-15,-1-2-20 0,2 2-19 0,0 1-18 0,0 1-18 0,-2-1-18 0,3 4-21 16,-1 1-22-16,2 1-17 0,1 3-14 0,-2 3 3 0,3-2 8 0,0 5 14 16,-1-1 16-16,0 2 19 0,0 0 21 0,-1 1 19 0,-1-2 17 0,0 0 19 15,0-3 21-15</inkml:trace>
  <inkml:trace contextRef="#ctx0" brushRef="#br0" timeOffset="1866.79">18310 13460 42 0,'5'-21'81'0,"-2"-2"6"16,0 4 6-16,-1-3 6 0,-1 0 5 0,-1 1 5 0,-1 0 7 0,-1 0 5 0,-1 0 11 15,1 1 9-15,-1 2-6 0,0 0-11 0,-3 0-11 0,3 1-10 0,-2 1 2 16,0 1 7-16,-1 0 7 0,1 1 7 0,-3 1 7 0,0-1 8 0,2 3 5 16,0-2 3-16,-4 3 7 0,4 2 4 0,0-1 5 0,-2 0 8 0,-2 3 5 15,4-1 6-15,0 1 0 0,-3 1-3 0,-1 0-11 0,2 0-9 0,0 0-12 16,0 1-9-16,-1-1-9 0,0 2-8 0,1-1-12 0,2 3-12 0,-1 1-16 16,-2 0-15-16,5 0-12 0,-3 0-10 0,1 1-12 0,1 3-11 0,1-1-6 15,-1 1-4-15,2 1-2 0,-4 2-4 0,6 2-4 0,-5 3-1 0,2 3-3 0,0 2-2 16,0 3 0-16,0 3-1 0,2 4 0 0,-1 4-4 0,0 3 4 15,1 5 1-15,0 0 2 0,2 5 2 0,-2 2 2 0,2 3 4 0,0 4 0 0,0 2 1 0,0 0 0 16,2 1 0-16,-2 3-1 0,0-1 0 0,0 0-1 0,2 1-1 16,-2-2 1-16,0-3 2 0,0-4 3 0,0 1 2 0,0-5 1 0,0-3 2 0,0-1 1 15,0-4 2-15,0-3 5 0,0-2 6 0,0-2 2 0,0-2 0 0,0-3 2 16,0-3 3-16,-2 0-1 0,2-2-3 0,0 0-1 0,0-4-1 0,0 2-2 16,0-7-3-16,0 3-2 0,0-3-4 0,0 0-3 0,0-3-4 0,2-4 0 15,-2 3-4-15,0-3-2 0,0-3-2 0,0-2-2 0,0 4 1 0,-2-1-2 16,2-3-1-16,-2 2-11 0,0 0-16 0,-3-2-26 0,4 0-33 0,-6-2-39 15,1-2-43-15,-2 2-44 0,-3-6-47 0,0 2-38 0,-3-3-34 0,1-2-36 0,-3-2-39 16,2-4-19-16,-2 1-11 0,0-5 7 0,2-2 11 0,-2 2 24 0,3-5 33 16,-4 2 38-16,4-3 42 0,-2 2 47 0,0-2 46 0,3 2 39 0,-1 0 34 0</inkml:trace>
  <inkml:trace contextRef="#ctx0" brushRef="#br0" timeOffset="2061.79">17714 14080 31 0,'0'0'110'15,"0"-2"13"-15,0 2 11 0,0-3 10 0,0 0 5 0,0 0 3 0,2-1 1 16,0-1 0-16,2 1 2 0,2-1 2 0,2 1 2 0,2-3 2 0,2 0-20 15,4-1-32-15,3 0-7 0,0-2 0 0,5-1-1 0,0 2 2 0,1-2 4 16,2 0 7-16,-2 2 7 0,1-4 12 0,0 5 15 0,1-3 13 0,-2 4 9 16,1-1 6-16,-2 0 3 0,1-1 3 0,-2 1-6 0,1 5-9 0,-3-6-8 0,1 2-7 15,-2 2-8-15,-2-2-8 0,-1 0-10 0,-1 1-10 0,1 1-14 0,-4-2-17 16,1 2-16-16,-1 0-20 0,-1 0-14 0,0 0-18 0,-3 2-19 0,2 0-26 16,-3-1-36-16,0 3-47 0,0 1-55 0,-2-4-62 0,-1 4-56 0,0 0-57 15,-5 0-30-15,6 2-19 0,-3 1-7 0,1-1-5 0,-4-2-1 0,6 3 3 0,-6-3 16 16,0 0 20-16,0 0 32 0,0 0 44 0,0 0 54 0,1-3 63 0</inkml:trace>
  <inkml:trace contextRef="#ctx0" brushRef="#br0" timeOffset="2485.03">19073 13947 85 0,'0'0'118'0,"0"0"9"0,0 0 6 16,0 0 5-16,-4 0 7 0,3-2 4 0,-3 2 1 0,1-2 3 0,2 2 1 0,-1-1 0 0,0-1 0 0,2 2-32 0,0 0-47 0,0 0-24 0,0 0-13 31,0 0-7-31,0-3-3 0,0 3-2 0,4-2 0 0,-4 2 1 0,0-2 3 0,1 1 4 16,-1-1 5-16,0 2 0 0,0 0 3 0,3-2 1 0,-3 2-1 0,2-2 0 15,0 0 2-15,-2 2-4 0,1 0-3 0,3 0-4 0,-4 0-6 0,3 0-7 16,1 0-8-16,-1-3-12 0,0 2-13 0,2 1-19 0,-3 0-19 0,1-1-21 15,-1 1-26-15,-2 0-29 0,0 0-36 0,5 0-19 0,-5 0-7 0,4 0-4 16,-4 0-3-16,0 0 2 0,0 0 1 0,0 0 6 0,0 0 9 0,-1 5 15 16,-2-1 17-16,-2 0 22 0,-2-1 24 0</inkml:trace>
  <inkml:trace contextRef="#ctx0" brushRef="#br0" timeOffset="2656.97">19009 14215 3 0,'3'7'109'0,"1"-1"18"0,-2-1 7 0,0 0 8 0,-2-1 3 0,0 0 0 16,-2-4 1-16,2 0-1 0,0 0 0 0,0 0 0 0,0 0-1 0,2 3-17 16,1-2-28-16,0 0-32 0,2 2-39 0,2-2-21 0,-1 1-15 0,3-1-14 15,-1 1-13-15,0 2-11 0,3-3-11 0,-1 0-14 0,-1 2-13 0,1-3-20 16,-1 3-22-16,2-2-9 0,2 1-5 0,-2 0 1 0,0-2 2 0,0 0 2 16,-1 0 8-16,-2 0 8 0,0 0 11 0,-1-4 9 0,0 3 11 0,-3-2 14 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2:47:55.647"/>
    </inkml:context>
    <inkml:brush xml:id="br0">
      <inkml:brushProperty name="width" value="0.05292" units="cm"/>
      <inkml:brushProperty name="height" value="0.05292" units="cm"/>
      <inkml:brushProperty name="color" value="#FF0000"/>
    </inkml:brush>
  </inkml:definitions>
  <inkml:trace contextRef="#ctx0" brushRef="#br0">21088 10452 13 0,'0'-7'71'0,"0"1"2"0,-2-1 3 0,-1-4 1 0,-1 3 2 0,-1 0 0 16,0-1 3-16,1 1 5 0,-1 0 4 0,-2 2 5 0,1-3 1 0,2 5-20 16,-3-2-32-16,2 1-10 0,0 2-1 0,2-1-1 0,-3 1-1 0,2 1 3 15,0 1 2-15,1-1 2 0,0 0 3 0,0 1 0 0,-1 1-2 0,1-2 1 16,0 2 1-16,-3 0 0 0,4 0 2 0,-1 2-1 0,2-1-2 0,-3-1 1 15,1 2-1-15,-2 0-2 0,4-2-1 0,-2 1-6 0,1 3-3 0,0-3-4 16,-2 3-3-16,2-1-4 0,1 0-1 0,1 0-3 0,-2 4-3 0,2 0 0 0,0-1 0 0,0 3-1 0,0 0 1 0,2 2 0 0,-2 1 2 16,1-1 1-16,1 5 1 15,-2-1 1-15,4 1 0 0,0 2 0 0,-3 3 1 0,2 0 2 0,1 0 1 16,-1 3-1-16,2 3-1 0,-2-3 0 0,0 5-2 0,3-1-1 0,-3 3-2 0,0-3-3 16,2 2-1-16,-2-2-1 0,2 0-1 0,-1 0-3 0,-1-2 1 0,1-3-3 15,-1 1 1-15,0-6-1 0,1 0-1 0,-1-3 1 0,0-1 1 0,0-4 2 16,2-1 3-16,0-2 4 0,-1-1 7 0,3-4 8 0,-2 1 4 0,3-6 9 15,1 1 8-15,0-2 5 0,1-3 6 0,2-3 5 0,0 0 3 0,2-1 5 16,2-6 3-16,-2 0 1 0,3-3-1 0,2-2-5 0,-3-1-5 0,1-2-6 16,1-2-4-16,-1-1-3 0,-1-1-3 0,-2 0 0 0,1 1 1 0,-3-1 2 15,-1 2 1-15,-3 1 9 0,-1 2 9 0,-1 0 14 0,-3 3 9 0,-2 1 15 0,-2 2 13 16,-2 2 3-16,-5 1 2 0,2-1-7 0,-2 5-8 0,-6-1-3 0,-1 2-3 16,2 0-5-16,-5 1-8 0,-3 3-13 0,2-1-14 0,-2 2-14 0,-2 3-14 15,-1-2-16-15,0 2-15 0,1 2-6 0,-1 2-2 0,0-1 0 0,2 3 2 0,-2 0-2 16,2 0-5-16,0 3-3 0,3 0-5 0,-1-1-21 0,4 3-30 0,-2-1-31 15,2 0-35-15,2 0-38 0,1 2-47 0,1-2-37 0,2 3-35 0,4-2-36 16,0 4-34-16,1-2-16 0,4 1-8 0,1-1 0 0,1 1 5 0,5-2 20 16,-1-1 29-16,1-3 33 0,1-3 31 0,-1-1 45 0,3-4 45 0,0-3 40 15</inkml:trace>
  <inkml:trace contextRef="#ctx0" brushRef="#br0" timeOffset="548.9">21939 9997 40 0,'3'-7'93'0,"3"-2"9"15,-3 2 7-15,1-3 11 0,-4-1 7 0,1 1 9 0,-1 0 8 0,0 0 7 16,0 1 7-16,0 0 9 0,0 3 7 0,0-1-20 0,0 2-30 0,0 1-13 16,0-1-4-16,0 4-5 0,0 1-3 0,0-4-5 0,0 4-8 0,0 0-4 0,0 0-6 15,0 0-8-15,-1 4-6 0,-1 0-7 0,2-2-4 0,0 3-2 0,0 3-1 16,0 3 2-16,0 1 0 0,0 2 2 0,0 5 4 0,-2 3 1 0,2 2 4 16,-1 5 1-16,-1 4 4 0,-4 3 2 0,3 5 4 0,-2 4 3 0,0 4 6 15,-3 6-3-15,0 1-5 0,-2 2-4 0,-2 5-5 0,0 4-5 0,-1-1-7 0,-1 3-3 16,-2-1-6-16,2 2-1 0,-2-3-4 0,2-1-2 0,-2-2-2 0,2-4-4 15,0-1-5-15,-1-7-4 0,3-1-1 0,2-4-3 0,1-4 0 0,-2-3-2 16,3-3 0-16,1-3-2 0,1-4-1 0,3 0-8 0,-3-5-7 0,3-2-15 16,-1 1-17-16,4-5-19 0,-1 1-21 0,1-4-30 0,1-1-37 0,-1-3-31 15,4-4-27-15,-3 0-29 0,2-2-25 0,3-3-27 0,-1-3-26 0,2-3-9 16,-1-3 3-16,4-1 8 0,-1-4 14 0,0-2 17 0,1-2 21 0,1-5 29 0,-2-4 37 16,1 0 29-16,1-5 30 0,-2-2 26 0</inkml:trace>
  <inkml:trace contextRef="#ctx0" brushRef="#br0" timeOffset="986.46">22356 10622 1 0,'3'0'119'0,"1"0"14"0,-4 0 8 0,0-4 9 0,0 1 9 16,-4 1 10-16,4-3 7 0,-3 0 6 0,0 2 2 0,1-3 3 0,1 6 1 15,-1-4 1-15,2 4-38 0,0 0-56 0,0 0-25 0,0-3-13 0,0 3-8 16,0 0-5-16,3 0-7 0,1 0-7 0,0 0 4 0,1 0 6 0,2 0 9 15,2 0 9-15,0 0 5 0,3 0 4 0,3 0 3 0,0 0 3 0,4 0 1 0,-1 0 1 16,2 0-1-16,2 0 0 0,-2 0-4 0,3 0-2 0,-2 0-8 0,1 0-11 16,1 2-9-16,1-1-7 0,-4 0-4 0,0 2 0 0,1-3-2 0,-2 4-1 0,-3 0 0 0,1-1 0 15,-2 0 2-15,0 1 1 0,-3 1-1 0,0 0 0 0,-2-1 0 16,-2 3 2-16,1 0 2 0,-5-1 1 0,1 3 0 0,-1 1 1 0,-3 0 1 16,-1 2 1-16,0-1 7 0,-1 5 7 0,-4-1 8 0,-2 1 8 0,0 2 5 15,-3 0 6-15,0 2 4 0,-3 2 0 0,-2 0-1 0,-2-1 2 0,-1 3-4 16,-4-2-2-16,2 1-4 0,-3-1 0 0,0 1-7 0,-1-2-7 0,1 1-8 15,-3-2-5-15,5 0-7 0,-1-1-5 0,0-1-4 0,5-2-2 0,0-1-5 0,2-1-4 16,1-1-2-16,5 0-3 0,0-6-2 0,5 1-2 0,-2 1-3 0,4-4-1 16,2 0-4-16,2-1-1 0,1 0-2 0,3 0 1 0,0-3-1 0,4 1 0 15,2 0-1-15,0-2 2 0,2 0 0 0,3 0-1 0,2 0 2 0,0-4 0 0,3 1 1 16,0 0 3-16,2-3 0 0,2 4 3 0,-3-4 0 0,2 2 0 0,1-4 0 16,-2 4 1-16,-1 0-1 0,1-1-3 0,-2 0 2 0,-3 3 1 0,3-2 1 15,-3 2-1-15,-3 0-4 0,1 2-5 0,-2 0-20 0,-1 2-25 0,-3 1-34 16,0 1-40-16,-2 0-51 0,-2 0-56 0,-1 1-51 0,-1 1-48 0,-2 3-34 15,0 0-30-15,-1 0-12 0,-2 1-5 0,-2 0 0 0,2 3 3 0,-3-2 18 16,2-2 24-16,-3 4 33 0,3-5 39 0,-1 0 51 0,0-5 56 0,2-3 53 16</inkml:trace>
  <inkml:trace contextRef="#ctx0" brushRef="#br0" timeOffset="1872.84">23466 11959 44 0,'10'0'66'0,"-1"3"2"0,-3-3 2 0,2 0 3 0,-1-3 4 15,-2 3 3-15,2-4 7 0,-2 1 4 0,-2 1 5 0,2-1-6 0,-2 0-8 16,-1 0-12-16,0 2-16 0,-1-3-8 0,-1 4-2 0,0 0-4 0,0 0 1 15,0 0-7-15,0 0-10 0,0 0-15 0,0-3-20 0,0 3-29 0,0 0-32 16,0 0-17-16,-3-1-8 0,-2-3-5 0,0 1-4 0,0 1-1 0,-4-3-3 0,1 0 1 16,-1-1-2-16,-4-1 4 0,0-3 7 0,1 0 11 0</inkml:trace>
  <inkml:trace contextRef="#ctx0" brushRef="#br0" timeOffset="12075.65">20668 13142 16 0,'-4'0'44'0,"4"0"4"16,-1-2 5-16,1 2 4 0,-2-2 6 0,1 1 1 0,1 1 8 0,0-3 5 16,0 3 2-16,0-2-3 0,-2-2-2 0,2 4-3 0,0-3 0 0,0 1 3 0,0-3 3 15,0 1 2-15,0 1 4 0,0 1 3 0,0-2 4 0,0-1 3 0,2 1 4 16,-2-1 3-16,0 2 2 0,0-2 2 0,1 2 2 0,-1-1 2 0,0 1 1 15,0 1 2-15,2-2-3 0,-1 2-2 0,-1-1-3 0,0 1-4 0,0 2-5 16,2-2-4-16,-2 2-6 0,0 0-7 0,0 0-7 0,0 0-9 0,0 0-6 16,0 0-7-16,0 0-6 0,0 0-5 0,0 0-5 0,0 0-5 0,0 2-2 15,0-2-2-15,0 5 1 0,-2 2-1 0,2 1 3 0,-3 2 4 0,2 0 4 0,-3 4 5 16,1 2 1-16,-3 2-1 0,2 3 0 0,-1 0 0 0,-2 0-1 0,-1 2-2 16,-2 0 0-16,1-2-1 0,0 1-2 0,-4 0-5 0,2-2-5 0,2-1-5 15,-5-1-6-15,1-2-4 0,0 1-4 0,1-3 0 0,-1 1-3 0,0-1-1 0,2-2-1 16,-1-2-1-16,0 0-2 0,1-4-5 0,1 1-15 0,0-2-17 0,0-3-21 15,1-1-20-15,3-2-22 0,-2-2-23 0,0-2-18 0,0-2-15 0,2-4-14 16,-1-3-15-16,2-1-13 0,1-3-12 0,0-3-6 0,2-4-5 0,0-2 10 16,0-2 12-16,2-3 17 0,0-3 17 0,0-4 22 0,2 0 20 0,0-3 19 15,0-1 19-15,2-1 20 0,-3 2 21 0,4-2 20 0,0 2 20 0,1 2 15 16,-1 0 13-16,4 5 10 0,-1 0 10 0,2 4 8 0,1 2 8 0,-2 3 6 0,3-2 7 16,1 7 4-16,-3 3 3 0,3 2-1 0,-1 1-6 0,0 2-3 0,1 3-2 15,-3 4-1-15,3 0 0 0,-1 4 2 0,0 2 11 0,2 1 9 0,-2 4 12 16,1 1 9-16,1 3 6 0,-1 4 10 0,4 1 9 0,-2 4 13 0,2 4 18 0,-1 2 15 15,1 3 16-15,0 4 16 0,-1 5 10 0,2 0 2 0,-1 4-6 0,0 2-11 16,0 3-13-16,0 1-12 0,-3 0-13 0,2 1-13 0,-2-3-15 0,2 1-14 16,-2-1-16-16,2-2-21 0,-2-6-22 0,0 1-19 0,1-4-19 0,0-1-10 0,-2-4-5 0,3-1-4 0,-4-4-1 0,4 0-6 15,-2 0-1-15,-1-4-15 16,3 1-17-16,-3-2-31 0,1 0-38 0,-1-2-35 0,0 1-36 0,-3-2-34 16,1-2-38-16,0 1-31 0,-1-3-35 0,-1-1-30 0,2 0-34 0,0-2-11 0,-1-2-6 15,2-1 10-15,-2-3 16 0,1 1 29 0,2-3 37 0,0-4 37 0,-3-2 34 16,2-2 38-16,-3-6 37 0,0-1 34 0</inkml:trace>
  <inkml:trace contextRef="#ctx0" brushRef="#br0" timeOffset="12629.02">21615 13076 7 0,'4'4'131'0,"-2"-3"19"0,1 3 12 0,1-2 10 0,-4-2 4 0,0 0 1 0,0 0 2 0,0 0 0 0,1 0 0 0,2 0 2 15,3-2-1 1,-1 0 1-16,2 2-38 0,-1-3-55 0,2 1-28 0,3 0-13 0,-2-2-5 16,3 3-5-16,2-5 1 0,-3 1 2 0,1 2 0 0,1-2 3 0,1 2 2 15,-3-3 0-15,1 3 0 0,1-1 3 0,-3 2-3 0,1-3-1 0,2 3-5 16,-5-1-7-16,1-1-6 0,2 2-5 0,-3 0-4 0,0-1-3 0,1 2-5 0,-1-1-3 15,-1 0-15-15,-1 1-19 0,-1-1-26 0,-1 0-29 0,0 2-29 0,-4 0-28 16,0 0-30-16,0 0-33 0,0 0-14 0,0 5-8 0,-6-1-4 0,-1 2-1 16,-1 1 2-16,-2 2 1 0,0-3 12 0,-3 4 17 0,-3-2 27 0,0 2 26 15,-1-2 29-15</inkml:trace>
  <inkml:trace contextRef="#ctx0" brushRef="#br0" timeOffset="12794.02">21658 13323 21 0,'4'10'126'0,"4"-1"24"16,-2-1 17-16,-1-3 10 0,2 1 4 0,-3-6 5 0,4 3 2 0,-2-3 5 15,1-3 5-15,1 3 3 0,3-4 7 0,-2 0-14 0,2 3-25 0,5-3-32 16,-1-1-37-16,2 3-23 0,-3-4-18 0,3 3-5 0,-1-2-7 0,2 1-4 0,-1 0-3 16,-1 0-7-16,-1 0-13 0,1 2-26 0,-3-3-30 0,3 0-36 0,-2 1-36 15,0-1-41-15,1 1-43 0,-1-1-20 0,-1 1-9 0,-1-4-4 0,-1 2-4 16,0-2 0-16,0-1 0 0,-1 0 5 0,-1-2 6 0,1-2 21 0,-2 0 28 0,-2-2 28 16,0 0 31-16</inkml:trace>
  <inkml:trace contextRef="#ctx0" brushRef="#br0" timeOffset="13145.07">22510 12797 17 0,'8'4'144'0,"-2"1"29"0,0 0 20 15,-3-1 14-15,0-1 8 0,1-1 3 0,-3 2 1 0,-1-3 2 0,2 3 0 16,-1-3 2-16,1 2-2 0,0 1 1 0,-1 0-43 0,3 2-63 0,-3-1-37 0,2 1-26 16,0 0-19-16,-1 5-15 0,-1-1-3 0,1 0-2 0,-2 3 2 0,0-1 4 15,-2 1 2-15,1 0 3 0,-4 2 4 0,2-1 4 0,2 1 2 0,-3-2 2 16,3 2 1-16,-3-2 0 0,3-1 1 0,-2 0-2 0,1 0-1 0,0-3-2 0,1-2-1 15,-1 1-4-15,2 0-5 0,0-4-2 0,0 2-4 0,0-4-4 0,2 4 0 16,-1-5 0-16,4 3-1 0,-2-1-3 0,2-1 3 0,2-1 4 0,0 1 7 16,3-2 7-16,1 2 11 0,1-2 12 0,1-2 8 0,4 2 8 0,0-2 8 15,0-1 3-15,2 1 3 0,1-3 0 0,2 1 4 0,-1 0 3 0,1 1 5 16,0-2 4-16,0-1-3 0,-1 1-6 0,1 1-11 0,-1-2-11 0,-1 1-8 0,-1 1-10 16,-3-1-4-16,1 1-7 0,1-1-3 0,-4 0-2 0,-1 1-3 15,1 0-4-15,-3-1-8 0,1 4-9 0,-2-3-4 0,0 3-4 0,-1-3-3 0,-1 3-3 16,-2 1-9-16,1-2-14 0,-1 0-22 0,0 2-25 0,-3-1-23 0,2 1-24 15,-2-3-26-15,-1 3-30 0,-2 0-31 0,0 0-29 0,2-3-29 0,-4 1-23 16,0-1-23-16,1-2-22 0,-2 0-11 0,1 0-6 0,-1-1 12 0,1-1 21 0,-4-2 23 16,5 1 22-16,-3 0 26 0,1-4 30 0,0 1 27 0,0-1 32 0,0-1 28 15,-1 0 27-15</inkml:trace>
  <inkml:trace contextRef="#ctx0" brushRef="#br0" timeOffset="13328.07">23077 12729 82 0,'4'-7'97'0,"2"0"11"0,-2 0 6 0,0 4 7 0,-3 0 5 15,1-1 2-15,-2 4 4 0,0 0 3 0,0 0 4 0,0 0 6 0,1 2-10 16,3 2-20-16,-3-2-10 0,2 2-5 0,-1 3 1 0,1 2 6 0,3-2 6 0,-3 6 6 15,1 0 7-15,0 1 6 0,0 3 6 0,-3 1 5 0,3 3 2 0,-1 0 2 16,-2 2-4-16,4 0-1 0,-4 3-10 0,-1-2-9 0,2 2-12 0,-1-3-13 16,-1 0-14-16,0 0-11 0,2-1-10 0,-2 0-10 0,2-2-10 0,-1-2-8 15,-1 1-7-15,3-5-6 0,-1 1-8 0,0 1-6 0,-1-5-9 0,3 2-11 16,-3-4-17-16,2 0-19 0,-1-1-22 0,1-1-26 0,-2-2-29 0,-1-1-30 0,0-2-22 16,0-2-25-16,0 0-23 0,0 0-25 0,0 0-23 0,-6-2-19 0,2-2-4 15,0 0 4-15,-1-1 12 0,-1-1 16 0,0-2 23 0,-3-5 25 0,-1 2 27 16,0-3 29-16,-1 0 25 0,0-5 25 0,2-2 24 0</inkml:trace>
  <inkml:trace contextRef="#ctx0" brushRef="#br0" timeOffset="13539.59">22966 12790 66 0,'0'11'123'0,"2"3"16"0,-4 1 12 0,1 2 14 0,-2-1 14 0,-3 2 15 16,1 5 16-16,0-4 14 0,-1 6 11 0,1 1 11 0,0-1-4 0,-1 5-9 16,1-1-29-16,2 3-36 0,1 0-17 0,-1-1-10 0,2 1-10 0,-3-2-11 15,3 1-8-15,-2 1-10 0,1-1-12 0,-2-2-10 0,0 2-12 0,1-3-8 0,0 0-8 16,0 1-4-16,0-2-5 0,-1-1-7 0,3-1-3 0,-1-1-5 0,1-1-5 15,1-2-2-15,0-1-11 0,0-1-11 0,0-1-18 0,0-2-21 0,0 2-28 16,-2-5-28-16,0-2-30 0,2 0-29 0,-2 0-26 0,-2-5-23 0,1 0-22 16,2 0-19-16,-4-3-19 0,2-1-23 0,3-2-5 0,-9-2 0 0,2-1 13 15,1-3 17-15,-2 3 25 0,-1-6 30 0,-1-2 26 0,0-1 30 0,-1 0 25 16,-1-4 26-16,-1 0 18 0</inkml:trace>
  <inkml:trace contextRef="#ctx0" brushRef="#br0" timeOffset="13763.59">22574 13468 68 0,'-8'2'95'0,"2"4"10"0,-5-4 7 0,5 5 4 0,-4 0 5 0,1 0 1 0,1 1 4 15,2 0 4-15,-2 4 3 0,-2-1 3 0,6 1 2 0,-3 2-21 0,2-2-28 0,1 4-10 16,0-1-3-16,-2 0 0 0,3-2 3 0,2-1 3 0,-3-1 7 0,1 1 6 16,2 0 5-16,1-3 1 0,-4-1 4 0,4-1-1 0,0 1-3 0,0-4-2 15,4 3-5-15,-4 0 0 0,1-2-3 0,4 1-3 0,0-1 1 0,2 0-2 16,-2 2 1-16,3-1 4 0,0-1 4 0,5 1 10 0,-4-1 12 0,4 2 8 16,3-3 7-16,-3 1 4 0,4 0 3 0,-1 0-3 0,3 0-2 0,2 0-7 0,-1-2-7 15,3 2-11-15,3-1-9 0,0 0-12 0,1-1-12 0,3 0-16 0,0 1-17 16,0-2-19-16,2 4-18 0,0-5-29 0,-1 3-32 0,-1 0-31 0,0 0-28 15,0 1-28-15,-2-2-26 0,-2 1-30 0,0 0-32 0,-3-2-28 0,1 3-28 16,-5-3-25-16,2 1-21 0,-1 1-19 0,-2-3-17 0,-1 2 10 0,-1-1 24 16,-1 0 23-16,1 2 25 0,-2-1 28 0,-2-1 26 0,0 1 31 0,-2 0 30 0,-2 1 29 15,-2-4 29-15,2 2 23 0</inkml:trace>
  <inkml:trace contextRef="#ctx0" brushRef="#br0" timeOffset="13959.59">23493 13846 113 0,'10'-1'155'0,"-1"1"24"16,0 0 22-16,-2 0 10 0,-2 1 12 0,0 2 7 0,-2-2 6 0,3 1 5 15,-5-1 5-15,2 3 6 0,-1 0 8 0,0 3-27 0,-1 0-40 0,2 4-29 0,1 1-22 16,-3 2-18-16,3 0-14 0,-1 5-12 0,-2-1-7 0,4 3-8 0,-2 0-5 16,-2-1-6-16,1 2-2 0,0 0-10 0,-1-3-9 0,3 3-16 0,-3-2-20 15,2 2-28-15,-1-3-32 0,1 1-38 0,0-1-44 0,3-1-40 0,-3 0-37 16,2 1-40-16,0-2-36 0,2-2-19 0,-1-1-8 0,3 1-2 0,-1-2-2 0,0-4 9 16,5 0 8-16,-4 0 19 0,2-7 22 0,2 0 33 0,0-4 39 0,1 0 36 15</inkml:trace>
  <inkml:trace contextRef="#ctx0" brushRef="#br0" timeOffset="14049.74">24013 14233 99 0,'19'-5'156'0,"-1"3"32"0,-6-2 33 0,-1 0 26 16,-1 4 26-16,-4-1 34 0,-1 1 36 0,-2 0 32 0,-3 0 29 0,0 0 16 16,5 1 7-16,-5-1-28 0,0 0-46 0,0 0-44 0,-2 4-41 0,-1 0-57 0,2 1-58 15,-1 1-64-15,-1 3-67 0,0 2-85 0,-1 1-88 0,1 4-95 16,-2 2-95-16,2 3-46 0,-3 3-26 0,1 1-12 0,-1 2-5 0,-4 1 1 0,2-1 5 16,-4 1 21-16,-1-1 30 0,-2 2 37 0,-2-5 42 0,-3 2 49 0,-2-5 56 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2:49:18.476"/>
    </inkml:context>
    <inkml:brush xml:id="br0">
      <inkml:brushProperty name="width" value="0.05292" units="cm"/>
      <inkml:brushProperty name="height" value="0.05292" units="cm"/>
      <inkml:brushProperty name="color" value="#FF0000"/>
    </inkml:brush>
  </inkml:definitions>
  <inkml:trace contextRef="#ctx0" brushRef="#br0">22133 10333 85 0,'0'-3'114'0,"0"3"7"16,0-3 3-16,-3 0 4 0,0 0 4 0,-2 2 4 0,2 1 3 0,0 0 3 15,-2 0 0-15,4 0 4 0,1 0 1 0,0 0-30 0,-4 0-45 0,4 0-18 16,0 0-6-16,0 0-1 0,-1 1 6 0,1-1-1 0,-2 3 2 0,2-3-2 16,0 0 2-16,0 0-2 0,0 0 0 0,0 0 1 0,0 0-1 0,2 3 2 15,1-2 0-15,0 1 7 0,4 1 6 0,1 1 2 0,2 1-5 0,2 0 1 0,2 1-2 16,0 2 0-16,3 0-4 0,3-1 0 0,2 5-1 0,-1-2-2 15,-1 0 0-15,2 3-5 0,0-2-3 0,0-2-10 0,0 2-12 0,0-1-6 16,0 0-5-16,-1-2-2 0,0 0-5 0,-1 0 0 0,-1-3 1 0,0 2 0 16,-3-1 1-16,1-4 0 0,-1 2 1 0,-2-1-4 0,-1-1 1 0,3 0 0 0,-3-2 0 15,-1-2 0-15,-1 0-1 0,0 2 0 0,0-3-1 0,-1-1-7 0,-1 3-8 16,1-3-18-16,-2 1-22 0,0-1-30 0,-4-2-34 0,1 1-38 0,1-3-38 0,-3 0-30 0,1-1-26 16,-3-3-9-16,-1 0-6 0,0-4-1 0,-1 1-2 0,-1-3 5 15,-3-2 7-15,-1 0 15 0,0-2 20 0,-4-2 31 0,2-2 34 0,-4 2 40 16</inkml:trace>
  <inkml:trace contextRef="#ctx0" brushRef="#br0" timeOffset="875.08">22398 8111 79 0,'1'0'115'0,"2"-3"6"0,-1 2 3 0,-2 1 3 15,0 0 3-15,0 0 0 0,0-4 2 0,0 4 1 0,-2-1 1 0,2-3-2 16,0 4 0-16,0 0-31 0,0 0-47 0,0-1-22 0,5-1-12 0,-4 0-4 16,2 1 0-16,1 1-1 0,1-2 1 0,-1 0 2 0,1 1 4 0,3-2 3 15,-4 1 3-15,1 0 3 0,3-2 4 0,-3 2 3 0,4-1 4 0,-2 1 4 0,-1-2 0 16,4 3 2-16,-1-3 2 0,-1 0 0 0,2-1 4 0,-2 2-2 0,2 0 0 15,0-2 0-15,-2 2-1 0,4-2 2 0,-4 1-2 0,2-1 1 0,1 2-2 16,-1 0 0-16,-1-3 0 0,0 4-1 0,-1-4-1 0,0 3 0 0,2-2-1 0,-3 1-2 16,2 1 2-16,-1 0-3 0,-2 1 0 0,2-1-2 0,-4-1-2 0,3 4-2 15,-1-3-1-15,-1 2-1 0,-2 0-2 0,3-2-2 0,-1 2-1 0,0-1-1 16,0 2-4-16,0-2-3 0,-1 1-4 0,2-1-1 0,-1 2-3 0,-2 0 0 16,4-2-1-16,-4 2 0 0,2 0-1 0,1-1-2 0,-2 1 0 0,0 0 0 15,0-2-2-15,1 2 0 0,0-2 1 0,3 2-1 0,-4-1 3 0,1-1 1 16,0 2 1-16,0-1 3 0,0 1 2 0,2 0-1 0,-2 0 1 0,2 1-1 0,-3-1 1 15,1 0 1-15,2 2-1 0,-1-1 0 0,-2-1-1 0,1 2 2 0,2 0-2 16,-3-2 0-16,1 1-2 0,1 1-2 0,-3-2-2 0,2 0-3 0,-2 2-2 16,2-2-1-16,-1 1 1 0,-3-1-2 0,2 2-1 0,2-2 0 0,-5 0-1 0,1 0 0 15,2 0-1-15,-3 0 0 0,4 2-1 0,-3-2-2 0,2 1 2 0,-3-1 1 16,2 0 0-16,-2 0 1 0,0 0 0 0,3 0-1 0,1 0 0 0,-4 0 0 0,0 0 0 0,1 0-2 0,-1 0 0 16,0 0 1-16,0 0 1 0,0 0 0 15,0 0-1-15,3 0 0 0,-3 0-1 0,3-1 0 0,-3 1-1 0,0 0 0 16,0 0 2-16,0 0 0 0,2-2-1 0,-2 2 2 0,0 0 0 0,0 0-3 15,0 0-1-15,0 0 0 0,0 0 0 0,0 0 1 0,0 0 0 0,1 2 1 16,-1-2 1-16,2 0-1 0,-1 1 1 0,-1-1-2 0,4 0-1 0,-4 0 0 0,3 0 0 16,-3 0 3-16,1 0 3 0,3 0 0 0,-3 0-3 0,-1 0-2 0,4 0 1 15,-4 0 1-15,0 0-1 0,1 3 0 0,-1-3 0 0,3 1 0 0,-3-1 3 16,0 0-1-16,5 0 0 0,-5 0-2 0,3 0-3 0,-3 0 2 0,1 0 4 16,-1 0 0-16,4 0 4 0,-1 0 0 0,-3 0 2 0,0 0 2 0,0 0-1 0,2 0 2 15,-2 0 2-15,0 0 2 0,0 0 2 0,0 0 1 0,3 0 0 0,-3 0 2 16,0 0 0-16,0 0 1 0,0 0-3 0,0 0-1 0,0 0-5 0,0 0-1 15,0 0 0-15,0 0 0 0,0 0-3 0,0 0-1 0,0 0-2 0,0 0-1 16,0 0-3-16,0 0 1 0,0 0-1 0,0 0-1 0,0 0-2 0,0 0-1 16,0 0 1-16,0 0 0 0,0 0 0 0,0 0 0 0,0 0-2 0,1 0 0 15,-1 0 2-15,4 1 0 0,-4-1 1 0,0 0-1 0,1 3-1 0,1-3 1 0,1 0 2 16,-3 0 0-16,3 0 1 0,-3 0 0 0,0 0-1 0,3 0 0 0,-3 0 0 16,1 0 1-16,-1 0 0 0,4 2-2 0,-4-2 1 0,1 2-1 0,-1-2 0 15,2 0-1-15,-2 0 1 0,2 2 0 0,-2-2-2 0,0 0 1 0,1 1 2 0,-1-1-1 16,0 0 0-16,0 0-1 0,0 2 0 0,0-2 0 0,0 0 2 0,0 6-2 15,0-6-1-15,0 3 1 0,0-2 0 0,-1 3 0 0,1-1-1 0,0 0 0 16,0 2 2-16,-2-1 1 0,2 2 1 0,-2 1 0 0,1 0-1 0,1 2 0 16,-4 3 1-16,3-1 1 0,-1 1-1 0,1 3 0 0,-2 0-2 0,1 3 2 15,2 2 1-15,0 2 0 0,-1 1-4 0,1 3-4 0,1 0-5 0,-1 5-10 16,2-2-12-16,1 3-17 0,-2 3-20 0,2 0-22 0,-1 2-23 0,1 1-26 0,-1 4-27 16,1 1-21-16,0 1-23 0,1 0-19 0,-1 3-15 0,-2-1-21 0,3 5-25 15,-2-1-4-15,-2 2 5 0,0 3 14 0,0-2 15 0,-2 0 23 0,0 0 24 16,-3 0 26-16,0 0 27 0,-1-2 23 0,-1-1 20 0,-3-2 20 0</inkml:trace>
  <inkml:trace contextRef="#ctx0" brushRef="#br0" timeOffset="1574.74">22413 10841 33 0,'0'4'84'0,"0"0"5"16,-2-1 7-16,2 0 1 0,0-2 2 0,-1 3 2 0,-1-3 3 0,1 2 0 0,1-3 1 15,0 0 0-15,0 0-1 0,0 0-25 0,0 0-36 0,0 0-16 0,0 0-7 16,0 0-4-16,0 0-1 0,3-3 2 0,-2 3-1 0,3-1 4 0,-1-3 2 16,0 3 1-16,2-2 3 0,0 0 5 0,2 0 3 0,0 0 4 0,-1 1 3 0,2-1 2 15,3 2 3-15,-1-3 1 0,-1 3-1 0,4-1 0 0,-1 2-4 0,0-2-4 16,2 1-2-16,-1 1-4 0,0-3-1 0,0 3-3 0,3 0-4 0,-2 0-4 15,3 0-2-15,0 3-2 0,-4-2-3 0,4-1-2 0,-2 2-3 0,1 1-2 16,1-1-2-16,-2 0 0 0,2-1-1 0,-2 2 0 0,0 1-1 0,0-3 0 16,0 2-1-16,-2-2 0 0,2 1 0 0,-2 0 0 0,-1-1-2 0,0 0 0 15,-1-1 2-15,0 3 0 0,-1-3 1 0,-2 0 0 0,1 0 0 0,-1-3 3 16,0 3 3-16,-2-1 5 0,-1 0 4 0,3-3 4 0,-4 3 2 0,1-2 5 0,0 2 4 16,-2-3 4-16,1 1 4 0,-3 0 3 0,2 0 4 0,-1-1 3 0,1 0 3 15,-3 2 1-15,0-2 1 0,0 1-4 0,0-2-2 0,-3 3-5 0,1-3-2 0,1 2-2 16,-1-2-5-16,1 2-5 0,-3-3-4 0,3 1-4 0,-1 1-3 0,0-3-4 15,1 0-6-15,-1 1-3 0,2-3-3 0,-1 3-1 0,1-3-2 0,0 0-2 16,0 0 0-16,0-3-2 0,0 2-2 0,1-1 0 0,-1-3 0 0,3 1-1 16,-1-4-3-16,0-1-2 0,1 0-4 0,0-4-1 0,0-2-1 0,3-1-1 15,-3-2-2-15,2-2-3 0,-1-1 0 0,-1-2-2 0,2 0-3 0,-2-1-3 16,0 0-3-16,1 0 0 0,-1-3 1 0,-3 3 2 0,4 0 3 0,-4-1 0 16,0-2-3-16,0 0 0 0,0 2-2 0,-2-1 0 0,0 1-3 0,-1 1 1 0,2 0-1 0,-4 0 0 0,2 1-1 0,-2 0-2 15,2 3-3-15,-2 0-5 0,-3 1-7 16,2-3-2-16,-2 5-2 0,2-1 0 0,-1 0-2 0,-2 3 1 0,5 1-1 15,-5-1 3-15,5 2 3 0,-3 3 2 0,1 0 0 0,2 4 4 0,-1 0 2 16,1 1 4-16,1 5 4 0,2 1 1 0,-1-1-2 0,0 2-3 0,1 3-7 0,-1 1-8 16,2 0-12-16,0 3-12 0,0 0-10 0,0 0-5 0,0 0 0 0,0 0 0 15,-1 5 0-15,-1-2 5 0,-1 4 0 0,2-2 5 0,-3 3 6 0,3 1 8 16,-2 0 8-16</inkml:trace>
  <inkml:trace contextRef="#ctx0" brushRef="#br0" timeOffset="6922.28">23881 5787 56 0,'0'-5'99'0,"-2"-3"4"16,-1-1 1-16,0 0 0 0,-1 2-1 0,0-4 0 0,0 3 3 0,0 0 1 15,0-2 1-15,-2 2 2 0,3-1 5 0,-2 0-26 0,2 1-35 0,2 2-13 16,-3 0-3-16,3 1 5 0,-2-1 4 0,-1 1 10 0,2 0 6 0,-2 0 9 15,1 0 6-15,0 0 7 0,0 0 12 0,1 0 2 0,-1 0 2 0,1 0-2 0,-3 1-3 16,2-2-3-16,2 1-5 0,-4-1-3 0,4 4-1 0,-2-2-3 0,-1 1-4 16,3 0-3-16,-2 1-7 0,1-1-7 0,-1 3-8 0,1-3-7 0,0 3-3 15,-1 0-3-15,2-3-2 0,-4 3-2 0,2-1-4 0,2 1-4 0,-4 0-5 16,1 0-4-16,1 0-3 0,-2 0-1 0,1 0 0 0,-4 1-2 0,3 2-3 0,0-3 0 0,-3 0 3 16,4 3 1-16,-6 0 3 0,4-1 4 0,0 1 1 0,-1 0 1 15,0 1 1-15,0 1 1 0,2-2-3 0,1 2-2 0,-3 1 0 0,2-1-1 16,-1 4 1-16,2-3-1 0,-1 3-2 0,2 1-2 0,-2 2-5 0,1-1-2 15,0 2-1-15,-1 1 0 0,2 3-2 0,2-1 2 0,-1 2 3 0,0 2 0 16,2 2 4-16,0 3 4 0,0 1 7 0,0 0 3 0,2 0 4 0,1 5 2 16,0 1 2-16,3 1 2 0,-1 2-1 0,2 1 3 0,-1 3-1 0,2-1-2 0,1 0-1 15,1 2 0-15,-1 0-3 0,4 0-3 0,-2 0-6 0,3-3-5 0,-3 0-1 16,2-2-2-16,4-4-1 0,-4 0 2 0,4-3 1 0,-1-3 1 0,3-4 1 16,0-1 2-16,-1-3 3 0,2-4 2 0,-1-1 3 0,3-2 6 0,0-3 8 15,2-2 7-15,-2-2 10 0,2-3 3 0,1-2 4 0,-1 1 3 0,3-6 4 0,-2 1-1 16,2-3 1-16,2-3-3 0,-1-3-2 0,0 0-3 0,2-3 0 0,0-2-6 15,0 0-5-15,0-4-7 0,-1-1-10 0,-1-1-5 0,2 0-3 0,-3-2-4 16,2-3-4-16,-4 1-2 0,2-2-1 0,-3 0 3 0,-1-1 2 0,-1 1 3 16,-2-2 3-16,-5-2 1 0,1 3-1 0,-2-2 2 0,-3 0 1 0,1 0 0 15,-5 0 0-15,-2 0-1 0,-2-1 1 0,0-1 1 0,-3 2 2 0,0-2-3 0,-4 3-1 16,0-3-5-16,-5 2-4 0,1-2-2 0,-1 2-1 0,-5 2-1 0,1 0 0 16,-4 1-2-16,1 1 1 0,-3 2-2 0,-1 1 2 0,-3 2-3 0,-1 1-1 15,1 2-1-15,-6 1-4 0,2 2-2 0,-3 4 1 0,-2-1-2 0,-4 4-4 0,2 2-3 16,-6 0-2-16,-1 6-9 0,-3 0-10 0,-1 5-16 0,-2 3-18 15,-1 2-32-15,-1 4-36 0,2 0-51 0,-4 6-56 0,1 2-64 0,4 3-66 0,-1 0-47 16,4 5-38-16,0 3-18 0,5 0-4 0,0 1 3 0,6 2 7 0,-1-2 15 16,6 0 14-16,1 0 32 0,2-2 35 0,1-1 53 0,3-5 58 0,0-3 65 15</inkml:trace>
  <inkml:trace contextRef="#ctx0" brushRef="#br0" timeOffset="8996.87">21090 5954 7 0,'-2'-9'50'0,"-1"2"-1"16,1 0 0-16,1-1-1 0,-2 2-3 0,1-1-5 0,1 0-6 0,-1-1-7 15,2 2-8-15,0-2-5 0,3 0-21 0,-3 2-23 0,2-2-12 0,1 2-6 0,-2 0-2 16,2 1 1-16,-1-2 0 0,1 0 2 0,1 3 2 0</inkml:trace>
  <inkml:trace contextRef="#ctx0" brushRef="#br0" timeOffset="9515.48">22080 4537 68 0,'-4'-3'104'0,"4"-1"5"0,-3 0 4 0,1 0 4 0,-1 0 6 0,-1-1 3 16,1 3 2-16,1-3 3 0,1 1 1 0,-3 0 1 0,4 1 1 0,-3 0-29 15,3 1-45-15,0 2-21 0,0 0-9 0,0 0-4 0,0 0-3 0,0 0-5 16,0 0-5-16,3 2-1 0,1-1 1 0,0 3 9 0,5 1 12 0,1 1 11 15,1 3 10-15,3 0 12 0,2 5 9 0,6 1 6 0,0 3 7 0,4 3 4 16,-1 0 4-16,2 2 3 0,5 3 2 0,-1 0-1 0,1 0-5 0,1 2-11 16,3-2-11-16,-3 3-14 0,2-3-11 0,2-1-11 0,-2 1-10 0,1 0-6 0,2-3-6 15,-4 1-5-15,1-5-5 0,-1 1-2 0,-1 1-3 0,-2-5-1 0,0 1 0 16,-3-2 0-16,-1-2-1 0,0 1 0 0,-5-3 0 0,2 1-2 0,-1-2 0 16,-2-1-14-16,-2 2-14 0,0-3-22 0,-2-1-22 0,-1 1-22 0,-2-1-21 0,0-1-22 15,-1-1-23-15,0 0-24 0,-4 0-29 0,-1 0-12 0,-3 0-5 0,3-2 0 16,-5-1-1-16,-3-2 10 0,0 0 17 0,0 0 21 0,0 0 23 0,0 0 22 15,-8-2 20-15,2-1 23 0</inkml:trace>
  <inkml:trace contextRef="#ctx0" brushRef="#br0" timeOffset="9747.84">23112 4880 56 0,'9'3'97'0,"-2"1"6"0,-1-1 2 0,-1 0 5 0,3 1 6 0,0-3 4 0,0-1 4 15,-2 4 3-15,6-1 4 0,-2-1 3 0,6 2 1 0,-3 1-26 0,1-1-39 16,2 1-18-16,-2 1-7 0,2 2-1 0,-2-2 3 0,2 3 2 0,-2-3 6 0,-2 2 4 0,1 1 5 0,0-1 2 15,-2 0 5-15,-1 1 5 0,0-1 2 0,-2 2 6 0,0-2 5 0,0 1 4 16,1 0 2-16,-2 0 1 0,-2-1-4 0,1 0-5 16,-1 1-3-16,-1 0-5 0,1-1 0 0,-2 0-3 0,-1-1-2 0,0 2-1 15,-2-2 1-15,-2 2 1 0,0-1 2 0,-2 2 6 0,-2 0 4 0,-2 2 3 16,-4 1 0-16,-2 2-4 0,-3 4-2 0,-5 0-9 0,-2 4-10 0,-4 5-23 16,-4 1-27-16,-3 4-45 0,-3 4-52 0,-5 4-55 0,-1 1-59 0,-3 4-52 15,-2 4-48-15,-2 2-21 0,0 2-12 0,-1 3-2 0,-1 0-5 0,0-2 2 16,1 1 4-16,0 0 18 0,1-4 21 0,2-3 40 0,2-3 45 0,1-2 49 0</inkml:trace>
  <inkml:trace contextRef="#ctx0" brushRef="#br0" timeOffset="10138.7">21169 7646 97 0,'0'0'120'0,"0"0"9"0,0 0 3 0,-2-3 2 0,1 2 1 15,-1-3 1-15,2-1-1 0,0 0 0 0,0 0 1 0,0 0 0 0,3-1-13 0,1 0-21 16,2 0-26-16,-2 1-29 0,4-1-9 0,1 0-4 0,1 1 4 0,1-2 6 16,1 3 10-16,2-3 11 0,-1 0 7 0,0 1 9 0,2-1 6 0,0 1 6 0,3-3 6 15,1 0 6-15,0 1 1 0,2-2-1 0,1 0-3 0,1-1 0 0,3-3-4 16,1-1-8-16,3 0-8 0,1-1-10 0,1-2-9 0,6-3-8 0,-2 0-5 16,2-2-8-16,3-1-9 0,3-1-6 0,-1-1-16 0,3 0-18 0,-2 0-30 15,-1-3-36-15,3 3-35 0,-3-2-31 0,-1 1-32 0,-1-2-33 0,-1 5-26 16,1-5-22-16,-5 3-11 0,-1 0-5 0,-2 0 0 0,1 3-3 0,-8-3 8 15,1 1 13-15,-5 2 25 0,-2 0 34 0,-2 0 30 0,-5 1 32 0,0-2 31 16</inkml:trace>
  <inkml:trace contextRef="#ctx0" brushRef="#br0" timeOffset="10423.54">22488 6566 29 0,'-7'8'161'0,"-1"0"42"16,1-1 16-16,-1-3 11 0,0 1 11 0,-4-3 12 0,3 0 10 0,4-1 8 0,-1-1 5 15,-1-1 5-15,3-1-1 0,-1 2 0 0,2-2-45 0,3 2-67 0,2-1-48 16,4-1-41-16,-2 0-18 0,5 2-9 0,-1-1-10 0,2 1-11 0,3 0-6 15,2-3-8-15,0 3 3 0,2 0 8 0,1-3 9 0,2 3 15 0,0 0 12 16,2-1 11-16,1 0 14 0,2 1 9 0,1 0 8 0,-2-2 2 0,3 0 1 16,-1 2-3-16,1-2 2 0,0 2 0 0,0 0-7 0,-3 0-5 0,1 0-11 15,-3-1-8-15,0 1-13 0,-1 0-10 0,-1 0-8 0,-2 0-6 0,-2 0-3 16,-2 0 2-16,-1 0-1 0,-4 0 0 0,2 0-1 0,-5 0-1 0,1 0 2 0,-2 0 2 16,-2 1 0-16,-2 1-2 0,-1-2 2 0,2 2 3 0,-4 1-1 0,1 1-3 15,-2 0-2-15,-2 3-2 0,-2 2 0 0,-2 4 0 0,-4 2-2 0,-3 3-2 16,-3 5-7-16,-2 5-8 0,-8 3-18 0,1 6-22 0,-6 1-36 0,0 4-45 0,-5 4-53 15,0 1-57-15,-2 3-60 0,1-1-64 0,2 2-48 0,3 0-42 0,4 1-19 16,2-3-10-16,7-2 0 0,4-3 2 0,3-4 14 0,6-3 18 0,5-7 32 16,4-6 42-16,4-3 51 0,0-10 56 0,8-6 59 0,2-5 60 0</inkml:trace>
  <inkml:trace contextRef="#ctx0" brushRef="#br0" timeOffset="11032.59">25022 5819 7 0,'-6'2'100'0,"-1"4"17"16,3-5 13-16,-3 1 12 0,0-2 11 0,3 0 15 0,0 0 15 0,-1 0 15 0,2-2 16 15,-1 1 14-15,3-1 11 0,-3 1-9 0,1-2-15 0,3 3-18 0,0 0-14 16,0 0-3-16,0 0 2 0,0 0 2 0,0 0 5 0,0 0-3 0,0 0-3 0,0 0-11 15,0 0-10-15,0 0-10 0,0 0-5 0,5 0-7 0,0 0-6 0,1-1-6 16,2 0-5-16,5 1-9 0,1-3-14 0,3 0-16 0,4 2-13 0,5-3-10 16,2-1-9-16,4 3-6 0,2-3-8 0,9 1-3 0,-2-1-4 0,6 0-5 15,-1-2-6-15,6 2-6 0,-1 0-8 0,3 0-3 0,1 0-2 0,-1 0 0 16,-2 0-1-16,4 1-1 0,-4-2-2 0,0 3 0 0,-3-2-1 0,0 0 0 16,-2 1-2-16,-1-1-3 0,-3 0-4 0,-1 1-8 0,-2 0-11 0,-4-1-20 0,1 2-22 15,-2-3-28-15,-5 1-27 0,0 1-28 0,-2-1-33 0,-3 1-32 0,1-1-32 16,-4 0-28-16,-5 0-27 0,4 0-32 0,-7 0-30 0,2 1-9 0,-7-1 5 15,4 1 16-15,-7-1 23 0,-1 1 24 0,-3 0 28 0,-2-3 29 0,-2 0 32 16,-3-1 31-16,-1 0 35 0,-3-2 30 0</inkml:trace>
  <inkml:trace contextRef="#ctx0" brushRef="#br0" timeOffset="11332.76">26254 5256 78 0,'-3'-4'201'0,"-2"2"34"0,2-1 24 0,1 1 16 0,-1-1 14 15,0-1 11-15,1 1 7 0,0 0 1 0,2-1 2 0,0 1-1 0,0-1 1 16,4 3 0-16,-1 0-63 0,2 1-85 0,3 0-52 0,-1 1-35 0,5 0-21 15,-1 2-17-15,4-1-13 0,1 0-12 0,5 2-2 0,-1 1 1 0,1 0 8 16,3 0 12-16,-1 1 13 0,4 2 15 0,0 1 11 0,1-3 7 0,0 5 8 0,0-2 6 16,4 2 3-16,-2-1 4 0,0 0 4 0,-2 1 4 0,2 0 0 0,0 0 0 15,0 1-5-15,0-2-7 0,-1 1-13 0,1 1-14 0,-2-1-10 0,1 2-10 16,-3-2-8-16,3 1-5 0,-2-1-4 0,-2 1-3 0,2-1-3 0,-2 1-4 0,2 0-4 16,-2 1-2-16,-1-3-5 0,-1 3-2 0,-2-1-3 0,1-1-2 0,-4 2 0 15,-1 0-1-15,-1-2 0 0,-2 0 1 0,-1 2 1 0,-4-1-1 0,-1 1 0 16,-1 0-2-16,-4 3-1 0,-1-1 1 0,-6 1 0 0,1 1 1 0,-5 3-1 15,-6 2 2-15,0 0-1 0,-7 1-2 0,-2 1-15 0,-6 3-19 0,-2 2-35 16,-6 3-42-16,-2-1-50 0,-4 0-53 0,-8 5-62 0,-1-2-72 0,-5 3-40 0,-3 1-29 16,-1 3-12-16,-6 1-6 0,1-1 0 0,-6-2 1 0,-2 1 13 0,1-2 18 15,1-1 37-15,-1-4 40 0,3-2 49 0,2-5 53 0,3 0 66 0</inkml:trace>
  <inkml:trace contextRef="#ctx0" brushRef="#br0" timeOffset="16108.7">21495 3896 48 0,'-7'-13'52'15,"4"0"3"-15,0-1 4 0,-3 2 2 0,4-2 2 0,-1 2 2 0,0-1 2 16,1 3 3-16,1 0 2 0,-1 1-7 0,2 3-16 0,-2 1-8 0,2 1-9 16,0 0-3-16,0 4-1 0,0 0-1 0,0 0-3 0,0 0-1 0,0 0 3 15,0 0 1-15,0 0 1 0,0 0 4 0,-1 4 3 0,1-2 8 0,0 2 6 0,0 2 5 16,0 2 4-16,0 1 6 0,-2 3 5 0,0-1 4 0,1 3 0 0,-1 0 2 15,1 4-1-15,-4 0 0 0,2-2-1 0,-2 5-3 0,-1-1-2 0,-1-1-6 16,1 3-7-16,-5 0-2 0,3-2-3 0,-1-2-3 0,-4 2-3 0,2-2-2 16,-3 1-2-16,1-3 0 0,-2 2-2 0,0-1-3 0,-4-2-1 0,2 2-4 15,-4-3-6-15,-2 1-3 0,0-2-3 0,-2 0-6 0,-2 0-8 0,0-1-17 16,1-2-18-16,-3-1-19 0,4-4-18 0,-1 3-18 0,-1-5-17 0,2-1-20 0,3-2-23 16,1-5-18-16,3 0-21 0,0-5-9 0,6-1-4 0,0-2 2 0,2-5 4 15,3-2 13-15,2-4 17 0,4-2 16 0,1-5 16 0,0-1 16 0,3-5 18 16</inkml:trace>
  <inkml:trace contextRef="#ctx0" brushRef="#br0" timeOffset="16326.44">21031 3445 6 0,'16'-14'78'16,"2"5"6"-16,-6-1 5 0,2 3 2 0,-4 2 5 0,1 2 7 0,-5 0 6 0,2 3 8 15,0 0 8-15,-1 0 8 0,0 0 9 0,1 4-13 0,0 0-23 0,5 2-11 16,-5 0-3-16,3 5 5 0,1 0 4 0,-1 3 8 0,1 1 5 0,2 2 1 16,-1 3 3-16,0 0-2 0,0 3 1 0,3 0-3 0,-2 2-4 0,2 3-3 15,-2-3-7-15,4 4-5 0,-2-1-7 0,1 1-11 0,1 0-11 0,0 0-9 16,0-2-9-16,1 1-9 0,-1-2-8 0,0 1-8 0,3 0-5 0,1-4-6 0,-5 0-5 0,4 1-4 0,-1-2-1 0,-1-2-6 15,2-2-9-15,-2 0-14 0,1-1-17 0,1-1-18 16,0-2-17-16,-1-1-21 0,0-1-20 0,1-2-20 0,0-1-20 16,1-1-23-16,-3-2-24 0,1-1-19 0,2 1-19 0,-2-5-1 0,2 1 4 15,-2-4 12-15,-1-2 16 0,2-1 19 0,-4-1 18 0,1-6 20 0,-3 1 21 0,1-4 18 16,-2-2 20-16</inkml:trace>
  <inkml:trace contextRef="#ctx0" brushRef="#br0" timeOffset="16667.74">22498 3670 15 0,'10'5'133'16,"0"-2"15"-16,-4 1 8 0,3-3 4 0,-2 3 6 0,-3-4 4 0,1 1 6 0,3-1 3 16,0 2 4-16,1 0 2 0,1-2 3 0,4 3 4 0,1-2-42 0,-2 4-58 15,4-3-29-15,0 4-9 0,-1-3-6 0,1 1-3 0,-1 1-1 0,0 0 1 16,-3 1 1-16,0 0 4 0,0-1 1 0,-3 0 3 0,1 3-1 0,-3-3 1 0,0-1 2 16,-1 3 2-16,0-3 1 0,-1 4-2 0,-3-2 0 0,2-1 1 0,-2 2-4 15,2-1-3-15,-4 3-6 0,1-1-5 0,-2-2-3 0,-2 4-3 0,1 0-6 16,-5 0-1-16,3 0-5 0,-4 2-3 0,-1-1-3 0,-3 3-2 0,2 0 0 15,-3 0-3-15,-1 0 0 0,0 1 0 0,-3 2 3 0,3-2 2 0,-1 0 3 16,0-2 5-16,1 2 2 0,-1-1 3 0,1-3 1 0,2 2-2 0,3-3 2 16,0 0 2-16,0-2-2 0,-1 1 2 0,4-3-2 0,1 2-2 0,0-4-4 0,3 2-5 15,-3-2-3-15,3 0-4 0,-1-1-4 0,2-3-2 0,2 5-2 0,1-2 1 16,0-1-1-16,2 1-2 0,2 0-1 0,2-1 2 0,2 2 0 0,0-1-2 16,5 0 4-16,0 0 2 0,3 2 0 0,3-1 0 0,-1-2 0 0,4 1-1 15,-2 1-1-15,6-4 0 0,-3 1 1 0,3 0 1 0,-2 2-2 0,0-3 0 0,3 0-1 16,-3 0 2-16,0 0-4 0,0 0-3 0,-4 1-18 0,1-1-28 0,0 1-47 15,-1-1-53-15,-1 0-54 0,-1 2-55 0,-2 2-25 0,1-2-19 0,-2 1-5 16,-2 0-4-16,-2-1-3 0,0-1-1 0,-3-1 1 0,-3 0 0 0,0-1 19 16,-2-4 27-16,-1-2 48 0,0-3 54 0</inkml:trace>
  <inkml:trace contextRef="#ctx0" brushRef="#br0" timeOffset="17357.68">25653 4661 6 0,'1'-9'99'0,"1"3"18"0,0-3 16 0,-2 0 12 0,-2 3 13 16,0-1 15-16,2-2 20 0,0 3 16 0,-1 0 14 0,-1-2 12 0,1 2 11 15,-1 1-11-15,0-1-24 0,2 2-24 0,0 2-25 0,0 2-17 0,-1-3-15 16,1 3-11-16,0 0-11 0,0 0-17 0,0 0-17 0,0 0-17 0,0 0-14 0,0 0-13 15,0 0-11-15,-2 3-7 0,2-1-3 0,0 1-3 0,-1 2-1 0,1-1-2 16,0 2-1-16,0 1-1 0,0 2-1 0,0-2 0 0,0 4-1 0,-2 0 1 16,-1 2 0-16,2-2-1 0,-1 1 0 0,1 1 0 0,-3 0-1 0,3-1-1 15,-1 1 1-15,0-2-1 0,1 2 2 0,-1-2-1 0,1-1 1 0,1 0-2 16,0-2 0-16,0 1 2 0,0-3-1 0,1 1 0 0,2 0 1 0,1 0 2 16,-1-2 3-16,2 1-1 0,1-1-1 0,2 0 0 0,0 0-1 0,1 0 2 15,0-2 0-15,4 2 1 0,1-2 2 0,1 1 1 0,0 0 2 0,1-1 1 0,3-1 1 16,0-1-2-16,0 3 0 0,3-3-2 0,1 0 3 0,-1 2-1 0,0-2-2 15,1 0 0-15,-2 1 1 0,1 0-1 0,0 0-2 0,-1 0-1 0,-1-1 0 16,1-1-2-16,-2 0 1 0,0 1-1 0,-3-1-1 0,3 0 0 0,-5-1 0 0,0 1 0 16,1 0-2-16,-3-1-5 0,-1 1-5 0,2-2-13 0,-5 0-13 0,1 0-20 15,-2 0-18-15,0 1-21 0,0 0-22 0,-1-3-19 0,-3 0-19 0,2 0-19 16,-2-2-20-16,2 1-17 0,-4-1-19 0,-1-1-10 0,2-1-8 0,-2-2 4 16,0 0 10-16,0-1 17 0,1-3 18 0,-1 0 19 0,0 0 23 0,2-3 19 15,0 1 20-15,-1-3 19 0,3 1 18 0</inkml:trace>
  <inkml:trace contextRef="#ctx0" brushRef="#br0" timeOffset="17562.68">26309 4517 6 0,'9'-24'85'15,"-2"5"15"-15,1 0 17 0,-2 2 12 0,1 1 12 0,-1 3 13 0,-2-1 10 16,1 4 10-16,-2 1 6 0,1 1 5 0,-1 2-4 0,0 1-9 0,-1 1-19 0,2 1-21 16,-2 2-18-16,-2 1-11 0,4 1-13 0,0 1-9 0,-1 3-10 0,0-2-11 15,-1 4-7-15,1 2-7 0,0-2-6 0,-1 4-2 0,-1 2 1 0,2 2-1 16,-3 1 1-16,0 2 3 0,-3 1-2 0,2 1-1 0,-2 2-1 0,-1 1-3 0,1 0-3 16,-2 0-4-16,0 0-2 0,2 0-3 0,-3-2 0 0,3 1-4 0,-2-2-4 15,2 0-3-15,0-3-6 0,1 1-8 0,1-3-9 0,-3 1-11 0,3-4-11 16,1 0-13-16,0-2-11 0,-2-2-13 0,2-1-12 0,0 0-15 0,-1-2-9 15,1-2-12-15,0-3-7 0,0 3-8 0,0-3-6 0,0 0-3 0,0 0-5 16,-4 0-8-16,2-3-6 0,-2 0-10 0,0-1 1 0,-1-1 5 0,-2-1 8 16,2-2 12-16,-4-1 10 0,1-1 10 0,-1 0 8 0,-4-3 8 0,2-2 7 0,-2-1 7 15,-1-1 13-15</inkml:trace>
  <inkml:trace contextRef="#ctx0" brushRef="#br0" timeOffset="17735.68">25986 4157 55 0,'0'-5'125'0,"0"5"19"0,2-2 14 0,-2 2 7 0,0 0 3 0,0 0 4 15,2 2-1-15,-1-1 4 0,-1 4-1 0,2-1 5 0,-1 2 5 0,-1 3-15 16,2 0-29-16,0 5-23 0,-2 1-22 0,1 3-10 0,-1 2-10 0,0 3-4 16,-1 3 0-16,-1 1-2 0,-3 1 2 0,0 2-2 0,-1 5 1 0,-3-1-5 15,-1 3-5-15,-1 1-12 0,-3 4-19 0,-1 2-23 0,2 0-26 0,-4-2-25 16,0 3-26-16,3-1-20 0,-3-3-20 0,2 0-17 0,0-2-15 0,0-3-15 0,1-2-18 16,1-3-17-16,3-2-24 0,-2-4-8 0,4-2-2 0,0-1 10 0,1-4 16 15,0 0 19-15,1-4 19 0,3-2 19 0,-2-3 16 0,2-1 15 0,-2-3 15 16,5-5 14-16</inkml:trace>
  <inkml:trace contextRef="#ctx0" brushRef="#br0" timeOffset="18140.5">25680 4942 58 0,'0'-2'95'15,"-4"1"7"-15,4 1 3 0,-3 1 3 0,0 1 0 0,-1 1-1 0,1 2 1 16,-1-1 1-16,-1 2-1 0,2 2 3 0,-2 2-11 0,1 0-15 0,-4 4-16 16,2-1-19-16,1 4-3 0,-2-2 1 0,1 4 7 0,-2-3 7 0,2 2 8 15,0 0 9-15,1 1 9 0,-2-3 8 0,1 1 8 0,3-1 4 0,0 1 1 16,1-1-4-16,1-3-2 0,1 2-4 0,1-1-5 0,3-3-5 0,0 1-5 0,2-2-5 15,2 1-3-15,2-1-4 0,1-2-7 0,5 2-6 0,-2-2-7 0,3 0-3 16,5-2-5-16,-2 0-3 0,3 0-5 0,3-1-3 0,0-2-3 0,1 0-6 16,2-1-5-16,1 0-5 0,0-2-5 0,0 0-6 0,-1 0-6 0,1-2-6 0,0 0-7 15,-2 1-10-15,1-1-9 0,-4-1-7 0,2 0-9 0,-4-1-13 0,0-1-9 16,0 0-14-16,-2 0-13 0,-1-1-13 0,-2-2-12 0,0 2-10 0,-1-2-6 16,-2 1-5-16,0-1-3 0,-2-1 0 0,-1-1 1 0,-1 1 3 0,0-2 3 15,-2 1 6-15,-1-1 7 0,2-1 9 0,-4 1 11 0,0-1 10 0,-1-2 10 16,0 2 5-16,-2-1 8 0,3 0 7 0,-3-1 8 0,1 1 12 0,-1 1 10 15,2-1 12-15,-2 2 11 0,2 0 13 0,-1 4 10 0,-1-1 10 0,0 3 12 0,2 1 10 16,-2 2 10-16,2 2 12 0,-1 0 12 0,0 6 18 0,2-4 14 0,-3 7 15 16,4-1 12-16,-2 4 12 0,1 1 12 0,2 3 10 0,-4 4 10 0,3 1 6 15,-2 4 7-15,1 2 4 0,-1 1 5 0,1 1 1 0,-3 3-5 0,0 1-8 16,-1 3-15-16,0-2-16 0,-2-2-17 0,0 1-17 0,0-1-19 0,0 2-16 0,0-4-20 16,-2 1-21-16,2-4-29 0,0 0-29 0,0-3-32 0,2-1-32 0,-2-4-33 15,1 1-34-15,-1-4-30 0,3-1-27 0,-3-4-27 0,4 0-23 0,-1-4-25 16,0-2-20-16,3-1-5 0,-1-3 2 0,1-2 12 0,2-3 16 0,0-3 21 15,5-1 24-15,-4-3 28 0,4-5 27 0,-1 0 30 0,1-4 26 0,3 0 27 16</inkml:trace>
  <inkml:trace contextRef="#ctx0" brushRef="#br0" timeOffset="18344.23">27088 4672 36 0,'7'3'160'0,"1"2"30"0,-3 2 12 0,-1 1 12 0,0 0 9 0,-2 1 11 16,2 0 13-16,-1 4 13 0,-3-2 14 0,1 4 12 0,-1 1 13 0,0 4 17 0,0 0-38 15,-1 6-59-15,-2 2-27 0,-1 2-11 0,-3 4-7 0,-1 2-3 0,0 4-9 0,-5 1-9 0,1 3-13 0,-6 5-14 0,4 2-20 0,-3 2-23 0,-3 2-39 32,2 3-45-32,-4 4-45 0,2 0-45 0,2-1-53 0,1-1-55 0,0 0-46 15,4-4-46-15,3-3-36 0,3-4-33 0,3-5-14 0,2-2-7 0,4-7 5 16,1-3 7-16,-2-6 25 0,4 0 30 0,0-9 32 0,1 0 35 0,-1-3 38 16,-4-5 39-16,3 0 40 0</inkml:trace>
  <inkml:trace contextRef="#ctx0" brushRef="#br0" timeOffset="23901.64">21616 7401 27 0,'-14'8'80'0,"0"0"5"0,-3-3 3 0,1 1 0 0,-2 2 2 0,2-4 2 16,-1 1 3-16,-1 1 0 0,1-2 4 0,3 1 3 0,-2-3-10 0,3 1-12 16,0 1-18-16,0-2-17 0,0 0-5 0,4 0-1 0,-1 0 5 0,2-1 3 0,0 1 3 15,0-2 3-15,4 2 0 0,-3-2 2 0,2 0-1 0,-1 0 2 0,3-2-2 16,2 2 1-16,-1-2-6 0,0 1 0 0,2 1-5 0,0 0-3 0,0-4-3 16,2 2-6-16,0-2-4 0,2 0-4 0,2 1 2 0,1-3 2 0,2 0 1 15,1-2 5-15,6 0 3 0,-3-2 4 0,5-2 3 0,4-2 5 0,2-1 1 16,3 1 5-16,2-3 4 0,4 1 5 0,0-5 5 0,6 4 4 0,1-6 1 15,1 0-3-15,5-1-4 0,-2-1-4 0,7-1-7 0,-4-2-4 0,5 0-5 0,0 0-7 16,-1-3-4-16,5 2-4 0,-3-2-7 0,-1 2-6 0,-1 0-7 0,3 1-6 0,-1-1-3 16,-3 0 0-16,0 1 0 0,-3 2 0 0,1-1 2 0,-2 2-1 15,-3-1 2-15,-1 3 1 0,-1-1 1 0,-3 2 1 0,-3 2 2 0,0 2 2 0,-3-1 1 16,-2 5 1-16,-4-4-1 0,1 7-2 0,-5-2-2 0,-2 3-2 16,-3 0-1-16,-3 2-2 0,-2-1 0 0,-2 4-3 0,-2-2 0 0,-3 5-1 0,-1-1-4 15,0 0-6-15,-4 3-11 0,0 0-15 0,0 0-24 0,-4 0-30 0,-3 0-29 16,0 0-29-16,-1 2-32 0,-4-1-30 0,-1 2-23 0,-4 1-17 0,-1 1-8 15,0 1-2-15,-5 2 0 0,-4 0 5 0,0 0 10 0,-3 0 16 0,0 2 24 0,-3-1 28 0,-2-3 31 0,-1 1 30 0</inkml:trace>
  <inkml:trace contextRef="#ctx0" brushRef="#br0" timeOffset="24247.62">21996 6620 101 0,'-2'6'126'16,"2"-4"6"-16,-1 0 1 0,-3-1 5 0,1 3 7 0,2-4 6 0,-4 0 7 0,2 2 6 15,-3-2 5-15,3 0 5 0,-2 0 0 0,0 0-33 0,0 2-49 0,0 0-23 16,-4 3-13-16,3 0-1 0,-2 4 1 0,-4 1 1 0,-2 2-2 0,1 3 5 16,-4 0 3-16,1 6 5 0,-4 1 2 0,-4 3 5 0,-1 3 4 0,1 3 6 15,-4 2 4-15,-2 4 4 0,-4 2 5 0,3 2 5 0,-5 1 5 0,2 4 2 16,0-1 4-16,-3 1-4 0,2 1-4 0,0 2-1 0,2-3 1 0,2 1-2 16,-1-4 0-16,3 0-2 0,1-3-1 0,1 1-5 0,4-5-1 0,1-5-9 0,4 1-6 15,2-4-7-15,4-4-6 0,2-2-8 0,2-4-10 0,4-1-5 0,0-5-9 16,4 1-6-16,2-3-6 0,3-4-4 0,2-1-3 0,5 2-1 0,0-6 0 15,6 3 0-15,-1-2 2 0,7-2 1 0,1-2-1 0,4 1 5 0,2-3 5 16,1 0 2-16,3-2-1 0,0-1 2 0,1-1 1 0,3 0 3 0,-1-3 1 0,3 2 0 16,-1-2-3-16,-1-2-1 0,1 2 2 0,0-1-2 0,-3 0-2 0,1 0-3 15,-3 1-5-15,0 1 0 0,-2-2 0 0,-1 2 0 0,0 1-2 0,-2 0-3 16,-2 0-3-16,0 1-5 0,-1 1-5 0,-2 2-21 0,2-3-30 0,-3 5-52 16,-2-2-63-16,0 0-68 0,0 2-69 0,-2 1-52 0,0 1-44 0,-2 1-18 0,-1 0-12 15,0 0-2-15,-4 0-1 0,0 0 0 0,-1 0 3 0,-2-4 20 16,-4 0 27-16,2-1 52 0,-4-2 62 0,0-4 70 0,0-2 70 0</inkml:trace>
  <inkml:trace contextRef="#ctx0" brushRef="#br0" timeOffset="27435.67">26991 7609 43 0,'-3'-7'166'0,"1"0"27"0,-1 2 15 0,-4 1 9 16,1 0 7-16,-3 0 6 0,-3 2 5 0,4 2 8 0,-2 0 7 0,-2 0 5 0,3 0 10 15,-2-1 7-15,1 1-45 0,1 0-65 0,1 0-29 0,-1 0-11 0,2 0 2 16,1 1 10-16,-1-1 8 0,1 2 11 0,-2 2 3 0,3-3 2 0,-3 5 2 16,2-4 0-16,-3 5-3 0,2-1-2 0,-1-1-3 0,2 4-5 0,-2 1-8 15,2 2-12-15,0-1-14 0,1 4-15 0,2 4-14 0,-1 2-12 0,2-1-9 0,0 7-6 16,2 3-5-16,2 2-6 0,0 3-6 0,2 5-4 0,0 1-3 0,3 4-5 16,-1 1-4-16,2 2-2 0,1 2-4 0,3 0 1 0,-3 1-3 0,4 3-2 15,0-3-2-15,0 2-1 0,0 1-2 0,3-2-2 0,-2-1 0 0,3 0 1 16,0-3-1-16,0-2-1 0,-1-1 0 0,3-7-1 0,-3-1-1 0,4-4-2 0,-1-6 1 15,-1-3-1-15,0-4-1 0,4-6 1 0,-2 0-2 0,-2-6-1 0,3 0 0 16,0-6 2-16,-3-2 1 0,3-4 0 0,0-2 0 0,-1-5 1 0,-1-2 0 16,2-5-2-16,-2-1 2 0,0-8 0 0,0-1 2 0,-2-4-1 0,4-2 1 15,-3-7 1-15,-1-2-4 0,1-3-4 0,-2-1-3 0,-2-7-2 0,2 1 1 16,-3-3 3-16,0-1-2 0,-1-3 1 0,-1-1-4 0,-3-2-3 0,3 2-1 16,-1-1 1-16,-4 1 0 0,1 1-1 0,-3 2 3 0,4 4 4 0,-5 2 2 0,0 3 1 15,0 7-1-15,-1 1 0 0,-2 5-2 0,-2 5-1 0,1 7 3 0,-1 2 1 16,-3 4 0-16,1 3-1 0,-5 3-8 0,-3 3-10 0,1 3-4 0,-5 3-6 15,2 1-14-15,-5 2-16 0,-3 2-30 0,1 1-36 0,-2 2-37 0,-4 0-35 16,0 3-46-16,-1 2-47 0,-2 0-49 0,-4 2-52 0,3-1-22 0,1 3-11 0,-5-1-2 16,2 0-1-16,-2-3 13 0,0 3 14 0,-3-4 30 0,2-1 36 0,-1-2 36 15,-1-1 38-15,0-4 47 0,-1-2 47 0,1-4 51 0</inkml:trace>
  <inkml:trace contextRef="#ctx0" brushRef="#br0" timeOffset="27795.8">25711 6618 51 0,'-5'-6'166'0,"1"2"22"0,-4-1 10 16,2 2 9-16,1-2 8 0,-2-1 11 0,1 3 8 0,2 2 5 0,-1 0 1 15,2-1 1-15,-2-2 0 0,3 3 1 0,2 1-54 0,0 0-77 0,3-2-37 16,2 2-22-16,3 0-10 0,1 2-7 0,4-1-4 0,1 5-7 0,4-4 1 16,2 4 5-16,2 2 10 0,2 0 13 0,3 4 15 0,2-1 13 0,1 7 14 0,3-2 12 15,0 2 12-15,4 3 11 0,-1 2 7 0,2 3 7 0,-2 0 1 0,1 0-5 16,-1 2-6-16,2-2-6 0,-4 3-11 0,0-2-8 0,-3 0-15 0,-1-2-13 16,-1-2-13-16,-2 0-14 0,-3-3-10 0,-1 1-9 0,-1-3-7 0,-1-2-9 15,-4 2-2-15,0-4-1 0,0 1-2 0,-3-2-6 0,-2 0-6 0,1 1-8 0,0 0-26 16,-4-2-37-16,-1 2-38 0,3 1-40 0,-5-4-50 0,1 3-53 0,-2-1-44 15,1 1-42-15,-2 0-29 0,0-2-23 0,-3 1-10 0,2 0-3 0,-1-2 1 16,-2-1 4-16,-2-4 24 0,1 1 36 0,-2-5 39 0,3-2 43 0,-7-3 48 16,0-6 50-16,-1-1 47 0</inkml:trace>
  <inkml:trace contextRef="#ctx0" brushRef="#br0" timeOffset="28017.36">26627 6927 136 0,'3'-6'199'0,"2"1"32"0,-4 4 20 0,-1 0 15 0,0 1 16 0,0 0 10 0,0 0 8 16,0 0 4-16,0 0 3 0,0 0-1 0,0 0 1 0,0 0-35 0,0 0-52 0,3 1-52 15,1 4-52-15,-1 0-13 0,2 0 2 0,1 3 3 0,-2 1 5 16,3 0-1-16,-1 3-1 0,-1 2-1 0,0 1 6 0,1 1 3 0,-3 2 5 0,0 0 6 16,1 1 5-16,-3 0 3 0,-1 0-3 0,0 0-11 0,0-1-21 0,-1 2-17 15,-3 1-17-15,-1-2-9 0,2 0-4 0,-4 0-4 0,0-1-5 0,-1 1-5 16,0 1-4-16,-2 1-8 0,-3-4-5 0,0 4-4 0,0-2-3 0,-4 4-4 16,1-4-4-16,-3 1-9 0,2 2-14 0,-5 0-21 0,0-1-27 0,-1 1-43 0,0 1-53 15,-3 0-59-15,0 1-63 0,-1-1-60 0,-2 1-55 0,-1 0-34 0,0 2-24 16,0-1-10-16,0 2-3 0,-1-3 6 0,-3 2 7 0,3-3 21 0,-2 1 27 15,-1 0 42-15,3-2 50 0,1-1 60 0,-2 0 63 0,4-5 60 0</inkml:trace>
  <inkml:trace contextRef="#ctx0" brushRef="#br0" timeOffset="28340.02">25624 8699 18 0,'-9'6'138'0,"-2"2"22"0,0 0 13 0,0-3 14 15,-2 2 11-15,4-2 11 0,-3 1 11 0,2-1 9 0,2-1 8 0,-2 0 6 16,2-1 4-16,4 1 4 0,0-4-42 0,1 3-62 0,2-2-32 0,1-1-20 16,0 0-13-16,0 0-11 0,3 0-10 0,0 0-7 0,2-1-1 0,4-2 1 0,1 0 8 15,2 1 7-15,2-2 16 0,4-1 14 0,2 0 17 0,6-2 15 0,-1-1 10 16,3 0 6-16,5-2 8 0,-1 0 3 0,3-2 1 0,1 1-4 0,1-2-5 15,1 0-10-15,3 0-13 0,-2-1-16 0,1-1-20 0,-1 2-20 0,-1 1-17 16,0-4-16-16,0 2-14 0,0 2-10 0,-3-1-7 0,-2 2-4 0,-1 1-6 16,-2 0-7-16,-2 1-19 0,-4 1-23 0,2 1-32 0,-5 1-37 0,1 1-38 15,-4 0-36-15,-2 1-39 0,-2 0-38 0,0 0-34 0,-4 1-31 0,-1 0-29 0,-1-1-28 16,-2-1-11-16,-2 2-1 0,0-2 15 0,-4 1 19 0,0 4 33 0,-1-6 36 16,-2 0 39-16,-4 1 37 0,-2-3 40 0,-1 0 38 0,-1-1 36 0</inkml:trace>
  <inkml:trace contextRef="#ctx0" brushRef="#br0" timeOffset="28622.79">26257 8142 79 0,'-3'-5'163'0,"3"2"31"0,3-1 25 0,-3 4 14 0,0-1 13 0,1-2 5 16,1 3 2-16,1-3 6 0,-1 3 6 0,3-1 10 0,-1-1 12 0,3 0-7 15,3 2-20-15,2-1-23 0,2-1-26 0,0-2-15 0,3 4-10 0,1-4-7 16,2 0-5-16,0 3 2 0,0-3 4 0,0 1 0 0,1 0 1 0,1-1-9 16,0 3-6-16,-2-2-16 0,2 1-14 0,0 0-21 0,-2 2-18 0,-1 0-13 15,2 0-10-15,1 2-5 0,-5 0-4 0,2-1-8 0,-3 1-4 0,3-1-6 0,-3 1-4 0,1 1-4 16,-2-1-2-16,-1 1-5 0,-1 1-4 0,0-3-4 0,-3 3-2 15,0 0-2-15,0-4-2 0,-3 4-1 0,-1-1-2 0,1 1 1 0,-1 0 0 16,-3-1 1-16,0-1 0 0,-1 2 1 0,-2 1-1 0,0 0 0 0,-4 2-1 0,1 1-1 16,-3 4-1-16,2-1 0 0,-4 6-3 0,-1 0-2 0,-3 3-2 0,-1 1-8 15,-1 2-10-15,-2 3-14 0,-1 0-19 0,-1 3-24 0,-2-1-27 0,0 1-43 16,-1 3-51-16,-3-3-55 0,-1 1-57 0,0 0-55 0,1-2-56 0,-3 4-38 16,2-3-30-16,-1 0-7 0,1-1 0 0,0-1 11 0,2-3 14 0,-2-2 24 15,3-3 28-15,3-2 42 0,-1-2 50 0,-1-4 54 0,3-3 59 0,0-3 56 16</inkml:trace>
  <inkml:trace contextRef="#ctx0" brushRef="#br0" timeOffset="29158.86">25474 7132 94 0,'2'-3'119'0,"0"-2"9"0,-2 1 5 0,0 1 6 16,0 0 6-16,0 3 2 0,-2-3 4 0,2 3 0 0,-2-1 2 0,2 1-1 15,0 0 0-15,0 0-32 0,0 0-50 0,-1 1-26 0,-3 2-9 0,4-2-10 16,-3 4-4-16,0-1-6 0,0 1-6 0,0 4-2 0,-3 0-3 0,-1-1-1 16,-1 3 0-16,0 1 0 0,-1 1-2 0,-1-1 0 0,1 3-1 0,-4-3 0 15,1 2 0-15,0-3-1 0,-2 0 1 0,1 1-2 0,0-2-1 0,0 0-6 16,-3-3-6-16,3 1-9 0,-1-2-8 0,0-1-13 0,1-2-10 0,1 0-16 0,-1-3-15 15,-1-2-20-15,3-1-21 0,-1-1-12 0,0-2-8 0,2-3-1 0,1 1-2 16,0-5 4-16,2 1 8 0,-1-4 7 0,2 0 10 0,-2-3 9 0,2-2 14 16,-1 0 15-16</inkml:trace>
  <inkml:trace contextRef="#ctx0" brushRef="#br0" timeOffset="29346.93">25095 6821 25 0,'9'-14'85'0,"-1"2"6"16,5 1 4-16,-4 1 7 0,-1 1 6 0,5 2 8 0,-2 2 6 0,1 0 6 15,1 1 4-15,0 3 6 0,3 0 7 0,0 1-18 0,2 1-28 0,1 3-13 16,1 1-7-16,-2-1 0 0,3 5 3 0,-4 1-2 0,4 1-2 0,-4 1 0 15,2 2-2-15,-3 1 1 0,1-1-1 0,-4 4-5 0,4 0-4 0,-4-2-5 16,0 2-3-16,0 1-5 0,-3-1-5 0,2-1-6 0,-3 0-6 0,0-1-5 16,-1 1-6-16,2-1-9 0,-4 2-11 0,4-3-18 0,-4-2-21 0,0 1-20 15,-1 1-21-15,0-1-20 0,1-1-22 0,-1 1-20 0,0-3-21 0,-2 1-19 0,0 2-21 16,0-5-8-16,1 1-4 0,-3 0 1 0,1-1 3 0,-2-1 14 0,0-5 14 16,0-3 21-16,0 0 18 0,0 0 20 0,-7 0 20 0</inkml:trace>
  <inkml:trace contextRef="#ctx0" brushRef="#br0" timeOffset="29671.58">25699 6927 98 0,'12'-6'120'0,"-4"1"7"0,2-1 5 0,-3 3 2 0,0-3 2 0,-2 1 4 15,1 0-3-15,1 2 1 0,-1-2 1 0,2 0 2 0,-2 4 5 0,2-4-30 16,3 3-46-16,-5 0-17 0,4 1-9 0,1 1 2 0,-3 0 0 0,0 1 2 16,0 1 6-16,1 0 4 0,-3-1 8 0,1 3 5 0,-1 1 7 0,-1-2 4 15,1 2 0-15,-1 1 1 0,-2-2-1 0,0 0-5 0,0 1-1 0,-1 0-4 0,1-3-1 16,0 3-7-16,-1 1-3 0,2-1-8 0,-2-2-5 0,-1 2-5 0,1 0-6 15,0 1-5-15,-2-1-6 0,1-1-2 0,-1-1-6 0,0 2-1 0,0 1-3 16,-1-1-1-16,1-1-5 0,-2 2 0 0,0-1-2 0,1 3 0 0,-1-2-3 0,1 3 1 16,-4-3-3-16,2 2 0 0,2 3 0 0,-3-3-2 0,4 2-1 0,-1-2-1 15,1 1 0-15,0 0 1 0,0-2-1 0,3 2 1 0,0-2 2 0,2-1 0 16,2 1-1-16,-2 0 1 0,3-3 1 0,2 3 0 0,1-4 1 0,0 4 1 16,1-4 0-16,1 2 0 0,0-2-1 0,-1 2-1 0,3-5 3 0,0 2-2 15,-2 0 1-15,4-1 0 0,-4-1-1 0,4 0 1 0,-4 0-1 0,1 0-2 16,-1 0-3-16,0 3-10 0,1-2-15 0,-3-1-22 0,-3 2-27 0,3-1-27 0,-3 2-31 15,-1 1-33-15,2 1-35 0,-5 2-23 0,1 3-17 0,2 1-8 0,-4 4-4 16,2 2 0-16,-4 1 0 0,-1 4 11 0,0 1 15 0,0 2 22 0,-1 2 28 16,-2 2 28-16,-2 0 29 0</inkml:trace>
  <inkml:trace contextRef="#ctx0" brushRef="#br0" timeOffset="30335.43">27539 7890 115 0,'0'0'171'0,"-1"0"21"0,-3 0 15 0,1-2 7 0,2 1 3 15,-3-3 2-15,4 0 0 0,0 1 1 0,2-3 0 0,0 1 0 0,2-4 0 16,1 1-33-16,3-3-50 0,1-3-43 0,4 1-44 0,4-3-17 0,0-3-12 0,5-1-1 16,-1 0-1-16,5-3 3 0,-1 1 1 0,4-2 6 0,3 0 5 0,1-1 6 15,0-1 11-15,4 2 7 0,0-3 7 0,1 2 9 0,2-2 5 0,0 2 4 16,2-2 2-16,-3 3-2 0,2-3-2 0,-1 1 0 0,0 2 0 0,-1-1-3 15,-1 2-5-15,-3 0-7 0,-1 0-11 0,0 4-9 0,-4-2-8 0,1 4-7 16,-2-1-7-16,-2 2-5 0,-2-1-3 0,-3 4-9 0,2-1-10 0,-4 1-15 16,1 2-20-16,-4 1-19 0,-1 0-18 0,-2-1-25 0,-1 4-25 0,0-2-28 0,-5-1-29 15,0 3-28-15,-2 1-23 0,-3 1-34 0,-2-2-34 0,-1 7-11 0,-1-3 1 16,-2 0 12-16,-3-1 11 0,-2 4 20 0,0 0 18 0,-5 0 24 0,2 0 26 16,0 0 29-16,-5 0 26 0,2-1 29 0</inkml:trace>
  <inkml:trace contextRef="#ctx0" brushRef="#br0" timeOffset="30594.47">28395 6859 53 0,'-5'0'133'0,"3"-3"27"16,-1 2 23-16,3 1 15 0,0 0 13 0,0 0 9 0,0 0 5 0,0 0 6 16,0 0 2-16,0 0 4 0,5 0 7 0,-2 0-19 0,2 0-28 0,1 1-26 15,3-1-27-15,-1 3-18 0,4-3-11 0,1 0-7 0,0 0-1 0,5 3 4 0,-1-3 11 16,0 1 12-16,3-1 13 0,-2 2 7 0,3-2 4 0,0 0-1 16,1 3-1-16,1-3-6 0,1 2-7 0,-2 0-6 0,2-1-5 0,0 3-8 0,-2-3-7 15,0 4-11-15,0 0-11 0,-2 0-11 0,0 0-14 0,-1 2-10 0,-3-2-8 16,-1 1-6-16,0 3-5 0,-3-2-5 0,-1 1-6 0,0 0-1 0,-1-3 0 0,-2 4 0 0,-3 0-2 0,-1 0 0 15,1 0-4-15,-4 0 0 0,1 3-4 0,-2 1-1 16,-3 0-1-16,-2 2-1 0,-3 4-4 0,-1 2-6 0,-4-1-7 0,0 6-16 16,-4-2-21-16,0 6-25 0,-5 1-31 0,-2 2-41 0,-2 2-44 0,-2 2-49 15,-2-1-50-15,-3 2-54 0,-2 1-54 0,2 1-35 0,0 4-25 0,-4-2-5 16,2 1 4-16,1-1 11 0,-1 2 16 0,0 0 24 0,2-2 29 0,3 0 38 16,0 0 41-16,0-5 48 0,4-3 50 0,1-2 54 0</inkml:trace>
  <inkml:trace contextRef="#ctx0" brushRef="#br0" timeOffset="31593.78">27836 8964 2 0,'-6'-8'94'15,"-3"3"19"-15,1 1 15 0,-2-2 13 0,1 3 13 0,1 1 10 0,1-3 12 0,3 2 13 16,-3 2 13-16,1-1 12 0,2 2 9 0,0-2-7 0,1 1-17 0,1 1-15 16,2 0-12-16,-3-3-12 0,3 3-7 0,0 0-6 0,0 0-4 0,0 0-4 15,0 0-4-15,0 0 4 0,0 0 7 0,3-2 7 0,1 0 9 0,1-1 4 16,4 1-1-16,-1-1-3 0,1 1-6 0,5-1-3 0,1 0-3 0,2 3-3 15,2-3-3-15,2 2-5 0,1 1-4 0,0 0-15 0,3 1-18 0,0 2-17 16,2 0-17-16,2 3-11 0,-3-1-12 0,1 4-3 0,-1 0 0 0,1 4-3 0,0-1-2 16,-1 2-3-16,1 1-3 0,-2 2-3 0,1 1-3 0,-2 2-2 0,-1 0-1 15,3 4-3-15,-3-3-2 0,0 5 0 0,0-6 1 0,1 6-2 0,-1-2-7 16,-2 0 0-16,1 1 1 0,0-2-1 0,-2 1-2 0,2 1 0 0,0-2-1 16,-5 0-1-16,5 1-1 0,-1-3 1 0,-4 2-1 0,1 1 0 0,-2-1-4 0,1-1 0 15,0 0 0-15,-3-1-1 0,-1 0-2 0,1-2-1 0,-2 0-1 0,0-3 2 16,-2 1 1-16,-1-2 1 0,0-1-1 0,-2 0 3 0,-2 0 2 0,-1-2 0 15,0-2 1-15,-1 1-1 0,0-3-3 0,-1 0 0 0,0 1 0 0,-2-3-4 0,0 2-3 0,0-4-10 0,0 2-15 0,-2-4-23 0,2 1-27 0,-2 0-39 16,0 0-48-16,-1-3-42 0,-2 0-41 0,1 0-41 16,-3 0-41-16,-2-3-41 0,-1 0-38 15,1-4-24-15,-2 0-14 0,0-3 2 0,-1-2 7 0,-1-3 23 0,1 1 25 16,1-4 39-16,-1 0 46 0,2 0 43 0,-1-1 41 0,2 3 42 0,1-3 44 16</inkml:trace>
  <inkml:trace contextRef="#ctx0" brushRef="#br0" timeOffset="31830.78">28782 9315 50 0,'9'-3'86'0,"-1"-1"9"0,0 0 7 0,3 1 8 0,-3 3 7 16,0-1 6-16,1 1 8 0,-1 1 7 0,0-1 12 0,2 3 10 0,-1 3 0 15,-1-3-5-15,0 2-4 0,-1 2-5 0,2 0 4 0,-4-1 6 0,1 1 6 16,1 1 11-16,-3 0 14 0,2 3 15 0,-3-3 18 0,1 2 19 0,-1-2 8 0,0 2 4 16,-1 1-4-16,-2-1-6 0,1-3-10 0,-1 4-10 0,-1-1-11 0,-1-2-6 15,0 3-14-15,1-2-9 0,-2 0-19 0,1 0-17 0,-1-1-23 0,0 1-23 16,-3 1-17-16,1 0-12 0,-2-2-10 0,3 3-7 0,-4-1-6 0,-2-1-6 0,2 1-10 15,-1 0-12-15,-4-1-12 0,2 0-16 0,-2 1-20 0,-1-1-24 0,1 1-32 16,-4-2-39-16,1 1-39 0,-3-3-40 0,-1-1-45 0,1 2-48 0,-6-4-45 16,-1 2-45-16,1-3-33 0,-2 2-29 0,-3-3-4 0,0-1 4 0,-1 0 12 15,-3-1 20-15,1 1 29 0,-2 0 35 0,1 0 37 0,0 0 37 0,-1-3 43 16,1 3 47-16,0-1 47 0</inkml:trace>
  <inkml:trace contextRef="#ctx0" brushRef="#br0" timeOffset="32156.04">27801 9320 37 0,'-4'-7'123'0,"-2"2"24"0,3 1 21 0,-2 1 15 16,1 1 11-16,1 0 11 0,3 2 7 0,0 0 4 0,0 0 2 0,-1-2 3 16,1 2 0-16,0 0-18 0,0 0-34 0,0 0-27 0,0 0-28 0,0 0-11 15,0 0-9-15,0 0 2 0,1 2 3 0,2-2 16 0,2 2 21 0,-1 0 17 16,2 1 16-16,3 1 8 0,1 1 6 0,-1 2 4 0,2 1 2 0,2 2-2 0,2 2-5 15,2 3-8-15,0 0-11 0,0 3-12 0,4 0-14 0,-1 5-22 0,1 1-26 16,-1 1-18-16,2 4-17 0,-1 1-10 0,0 1-9 0,-1 2-5 0,-2 0-6 0,1 3-1 0,-3-1-1 0,1 3-1 16,-3 1-3-16,2-1-2 0,-2 0-4 15,-1-1-4-15,0 0 1 0,-1 0-2 0,-1 0-3 0,0-3 0 0,0 1-1 0,-1-1 0 16,-2-2-1-16,1-1-4 0,-3-1-4 0,2-3-6 0,-3-1-9 0,0-1-9 16,-2-2-9-16,2-3-22 0,-2 0-25 0,-2-3-26 0,3-2-26 0,-3 0-21 15,-1-3-20-15,0-1-21 0,-1-1-20 0,1-2-24 0,-4 0-27 0,3-3-18 16,-4 0-17-16,1-5-13 0,-3 3-7 0,1-3-7 0,-2-3-5 0,-1 3 14 15,1-4 20-15,-4-1 20 0,3-1 19 0,-5-2 23 0,1-1 23 0,-3-1 23 16,2-2 29-16,-3 1 25 0,-1-3 25 0,-1 0 21 0</inkml:trace>
  <inkml:trace contextRef="#ctx0" brushRef="#br0" timeOffset="32423.05">27933 10147 67 0,'1'1'124'16,"3"2"19"-16,-4-3 14 0,1 4 10 0,1-1 7 0,0 1 6 0,-2-3 3 15,1 2 6-15,1 1 6 0,-2-3 6 0,4 3 9 0,1 1-18 0,-2-1-32 0,3 1-21 16,1-1-15-16,2 5-4 0,1-2-1 0,-1 2 7 0,4 3 7 0,-2 2 19 15,2-1 22-15,-1 3 16 0,-1 3 14 0,-1-1 3 0,2 4-1 0,-4-1-6 16,2 1-6-16,1-1-9 0,-3 4-9 0,0-2-8 0,3 0-14 0,-5 0-13 16,0-2-17-16,3 1-19 0,-2-1-22 0,-1 0-21 0,2-2-19 0,-1-1-11 15,-1 1-5-15,2-7-7 0,-2 3-5 0,1 0 1 0,-1-3 3 0,2 0-1 16,0-3-1-16,-3 0-3 0,1 0-2 0,0-3-3 0,0-1 0 0,1 0 1 0,1 0 1 16,-3-3 3-16,3-1 5 0,-2-1 2 0,2 0 5 0,0-1-1 0,0-1-1 15,2-3-1-15,0-2-2 0,1 0 0 0,2 0 2 0,-2-6 0 0,1 0-2 16,3-2-2-16,-4-1-2 0,3-3-13 0,-1-1-14 0,-1-1-32 0,-1-2-40 15,1-3-54-15,0 2-64 0,-2-1-67 0,-1-2-72 0,0-1-52 0,1 0-41 0,-3 1-20 16,2-2-11-16,-5 1-4 0,1 0-2 0,0 1 9 0,-2-2 11 0,1 4 28 16,-3 0 37-16,1 4 54 0,-2 1 60 0,0-2 70 0,-2 4 72 0</inkml:trace>
  <inkml:trace contextRef="#ctx0" brushRef="#br0" timeOffset="43909.69">27672 8377 97 0,'1'0'120'0,"2"-4"9"0,-1 1 8 0,0-2 3 0,-2 0 2 0,0 0 0 16,1 2 2-16,-1-2 1 0,2-1 1 0,0 1 0 0,1 2-1 0,-2-1-34 16,4 0-49-16,0 0-21 0,3 1-7 0,0 1-3 0,0 2 2 0,0-3 4 15,4 3 11-15,-1-3 12 0,3 3 13 0,-1-2 10 0,3 1 12 0,-2-1 9 16,3 2 8-16,-1 0 9 0,5-2 7 0,-4 1 5 0,4 1 4 0,1-2-1 0,-3 2 0 15,5-2-6-15,-2 2-2 0,1 0-7 0,1-1-6 0,2 1-7 0,-1 0-1 16,-2 0-2-16,3 0-1 0,-2 0 0 0,3 0-3 0,-2 0-2 0,0 0-5 16,0 0-4-16,0 0-1 0,-2 0-6 0,0 0-5 0,-1 0-5 0,-1 0-6 15,1 0-8-15,-1 0-6 0,-4 0-9 0,4 0-6 0,-6 0-7 0,1 0-6 16,-3 0-3-16,3-2-2 0,-3 2-2 0,-1-2-6 0,-2 2-3 0,-1-1-2 0,-1 1 0 16,-2-2 0-16,-1 2-1 0,-2 0-2 0,1 0-1 0,-1 0-5 0,-3 0-15 15,0 0-19-15,0 0-32 0,0 0-33 0,0 0-38 0,-3-2-42 0,-2 1-42 16,0 1-42-16,-2-3-40 0,-2 3-37 0,1-3-26 0,-3 2-19 0,-1 0-7 15,0 1-3-15,1-4 12 0,-3 3 21 0,3-3 27 0,-1 3 32 0,0-4 39 16,-1-1 45-16,3 0 41 0,-1-3 45 0</inkml:trace>
  <inkml:trace contextRef="#ctx0" brushRef="#br0" timeOffset="44247.7">28268 7941 32 0,'-3'8'150'0,"-4"-2"20"0,1-1 14 0,0 0 11 0,0-2 8 0,-1 1 6 0,1-3 5 16,-3 2 2-16,1-1 2 0,-1 0 1 0,0 0 4 0,1-1 1 0,0-1-45 15,-1 2-67-15,0 1-27 0,-3 0-12 0,3 1-4 0,-4 1-5 0,0-2 1 16,-2 4-1-16,0 0 6 0,-2 1 4 0,-1 0 7 0,0 2 7 0,-3 0 11 16,0 1 10-16,-2 0 9 0,-1 2 7 0,1-1 5 0,-1 1-1 0,-2 0-3 15,3 1-1-15,-1-1-3 0,2 1-3 0,-4-1-3 0,4-2-6 0,4 3-7 16,-2-2-9-16,3-2-12 0,4 1-11 0,-1-1-12 0,5-1-13 0,1-1-8 16,0 1-8-16,2-4-5 0,3 0-5 0,-1 1-5 0,3-1-5 0,1-2-5 0,0 4-3 15,1-4-2-15,3 2-1 0,0 0-1 0,1 2 0 0,1 0 3 0,1 0 4 16,2-1 1-16,3 3-1 0,1-3-1 0,1 2 0 0,1 1 0 0,4-3 2 0,-2 1 1 15,4 1 2-15,2 1 2 0,0-2 2 0,0 0 0 0,3 0 2 0,-1 0-1 16,2 0-2-16,-2-1 1 0,1-1 2 0,0 2 2 0,0-2 2 0,0 0 2 16,0 0 1-16,-2-1 0 0,1 0-3 0,0 0-1 0,0-1 0 0,-1 0-2 15,-2-1 1-15,0 1-3 0,-1 1-1 0,-2-3-2 0,0 3-1 0,0-1-3 16,-3-1-5-16,1 0-14 0,-3 0-21 0,0 2-36 0,1-1-46 0,-4-1-56 16,1 1-60-16,-4 0-64 0,2-3-66 0,1 2-35 0,-3 0-19 0,-2-1-10 15,1-1-5-15,-1 0-1 0,0-1 2 0,0-3 11 0,-1 1 19 0,2-2 38 0,0-2 44 16,0-2 57-16,1-1 61 0,1-2 65 0</inkml:trace>
  <inkml:trace contextRef="#ctx0" brushRef="#br0" timeOffset="72314.66">16841 15559 67 0,'0'-7'130'0,"2"0"16"0,-4 1 8 0,-1-1 10 0,0 0 9 16,0 3 15-16,-2-4 14 0,1 2 12 0,-3 1 11 0,2 0 8 0,-1 2 7 0,-2-1-23 15,4 0-35-15,-1 3-29 0,1 1-24 0,-2-1-12 0,3 1-9 0,0 1-7 16,-2 0-9-16,2-1-13 0,0 0-14 0,0 3-11 0,-1-2-8 0,1 1-5 16,0 0-5-16,0-1-3 0,0-1-4 0,-2 3 1 0,2-3-3 0,0 4 0 15,0-3-1-15,1 3 0 0,-1-3 1 0,0 4 2 0,-1 0-1 0,1 0 1 16,-2 2 0-16,1 2 1 0,-1-1 0 0,0 1 2 0,1 3-1 0,-3-1-2 15,2 6 0-15,-2-3 1 0,2 3 2 0,-1 1 2 0,1 2-1 0,0 0 1 0,-1 2-1 16,1 2 0-16,2 0-1 0,-2 1-2 0,0 4-2 0,4-1-1 0,-3 3-1 16,4 1-2-16,-1 3 1 0,2 0 3 0,-1 1 5 0,4 1 4 0,1 4 6 15,3-2 4-15,-2 3 4 0,6 0 2 0,0 3-3 0,2 0 2 0,-2-2 1 0,6 2-1 16,-2 2 1-16,2-4-4 0,3 2-3 0,0-4-4 0,2 0-7 0,-1-2-2 16,-1-4-3-16,4-2-2 0,-1-4 0 0,0-2 5 0,0-4 4 0,1-3 6 15,0-2 1-15,2-6 3 0,0-1 2 0,1-2 5 0,1-4 5 0,1 0 2 16,0-4 1-16,0-2-4 0,1 0-7 0,1-6-3 0,1-1-3 0,0-2-5 15,-1-3-5-15,1-3-6 0,1-4-6 0,-1-2-5 0,0-3-2 0,-1-1-4 16,-1-3-3-16,-1-4-3 0,0-1-2 0,0-3-2 0,-1-3 0 0,-1-1-1 0,-1-2-3 16,-2-2-2-16,-1 0-2 0,0-3 1 0,0-1 3 0,-6-2 2 0,0 1 0 15,-1-3 1-15,-2-1-2 0,-1 1 1 0,-5-2 0 0,-1 0 0 0,-3-2 0 16,1 2 0-16,-4 2 3 0,-2 0-2 0,-2-1-3 0,-4 3-1 0,0 1-3 16,-2 2-1-16,-5-1-5 0,2 4 3 0,-3 1 2 0,-4 5 3 0,-2 1-2 0,1 2 2 15,-5 3 1-15,1 3-1 0,-3 3 1 0,1 2 2 0,-5 5 5 0,0 3 0 16,-4 3-2-16,-2 3-1 0,2 5 3 0,-5 1-5 0,-2 5-8 0,-3 2-7 15,0 4-8-15,-2 2-16 0,0 5-21 0,-3 3-36 0,3 1-39 0,-1 4-44 16,1 2-45-16,0 0-43 0,5 5-46 0,1 0-46 0,4 4-47 0,3-2-21 16,3 4-4-16,6-1 2 0,0 0 7 0,6 2 13 0,0-1 22 0,4 0 35 0,1-1 40 0,5-2 42 15,-1-2 43-15,2-2 47 0,3-2 46 0</inkml:trace>
  <inkml:trace contextRef="#ctx0" brushRef="#br0" timeOffset="72829.91">17627 15651 23 0,'0'-11'145'0,"-3"1"19"0,2 0 10 15,-4-3 6-15,-2 2 2 0,-1-3 5 0,-1 0 4 0,0 0 4 0,-1 0 8 0,-2-1 8 16,0 2 9-16,1-2 10 0,-1-1-39 0,0 4-59 0,0 0-30 0,-1 2-17 15,4 0-8-15,-5 1 0 0,1 1-3 0,-3 1 1 0,3 0-5 0,-2 5 0 16,0-4-6-16,0 5-1 0,0-1-8 0,-2 4-5 0,3-2-8 0,-2 4-5 0,2 0-4 16,0 3-1-16,2 1-1 0,0 0-4 0,-1 4-2 0,4 0-2 0,-1-1-4 15,-1 2-2-15,3 3-4 0,2-1-3 0,-1 1-3 0,1 1-3 0,0-1 1 16,1 1-1-16,0 1 0 0,4 0-3 0,-1-2 0 0,0 1 1 0,2-1 0 16,2 0 0-16,1-1 2 0,0-2 0 0,1-2 2 0,1 2 0 0,1-3 1 15,1 3 0-15,0-4 0 0,-1 1 0 0,2-1 1 0,1 0 3 0,1 0 1 16,0-1 2-16,1 0 2 0,0 1 0 0,0-3 2 0,1 1 3 0,-2 0 1 0,4 0 1 15,-3-1 1-15,2 1 2 0,1-1 2 0,-3-1 3 0,3-1 1 0,-2 1 0 16,0 0 0-16,1 0-2 0,-2 2 2 0,1-4 3 0,0 2-2 0,-3 0-1 16,4 0-3-16,-4 1 0 0,1-1 0 0,1-1 2 0,-2 1 2 0,1-2 0 0,1 3 5 15,-2-4 5-15,-1 4 6 0,2-3 7 0,-1 2 2 0,-1-1-1 0,0-1 3 16,1 0 2-16,-1-1 2 0,-1 1 1 0,-1 0 0 0,-1-1-1 0,2 0 1 16,-2-1 0-16,0 3 0 0,-2-3-5 0,2-1 0 0,-3 2 0 0,-2-2 1 15,1 0 2-15,-1 0 2 0,0 0 1 0,0 0 2 0,0 0 0 0,0 2 0 16,-3-1 1-16,-2 2-1 0,1-1-6 0,-5 1-4 0,0 2-5 0,0 1-6 15,-3 1-7-15,-1-1-4 0,-2 1-4 0,-2 3-8 0,-1 0-7 0,-2 1-5 16,-2 2-4-16,1 0-18 0,-4 1-22 0,0 5-41 0,-1-3-51 0,-2 5-63 0,0-2-75 16,-3 1-76-16,0 4-81 0,-1-1-37 0,2 3-16 0,-1-3-9 0,1 1-1 15,-2-2 1-15,-1-2 0 0,1-3 13 0,0-2 19 0,-1-5 40 0,3-6 49 0,0-4 64 16,0-3 75-16</inkml:trace>
  <inkml:trace contextRef="#ctx0" brushRef="#br0" timeOffset="76867">18071 15810 94 0,'-6'0'126'0,"-2"0"10"0,0 0 7 16,0-1 7-16,-2-2 3 0,2-1 2 0,0-1 2 0,-4-1 2 0,2 1 6 16,2-3 6-16,-2 2-7 0,-1-1-11 0,5 2-26 0,-1 0-36 0,1 0-10 15,3 4-3-15,-3-3-3 0,3 4 0 0,-1-3 0 0,3 3 1 0,1 0 4 16,-4 0 3-16,4 0 1 0,-3 0-1 0,3 0-3 0,0 0 1 0,-1 0-2 0,1 0 1 16,0 0 0-16,0 0 2 0,0 0 1 0,0 0 1 0,0 0-1 0,0 0-3 15,0 0-1-15,0 0-4 0,0 0-4 0,0 0-1 0,0 0-7 0,0 0-4 16,0 0-7-16,0 0-6 0,0 0-3 0,0 0-3 0,0 0-2 0,0 0-1 0,0 0 0 15,4 0 4-15,1-2 6 0,0 2 6 0,3 0 4 0,-2-1 3 0,4-2 5 16,-1 2 2-16,2-3 2 0,4 1 2 0,-2 0-1 0,0-2-4 0,5-1-2 16,-1 0-1-16,4 0-2 0,1-2-2 0,2-3-6 0,1 2-9 0,3-2-7 15,-1 0-3-15,3-1-4 0,3 1-2 0,-1-3-3 0,3 0-4 0,0 0-1 16,2 0 1-16,3 0-2 0,-2-1-1 0,5-1 0 0,3 0 4 0,-4 1 5 16,7-1 5-16,0 1 2 0,0-3 3 0,3 2 2 0,4-1 1 0,-4 0 3 15,3 1 2-15,1-1-1 0,-1-2 1 0,2 1-1 0,-3-1 3 0,1-1-7 0,-1 2-7 16,-1 0-1-16,-3-2-3 0,2 2-1 0,-6-1-3 0,1 1-4 0,-4 2-4 15,-1-3 1-15,-4 4 0 0,0-1 1 0,-3 2-2 0,-3-1 2 0,-2 2 0 16,-2-1 1-16,-1 1 0 0,-3 2-2 0,-2-1-1 0,-1 0-1 0,-4 0-2 0,-3 2 0 16,3 0-1-16,-5 2-3 0,-3 0-2 0,0 1-1 0,-2 0-2 0,-2 2-6 15,-2 1-8-15,-1-1-12 0,-1 2-12 0,-2-2-21 0,-1 2-19 0,-1-3-36 16,-4 3-39-16,-1-5-39 0,-1 5-40 0,-1-5-41 0,-2 2-43 0,-2-1-38 16,-3-2-33-16,-1 3-31 0,-1-1-27 0,0 3-9 0,-2 0 1 0,-1 0 13 15,1 1 20-15,-1 1 33 0,0 2 38 0,3 0 39 0,-1 0 41 0,-1 0 41 0,4 0 45 0,0-1 36 0,0-1 36 0</inkml:trace>
  <inkml:trace contextRef="#ctx0" brushRef="#br0" timeOffset="77168.89">19608 14768 69 0,'3'-2'132'0,"-1"-1"20"0,0 2 16 0,-1-1 8 0,-1-1 13 15,0-1 5-15,2 3 9 0,-2 1 4 0,1-2 7 0,-1-1 4 0,0 3 1 0,0-3-22 16,0 1-36-16,0 2-25 0,4-2-24 0,-4 2-10 0,1 0-6 0,2 2-1 16,1-2 0-16,0 2 5 0,-1-1 7 0,4 2 11 0,-1 2 15 0,1-1 13 15,2 1 13-15,-1 1 4 0,1-1 1 0,1 2 0 0,2-1-1 0,1 2-6 16,1-2-8-16,1 0-8 0,0 1-5 0,0 0-11 0,2-2-9 0,0 2-17 15,2-2-19-15,2-1-16 0,-4 3-12 0,4-1-10 0,-2-2-6 0,0 2-6 16,1-1-6-16,-2-1-2 0,1 2 1 0,-2-2-1 0,2 0-2 0,-2-1-1 0,-1 0 0 16,0 1 0-16,-2-3 0 0,0 3 1 0,-1-2 0 0,0 0-1 0,-1 2 1 15,0-2 3-15,-2-1 2 0,2 1 1 0,-4 1 2 0,-2 0-4 0,3-3-3 16,-1 3 0-16,-1-1 0 0,-3 1 0 0,1 0-2 0,1 0 0 0,-3-1 0 0,1 1 1 16,-3-2 0-16,-1 4-2 0,-1-1-4 0,-3 3-1 0,0-1 1 0,-6 3 0 15,1 2-1-15,-4 2-5 0,-4 5-7 0,-4 1-18 0,-1 4-25 0,-5 1-39 16,-1 3-42-16,-6 0-47 0,0 1-46 0,-7 1-51 0,0 2-54 0,-1-2-54 15,-2 0-56-15,1-1-24 0,-1 1-9 0,2-3-2 0,0-1 3 0,0 0 16 16,1-5 23-16,2-1 36 0,5-5 43 0,-1-1 46 0,5-6 44 0,3-3 50 16,2-5 56-16</inkml:trace>
  <inkml:trace contextRef="#ctx0" brushRef="#br0" timeOffset="78485.07">17700 16369 32 0,'3'-3'117'0,"-1"2"18"0,-2 1 10 0,0 0 9 0,0 0 9 0,0 0 8 15,0 0 5-15,0-4 6 0,0 3 3 0,0 1 3 0,0 0 5 0,0 0-24 0,0 0-29 16,0 0-30-16,0 0-25 0,0 0-8 0,0 0 0 0,1 0 3 0,4 1 2 15,0-1 6-15,1 3 8 0,3-2 10 0,1 3 11 0,6-2 15 0,-4 4 18 16,6-1 17-16,-1 0 17 0,4 1 8 0,0 2 5 0,2-1-1 0,4 0-4 16,0 2-5-16,3-3-11 0,2 3-9 0,1 0-7 0,3 0-11 0,2 1-10 0,5-2-18 15,0 0-20-15,1-1-18 0,3 2-18 0,2-3-9 0,0 3-7 0,3-3-6 16,0 2-4-16,-1 1-3 0,3-3 2 0,0 3-3 0,-1-2-4 0,1 1-5 16,0 0-4-16,0 0-3 0,-1 1-1 0,-2-2 0 0,0 4 0 0,-4-3-2 15,0 3-4-15,-2-1-2 0,-3 0-3 0,0-1-4 0,-6 1-1 0,0 0-1 16,-3 0 0-16,-3 1 0 0,-2-3 0 0,-2 2-1 0,1-2-1 0,-3 0 1 0,-2 1 1 15,-3-3 2-15,2 2 0 0,-4 0 0 0,-3-1 1 0,1 1 0 0,-1-2 2 0,-5 1-1 0,4-1-2 0,-5-1-1 16,-2 3-3-16,0-2-6 0,2-1-10 0,-2-1-17 16,-2 1-20-16,0 1-31 0,-2-1-32 0,1-1-32 0,1 2-31 15,-4-3-37-15,0 2-41 0,-2-3-39 0,-1-1-39 0,-1 1-39 0,0 0-36 0,-3-2-17 16,0 0-4-16,0 0 9 0,-2-4 17 0,-3 1 28 0,-2-2 31 0,2-1 31 16,-6-5 34-16,2-1 35 0,-2-3 38 0,-3-1 40 0,3-5 40 0</inkml:trace>
  <inkml:trace contextRef="#ctx0" brushRef="#br0" timeOffset="78752.07">19297 16373 33 0,'3'-2'163'16,"2"2"35"-16,-1 2 22 0,1 0 18 0,0 2 13 0,0 0 14 0,-1 0 10 0,3 2 15 16,-2 2 14-16,3-3 21 0,-2 2 26 0,3 4 30 0,1-3-28 0,1 1-57 15,5 3-36-15,-4-1-28 0,6 3-15 0,-2-2-6 0,2 2-7 0,3-3-5 16,-2 1-4-16,2-1-6 0,0 1-12 0,0-1-15 0,1 2-21 0,0-2-25 16,4 2-16-16,-4-1-11 0,3-1-5 0,1 2-4 0,-1 0-6 0,0 0-7 0,-1 0-5 15,3 1-6-15,-2-2-6 0,0 0-7 0,-1 2-3 0,-2-2-1 0,0 2-6 16,0-3-4-16,-4 1-2 0,1 1 0 0,-2-2-3 0,-3-1-3 0,-1 2 1 15,1-1 0-15,-2 0-4 0,-2-1-2 0,-2-2-2 0,0 1 1 0,-1 0-1 16,0-1-3-16,-2 0 2 0,0-3 0 0,-2 1 0 0,0-1-1 0,-1 0 0 16,-2 2-1-16,-2-1-3 0,-2 1-2 0,-1 4-3 0,-2 0 1 0,-3 1-4 15,-3 3-5-15,-4-1-3 0,-3 3-6 0,-2 3-8 0,-3 0-11 0,-3 1-13 0,-2-1-11 16,-5-1-15-16,0 3-15 0,-2-1-18 0,-5 0-21 0,2-2-31 0,-1-1-36 16,0 1-34-16,2-3-33 0,-1 0-38 0,0-3-39 0,1-5-37 0,4-1-34 15,2-4-27-15,5-3-23 0,-1-5-1 0,7-5 9 0,0-3 15 0,3-7 22 0,1-5 29 16,4-3 38-16,3-4 39 0,3-5 34 0,1-4 45 0,3-1 42 0,1-3 46 15</inkml:trace>
  <inkml:trace contextRef="#ctx0" brushRef="#br0" timeOffset="79312.75">20256 15053 50 0,'7'-14'146'0,"-2"3"32"0,0 1 25 0,-4 0 21 15,1 2 17-15,-1 0 17 0,1 1 17 0,1 0 12 0,-3 4 16 0,-3-2 10 16,3 2 13-16,-2-1-14 0,2 3-22 0,0 1-35 0,0 0-39 0,0 0-24 15,-3-2-17-15,3 2-15 0,0 0-13 0,-1 0-12 0,-1 2-10 0,0-1-14 16,-1 1-13-16,1 0-8 0,-1-1-10 0,0 4-10 0,-2-2-10 0,2 4-9 0,-3 2-4 16,3 0-5-16,-2 4-8 0,0 1-3 0,0 3-3 0,1 2-2 0,-1 2-4 15,0 2-1-15,2 3 1 0,2 2 0 0,-3 1-3 0,3-2 0 0,-1 6 4 16,2-2-2-16,0 0-2 0,0 2-1 0,2 2 0 0,1-3-2 0,0-1 0 0,0 4-3 16,2-2-1-16,1-4-2 0,1 3 1 0,-1-4-3 0,2 1-1 0,1-3-2 15,2-3-4-15,-1 0-1 0,2-3 3 0,0-2-1 0,2-2-2 0,-1 0 0 16,1-2 1-16,2-5 0 0,0 2 3 0,2-3 0 0,1-2 2 0,-3-1 1 15,5-1 5-15,-4-1 1 0,2-3 1 0,1 0 2 0,-2-3 1 0,1-2 3 16,-1-2 3-16,0 0 3 0,1-3 1 0,-3 1 2 0,3-5 2 0,-3 1 1 0,1-2 1 16,-1-3 0-16,2-3 0 0,-1 1 0 0,-3-3 4 0,1-1-2 0,-1 0-3 15,0-5 0-15,-2-2-1 0,0 4 0 0,-3-7-3 0,4 2-2 0,-7-1-5 16,2-3-2-16,0-1-2 0,-4 0-3 0,1-1-1 0,-2-1-1 0,-1-1-4 0,1-1 1 16,-4 1 1-16,-3 0-2 0,1 0-1 0,-2 0-1 0,-1 2-2 0,-3 0 0 15,-1 1 0-15,1 2 2 0,-5 0 3 0,-1 3 3 0,1 0 3 0,1 5 1 16,-4 2 2-16,1 4-1 0,-3 1 1 0,2 3-1 0,-4 5 0 0,-1-1-1 15,0 5-1-15,0 2-4 0,-2 2-4 0,1 2-11 0,-3 4-14 0,1 2-21 16,-4 2-26-16,2 2-43 0,1 5-51 0,-3 2-68 0,1-1-71 0,1 6-74 16,-1 0-75-16,1 5-32 0,3 0-15 0,-2 6-3 0,4-4 0 0,-1 6 7 0,2-2 10 15,-3 0 18-15,4 1 23 0,1-2 41 0,-2 0 50 0,3-3 67 0,-2-1 72 16</inkml:trace>
  <inkml:trace contextRef="#ctx0" brushRef="#br0" timeOffset="81387.89">17856 14505 39 0,'12'-4'109'0,"-3"-1"11"16,2-1 5-16,-3-1 6 0,-1 2 9 0,2-1 7 0,-1 0 8 0,-4 0 8 16,1 1 7-16,0-1 7 0,1 0 6 0,-3 1-12 0,0 2-26 0,2-2-15 15,-2 2-11-15,-1 0 1 0,1 1 7 0,1 0 6 0,-4 2 7 0,0 0 8 16,0 0 15-16,0 0 16 0,0 0 20 0,0 0 10 0,0 0 5 0,0 0-3 0,-2 3-8 15,0-2-4-15,2 3-5 0,-3 0-9 0,1-1-15 0,1 0-12 0,-4 2-14 16,2 1-18-16,0 1-22 0,-3 2-25 0,-1 1-24 0,2 3-17 0,-3 0-12 16,-1 2-6-16,0 3-5 0,-3 0-8 0,0 0-7 0,2 2-1 0,-2 0-1 15,-2 2 2-15,-1 0 1 0,1-2 0 0,0 0 0 0,-2 2-1 0,0-2-4 0,1-1-8 16,0-1-10-16,0-1-13 0,-2 2-13 0,2-5-20 0,0 1-24 0,1-3-25 16,2-1-22-16,-4-1-27 0,5-2-30 0,-1-2-30 0,0-3-32 0,3 1-28 15,-3-4-25-15,3-4-23 0,3 1-21 0,-1-3-7 0,2-3-1 0,1-3 14 16,2 0 20-16,-1-6 23 0,3-1 26 0,0-1 25 0,0-6 26 0,0-1 31 15,3-1 35-15,-1-2 27 0,-1-1 30 0</inkml:trace>
  <inkml:trace contextRef="#ctx0" brushRef="#br0" timeOffset="81592.89">17581 14334 28 0,'5'-24'95'0,"2"2"8"0,-3 3 12 0,5 0 10 0,0 6 8 15,-1-1 8-15,-2 4 7 0,1 1 6 0,2 0 7 0,-5 4 8 0,4 1 2 0,0 2-2 16,-2 0-13-16,2 4-19 0,-1-1-2 0,-1 3 6 0,3 1 5 0,-2 1 5 0,1 2 14 0,-2 2 16 0,3 3 19 0,-1-1 22 16,1 3 9-16,1 0 5 15,-2 1-4-15,0 3-8 0,2 2-9 0,1-2-12 0,-2 3-10 0,-1 0-11 0,3-1-15 16,-3 2-16-16,3 0-21 0,-1-2-26 0,-1 2-26 0,1-1-29 0,1 0-20 15,-2-2-12-15,1 0-7 0,1-2-3 0,0-1-3 0,-1-3-1 0,2 1-4 16,-1-1-4-16,0-1-7 0,2-3-9 0,-2 0-18 0,1 0-25 0,-2-2-32 16,0 1-37-16,0-4-39 0,-2 1-36 0,-1-2-39 0,-1 1-40 0,1-2-33 15,0-1-35-15,0 0-27 0,-3-1-20 0,3-1-5 0,-7 0 2 0,6 0 19 0,-1 0 25 16,-1-3 32-16,0 1 38 0,-3-2 39 0,-1-4 40 0,0 2 39 0,-1-2 35 16,-1-3 37-16</inkml:trace>
  <inkml:trace contextRef="#ctx0" brushRef="#br0" timeOffset="81796.92">18201 14475 129 0,'7'7'185'0,"-1"-1"30"0,0-1 24 0,-3 0 16 0,0 0 19 0,-1 0 9 16,0-1 6-16,-2 0 4 0,0-4 1 0,0 0 1 0,0 0 1 0,0 0-36 15,1 3-51-15,-1-2-46 0,3-1-45 0,1 1-22 0,0 2-9 0,2-3-3 16,1 0 3-16,-1 1 6 0,4-1 9 0,2 0 6 0,-1 0 4 0,2 0 3 16,1-1 1-16,2-3 0 0,2 3 2 0,0-2-3 0,2-1-4 0,0-1-9 15,0-1-9-15,1-3-17 0,3 2-18 0,-1-1-16 0,0 0-18 0,1-1-7 0,-2 1-5 16,-1-3-10-16,0 3-12 0,-2-1-23 0,2 2-29 0,-5-2-28 0,-1 2-31 15,-2-1-33-15,-2 4-36 0,0-4-36 0,-3 4-38 0,-1-1-31 0,-4-1-32 16,0 3-31-16,-3 3-35 0,3-2-6 0,-3 2 1 0,0 0 20 0,-3-6 26 0,0 3 28 16,0-1 30-16,-4 1 33 0,2 0 35 0,-3 1 35 0,-1-1 36 0,-1-3 36 15</inkml:trace>
  <inkml:trace contextRef="#ctx0" brushRef="#br0" timeOffset="82074.22">18561 14277 114 0,'0'0'141'0,"-3"0"17"0,3 0 11 15,-1 0 10-15,1 0 4 0,0 0 7 0,0-2 9 0,1 0 8 0,4-2 15 16,2 0 12-16,-1-1 1 0,2 0-7 0,4-1-16 0,3-1-21 0,0 2 8 0,1-1 15 15,3-3 11-15,2 2 5 0,-2-1 1 0,1 1 2 0,1 1-5 0,0-2-4 16,1 4-7-16,-2-2-12 0,-1 1-12 0,3 2-11 0,-1 2-18 0,0-1-20 16,0 0-29-16,1 2-36 0,-2 2-19 0,2 0-13 0,-2 2-7 0,1-2-4 15,-1 1-3-15,-1 3-5 0,1-2-1 0,-2 1-6 0,-2 0-2 0,0 3-1 0,-2-4 0 16,0 1-3-16,-1 0 4 0,-2-1 3 0,-1 1 0 0,-2-1 2 0,-4 2 1 16,2-1 1-16,-2-1 0 0,-3 0 0 0,-1 3 2 0,0 1 4 0,-1-1-1 0,-5 1-2 0,1 1-2 0,-2 2-3 15,-1 0-3-15,-4 2-3 0,1 0-1 16,-2 2-1-16,-3-1-2 0,-1 1-3 0,-2-1-4 0,-1 3-4 0,-1-1-8 15,-3-1-9-15,0 1-9 0,2 0-9 0,0-1-12 0,0-2-13 0,0 3-19 0,3-3-23 16,0-2-37-16,0-1-42 0,5 0-44 0,-2-2-42 0,3-1-47 16,4-4-45-16,-1 0-40 0,2-2-37 0,8-1-14 0,-3-1-6 0,3 1 4 0,0-8 14 15,3 2 19-15,2-1 22 0,0 1 36 0,4-3 42 0,-1 0 44 0,2-2 43 16,1 2 48-16,-2-3 48 0</inkml:trace>
  <inkml:trace contextRef="#ctx0" brushRef="#br0" timeOffset="82594.89">19237 14240 14 0,'9'-3'142'0,"1"-1"31"0,-1 2 21 16,-3 2 15-16,-1-4 12 0,-2 3 8 0,1 1 3 0,-1 0 2 0,-1 1 1 16,1-1 3-16,-2 0 0 0,4 0 2 0,-2 1-39 0,0 2-59 0,0-3-35 15,0 2-19-15,-1 3-8 0,3-1-5 0,-2 0 7 0,0 0 8 0,2 3 10 16,-4 1 8-16,-1 0 3 0,3 1 6 0,-3 1-2 0,0 0-4 0,0 2 1 16,0-1 0-16,-3 1-7 0,3-1-6 0,-1 3-14 0,1-1-13 0,-5-2-13 0,4 3-17 15,-1-2-9-15,1-1-6 0,-1 1-1 0,2-4-1 0,-2 3 3 0,2-5 4 16,2 3 2-16,-2-3-1 0,2-1-1 0,-1 0 1 0,2-2 0 0,2 2 0 15,-1-1 1-15,1 0-4 0,3-4-2 0,0 2-3 0,3-2-4 0,0 0-6 0,1 0-2 16,3-2-3-16,-2 2-1 0,4-4-2 0,2 0-2 0,-1-1 0 0,2 0-1 16,-1-1-1-16,2 1-1 0,-1-2 0 0,1-2 0 0,-1 5-1 0,1-5 2 15,-2 2 1-15,0-1-2 0,0 2-1 0,-5-3-1 0,3 4-2 0,-1-2 1 16,-2 1 0-16,-1 1-1 0,0-1-1 0,-1-1 1 0,-2 2 1 0,-2-1-2 16,3 2-2-16,-5-1-7 0,1 0-8 0,-3 0-18 0,0-2-24 0,0 2-22 15,-1 0-21-15,-3-1-25 0,2-1-20 0,-4 0-28 0,2-1-26 0,-3-1-24 0,-1 1-24 16,0-2-17-16,0 0-16 0,-3-4-9 0,2 3-7 0,-1-2 8 0,-2-1 9 15,4-1 11-15,-4 1 7 0,3-3 15 0,-2 0 14 0,1 0 24 0,2 0 25 16,-1-1 23-16,2 2 24 0,-2 1 20 0,3-2 17 0,-1 3 29 0,1-3 32 16,2 5 27-16,0 0 24 0,0 2 21 0,2 0 21 0,-1 0 18 0,1 3 14 0,0 1 12 15,-1-1 11-15,3 4 7 0,-3-2 8 0,1 3 8 0,1-1 7 0,-1 3-6 16,-2 0-11-16,3 0-5 0,0 1-2 0,1 1 4 0,-1 1 10 0,-1 2 8 16,3 2 9-16,-2 1 6 0,0 2 4 0,1 2 9 0,0 3 8 0,0-2 8 15,2 6 9-15,-3 1 7 0,0 0 6 0,0 4 2 0,0-4 2 0,-1 3-7 0,0 3-7 0,-1-1-13 0,1 0-14 0,-1-2-12 0,-1 2-14 0,2-1-15 16,-2 0-15-1,0-1-15-15,2-2-16 0,-1 1-17 0,-1-4-16 0,0 0-13 0,3-2-10 16,-3 1-10-16,0-3-7 0,0 0-12 0,2-3-13 0,-2-1-18 0,0-2-21 16,0 1-22-16,1-4-22 0,-1 2-21 0,0-2-19 0,0-2-19 0,0-3-19 15,0 0-26-15,0 0-28 0,0 0-28 0,0-2-23 0,-1-3-23 0,-4 1-20 16,2-2 1-16,-2-3 8 0,2 1 17 0,-2-2 18 0,2-1 18 0,-3-2 19 0,-2-1 21 16,2-1 22-16,-2 0 26 0,-1-1 30 0,-3-2 28 0,3-1 26 0</inkml:trace>
  <inkml:trace contextRef="#ctx0" brushRef="#br0" timeOffset="82809.89">19558 13992 33 0,'-2'-4'149'0,"2"4"32"0,0 0 24 0,0 0 17 0,0 4 16 0,-1-1 11 16,1 0 11-16,0 2 13 0,0 2 12 0,0 1 18 0,0 1 22 0,1 4 6 15,1 1 0-15,-1 2-30 0,3 2-43 0,-3 2-22 0,2 2-17 0,-1 1-11 0,0 3-9 16,0 0-8-16,-2 0-5 0,2 1-12 0,-2 2-13 0,0-2-19 0,-2 2-18 16,2 0-27-16,-2-1-29 0,0 2-18 0,2 0-12 0,-2 0-9 0,1 0-9 15,-1 2-8-15,1-4-12 0,1 2-11 0,-4-4-13 0,3 1-13 0,-2-2-15 0,1-2-21 16,0-4-28-16,-1 17-178 0,1-22 100 0,2 0-23 0,-1-4-27 15,-1-1-27-15,1-2-22 0,1 0-22 0,-3-2-11 0,1-2-11 0,-1 0-4 16,2-1-1-16,1-2 0 0,-7-2 2 0,2 1 17 0,0-3 19 0,-2-1 23 16,1 0 23-16,-1-1 27 0,1-2 27 0,-2 1 27 0,-1-4 23 0,0 2 21 15,-2-2 18-15,0 0 18 0</inkml:trace>
  <inkml:trace contextRef="#ctx0" brushRef="#br0" timeOffset="83016.14">19376 14697 11 0,'-6'-5'83'0,"-3"1"12"0,5 1 11 0,-4 3 9 16,2-2 8-16,1 2 9 0,0 2 9 0,0-2 10 0,-2 2 10 0,2 1 7 15,0 1 5-15,0 0-3 0,0 3-9 0,1-1-13 0,-2 2-7 0,1-1-4 16,0 3 0-16,0 2 1 0,2-2 1 0,-2 3-1 0,4-1 0 0,-5 0 0 0,4-1-1 15,-1 3 1-15,1-2-3 0,-1 2-4 0,3-3-5 0,-2 1-5 0,2-1-8 16,0 1-7-16,2-2-3 0,0 0-3 0,1 2 4 0,0-4 1 0,0 0 2 16,5 0-3-16,-2 1-1 0,2-3-5 0,0-1-7 0,5 0-5 0,-2-2-5 15,4 2-1-15,-2-1-1 0,6-3-1 0,-1-1-3 0,2 0-10 0,1-1-9 16,1-1-13-16,2-3-8 0,1 2-8 0,0-2-6 0,2 0-6 0,-3 0-2 16,1-2-6-16,0 0-8 0,1 1-11 0,-3 0-19 0,-2-3-27 0,1 5-30 15,-2-5-32-15,-2 1-32 0,1 2-34 0,-3 0-36 0,1-3-38 0,-4 1-37 0,3-1-35 16,-3 1-32-16,-1 0-26 0,-1-1-10 0,0 1 0 0,2 0 17 0,-7 0 22 0,2 0 31 0,0 1 29 0,-4-4 33 0,1 3 34 0,-1-4 36 0,-1 3 39 31,0-1 36-31</inkml:trace>
  <inkml:trace contextRef="#ctx0" brushRef="#br0" timeOffset="83169.14">20051 14631 23 0,'7'5'150'0,"-3"4"28"0,1 0 20 0,-4-3 10 0,2 1 12 16,1 0 15-16,-3-1 13 0,1 2 11 0,-1-2 12 0,1 5 14 0,1-1 13 15,1 1 13-15,0 3-33 0,2 1-54 0,-3 3-32 0,2-1-24 0,0 5-14 16,2-2-12-16,-4 3-12 0,3 1-16 0,-2 0-24 0,-2 5-30 0,1-1-40 15,-1 0-45-15,0 4-63 0,-4-2-72 0,0 3-67 0,1 2-63 0,-1 0-32 0,0 0-17 16,-2 2-6-16,-2-2-4 0,1 2-1 0,-1-3 2 0,1 0 11 0,-2-1 15 16,-2 1 30-16,3-5 34 0,-2 0 49 0,1-1 58 0</inkml:trace>
  <inkml:trace contextRef="#ctx0" brushRef="#br0" timeOffset="89996.86">23133 14939 14 0,'0'0'92'0,"0"-4"10"0,0 1 5 0,-4 0 4 16,3-1 3-16,-2 0 3 0,-1-2 5 0,1 1 5 0,0-2 5 0,-1 1 5 15,-1 1 5-15,2-2-16 0,-2 1-24 0,2 0-15 0,-1 2-13 0,1-4-4 16,2 5 3-16,-4-1 5 0,4 0 5 0,-3 0 4 0,0 1 5 0,0 0 2 0,0 1-1 16,-1-1 2-16,2 0 5 0,-3 1 3 0,1-1 0 0,0 1 1 0,0 2-1 15,0-2-4-15,0 1-2 0,2 1-4 0,-3 0-8 0,2 0-5 0,-1 1-5 16,2 1-5-16,-2 1-4 0,0 1-8 0,-1 1-9 0,0-1-6 0,1 1-9 0,0 4-5 16,-2 0-3-16,4 0-3 0,-3 3-4 0,2 4 0 0,0 0 3 0,1 4-1 15,0 0 0-15,1 4 2 0,1 2 3 0,-3 2 3 0,4 2 2 0,0 3 3 16,0-1 2-16,2 3-1 0,0 2-1 0,1-1-1 0,2 1 0 0,0 1-2 15,-1 0-4-15,2-1-2 0,2-1-1 0,0 1-2 0,0-1-3 0,3-3 1 16,-1-4 0-16,-1 2 6 0,4-6 5 0,0-2 9 0,1-5 13 0,-2 1 6 16,4-4 7-16,-2-2 4 0,4-3 4 0,-1-1 4 0,0-3 3 0,3-1-1 15,0-2 1-15,0-3-1 0,1 0-2 0,1-3-6 0,-1-2-10 0,1-1-9 0,0-3-9 16,2-1-5-16,-2-3-7 0,0-2-4 0,0-2-5 0,4-3-4 0,-3 1-5 16,0-7-2-16,0 1-4 0,2-3-1 0,-3 0 0 0,-1-4 0 0,1 0 1 15,0-1-1-15,0 1-2 0,-4-1-2 0,-1-2-1 0,-1 2 1 0,-2-2-1 0,-1-1 2 16,-2 1 2-16,-2 2 1 0,-2 1 2 0,-4-4 1 0,0 2 1 0,-3 3 3 15,-1-3 3-15,-4 4 1 0,-3 1 1 0,-3-1 3 0,1 1 3 0,-4 3 3 16,-2-1 2-16,-2 4 2 0,-3-1 2 0,-1 2 3 0,-2 2 1 0,2 2-2 16,-4 3-3-16,1 2-1 0,-2 2-2 0,2 0 0 0,0 5-1 0,-1 0-2 15,-1 3-5-15,2 3-3 0,-2 0-4 0,2 3-8 0,-2 3-9 0,3 3-16 16,-3-1-15-16,4 2-26 0,-1 1-32 0,2 2-43 0,1 0-55 0,3 3-64 0,2-2-70 16,2 2-58-16,2 0-51 0,3 2-25 0,6 0-10 0,0-2-1 0,3 2 4 15,1-1 11-15,3-2 13 0,0 0 25 0,1 1 31 0,1-5 46 0,1-2 51 16,1-1 64-16,-1-5 69 0</inkml:trace>
  <inkml:trace contextRef="#ctx0" brushRef="#br0" timeOffset="91812.8">23977 15367 32 0,'-5'0'129'0,"1"0"21"0,-1 0 12 16,-2-2 12-16,2 0 8 0,-4 1 11 0,3-2 12 0,-2-1 12 0,0 0 10 16,-1-1 12-16,2 0 9 0,1 3-14 0,1-2-18 0,0 0-23 0,4 1-28 0,-4 1-3 15,5 2 7-15,0 0 10 0,0 0 12 0,0 0 3 0,0 0 2 0,0 0-3 16,0 0-6-16,0 0-5 0,0 0-5 0,0 0-11 0,0 0-11 0,0 0-15 16,0 0-15-16,0 0-18 0,0 0-18 0,0 0-19 0,6 2-19 0,-1 1-12 15,1 0-11-15,1 0-5 0,4 0-4 0,-2 1-2 0,4 1-1 0,1 1 3 16,1 1 4-16,2 3 5 0,-3-1 3 0,7 0 1 0,-3 5 1 0,2-1 2 15,0 2 3-15,2 1 0 0,1 2-1 0,2 2 1 0,0 2-1 0,2 2-1 16,0 0 0-16,3 3-1 0,-5 4-2 0,5-3-2 0,5 4-3 0,-5 1-2 0,1 0-1 16,1 2-3-16,1 0-3 0,-1 0-1 0,1 1 1 0,0 0-3 0,1-1-3 15,-3-4-5-15,2 2 0 0,-3-1-1 0,2-2 0 0,-2-3 0 0,0 0 3 16,-1-4 0-16,-3 0 1 0,1-3-2 0,-3 1-1 0,0-4-1 0,-2 0 0 0,-2 1 1 16,1-4 0-16,-4 1 1 0,-1-2-1 0,0-1 3 0,-1 0 1 0,-3-3 0 15,1 0-3-15,-4-3 0 0,0 3 1 0,1-2-2 0,-3-1 4 0,-1-2-3 16,1 1-3-16,-2 0 0 0,0-1 1 0,-2-3-5 0,1 3-4 0,-3-4-10 15,1 2-10-15,-2-2-9 0,0 0-12 0,0 0-16 0,0 0-21 0,-3-2-40 16,-2 2-47-16,0-3-48 0,-2 1-53 0,-3-4-50 0,2-2-53 0,-4 0-44 0,-1-2-40 16,1-2-12-16,-2-2-3 0,1-1 7 0,-1-1 8 0,-2-2 18 0,4-1 19 15,-2-1 38-15,1 0 48 0,-1-2 50 0,3 2 52 0,-2-2 51 0,0 1 53 16</inkml:trace>
  <inkml:trace contextRef="#ctx0" brushRef="#br0" timeOffset="92096.8">24945 15863 11 0,'4'-2'152'0,"3"1"50"0,-1 1 31 0,-2 0 23 0,0 0 15 15,-1 1 6-15,-1-1 3 0,1 2-1 0,0 1 3 0,0-3 0 0,0 0 1 16,3 2-1-16,-1 0-42 0,0-1-58 0,1 2-52 0,2 0-46 0,2 1-21 16,-1 0-9-16,3 2 6 0,-2 2 19 0,1-2 17 0,1 4 20 0,2-2 8 15,-3 4 7-15,3-1 7 0,-1 0 4 0,-2 4 5 0,1-2 2 0,1 3 3 16,1-2-2-16,-1-1-4 0,-2 2-11 0,3 0-18 0,-1-1-23 0,-1 1-17 0,1-3-15 16,1 2-9-16,-3-2-5 0,2 1-4 0,0-1-7 0,-4 0 0 0,1-1 2 15,-1 1-2-15,-1-1 0 0,-1 0-3 0,-1-2-2 0,1 0 1 0,-2 0 1 16,-1 1 2-16,-1-2 1 0,-2 0 0 0,3 0 2 0,-4 2 0 0,-4-2 4 0,3 3-3 15,-2 0-2-15,-4 1-3 0,-2 0-3 0,-1 2 0 0,1 1 0 0,-5 3-4 16,-1 0-5-16,0 0-7 0,-5 4-6 0,2-2-11 0,-4 4-11 0,-2-4-17 16,-2 6-16-16,0-3-20 0,-4 2-21 0,-2-1-33 0,0 2-39 0,-1-2-37 15,0 0-38-15,-1-2-45 0,1 0-51 0,2-5-50 0,1 0-52 0,3-3-26 16,3-3-12-16,5-3 2 0,3-4 10 0,2-4 16 0,6-4 20 0,4-4 33 16,4-2 37-16,1-3 39 0,2-3 37 0,5-3 47 0,1 0 49 0,4-4 54 15</inkml:trace>
  <inkml:trace contextRef="#ctx0" brushRef="#br0" timeOffset="92588.74">25923 15855 99 0,'-11'3'195'0,"2"2"42"0,-1-2 37 0,-2 2 36 0,0 1 28 16,1-3 22-16,1 2 14 0,-2 0 7 0,3-2 4 0,-2 4 1 0,1-4-8 0,2 4-12 16,-1-2-55-16,3 2-79 0,-2-1-50 0,3 3-40 0,-2 0-33 0,3 5-36 15,-1-1-18-15,0 4-13 0,2 2-4 0,0 2-1 0,0 2 2 0,1 2 8 0,0 5 6 16,-1 2 6-16,3 3 6 0,-1 1 11 0,1 3 0 0,1 2-3 0,-1 5 2 16,3-1 0-16,-1 3-7 0,0 3-13 0,1-2-8 0,0 3-11 0,0 1-6 15,2 0-7-15,0 1-6 0,3-1-3 0,-4-3-6 0,4 0-7 0,0-2-4 16,2-3-3-16,-1-1-2 0,2-6-3 0,2-1 0 0,0-6-1 0,1-2 2 15,-2-5 0-15,1-2-1 0,5-4-1 0,-1-4-2 0,-1-3-2 0,3-2 0 16,-2-4 3-16,4-2 1 0,-1-3 2 0,1-3 2 0,1-4 1 0,1-2 1 16,-2-3 0-16,3-3 1 0,0-4 1 0,-1-2 2 0,0-5-1 0,2 0 3 0,-2-4 3 15,-1-2 0-15,1-2 1 0,-1-5 0 0,0 0-1 0,-2-2-1 0,0-2 1 16,0-4 0-16,-2-1 0 0,0-2 0 0,0-2-1 0,-4-1 1 0,2 0-1 16,-3-3-2-16,-1 1-3 0,1 0-1 0,-4 2-3 0,-1 0 0 0,2-1-1 15,-6 2-2-15,1 3 0 0,-2 1 3 0,-3 5 5 0,-1-1 4 0,-2 4 3 0,-2 5 7 16,-4-1 6-16,-1 6 3 0,-1 4 1 0,-5 1 0 0,2 5-1 0,-7 2-2 15,2 4-4-15,-5 2-9 0,-4 5-11 0,-2 0-16 0,-2 4-16 0,-3 3-32 16,1 1-40-16,-5 4-39 0,0 1-37 0,0 3-40 0,-5 3-37 0,2-1-43 16,1 3-43-16,0-1-36 0,3 3-32 0,0 3-10 0,2-1 2 0,3-1 9 15,-2 3 12-15,4-3 27 0,3 3 35 0,1-2 35 0,5-1 31 0,1-2 37 16,1-1 43-16,3 0 42 0</inkml:trace>
  <inkml:trace contextRef="#ctx0" brushRef="#br0" timeOffset="92906.4">25814 15952 132 0,'-5'5'206'0,"1"2"43"0,-1-1 31 0,-3 1 24 0,2-2 19 16,1 0 7-16,0 0 4 0,2-1-3 0,0 1-4 0,1-3-5 0,2-2-5 16,2 2-37-16,3-2-50 0,-1 0-61 0,4-2-63 0,3 0-43 0,0 2-30 15,1-3-25-15,2 1-15 0,2-1-10 0,-2 2-2 0,0 1 5 0,3-2 8 0,-1 0 8 16,-2 1 8-16,2-1 3 0,0 0 1 0,-2 1 1 0,2-1 1 0,-2 2-1 16,0-3 1-16,1 1-7 0,0 2-13 0,-3-2-14 0,2 1-16 0,-3-1-21 15,0 0-22-15,-2 1-28 0,1-2-29 0,-4 3-29 0,1-3-29 0,-1 2-24 16,-3 0-24-16,0-1-19 0,-3 2-19 0,0 0-11 0,0 0-8 0,0 0 7 15,0 0 12-15,0 0 16 0,-6 3 19 0,1 1 24 0,1 0 28 0,-1 0 26 0,-2 1 28 16,2 0 24-16,1 0 24 0</inkml:trace>
  <inkml:trace contextRef="#ctx0" brushRef="#br0" timeOffset="93048.42">26067 16026 56 0,'0'2'110'0,"-1"2"23"0,1-1 20 0,0-2 18 0,-2 3 19 0,2 1 19 16,0 0 17-16,-1-2 16 0,1 3 22 0,0 3 22 0,1-1 24 0,1 5 24 16,-1-1 2-16,1 4-7 0,2 3-10 0,-1 1-9 0,-1 2-11 0,0 5-10 0,-1-1-15 15,1 3-18-15,-2 1-18 0,0 2-15 0,0 1-22 0,-2 0-23 0,2 3-39 16,-1-3-47-16,-1 0-40 0,0 0-35 0,2 0-51 0,-3-2-57 0,3-2-63 15,-1 0-64-15,-4-3-67 0,4-3-71 0,-2-3-45 0,3 0-34 0,-4-1-16 16,4-3-9-16,-1-3 0 0,-1-3 3 0,0-2 10 0,-1-1 16 0,2-3 36 16,1-4 43-16,0 0 53 0,-5 0 58 0,0-4 64 0</inkml:trace>
  <inkml:trace contextRef="#ctx0" brushRef="#br0" timeOffset="94781.17">24339 14965 99 0,'0'-8'136'0,"-1"1"14"16,-3-2 8-16,3 2 10 0,-3-2 12 0,1 1 7 0,2 1 11 0,1 0 5 0,-4-1 7 15,3 1 3-15,-1 2 3 0,2-1-30 0,-1 2-47 0,1 0-27 0,0 0-18 16,0 4-9-16,0 0-6 0,0-4-7 0,0 4-3 0,0 0-5 0,0 0-1 15,0-1-4-15,0 1 0 0,0 0-1 0,0 0 1 0,0 0 1 0,0 0-2 16,0 0 1-16,0 0 3 0,0 4 7 0,0 1 6 0,0-1 5 0,0 3 6 0,0 1-2 16,0 5 1-16,0-2-4 0,0 2 0 0,0 2-4 0,-5 0-3 15,5 0-3-15,-3 3-1 0,2-1-4 0,-3 1-8 0,3-2-7 0,-3 1-9 0,1 1-10 16,0-2-8-16,1-3-5 0,-1 2-5 0,2-3-3 0,-4 0-4 0,4-1 0 16,1-2 1-16,-2-1-1 0,2-4 0 0,0 4-2 0,0-5 0 0,2 3 0 15,-1-6-2-15,4 2 2 0,-4 0 3 0,2-1 3 0,2 2 1 0,-2-3 4 0,4 0 1 16,-1-3 3-16,5 3 3 0,-1-1 3 0,-1-1 2 0,4 0 5 0,0-1 0 15,2 0 4-15,0-2 1 0,2-1-1 0,0 2-4 0,2-1-4 0,0 0-2 16,-1 0 0-16,0 0-3 0,2 0 0 0,0 0-3 0,-1 0-3 16,-1 1-1-16,-1 0-1 0,0 0-3 0,1-1-3 0,-4 3-4 0,2-2 1 0,-3 0 0 0,0 3 0 15,0-3 1-15,0 1-2 0,-4 1-3 0,1-1-1 0,-2 1 0 16,1 2-4-16,-2-1-6 0,-3 1-12 0,1 0-15 0,3 0-20 0,-5 0-22 0,0 0-20 0,-3 0-21 0,2 1-21 0,-2-1-19 0,0 0-23 0,0 0-24 31,0 0-22-31,0 0-26 0,0 0-14 0,0 0-15 0,-4-1-3 0,1-1-2 0,-1-1 6 16,-1-1 12-16,2 1 10 0,-2-2 10 0,0-1 10 0,2-2 11 0,-2 0 16 15,-1 0 19-15,3-2 20 0,-2-2 25 0,1-1 17 0,-1-1 17 0,1 1 16 16,0-2 16-16,-2 0 13 0,3 1 11 0</inkml:trace>
  <inkml:trace contextRef="#ctx0" brushRef="#br0" timeOffset="94969.2">24709 14835 70 0,'3'-8'83'15,"3"1"10"-15,-3 2 9 0,1-1 10 0,1 2 10 0,-2 3 10 0,-2-1 10 0,3 0 13 16,-1 1 12-16,3 2 16 0,-5 1-6 0,4 1-14 0,-2 1-4 0,2 2 1 16,-2 1 2-16,1 3 0 0,0-1 0 0,1 5-1 0,-4 0 1 0,1 0 0 15,-1 4 0-15,1-2-1 0,-2 4-4 0,2-2-3 0,-2 2-5 0,-2 0-6 0,0 1-7 16,2 0-7-16,-3-2-10 0,2 1-10 0,-4 1-8 0,2-2-8 0,0 0-12 15,-2 1-11-15,2-2-10 0,0 0-11 0,-2-4-13 0,2 1-11 0,-2 2-16 16,2-3-15-16,0-2-21 0,0 0-21 0,0-1-20 0,-1 0-21 0,-1-3-19 16,2 0-23-16,-3-1-25 0,3-1-27 0,-2-1-26 0,0-2-24 0,1 0-21 15,-3-1-20-15,0-2-12 0,2 0-11 0,-2 0-4 0,1-2 3 0,0-1 8 0,-4-1 15 16,4 0 19-16,0-4 22 0,-2 2 25 0,-2-3 28 0,2-1 25 16,0-1 27-16,0-2 20 0,-1-3 23 0</inkml:trace>
  <inkml:trace contextRef="#ctx0" brushRef="#br0" timeOffset="95171.18">24489 14873 56 0,'7'0'113'0,"-1"0"13"0,-3 2 9 0,0 0 5 0,-1-2 2 0,-1 3 3 16,1 0 0-16,-2-1 2 0,0-2 2 0,0 3 7 0,1 2 5 0,-1 3-20 15,2-3-32-15,0 4-20 0,-2 1-14 0,0 0-4 0,1 1 1 0,-1 3 1 16,-1 1 3-16,1 2 5 0,-4-1 1 0,3 3 2 0,-2-3 0 0,-4 2-6 16,4 2-6-16,-4 1-7 0,2-2-5 0,-3 2-10 0,1-1-7 0,-2 1-16 15,-1 1-16-15,1 0-25 0,-2-1-25 0,1 2-23 0,1-1-24 0,-4-2-21 0,5 2-19 16,-1-2-13-16,-4-2-11 0,5-1-11 0,0-2-8 0,2 0-6 0,-2-3-8 15,4-4 1-15,-1 0 0 0,-2-3 10 0,4-1 7 0,3-4 15 0,0 0 13 0,-5-4 15 16,4 1 15-16,-4-4 13 0,5 1 11 0,-1 1 8 0,2-3 10 0,-1-3 8 16,5 3 8-16</inkml:trace>
  <inkml:trace contextRef="#ctx0" brushRef="#br0" timeOffset="95433.34">24339 15326 2 0,'3'-6'60'0,"2"-1"7"16,-5 2 7-16,1 2 5 0,1-2 6 0,-2 3 6 0,0 2 6 0,0 0 3 16,0 0 5-16,0 0-4 0,0 0-2 0,0 0-13 0,0 0-16 0,-2 2-8 0,2 3-2 0,-1-2-3 0,-4 2-2 0,4 2-3 15,-1-1-3-15,1 2-3 16,-1 2-2-16,0-3 1 0,1 4-1 0,-1 0 4 0,0-1 2 0,2 0-1 15,0 2 4-15,0-2-1 0,0-1 0 0,0 2 0 0,0-3 1 0,4 2-2 0,-3-2 2 16,1 1 1-16,1-3 1 0,0 3 3 0,2-2 2 0,-1-1 2 0,1 1 0 16,2 0 1-16,-1-2 1 0,3-1 2 0,-1 2 0 0,0-1 3 0,2 2-2 15,1-5 2-15,0 4 1 0,0-3 0 0,2 1-3 0,-1-2-1 0,2 1-4 0,1-3 1 16,0 3-1-16,-2-2-2 0,4-1-1 0,0-1-4 0,-2-2 0 16,1 3-4-16,0 0-1 0,-2-3-2 0,2 2-5 0,-2 0-3 0,0-1-6 0,1-2-3 15,-1 3-2-15,-2-2-4 0,0 0-6 0,0 2-4 0,-1-3-6 0,-3 1-7 16,3 2-10-16,-3-1-14 0,0 0-18 0,1 1-21 0,-4-1-21 0,0 0-24 15,-2 2-27-15,0-2-24 0,1 2-27 0,-4 0-23 0,1 0-20 0,-1 0-22 16,0 0-25-16,0 0-8 0,0 0 2 0,0 0 9 0,0-8 13 0,-1 3 19 16,1 0 20-16,-2 0 26 0,0 1 27 0,-1-4 25 0,2 2 24 0,-4 1 23 15</inkml:trace>
  <inkml:trace contextRef="#ctx0" brushRef="#br0" timeOffset="95591.36">24829 15381 68 0,'7'5'115'0,"-1"-1"12"0,-2 1 7 0,1 1 6 0,-2-1 4 0,1 4 6 16,-1-3 5-16,0 3 5 0,0 1 7 0,0 0 3 0,-1 1 9 0,-1 2-25 15,2-1-36-15,-1 4-23 0,0-1-13 0,-1 0-9 0,-1 3-3 0,2-1-4 16,-2-1-4-16,0-1-6 0,-2 2-4 0,2 1-9 0,0 0-8 0,-1-2-16 16,1 2-17-16,0-1-23 0,-2-1-22 0,0-1-26 0,2 1-26 0,0-3-27 15,0 0-27-15,0 0-22 0,0-1-20 0,0-2-7 0,2 0-5 0,0-1-1 0,-1-1 4 16,-1 0 9-16,2-5 11 0,-1 2 17 0,-1-5 17 0,0 0 22 0,5-1 22 16</inkml:trace>
  <inkml:trace contextRef="#ctx0" brushRef="#br0" timeOffset="115324.48">20598 14194 47 0,'0'0'128'15,"-2"1"14"-15,-1 0 9 0,0 1 3 0,-3-4 4 0,1 1 0 0,0 1 3 16,1-1 0-16,-4-3 0 0,0 0 1 0,3 3-4 0,0-2-7 0,2 0-31 16,0 0-44-16,0 2-20 0,1 1-4 0,0-2 2 0,2 2 8 0,0 0 6 15,0 0 7-15,0 0 9 0,-3-2 6 0,3 2 10 0,0 0 7 0,0 0 7 16,0 0 5-16,0 0 1 0,0 0 6 0,0 0 1 0,0 0 0 0,0 0 0 16,3 0-1-16,-3 0-4 0,4 0 0 0,1 0 1 0,-4 0 0 0,6 0 0 0,-3 0-1 15,2-3-6-15,-1 2-7 0,3 1-7 0,-1-2-10 0,-1 0-6 0,5 1-8 0,-2-1-8 0,0 0-7 16,3 2-9-16,-3 0-7 0,3 0-10 0,2 0-9 15,-3 2-9-15,1 0-7 0,1-1-2 0,3 1 0 0,-3 0 1 0,1 2-2 0,2-4-1 16,-2 2-3-16,3 0-1 0,-1-1 0 0,3 2 3 0,-2-3 1 0,1 1 0 16,1 1-2-16,-2 0 3 0,2-2 4 0,0 0 3 0,-1 0 0 15,0 0 0-15,0-2 2 0,2 2 1 0,-1 0 5 0,1 0-1 0,-2 0 1 0,0 0 0 16,1 0 1-16,-1 2 1 0,0-2 1 0,3 1 1 0,-4 0 1 0,2-1-3 16,-2 3-4-16,3-2 0 0,-3 0 0 0,0 2 0 0,2-3-1 0,-2 1-2 15,-1 0-1-15,2 1-2 0,-2 0 0 0,1 0 0 0,1-2 0 0,-1 2-3 16,-3-2-5-16,3 1 3 0,-2-1 5 0,2 0 1 0,-1 0 2 0,1-1 0 0,0 1 1 15,-1 0 2-15,3-2 0 0,-1 0 3 0,1 0 0 0,-3 0 2 0,2 1-2 16,3 1-1-16,-3-1 2 0,0-2-2 0,-2 2 1 0,3 0-2 0,-2 1-2 16,1 0-2-16,-1 0-3 0,-1 0-1 0,1 0 2 0,0 1-1 0,0 0-2 0,-3 2-1 15,3-3-1-15,-1 1 0 0,0-1 0 0,-2 1-5 0,2 1-2 0,-2 2-3 16,0-4 2-16,-1 2-1 0,1-1 1 0,1-1-1 0,-4 0-1 0,1 2-1 16,1-2-2-16,-1 0 0 0,-2-2 3 0,3 2 2 0,-1 0 3 0,1-1 3 15,1-1 4-15,-3 0 3 0,2 0-2 0,1-1 4 0,-1 2 2 0,3-4 1 16,-2 1-1-16,0-1 4 0,1 0 3 0,-2 1 0 0,0 0 1 0,3-1-1 15,-3 1-2-15,0-1-3 0,1 2-2 0,0 0-2 0,0-2-1 0,0 3 0 16,0-1-3-16,-1-1-1 0,1 2 0 0,1 1-1 0,-1-2-4 0,-1 1 0 16,-1 0-1-16,2 2-1 0,-2 0 0 0,0 0-2 0,-1 0-2 0,0 0-2 0,2 0-2 15,-2 2 0-15,0 0-3 0,2-2 1 0,-2 2 1 0,1-1-1 0,3-1 0 16,-1 0-1-16,-1 0 1 0,-1 0-1 0,4 0 1 0,-2 0-1 0,0-1 3 0,2-1 2 16,0 0 1-16,0 0 3 0,0 1 2 0,0-2 0 0,2-1 1 0,0 3 3 15,-2-3 4-15,2 2 4 0,-1-1 0 0,0 1 1 0,0-3 4 0,1 3 2 16,-2-1-1-16,1 1 1 0,0-1-1 0,-3 0-2 0,4 0 0 0,-2 1-1 15,-1-1-1-15,1 1-2 0,1-1-4 0,-4 1-1 0,3 2-3 0,-2-1-2 16,-1-1-3-16,3 0-2 0,-2 0-1 0,2 2 0 0,-2 0 0 0,2-2 0 0,-2 2-2 16,4 0 0-16,-6-1-1 0,6 1-1 0,-6 0 0 0,6 0 0 0,-6 0 0 15,6 1 0-15,-6-1 0 0,2 2 0 0,-1-2 1 0,1 0 0 0,-1 0 1 16,-2 2 1-16,3 0 1 0,-2-2-2 0,0 2-2 0,-1-1-1 0,0-1 1 0,3 2-1 16,-2 1 1-16,2-3 0 0,-3 2 0 0,2-1 1 0,1 1 0 0,-1-2-1 15,2 2 0-15,0-1 1 0,-2-1-1 0,4 0 2 0,-2 0 0 0,1 0 1 16,0 0 4-16,0 0 2 0,-1 0 0 0,1 0 1 0,2 0-1 0,-2 0 1 0,1 0 1 15,-3 0 1-15,3 0-2 0,1 0 1 0,-1-1-1 0,0 1 3 16,0 0 3-16,0 0-3 0,-3 0-1 0,3-2-1 0,-1 2 0 0,2 0 2 16,-4 0-1-16,3 0-1 0,-1 0-3 0,0 0 1 0,-2 0 1 0,4 0 0 0,-1 0 2 15,-4 0-2-15,1 0-4 0,2 0-1 0,-2 0 1 0,2 0 2 0,-2 0-3 16,2 0 0-16,-3 0 2 0,4 2-1 0,-3-2 2 0,3 1 0 0,-2 1-1 16,2 0 0-16,-3-2-2 0,4 1 2 0,-6 2 1 0,4-2 0 0,-1 0-1 15,-2 2 0-15,0-1-3 0,1 3-1 0,-3-1-3 0,1 0-1 0,0 1 0 0,-1 2 2 16,3 0-1-16,-2 1-1 0,0-3-1 0,2 4 0 0,2-3-1 0,0 1-3 15,0-1 1-15,3 2 0 0,0-3 2 0,0 0 1 0,3 0 3 0,0-1 0 16,0 0-1-16,4-1-1 0,-3 2-4 0,4-3-7 0,0-1-9 0,1 1-12 16,1-2-15-16,1 0-22 0,-1 0-26 0,2-2-47 0,2 2-60 0,0 2-80 15,-1-2-91-15,-1 0-74 0,1 3-71 0,-2 1-30 0,0 0-12 0,0 1 1 16,-1-1 7-16,-7 1 11 0,3-2 15 0,-3 3 24 0,-1-4 25 0</inkml:trace>
  <inkml:trace contextRef="#ctx0" brushRef="#br0" timeOffset="119562.93">9061 15601 63 0,'0'-5'154'15,"-2"2"29"-15,-1-2 18 0,0 2 16 0,-2-3 12 0,0 4 12 0,-1-2 11 0,2 1 14 16,-3 0 10-16,2-1 16 0,0 0 16 0,-1 4 0 0,2 0-8 0,-1-3-21 16,3 2-29-16,-1 1-18 0,3 0-15 0,-5 1-8 0,2-1-6 0,0 3-7 15,-2-3-9-15,1 4-11 0,0 0-11 0,-2-1-12 0,1 2-15 0,2-1-24 16,-2 5-29-16,0-1-21 0,-1 5-16 0,3-1-10 0,0 4-3 0,3 3-5 16,-2 0-7-16,4 3-4 0,0 3-2 0,1 2-1 0,0 1-2 0,3 1-1 15,0 3 0-15,1 1-4 0,1 1-2 0,3 2-1 0,-2-4 0 0,4 4-1 16,-1-3 1-16,3 1 2 0,0-3 3 0,0-2-1 0,2 0-3 0,1-4 1 0,1-2 1 15,-1-1 2-15,2-4-2 0,0 0 3 0,2-4 1 0,-1-2 1 0,2-4 1 16,-1-1-1-16,1-4-1 0,1 0-1 0,-1-3-2 0,2-3 1 0,-1 0 1 0,-1-4-1 16,0-1-3-16,-1-3 0 0,-1 0 4 0,-1-4 1 0,-1-3 2 15,0 0-1-15,-3-4-1 0,0-2 0 0,0 1 1 0,-5-1 0 0,1-4 2 0,-1 1 1 16,-4-1 4-16,-1 0 5 0,0 0 6 0,-4 0-1 0,-2 1-1 0,-2-2-2 16,-4 2 1-16,0 1 1 0,-1 0 1 0,-4-1-1 0,-3 2-2 0,1-2 0 15,-4 3-1-15,-2 0-3 0,-1 1-3 0,-2 0-6 0,-2 4-3 0,0 1-1 16,-1 0-1-16,-1 2-2 0,-2 3 0 0,1 0-3 0,-1 6-6 0,1 2-6 0,1-2-7 15,-1 6-11-15,2-2-9 0,0 3-15 0,3 0-15 0,3 0-29 0,0 3-35 16,4-2-50-16,0 0-59 0,4 2-69 0,0-3-72 0,3 0-54 0,3 0-43 16,5 0-16-16,0 0-4 0,0 0 4 0,0 0 9 0,0-4 11 0,0 0 19 15,3-2 26-15,2-1 36 0,0 0 51 0,2-2 57 0,0-1 69 0,1-2 74 0</inkml:trace>
  <inkml:trace contextRef="#ctx0" brushRef="#br0" timeOffset="120324.82">9127 14912 17 0,'0'-2'99'0,"0"2"15"16,2-6 12-16,-2 5 10 0,0-1 10 0,-2-4 7 0,2 3 9 0,-3-2 9 16,2-2 6-16,-1 2 10 0,0-4 11 0,1 1-13 0,-1 0-17 0,-1-2-18 15,0-2-13-15,1 1-9 0,-1-1-7 0,-3 1-2 0,4-1-3 0,-2-2-4 16,-1-1-3-16,-2 2-3 0,2-1-2 0,-4-1-3 0,1 1-3 0,0-1 2 0,0 2 1 15,-1-2 3-15,-1-1 5 0,1 3 9 0,-2 1 14 0,3 0 8 0,-2 1 5 16,0 1-1-16,0 1-5 0,0 3 0 0,0 0 0 0,0 2-3 0,0 2-8 16,-2 1-11-16,2 1-10 0,-3 3-14 0,0 0-14 0,0 2-16 0,-1 2-19 0,1-1-14 15,-3 5-12-15,3 1-4 0,1-1 2 0,-1 6-5 0,0-1-6 0,1 3-4 16,4 2-2-16,-2 2 0 0,2 2-1 0,-1 2 1 0,4 1 2 0,1-1 1 16,0 0-1-16,1 2 1 0,1-3-1 0,2 0-2 0,2-3-1 0,1 0 2 15,-1-4-1-15,3-1 2 0,0-4 0 0,-1 0 2 0,4-1 1 0,-2-2 2 16,1-2 1-16,-1-2-1 0,1 1 0 0,0-3 2 0,1 0 1 0,-1-2 4 15,1 1 1-15,-1-3 0 0,1 1 2 0,0-2 1 0,3-2 2 0,0-1-1 16,-1-2-1-16,5 0-1 0,-3-4 0 0,2 2-3 0,-1-6-1 0,1 0 0 0,2-2 1 16,-2 1 0-16,2-4 1 0,-2 0-3 0,2 0-2 0,-2-2-1 0,0 1 0 15,1 1 0-15,-2 0-2 0,-1-1 0 0,-3 3 1 0,2-1-1 0,-1 4 1 16,-4-2-2-16,3 4-2 0,-4 3-1 0,0-1-1 0,0 3 1 0,-2 1 1 0,-1 1 1 0,-1 0-2 0,-1 4 1 0,5 2 1 16,-2 0 1-16,0 4-1 0,0 1 2 15,2 1 0-15,0 4 2 0,0 2 2 0,1 2 1 0,2 2 2 0,-2 4 0 16,2 0-1-16,0 1-2 0,1 1 2 0,-1 0-2 0,0 1 1 0,3-1-1 15,-3-3 0-15,2 1-2 0,-1 0-4 0,2-4-3 0,0 0-5 0,-1-3-7 16,2 1-10-16,-2-4-12 0,2 0-15 0,0-1-31 0,-1 0-37 0,1-3-40 16,-2-1-40-16,-1-1-46 0,2-2-46 0,-3 0-42 0,2-3-39 0,-1-2-32 15,1-2-29-15,-2 1-10 0,0-3 0 0,1 0 11 0,-3-3 14 0,1-3 27 0,-1 1 39 16,-1 0 40-16,1-1 38 0,-3-3 48 0,0 0 47 0,-1 1 43 0</inkml:trace>
  <inkml:trace contextRef="#ctx0" brushRef="#br0" timeOffset="120542.84">9589 14748 38 0,'8'0'165'16,"-2"2"33"-16,0 0 20 0,-1-1 15 0,0 3 7 0,-2-1 7 0,0 0 3 16,0 2 6-16,2 0 7 0,-3 0 6 0,1 0 12 0,0 1 10 0,0 2-33 15,-1-1-51-15,3 1-20 0,-4 0-3 0,4 2-1 0,-4 0-3 0,-1 1 3 16,-1 3 5-16,-2-2 1 0,-2 3-5 0,0-3-5 0,-1 5-7 0,-1-1-9 0,-2-1-10 16,0 1-18-16,-1 2-19 0,-4 1-27 0,3-2-29 0,-2-1-18 0,-1 2-13 15,0-4-15-15,0-1-13 0,-1 2-11 0,1-2-8 0,0-3-14 0,-2-1-16 16,2 0-22-16,-2-1-26 0,2-4-25 0,-2 2-27 0,3-5-29 0,-1 1-30 0,1-4-35 15,-1-1-37-15,3-2-35 0,0-3-31 0,1-3-26 0,1-2-25 0,3-2-3 16,-1-3 10-16,2-2 18 0,-2-2 25 0,4-3 26 0,-2-1 24 0,3-3 29 16,-1 0 32-16,0-3 34 0,1-1 40 0,1-1 38 0</inkml:trace>
  <inkml:trace contextRef="#ctx0" brushRef="#br0" timeOffset="120690.82">9366 14576 21 0,'19'-8'142'0,"-1"3"21"0,0 1 21 16,1 4 19-16,0 0 21 0,-2 4 19 0,1 0 21 0,3 0 20 0,-1 3 32 15,-1 4 35-15,3 0 31 0,0 2 29 0,-1 2-28 0,1 2-53 0,2 3-24 16,-2 0-14-16,-1 0-12 0,-1 1-17 0,0 3-13 0,0 1-17 0,-2-1-17 0,0-1-19 15,-1 3-30-15,-1-1-37 0,0 3-32 0,-2-3-29 0,2 4-24 0,0-3-24 16,1 1-38-16,0 3-46 0,1-1-60 0,2-3-70 0,-2 2-78 0,2 0-82 16,1-4-55-16,0 3-40 0,-1-2-20 0,4-2-7 0,-5-1-4 0,3-3 0 15,0 1 7-15,-3-1 10 0,2-3 30 0,-3-1 38 0,2-2 56 0,-1-2 64 0,1-1 74 16</inkml:trace>
  <inkml:trace contextRef="#ctx0" brushRef="#br0" timeOffset="121231.07">11619 15289 34 0,'0'0'149'0,"0"0"43"0,0 0 37 0,-1 0 28 0,-1 3 29 16,0 0 24-16,1-1 22 0,-1-1 18 0,-1 1 14 0,1 1 8 0,-1 1 5 15,1-2-16-15,-1 4-25 0,-1-1-41 0,1 1-51 0,-2 2-35 0,3 2-28 0,-3-1-23 16,2 6-19-16,0 0-20 0,0 3-18 0,0 1-11 0,-2 3-9 0,2 2-3 15,0 2-3-15,1 3-3 0,-1 0-3 0,1 3-4 0,2 0-4 0,-1 1-6 16,-1 2-6-16,2-3-6 0,0 4-6 0,0-3-5 0,2 1-5 0,1-3-4 16,0 0-5-16,1-3-2 0,0-2-3 0,2-2 2 0,2-1 0 0,-1-2 1 15,1-2 0-15,2-1 0 0,0 0 3 0,1-4-1 0,2-3 0 0,-2 0-1 16,3-2 1-16,0-2-1 0,-1 0 1 0,4-4-3 0,-1-3-1 0,0 0-2 0,1-1-3 16,-1-3-2-16,1-2 1 0,1-2 0 0,-1-1 0 0,1-3 2 0,1-1 3 15,0 0 2-15,-2-4 3 0,2-3 1 0,-3-2 4 0,3-1 1 0,-3-2 0 16,0-2 3-16,-2-1 2 0,2-4 0 0,-4 0 2 0,1-1 0 0,-4-2-3 0,-1-1-4 15,-2-1-2-15,-1 3-3 0,-2-3-2 0,-1 1-5 0,-4 5-5 0,-1-3-1 16,-2 5 1-16,-4 0-3 0,-2 2-1 0,-3 4-3 0,0 1-2 0,-4 2-4 16,-1 3-4-16,-3 2-6 0,-1 2-6 0,-3 0-8 0,1 3-8 0,-1 1-13 15,-2 1-14-15,3 0-33 0,-2 3-38 0,2 0-47 0,1 1-46 0,0-1-59 16,0 2-62-16,1-2-55 0,3 4-52 0,0-3-19 0,1 3-5 0,3-3 2 16,1 1 6-16,0 0 12 0,1 0 17 0,3-3 29 0,1 3 41 0,1-2 46 0,4-3 49 15,1-1 58-15,0 1 64 0</inkml:trace>
  <inkml:trace contextRef="#ctx0" brushRef="#br0" timeOffset="121592.42">11923 14795 20 0,'6'-5'151'16,"0"4"37"-16,-3-2 25 0,0-1 18 0,-1 0 9 0,-2 3 5 0,0 1 4 16,0 0 0-16,3 0 3 0,-3 0-1 0,3-2 3 0,-1 0 4 0,1 0-39 15,-1 2-58-15,1 0-34 0,0 0-22 0,2 0-5 0,-2 0 3 0,0 2 18 16,0 2 23-16,1-1 17 0,-3 3 14 0,2 2 9 0,-1 0 8 0,1 2 2 15,0 1-2-15,-1 1-2 0,2 1-4 0,-1 4-10 0,-3-2-15 0,2 2-18 0,0 1-22 16,-2-1-25-16,0 1-27 0,0 0-21 0,0 0-17 0,-2 0-11 16,2 0-9-16,-2-1-3 0,1 0-2 0,-1 1-3 0,-2-2-5 0,2-3 0 0,1 2 0 0,-1-2 0 15,1 1 0-15,-1-2-2 0,2-2 0 0,0-1-1 0,0 0 4 0,0-3 0 16,3 2 2-16,0-5-3 0,2 1-2 0,-1 1 1 0,0-1 1 0,1-1 0 16,1-1 1-16,0 2-1 0,3-1 0 0,-2-2 1 0,1 1 3 0,0-2-1 15,3 0 0-15,-2 0-2 0,1 0-2 0,2 0 0 0,0 0-1 0,0-2 2 16,1 1 1-16,-2 1 2 0,3-2-1 0,-1 1 0 0,1 1-3 0,-3-2 0 15,2 0 0-15,-1 0-1 0,1 0 2 0,0 2 1 0,-2-1 2 0,0 0 0 0,0-2 2 16,-2 2-6-16,1 1-6 0,-1-1-9 0,-1 1-8 0,0-3-17 0,0 3-20 16,-2 0-30-16,1-1-37 0,-3 1-36 0,1-1-40 0,-5-1-47 0,2 0-53 15,-2 2-54-15,0 0-49 0,-3-4-19 0,-2-1-6 0,-2 2 4 0,-2-2 6 0,0 0 16 16,-1 0 21-16,-2-1 31 0,-1 1 34 0,0-2 37 0,-1-1 40 16,1 0 46-16,-1-1 55 0</inkml:trace>
  <inkml:trace contextRef="#ctx0" brushRef="#br0" timeOffset="122123.63">12062 14459 87 0,'0'-4'149'0,"-4"1"30"15,4-3 25-15,0 5 23 0,0 1 17 0,-4-2 13 0,4 2 12 0,-2-2 11 0,2 2 8 0,0 0 6 0,0 0-5 0,0 0-13 0,0 0-32 0,0 0-39 31,0 0-23-31,2 4-17 0,0 0-3 0,0 1 2 0,0 0 1 0,1 2 1 0,-1 2-2 16,1 4-2-16,0 0-2 0,0 6 1 0,1 0-3 0,-3 5 1 0,2 3-7 16,-1 1-8-16,1 2-12 0,-3 4-13 0,0-1-23 0,0 4-23 0,0 0-18 15,-3 1-13-15,-2 1-11 0,2-1-8 0,-3 4-8 0,1-2-8 0,-2 2-3 16,-2-1-5-16,1-2-1 0,0-2 1 0,-1 0-1 0,1-4 0 0,2-1 0 16,-1-2 3-16,2-5-1 0,-1-1-1 0,2-4 0 0,0-1 2 0,1-2 1 0,2-4 1 15,-1-2 0-15,0-2 0 0,2 0 1 0,0-5 2 0,0 0 1 0,0-1 2 16,0-3 2-16,0 0 2 0,0 0-1 0,0 0 1 0,0 0 2 0,0 0 2 15,0 0 2-15,0 0-2 0,0-2 1 0,2 1 1 0,0-4 0 0,-1 2 0 16,2-6-2-16,2 0-3 0,-2 0-3 0,3-5-4 0,1-1-3 0,-1-2-3 0,2 0-7 16,1-4-7-16,1 1-6 0,1-2-7 0,0 2-2 0,-1-1-2 0,1 1-1 15,1 3 0-15,-1-2 1 0,-1 5 0 0,2-1 2 0,1 4 2 0,0-2 4 16,-1 4 3-16,0 0 4 0,0 4 5 0,1-1 6 0,2 1 6 0,-2 3 5 16,3 0 5-16,-2 2 1 0,2 0 1 0,-2 0 1 0,4 2 0 0,-4 0 1 15,3 1 2-15,-2-1 3 0,0 1 4 0,-2 2 2 0,0-2 1 0,1 1 0 16,-3 1 0-16,0-1 1 0,-3 0 0 0,0 1-1 0,0 0 1 0,0 0 0 0,-4-1 5 15,1 0 1-15,0 0 2 0,-3 0 0 0,-1 0 0 0,1 1 3 0,-1 0 3 16,-1-3 4-16,-1 3 0 0,-1-3-2 0,-1 6 2 0,-2-3-4 0,0 1-1 16,1 3-4-16,-6-1-4 0,2 2-2 0,-1 0-4 0,-4 2-1 0,2-1-4 0,-2-1-5 15,-2 2-6-15,0-2-10 0,-2 0-12 0,-2 0-13 0,3-2-14 0,-2 1-16 16,-2-1-14-16,0-1-21 0,1 0-25 0,1-1-39 0,0-1-47 0,1 0-49 16,0-3-48-16,1 1-59 0,1-3-61 0,2-2-40 0,1-1-35 0,3-2-8 15,1 0 3-15,2-4 11 0,2-2 13 0,2-2 22 0,2-2 24 0,3-1 38 16,3-1 48-16,1-4 46 0,2 1 50 0,2-2 57 0,3 1 62 0</inkml:trace>
  <inkml:trace contextRef="#ctx0" brushRef="#br0" timeOffset="122453.72">12702 14846 54 0,'9'-5'187'0,"-2"2"46"0,-1 0 34 16,-4 0 29-16,1 1 18 0,0-1 12 0,-3 3 7 0,0 0 5 0,0 0 2 15,0 0 0-15,0 0 7 0,0 0 8 0,0 0-41 0,0 5-64 0,2-2-38 16,-2 2-28-16,0 1-22 0,0 2-18 0,-2-1-10 0,2 3-9 0,-3 2-3 0,0 0 0 15,1 1-1-15,-3 0 0 0,2 3-3 0,0-1-8 0,-2 0-11 16,-1-1-15-16,2 1-16 0,0 1-16 0,-1-1-13 0,2-1-8 0,0 1-6 16,3-1-6-16,-2-1 0 0,2-1-2 0,2 1-1 0,-2-1-2 0,3-2-1 0,2 2-1 15,-2-4 0-15,4 0 0 0,0 1 1 0,0-3 2 0,2 1 1 0,-1-2-2 16,3-2 0-16,0 0 1 0,3-3-1 0,-1 2 0 0,3-2 0 0,-2-2-1 16,3 2 0-16,-1-4-2 0,0 2-1 0,2-1-3 0,-1-3 0 0,1 3 0 15,-1 2 0-15,-1-4-2 0,1 3-1 0,-1-1 0 0,1-1-3 0,-2 1-4 0,0-1 1 16,0 2 4-16,-1-2-1 0,-2-1-3 0,2 1 1 0,-2 2 2 0,-3-2-1 15,2 1-3-15,-3-1-4 0,0 1-6 0,-3-1-9 0,2 0-12 0,-3 3-12 16,1-3-16-16,-4-1-28 0,2 1-34 0,-3-1-31 0,2 2-36 0,-2-4-35 16,0 3-36-16,-2-5-39 0,-1 0-41 0,0 0-30 0,-2-2-26 0,0 0-19 15,-2-1-17-15,0-2 1 0,-1 0 12 0,0-1 24 0,2 0 30 0,2-1 34 16,-3-3 35-16,5 0 37 0,-1 0 36 0,3-2 39 0,0 1 39 0,2-1 36 0</inkml:trace>
  <inkml:trace contextRef="#ctx0" brushRef="#br0" timeOffset="122622.72">13118 14722 46 0,'6'-11'101'15,"2"0"23"-15,0 3 19 0,-2 3 17 0,-1 0 20 0,0 1 17 0,1 3 19 16,2 1 17-16,-3 0 15 0,0 3 12 0,1 0 12 0,-1 2-4 0,2 1-14 0,-2 2 1 15,2 1 6-15,-1 2-1 0,-1-2-3 0,0 4-6 0,1 0-7 0,-2 1-11 16,-2 1-13-16,0-1-11 0,-1 1-12 0,-1 0-11 0,-1 1-12 0,-1-2-15 16,2 3-13-16,-3-1-26 0,1-1-27 0,-1 1-20 0,1 0-16 0,-2-1-15 15,1 0-14-15,0 0-11 0,1-1-10 0,-3-1-16 0,4 0-21 0,-3-1-26 16,1-1-30-16,0 1-30 0,-1-2-33 0,0 0-28 0,1-3-27 0,0 1-29 16,1-1-34-16,-1-2-30 0,0-1-32 0,-2-2-32 0,2 1-31 0,3-3-10 15,-6 0-1-15,6 0 16 0,-8 0 22 0,3-3 28 0,0 2 29 0,-1 0 28 0,-2-3 25 16,2-1 34-16,1-2 31 0,0 2 35 0,-1-4 35 0</inkml:trace>
  <inkml:trace contextRef="#ctx0" brushRef="#br0" timeOffset="122808.42">13045 14665 5 0,'0'-5'145'0,"2"1"48"0,-2 4 40 0,0 0 26 16,0 4 22-16,0-1 14 0,0 3 13 0,0-1 6 0,0 4 8 0,0 1 4 16,0 2 3-16,1 2-8 0,1 1-11 0,-1 1-43 0,1 2-52 0,-2 0-35 15,2 5-26-15,-1-2-16 0,-1 0-15 0,-3 1-9 0,3 2-10 0,-3 0-4 16,0-1-1-16,-5 3-5 0,3-1-6 0,-1 0-21 0,-1 2-27 0,1-2-39 15,-2-2-44-15,-1 3-47 0,1 0-46 0,-3-3-51 0,1 0-52 0,2 0-42 0,-4-1-39 0,1 2-36 16,-1-4-34-16,0 0-16 0,2-2-7 0,1 1 11 16,-2-5 17-16,3 1 30 0,0-1 37 0,0-3 33 0,0 0 36 0,2-3 40 0,0-3 44 15,1-2 39-15</inkml:trace>
  <inkml:trace contextRef="#ctx0" brushRef="#br0" timeOffset="123015.42">12771 15196 75 0,'-1'3'111'0,"-1"-2"14"0,1 4 10 0,-2 0 9 15,1 1 6-15,2 3 10 0,-1 1 6 0,-1 1 11 0,2-1 11 0,-3 4 10 16,3-2 7-16,-2 3-13 0,2 1-19 0,0-1-14 0,0 2-9 0,-1 0-2 16,-1-1-1-16,2 1 4 0,0 0 2 0,0-1 4 0,0-1 3 0,3 3-1 15,-3-4 0-15,4 1-3 0,0 0-5 0,1-2-4 0,1 1-7 0,1-2-10 0,2-1-8 16,0-1-12-16,3-2-8 0,-1 1-14 0,3-4-14 0,-1 1-20 0,2-3-24 16,1 2-29-16,1-2-34 0,1 0-29 0,-1-3-29 0,1 3-32 0,2-3-31 0,-1 0-31 15,-1 0-32-15,1 0-28 0,1-3-26 0,-2 3-25 0,2-2-21 0,-2 1-13 16,2-2-9-16,0 0 11 0,1 1 16 0,1-1 19 0,-1 1 19 0,-2-2 23 15,1 0 26-15,1 0 28 0,-3 0 30 0,0-1 29 0,0 0 27 0,-1-1 25 16</inkml:trace>
  <inkml:trace contextRef="#ctx0" brushRef="#br0" timeOffset="123175.43">13554 15476 31 0,'2'4'188'0,"1"2"78"0,0 2 69 0,-3-2 69 0,0 2 33 16,0 0 20-16,-1-1 9 0,-1 3 3 0,2 1-2 0,-1 0 0 0,-1 1-6 15,0-1-5-15,-1 2-53 0,0 1-72 0,1 2-77 0,-1 1-80 0,1 1-73 16,-2 1-72-16,-1 0-43 0,-1 4-31 0,1-1-31 0,0 1-33 0,0 1-36 0,-2-1-40 0,1 0-48 15,-3 0-53-15,3 1-57 0,-2-2-54 0,1 0-25 0,-2 1-8 0,1-1-2 16,-1-2 1-16,1 1 9 0,2-2 11 0,-1 0 22 0,1-1 30 0,-2 1 37 16,0-4 41-16,2-1 53 0,1 0 59 0</inkml:trace>
  <inkml:trace contextRef="#ctx0" brushRef="#br0" timeOffset="130543.87">9856 15890 5 0,'0'-5'123'0,"2"0"29"16,-2 0 18-16,0 1 18 0,-2 1 12 0,1 1 12 0,-1-1 11 0,0 0 10 16,1 1 10-16,-3 1 5 0,4 1 4 0,-1 0-15 0,1 0-22 0,0 0-38 15,0 0-40-15,0 0-24 0,0 0-16 0,0 0-7 0,0 0 1 0,1 0 3 16,3 1 6-16,-1-1 12 0,3 2 13 0,-1-2 13 0,4 0 12 0,1 1 10 0,1 1 7 15,3-2 5-15,1 3 0 0,3-3 0 0,0 0-2 0,2 2-9 0,4 1-7 16,1 0-16-16,1-2-16 0,4 3-21 0,0-3-22 0,3 3-18 0,3-3-13 0,-1 3-8 0,5-3-7 16,-1 0-4-16,2-1-4 0,2 2-1 0,3-2-1 15,-2 0-1-15,3-2-3 0,-1 2 0 0,-1-2 0 0,2-1 0 0,-4 1 0 0,1-1-5 16,-3 1-4-16,-1-2-3 0,-3 0-3 0,-2 1-1 0,-3 1-1 0,0-3 0 16,-4 1 0-16,-1 0 0 0,-5-1 0 0,0 2-3 0,-3-2-3 0,-3 2 1 15,1-2-1-15,-4 2-4 0,-2-2-6 0,-3 1-7 0,0 1-13 0,-3 0-14 16,0-1-16-16,-1 3-26 0,-2-2-24 0,-2 3-32 0,0 0-29 0,-2-3-42 0,-4 0-40 15,0 1-45-15,-4-1-44 0,-2-1-35 0,-3 4-32 0,-2-4-10 16,-1 3 3-16,-5-2 11 0,-2 2 14 0,-2 1 21 0,-2-2 25 0,-1 2 31 0,-3 0 31 16,-2 0 40-16,0 0 44 0,-4 0 44 0,-1-2 45 0</inkml:trace>
  <inkml:trace contextRef="#ctx0" brushRef="#br0" timeOffset="130829.87">10166 15590 20 0,'2'3'159'0,"1"2"50"0,-3-2 28 0,2 1 19 0,-2-2 20 15,-2 1 20-15,0-2 15 0,-1 2 15 0,1-2 11 0,-1 0 8 0,-3 2 7 16,-2-1 5-16,2 2-36 0,-2 1-59 0,0 0-46 0,-3 2-41 0,0 3-24 16,-1 0-15-16,-3 3-15 0,0 2-18 0,-3 2-12 0,-3 2-12 0,2 4-9 15,-5 0-6-15,-1 3-2 0,0 1 2 0,-1 1 2 0,-2 0 3 0,1 1 1 0,0-2 7 16,2 0 2-16,0-1 4 0,4-1 1 0,2-5-1 0,2 1 0 0,4-7-1 16,2 1-2-16,2-5-3 0,2 0-4 0,4-3-7 0,3-2-8 0,3 0-6 15,-1-4-11-15,6 1-10 0,3 0-9 0,0-1-10 0,6 2-3 0,1-3 0 0,4 0 2 16,3 0 2-16,3 1 5 0,4-1 5 0,1 1 4 0,4-1 4 0,2 3 2 15,2-3 1-15,2 0 2 0,0 2 4 0,3 1 4 0,-2 1 5 0,2-1 1 16,-2 0-5-16,0 2-3 0,1 1-4 0,-1-1-11 0,-3 1-9 0,0 1-18 16,0 1-23-16,-3 0-50 0,2 4-62 0,-4 0-94 0,-1 2-108 0,-1-1-79 15,-2 2-67-15,-5 3-31 0,0-1-12 0,-2 3-6 0,-4 1-4 0,-7 0 4 16,0-3 3-16,-6 0 12 0,-3 0 21 0,-2-1 46 0,-6-3 62 0,-2-3 92 0,0-3 105 16</inkml:trace>
  <inkml:trace contextRef="#ctx0" brushRef="#br0" timeOffset="138856.42">21014 15360 9 0,'3'2'141'0,"2"-1"35"0,-5-1 19 0,0 0 10 0,0 0 6 16,0 0 2-16,0 4 1 0,1-3-1 0,-1 3-1 0,2-3 1 0,-1-1 0 16,3 4-1-16,0-4-43 0,0 1-59 0,2 2-43 0,2-1-32 0,0 1-18 15,0-1-11-15,1 2-1 0,4-3 1 0,0 3 7 0,0 0 10 0,4 0 8 16,-2 0 9-16,3 0 9 0,1 0 7 0,1 0 5 0,1 2 6 0,3 0 4 0,-1 1 4 16,2-3 5-16,-1 4 6 0,3 1 0 0,0-4-1 0,1 4-5 0,1-3-2 15,-1 3 1-15,2-1 4 0,2-1 10 0,0 1 17 0,-1 0 8 0,2-4 8 16,-1 1 1-16,1 1 0 0,2-3-3 0,-2-1-5 0,1 2 0 0,-1-2-2 0,0-1-4 15,-2 1-8-15,-1 0-6 0,-1-2-12 0,0 0-19 0,-2 0-21 0,-2 0-16 16,-2-2-12-16,2 0-5 0,-5 1-5 0,0-2-4 0,-1-1-3 0,-3 0-15 16,-2 1-19-16,-3 0-23 0,1-2-26 0,-3 1-27 0,-1 1-26 0,-4 1-30 15,0-4-31-15,-3 3-37 0,-1-2-41 0,0-2-40 0,-3 1-43 0,1-3-28 16,-2 3-18-16,-3-5 4 0,-2 3 12 0,-2-4 23 0,-2 1 24 0,-3-1 26 16,-1-2 26-16,0 1 28 0,-5 1 31 0,1-2 38 0,-5-2 40 0,0 2 43 15</inkml:trace>
  <inkml:trace contextRef="#ctx0" brushRef="#br0" timeOffset="139130.49">21793 15174 41 0,'13'8'166'16,"3"-5"33"-16,-3 3 17 0,-1-2 12 0,2 0 7 0,-1-4 9 0,3 3 5 15,1-1 1-15,2 0 3 0,3 1 2 0,-1-2 3 0,4-1 2 0,2 1-45 16,3 3-68-16,3-3-38 0,-1 5-24 0,1-1-10 0,-1-2-8 0,0 4-1 16,-2 2 3-16,0-4 11 0,-4 4 19 0,1 1 20 0,-3-2 19 0,-2 3 12 15,-1-2 8-15,-1 2 4 0,-4 2 0 0,3-1 1 0,-3-1-1 0,1 3 0 16,0-1 1-16,-2 1-1 0,-1-2-7 0,2 3-14 0,-2-1-19 0,0-1-21 0,1 0-19 15,0 0-14-15,-2 1-11 0,-1 0-8 0,0-3-9 0,-3 0-5 0,2 0-6 16,-3-2-6-16,-1 2-5 0,-3-3-4 0,2 0-2 0,-2 1 0 0,-3-3 1 16,-1 3 1-16,-1 0-2 0,-3-4 0 0,0 4 0 0,-1 0 0 0,-4 1-1 0,-1-2-1 15,-2 2-4-15,-5-1-11 0,-3 2-12 0,-2 1-27 0,0-1-35 0,-7 2-52 0,-2 1-56 0,-5 0-72 16,-2 0-77-16,-5-1-60 0,-3 2-49 0,-2 3-23 16,-5-3-10-16,-2 1-2 0,-2-1 0 0,-2 1 9 0,-4-3 10 0,1 2 29 15,2-3 31-15,0 2 48 0,-2-4 58 0,4-4 69 0,2-1 78 0</inkml:trace>
  <inkml:trace contextRef="#ctx0" brushRef="#br0" timeOffset="139689.28">20685 15886 69 0,'8'7'156'0,"-2"0"34"0,2 0 24 0,-2-2 16 0,-1 0 11 0,0-1 7 16,-2-2 2-16,0 1 3 0,1-1 3 0,0 0 6 0,2 3 6 0,4-2-17 15,0 4-25-15,4 0-32 0,0 2-33 0,5 3-12 0,2 2-1 0,4 0 2 16,3 4 3-16,2-1 4 0,4 3 6 0,0 0 3 0,6 3 3 0,-2 0 2 15,1 0-2-15,5 1-6 0,-1 0-7 0,3-1-8 0,2 3-12 0,-2 0-18 0,2 0-22 16,3 0-14-16,-2 0-14 0,3-1-7 0,0 2-5 0,-2 0-6 0,2 0-7 16,0-2-5-16,-1 2-5 0,-1-3-5 0,-1 1-5 0,-2-2-4 0,2 3-3 15,-3-4-1-15,0 1-1 0,-2-2 0 0,-1 2-1 0,0 0 0 0,-5-4-1 0,1 3 0 16,1-1 1-16,-2 3 3 0,-4-2 1 0,1 0-1 0,-3-1 1 0,0 0 0 0,-4-1-3 0,-1 1-1 0,-4-2-6 0,0 0-3 16,-3-3-3-16,-3 0-6 15,-2-1-2-15,-3-4-7 0,0 1-2 0,-4-1-8 0,-2-2-8 0,2-1-7 16,-7-1-8-16,4 0-10 0,-3-3-12 0,-1 0-19 0,-1-1-25 0,-1-1-29 15,-1 0-33-15,-3-1-32 0,2-1-35 0,-5-1-35 0,-1-4-39 0,-1 1-32 0,-2-1-31 16,-1-3-24-16,-3 0-16 0,0-2-1 0,-1-2 5 0,1-3 22 0,-3 0 25 16,2-2 32-16,-4-1 34 0,2-2 37 0,-1 0 35 0,-1-2 40 0,1-1 41 15,0 0 38-15</inkml:trace>
  <inkml:trace contextRef="#ctx0" brushRef="#br0" timeOffset="139939.26">22296 16464 59 0,'10'8'187'0,"1"1"40"0,-2-4 27 0,-1 4 22 0,0 1 12 15,3-1 10-15,-1 0 3 0,-2 0 4 0,2 2-1 0,3-1 0 0,1 2 0 16,-1 2 2-16,6-1-54 0,-1 2-78 0,0-1-42 0,2 1-29 0,2 2-7 16,0-2-1-16,0 0 6 0,-1 1 10 0,1-1 7 0,-1-1 7 0,-1 1 7 0,2 1 6 15,-2-1 3-15,1-1-1 0,-1 0 0 0,2 1-1 0,-2-1-10 0,0 0-10 16,0 1-18-16,-2 0-21 0,1 0-18 0,-3-1-18 0,1-1-11 0,-2 2-10 16,-1-4-3-16,-1 1 0 0,-3-1 1 0,0 2 3 0,0-4 6 0,-3 1 5 0,-1 2 3 15,-1-4 6-15,-2 0 3 0,1 2 2 0,-4-1 5 0,-2 1 3 0,-3-2-2 16,0 1 0-16,-4 0-5 0,0 0-7 0,-3 0-9 0,-3 1-7 0,-1 0-17 15,-3-2-17-15,-1 2-24 0,-3 0-25 0,0-1-38 0,-3 2-39 0,1 1-49 16,-2-4-52-16,3 3-55 0,-3-2-54 0,1 0-57 0,0 0-57 0,1-3-22 16,4 3-8-16,1 0 3 0,0-2 8 0,5 0 17 0,-1 0 23 0,7-2 32 15,-1 0 37-15,5-2 44 0,-1 1 50 0,6-4 54 0,0 0 58 0</inkml:trace>
  <inkml:trace contextRef="#ctx0" brushRef="#br0" timeOffset="140311.66">23117 17041 140 0,'8'-1'213'0,"-4"1"61"0,1 1 59 0,-1 2 37 0,-3-2 28 16,1 0 10-16,-1 3 6 0,-1 0 1 0,0 0 0 0,0 3-1 0,-1 0 1 0,-1 2-38 15,1 2-52-15,-3-2-56 0,3 5-55 0,-3 1-52 0,3 2-51 0,-2 1-27 16,-1 0-18-16,1 4-6 0,-3 1 0 0,3 3 2 0,-2 2 2 0,0 0 6 16,2 2 2-16,-2 1 3 0,1 3-1 0,-1 1-5 0,2 0-9 0,0 2-7 0,1-1-9 0,2 0-8 15,0-2-8-15,3 2-4 0,-1-2-2 0,4 0-4 16,0-4-2-16,1-2-6 0,1-1-4 0,4-3-4 0,-1-1 0 0,1-5 1 0,2-2-1 15,0-1 1-15,5-3-3 0,0-2 0 0,-2-4 0 0,4 2-2 0,0-7-2 16,1 2-1-16,0-6 2 0,1 0 2 0,-2-3 3 0,4-1 0 0,1-6 2 0,-3 2-2 16,2-4 1-16,-1-4 1 0,2 2 3 0,-3-5-1 0,2-3 0 0,1-1 0 15,-4-2-1-15,2-1 1 0,-1-3 4 0,-2-1-2 0,0-3-2 0,-4 2-2 16,1-5 1-16,-5 0 1 0,0 0 2 0,-3-2 2 0,1-1-1 0,-6-2 0 16,-2 0 2-16,-2 2-1 0,-2-4 0 0,-2 2-2 0,-2-1-5 0,-3 2 1 0,-5-1 2 15,0 2 4-15,0 0 2 0,-4 4 2 0,-1 0-2 0,-3 3 2 0,0 4 2 16,-1 1 0-16,-1 5 1 0,-1 2 1 0,-3 5 1 0,-2 3 2 0,-1 3-2 0,-3 5-1 15,1 2-1-15,-1 2-7 0,-3 3-4 0,2 4-14 0,-3 2-18 0,2 3-40 16,-1 3-48-16,-1 0-79 0,0 4-95 0,0 2-85 0,1 1-83 0,1 4-37 16,-2 1-16-16,4 0-9 0,-3 1-2 0,1 1 1 0,2-2 1 0,3 1 12 15,0-2 14-15,2-1 39 0,5-4 46 0,0-1 81 0,4-2 93 0</inkml:trace>
  <inkml:trace contextRef="#ctx0" brushRef="#br0" timeOffset="143808.39">20851 14190 44 0,'5'-1'94'0,"-2"-2"7"0,-1 2 3 0,-1-2 3 0,-1 3 3 0,0-3 1 15,-1-1 3-15,1 4 1 0,-2-2-1 0,2 0 0 0,0 2 0 0,0 0-26 0,0 0-39 16,0 0-18-16,0 0-7 0,0 0 2 0,0 0 3 0,0 4 6 0,2-3 8 16,-1 3 5-16,1 1 6 0,1 0 6 0,-2 0 5 0,1 2 5 0,-1-2 5 15,3 3 2-15,-3-1 4 0,3 2 2 0,-3-2-2 0,2 1-3 0,-1 3-8 16,1-3-7-16,-1 0-5 0,1 2-9 0,1 0-6 0,-2-1-5 0,-1 3-5 0,1-2-3 15,0 0-2-15,-1 1-3 0,-1 1 0 0,0-3-4 0,2 3-2 0,-2 0-1 16,0-2 0-16,-2 2-2 0,2-1-1 0,-3 1 0 0,1-2-3 0,1 1 1 16,-1-1-2-16,-4 1 0 0,3-1-3 0,2 0 0 0,-3-2-2 0,0-1 0 15,0 1 0-15,3-1 0 0,-3-4 2 0,1 2 1 0,3-1 4 0,-1-1 2 16,1-3-1-16,0 0 3 0,0 0 1 0,0 0 2 0,0 0-1 0,0 0 0 16,0 0-1-16,0 0 0 0,0 0-1 0,1-3-1 0,1 3-2 0,1-3-2 15,0 3-4-15,1-1-1 0,2 0 1 0,-1-1-1 0,4-2-1 0,-1 3-1 0,2-2-1 16,2-1 3-16,-1 0 1 0,2 0 1 0,3 0-1 0,-4-1 0 0,6 3-3 15,-4-3 0-15,3 1 1 0,-2 0-1 0,2 3-2 0,-1-3 0 0,0 3-2 16,1-1-2-16,-3-1-1 0,1 1 0 0,-1 1 0 0,-3-1 0 0,1 0 0 0,-1 1 1 16,-1-2 0-16,-1 3-1 0,2-1-1 0,-4 0-1 0,-1 1-3 0,3 0-12 15,-4-3-10-15,0 3-17 0,2-1-15 0,-4 1-14 0,3-1-14 0,-5 1-12 16,2-3-15-16,-1 2-10 0,0 0-11 0,-2-1-11 0,1-1-9 0,1 0-8 16,0 0-10-16,-2 1 2 0,1-4 4 0,-1 1 8 0,0-1 9 0,0 0 9 15,0 0 12-15,0-2 10 0,-1 1 12 0,1-4 11 0,-2 2 9 0,0-2 13 16,2 2 15-16,-1-1 13 0,1 0 17 0,-2-2 14 0,2 2 15 0,0 1 14 0,2 0 11 15,-2 1 11-15,0 1 6 0,1 2 6 0,1 0 7 0,0-1 2 0,-1 4 7 16,2-2 3-16,-1 2 4 0,1 2 1 0,-1 0 4 0,4 0 4 0,-5 2 3 0,4 2 3 16,-2-3 2-16,2 3 4 0,-2 0 1 0,1 1 3 0,0 2 4 0,0 0 4 15,2 1 6-15,-3 2 1 0,2 0 2 0,-4 1-2 0,4 3-1 16,-3 2-2-16,-1-4-4 0,2 5-4 0,-3 0-8 0,0 0-6 0,0 2-4 0,0-2-8 16,-1 3-4-16,-1-2-10 0,1 0-10 0,-3 1-8 0,1-2-6 0,-2 1-5 15,2-1-5-15,-2-3-8 0,1 2-8 0,-1-1-3 0,2-4-4 0,-2 2-4 16,4 0-7-16,-4-4-12 0,1 1-14 0,0-1-13 0,-1-3-15 0,2-1-13 15,0 0-15-15,-2-2-16 0,4 0-15 0,-4 0-13 0,1-3-12 0,1-3-15 16,2 0-18-16,-4-2-13 0,2-1-18 0,2-1 1 0,-3-1 8 0,1 0 14 16,2-3 11-16,1 0 16 0,-4-2 14 0,3-1 14 0,-1-1 15 0,-1 0 14 15,0 1 14-15</inkml:trace>
  <inkml:trace contextRef="#ctx0" brushRef="#br0" timeOffset="144178.39">21153 14278 13 0,'0'0'78'0,"0"0"8"0,2 4 4 0,-2-3 1 0,0 4 8 16,0 0 6-16,0 2 5 0,-2 1 7 0,2 1 7 0,-2 0 6 0,2 2-4 15,-1 0-9-15,-1 3-15 0,2 1-21 0,0 1-7 0,0 1-4 0,-1 0-1 16,1-1-1-16,0 2-2 0,-4-1-6 0,4 2-4 0,-2-4-7 0,-2 1-7 16,3 1-6-16,-2-3-7 0,-2 3-3 0,2-3-6 0,-1 1-4 0,1-2-9 15,0 1-12-15,0-3-11 0,-2 1-13 0,2 0-11 0,0-1-10 0,0-2-8 0,0-2-11 16,-1 2-6-16,-1-1-8 0,2-4-6 0,-3 0-9 0,3-1-6 0,-2-1-6 16,2-1-1-16,-2-1 3 0,0-1 3 0,2-1 6 0,-3-1 7 0,2 0 7 15,-1-2 9-15,1 0 7 0,0-1 9 0,-3 0 5 0,1 0 9 0,2 0 11 16,-1-2 8-16,0-1 10 0,-2 3 10 0,3-2 9 0,-4-1 11 0,2 0 14 15,1 3 8-15,0-1 7 0,0 2 8 0,0 0 5 0,-1 0 5 0,3 1 5 0,0 3 1 16,-2 0-1-16,4 1 3 0,-3 1 0 0,3 2 1 0,-2 1-1 0,-1 1 2 16,2 1-3-16,-2 1 1 0,1 1 1 0,0 1 0 0,-2 3 1 0,4-1 2 15,-3 2 2-15,3-1 5 0,-1 3 4 0,0 0 1 0,2 0 1 0,-1 0 1 16,2-2 3-16,-1 2-3 0,2 1-2 0,1-5-5 0,1 4-5 0,-1-3-4 16,2-1-3-16,-1 0-3 0,6-1-6 0,-2-1-3 0,0-1-6 0,2-1-3 15,2 2-3-15,-3-3-5 0,5 1-3 0,-3-2-6 0,2 1-1 0,0-3-3 16,0 2-3-16,0-4-3 0,0 1-1 0,1-2-3 0,-1 2-3 0,0-2-4 0,1-2-1 15,0 2-10-15,0-2-15 0,-1-2-21 0,0 2-26 0,-1-1-24 0,0-3-24 16,2 3-20-16,-1-5-20 0,-3 2-25 0,2 1-27 0,-3-3-16 0,3 2-9 16,-2-3-4-16,1 0-2 0,0 2 8 0,-1-1 12 0,-1-3 22 0,2 1 22 0,-3 0 24 15,0-1 22-15,0-2 22 0</inkml:trace>
  <inkml:trace contextRef="#ctx0" brushRef="#br0" timeOffset="144342.39">21491 14605 31 0,'4'2'97'0,"-3"1"12"0,1 2 6 0,-1 0 11 16,-1 2 7-16,-1-1 10 0,1 4 9 0,-2 1 6 0,1-2 6 0,-1 2 6 15,-1 3 7-15,-1 1-22 0,4 1-32 0,-3-1-22 0,2 1-16 0,-2 2-10 0,1 0-6 16,1-2-9-16,-1 2-10 0,2 0-8 0,0-1-8 0,0-1-9 16,-1 1-6-16,1-1-17 0,0 1-17 0,0-1-18 0,0-1-19 0,0 0-17 0,0-1-17 15,0 0-22-15,1-2-23 0,-1-3-20 0,3 0-18 0,-1-2-9 0,2-2-4 0,-1-3-1 16,-3-2 2-16,7-1 8 0,-2-2 11 0,1-2 17 0,1-3 15 0,-1-2 17 16,0-2 18-16</inkml:trace>
  <inkml:trace contextRef="#ctx0" brushRef="#br0" timeOffset="144593.39">21680 14258 52 0,'1'0'110'15,"2"4"11"-15,-1-1 4 0,-2 1 3 0,0 2 3 0,0 1-1 0,-2-1 3 0,2 1 2 16,-3 4 5-16,3-2 5 0,0 5-6 0,0 0-9 0,0 1-26 0,0 4-35 16,0 1-10-16,0 0-5 0,0-1 2 0,0 4 1 0,0 0 6 0,0-2 5 15,-1 3 2-15,1-3 1 0,0 1-2 0,-4-1-1 0,4 3-4 0,-1-1-3 16,-1-1-6-16,0 0-3 0,2 1-7 0,-1-3-5 0,-1 0-5 0,1-2-6 0,-2 1-8 15,1-2-4-15,1-3-4 0,-1 0-3 0,1-3-3 0,1-1-5 0,0-3 0 16,0-1-2-16,0-1 1 0,-2-1 0 0,2-4-1 0,0 0-1 0,0 3-4 16,0-3-7-16,0 0-10 0,0 0-16 0,-2-3-15 0,-1-2-15 0,2 0-16 15,-3 0-15-15,3-2-16 0,-3-1-17 0,1-2-19 0,-3 0-21 0,2-4-16 16,0 3-15-16,-1-4 0 0,-1 2 2 0,0-2 11 0,-2-1 13 0,2 0 13 16,-1-1 17-16,-1 1 14 0,-1-2 17 0,3 0 17 0,-2-1 17 0</inkml:trace>
  <inkml:trace contextRef="#ctx0" brushRef="#br0" timeOffset="144841.04">21469 14355 69 0,'0'-5'100'16,"-3"0"9"-16,2-1 5 0,-1-2 5 0,0 3 5 0,-1-1 4 0,0 0 3 0,1 0 1 0,1-2 5 0,1 1 0 0,1-1 2 0,-1 1-23 16,2-2-35-16,-1 4-14 15,3-4-7-15,1 0-2 0,-2 0 1 0,2-1 1 0,-1 0-3 0,2-2 5 16,1 2 2-16,-1-1 3 0,2-2 0 0,1 4-2 0,1-3 0 0,1 0-2 16,2 3-3-16,-4-1-2 0,4-1-4 0,1 1-3 0,-3 3-7 0,3-1-3 15,-1 0-4-15,3 2-4 0,-3-2-5 0,-2 6-2 0,3-3 0 0,-1 1 2 16,-1 1 0-16,-1 1 3 0,0 1 2 0,2 1 3 0,-2 1 2 0,-1 1 3 15,0 1 3-15,0-2 6 0,0 4 4 0,0-1 7 0,0 3 4 0,-2 1 4 0,3 0 1 16,-1 1 0-16,-2 2 0 0,1 1-5 0,0 2-1 0,-1-1-5 0,0-1-4 16,0 5-3-16,-2-2-6 0,1 3-7 0,-1 0-10 0,1-2-19 0,-1 4-26 15,0 0-39-15,-3-1-46 0,4 3-44 0,-4-2-47 0,2-1-41 0,1 1-43 0,-2 1-18 16,0-2-9-16,0 1-3 0,1-2-1 0,0 1 1 0,-2-2 1 0,3-2 14 16,-1-2 17-16,-2 1 35 0,0-5 41 0,-3 1 41 0,4-4 43 0</inkml:trace>
  <inkml:trace contextRef="#ctx0" brushRef="#br0" timeOffset="148302.6">23811 17576 18 0,'2'3'29'0,"-2"-2"-3"0,0-1-4 0,1 1-3 0,-1-1 0 0,2 3-2 15,-2-3 1-15,3 0-7 0,1-3-9 0,0 3-6 0,-1-2-4 0,0-1-6 16,-1 0-7-16,1 0-2 0,2-2-4 0,-4 1 2 0,2-1 4 0,-1-1 3 16,2 1 0-16</inkml:trace>
  <inkml:trace contextRef="#ctx0" brushRef="#br0" timeOffset="148421.29">23866 17484 28 0,'0'-6'33'16,"-1"1"4"-16,1 2 6 0,-2-3 6 0,0 3 6 0,2 2 2 0,0-2 3 0,0 3 0 16,-3-2 0-16,3 2 0 0,-1 0-2 0,-3 0 1 0,2 0-3 0,-2 2-1 15,1 0-2-15,-2-2-2 0,2 1-6 0,0-1-6 0,0 1-3 0,0 2-7 0,-3-3-4 16,4 0-3-16,-1 0-7 0,1 3-6 0,2-3-10 0,-3 0-11 0,3 0-19 15,0 0-22-15,0 0-15 0,0 0-13 0,0 0-4 0,0 0-3 0,0 0-3 16,0-7-1-16,0 2 1 0,0-1 0 0,2-2 2 0,-2 2 4 0,0-3 7 16</inkml:trace>
  <inkml:trace contextRef="#ctx0" brushRef="#br0" timeOffset="149815.48">25461 16410 49 0,'-3'5'63'0,"-3"1"2"16,2-3 3-16,-1 2-3 0,-2-2 4 0,-1 2-1 0,-1-2-1 0,-1 4-5 0,2-4-14 16,-4 2-17-16,-1 2-26 0,2-2-31 0,-5 3-19 0,3-2-11 0,-5 3-7 15,-1 0-2-15,0-3-2 0,-3 3 2 0,-2-1-4 0,0 0 1 0,-3 0 2 16,0 1 4-16</inkml:trace>
  <inkml:trace contextRef="#ctx0" brushRef="#br0" timeOffset="158293.13">21578 16536 17 0,'-6'-3'81'0,"1"0"5"0,-3 1 5 0,0-1 4 0,-1-2 4 0,1 2 2 16,0 0 4-16,-1-1 0 0,1 0 2 0,0 2 2 0,2-2 3 0,-3 3-18 15,5 1-27-15,-4-3-10 0,3 2-1 0,1 1-4 0,0 1-1 0,-1 2 3 0,1-2 8 16,-4-1 1-16,3 4 1 0,0-2 1 0,-1 2 6 0,0 0 3 0,-3 0 1 16,2 3 0-16,1-2-1 0,-2 3-5 0,-1-1-4 0,2 1 0 0,1 3 1 15,-2-1-3-15,0 1-7 0,3 2-5 0,2 2-3 0,-2 1 1 0,2 0-5 0,0 2-3 16,1 4-5-16,2 0-2 0,0 1-1 0,0 2-2 0,3 2-1 16,1 2-2-16,0 0-1 0,1 0-3 0,3 3-1 0,0-1 0 0,1 1-1 0,0-3-1 15,3 1-3-15,-1-1-1 0,0-3 1 0,3 1-1 0,-2-4-2 0,1-1-1 16,0-2 1-16,4-3 1 0,-2-1-2 0,2-3 2 0,-1-2 0 0,5-5 2 15,-4 0 3-15,4-3 3 0,1-3 2 0,-3-3 2 0,3-1 2 0,-2-3 1 16,2-3 4-16,-1 0 4 0,1-3 4 0,-1-2 5 0,-2-4 6 0,1 0 5 16,-2-2 5-16,-1-1 3 0,0-1 4 0,-1-3 8 0,-2-1 6 0,-1 1 10 15,-2-2 10-15,0-3 6 0,-3 2 0 0,-1 0 0 0,-4-2-3 0,-2 4-2 0,-1-5-5 16,-1 4-4-16,-2-1-6 0,-4 3-3 0,-1-3-5 0,-1 3-9 0,-4 1-12 16,0-3-10-16,-2 4-8 0,-1-1-7 0,-5 2-7 0,3 0-3 0,-3 2-5 15,-3 0-4-15,0 3-5 0,-1-1-2 0,2 4-3 0,-2 2-2 0,2 1-4 0,-1 2-5 16,-1 4-8-16,4-2-26 0,-1 4-33 0,0 2-39 0,5 1-42 0,-4 1-48 15,2 1-54-15,2 3-45 0,1-2-41 0,2 3-32 0,0 2-25 0,2 2-11 16,3-3-5-16,-2 3 2 0,3 0 6 0,-2-3 23 0,4 3 31 0,-3-5 39 16,1 3 41-16,0-4 50 0,-1 1 53 0,1-3 47 0</inkml:trace>
  <inkml:trace contextRef="#ctx0" brushRef="#br0" timeOffset="158701.1">20838 15635 18 0,'-1'-6'59'0,"-5"-2"4"0,3 3 5 0,1 0 3 15,0 1-1-15,-1 1-1 0,3 0-1 0,-2 0 2 0,2 1 0 0,0 2 0 16,0 0-14-16,0 0-22 0,0 0-10 0,2 0-6 0,1 0 1 0,1 0 5 16,-1 5 2-16,3-1 5 0,-2 2 7 0,1 3 11 0,0 1 7 0,3 2 11 15,1 2 4-15,-1 1 4 0,4 1 6 0,-2 4 4 0,2 1 2 0,-3 2 2 16,5 3-1-16,1 0-3 0,0 3-5 0,0-1-1 0,0 1-6 0,3 0-5 0,1-1-8 16,-2 3-10-16,2-2-3 0,0-1-3 0,0-3-5 0,2 3-5 0,-3-5-1 15,2 3-6-15,-2-6-4 0,-1 2-4 0,1-4-4 0,-3 1-3 0,2-3-3 16,-3 1-1-16,0-3 0 0,-2 0-1 0,1-1-1 0,-3 0-2 0,0-3-1 15,-1 0 1-15,-1-3-1 0,-2 1-1 0,1-2-3 0,-2-1-6 0,1 1-10 16,-3-1-16-16,-2-3-10 0,3 2-13 0,-4-4-13 0,0 0-16 0,0 1-17 0,-4 2-18 16,4-3-24-16,-4 2-26 0,-4 0-13 0,3 0-5 0,-3 0 0 15,0 0 6-15,-3-2 10 0,0 0 12 0,1 0 11 0,-3-2 13 0,-2 0 13 0,0-2 15 16,-2-1 17-16</inkml:trace>
  <inkml:trace contextRef="#ctx0" brushRef="#br0" timeOffset="158936.4">20971 16255 35 0,'0'3'88'15,"3"-1"5"-15,1 1 2 0,-3 1 2 0,1-3-2 0,-1 2 1 0,1 1 2 0,1-3 1 16,2 5 2-16,-2-2 5 0,2 4 8 0,-1 0-23 0,1 2-33 0,3 0-16 16,1 3-3-16,-1 0 0 0,2 4 4 0,-1-2 6 0,1 2 4 0,0 1 5 15,0-1 3-15,0 3 3 0,1-2 4 0,1 2-1 0,-2-2-2 0,1 2-1 16,2 0-1-16,0-1-2 0,-4-1-2 0,5 0-4 0,-2 0-5 0,1 0-2 16,-3-4-6-16,1 1-1 0,2-1-1 0,-4-2-2 0,1-1-3 0,1-2 0 0,-3-3-1 0,0 1 4 0,2-1 8 0,-1-2 3 15,-1 1 4-15,0-4 2 0,-1 1 0 16,1-2 0-16,0-2-1 0,0 1-4 0,1-3-1 0,-1-1-2 0,1 0-3 15,0-3-3-15,0-1-6 0,1 0-6 0,1-2-8 0,-2-4-20 0,3 1-22 0,-2-3-34 16,2-1-38-16,-1-1-34 0,1 1-37 0,1-2-31 0,3-2-28 0,-4 1-14 16,1-2-6-16,3 0-3 0,1 2-1 0,-3 0-2 0,4-1 0 0,-1 2 14 15,0 0 18-15,1 2 32 0,1-1 32 0,-1 2 37 0</inkml:trace>
  <inkml:trace contextRef="#ctx0" brushRef="#br0" timeOffset="159360.72">22287 16869 79 0,'-6'3'95'15,"2"-2"11"-15,0 1 7 0,0 0 8 0,0-2 1 0,2 0 3 0,-1 0 0 16,-1 1 0-16,4-1 1 0,0 0-1 0,0 0-17 0,0 0-26 0,0 0-22 0,4 2-17 16,1-1-7-16,-2 1-3 0,3 1-1 0,1-1 0 0,0 1 7 15,1 1 8-15,3 0 9 0,0 1 9 0,0 0 11 0,1-1 12 0,3 3 10 0,0-2 9 16,2 2 6-16,2-2 7 0,-2 1 0 0,5 1 2 0,0 0-1 0,1 0-1 16,2-1-2-16,0 1-2 0,4 0-6 0,-3-3-5 0,3 3-7 0,1 0-8 15,2-2-10-15,-2 0-9 0,1-2-4 0,4 0-5 0,-2 0-8 0,2-1-6 0,0 1-7 16,0 0-5-16,0-3-8 0,1 1-7 0,-2-1-3 0,-2 0-5 0,3-1-4 15,-3 1-4-15,-2-3 0 0,0 0 0 0,-2 1-2 0,-3-1-1 0,-1 0 0 16,0 0 0-16,-4 1 1 0,-2-1 0 0,1-1-1 0,-5 1 0 0,2 1 0 16,-5 1 0-16,-2-1-1 0,-1 0 3 0,-1 1-2 0,-1-1-5 0,-3 0 0 15,2 1 2-15,-4 1-6 0,-1 0-6 0,0 0-16 0,0 0-20 0,-1-3-26 16,-5 3-32-16,-1-4-32 0,-1 3-33 0,-1-3-29 0,-4 3-29 0,0-4-27 0,0 1-29 16,-4 0-10-16,-1-2-5 0,-3 1 1 0,0-2 4 0,-1-1 14 0,-1 0 21 15,0-2 26-15,-4-1 31 0,2-1 33 0,-2-4 32 0,1 1 30 0</inkml:trace>
  <inkml:trace contextRef="#ctx0" brushRef="#br0" timeOffset="159610.72">22902 16506 48 0,'8'-2'78'0,"-2"-1"6"0,1 2 11 0,-3 1 10 0,4-1 10 15,0 1 9-15,-2 0 11 0,2 0 11 0,5 0 9 0,-4 1 10 0,4-1-7 16,1 1-15-16,2 2-2 0,0-1-3 0,3 4 1 0,-2-3 2 0,4 2 1 16,1 2 2-16,-3-2 0 0,3 1 0 0,0 3 0 0,-3 0 0 0,3-1 2 15,0 0 1-15,-1-1 2 0,-1 4 3 0,2-3 0 0,-1 1-1 0,0 0 0 0,-1 0-2 16,-1 1-3-16,0-1-5 0,1-3-6 0,-3 2-5 0,-2 1-8 0,1-3-11 15,-2 1-6-15,1 0-6 0,-6 0-7 0,2-2-8 0,-1-1-7 0,-4 2-6 16,2-1-7-16,-4-2-5 0,1-2-2 0,-2 3-2 0,1-1 3 0,-3 0 3 0,-1-3 3 16,0 0 1-16,0 4 0 0,-3-3-4 0,-2 4-5 0,-1 0-2 0,-3 3-4 15,-3-3-4-15,0 4-4 0,-6 5-5 0,-4-1-13 0,-2 3-14 0,-3 5-27 16,-3 2-33-16,-4 2-49 0,-4 3-61 0,2 2-74 0,-6 4-82 0,-2 0-62 16,1 7-52-16,-1 0-24 0,-2 2-12 0,2 3-4 0,-3-2-2 0,2 0 7 15,0-1 10-15,0-3 20 0,0-1 24 0,2-8 47 0,0-5 58 0,5-6 71 16,0-4 81-16</inkml:trace>
  <inkml:trace contextRef="#ctx0" brushRef="#br0" timeOffset="-208514.8">7581 8880 46 0,'2'-10'58'0,"-1"1"6"0,-1 0 8 16,0 0 6-16,-1 1 8 0,1 2 8 0,-2-2 5 0,2 3 3 0,-2-1 0 16,2 1-4-16,-1 1-7 0,1-2-9 0,0 1-2 0,0-1-1 0,0 4-1 15,0-5 1-15,1 4 1 0,-1-2 3 0,0 2 2 0,2-2 1 0,-2 1 1 16,0-1 1-16,0 1 0 0,0 2 1 0,0-4 1 0,2 5-4 0,-2-3 0 16,0 1-2-16,0 1-7 0,1 0-6 0,1-1-8 0,-1 2-6 0,1 0-11 0,2-2-8 15,-2 2-5-15,1-1-4 0,0 0-6 0,-1 2-3 0,3 0-4 0,0-1-1 16,-2-1 1-16,4 2 0 0,0 0 0 0,-1-2 0 0,-1 2 3 0,3 0 3 15,1 0 2-15,-1 0 4 0,-1 0 1 0,1 0 1 0,1 0 3 0,-1 0 4 16,-2 0 0-16,4 2 1 0,-1-2 1 0,-1 0 1 0,3 0 2 0,0 0 3 0,0 0-1 16,2 0 2-16,-2 0-3 0,2 0-3 0,2 0 0 0,-2 0 0 0,3 2-2 15,0-2 0-15,-1 1 0 0,3-1 1 0,-1 0-2 0,1 2-3 0,1 0-2 16,1-1-1-16,-1-1-2 0,2 3-1 0,-2-2 0 0,-2 0-1 0,2 2-1 16,0-1-1-16,-2 0-1 0,2 1-1 0,-3 1-4 0,1-3-2 0,-2 2-3 15,4 1-1-15,-5 0-1 0,3 0 0 0,-2 0-1 0,2-1 1 0,-1 1 2 0,1-1 3 16,-1 2 5-16,0-2 2 0,3 2 9 0,-2-1 6 0,0 0 8 15,1 0 10-15,3-3 6 0,-1 4 2 0,-1-2 3 0,3-3 3 0,-1 2-1 0,1 1 0 16,0-3-3-16,2 3-1 0,-1-3-6 0,1 1-5 0,3-1-6 0,-2 0-6 16,2 0-8-16,0 0-7 0,0 0-4 0,1-1-4 0,-2 1-4 0,1 1-2 0,-2-1-2 15,2 2-2-15,-2 0-2 0,0-1 1 0,-2 3 0 0,0-3 1 0,-2 4-1 0,-2-1-2 0,3 1-1 0,-2-2-2 0,-2 0-3 16,1 2-2-16,0 0 0 16,-2 2 3-16,2-3-1 0,-3 2 1 0,3 0 1 0,-3 0 1 0,3-1 2 15,-2 1 1-15,1-1 2 0,0-1 1 0,0 4 2 0,-1-3 1 0,1 0 2 16,-1-3 1-16,0 4 2 0,1-1-1 0,-1 1 2 0,1-2 0 0,-1 1-1 15,-1-1-1-15,3 1-1 0,1-3-1 0,-2 2 0 0,2 0 0 0,2-3 1 0,1 1 1 16,0 0 2-16,1-1 4 0,1-1-3 0,-1 0-4 0,3 0-2 0,-2 2 0 16,2-2 0-16,2 0 1 0,-3 0 0 0,3 0-1 0,-1 0 0 0,2 0-2 15,-1 0-1-15,-2 0-2 0,3 0-3 0,0-2-3 0,0 2 3 0,0 0 4 16,0 0 1-16,0 0 1 0,0 2 0 0,0-2 2 0,0 0-1 0,-1 1-1 16,-1-1 1-16,-1 0-1 0,1 0 0 0,1 2 0 0,-1 0 1 0,-1-2-1 0,0 0-1 15,2 0-1-15,-1 0-1 0,-1 0 0 0,1 0-1 0,2-2-2 0,-3 0 0 16,0 2 1-16,1 0 0 0,-1-1 0 0,1-1 0 0,-2 1-1 0,1 1-1 15,0-4-1-15,0 4 1 0,-2-1-2 0,2-2 0 0,-3 2-2 0,3 1 1 0,-2-1 1 16,2 1-1-16,-2-3 2 0,2 3-1 0,-3-1-2 0,4 1 2 0,-2 0 0 16,0 0 2-16,1 0 1 0,2 0 2 0,-1-1 2 0,0 1 4 0,2 0 4 15,-1 0 0-15,1-3 1 0,0 3 0 0,-1 0-3 0,1 0 0 0,4 0-1 16,-4 0-1-16,-1 0 0 0,4 0-1 0,-3 0-1 0,-1 0-2 0,1 0-2 0,0 0-2 16,0 3-2-16,0-3-2 0,0 0 1 0,0 1 0 0,0-1 2 0,0 1 0 15,0 2 0-15,-1-2 1 0,1-1 2 0,-2 1 0 0,1 2 2 0,-1-2-1 16,2-1 3-16,-2 0-1 0,2 4 0 0,-1-4 1 0,-1 1-2 0,1 1 0 15,-2-1 0-15,1-1 1 0,-1 4-2 0,2-4 1 0,-3 1-1 0,1 1-1 16,0 1-2-16,-2-1-1 0,1 0-1 0,-1-1-1 0,2 2 0 0,-2-2 1 16,2 0-1-16,0 2 0 0,1-3-1 0,-2 0 1 0,4 0 2 0,-2 0 2 0,3 0 1 15,-1-3 2-15,1 2 2 0,-1-3 1 0,3 3 1 0,-1-3 0 0,4-1 0 16,-1 0 1-16,0 2 0 0,1-3-1 0,1 1 0 0,-1-3-1 0,3 2 0 16,1-1-2-16,-2 0-3 0,0 1-4 0,1-2-3 0,-1 1 0 0,0 0-1 0,-1 0-1 15,0 1-1-15,1 3 0 0,-1-3-1 0,-1 1 1 0,1 2 2 0,0 0 0 16,0 3-1-16,-2-2 2 0,1 1 2 0,1 1 0 0,-1 0 3 0,2 0-2 15,-2 1 0-15,0 1 1 0,1 0 0 0,-1-1 0 0,4-1 0 0,-2 3 0 16,1 0-2-16,-1-2-1 0,3 0 2 0,0-1 0 0,1 3-2 0,0-2 0 16,-1 1 3-16,3-2 1 0,-2 1 1 0,1-1 1 0,0 0-1 0,-1 0 0 0,1 0 0 15,1 0-1-15,-1 2 1 0,2-2-3 0,-2 2-2 0,1 0-10 16,-1 0-11-16,0 1-22 0,-1 1-24 0,1 1-56 0,-2 2-68 0,0 0-101 0,-3 1-115 0,0 2-59 16,0 0-31-16,-2 0-14 0,-3 2-6 0,-3-2-2 0,-3-1 0 15</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2:53:23.857"/>
    </inkml:context>
    <inkml:brush xml:id="br0">
      <inkml:brushProperty name="width" value="0.05292" units="cm"/>
      <inkml:brushProperty name="height" value="0.05292" units="cm"/>
      <inkml:brushProperty name="color" value="#FF0000"/>
    </inkml:brush>
  </inkml:definitions>
  <inkml:trace contextRef="#ctx0" brushRef="#br0">17888 9273 11 0,'55'-7'14'0,"-4"-2"-3"0,3 4-3 0,-4 1-3 0,-2 3-2 0,-3 2-1 16,-2 1 0-16,-3 1-4 0,-1 2-8 0,-6 3-2 0,1-1 1 0,-6 1-3 0</inkml:trace>
  <inkml:trace contextRef="#ctx0" brushRef="#br0" timeOffset="10964.36">20056 1820 124 0,'3'-1'145'0,"0"1"16"15,-3 0 12-15,0 0 13 0,-1-3 16 0,-1 2 9 0,1 0 10 0,-3-2 6 16,1 2 6-16,1-1 4 0,-1 1 2 0,2 1-36 0,1 0-54 0,0 0-30 15,0 0-20-15,0 0-14 0,-2 1-9 0,2-1-11 0,0 3-3 0,0 1 3 0,2 3 12 16,-1 0 22-16,2 1 28 0,-1 2 20 0,3 3 20 0,-2 0 9 0,3 4 6 0,-3 0 5 16,4 3 4-16,-3-2 3 0,1 2 2 0,0 0-3 0,3 1-7 15,-4-2-14-15,1 1-20 0,0 1-27 0,2-3-32 0,-3-1-24 0,2 2-20 0,-1-4-11 16,0 2-8-16,-2-3-7 0,2 0-3 0,-2 2-5 0,0-5-3 0,1-2-4 16,-2 2 1-16,2-3-3 0,-3-1-3 0,1-1-1 0,-1-1-3 0,1 0 0 15,0-1 0-15,-2-1 0 0,1-1 0 0,-1-2-3 0,0 1-5 0,0-1-12 16,0 0-15-16,0 0-22 0,3-1-26 0,-3-3-30 0,0 0-31 0,0 0-26 15,-3-1-24-15,2-3-21 0,-3 0-22 0,1-2-14 0,-2-2-13 0,-1-2-5 16,2-1-4-16,-4-2 8 0,1 0 10 0,1-2 19 0,-5-1 24 0,1-1 31 0,2-2 31 16,-2 2 26-16,0-3 27 0,0 1 23 0,1 2 22 0,1-1 22 0,2 2 21 15,-1 2 14-15,1 1 10 0,3 2 9 0,0 3 10 0,1 1 9 0,2 2 5 0,0 3 6 16,0 1 9-16,2-2 4 0,0 2 8 0,1 2 6 0,3-1 8 0,-2 0 5 16,3 0 3-16,-1-1 7 0,2 0 5 0,5 0 11 0,-4 1 11 0,4-1 13 15,0-3 13-15,-2 2 13 0,4-1 7 0,-2 0 3 0,4-1-3 0,-1 2-3 0,2-3-7 0,-1 2-6 16,2-1-8-16,0 0-11 0,-1-1-9 0,2 1-11 15,0 2-15-15,0-3-17 0,-2 3-16 0,2-1-15 0,-2 1-14 0,1 1-8 16,1 0-3-16,-2 2-5 0,-2 0-6 0,2 0-1 0,-1 3-3 0,-3-2-1 16,2 0-2-16,-3 1 2 0,-2 1 2 0,1 0 0 0,-1 0-4 0,-3 1 1 0,2 1-2 15,-1 0 2-15,-2-2 0 0,-1 1 1 0,2 3 1 0,-4-1 2 0,1-2 0 16,-2 4 1-16,2-1 2 0,-1 0-2 0,-3 2 0 0,2-1 2 0,-1 3 3 16,1 0 3-16,-3 3 3 0,0-1 1 0,0 1 0 0,-3 2 0 0,0 2-1 0,0 1-1 15,-1 3 0-15,-1-3-2 0,2 2-3 0,-2 0-3 0,1 1-3 0,-2 1-3 16,3-2-2-16,-2 0-3 0,1 0-5 0,0 1-1 0,0-1 0 0,1-2-2 15,0 1 0-15,-3-2-2 0,4 1-2 0,-1-1 0 0,2-1-2 0,-1-2-1 16,0 2-1-16,-1-2-5 0,3-1-5 0,-1-2-9 0,-3 4-9 0,3-4-20 16,-1 1-22-16,1 0-38 0,-1-1-42 0,0 1-43 0,-2-3-47 0,1 2-51 0,1-3-53 15,-1-1-48-15,0-1-44 0,0 0-22 0,-1 0-7 0,-1-3 2 16,1 2 7-16,-4-1 19 0,3-2 21 0,-3-2 35 0,2-1 43 0,-3-1 46 0,-1-1 46 16,2-1 52-16,-3-3 55 0</inkml:trace>
  <inkml:trace contextRef="#ctx0" brushRef="#br0" timeOffset="11403.52">20329 1920 81 0,'-3'7'88'0,"2"-3"3"0,-3 1 2 0,1-1 1 0,1-1 1 0,-1-1 1 16,2 2-2-16,-2-3 3 0,1 0-2 0,2-1-5 0,0 4-12 0,0-4-19 16,0 0-28-16,0 3-9 0,0 1 0 0,2-2 1 0,1-1 6 0,-2 2 4 15,2-3 6-15,-1 2 2 0,1 0 4 0,1-1 4 0,0 1 3 0,0 0 3 0,0-1 0 16,2-1 0-16,-1 2-3 0,2-2-3 0,-3 0-5 0,3 2-6 15,0-2-4-15,0 0-6 0,-1 0-4 0,2 0-5 0,-3 0-3 0,4 0-3 0,-2 0-1 0,-3 0-3 16,3 0-3-16,-2 0-2 0,1 0-1 0,-2 0-1 0,0 0 0 16,-1 1-1-16,-2 1-2 0,-1-2 0 0,2 0 0 0,-2 0-1 0,0 0 0 0,0 3-2 15,-2 0 0-15,1 3 0 0,-2-3 1 0,-1 0 0 0,0 2 1 0,-4 1 2 16,3 0 0-16,-3 0-1 0,0 1 0 0,-3 2 1 0,2 1 0 0,-2-1 1 16,0 0 1-16,0 1 2 0,-1 0-2 0,-2 0 0 0,3-2 1 0,0 1 0 15,0 1 2-15,1-2-1 0,1 0 1 0,1-1 1 0,3-1 2 0,-1-2 1 16,1 1 3-16,2-2-2 0,-3 3 0 0,5-5 0 0,1 1 2 0,0-2 0 0,0 0 1 0,0 0 1 15,0 0 0-15,0 0 2 0,1 1 0 0,5-1 0 0,-1-1 1 16,0-1-1-16,1 2 1 0,1-1 0 0,2-3 0 0,-1 2 1 0,1-1-2 16,1-1 0-16,1-1-2 0,0 1-2 0,1 1 1 0,0-3-3 0,-3 1-1 15,4 0-1-15,-4 0-2 0,1 0-2 0,1 2-3 0,-5-2 0 0,0 2 0 16,-1-1-1-16,0 3 1 0,-2-2 0 0,0 3 0 0,-3 0-1 0,0 0 0 16,0 0-2-16,-4 0-2 0,1 3-9 0,-2-2-9 0,-2 4-12 0,-1 0-12 0,-3 0-13 15,-1 4-10-15,-4 0-10 0,2-1-8 0,-4 3-10 0,-1 1-7 0,-3 1-11 16,0 0-10-16,0 5-13 0,-4-4-14 0,1 3-4 0,-2 1 1 0,-3 1 8 15,0-2 11-15,-1 4 11 0,-3-3 10 0,1 2 9 0,0 2 10 0,-2-2 6 16,2 2 11-16,-3-1 9 0</inkml:trace>
  <inkml:trace contextRef="#ctx0" brushRef="#br0" timeOffset="11602.52">19716 2546 39 0,'-30'18'79'0,"2"-2"11"0,-1-1 10 0,3-2 7 0,3 0 8 0,1-1 6 15,3-1 3-15,3-5 4 0,0 1 2 0,5-4 1 0,5 0-11 0,1 1-17 16,3-3-14-16,2-1-12 0,3 0-1 0,4 0 4 0,1-1 5 0,4-3 9 16,1 1 7-16,3-2 9 0,0 0 10 0,4-1 11 0,3-1 10 0,2-4 11 0,2 2 13 15,1-2 14-15,5-2 12 0,1 0 10 0,-1-1 5 0,3-1 2 0,3 1-2 16,-1-3-6-16,2 2-9 0,-1-1-12 0,-1 0-13 0,0 0-10 0,-1 1-13 15,-2-1-11-15,0 3-14 0,-4 0-17 0,2 0-15 0,-6 3-19 0,0 0-15 16,-2 2-16-16,1 0-12 0,-4 2-11 0,-3 1-6 0,1 1-6 0,-4 0-7 16,1 3-7-16,-1-3-17 0,-3 4-23 0,-2-4-27 0,-2 4-33 0,1 0-30 15,-4 0-32-15,-1 0-34 0,-3 2-36 0,-2-2-32 0,-2 2-27 0,1 2-24 16,-6-2-23-16,1 3-17 0,-5-1-16 0,-2 1 7 0,0 3 17 0,-4 0 28 0,-2 3 29 16,2-3 31-16,-5 2 31 0,0 0 34 0,-3 1 37 0,0-2 30 0,0 0 32 15</inkml:trace>
  <inkml:trace contextRef="#ctx0" brushRef="#br0" timeOffset="11754.11">20015 2512 63 0,'-8'5'89'0,"0"0"8"0,3 0 7 0,0 1 10 16,1-1 8-16,0 3 7 0,1-3 6 0,2 1 6 0,1 1 4 0,-4-1 8 0,4 1-7 16,0 1-15-16,0 2-10 0,0 1-7 0,0-2-4 0,4 2 1 0,-4 2 0 15,0 0-2-15,1 2-2 0,-1-1-1 0,0 0-2 0,0 1-2 0,-1 0-7 16,1-1-4-16,0 3-11 0,-4-3-10 0,4 1-8 0,0 0-11 0,0 1-11 16,0-2-15-16,2-2-23 0,0-1-30 0,-1 1-35 0,2-1-39 0,2-2-36 0,-2-1-36 15,4-2-28-15,-1-3-22 0,3 0-11 0,-1-3-4 0,1-3-2 16,1-3-1-16,1-2 3 0,1-2 5 0,2-3 17 0,-3-2 23 0,1-1 29 0,1-5 31 0,3-2 34 0</inkml:trace>
  <inkml:trace contextRef="#ctx0" brushRef="#br0" timeOffset="12021.03">20377 2504 118 0,'0'5'162'0,"0"1"20"16,-4 1 17-16,0-1 6 0,-1 3 5 0,0-3 3 0,2 2 0 0,-2 2 2 16,-1 0 1-16,-2 1 0 0,4 0-1 0,-3 2-34 0,2 5-53 0,0-3-38 15,2 3-29-15,-3 0-16 0,2 3-9 0,-1 1-1 0,2-1 1 0,-4 7 3 16,4-2 7-16,-3 1 2 0,1 3 2 0,2 0 4 0,-2 4 3 0,3-1 2 15,-1 0 6-15,2 2-2 0,-3 0-3 0,1 1-6 0,2-3-5 0,1 0-3 16,-2-1-6-16,2 0-3 0,0-3-3 0,0-1-1 0,2-1 1 0,-2-2 0 0,1-3 2 16,1 2 1-16,-1-6 2 0,1 0-1 0,1-2 3 0,-1-3 1 0,-1 1 6 15,1-2-1-15,0-1 0 0,-1-2 0 0,3-3-2 0,-4 1-2 0,1-2-2 16,-1-2-2-16,0 0-4 0,0-3 0 0,0 0-2 0,0 0 0 0,0 0 1 0,0 0-3 16,0 0-3-16,0 0-2 0,-1 0-1 0,-1-4-3 0,-1 2-6 15,-2-3-18-15,0 1-22 0,-1-4-29 0,-3 0-35 0,-1-2-40 0,-1-4-43 0,-3-1-40 16,-1-3-38-16,0 0-39 0,-3-3-39 0,-1-2-17 0,0-3-9 0,0 0-1 15,-3-3 2-15,3 1 14 0,0-1 20 0,-1-1 29 0,2 0 32 0,-1 0 38 16,2 2 41-16,1 0 36 0</inkml:trace>
  <inkml:trace contextRef="#ctx0" brushRef="#br0" timeOffset="12461.2">19891 2811 33 0,'3'-1'93'0,"-1"-1"11"0,1 1 5 0,1-1 5 16,-3 0 1-16,2-1 1 0,3 1 3 0,-3 1 1 0,2-1 7 0,2 0 4 15,-1-1-5-15,3 1-10 0,-1 1-21 0,4-1-25 0,-4 0-11 0,2 1-3 16,2-2-2-16,-3 3 4 0,4-3 4 0,-4 2 7 0,4-2 2 0,-4 3 3 15,1-2 1-15,1 1-2 0,-2 1-1 0,3-2-3 0,-2 2-1 0,0-2-4 0,0 1-1 16,-1 1-7-16,-1 0-3 0,-2 0-7 0,2 0-7 0,-1 0-5 0,-1 0-6 16,-2 0-6-16,0 0-4 0,-4 0-4 0,1 0-3 0,-1 0-3 0,0 0-3 15,0 0-1-15,0 3-3 0,-1 0-1 0,-3 1-1 0,1 1-3 0,-2-2-5 16,-1 3-5-16,0 1-9 0,0 0-11 0,-3-1-12 0,0 4-9 0,0-1-10 16,-1 0-9-16,-1 2-8 0,0-1-4 0,1 0-4 0,-2-1-2 0,2 2 0 15,1-3 3-15,-2 1 2 0,5-2 6 0,-2 0 8 0,1-2 12 0,1 0 10 0,3 0 10 16,0-1 8-16,1-3 10 0,1 1 8 0,1-2 6 0,0 0 4 0,0 0 2 15,0 2 2-15,1-1 1 0,1 2 1 0,1-2 1 0,-1 0 0 0,4-1 2 0,-5 3 2 0,4-3 1 0,0 0 2 16,0 0 1-16,0 0 2 0,-1 2-1 0,2-2 0 16,1 0 2-16,-4 0-2 0,2 0 1 0,0 2 0 0,-1-2-1 0,1 1 0 15,-2-1-3-15,0 4-1 0,-1-2-2 0,-1 1-2 0,-1-2 1 0,0 3-2 16,0 1 1-16,0 0-2 0,-1 1-1 0,-3 1 0 0,1 2 1 0,-3 0-1 16,2 0-1-16,-5 2 0 0,3 2 1 0,-2-2 1 0,-3 2 0 0,2 1-1 15,-4-1-1-15,4 1-1 0,-3 0 0 0,0 0 1 0,-1 1 0 0,2-2 0 16,-1 2 0-16,0-1 1 0,0-1 1 0,2 1 2 0,1-2 0 0,-2 0 5 15,3-1 5-15,1 1 5 0,-1-3 6 0,4-1 2 0,-2-1 1 0,3-1 0 0,1 0 3 16,0-3-1-16,2-3-1 0,0 3 2 0,4-3 0 0,-3 1-2 0,5-1-3 0,-1-1-3 16,1 0-5-16,1-1-4 0,1-4-3 0,2 1-5 0,0-1-3 15,0-2-10-15,2-4-16 0,1 1-18 0,1-1-21 0,0-3-21 0,0 0-24 0,2-2-20 16,2 1-21-16,-2-3-8 0,-1 1-5 0,3-2-3 0,-1-1 0 16,-1 1 0-16,1-1 3 0,-2 1 9 0,2 1 14 0,-3-2 18 0,4 0 21 0</inkml:trace>
  <inkml:trace contextRef="#ctx0" brushRef="#br0" timeOffset="12887.97">20331 2782 32 0,'6'-8'96'0,"2"1"15"0,-2 1 13 0,-2 1 11 0,0-1 12 0,1 1 7 16,0 1 7-16,-1 0 8 0,1 0 7 0,2 1 7 0,-3-2 2 0,3 2-17 16,-1-1-32-16,2 1-17 0,0-2-10 0,0 3-9 0,-2-1-8 0,3 2-6 15,-1-3-7-15,1 3-3 0,0 1-1 0,-1-3 0 0,-2 2-1 0,2 1 1 0,1 0 1 16,-2 1 1-16,-1 2-4 0,2-3-1 0,1 1-4 0,-2 3-3 0,-1-3-5 16,1 2-3-16,-1-1-3 0,2 2-5 0,-4-2-5 0,1 4-4 0,-2-3-5 0,2 2-1 15,-2 1-1-15,-1-3 5 0,0 5 5 0,-1-2 6 0,-1 2 6 0,-1 1 9 16,-1 0 6-16,0 0 8 0,-2 1 5 0,0 2 4 0,0-1 1 0,-3 2 1 15,-2 0 0-15,1 0-5 0,-2 0-4 0,1 1-8 0,-4-1-9 0,0 1-6 16,0 0-8-16,0-2-7 0,-3 1-9 0,2-1-10 0,-3 0-9 0,2-1-9 16,-1-2-12-16,2 1-19 0,-2-2-24 0,2-1-24 0,0-1-20 0,0 0-24 15,1-1-20-15,0-4-23 0,0 3-24 0,1-3-18 0,2-1-15 0,-1-1-13 16,1-2-9-16,1 1-3 0,1-2 1 0,2 0 15 0,-2-1 15 0,4-1 20 16,0-1 21-16,0 1 21 0,0-1 20 0,3-1 23 0,-1 0 22 0,1-1 20 0,1 0 19 15,0 3 17-15,1-3 17 0,1 5 14 0,-1-3 15 0,4 4 13 0,0-2 14 0,0 3 13 16,1 0 14-16,3 2 13 0,1 0 16 0,-2 0 12 0,4 4 14 15,1-1 7-15,0 2 6 0,0 2 7 0,1 1 5 0,2 2 7 0,-4 2 11 0,4 1 20 16,-2 0 22-16,0 4 10 0,-1-2 8 0,1 1-5 0,-3 3-7 0,2-1-9 16,0 0-10-16,0 0-8 0,-1 0-7 0,-1-2-8 0,0 2-10 0,2 0-13 15,0-2-16-15,-3-1-28 0,2-1-32 0,-1 1-24 0,1-2-19 0,-2-1-9 16,-1 1-4-16,2-1-3 0,-1-2-3 0,0 1-4 0,2-3-4 0,-1 1-8 16,0 0-7-16,2-4-23 0,-4 2-32 0,1-2-37 0,2 1-41 0,-4-4-40 15,5 2-45-15,-4-4-40 0,-1 0-40 0,2-1-36 0,-1-2-34 0,1-2-26 16,-1 1-20-16,2-3-5 0,0-1 0 0,-1-1 19 0,4-1 28 0,-3 1 39 0,2-5 42 15,-4 0 42-15,3-3 42 0,-2 1 41 0,2-3 39 0,-4-4 34 0</inkml:trace>
  <inkml:trace contextRef="#ctx0" brushRef="#br0" timeOffset="13254.89">21443 1918 53 0,'1'-6'118'0,"-2"-1"16"16,1 0 11-16,-4 4 10 0,1-2 8 0,1 0 6 0,-1 2 9 0,2 0 4 0,-3-1 5 16,1 2 1-16,2 0 2 0,-1 2-25 0,2 0-39 0,0 0-27 0,0 0-24 15,-3 0-15-15,3 2-6 0,0 0-2 0,0 3 6 0,0 0 6 0,3 1 9 16,0 5 10-16,-1 0 10 0,3 4 11 0,-2 2 13 0,0 3 15 0,4 2 15 0,-3 2 14 16,4 5 14-16,0-1 8 0,-2 4 6 0,2 0-2 0,1 2-5 0,0 3-12 15,-1 2-16-15,-2 0-12 0,2 3-14 0,0 2-11 0,-4 0-15 0,3 0-13 16,-4 1-14-16,3 1-14 0,-3-2-16 0,-3-1-10 0,3-1-7 0,-3-2-4 15,2-2-1-15,-2-1 0 0,0-2 4 0,0-2 1 0,0-3 0 0,0 0 1 16,0-2 1-16,-2-4 0 0,2 1-3 0,0-2 1 0,-1-1 2 0,-1-2 0 0,2 1-2 16,0-4-4-16,-1 0-3 0,1 0-4 0,-5-2-3 0,5-4-4 0,-1 3-3 15,-1-2-1-15,0-4 0 0,1 2-1 0,-2-2 0 0,-1-2-1 0,1-1-2 16,-2-1 1-16,2-1 0 0,-2 1-3 0,-1-3-4 0,-2-1-18 0,0-1-21 0,-1-1-37 16,-4-3-46-16,0-2-49 0,0-1-53 0,-5-4-47 0,-1-5-49 15,0-1-43-15,-2-5-44 0,1 0-20 0,-2-6-8 0,1-2-2 0,-1-3 2 0,0-1 14 16,3-2 23-16,0 2 39 0,0-1 46 0,5 1 48 0,-2 0 50 0,7 1 49 15,-3 3 49-15</inkml:trace>
  <inkml:trace contextRef="#ctx0" brushRef="#br0" timeOffset="13383.3">21141 2570 69 0,'2'-6'107'0,"-2"2"16"0,0-1 14 0,-2 4 11 0,0-2 11 0,-1 3 12 0,0 0 7 31,-1 0 8-31,0 3 7 0,0-3 5 0,-1 3-10 0,2 0-17 0,-3 1-22 16,3 1-26-16,-2 1-17 0,1 1-13 0,-1-1-11 0,0 3-13 0,-1 0-10 16,1 0-12-16,-1 1-8 0,1 0-9 0,0 2-8 0,0-4-9 0,1 4-16 0,-1-3-20 15,4 1-28-15,-3 0-29 0,3-1-32 0,-1 0-33 0,2-1-28 0,2-2-24 16,1-1-11-16,0 0-6 0,2-2-2 0,2-1 2 0,2-2-1 0,0-4 3 0,2 2 13 15,2-5 16-15,2 0 25 0,0-2 26 0,4-1 29 0</inkml:trace>
  <inkml:trace contextRef="#ctx0" brushRef="#br0" timeOffset="13524.3">21533 2615 70 0,'23'2'111'0,"-1"5"14"0,-2-2 15 0,-3 1 14 0,-1 0 14 0,-1 1 12 16,-2 2 12-16,1-1 8 0,-3 0 6 0,1 2 7 0,2-1 3 0,-5 3-28 16,4-1-44-16,-2 1-23 0,-2-1-14 0,2 3-15 0,-3-2-13 0,0 0-15 15,0 2-12-15,1-2-17 0,-2-1-14 0,-2 1-22 0,1 2-26 0,2-4-28 0,-4-1-29 16,1 0-31-16,0-2-33 0,0 1-28 0,0-2-22 0,1-1-11 0,-2-2-6 15,3 1-2-15,-2-4-1 0,0-1 4 0,-1-3 2 0,4 0 14 0,-2-4 17 16,-1-1 24-16,3-2 24 0,-1-2 32 0</inkml:trace>
  <inkml:trace contextRef="#ctx0" brushRef="#br0" timeOffset="13804.11">22339 1470 72 0,'-2'12'161'0,"1"-1"28"0,-1-2 22 0,2 1 8 0,-1-4 8 16,1-1 3-16,-2 0 0 0,2-2 1 0,0-3-1 0,2 6 2 0,-1-3 0 0,1 1-26 16,1 1-40-16,5 1-46 0,-4 2-50 0,1-1-27 0,2 4-21 15,-1-2-9-15,3 2-7 0,-2 0-3 0,-1-2 0 0,1 2-1 0,-3-1-1 0,4 0 0 16,-3-1 0-16,0-1-1 0,1 2 1 0,0-4 0 0,0 3-1 0,1-3-3 15,-2 2-5-15,-1 0-14 0,1-3-21 0,0 1-22 0,-1 0-25 0,0 0-24 16,-1-4-23-16,-2 2-25 0,-1 0-25 0,0-4-21 0,0 0-13 0,-3 3-6 16,0 0-3-16,-1 1 1 0,-3-2 5 0,2 0 14 0,-3-2 20 0,0 2 23 0,-1 0 25 0,0-2 23 0,0-2 24 15</inkml:trace>
  <inkml:trace contextRef="#ctx0" brushRef="#br0" timeOffset="13978.11">22263 1796 11 0,'-2'11'105'0,"-1"-2"18"0,1 4 10 0,-1-2 11 0,2 1 7 16,-2-1 6-16,1 1 8 0,1-1 5 0,-1 3 4 0,2-1 6 0,-1 1 6 15,1 1-15-15,0 1-23 0,1-1-22 0,-1 1-25 0,0 3-11 0,2-2-9 0,-1 0-6 16,4-1-4-16,-4-1-5 0,2 1-5 0,1-4-5 0,-3 2-3 0,3-5-6 16,-3 2-4-16,2 0-3 0,1-2-8 0,-1 1-7 0,0-3-6 0,1 1-11 15,0-1-13-15,-1-2-18 0,0 0-20 0,0-1-23 0,0-2-19 0,2 0-19 16,-2 0-18-16,1-4-15 0,-3 0-18 0,5 0-15 0,-3-1-16 0,1 1-16 16,-3-6-11-16,4 3-1 0,-2-1 5 0,2-3 14 0,-2 1 17 0,2-2 20 15,-4 1 18-15,4-2 18 0,-2 1 18 0,0-2 14 0,1 1 15 0</inkml:trace>
  <inkml:trace contextRef="#ctx0" brushRef="#br0" timeOffset="14241.11">22389 2025 79 0,'4'-5'92'0,"-3"2"13"0,3 0 11 0,-3-1 9 0,1 2 10 0,-1 0 10 16,4 2 10-16,-2-3 9 0,2 2 9 0,0-1 9 0,-1 0-10 0,1 1-21 0,4-1-8 16,-2-2-7-16,-1 2-4 0,4 1-2 0,1 0-3 0,-3-1 1 0,1-1 4 15,4 1 3-15,-2 0 4 0,0-1 3 0,1 1 4 0,1-1 5 0,3 1 4 16,-3 0 7-16,2 0 4 0,0 0 2 0,0-2-2 0,-2 3-2 0,3-2-6 16,-3 0-9-16,-1 2-9 0,4 0-12 0,-5-2-9 0,3 2-10 0,-3 1-12 15,1-2-11-15,-2 2-12 0,2 0-14 0,-4 0-10 0,2 0-10 0,-2 0-7 0,-1 0-5 16,-1 0-2-16,2 2 0 0,-3-2-2 0,0 1 0 0,-1 3-3 15,0-3-3-15,0 2 0 0,1-2-1 0,-2 2-1 0,-2-1-2 0,3 0-1 0,-3 1 0 16,-1-2 0-16,0-1 1 0,2 4-2 0,-2-4-2 0,0 3-2 0,-2 1-2 0,2-1 0 16,-1 2 2-16,-3-2-2 0,1 4-2 0,-3-2-1 0,2 3-1 15,-3-1-4-15,1 3-10 0,-2-2-16 0,-3 1-23 0,0 1-29 0,-3 0-36 0,2-1-31 16,0 0-33-16,-4 1-35 0,2-1-39 0,0-4-31 0,-1 4-32 0,0 0-23 16,-2-3-25-16,4 1-18 0,-4 1-17 0,4-2 3 0,0 0 14 0,-3 0 28 15,3 1 32-15,2 0 32 0,-1-2 32 0,4 2 35 0,0-2 37 0,-2-1 34 16,4 1 30-16,1-3 26 0</inkml:trace>
  <inkml:trace contextRef="#ctx0" brushRef="#br0" timeOffset="14888.95">22516 2227 39 0,'3'1'86'0,"2"-1"11"0,1 2 11 0,-1 0 8 0,0-2 8 16,-4 0 8-16,2 0 8 0,-3 0 11 0,4 0 8 0,1 0 8 0,-2 0 9 15,3 0-7-15,-2-2-12 0,3 2-7 0,-2-2-5 0,1 2-4 0,3-1 0 0,-1-1 1 0,-1 1-4 0,-1-2-2 16,3 2-5-16,-1 1-3 0,-1-1-5 0,1-2-6 16,-1 3-7-16,1 0-8 0,0 0-13 0,0-3-7 0,2 2-10 0,-2-1-8 15,-2 2-10-15,0-2-7 0,4 2-4 0,-6-1-6 0,1 1-5 0,0-2-5 16,-2 0-5-16,1 2-7 0,-4 0-7 0,0 0-4 0,0 0-1 0,0 0-1 15,0 0 1-15,0 0-1 0,-2 4-2 0,-1-1-2 0,-2 0-1 0,0 3-4 16,-1-1-4-16,-5 1-6 0,1 0-6 0,-1 3-4 0,-1 1-3 0,-3-2-2 16,0 2-1-16,2 1 0 0,-3-1-3 0,2-3 1 0,0 4 2 0,2-1 0 0,0-1 2 15,1-4 3-15,1 4 5 0,2-3 5 0,2-2 6 0,0 0 4 0,3 0 4 16,-1 0-1-16,1-2 2 0,3-2 0 0,0 0 2 0,0 0-2 0,0 0-1 16,0 1 1-16,2 0 0 0,-1 2 1 0,3-3 0 0,-3 0 1 0,4 0 2 0,1 0 1 15,-1 0 1-15,1 0 2 0,1 0 3 0,-1 0 1 0,5-3 0 0,-2 2 0 16,1 0 3-16,1-1 0 0,0 0 1 0,0-1 0 0,0 0 0 0,-1 0-2 15,1 1-1-15,0-1-1 0,-2-1 1 0,1 2-1 0,-1-1 1 0,-1-1 1 16,0 2-2-16,0 2 0 0,-2-3-2 0,1 1 1 0,-3 2 0 0,1-3 0 16,-1 2-1-16,-3-1 1 0,1 0-1 0,-2 2 1 0,0 0-1 0,1 0-1 15,-1 0-3-15,0 0 1 0,0 0-1 0,-1 0 0 0,-2 2-2 0,-1 0-3 16,-2 2-6-16,1-3-7 0,-3 3-6 0,-3 2-6 0,2-1-8 0,-3 3-10 0,-2 0-9 16,1 0-7-16,-2 3-6 0,0 0-2 0,2 1-3 0,-4-1 2 0,4 2-1 15,0-2 4-15,-3 1 2 0,6-2 6 0,-1 1 7 0,0-1 7 0,3 1 7 16,0-1 9-16,0-2 9 0,2 0 7 0,0 0 5 0,1 1 3 0,0 0 1 0,1-4 2 15,0 4 0-15,-2 0 1 0,3-3 1 0,2 1 1 0,-3-1 1 0,1 3-1 16,-2-4 0-16,4 1 0 0,-3 1 1 0,1-1 1 0,-3-1 0 0,3 1 1 16,0-1-1-16,-2-1 1 0,4 2-1 0,-4 0 1 0,1-1 2 0,1 0 0 15,2 2 1-15,-5-2 4 0,3 1 3 0,1-2 2 0,0 0 3 0,1-1 2 16,-1 1 0-16,0-1 4 0,2-2 2 0,0-1 3 0,0 0 1 0,0 0 1 16,0 0 2-16,0 0 1 0,0 0 3 0,0 0 1 0,0 0 4 0,0 0 1 0,0 0 2 15,0 0 3-15,0 0 2 0,0 0 1 0,0-1 0 0,4-2 1 0,-4 2 0 16,1-2 1-16,3 0-3 0,-3-1-5 0,2 0-4 0,3-2-3 0,-3-1-6 15,2-1-6-15,2 0-6 0,-1 0-4 0,3-4-3 0,-1 1-2 16,2 0-4-16,0-1-3 0,2 2-3 0,-1-3-1 0,3 2-1 0,1 1 2 0,-1-3-1 0,2 4 1 16,1-3 1-16,1 1 1 0,-1 2-1 0,0-1 0 0,2 2-2 0,1-1-2 15,-2 2 2-15,1-2-1 0,-1 2 1 0,0 1 0 0,0-2-2 0,-2 2 2 0,1 1 1 0,-3-1-1 0,0 0-3 16,-1 1-1-16,-3 0 1 0,2 0 0 16,-4 1 1-16,0 0-6 0,1 1-7 0,-2-2-11 0,-1 1-13 0,-1 3-18 15,-2-2-15-15,0-1-23 0,1 1-26 0,-3-1-26 0,-1 1-29 0,-1-2-31 16,1 1-32-16,-4 0-23 0,1-1-24 0,0-1-6 0,-2-2 3 0,0 2 8 0,1 1 13 15,-6-2 16-15,4 1 17 0,-2-3 22 0,-2 3 25 0,0-2 26 16,-2 0 31-16,3 0 30 0</inkml:trace>
  <inkml:trace contextRef="#ctx0" brushRef="#br0" timeOffset="15413.03">22712 2107 66 0,'5'1'101'16,"-5"-1"13"-16,0 4 6 0,0-4 6 0,0 3 2 0,0-3-1 0,0 5 2 15,0-3 1-15,0 0 0 0,-2 2 1 0,-1 0-13 0,3 2-17 0,-1-1-16 16,1 4-16-16,0-1-4 0,-2 4-2 0,0-1 3 0,1 3 7 0,-1 1 8 15,-1 0 9-15,0 1 6 0,0 0 7 0,-1 3 2 0,1-1-1 0,-2 4 0 16,-1-2-3-16,2 2-6 0,-1 0-10 0,0 2-10 0,-2 0-10 0,0 1-12 16,2 0-13-16,-3 0-11 0,3-1-8 0,-3 2-7 0,2-1-7 0,2-2-3 15,-3-1-2-15,2 0-1 0,0-2-3 0,1-2-1 0,-1 1 0 0,1-5-3 0,0 1 0 16,3 0 2-16,-3-2 1 0,3 1 1 0,-1-2 2 0,1-1-2 0,-1-1-1 16,0 0 1-16,2-1 0 0,0-1 0 0,0 0-1 0,0-1 1 0,0-2-1 15,0 0 0-15,2 0-4 0,0-3-6 0,-2-2-8 0,0 4-8 0,0-4-12 0,0 0-9 16,0 0-6-16,3-3-10 0,-2 2-8 0,3-3-5 0,1 1-4 0,-4-2 0 15,7-1-3-15,-4-1 2 0,1-1 5 0,2-2 6 0,-1 2 8 0,3-5 9 16,1 3 10-16,0-1 11 0,0 1 11 0,0-2 11 0,0 2 13 0,0-1 12 16,2 2 12-16,-1 1 8 0,1 0 11 0,-2-1 8 0,1 3 4 0,1-1 8 15,0 1 7-15,-3 1 8 0,5-1 4 0,-2 3 8 0,-2-1 4 0,-2 1 3 16,4 1-1-16,-2 1 0 0,-2 1-1 0,4 0-6 0,-4 0-4 0,1 0-3 0,0 1-3 16,-1 1-4-16,2 1-7 0,-2 1-5 0,-2-1-4 0,1 0-8 0,-3 2-3 15,1-2-4-15,-1 3-2 0,1-2-3 0,-3 4-4 0,-1-4-2 0,1 3-3 16,-2 0-3-16,-2 1-2 0,1 1-4 0,-1 2 0 0,-3-1-1 0,1 2-2 0,-4-1-1 15,2 3-4-15,-2 0-2 0,-2 2-1 0,-2-1-2 0,0 1 0 16,-2-1-1-16,2 3-1 0,-6-2-1 0,2 0 0 0,-1 1 0 0,3-1-3 0,-3 2 1 16,0-4 0-16,0 1-1 0,3 0 2 0,-2-2-1 0,3 0 1 0,3-2-2 15,-2-1-1-15,6 0-1 0,-1 1 1 0,3-6-2 0,-2 2-1 0,4-1 2 16,2-1-1-16,0-1 1 0,2 2-1 0,-1-5 0 0,4 2 3 0,-1 1-1 0,1-3 1 0,0 3 2 0,3-4 1 0,1 3 1 16,-1-3-1-16,4 0 2 15,-4 0 2-15,4 0 1 0,-1 0-2 0,2 0-1 0,-1-3-2 0,-2 1-10 0,4 0-10 16,-3 1-19-16,-1-3-18 0,1 1-27 0,-2 0-27 0,-1-2-31 15,3 2-33-15,-3-2-31 0,0-2-33 0,-1 0-30 0,0 0-31 0,0-1-13 0,-1-2-3 16,0 0 5-16,-1 0 9 0,1-1 16 0,-1-3 16 0,-2 1 26 0,0-2 27 16,1 0 30-16,-1-4 32 0,-1-1 32 0</inkml:trace>
  <inkml:trace contextRef="#ctx0" brushRef="#br0" timeOffset="15601.04">23063 2307 118 0,'6'-6'152'0,"-1"1"19"16,0 4 12-16,-2 0 10 0,3 1 5 0,-4 0 3 0,1 1 4 0,-1 4 7 15,1-1 8-15,-2 2 5 0,3 1 4 0,-1 1-32 0,0 3-49 0,-1 0-33 16,-1 4-25-16,4 0-19 0,-4 1-11 0,-1 2-8 0,0 1-3 0,-1 1-6 0,1 1-5 16,-5-2-5-16,2 0-11 0,1 1-7 0,-1 2-7 0,-2-2-16 0,2 1-18 15,2-3-22-15,-3 1-21 0,1-4-23 0,3 1-20 0,-1-3-17 0,1 0-18 16,0-3-14-16,0-2-13 0,0-2-15 0,1-2-16 0,-1-4-12 0,0 0-9 0,5-6 6 16,-2 2 10-16,4-5 19 0,-4-1 21 0,2-2 17 0,2-3 21 15,1 1 17-15,0-4 16 0,0-2 16 0,1 1 15 0</inkml:trace>
  <inkml:trace contextRef="#ctx0" brushRef="#br0" timeOffset="15914.83">23256 2224 77 0,'6'-32'93'0,"2"0"13"16,-2 4 11-16,2 0 11 0,-3-1 13 0,3 4 13 0,-2 0 12 0,2 3 14 16,-3 2 12-16,2 3 6 0,-3 2 5 0,2 2-8 0,-1 3-13 0,0 2-2 15,-2 3 1-15,0 0 7 0,2 2 4 0,-2 3 15 0,2 0 14 0,-2 0 13 16,2 3 10-16,-2 4 2 0,2-1-3 0,-2 2-5 0,0 4-5 0,5 3-7 0,-4 4-8 16,1 1-9-16,2 2-7 0,-1 4-14 0,-1 2-13 0,2 6-20 0,-3 0-22 15,1 5-22-15,-2 5-18 0,0 2-11 0,0 2-7 0,-3 5-8 0,2 2-7 16,-2 2-7-16,-2 3-4 0,2 0-3 0,0 2 1 0,-1 0-1 0,1-1 2 15,0-2-1-15,0-1-1 0,0-3 0 0,1-2 1 0,-1-3 0 0,2-4 2 0,-1-2 3 16,3-3 2-16,-2-5 4 0,0-1 5 0,0-2 1 0,-1-4-2 0,1-3-1 16,-1-3 0-16,1-1 0 0,0-2 3 0,-2-2 0 0,1 0 0 0,-1-4 2 15,2 0-1-15,-1-3-37 0,-1 2-28 0,0-5 0 0,0 0 0 0,-1-1 0 16,1-3 0-16,-2 1 0 0,1 0 0 0,1-3 0 0,-4 1 0 0,1-3 0 0,2 1 0 16,-3-1 0-16,-2 0 0 0,2-1 0 0,-3 0 0 0,1-3 0 0,-7 1 0 0,2-2 0 0,-2-1 0 15,-2-1 0-15,-1-1 0 0,-5-4 0 0,3-2 0 16,-2-1 0-16,0-2 0 0,-1 0 0 0,2-2-133 0,-1-1-124 0,1 2-66 0,1-2-77 15,3 0-80-15,0 2-55 0,1-1-46 0,5 2-9 0,-3 4 3 0,3 0 13 16,1 1 17-16,0 2 21 0,3 0 23 0,2 1 28 0,0 1 33 0,0-2 57 16,3 2 66-16,6-2 80 0,1-3 85 0</inkml:trace>
  <inkml:trace contextRef="#ctx0" brushRef="#br0" timeOffset="16057.81">24050 3022 71 0,'43'13'249'0,"-4"1"114"0,-5-3 65 0,-4-3 42 16,-5 1 26-16,-3-3 16 0,-7-1 7 0,0-2 4 0,-6-1 2 15,-1-2-2-15,-3 0-1 0,-1 0-3 0,1-2-66 0,-1 2-95 0,-1 0-128 0,3-1-140 16,-5 1-119-16,2 0-109 0,-3 0-103 0,0 0-104 0,0 0-72 0,-3 5-59 0,-3 1-27 16,-3 2-10-16,-3 0-7 0,-5-1 0 0,0 2 5 0,-7 0 9 0,-3-1 23 15,-1 0 29-15,-4-1 56 0,-3-2 67 0,-1 0 80 0,-1-4 89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2:55:40.947"/>
    </inkml:context>
    <inkml:brush xml:id="br0">
      <inkml:brushProperty name="width" value="0.05292" units="cm"/>
      <inkml:brushProperty name="height" value="0.05292" units="cm"/>
      <inkml:brushProperty name="color" value="#FF0000"/>
    </inkml:brush>
  </inkml:definitions>
  <inkml:trace contextRef="#ctx0" brushRef="#br0">21324 2426 23 0,'-2'-7'108'0,"-1"-1"16"0,0 3 11 15,-2-1 9-15,2-1 9 0,-2 1 9 0,2-1 8 0,0 1 8 0,-5 1 11 0,5-1 8 16,-2 2 7-16,2-1-12 0,0-1-24 0,-1 3-21 0,1 0-20 0,-3-1-10 16,2 2-5-16,0-1-3 0,0 1-2 0,-1-1 1 0,1 2 1 0,0-3-1 15,-2 4-1-15,1-1-1 0,0 1-1 0,0 0-2 0,2 0 0 0,-2 0-4 16,-1 1-5-16,3 3 0 0,-2-3-5 0,0 3-2 0,1 0-6 0,0 2-8 16,0-1-9-16,-2 3-4 0,2 2-3 0,0 2 1 0,0 1-3 0,0 2-1 15,2 4-4-15,-1 2 3 0,1 1 0 0,1 2-1 0,-1 3-2 0,0 1 0 16,2 3-2-16,4-2 0 0,-4 4-1 0,3-2-5 0,0-1-3 0,0 2-7 0,4-3-6 15,-3-2-5-15,4 1-3 0,-2-4-4 0,2-2-5 0,1-4-2 0,1 1-1 16,1-4 3-16,-1-2 5 0,2-2 3 0,0-2 4 0,2-1 4 0,-1-3 4 16,-1 0 4-16,6-4 5 0,-4 2 3 0,3-6 2 0,-1 0 5 0,1-2 2 0,2-2-1 15,1-4 0-15,0-2-3 0,0-3-3 0,0-2-5 0,2-3-2 0,0-2-3 16,-3-2-5-16,3-4-5 0,-2-1-4 0,0 1-4 0,-2-3-2 0,3-2-2 16,-7 1-2-16,2-2 2 0,-3 2 2 0,-2-3 3 0,-2 3 0 0,-3-1 2 15,-1-1 5-15,-2 2 4 0,-3 0 5 0,0 0 4 0,-3 1 6 0,-3 0 4 16,1 3 4-16,-4 0 4 0,1 4 3 0,-2 0 0 0,-1 6 0 0,0 0-2 15,0 1-2-15,-1 7-1 0,0-1-4 0,-2 4-6 0,3 1-5 0,-2 4-6 16,-2 1-4-16,0 2-6 0,-2 0-8 0,1 2-10 0,-1 1-12 0,1 2-12 0,-1 1-15 16,-1 2-22-16,5 0-23 0,-1 0-44 0,2 3-53 0,0-3-65 0,3 0-70 15,1 2-72-15,3 1-71 0,2-1-33 0,2 1-11 0,2 1-2 0,1-1 3 16,3-1 10-16,0 0 12 0,-1-2 18 0,4 1 23 0,0 0 45 0,2-5 53 0,-1 0 65 16,0-1 73-16</inkml:trace>
  <inkml:trace contextRef="#ctx0" brushRef="#br0" timeOffset="466.25">21784 2467 102 0,'-1'4'226'0,"1"0"42"0,0-1 39 16,-2 1 38-16,2-4 23 0,0 0 15 0,-2 1 5 0,2 2 1 0,0 1 1 16,0-4-1-16,4 0-1 0,-3 1 4 0,7-1-72 0,-4 0-98 0,4 3-61 15,2-3-40-15,2 1-39 0,1 1-38 0,3-1-17 0,2 3-11 0,0-1 2 16,4 1 4-16,1 4 7 0,0-2 6 0,4 3 8 0,0 0 7 0,3 4 6 16,2-2 7-16,3 4 3 0,-1 2 2 0,1 1 4 0,5 2 2 0,1-2 1 15,-2 2-4-15,4 2-2 0,1-1-3 0,2 1-2 0,2-1-5 0,-1-1 0 0,4-1-2 16,1 1 1-16,-1 1 3 0,2-5 2 0,2 1 4 0,2-1 2 0,0 0 1 15,2-2 1-15,-2 1-2 0,1-1-1 0,-1-1-3 0,0-2-2 0,2 2-1 16,-4-2-5-16,-1-1-7 0,-2 0-3 0,-2 1-6 0,-3 0-4 0,-2-3 2 0,-4 2-4 16,-1-2-1-16,-2 1 3 0,-5 0 1 0,-3-4 0 0,-2 4 1 0,-2-4 1 15,-2 1-1-15,-2 0-1 0,0-1 0 0,-6-1-3 0,-1 2 0 0,1-3-3 16,-2 0-6-16,-3 1-4 0,-1-3-3 0,1 3-4 0,-1-2-4 0,-4 1-2 16,-1-2-2-16,1-1-1 0,-2 4-1 0,0-4-2 0,-4 0 0 0,0 0 0 15,1 0-1-15,-1 0 0 0,0 0-2 0,0 0-1 0,0 0-4 0,0 0-7 0,2-4-10 16,-2 4-13-16,2-1-15 0,-4-3-15 0,0 1-17 0,1 0-23 0,-1-4-26 15,-1 0-44-15,0 1-54 0,-5-5-57 0,2 0-64 0,-2-1-60 0,-5-1-57 16,4 0-39-16,-3-3-29 0,-1 3-5 0,0 0 7 0,-1 0 11 0,1-1 18 16,2 1 20-16,-2 1 25 0,2 0 45 0,1-1 53 0,1 3 60 0,1-4 62 0,2 4 62 15</inkml:trace>
  <inkml:trace contextRef="#ctx0" brushRef="#br0" timeOffset="592.23">23904 2640 64 0,'4'0'186'15,"-3"0"28"-15,-1 0 10 0,0 0 1 0,0 0-15 0,0 0-23 0,0 0-34 16,0 1-37-16,0-1-42 0,0 0-39 0,0 0-19 0,0 0-9 0,3 3-61 0,3 0-86 16,1 0-44-16,-3-1-30 0,3 1-10 0,-2 0-2 0,1 2 15 0,-3-1 26 15,2-1 32-15,-4 0 39 0</inkml:trace>
  <inkml:trace contextRef="#ctx0" brushRef="#br0" timeOffset="1028.25">24062 2779 96 0,'10'3'132'0,"-6"2"24"0,3-2 16 0,-4-1 15 0,0-1 12 0,1 1 9 0,-1-2 7 16,-3 0 6-16,0 0 7 0,1 0 8 0,-1 0-7 0,5 0-13 0,-5 0-22 15,1 0-25-15,2 0-13 0,1-2-7 0,-4 2 3 0,0 0 9 0,0 0 12 16,0 0 15-16,0 0 9 0,0 0 6 0,0 0 1 0,0 0-1 0,0 0-3 16,0 0-4-16,0 0-7 0,0 0-9 0,0 0-10 0,0 0-13 0,0 2-16 0,0-2-20 15,0 0-22-15,0 0-22 0,0 3-12 0,0-3-6 0,0 0-3 0,0 2-1 16,0-2-1-16,-4 3 0 0,4-3 0 0,0 0 0 0,-3 2 47 16,3-2-54-16,0 2-4 0,0-2 1 0,-1 3-1 0,-1-2-5 0,-1 1-7 15,2 1-6-15,1-3-8 0,-2 5-4 0,1 1-4 0,-3 2-3 0,3 4-2 0,-3 1-1 16,1 3 0-16,2 4 3 0,-3 6 1 0,1 3 1 0,0 2 4 0,0 4 4 15,2 1 5-15,-1 2 6 0,2 1 3 0,2 0 6 0,-2-1 3 0,1-1 6 16,4-2 1-16,-1 0 5 0,1-4 6 0,2-2 1 0,-1-1 0 0,3-4 0 16,-1 1 1-16,2-3-5 0,2 0-7 0,0-3-1 0,0-1-1 0,2-2-3 15,1-3-3-15,0 1-6 0,1-3-1 0,2 0-5 0,-1-3-2 0,4-1-3 16,-1-2-5-16,-1 0-1 0,5-4-2 0,-2-1-1 0,0 0 2 0,0-2-1 0,0-4-10 16,0 1-4-16,-1-3 0 0,0-3 0 0,1-1 0 0,-3-4 0 0,0 1 0 15,-1-4 0-15,2 0 0 0,-1-3 0 0,-3 1 0 0,1-2 0 0,-3-4 0 16,0 0 0-16,-1 0 0 0,-1-1 0 0,-4-2 0 0,1-3 0 0,-3 1 0 0,0-1 0 15,-5-2 0-15,1 0 0 0,-2 2 0 0,-2-3 0 0,-1 3 0 0,-3 0 0 16,2 5 0-16,-5-3 0 0,3 6 0 0,-5 0 0 0,3 4 0 0,-5 2 0 16,1 1 0-16,-2 3 0 0,-2 2 0 0,0 1 0 0,-3 2 0 0,-2 1 0 15,-1 3 0-15,-3 1 0 0,-2 1 0 0,-1 2 0 0,-4 2 0 0,1 0 0 16,-1 2 0-16,-1 2-64 0,-1 3-80 0,1 0-59 0,2 2-69 0,-1 1-86 0,2 0-88 16,0 2-66-16,1 2-53 0,1-1-20 0,0 0-1 0,-1 0 8 15,2 1 10-15,-1 1 20 0,1-3 21 0,-2-1 25 0,2 1 29 0,-1-3 56 0,0-4 69 16,1 0 84-16,2-1 93 0</inkml:trace>
  <inkml:trace contextRef="#ctx0" brushRef="#br0" timeOffset="1703.93">21650 4555 71 0,'-5'8'141'0,"-3"1"17"0,-1-3 8 0,0 2 5 0,-2-3 3 0,-3 3 1 15,3-3 0-15,-3 0 1 0,0 1 4 0,0-2 3 0,-1 0 6 0,2 1-21 16,1 2-31-16,1-4-24 0,3 2-25 0,-1 0-5 0,2 0 1 0,2-1 7 0,0 0 8 15,2-1 7-15,2-2 7 0,1-1 6 0,0 0 1 0,0 0 0 0,0 0-4 16,1 1-5-16,1 2-2 0,-1-3 0 0,4 1 5 0,-1-1 9 0,0 0 10 16,1 0 3-16,4 0 0 0,-1-1 2 0,4 1-3 0,-2-3 3 0,3 2 0 0,0 0 3 15,4-2 3-15,-1-1 3 0,5 0-3 0,1-1-8 0,1-1-14 0,1-1-15 16,3-1-17-16,3-2-10 0,2-1-9 0,1 2-6 0,2-5-6 0,2 0-5 16,2 0-3-16,0-3-3 0,4 1-5 0,0-3-6 0,-1 1-5 0,6 2-1 15,-4-5-1-15,5 3-2 0,1-1-4 0,1 2-2 0,0-1-3 0,1-1-1 16,0 1-3-16,2-1-3 0,-2 1-2 0,0-1-3 0,4 3 1 0,-3-3 0 0,1 3-1 15,-2-2-2-15,0-1-2 0,0 2 1 0,-1-1-2 0,0 1 3 0,-1 0 3 16,1-1 3-16,-2 2 2 0,-1-1 4 0,0 1 1 0,0 0 4 0,-2 0-1 16,1 1 1-16,-3 0 6 0,-1 0-1 0,-2 1 1 0,-3 1 6 0,0 0 2 0,-5 0 3 15,1 0-1-15,-3 0 0 0,-2 2 0 0,-1-1-1 0,-4-1-2 16,-1 2-1-16,1 2 0 0,-5-2-1 0,2 2 0 0,-5 0-3 0,-1 1-1 0,-2 0-5 16,-1 1-4-16,0 1-7 0,-6 1-1 0,3 0-3 0,-2-1-3 0,-2 5-2 15,-4-3-1-15,2 3-2 0,-3 1-5 0,0 0-7 0,0 0-10 0,-3-2-11 0,2 0-11 0,-4 2-19 0,-2 2-19 0,-3 0-30 0,-2-2-36 0,-3 3-49 31,-1 0-51-31,-6 3-57 0,-4-1-56 0,0 0-48 0,-4 1-45 0,-4 1-32 0,1 3-24 16,-5 0-5-16,-2-1 4 0,0 4 15 0,-3-2 19 0,0 1 30 0,-3-1 38 16,-1 3 46-16,-2-3 56 0,-2 2 54 0,0-2 57 0,-1-2 50 0</inkml:trace>
  <inkml:trace contextRef="#ctx0" brushRef="#br0" timeOffset="2182.82">20845 4851 93 0,'0'0'209'0,"-4"2"26"16,1-2 17-16,0-2 10 0,-3 1 8 0,1 1 9 0,-3-2 2 0,2 1 2 15,-2 1 1-15,2-2 2 0,-1 0-1 0,3 1 1 0,-1-1-67 0,2 0-96 16,-2 2-49-16,5 0-25 0,0 0-16 0,0 0-12 0,5 2-8 0,-5 1-10 0,4 2-3 16,0 3-3-16,-1 1 0 0,2 2-1 0,0 4 0 0,-1 5 1 0,4 0 2 15,-2 3 1-15,2 3 0 0,-1 4-1 0,0 0 2 0,1 4 1 0,0-3 2 16,0 2 0-16,3 1 1 0,-3-1 2 0,0-1-1 0,4-3 1 0,-3-1 0 16,0-4 0-16,4-1 1 0,-4-3-1 0,2-1 3 0,3-3 4 0,-1-4 6 15,3 0 8-15,-2-5 11 0,2 0 11 0,2-4 15 0,-1-3 20 0,2 0 15 16,1-6 16-16,1 0 6 0,0-4 7 0,1-3 4 0,0-2 4 0,1-5-1 0,1-2-4 15,0-4-5-15,1 1-4 0,0-4-10 0,1-1-13 0,-4-4-13 0,3 0-16 16,0-3-13-16,-3 0-11 0,1-1-7 0,-3-2-3 0,-3 2-3 0,0 0-3 16,-3-3 1-16,-2 3 0 0,-4 0 2 0,2 3 1 0,-6-2 1 0,1 5 1 0,-5 1-1 15,0 1 0-15,-1 1-3 0,-3 5-3 0,0 0-3 0,-6 2-4 0,1 4-2 16,-1 0-1-16,-4 3-3 0,1 0-1 0,-2 3-6 0,-1 1-4 0,-1 4-4 16,-3 1-2-16,1 3-2 0,-2 1-2 0,1 4-4 0,0 1-5 0,-1 5-9 15,0 2-10-15,1 0-17 0,0 3-20 0,2 1-34 0,-1 4-42 0,3 2-41 16,1-2-43-16,0 3-49 0,4 0-49 0,2 0-52 0,2 2-51 0,3-1-20 0,4 3-8 0,1-2 3 0,4 0 10 0,1 4 16 15,4-1 18-15,4-2 36 16,1 1 41-16,2 1 42 0,0-2 47 0,2 1 47 0,1-1 53 0</inkml:trace>
  <inkml:trace contextRef="#ctx0" brushRef="#br0" timeOffset="2684.3">21926 5153 38 0,'-5'10'165'0,"-1"-1"34"0,-2-1 21 0,0 2 15 15,2-2 10-15,-1-1 7 0,-2 0 4 0,5 0 4 0,-1-5 2 0,0 3 1 16,0-1 1-16,0-2-2 0,4 1-51 0,1-3-70 0,1 0-42 0,4 2-32 0,2-1-9 15,1-1-6-15,2 0 8 0,2 0 12 0,4-1 15 0,1 1 22 0,3-2 16 16,1 1 16-16,3-1 10 0,3-2 9 0,-1 1 6 0,4-1 5 0,4-1 1 16,-1 1 4-16,2 1-5 0,1-3-8 0,6 1-14 0,0 0-18 0,1-2-20 15,4 4-20-15,2-2-17 0,-3 0-15 0,4 0-9 0,1 0-6 0,1-1-4 16,0-1-6-16,1 1-4 0,0 0-5 0,-1-1-3 0,2 2-4 0,-1-3 1 0,-1 0 3 16,1 1 1-16,0 1 1 0,0-2-1 0,3 1 2 0,-3 0-2 0,0-2-1 15,0 3 0-15,3-1 1 0,-3 1-1 0,-2-1 1 0,1 2 3 0,0 0 2 16,-1 0 1-16,-1 0 3 0,-1 1 4 0,1 2 6 0,-5-1 6 0,3 2 7 0,-3 0 2 15,2-2 0-15,-2 3 1 0,-2 0 0 0,-2 3-1 0,2-2-2 0,-4 0 0 16,0 2-5-16,0-1-3 0,-3 2-4 0,1 0-8 0,-4-2-12 0,-2 4-7 16,1-3-8-16,-2 0-3 0,-1 2-4 0,-1-1 0 0,-1-2 0 0,-4 2 0 15,0 0-1-15,0-1-1 0,-4 0 2 0,1 0 0 0,-3 1 0 0,-3 0 2 16,2-3 4-16,-7 3-1 0,1-3-6 0,-3 3-2 0,0-4-3 0,-2 1-5 16,-4 0-6-16,-1-1-5 0,0 3-6 0,-3-1-6 0,0 2-10 0,-4-2-11 15,-2 1-16-15,1-1-23 0,-5 1-27 0,0 0-40 0,-2-1-47 0,-4 1-54 0,2-1-55 16,-4 0-56-16,1-2-57 0,1 0-38 0,-3 0-26 0,1 0-10 0,3-2 1 15,-2 0 9-15,1-3 12 0,2 0 21 0,0-1 24 0,2-2 42 0,-1 1 52 0,2-4 57 0,-2 0 61 16,5-2 60-16</inkml:trace>
  <inkml:trace contextRef="#ctx0" brushRef="#br0" timeOffset="2999.3">24597 4595 54 0,'8'-5'182'0,"0"3"35"0,-2 0 21 0,2 2 12 0,-4 0 6 15,0 0 2-15,0 0 1 0,0 2-1 0,0 1 1 0,1 0 0 0,1 0-2 16,-1 0-1-16,1 1-53 0,4-2-80 0,-1 3-45 0,2-1-35 0,-2 1-14 0,3 2-3 16,-1-2 5-16,-1 1 13 0,2-1 21 0,-1 2 22 0,2 0 26 0,-4 0 24 15,3-1 14-15,0 3 15 0,-1-4 7 0,0 3 8 0,3-2 2 0,-1 3 2 16,0-1-4-16,-1-2-7 0,1 3-12 0,0 0-13 0,0-2-20 0,-1 2-23 0,1 1-21 16,-4-2-21-16,4 2-14 0,-4-1-10 0,3 0-8 0,-2 0-7 0,-2 0-3 15,0 2-4-15,2-3 1 0,-4 2 2 0,0 0 1 0,-2-1 0 0,1 3 0 16,-2-2 0-16,-2-1-3 0,2 1-3 0,-3 0 1 0,-3 3 1 0,2 0 1 15,-4 1-1-15,0 0-1 0,-1 2 2 0,-2-1-2 0,-5 4-3 0,2-1-1 16,-3 0 1-16,0 3-3 0,-4-2-1 0,2 4-1 0,-1-4-1 0,-1 1-4 0,0 2-2 16,0-3-5-16,-1 1-4 0,0-1-20 0,5-1-22 0,-2-1-45 0,4-2-51 15,-1 0-62-15,-3-2-69 0,6-1-72 0,-2-4-74 0,3 3-34 0,0-4-15 16,-1 2-4-16,2-4-5 0,0 0 4 0,0-2 3 0,-1-1 16 0,0 0 23 16,3-2 42-16,1 0 53 0,-1-2 63 0,3-1 68 0</inkml:trace>
  <inkml:trace contextRef="#ctx0" brushRef="#br0" timeOffset="3466.67">25303 4871 2 0,'-1'-7'140'15,"-2"-1"42"-15,0 2 31 0,0-1 25 0,-2 1 17 0,-2 1 12 0,2 0 9 16,1 0 5-16,-2 2 6 0,3-2 9 0,-4-1 11 0,2 3 14 0,2-2-19 16,-2 1-35-16,4 1-23 0,-4 0-23 0,4 1-17 0,1 1-15 0,0 1-8 15,0 0-8-15,0 0-5 0,-4 0-4 0,1 3-6 0,2-1-5 0,-3 2-12 16,1 4-14-16,0-2-18 0,0 6-20 0,-2-1-21 0,1 6-23 0,0 3-10 16,1 3-4-16,0 2-3 0,0 6-3 0,1 0-2 0,1 0-2 0,1 5-1 15,0 1 1-15,0-3 0 0,0 0 0 0,1-2 0 0,2 3 0 0,1-7 1 0,0 0 6 16,4-3-1-16,-2-2-8 0,4-1-1 0,0-6 1 0,0 1 0 0,2-2 1 15,2-1-2-15,-2-2-3 0,1-2-1 0,1-2 0 0,-1 0-1 0,3-1-1 16,-3-2 0-16,2 0-3 0,-4-4 3 0,3 1-1 0,-1-2 0 0,2-2 0 16,-1 1 0-16,-3-3 0 0,3-1 2 0,-1-1 3 0,-2-1 1 0,1-2 2 0,1 1-1 15,-1-4-1-15,0-1 2 0,-3 0 0 0,2-2-1 0,-1-1-4 0,-1-2 0 16,1-1-2-16,-4-3-1 0,0 0-1 0,-2-1-1 0,0-2-2 0,-2-2 1 16,0 1-3-16,-4-2-2 0,0-1 0 0,-1-1-2 0,-2 0-2 0,1 0 3 15,-4 1 4-15,-2 1 3 0,1 2 1 0,-3 0 0 0,-1 5 3 0,0 1 1 16,-3 1 1-16,2 3 2 0,-5 1 1 0,1 5 1 0,-4 0 0 0,2 4 0 15,-3 0 2-15,1 3-4 0,-1 3-3 0,-2 0-7 0,-1 3-9 0,4 3-16 0,-2 0-17 16,1 1-42-16,1 3-47 0,1 1-73 0,0 3-82 0,4 0-85 0,-2 4-87 16,2 0-41-16,2 1-18 0,0 5-9 0,3-4-3 0,0 2 3 0,-1-1 4 15,2 0 14-15,0-3 18 0,2 0 37 0,1-3 47 0,0-1 72 0,-2-3 82 0</inkml:trace>
  <inkml:trace contextRef="#ctx0" brushRef="#br0" timeOffset="20604.2">22110 2061 16 0,'-5'1'89'0,"2"0"9"0,-1-1 11 0,-2 3 10 0,3-3 11 0,0 2 10 15,1 0 11-15,-1-1 12 0,-2-1 10 0,4 2 16 0,-3 0 15 0,4-2-8 0,0 0-17 16,-1 0-8-16,1 0-3 0,-3 2 3 0,3-2 5 0,0 0 8 0,0 0 5 16,0 0 10-16,-5-2 8 0,5 2 2 0,0 0 0 0,0 0-8 0,0 0-13 15,0 0-12-15,0 0-12 0,0 0-14 0,0 0-10 0,0 0-15 0,5-2-17 0,-2 2-17 16,0 0-15-16,0 2-19 0,1-2-20 0,0 2-15 0,1-1-13 0,0 2-5 15,3 1-2-15,-4 1-7 0,4 2-6 0,-1 0-22 0,-1 1-28 0,3 0-26 16,-2 2-27-16,-1 1-33 0,-1-2-33 0,3 1-31 0,-5 2-33 0,2-1-23 16,-1 2-24-16,0-2-20 0,-3 1-21 0,3-1-18 0,-3 1-14 0,-1-1 9 15,2 1 24-15,-1-1 25 0,-1 0 28 0,0-2 29 0,0 4 35 0,-3-5 30 16,3 0 32-16,-1 0 26 0,-3-1 25 0,3 0 21 0</inkml:trace>
  <inkml:trace contextRef="#ctx0" brushRef="#br0" timeOffset="20785.2">22141 2392 52 0,'-5'5'86'0,"-1"0"12"0,-2 1 12 0,4-1 16 0,-3 2 13 0,2-1 12 16,2-1 11-16,-2 0 13 0,3 3 11 0,-2-4 12 0,3 3-8 0,-1 0-12 0,2-1-13 15,-1 1-10-15,1 1-8 0,-2 0-6 0,2 1-11 0,-2 3-10 16,2-2-13-16,0 1-10 0,0 2-12 0,0 0-9 0,0-1-12 0,0 4-12 0,0-2-6 16,0 0-8-16,0 1-6 0,0-1-8 0,0 0-4 0,0 0-9 0,0 0-3 15,0-1-2-15,0 0-2 0,0-2-1 0,0 2-2 0,0-2 0 0,0-2-3 16,-1 2-1-16,-1-3-14 0,2-1-16 0,0 1-19 0,0-3-19 0,0 0-21 16,0 0-21-16,-1-3-22 0,1-2-22 0,0 0-19 0,0 0-20 0,0 0-19 15,0 0-20-15,0 0-7 0,1-5-1 0,1-4 9 0,1 3 13 0,0-5 19 16,0 2 21-16,3-2 22 0,-1-4 21 0,2 1 22 0,-3-1 22 0</inkml:trace>
  <inkml:trace contextRef="#ctx0" brushRef="#br0" timeOffset="21137.37">22214 2500 73 0,'9'-17'101'0,"-1"5"11"16,0-2 13-16,-1 2 13 0,0 1 10 0,0 2 10 0,-2 0 10 0,-1 1 10 0,0 2 9 15,-1 2 6-15,0-1-11 0,-1 2-22 0,0 0-21 0,0 3-19 0,-2 0-14 16,0 0-10-16,0 0-6 0,0 0-7 0,2 1-8 0,-2 3-3 0,1-2-8 16,-1 6-6-16,2-2-6 0,-1 2-7 0,-1 2-3 0,0 0-2 0,-1 4-1 15,-1-2-1-15,2 1-2 0,-1 2-1 0,1-3-2 0,-4 3-2 0,2-4-4 16,2 1-3-16,-4-1 1 0,4 2-2 0,-1-4 1 0,-1 1-4 0,1 0 0 15,1 0 1-15,-4-3 0 0,4 0-2 0,-1 0-1 0,-1-5 0 0,2 4-2 16,-1-5-3-16,1-1-3 0,0 0-4 0,0 0-1 0,3-1-3 0,-2-2 2 0,4-1 1 16,0-3-1-16,1 1 1 0,0-3-2 0,1-2 1 0,1-1-1 0,3-2 1 15,-2-1-1-15,2-1 1 0,3-1 2 0,-2-1 3 0,2 0 0 0,-2-1 1 16,6 1-1-16,-5-1-2 0,1 1 0 0,2 2 1 0,-4 1 2 0,2 0-1 0,-2 1 0 16,0 2-2-16,-1 3 0 0,-3 2-1 0,0 0-3 0,1 3-1 0,-2-1 0 15,-2 2-1-15,0 2 2 0,-1 2 1 0,1 2-2 0,-2 2 1 0,0-1-1 16,-1 5-1-16,-1 2 1 0,1 3 1 0,-1 1-1 0,-1 3 3 0,-1 0-1 0,-1 3 0 15,1 2 0-15,-3 1-1 0,1-1-2 0,-3 0 2 0,3 2 0 16,-2-2-2-16,0 0 1 0,2 2-1 0,-2-1 0 0,1-3 0 0,-1-1-2 16,0 0 0-16,2-1 1 0,2-1 1 0,-3-3-3 0,4 0-2 0,-1 0-12 15,-1-3-13-15,2-2-23 0,0-2-29 0,0 0-30 0,0-1-32 0,2-3-30 0,-1-1-30 16,-1-3-27-16,5 1-26 0,2-2-11 0,0-2-6 0,1-1 0 0,0-3 3 16,3 1 9-16,-1-4 13 0,1-2 23 0,1-1 28 0,0-3 29 0,-3-1 33 15,5-2 32-15</inkml:trace>
  <inkml:trace contextRef="#ctx0" brushRef="#br0" timeOffset="21618.53">23121 2050 139 0,'8'-24'179'0,"-1"1"22"0,-4 0 10 0,-1 0 7 0,-2 1 4 15,-2 0 4-15,-1 0 4 0,0 2 3 0,-2-3 4 0,0 2 7 0,0 1-9 16,-2-4-11-16,3 4-41 0,0 1-52 0,-1 0-25 0,2-1-16 0,-4 3 0 0,4 1 1 16,-3 0 5-16,1 2 11 0,-1 0 7 0,-1 5 5 0,3-1 2 0,-4 2-2 15,2-1-5-15,-2 3-2 0,-1 2-11 0,0 0-10 0,1 1-7 0,0 1-6 16,-1 2-8-16,1 2-9 0,0 1-11 0,-2 1-11 0,4 0-9 0,-5 2-9 15,5-1-6-15,-1 3-1 0,1 1-6 0,-1 1-3 0,0-1-2 0,2 3-1 16,-1 1 0-16,1 4 1 0,1 0 1 0,-1 1-1 0,2 2 1 0,-1 2-1 0,1 3-1 16,3-1-3-16,-1 5-1 0,1 1 0 0,0 1-1 0,1 4 1 0,1 1-1 15,1 2 2-15,0 4-1 0,2 1 0 0,3 0-2 0,-4 4 2 0,3-1-1 16,-1 3-1-16,-1-1 3 0,3 1 2 0,-2-3 0 0,-1 1 2 0,0-2 2 16,-2-4 4-16,0 0 5 0,0-4 4 0,2-3 5 0,-4-2 4 0,1-2 1 15,-1-2-1-15,-1-4 0 0,4-1 3 0,-4-2 0 0,1-2-1 0,-1-1 0 16,0-3-1-16,0-1-1 0,0-3 2 0,0 0-6 0,0-4-6 0,0 0-6 0,0-3-4 15,0-1-7-15,-1 0-7 0,-1-1-23 0,-1-2-29 0,0-2-25 0,-3 2-26 16,-1-3-27-16,-1-2-26 0,-1-1-32 0,-4-1-32 0,-1-4-25 0,-2 2-21 16,-1-5-15-16,-2-1-15 0,-2-1-8 0,0-1-7 0,-1-1 13 0,1-2 21 15,-2 2 23-15,-1-3 23 0,2 3 29 0,0-2 30 0,1 2 31 0,1 1 34 0,1 2 28 16,2-1 27-16,1 5 26 0,3 2 21 0,2-2 22 0,0 4 21 0,3-1 16 16,2 3 9-16,3 2 9 0,-2 0 5 0,5-1 10 0,0 3 10 0,5-1 12 15,-4-1 13-15,6-1 13 0,-3 2 14 0,5-4 10 0,1 1 10 0,3-1 8 16,3-2 9-16,-2 0 18 0,6-2 24 0,-2-1 19 0,4-1 14 0,0 1 7 0,2-3-3 0,2 1-8 0,-1-1-6 0,1 1-17 0,0-1-17 0,-1-1-19 31,-1 4-16-31,0-2-16 0,1 3-15 0,-3-2-26 0,-1 2-32 0,1 2-30 0,-4 1-30 16,0 0-36-16,-1 2-41 0,-1 2-44 0,-2 0-49 0,-1 3-51 0,0-2-58 15,-5 2-57-15,1 2-58 0,-1-1-29 0,-2 4-16 0,1 3-8 0,-6-2-2 0,1 3 7 16,-4-1 8-16,1 2 23 0,-6 3 30 0,0-2 38 0,-1 2 38 0,-4 3 52 16,0-3 55-16</inkml:trace>
  <inkml:trace contextRef="#ctx0" brushRef="#br0" timeOffset="27139.4">17616 4073 9 0,'-1'-18'127'0,"-3"0"13"0,-2 1 10 15,-2-1 7-15,0 2 9 0,-3 1 11 0,0-1 9 0,-2 3 7 0,1 1 13 16,-2-2 11-16,1 3 10 0,-1 0 9 0,1 2-31 0,-1 1-48 0,1 0-20 16,2 0-4-16,-1 3 0 0,-1 3 1 0,0-2-2 0,2 2-4 0,1 4-3 15,-3-1 0-15,1 4-5 0,3 0-8 0,-4 4-7 0,2-1-5 0,0 6-9 16,0 1-8-16,3 2-9 0,-3 4-8 0,5 2-9 0,-1 6-10 0,4-1-8 15,0 7-2-15,1 2-7 0,2 3-11 0,2 4-2 0,3 3-2 0,1 4-1 16,2 0-2-16,3 4-3 0,0 3-2 0,6 1 0 0,0 2 2 0,1-1 1 16,4 1 1-16,1 1-1 0,2-1-2 0,0-1 0 0,4-2 1 0,-3-1-2 0,4-6-3 15,-1-2 0-15,-1-5 1 0,1-7 1 0,-2-5 1 0,1-6 1 0,1-4 1 16,-1-7 3-16,-1-3 7 0,2-9 7 0,1-3 10 0,-2-7 9 0,0-2 10 16,2-6 5-16,0-6 6 0,-1-2 3 0,-1-7 3 0,2-3 5 0,-2-5 8 0,0-4 0 15,-1-4-5-15,0-5-3 0,0-4-3 0,-4-3-6 0,2-2-10 0,-4-4-8 16,1 0-10-16,-3-3-5 0,-3 3-1 0,1-2-5 0,-4 1-1 0,-2 1-7 15,-2 3-8-15,0 1 0 0,-5 0 2 0,-2 3-1 0,-4 2-3 0,-1 3 0 16,-2 2-2-16,-3 2 3 0,-2 4-1 0,-3 2-1 0,-3 1-3 0,2 4-3 16,-4 5 0-16,2 4-1 0,-1 2-1 0,0 5-5 0,-1 3-4 0,2 4-9 0,-2 6-8 15,0 1-18-15,1 5-20 0,0 2-26 0,-1 6-26 0,-1 0-30 0,0 3-27 16,2 2-37-16,-4 2-35 0,3 2-36 0,1 3-31 0,0 0-25 0,-1 1-25 0,1 3-22 0,4-1-20 0,1 3 1 16,-2 2 14-16,4 0 22 0,-1 0 26 15,3 1 29-15,2 0 28 0,-1 2 35 0,3-4 37 0,-4 1 34 0,3-2 33 16,0-2 30-16</inkml:trace>
  <inkml:trace contextRef="#ctx0" brushRef="#br0" timeOffset="27512.32">18015 4073 115 0,'9'-8'166'0,"-2"2"26"0,-1-3 21 0,-5 1 15 16,-1-1 13-16,0 1 8 0,-1 0 8 0,-1-1 8 0,-4 3 6 0,1-1 8 16,2 1 10-16,-2-1-28 0,0 3-40 0,-1-1-33 0,0 3-27 0,1 2-17 15,-1 0-12-15,-1 0-6 0,1 0-3 0,-5 4 0 0,3 1-1 0,-2-2-2 16,-2 5-2-16,2-1-6 0,-1 3-4 0,-3 0-6 0,3 1-7 0,-3 3-6 0,4 2-13 15,-1-4-7-15,-1 5-5 0,2-2-9 0,2 2-9 0,-3-2-5 0,5 2-6 16,0-5-5-16,2 2-5 0,-1-2-3 0,2-1-4 0,2 0-1 0,1-3 2 0,0-1-3 16,0-2-5-16,1 0-1 0,1-1-1 0,1 0 0 0,2-1-4 0,1 1-1 15,-1-1-2-15,3 1 1 0,0-3 0 0,-2 3 2 0,4-1-1 0,1-2-1 16,-3 3-4-16,1-1 2 0,2-2 2 0,-1 2 1 0,-1 1-1 0,2-2 1 16,-1 1 2-16,-1 1 1 0,-1-1 0 0,1 0 1 0,1 1 2 0,-3 1 0 15,2-2-3-15,-3 3 1 0,1-2 2 0,-1 1 3 0,-1 0 1 0,1-1 3 16,-2 1 5-16,0-1 5 0,-1 3 4 0,-1-2 3 0,-1 0 3 0,1 2 2 0,-2-1-1 15,0-1 2-15,-2 2 4 0,2 2 3 0,-3-3-3 0,1 3-2 0,-3 0-2 16,1 0-5-16,-2 1-6 0,-1 1-8 0,1 1-5 0,-2-1-4 0,-3 2-4 16,1 0-5-16,-1 1-8 0,-3 1-15 0,3-1-15 0,-3 1-24 0,1-1-23 15,-2 0-39-15,0 2-41 0,4-4-49 0,-3 2-51 0,1-2-52 0,1-3-46 0,1 0-43 16,2-3-36-16,0 2-13 0,3-5-3 0,1-2 8 0,5-1 12 0,-5-3 20 16,4-1 24-16,1-1 37 0,1-4 43 0,1-2 51 0,-1-2 53 0,4-1 50 15</inkml:trace>
  <inkml:trace contextRef="#ctx0" brushRef="#br0" timeOffset="27900.31">18591 3695 8 0,'-9'8'130'0,"3"-1"18"0,0-2 13 16,-3 0 11-16,0-1 12 0,3 0 9 0,-2-2 5 0,3 2 4 0,0-2 2 15,-1 0 1-15,3-2-1 0,3 0 1 0,0 0-42 0,0 0-56 0,0 0-28 16,0 0-15-16,3 0-4 0,2 0-3 0,-1-2-1 0,3 1-2 0,1 0 6 0,3-3 9 16,-2 0 7-16,3 2 8 0,3-3 10 0,0-2 9 0,2 0 10 0,2 0 11 15,3-3 9-15,3 0 9 0,2-1 3 0,1-4-1 0,4 0-5 0,1-1-4 16,2-3-8-16,3 1-8 0,-1-5-8 0,3 2-11 0,0-2-6 0,1-1-7 15,2-1-9-15,-2 1-7 0,2-2-6 0,1-1-6 0,-1 3-6 0,2-3-4 0,0 1 0 16,1-1 0-16,-2-1-2 0,3-1-2 0,-1 1-2 0,0-2-1 0,-2 1-2 16,-1-1-1-16,1 0-4 0,-2 0-3 0,-2 3-6 0,-3-2-6 0,-2 1-6 15,-2 2-3-15,-3 1-7 0,-2 2-5 0,-1 0-6 0,-4 2 0 0,-1 4-7 16,-2-1-4-16,-4 0-17 0,1 5-23 0,-4 0-27 0,1 1-30 0,-3 2-29 0,-3-1-32 16,1 2-34-16,-4 1-43 0,0 0-39 0,-2-1-36 0,-3 0-35 15,0 2-34-15,0-1-11 0,-4 0 1 0,-1 2 13 0,-2-1 20 0,-3 0 26 0,0 1 29 16,-1 0 31-16,-7 2 28 0,1-1 39 0,0 2 41 0,-4-2 42 0</inkml:trace>
  <inkml:trace contextRef="#ctx0" brushRef="#br0" timeOffset="28187.72">19765 2665 113 0,'-2'5'146'0,"2"-2"17"0,0 2 14 0,0-2 10 16,0-3 4-16,0 2 3 0,2 1 3 0,-1-3 1 0,4 3-1 0,0-3 7 16,1 0 6-16,2-3-28 0,2 3-44 0,-2-1-25 0,4-1-17 0,-1 0-10 15,4-1-8-15,0 1 0 0,0 1-1 0,0-2 7 0,1 1 7 0,2 0 10 16,-4 2 15-16,3-1 10 0,2-1 10 0,-1 2 8 0,2-2 7 0,-1 1 3 0,3 1 4 15,0-2-2-15,0 0-3 0,1-1-4 0,2 0-3 0,-1-1-7 0,-1 0-8 16,1 0-12-16,2-1-12 0,-3 2-16 0,2-4-19 0,-3 3-14 0,-1-2-15 16,1-1-9-16,0 5-11 0,-3-3-4 0,0-1-4 0,-3 3-2 0,0-1-4 15,-3 3 1-15,1-1 0 0,-5 0-1 0,-1 1 1 0,0 1-1 0,-3 0 3 0,0 0 1 16,-4 1 1-16,1 1 2 0,-4 1 2 0,1 2-1 0,-3 3-3 0,-1-1 0 16,-4 6 2-16,1 3-2 0,-5 2-3 0,0 2-9 0,-4 4-10 0,-3 2-21 0,-2 2-26 0,0 4-37 0,-4-1-41 0,-2 3-45 15,-2-2-48-15,-2 0-44 16,-3 2-45-16,1-2-45 0,-6 1-46 0,4-1-18 0,-2 0-7 0,-2-3 3 15,-1 2 7-15,2-5 20 0,-1-1 26 0,-1-1 34 0,3 0 39 0,0-6 42 16,-2-4 45-16,3 0 46 0,1-6 48 0</inkml:trace>
  <inkml:trace contextRef="#ctx0" brushRef="#br0" timeOffset="29385.35">19060 2673 3 0,'0'-3'74'0,"0"3"7"15,0-3 5-15,0-2 2 0,-2 1 6 0,0-1 2 0,1 0 5 0,-1 1 3 16,1-1 1-16,-1-1 4 0,-2-1 4 0,0 2-15 0,3-3-23 0,-2 1-9 16,1-1 1-16,-3 2-2 0,4-3 5 0,-4 1 1 0,2-2 1 0,-1 2 4 15,-2-1-1-15,2-1 5 0,-3 0 5 0,2 0 4 0,0 1 0 0,-2 0 3 16,1-1 3-16,-1 0-3 0,1 1-6 0,-1-2 0 0,-2 1-1 0,1 0-2 15,2 0 1-15,-2 2-4 0,-1-1 0 0,-1-1-2 0,0 1-5 0,1 2 1 0,-1 0-1 16,2 1-2-16,-2-1-5 0,0 2-1 0,4-1-3 0,-2 5-5 0,-2 0-3 16,2 1-7-16,0 1-4 0,0 0-4 0,1 5-5 0,0-1-2 0,-1 2-3 15,2 2-7-15,-2 1-6 0,4 3-5 0,-3 3-5 0,2-2-3 0,-1 5-1 0,3-1 0 16,-5 3-2-16,7-2 1 0,-4 3 0 0,3 0-2 0,0 0 0 0,1 0 0 16,-1 1 0-16,2 0 1 0,2 0 0 0,-1-1 1 0,1 1 0 0,1 1 0 15,1-2-2-15,-3 2 1 0,4-2 2 0,-1-1-2 0,-1 0 0 0,1-3 0 0,-1-2 2 0,0 0 0 0,0-1-2 0,1-4 1 0,-1 1 2 16,0-2-2-1,1-2 0-15,-1-1 0 0,1 0-1 0,-1-2 0 0,0-2 0 0,0-2 1 16,1 1 1-16,-3 0-1 0,4-2 0 0,-1-2-2 0,0 0 2 0,0 1 0 0,1-2 1 16,-2-1 0-16,2-1-1 0,0-2 2 0,3 0 0 0,-2-2 0 0,0-3 0 15,2 0-1-15,2-1-1 0,-4-1 1 0,0 1 0 0,4-2 0 0,-1 1 2 16,1-1-2-16,0 1-3 0,0-1 2 0,2 3 2 0,-1-2 0 0,1 4-1 0,-1-3-2 16,1 4 2-16,2-1 0 0,-3 3 0 0,1-1 0 0,1 1 1 0,-2 2 0 15,3 1-3-15,-2 3 2 0,0 0 2 0,-1 1-1 0,2 1 1 0,-1 0 1 16,0 3 2-16,0 1 2 0,-1 0 1 0,2 2 4 0,-1 2 5 0,0-2 2 15,-2 2 2-15,0 0 0 0,0 2-2 0,-2-1 2 0,2 1 1 0,-3-1 0 16,1 0-2-16,-2-2-1 0,2 1 0 0,-2 0 0 0,-1-1-4 0,2-2-3 16,-3 1-2-16,2 0-5 0,-1-3-4 0,1 1 0 0,-1-1 1 0,-1-1-7 15,0 1-14-15,2-3-14 0,-3 2-19 0,1-3-19 0,1 2-21 0,-4-2-27 0,2-2-28 16,1-1-27-16,-3 0-26 0,2-2-25 0,2-1-26 0,-2 0-25 0,0-2-27 16,0-2-4-16,1 0 3 0,-3-3 12 0,2-1 15 0,1-1 20 0,-3 0 21 15,1 1 25-15,-1-5 29 0,-1 1 27 0,0 0 24 0,0-3 27 0</inkml:trace>
  <inkml:trace contextRef="#ctx0" brushRef="#br0" timeOffset="29543.34">19352 2425 36 0,'0'-6'120'0,"0"-2"22"0,2 3 17 0,1 2 16 0,-3 0 11 16,0 3 11-16,0-2 8 0,0 2 3 0,0 0 4 0,0 0 1 0,0 0-6 15,0 0-10-15,0 0-26 0,0 0-38 0,1 0-23 0,2 2-17 0,-3 0-14 16,2 2-16-16,0 1-8 0,-1-1-10 0,-1 1-7 0,4 1-5 0,-4-1-5 16,1 3-1-16,-1 0-14 0,3 0-18 0,-3-1-27 0,4 2-35 0,-4 0-29 15,1 0-32-15,2-1-30 0,-1 1-31 0,2 2-20 0,-2 0-20 0,1-1-5 0,-1 2-6 16,-1-1 0-16,3-1 2 0,-4 1 11 0,1-3 16 0,-1 0 24 0,0 0 27 15,0-2 26-15,0-6 29 0</inkml:trace>
  <inkml:trace contextRef="#ctx0" brushRef="#br0" timeOffset="29652.37">19521 2626 7 0,'13'3'119'0,"-1"0"30"0,0 0 22 0,-4-1 17 15,-1 1 10-15,-3 1 10 0,0-1 6 0,-2 0 3 0,0 2 3 0,-1 0-1 16,-1 0 1-16,2 3-16 0,-1 4-27 0,3-1-40 0,-1 3-51 0,0 3-52 16,1 3-51-16,0 0-45 0,-4 1-45 0,1 4-41 0,-1 1-40 0,0-2-16 15,0 4-10-15,-1-1-4 0,-3 1-1 0,-2 0-1 0,0 0 0 0,0-2 4 16,-2 1 10-16,-5 1 22 0,4-2 29 0,-3-2 32 0</inkml:trace>
  <inkml:trace contextRef="#ctx0" brushRef="#br0" timeOffset="30167.29">18454 4206 52 0,'-1'-2'102'0,"-1"-1"13"0,0 1 9 0,-1-2 6 0,2 1 8 0,-3 0 7 0,1-1 6 16,2 0 6-16,-1 0 2 0,0-1 4 0,2-1-6 0,0 2-12 0,0-1-19 16,4 0-22-16,-3 1-10 0,4-1-5 0,0 2-2 0,1-2 2 0,1 2 0 15,0-3-1-15,1 4 6 0,2-1 5 0,1 0 6 0,0 2 4 0,2 1 7 16,2 1 9-16,0 2 7 0,4 1 10 0,1 1 11 0,1 0 13 0,4 3 5 16,0 2 2-16,5 0-3 0,0 4-4 0,0-1-7 0,4 3-8 0,0 1-6 0,1 1-7 15,0 1-7-15,4 0-12 0,-1 0-15 0,0 1-15 0,0 1-15 0,2-2-15 16,-2 1-10-16,0-2-5 0,1 0-2 0,1 0-1 0,-2-3 0 0,0 0-2 15,-2-3 0-15,3-1 2 0,-2-1-3 0,-1 1-2 0,1-6-1 0,-1 4 0 16,-3-3-3-16,3-2-4 0,-2 1-4 0,-4-2-4 0,0 3-3 0,-3-4-4 16,-2 4-4-16,0-3-1 0,-3 0-3 0,-2 2-4 0,-2-3-3 0,0 2-1 0,-6 0 1 15,1 0 2-15,0-1-2 0,-4 3-1 0,-1-4 1 0,1 4-1 0,-4-3 0 16,0 0 1-16,0 1-3 0,-2-2-3 0,0 2-13 0,-3 0-17 0,2-1-24 16,-2-1-27-16,-2 1-36 0,2-2-36 0,-3 3-35 0,2-3-33 0,-4 1-35 15,2 0-34-15,-4-1-30 0,1-1-28 0,-3-1-23 0,-1-3-26 0,0 1-5 0,-2-2 4 16,1-1 19-16,-3-4 26 0,2 0 34 0,0-3 34 0,-4 1 35 0,3-2 35 0,-2-1 35 0,0 1 34 0,1-1 29 0,1-3 29 0</inkml:trace>
  <inkml:trace contextRef="#ctx0" brushRef="#br0" timeOffset="30433.29">19686 4341 48 0,'3'-7'116'0,"5"0"22"0,-5 0 19 15,0 3 18-15,0-2 13 0,1 1 12 0,-4 3 10 0,1 1 3 0,-1 1 5 0,3-4 5 16,-1 4 7-16,1-1-18 0,5-1-29 0,-4 2-19 0,5-2-17 0,0 2-12 16,3-1-10-16,1-1-6 0,5 2-5 0,-2 0 6 0,2 0 7 0,0 2 14 15,2 1 18-15,2 0 9 0,-1 1 8 0,3 1-1 0,-2 1-5 0,2 1-7 16,-4 2-6-16,6-3-4 0,-4 2-3 0,1 1-8 0,-2-1-10 0,1 3-12 15,0-4-15-15,-3 3-17 0,3 1-20 0,-3-1-14 0,-3-1-10 0,1 0-6 16,0 1-1-16,-4-2-3 0,0-2-1 0,0 2-5 0,-2-2-4 0,-1-1 1 0,-1 0-1 16,-3 0 1-16,1 0 1 0,-3-2 1 0,1 2 4 0,-2-3-1 0,1 1 3 0,-2 1-3 15,-2-3-1-15,0 3 2 0,0 0 3 0,0-2-1 0,-4 3-1 0,-1 0-4 16,0 2-1-16,-1 3-5 0,-2-1-2 0,-3 5-4 0,-2 0-6 0,-2 3-7 16,-1-1-6-16,-5 2-10 0,-1 2-12 0,0 2-16 0,-3 0-19 0,-1 1-32 15,-2 1-36-15,-2-3-41 0,0 0-44 0,0 3-52 0,0-4-56 0,-2-2-49 16,4 0-50-16,1 0-27 0,1-4-13 0,3 1-1 0,1 0 6 0,4-2 11 15,1 1 18-15,4-2 28 0,1 3 38 0,4-1 43 0,-1-3 43 0,6 1 53 16,-3-1 55-16</inkml:trace>
  <inkml:trace contextRef="#ctx0" brushRef="#br0" timeOffset="31623.6">18988 5112 71 0,'0'0'115'16,"0"0"11"-16,0 0 9 0,0 0 8 0,-4-2 8 0,1 0 9 15,0 1 8-15,-2-3 11 0,2 1 8 0,-4 0 11 0,2-1 11 0,-2 0-20 16,0-1-34-16,3-2-15 0,-5-2-7 0,2 3-2 0,1-3 2 0,-3-1 0 16,1 2 2-16,-1-2-2 0,0 0-3 0,-1 0-2 0,-1-2-4 0,0 2-5 15,0-1-7-15,-2 1-7 0,1-2-10 0,-2 2-5 0,-1-2-8 0,2 0-10 16,-1 1-14-16,0 1-6 0,-2 0-6 0,3-1-7 0,0 1-4 0,0-1-4 15,-3 3-7-15,3 0-2 0,-1-1-2 0,1 3 3 0,2-1 5 0,0 2 4 16,2 2 4-16,1 0 4 0,-3 0 1 0,5 2 1 0,-1 2-2 0,1 2-2 0,-1 0-3 16,1 2-1-16,2 2 0 0,-3 1-1 0,2 2-2 0,0 3-8 0,1 4-9 15,-1-1-7-15,2 4-6 0,0 2-2 0,1 2 2 0,-1 2-2 0,3 1-2 16,0 3-1-16,0 1-1 0,3 1 1 0,-1 1-1 0,1-1 2 0,0 1 1 16,3-1 2-16,-1 0 3 0,0-2 1 0,1 0 3 0,1-3-2 0,0-1-3 0,0-3 1 15,-1-2 1-15,1-1 2 0,-1-4-1 0,1-1-1 0,0-1 1 0,-1-4-2 16,-1-1 0-16,0-2 0 0,1-2 2 0,-1-2 1 0,0 1-1 0,-1-4 4 15,1 0 3-15,0-4 5 0,3 3 6 0,-4-4 5 0,1-2 6 0,2-2 5 16,-2 2 2-16,2-6 2 0,-1 0 0 0,-1-3 0 0,2-3 1 0,-1-1-2 16,2-1-2-16,-2-2-4 0,0 0-5 0,-1-3-4 0,0 3-3 0,3-1-5 15,-2 1-4-15,-1 3-4 0,0 1-2 0,0 0-2 0,-2 4-2 0,3 1-1 0,-3 2-2 16,0 2 0-16,2 5 3 0,-2 0 0 0,0-1-1 0,1 3 0 0,-3 1-2 16,4 2 0-16,1 0-2 0,-3 2-2 0,4-1-1 0,-3 3-1 0,4 0 3 15,2 3 3-15,-2 0 2 0,1 3-3 0,-1 0-6 0,5 2 2 0,-4 1 3 0,4-1-1 16,-2 2-2-16,-1 0 1 0,0 1 4 0,2-3 0 0,-3 2 0 0,3-2-3 15,-3-1-1-15,0 0 0 0,0 1 1 0,1-4 3 0,-2 2 2 0,0-2-2 16,1-1 0-16,-1 0-1 0,-1 0 1 0,-1-1-4 0,3-1-5 0,-2 0-8 16,-1-2-9-16,1 2-32 0,0-1-38 0,-2 1-41 0,1-1-38 0,-1-2-45 15,0 1-47-15,0-1-37 0,1 2-36 0,-2-1-29 0,3-1-29 0,-1 2-10 16,1-4-3-16,0 3 5 0,0-2 11 0,-1 0 31 0,-1-1 38 0,-5 0 38 16,3-1 37-16,2-3 43 0,-2 1 48 0,-3-3 39 0</inkml:trace>
  <inkml:trace contextRef="#ctx0" brushRef="#br0" timeOffset="31761.7">19309 5113 35 0,'9'-10'160'0,"-5"0"33"0,2 2 20 0,-3 0 17 0,1 1 10 0,-3 3 6 0,-1 1 3 16,0 3 3-16,0 0-1 0,0 0 1 0,0 0-3 0,0 0-1 0,2 3-57 0,-2-3-79 15,2 0-59-15,-2 0-47 0,1 2-43 16,1 0-39-16,-1 2-35 0,1-1-30 0,0 4-38 0,-1-2-36 0,2 4-19 16,2 1-10-16,-4 3-2 0,2-1 1 0,-1 4 5 0,1-2 9 0,-1 3 17 15,0-2 15-15,-1 2 23 0,-1-3 23 0,2 2 23 0,-1-1 27 0</inkml:trace>
  <inkml:trace contextRef="#ctx0" brushRef="#br0" timeOffset="31900.7">19493 5416 93 0,'8'9'170'16,"-2"-3"33"-16,0 3 28 0,-1-2 18 0,-2-1 17 0,1 1 10 0,-3-2 7 15,-1 1 6-15,0-4 3 0,0 4 1 0,0-1-1 0,-1 0-29 0,1 0-45 0,1-1-46 16,-1 3-48-16,3 1-36 0,1 1-30 0,-3 0-34 0,4 0-36 0,-1 1-48 16,1 0-52-16,0-1-55 0,0 2-57 0,0-2-30 0,1 3-22 0,0-2-8 15,-1-1-6-15,0 0-3 0,-2-3 1 0,2 2-1 0,-4-3 4 0,-1-5 16 16,-1 7 21-16,1-7 36 0,0 0 45 0,-8 2 51 0</inkml:trace>
  <inkml:trace contextRef="#ctx0" brushRef="#br0" timeOffset="37385.94">25727 5105 8 0,'-1'3'69'0,"-1"-1"8"0,1 0 8 0,1-1 9 0,-4 1 7 0,4 1 4 16,0-3 6-16,-1 3 6 0,1-3 5 0,-3 0 7 0,3 0-5 0,0 0-9 15,0 0-8-15,0 0-6 0,0 0-5 0,0 0 0 0,0 0 1 0,0 0 1 16,0 0 4-16,0 0 7 0,0 0 3 0,0 0 2 0,0 0 2 0,0 0 1 15,0 0 2-15,0 0 0 0,0 0-2 0,0 0-3 0,0 0-3 0,0 0-4 0,0 0-7 16,0 0-4-16,0 0-11 0,0 0-12 0,0 0-7 0,0 0-6 0,0 0-10 16,0 0-7-16,3 2-7 0,-3-2-7 0,0 3-6 0,1-3-5 0,3 0-1 15,-1 2-1-15,3-2 7 0,0 2 9 0,2-1 11 0,2-1 14 0,2 2 14 16,-1 0 9-16,5 0 9 0,-2-1 11 0,5 1 4 0,1-2 5 0,-2 0 0 0,4 0 3 16,-1 0-1-16,3-2 0 0,-2 1-7 0,1-3-6 0,1 1-10 0,2-1-10 15,-3 1-12-15,2 1-11 0,1-4-8 0,-4 1-12 0,3 0-4 0,1 0-3 16,-1 0-1-16,0 1 0 0,-2-1-3 0,2 3-2 0,-2-3-3 0,1 1-2 0,-2-1-6 15,0 3-5-15,-1 0-1 0,0-2 2 0,-1 2 0 0,0-1-1 0,-2 1-2 16,-1-2 0-16,-1 1-4 0,0 2-6 0,-3 0-9 0,1-2-11 0,-5 3-19 16,1-1-24-16,-1-1-24 0,-2 0-22 0,-1 1-22 0,-1-1-22 0,0 0-18 15,-4 2-21-15,2-1-22 0,-3 1-24 0,0 0-22 0,-3-4-16 0,2 1-15 16,-3 0-11-16,0-1-1 0,-3 0 4 0,2-1 8 0,-5-2 4 0,2 1 12 16,-4-2 14-16,2 0 16 0,-3 0 18 0,1 1 24 0,-3-4 22 0,0 2 25 15,2-1 22-15,-4 0 23 0,4-2 21 0,-4 1 21 0</inkml:trace>
  <inkml:trace contextRef="#ctx0" brushRef="#br0" timeOffset="37681.93">26355 4845 28 0,'-13'-10'78'0,"5"0"15"0,0 1 17 0,3 3 14 15,1 0 13-15,-1 1 14 0,2 2 14 0,0-3 12 0,1 4 12 0,2 2 12 0,0 0-1 16,0 0-5-16,4-1-3 0,-3 1-5 0,2-2-1 16,3 2 1-16,1-2 1 0,-2 0 1 0,3 2 3 0,0 0 7 0,1-3 5 0,0 2 6 0,3 0 0 15,2 1-3-15,-1 0-6 0,0 0-8 0,2 0-6 0,0 1-9 0,2 0-9 16,0 2-12-16,0 1-13 0,1-1-12 0,0 1-16 0,2 0-17 0,2 0-16 16,0 0-14-16,-1-1-10 0,0 0-7 0,3 1-5 0,1-3-4 0,-1 3-5 15,2-4-8-15,-1 3-2 0,-2-2-5 0,3 1-1 0,-2 0-4 0,-1-1-2 16,3 1-3-16,-5 0-4 0,0-1-6 0,1 1-1 0,0 0-2 0,-2 1-2 0,0-1 0 15,-1 1 0-15,-1 0 0 0,-1 0 1 0,-1 2-1 0,-1-3-1 0,0 1 0 16,-1 1-1-16,-1 0 3 0,-1-2 2 0,-2 3 2 0,-2-1-1 0,1 1-1 16,0-1 2-16,-4-2 0 0,2 2-2 0,-2-1 0 0,-2 1 1 0,-2-1 1 0,2 0 2 15,-1 1 1-15,-2-3 1 0,-2 2-1 0,-2 3 0 0,-1-3-1 0,-2 3 2 16,-1-1 0-16,-1 1-2 0,-4 2-8 0,-1-1-8 0,-5 3-8 0,0 0-16 16,-2-1-16-16,-4 1-29 0,-2 3-33 0,-3-2-31 0,-4-1-33 0,-1 2-32 15,-6 1-32-15,0-2-31 0,-5 2-28 0,-2-3-16 0,0 4-11 0,-3-2-2 16,-1-1 1-16,0 0 5 0,2-2 9 0,-2 0 14 0,5-4 21 0,-2 2 9 15,4-4 4-15,0-1 19 0,3-6 26 0,0 1 27 0,2-3 26 0,1-7 20 0,1-2 15 16,-3-1 11-16,3-4 7 0,0-5 8 0,-5-2 9 0,4-5 12 0</inkml:trace>
  <inkml:trace contextRef="#ctx0" brushRef="#br0" timeOffset="38088.35">25036 3633 48 0,'0'-7'99'0,"-1"-1"5"0,1 2 3 0,-2-1 3 0,0 1 2 15,2 0 4-15,0-1 1 0,0 1 5 0,2 1 3 0,0-2 5 0,-1 0-9 16,2 3-9-16,2-1-22 0,2 0-24 0,2 1-9 0,0 1 2 0,1 0 4 16,2-1 7-16,1 3 6 0,3 1 8 0,-2 0 6 0,5 0 6 0,-1 3 5 0,2 2 6 15,2 2 4-15,1-1 6 0,0 4 3 0,6 2 1 0,-1 2 6 0,2 2 8 16,0 2 4-16,3 0 4 0,2 5 7 0,2 0 5 0,0 2 5 0,1-1 5 0,2 5 0 15,0 0 1-15,0 2-5 0,3 0-5 0,1 4-6 0,-1-1-4 0,2 3-11 16,-1-1-12-16,0 3-9 0,2 1-3 0,-2 0-12 0,0 3-13 0,1-2-11 16,-2 1-14-16,1 2-8 0,-3-1-6 0,1-2-6 0,0-1-4 0,-4 0-3 15,0-3-3-15,-1-2-1 0,-2-1-1 0,-2-3-6 0,-1-2-5 0,-2-3-5 16,-2-3-4-16,-2-2-1 0,-2-1-1 0,-2-4 0 0,0-3-2 0,-5 1-1 16,2-2 0-16,-4-2-2 0,0-1-2 0,-4-3 0 0,2 0 0 0,-4 0 0 15,0-1-3-15,-5-2-1 0,2-2-2 0,1 1-6 0,-6-2-8 0,-1 0-12 0,0 0-15 16,0 0-19-16,0 0-24 0,-5 0-26 0,1-2-26 0,-4 1-26 0,-2-1-28 15,-2-2-28-15,-2-1-31 0,-2-1-31 0,-2-3-25 0,-2 1-19 0,1-2-15 16,-3-1-10-16,-2-2-8 0,2-1 4 0,-2-1 9 0,0 2 19 0,2-3 26 0,0 4 24 16,0-2 27-16,0 1 31 0,3-1 32 0,0 3 30 0,2 0 30 0,1 0 25 15,2 2 21-15</inkml:trace>
  <inkml:trace contextRef="#ctx0" brushRef="#br0" timeOffset="38324.69">26361 4545 17 0,'0'-3'83'0,"2"-1"11"0,-1 3 9 0,4-2 9 16,-2 0 11-16,2 1 9 0,3-1 11 0,-3 3 9 0,1-4 13 0,1 2 8 15,2 2 11-15,0-2-12 0,-1 1-15 0,5 1-9 0,-2 0-4 0,2 1-1 16,1 3-1-16,-1 0-1 0,2-1-2 0,0 3 1 0,2-1-1 0,0 4 5 0,2-1 7 15,3 0 10-15,-2 4 13 0,0-3 8 0,2 2 6 0,-3 1-2 0,5-2-5 16,-2-1-6-16,-3 1-7 0,1 0-6 0,1-1-7 0,-3-1-8 0,-1 0-11 16,-1-1-14-16,-1 0-13 0,0-1-22 0,0-1-22 0,-2 1-18 0,1 0-15 15,-3-3-7-15,-3 2-1 0,3-2-1 0,-4-1 0 0,1-2 2 0,-4 2-1 0,0-1 3 16,0 2 2-16,-2-2 1 0,-2-1 1 0,0 0 1 0,0 2-1 0,-6 1-1 16,2 1-1-16,-2 1-4 0,-2 1-6 0,-4 1-9 0,-1-1-10 0,-3 4-16 15,-5 0-21-15,-1 3-30 0,-3-2-33 0,-3 4-32 0,-2-2-32 0,-2 2-27 16,0 0-26-16,-2-1-31 0,2 0-30 0,0 1-31 0,1-1-32 0,2-2-31 15,2 1-32-15,6-2-4 0,1-1 9 0,3 2 24 0,4-4 29 0,3 0 28 0,1-2 28 0,3-2 27 0,3 0 24 0,3-4 31 16,0 0 31-16,5-5 33 0,-1-4 33 16</inkml:trace>
  <inkml:trace contextRef="#ctx0" brushRef="#br0" timeOffset="38839.91">27353 4132 31 0,'-10'1'161'0,"-1"-1"38"0,3 2 24 0,-1-2 22 15,-3 0 19-15,3 2 13 0,0-2 9 0,-3 3 7 0,3-3 3 0,1 3 3 16,2 1 0-16,-2-1 2 0,2 2-46 0,1 0-71 0,2 1-45 0,-1 3-35 15,1 2-26-15,2 2-20 0,1 3-15 0,0 2-10 0,0 5-1 0,1 4 5 0,2 3 15 16,1 4 17-16,-1 1 14 0,2 5 11 0,1 2 9 0,0 2 3 0,1 3 3 16,1-1 3-16,-2 1 1 0,5 5 1 0,-3-2-2 0,1 1-3 0,4 1-7 15,-4 0-9-15,3 0-18 0,-2-4-17 0,3 2-16 0,0-2-14 0,-1-2-7 16,1-5-4-16,1-1 0 0,1-5 0 0,-1-4 2 0,-1-2 2 0,4-5 2 0,0-3 0 16,1 0 1-16,0-7-1 0,2 0 0 0,2-4-2 0,0-2-1 15,0-2 0-15,2-2-1 0,1-1-1 0,0-3-4 0,0-2-6 0,-1-1-5 16,3-2-7-16,0-1-5 0,-2-3-7 0,0-1-6 0,-2 0-5 0,1-2-3 0,1-1-1 0,-3-2-1 15,-1 0-1-15,1 1 1 0,-4-4 4 0,0 0 5 0,-1-2 5 0,-1-2 7 16,2 2 7-16,-4-3 8 0,2-2 8 0,-4-2 6 0,2 1 6 0,-2-4 6 16,2-2 6-16,-5-3 7 0,3 0 10 0,0-2 3 0,-3-3 1 0,0 1-1 15,-3-5-3-15,1-1-2 0,-2-1-3 0,2-4-6 0,-4 3-4 0,0-1-3 16,-1-3 0-16,-2 1-2 0,-3 1-6 0,1 0-5 0,-1-1-6 0,-4 3-5 16,1 2-3-16,-2 0 0 0,0 3-1 0,-1 1 1 0,-1 3 0 0,-1 1 4 0,0 3-1 15,-1 1 3-15,-1 6 0 0,2-1 0 0,-3 4 0 0,1 3-5 0,-3 3-8 16,3 3-8-16,-2 0-11 0,2 3-9 0,-1 4-11 0,3 3-19 0,-4 0-24 15,1 2-35-15,1 1-40 0,-2 4-43 0,0-1-45 0,-2 3-53 0,1 1-56 0,-3 4-46 0,3 0-41 0,-2 2-15 0,0 3 0 0,1 1 5 16,-4 3 7-16,4 3 17 16,-1 0 20-16,0 0 33 0,0 3 38 0,-1-1 44 0,3-1 44 0,-3 2 53 15,5-3 58-15</inkml:trace>
  <inkml:trace contextRef="#ctx0" brushRef="#br0" timeOffset="39057.91">27673 4400 91 0,'7'5'227'0,"-4"1"54"0,0 0 54 0,-1-3 49 16,-1-1 26-16,-1-2 13 0,0 0 8 0,0 0-1 0,0 0 3 0,4 0-1 16,-3-2-1-16,2 0 3 0,1 2-66 0,2-4-98 0,-2 4-64 0,3-4-56 15,-2 3-51-15,3-3-51 0,-1 2-26 0,1 1-14 0,0-1-5 0,0 1-3 16,1-2 0-16,-1 3 1 0,1 0 0 0,0 0-1 0,-1 0 2 0,1 0 2 0,-1 0 0 16,3 0-3-16,-3-1 0 0,2 1-1 0,-3 0-7 0,1 0-15 0,0 0-21 15,-3 0-22-15,2 0-26 0,-1 0-28 0,-2 0-26 0,0 0-28 0,-1 0-28 16,-3 0-34-16,0 0-29 0,0 0-30 0,0 0-28 0,0 0-27 0,0 0-20 15,-3 4-15-15,-2-1 6 0,2 0 16 0,-3 2 23 0,-1-1 27 0,2 4 25 0,-1-2 26 16,-1-1 28-16,-2 2 31 0,3 0 31 0,0-1 30 0,-3 0 31 16</inkml:trace>
  <inkml:trace contextRef="#ctx0" brushRef="#br0" timeOffset="39215.91">27784 4535 72 0,'0'11'159'0,"0"3"39"0,0 1 36 16,0 1 33-16,-1 2 33 0,1 1 40 0,1 1 44 0,-1 4 26 0,0-1 22 0,0 3 15 15,0-1 12-15,2 2-19 0,-2 4-32 0,2-2-39 0,-2 2-44 0,1 0-32 16,1 1-33-16,-2 1-30 0,0-2-33 0,0 2-42 0,0-2-40 0,0-1-36 15,0 0-33-15,0 1-44 0,0 0-47 0,0-2-70 0,-3 2-80 0,3-2-98 16,-2 0-106-16,0-1-52 0,2-1-26 0,-1 0-11 0,-1-4-5 0,-1 0-4 16,0-4 1-16,-1-1 5 0,0-5 11 0,-2-2 30 0,1-1 37 0,-2-4 61 15,1-2 73-15,-2-3 94 0</inkml:trace>
  <inkml:trace contextRef="#ctx0" brushRef="#br0" timeOffset="50891.07">24709 12094 46 0,'-3'-3'130'0,"0"-1"13"0,-4 0 9 16,-1 0 6-16,-1-1 10 0,-1-1 10 0,2 1 10 0,-2 0 8 0,-2 0 7 15,4 0 10-15,-2 0 1 0,0 2-1 0,2 0-31 0,-2-1-47 0,3 3-19 16,-1-2-7-16,1 3-4 0,-1-2-2 0,1 2-2 0,0 2-5 0,-1-2-2 16,0 3-6-16,-1 0 1 0,3 2-1 0,-2 2 0 0,0-1 1 0,-1 3-1 0,0 3 2 15,0-1 1-15,0 4 6 0,1 3 5 0,0 3 0 0,0 0 3 0,-2 5 0 16,2 2 2-16,2 1-1 0,0 3-4 0,0 3-11 0,-1 4-5 0,4 0-4 16,0 3-4-16,1 1-5 0,2 2-8 0,0 2-9 0,2 2-7 0,3 0-8 0,-1 1-8 15,2 3-7-15,2 1-9 0,4-1-6 0,-3 2-4 0,5-1-2 0,1-1-1 16,-1-3 2-16,2-1-3 0,1-1-1 0,2-4-1 0,-2-2-2 0,4-4 1 15,-2-2 1-15,1-5 1 0,-1-4 2 0,2-4 2 0,1-2 4 16,0-5 5-16,2-3 7 0,-3-3 0 0,2-3-4 0,2-1 3 0,2-6 4 0,-3-3 1 16,5-2 0-16,-2-2 2 0,-1-6 0 0,3 0-1 0,-2-6-2 0,1-2 0 15,0-2 2-15,-1-5-3 0,2-3-2 0,-2-3-1 0,1-5 0 0,2-3-1 16,-3-1-2-16,3-4-1 0,-1-3 2 0,-3-1-4 0,1-4-2 0,0-3-3 0,-2 1 0 16,-2-3-3-16,-3 0-3 0,1-2-1 0,-5 1-5 0,-1-2 0 0,-4 0 0 15,1 1-1-15,-5 0-3 0,-2 3-1 0,-2 1-1 0,1-1 2 0,-4 2 1 16,-2 5 3-16,-1-2 3 0,-1 4 0 0,0 3 1 0,-2 4 5 0,-2 2 6 15,0 7 5-15,0 2 1 0,-3 3 3 0,0 6 1 0,-3-1 0 0,1 7 1 0,-2 2 0 16,-3 4 2-16,-1 3-3 0,-1 0-2 0,0 3-1 0,-3 2-2 0,0 3-7 16,-4 2-10-16,0 1-13 0,1 3-15 0,-3 1-15 0,1 3-18 0,-2 4-30 15,0 1-38-15,0 1-39 0,0 4-36 0,0 1-43 0,1 3-46 0,1 1-40 16,-1 2-34-16,5 1-33 0,1 0-27 0,-1 4-7 0,4 0 3 0,4 0 11 16,-2 0 16-16,7-1 29 0,0 0 36 0,2-2 38 0,2-2 35 0,3-4 46 0,-1 0 45 15,3-5 42-15</inkml:trace>
  <inkml:trace contextRef="#ctx0" brushRef="#br0" timeOffset="51213.07">24945 12266 86 0,'9'4'160'16,"-1"0"27"-16,-2-3 18 0,-3 1 17 0,-1-2 20 0,-2 0 11 0,0 0 9 0,0 0 7 15,0 0 6-15,0 0 3 0,0 0 2 0,-2 2-25 0,2-2-38 0,0 0-32 16,-1 1-32-16,1-1-8 0,0 1 1 0,-2 3 1 0,-1 0 2 0,0-2 0 16,-2 4-1-16,2-1 0 0,-2 3-1 0,1 0 1 0,-3 2 0 0,1 0-1 15,-2 2-6-15,0-1-8 0,2 3-10 0,-1-1-18 0,0 0-21 0,0 2-20 16,2-1-19-16,2-1-11 0,-2 0-7 0,2-1-6 0,2-1-6 0,-1-2-4 0,2-1-1 15,2 3-1-15,-1-5-1 0,1 1-3 0,3 0-3 0,-1-3-1 0,1 3 0 16,2 0 2-16,0-2 4 0,3 0 0 0,0 1 0 0,0 2-2 0,2-4-1 16,0 3 0-16,2 0-1 0,-1-2 0 0,3 1-1 0,-3-1 3 0,1-1 1 0,-2 0 3 15,1 1 2-15,1 1-3 0,-2-3-5 0,-2 1-2 0,0-2 2 0,-4 1 1 16,1 1 3-16,0 0 3 0,-4-3 3 0,2 3 2 0,-1-1 2 0,-4 0 4 16,1 1 6-16,-1-1 2 0,-1 2-1 0,-3 1 4 0,3-1 1 0,-3 2 2 15,0 4 0-15,-4 0-1 0,3 1-1 0,-3 2-5 0,0 1-3 0,-2 3-3 16,-2-2-4-16,1 4-3 0,-1 0-5 0,-3 0-4 0,1 0-4 0,1 1-4 15,-1-1-4-15,2 1-8 0,0-2-10 0,0-1-15 0,2-2-19 0,2-1-36 16,2-2-40-16,2 0-57 0,0-2-59 0,3-3-60 0,1-3-61 0,1 2-43 0,3-5-35 16,0 1-13-16,2-3-6 0,2-3 4 0,0-3 8 0,2-1 15 0,1-2 17 15,2-6 37-15,-1 0 43 0,-1-6 55 0,4 0 61 0,-1-4 61 0</inkml:trace>
  <inkml:trace contextRef="#ctx0" brushRef="#br0" timeOffset="51681.34">25857 12361 17 0,'-2'3'114'0,"-1"0"19"0,2-2 14 0,-2 1 13 0,-1-2 12 0,4 0 14 16,-1 0 13-16,-3-2 9 0,1 1 7 0,2-2 10 0,-3 3 7 0,4-3-14 0,0 3-24 16,-1-1-27-16,1 1-30 0,0 0-14 0,0 0-7 0,1-3-8 15,-1 1-6-15,2 0-2 0,0 2-4 0,1-1 2 0,-2 1 4 0,4-2 7 0,-1 2 11 16,0-1 9-16,4 1 9 0,-2 0 6 0,4 0 2 0,1 0 1 0,-2 0 3 15,4 1-3-15,1-1-5 0,1 2-5 0,2-1-7 0,-1-1-8 0,3 2-11 16,-2 0-14-16,4-2-17 0,1 0-14 0,-3 0-14 0,5 0-11 0,-2 0-8 0,1-2-7 16,0 0-5-16,-1 1-3 0,0-2-1 0,0 0-4 0,-1 1-4 0,-1-1-1 15,0-1-1-15,-2 0-3 0,1-1 0 0,-3 3-1 0,-1-3 2 0,1 1 0 16,-2-3-2-16,1 2 0 0,-1 0-3 0,-1-1-1 0,-1 1 1 0,-1 0-2 16,-3-2-2-16,2 1-5 0,-3 1-6 0,2 0-9 0,-5 1-14 0,1-1-24 15,0 0-31-15,-1 1-26 0,-1-1-26 0,-3 2-39 0,0-3-43 0,0 3-42 16,-3-1-46-16,2-1-40 0,-5-1-41 0,3 4-15 0,-4-4-3 0,1 3 7 0,-2-2 10 15,-1 1 24-15,0 4 26 0,0-4 29 0,-2 0 30 0,1 3 39 0,1-3 43 16,0 1 44-16,-1 0 44 0</inkml:trace>
  <inkml:trace contextRef="#ctx0" brushRef="#br0" timeOffset="52135.96">26382 12083 68 0,'0'0'135'0,"0"0"19"0,0 0 12 0,0-3 11 0,-5 2 10 15,4-2 4-15,-1 2 5 0,0 0 3 0,-1-2 1 0,2 0 3 0,-1 3-9 16,2 0-12-16,0 0-32 0,0 0-47 0,0 0-19 0,0 0-13 0,-2-1-8 15,2 1-4-15,0 0 1 0,0 0-2 0,0 0 5 0,0 0 3 0,0 0 4 16,0 0 3-16,0 0 0 0,0 0 1 0,0 0-3 0,0 0-5 0,0 0-2 16,2 1-4-16,0-1-2 0,-2 0-4 0,1 3 0 0,2-3 2 0,1 0-2 15,0 0-2-15,1 0-1 0,-2 0 0 0,0 0 1 0,2 0 4 0,-2 0 5 0,1 0 3 16,-1 0 2-16,1 3 4 0,-1-3-1 0,0 1-5 0,-3-1-6 0,4 0-8 16,-4 0-3-16,1 0-5 0,-1 0-3 0,2 1-3 0,-2-1-5 0,0 0-5 15,1 3-6-15,-1-3-4 0,0 0-4 0,0 0-3 0,0 0-2 0,2 0-1 0,-2 0-1 16,0 0 0-16,0 0 0 0,0 0-1 0,2 1 0 0,-2-1 1 0,0 0 4 15,0 0 5-15,3 2 7 0,-3-2 7 0,0 0 4 0,3 0 7 0,-3 0 3 16,2 0 1-16,2 0 5 0,-2 0 4 0,2 0 1 0,0 1-1 0,-3-1 1 16,4 0 1-16,-2 0-2 0,2 2-3 0,0-2-1 0,2 2-2 0,0-2-4 15,-1 2-7-15,1-1-1 0,3 0-1 0,-1 2-1 0,0 0-3 0,4 0-2 16,-4 0-1-16,4 2-1 0,1-1-2 0,-1 2-1 0,2-2-2 0,0 1-3 0,2-1-5 16,-2 4 1-16,3-3 2 0,-2 0 1 0,2-3-2 0,-4 6-1 0,3-5 1 0,-2 0 0 0,0 0 0 0,0 1 2 0,0-3-1 15,-2 1 0-15,-1 0 2 16,0-1 0-16,-1-1 0 0,0 4 1 0,-3-4-4 0,-2 1 0 0,-1-1-6 0,-1 0 2 15,1 3 2-15,-3-2 3 0,-2-1 2 0,0 0 2 0,0 0 4 0,-2 4-1 16,0-2-1-16,-2 3-4 0,-4 3-3 0,0 0-3 0,-2 3-3 0,-2 1-3 16,-2 0-5-16,-2 5-10 0,-2-2-12 0,-2 4-13 0,0 2-15 0,-1-1-24 15,-1-1-28-15,-2 1-35 0,2 1-35 0,0-2-36 0,0 1-37 0,0-2-40 16,4 0-42-16,-1-2-38 0,5-1-33 0,-2-2-19 0,5-2-13 0,1-1 2 16,1-1 7-16,3-4 19 0,1-1 25 0,5-4 32 0,0 0 36 0,-3-4 38 15,-1-1 38-15,3-1 42 0,1-7 43 0,0 2 43 0</inkml:trace>
  <inkml:trace contextRef="#ctx0" brushRef="#br0" timeOffset="52620.68">25770 13242 44 0,'0'0'111'0,"0"0"16"16,0 0 13-16,0 0 9 0,0 0 11 0,0 0 8 0,0 0 5 0,-2 0 5 15,2 0 1-15,0 0 2 0,0 0 1 0,0 0-20 0,0 0-36 0,0 0-20 16,0 0-16-16,0 0-5 0,2-2-2 0,-1 0-2 0,3 1 2 0,0 1 3 0,1 0 5 16,0 0 8-16,3 0 13 0,0 1 18 0,1-1 21 0,4 2 21 0,-1 0 24 0,4-2 8 0,0 2 4 0,3-2-4 0,0-2-6 15,3 2-5-15,2-4-7 0,3 1-8 0,-2-1-10 0,4-1-14 0,-1-1-12 16,2 1-21-16,0-2-23 15,2 1-24-15,-1-3-24 0,3 3-15 0,-4-3-11 0,-2 1-4 0,1 2-5 0,-3-3-5 16,1 2-7-16,-3 1-3 0,-2-2 1 0,-1 2-5 0,-3 1-7 0,2 0-17 16,-3 1-24-16,-3-1-30 0,2-1-36 0,-2 2-35 0,-1-1-34 0,-4 1-36 15,1-1-40-15,-1 1-32 0,-2-1-29 0,-3 2-29 0,0 1-29 0,-1-4-14 16,-2 1-12-16,-1 5 11 0,0-5 18 0,-1 0 31 0,-2 2 32 0,-2-3 34 16,-2 4 35-16,1-2 36 0,-3-1 40 0,-1 2 31 0,1-3 34 0</inkml:trace>
  <inkml:trace contextRef="#ctx0" brushRef="#br0" timeOffset="52869.63">26442 12960 23 0,'0'0'119'0,"0"0"26"0,0 0 18 0,0 0 21 0,3 4 13 0,-2-3 16 16,4 1 15-16,-2-1 15 0,2-1 13 0,2 4 18 0,0-2 9 0,1-1 12 0,2 2-9 16,2 1-13-16,0-3-8 0,0 3-9 0,4-3-7 0,-2 3-7 0,0-3-10 15,2 1-11-15,0-2-7 0,0 2-7 0,0-1-11 0,1 0-7 0,1 3-14 16,0 0-13-16,0-3-22 0,1 3-25 0,0 0-17 0,0-2-15 0,1 4-13 16,0-1-8-16,-2 0-5 0,0 0-5 0,1 1-8 0,-1 1-8 0,-1 1-5 15,-2 0-6-15,0 0-2 0,0 3-4 0,0-3-2 0,-3 2-5 0,-1-1-3 16,-1 4-3-16,1-6 0 0,-5 4 1 0,0-1 1 0,-1 0 0 0,-1 0 1 15,-1 0 4-15,-3 0-1 0,0 2-1 0,0-1-1 0,-3 5-2 0,-1-4-2 0,1 4 0 16,-5 0-7-16,-3 3-6 0,2-1-11 0,-4 0-12 0,-3 2-14 0,2 0-14 16,-3 0-25-16,-3 0-31 0,2 1-36 0,-3-3-38 0,0-2-36 0,2 3-34 15,-1-5-40-15,1 0-39 0,0-2-39 0,1-2-38 0,1-5-20 0,2-2-11 0,2-3 3 16,0-6 9-16,1-1 21 0,4-6 30 0,-1-1 35 0,0-6 39 0,5-5 34 16,0 0 35-16,3-6 40 0,-1-1 41 0,4-5 45 0</inkml:trace>
  <inkml:trace contextRef="#ctx0" brushRef="#br0" timeOffset="53416.64">27504 12025 12 0,'-14'-11'88'0,"-2"1"16"0,3-1 15 0,-2 3 11 0,2 0 13 16,1-1 15-16,-3 3 12 0,6 0 17 0,-4 0 10 0,4 0 12 0,-1-2 2 0,1 4-4 0,2-3-13 15,1 3-17-15,1 0-13 0,-1-1-7 0,3 1-5 16,1-1-5-16,-1 2-5 0,3 0-3 0,-1 1-4 0,1 2-5 0,0 0 1 16,0 0-3-16,0 0 3 0,0-3 1 0,0 3-1 0,0 0-1 0,0 0 0 15,0 0-3-15,0 0 0 0,0 0 0 0,1 3-1 0,1 2-5 0,1 0-3 16,-1 3-7-16,4 2-5 0,-3 3-3 0,2 5-9 0,-1 1-10 0,1 4-5 16,0 8-4-16,1 2-6 0,-1 7-7 0,0 4-4 0,1 3 0 0,-1 7-5 0,0 1-7 15,2 6-7-15,0 4-7 0,1 4-5 0,0 1-4 0,-1 5-6 0,1 0-4 16,0 3-6-16,2-1-2 0,1 1 0 0,-2 3 3 0,-1-5-4 0,3-1-6 15,-1-3 0-15,-2-2 1 0,3-4 3 0,-2-2 2 0,-1-4 3 0,5-3 1 0,-4-6 4 16,1-4 4-16,2-4 3 0,-1-5 5 0,1-4 1 0,2-6 0 0,-1-3 0 16,2-5 2-16,0-3 1 0,0-3 1 0,1-3 3 0,1-3-1 0,3-3 0 15,-2-1 0-15,1-3 0 0,1-1 0 0,1-3-1 0,0-3-3 0,1 1 0 16,0-4 0-16,4-2-1 0,-3-5 1 0,0 0-3 0,2-5-3 0,2-4-3 16,-4 1-4-16,4-8-1 0,-2-1 1 0,-1-4-2 0,0-1-5 0,0-6-2 15,-1-3 0-15,-2-1-3 0,1-3-1 0,-2-3-3 0,-2-3-1 0,3-3-2 0,-5 0-2 16,1-2 0-16,-3-3-1 0,0-1-2 0,-1-3-4 0,-1 3 0 0,-4-4 1 15,1 0-4-15,-3 0-3 0,1 1-2 0,-3-4-1 0,-1 0 2 0,-3 4 1 0,-2-1 0 16,1 1 3-16,-6-1 0 0,0 3-5 0,-1 0-1 0,-4 2 0 0,-1 3 1 16,-4 5 1-16,0 1 4 0,-2 5 5 0,-1 0 2 0,-2 6 2 0,-2 6 0 15,0 0 1-15,-1 6 1 0,-2 2-1 0,-2 5 4 0,3 3 2 0,-4 4 1 16,-4 4-2-16,3 1-2 0,-3 4-4 0,1 3-8 0,0 3-8 0,0 4-13 16,-1 4-17-16,1 1-30 0,2 3-32 0,1 6-41 0,0-1-45 0,-1 5-52 15,3 2-59-15,0 3-52 0,2 5-50 0,0 0-27 0,2 5-12 0,2 2-3 0,0 1 5 16,0 4 11-16,2 2 13 0,2 0 28 0,0 0 35 0,2 1 41 0,2-2 44 15,3-3 54-15,1-1 57 0</inkml:trace>
  <inkml:trace contextRef="#ctx0" brushRef="#br0" timeOffset="53651.44">27688 12156 51 0,'1'6'175'0,"3"-3"40"15,-3 0 26-15,-1 1 18 16,0-1 15-16,-1-1 10 0,1-1 7 0,-4 1 4 0,3 0 1 0,1-2 1 0,0 0-1 0,0 0-21 0,0 0-29 0,0 0-54 15,3 0-64-15,0 1-36 0,2-1-18 0,3 0-6 0,-2 3 2 0,0-3 14 0,2 1 14 0,2 0 14 0,-1 2 7 0,1-3 8 16,1 0 5-16,-2 0 0 0,1 0 3 16,2 2-3-16,-1-2 0 0,2 0-3 0,1 0-7 0,1-2-13 0,-1 2-16 15,0 0-24-15,2-4-25 0,-2 3-16 0,3-3-10 0,-2 0-12 0,0 3-13 16,-2-3-18-16,1 3-23 0,-3-1-29 0,-1 0-37 0,-1 1-31 0,1 1-31 0,-4 0-33 16,1 0-39-16,-1 0-33 0,-3 0-34 0,0 0-31 0,0 1-33 0,-3-1-18 15,0 5-10-15,0-5 9 0,0 7 15 0,-3 1 27 0,-2 1 35 0,-1 3 30 16,-2-3 30-16,2 2 35 0,-4 3 37 0,0-2 36 0,0-1 33 0</inkml:trace>
  <inkml:trace contextRef="#ctx0" brushRef="#br0" timeOffset="53820.44">27925 12330 124 0,'-3'5'165'0,"-3"1"27"16,2-3 24-16,0 2 19 0,0-1 19 0,0 2 15 0,0-1 10 0,3 3 13 15,-2 0 17-15,-1-1 25 0,4 2 26 0,-2 1-11 0,2 3-32 0,2 0-24 0,0 2-22 16,0 1-16-16,1 2-11 0,-2 4-12 0,3 2-9 0,-1 0-9 0,0 5-4 16,0 2-9-16,0 1-11 0,-1 4-21 0,0 0-28 0,-1 4-24 0,2-2-22 15,-1 2-17-15,1 2-9 0,-3 0-16 0,0-3-16 0,1 3-19 0,-1-1-21 0,4-4-22 16,-4 1-26-16,1-4-41 0,1 2-46 0,-1-5-50 0,1-1-51 0,0-3-56 15,-1-2-57-15,-1-2-54 0,4-2-55 0,-3-1-22 0,1-6-6 0,-1 1 7 16,-1-3 10-16,-1-2 16 0,1-1 18 0,-3-5 36 0,-1 0 39 0,1-3 51 16,-2-2 50-16,-1-3 55 0,-3 0 60 0</inkml:trace>
  <inkml:trace contextRef="#ctx0" brushRef="#br0" timeOffset="54972.44">26274 11702 30 0,'-1'-4'93'0,"1"3"6"0,-3-3 4 15,-1 1 4-15,3-1 3 0,-3 2 3 0,1 0 3 0,2-2 2 0,-4 0 4 0,2 0 5 16,0-1 5-16,1 2-15 0,-1 0-26 0,1-1-12 0,-1 2-5 0,0 0 0 16,0 2 1-16,0-3 4 0,-3 1 2 0,1 2 5 0,-2 0 6 0,1 0 4 15,0 2 1-15,-5 1-2 0,1-1-4 0,1 1-6 0,-4 3-7 0,2 1-7 16,0-1-2-16,-3 4-5 0,-1 0-1 0,1 3-4 0,1 1-1 0,0 1-2 15,0-1-3-15,0 2 2 0,2-1-1 0,0 0 3 0,2 1 3 0,1-2-2 16,1-1 2-16,2-1-3 0,1-3-2 0,0 0-3 0,2 0-5 0,2-3-5 0,0-1-4 16,0-1-3-16,2-1-7 0,2 0-7 0,-1-1-7 0,0-1-6 0,2 1-4 15,0 1-2-15,-1-3 1 0,4 4 1 0,-2-3-1 0,1-1 1 0,-1 3 5 16,2-2 0-16,0-1-1 0,-2 0 0 0,2-1 0 0,-1-2 4 0,0 2 0 0,1-1 2 16,-1-1 2-16,-1 1-2 0,2-1-3 0,-4 1 1 0,3-1-1 0,-2 1 0 15,1 1-1-15,-1-1 1 0,-1 2 3 0,1 0 0 0,-2 0 0 0,2 0 4 16,-2 0 0-16,1 0 6 0,-3 2 7 0,2-2 5 0,-1 0 5 0,2 1 4 15,0 1 3-15,-3-2 4 0,1 0 7 0,-1 1 5 0,3 1 1 0,-4-2 4 16,1 0 5-16,1 2 0 0,-1-1-1 0,-1-1-2 0,0 0 59 16,2 2-71-16,-2-2-4 0,3 0-1 0,-3 0-4 0,0 0-2 0,0 0-6 15,0 0-1-15,0 0-6 0,0 0-3 0,0 0-3 0,0 0-3 0,0 0-1 0,0 0-1 16,0 0 0-16,0 0 0 0,0 0-2 0,0 0-2 0,0 0-3 0,0 0-4 16,0 0-1-16,0 0 1 0,0 0-2 0,0 0-2 0,0 0 0 0,0 0 0 15,0 0-2-15,0 0-3 0,0 0-2 0,0 0 1 0,0 0 0 0,0 0-1 0,0 0 1 16,0 0 0-16,0 0 0 0,0 0-1 0,0 0-1 0,0 0 2 0,0 0 0 15,0 0-2-15,0 0 0 0,0 0 1 0,0 0 0 0,0 0 0 0,0 0-2 16,0 0 2-16,0 0-1 0,0 0-3 0,0 0 1 0,0 0 1 0,0 0 0 16,0 0 0-16,0 0 1 0,0 0-2 0,0 0 1 0,0 0-1 0,0 0 0 15,0 0 1-15,0 3 0 0,0 1-1 0,0-3 2 0,2 4 0 0,-1 0 0 16,3 2-1-16,-3 2 2 0,5 0 0 0,-1 2 1 0,0-2 2 0,1 1 0 0,2 2 0 16,1-2 0-16,1 1-1 0,1-2 1 0,2 0 1 0,1-3-2 0,2-1-1 15,1 0 0-15,1-2 0 0,0 1-2 0,2-3-3 0,-2 2-11 0,3-3-16 16,0-3-23-16,-3 2-26 0,3 0-28 0,0-2-31 0,-3 0-30 0,-1 0-29 15,0-1-31-15,-3-1-29 0,2 1-27 0,-3-2-28 0,-4 3-22 0,4-2-20 0,-5 1-16 16,0 0-15-16,-2 2 11 0,-2 1 22 0,1-2 27 0,-5 3 28 0,0 0 29 16,0 0 29-16,0 0 31 0,0 0 32 0,-5 6 27 0,1-2 26 0,-5 1 24 15</inkml:trace>
  <inkml:trace contextRef="#ctx0" brushRef="#br0" timeOffset="55277.49">26364 12515 105 0,'-1'10'136'0,"-1"-2"16"0,-1 0 13 0,0-2 14 0,0 1 15 0,-3-2 12 0,2-3 11 0,0 2 11 0,0-2 11 0,1 0 10 16,-2-2 9-16,4 0-23 0,-3 0-40 15,1 0-17-15,2-2-10 0,-5 2-5 0,3-2-2 0,-2 0 0 0,-2 0 3 0,2 2 8 16,-2-1 7-16,1 0-2 0,-2 1-4 0,-4-4-6 0,2 4-5 0,-2 0-11 16,-2 0-10-16,3 4-12 0,-2-4-10 0,-1 2-10 0,0 2-12 0,0 1-15 15,-1 0-16-15,1 3-18 0,2 1-18 0,-1 1-10 0,0 2-5 0,0-1-3 16,3 4-5-16,-2-2-1 0,3 5 1 0,0-3 2 0,-1 3 0 0,4-2 4 15,-1 1 1-15,1 0 0 0,3-2 0 0,1 1-1 0,1-3-1 0,2 2 0 0,1-2-1 16,1 1 1-16,3-2 1 0,1 0 0 0,-1 1-1 0,2-1 2 0,4-1 3 16,0-1 0-16,-1 0-1 0,5 0 0 0,1-2-3 0,-1 0 1 0,4-1 3 15,1-1-1-15,3-1 1 0,-1-1-4 0,6 0-4 0,-3-4-13 0,4 0-17 0,0 0-36 16,1-4-44-16,2 3-48 0,-3-1-50 0,1 1-55 0,-1-4-55 0,2 1-53 16,-2-1-52-16,0 0-21 0,-1 1-12 0,-1 0-3 0,-2-1 2 0,1-2 12 15,-2 0 14-15,-3-1 33 0,-1-1 39 0,-3 0 47 0,-2-2 50 0,-2-4 55 16,-2 1 58-16</inkml:trace>
  <inkml:trace contextRef="#ctx0" brushRef="#br0" timeOffset="56199.92">25879 11495 19 0,'0'-3'43'0,"0"-1"-1"0,2 1 0 0,-2 0 0 16,0-3 1-16,-2 4 0 0,2-4 0 0,0 3 1 0,0-2 4 0,2 1-10 16,-2-2-14-16,1 3-4 0,-1-3-3 0,0 3-1 0,2-2-2 0,1 4 4 15,-3-3 1-15,0 1 3 0,0 3 0 0,0-3 2 0,0 3 3 0,0 0 0 16,0-4 1-16,0 4 0 0,-3-3-2 0,3 3 0 0,0 0-2 0,0 0-1 0,0 0 3 16,0 0-3-16,0 0-1 0,0 0-1 0,0 0-3 0,0 0 0 0,0 0 0 15,0 0-3-15,3-1-3 0,-3 1-1 0,0 0 0 0,1 1 1 0,2 2 5 16,1 1 2-16,1 1 6 0,-1 1 4 0,1 2 4 0,4 4 6 0,-1 2 6 0,4 2 6 15,0 4 5-15,1 4 2 0,0-1 6 0,2 5-1 0,0 4 5 16,0 3 0-16,1 4 0 0,1 3 0 0,1 7-1 0,-2 3-3 0,-1 2-6 0,1 9-3 16,1 0-8-16,0 4-3 0,-3 3-5 0,-2 3-2 0,1 1-3 0,1 5-1 0,-4 1-1 0,1 1-5 0,-3 3-3 15,0-1-5-15,-2 2-5 0,2 0-1 16,-4 0 1-16,1 1 1 0,2-2 1 0,-4 0-1 0,2-3-2 0,1 1-2 16,-3-2-1-16,0-2-4 0,0 1-3 0,2-3-3 0,-2-2-5 0,2-3-3 15,-2-2-1-15,3-3-5 0,-1-2-7 0,-2-3-5 0,4-2-3 0,-4-4-6 0,2-3-5 16,0-4-4-16,1-3-3 0,-3-3-2 0,2-3-4 0,-1-3-3 0,1-3-4 15,2-3-10-15,-1-4-11 0,-2-3-10 0,3 0-12 0,-1-5-19 0,1-2-24 16,-1 2-4-16,2-6 0 0,-4-1 1 0,1 2 3 0,2-2 4 0,-3-3 5 16,-2 2 7-16,-1-2 9 0,-1-2 11 0,-1 0 12 0,-4 0 16 0</inkml:trace>
  <inkml:trace contextRef="#ctx0" brushRef="#br0" timeOffset="91014.25">17485 9634 7 0,'5'-5'60'0,"-1"-1"5"15,0-1 2-15,0 2 4 0,1 2 1 0,0-2 1 0,-2 2 1 0,2 1 0 16,-4-1 2-16,2 0-2 0,1 1-8 0,-1 0-18 0,0 2-12 0,0-1-11 16,0 1-3-16,0 0 0 0,-1 0 0 0,1-2 1 0,0 2 2 0,-3 0 3 0,3 0 4 15,-1 0 2-15,1-2 5 0,1 2 3 0,-1 0 4 0,3 0 0 0,-3 0 2 16,0 0 3-16,4 0-2 0,-3 0 2 0,4-1-2 0,0 1 0 0,0-2-4 15,0 2-6-15,0-2-1 0,3 0-5 0,-2 0-5 0,1 2-5 0,-1 0-3 16,2-3-2-16,-1 3-4 0,-1 0-3 0,2 0-3 0,-1 3-1 0,1-3-3 16,0 4-3-16,0-2 1 0,0 1-1 0,0 2-1 0,2 0 0 0,-2 2-1 15,0 0 1-15,1 1-1 0,-2 0 0 0,1 0-1 0,2 3-5 0,-2-1-7 16,0 1-10-16,3-1-7 0,-2 3-7 0,1 0-6 0,0-2-8 0,1 2-11 0,1 1-11 16,0-1-22-16,0 1-24 0,0-1-12 0,1-2-4 0,2 1 1 0,-4 1 2 15,3-3 5-15,-1-1 8 0,0-2 8 0,0-2 6 0,-1-4 7 0,2 0 9 16,-2-2 11-16</inkml:trace>
  <inkml:trace contextRef="#ctx0" brushRef="#br0" timeOffset="91432.32">21086 10002 5 0,'-12'11'58'0,"4"-1"1"0,-2-2-6 16,1 1-5-16,1 0-15 0,3-4-18 0,1 1-8 0,-1-1-4 0,2-2-2 15,1 2 0-15,-1 0-12 0,3-5-16 0,3 7-16 0,-1-1-12 0,1 2-4 16,-2-3 0-16</inkml:trace>
  <inkml:trace contextRef="#ctx0" brushRef="#br0" timeOffset="91543.46">20970 10184 56 0,'-8'0'90'0,"-3"0"3"0,0 0 0 0,-3-2 0 0,-1 0-2 15,2-1-4-15,-1 0-5 0,-2-1-6 0,2 0-9 0,-2 1-13 0,2 0-19 16,3 0-41-16,-3 1-52 0,4 2-20 0,-1 0-11 0,0 2-3 0,0-1-2 15,2 3 3-15,-2 0 0 0,0 0 4 0,-1 3 5 0,-2 0 7 0,1-2 8 16</inkml:trace>
  <inkml:trace contextRef="#ctx0" brushRef="#br0" timeOffset="91776.59">20078 10403 35 0,'-8'-1'38'0,"-1"-1"-6"0,-1 2-10 0,2 0-8 0,0-2-7 0,-1 2-4 0,1 0-1 0,1 0-1 16,1 0-1-16,-2 0-14 0,4 2-16 0,-3-2-10 0,2 2-2 0</inkml:trace>
  <inkml:trace contextRef="#ctx0" brushRef="#br0" timeOffset="92792.32">19894 10407 7 0,'-6'0'53'0,"0"-2"4"0,-2 0 4 0,3 2 5 0,-1-1 2 15,-1-1 3-15,3 0 2 0,-4 0 1 0,2 1 4 0,-1 0 7 0,2-1-10 0,1 0-15 16,-2 0-5-16,1 2-4 0,2-2 2 0,-2 1 0 0,2 1 2 0,-2-1 3 16,2 1 1-16,-1 0 4 0,0 0 3 0,1 0 4 0,0 0 4 0,-1 0-1 15,1 0 5-15,2 1 3 0,-3-1 4 0,4 0 3 0,-1 1 4 0,1-1 1 0,0 0 2 16,-2 2-1-16,2-2 2 0,0 0-1 0,0 0-1 0,0 0-3 0,0 0 0 15,0 0-1-15,0 0-4 0,0 0 1 0,0 0 3 0,0 0 7 0,0 0 10 16,5 0 14-16,-2 0 14 0,4 0 17 0,-3 2 9 0,4-2 7 0,-2 0 4 16,2 0 4-16,0 0 0 0,2-2-1 0,-1 0-1 0,3 0-4 0,-2-2-9 15,1 0-14-15,1 0-12 0,2-2-17 0,-1 1-20 0,2-1-20 0,1-1-14 16,0 2-10-16,-2-1-8 0,5 1-5 0,-3-3-3 0,1 4-4 0,2-1-2 16,-3 0 0-16,4 0-3 0,-2 1-2 0,1 0-3 0,0-1-1 0,0 1-1 0,1 2-1 15,-2-2-1-15,4 3 1 0,-2-2 0 0,1 0 1 0,0 1 0 0,1 1-1 16,0-1 0-16,0 2-1 0,0 0-2 0,2-2 0 0,-2 1 2 0,2 1-2 15,-2-2 0-15,1 2-3 0,0-2 2 0,1 1-1 0,-2-1 1 0,1 1-4 0,-2-1-1 16,4 0-3-16,-1-2 0 0,-1 2 0 0,3-1 0 0,-4 1 3 0,2-2-3 16,1 3 0-16,-1-3-1 0,0 0 0 0,-1 1-2 0,2 1-3 0,-1-1-1 15,1 0 0-15,-2 1 1 0,0-1 1 0,3 1-1 0,-3 1-2 0,0-2-1 16,0 2 2-16,1 0 0 0,-2-1 0 0,0 0 1 0,0 1 0 0,0 1-2 16,-1-2-1-16,3 0 0 0,-4 1 4 0,2-1-1 0,-1 0-3 0,0 2 2 0,0 0 3 15,0-1-3-15,1 1-3 0,0-3 0 0,-1 3-2 0,0 0 2 0,2 0 2 0,-1 0 1 16,-1 0 0-16,3 0-2 0,1 0-2 0,-1 3-2 0,0-2 2 15,1 1-1-15,-2 1 0 0,3-1 2 0,-1 1 1 0,-3 2 0 0,4 0 2 0,-3-1-2 16,1 0-3-16,1 1 0 0,-2-1 3 0,0 1 2 0,1-1 1 0,-1-2 2 16,1 2-1-16,2-3 1 0,-1 3 1 0,0-1-3 0,0-1-2 0,-1 2-2 15,3-3 1-15,2 1 0 0,-1-1 3 0,0 1-1 0,-1-2 0 0,2 0-1 0,-3 0-2 0,4 0-1 0,-3 0 0 0,-1 0-2 16,1 0 0-16,0 0-1 16,-1-2 2-16,0 2 0 0,0-1 2 0,1-1-1 0,-3 2-1 0,3-1 0 0,-2-1-2 15,1 0 2-15,-1 0-2 0,-1-1 2 0,1 2 0 0,-1-2 2 16,-1 2 0-16,3-3 2 0,-4 3 0 0,3 0 1 0,-1-1-2 0,-1 0 2 0,3 1 2 15,-2-3 1-15,1 2-3 0,2 0 1 0,0 2 1 0,-2 0 1 0,2 0 1 0,-2 0-2 16,2 0 1-16,2 0-2 0,-3 0-1 0,1 2-1 0,0 0-1 0,0-1-1 16,0 2-2-16,-3-2 1 0,3 1 1 0,-1 0 0 0,1-1-3 0,2 3 2 15,-4-3 1-15,3 0 0 0,-2 2 0 0,2-1 0 0,-1 2 0 0,2-2 3 16,-3 1 1-16,0 0 0 0,0-1 0 0,1 0-1 0,-3 1 2 0,3-1 0 16,0-1 0-16,-2 1 3 0,2 1 0 0,0 0 0 0,0-2-2 0,-2 0-1 0,2 2 1 15,2-1-2-15,-3 2 1 0,1-1 0 0,0 0-1 0,0 0-2 0,0 2 2 16,-2-1 0-16,2 1 1 0,0-1-1 0,0-2-3 0,0 1 0 0,-1 1 2 15,1-2 2-15,1 1 2 0,0-1 2 0,1 0 0 0,-3-1 3 0,4 3 1 0,-1-4 1 16,-1 1-1-16,4 1 2 0,-2-2 1 0,1 2 1 0,-1-1-2 0,4-1 2 16,-3 2 0-16,3-2-1 0,-1 2 0 0,0-1-1 0,0-1-2 0,2 2 0 15,-4-1-1-15,1 4-1 0,0-3-2 0,-1 0-1 0,-1 2 1 0,0-1-1 16,0 0 0-16,0 2 1 0,-1-1 0 0,0 0 0 0,1 0 0 0,0 0 0 16,-2 2 2-16,2-3 1 0,-1 2 2 0,1-2 0 0,0 1-1 0,0-3 4 15,0 2 0-15,0-3 0 0,0 2-3 0,1 0-1 0,1-2 2 0,1-2-1 16,1 0-1-16,-3 2-1 0,4 0 0 0,-2-4-3 0,3 3 1 0,-3-2-2 15,1 2-1-15,-1-1-3 0,-1 0-5 0,-1 1 1 0,2-1 3 0,-3 2-1 0,1 0-2 16,-1 0 0-16,-2 2 3 0,0-1 0 0,-1-1-2 0,0 4 0 0,-3-3 0 16,1 3 1-16,-1 0 3 0,-1 0 1 0,0-1 2 0,1 2 2 0,-2-2-1 0,1 5 3 15,0-5 0-15,0 2 1 0,-1-2-1 0,3 1 0 0,0 0 0 0,0-2-2 16,0 1-2-16,2 1 0 0,0-3 0 0,-1 1 0 0,1 0-3 0,1-2-1 16,-2 1-3-16,3-1 0 0,-2 2 0 0,1-2-1 0,1 0 0 0,-3 2-1 15,3-2 0-15,-2 1 1 0,-2-1 0 0,2 2-1 0,-2-2 0 0,4 2 0 16,-6-1 1-16,2 1 0 0,0-1 0 0,-2 1 2 0,2 1 0 0,-1-1 0 0,0 1-1 15,0 1 2-15,-1-1 1 0,4 0 1 0,-2 1 2 0,4 0 0 0,1-1 0 16,1 0 0-16,1-1 1 0,1 0 1 0,1-1-1 0,0-1 0 0,3 1-2 16,-1-1-1-16,5-1 0 0,-3 0-1 0,0-1-3 0,0 0-1 0,3 0 0 0,-1 1 2 15,-4-1 0-15,1-2 0 0,-1 3-3 0,-2 0 1 0,0-2 2 0,-3 3 2 16,-1-3 0-16,-1 3 0 0,-4-1 0 0,-1 1-1 0,0 0 2 0,-4 0-3 16,-2 0-4-16,-1 1-10 0,-3-1-12 0,0 2-19 0,-1-1-22 0,0 3-49 15,-4 0-61-15,-1 0-85 0,-1 0-93 0,-3 0-77 0,-1 5-69 0,-3-1-31 16,-3 2-13-16,-1 3-6 0,-4-4 1 0,-4 2 7 0,0 0 12 0,-2-5 17 15,-4-1 25-15,1-3 48 0,-2-5 60 0,1-4 84 0,-1-7 95 0</inkml:trace>
  <inkml:trace contextRef="#ctx0" brushRef="#br0" timeOffset="96561.02">24364 3695 69 0,'0'6'123'0,"0"-4"17"0,0 4 13 16,0-6 10-16,0 1 10 0,0-1 7 0,0 4 3 0,0-4 8 0,0 0 4 15,0 0 5-15,0 0 9 0,0 0-21 0,0 0-33 0,0 0-18 0,0 0-11 16,0-4-4-16,2 0 0 0,-2 1 7 0,2 1 10 0,-2-1 22 0,0 0 23 15,1 1 18-15,-1-1 12 0,0 3 10 0,2-3 3 0,-2 0 2 0,0 3-4 0,1-1-4 16,-1 1-4-16,0-1-8 0,0 1-6 0,0 0-16 0,0 0-17 0,0 0-28 16,0 0-32-16,0 0-21 0,5-4-14 0,-5 4-12 0,0 0-13 0,0 0-8 15,0 0-7-15,0 0-8 0,0 0-6 0,0 0-7 0,0 0-5 0,0 0-6 16,0 0-4-16,0 0-1 0,0 0-1 0,0 0-6 0,0 0-9 0,0 0-5 16,0 0-9-16,0 0-6 0,0 0-6 0,0 0-9 0,0 4-5 0,0-4-13 0,1 1-13 15,1 0-22-15,-2-1-25 0,1 3-27 0,1 0-24 0,0-1-29 0,-2-2-27 16,0 0-30-16,0 0-31 0,0 0-29 0,0 0-30 0,0 0-23 0,0 0-23 15,0 0-1-15,-2 4 9 0,-1 1 22 0,3-5 25 0,-3 0 27 0,3 0 30 0,0 0 30 16,-8 0 33-16,7-5 35 0,-3 1 38 0,4-5 36 0</inkml:trace>
  <inkml:trace contextRef="#ctx0" brushRef="#br0" timeOffset="97305.03">26454 4212 31 0,'2'2'149'0,"-2"-2"35"0,0 0 25 0,0 0 17 0,-2 0 14 16,-2-2 10-16,0 0 9 0,0 0 11 0,-2 0 7 0,3 1 8 0,-2 0 7 15,1-2-18-15,1 2-26 0,2 0-48 0,1 1-53 0,0 0-35 0,0 0-27 0,0 0-15 16,0 0-17-16,0 0-9 0,0 0-9 0,0 0-5 0,0 0-8 0,-4 0-2 16,4 0-3-16,0 0 2 0,0 0 6 0,0 0 13 0,0 0 15 0,0 0 20 15,2 1 22-15,0 3 14 0,1-3 11 0,0 2 5 0,4 1 6 0,-3-1 0 16,5 0 1-16,-1 2-3 0,2 2-3 0,1-1-3 0,0-1-7 0,0 4-10 16,3 0-15-16,1 0-19 0,0 2-22 0,1 2-13 0,3 0-9 0,2 2-6 15,-4 0-3-15,4 3-6 0,1 1-5 0,-3 0-3 0,1 1-2 0,2 2 0 16,-1 0-2-16,0-1-1 0,1 3-1 0,-5-2 0 0,5 0 2 0,-4-3 0 15,1 4 1-15,-1-5 0 0,0 1 2 0,-1 1 2 0,-1-2 5 0,0 0 5 0,-3-4 5 16,1 1 5-16,-1-2 6 0,-1 1 5 0,-1-3 2 0,-1 0 4 0,1-3 1 0,-3 0 4 16,0 0 1-16,-3-4 2 0,-1 1 2 0,2-2 3 0,-3 0 2 0,1 0 3 15,-4-3-2-15,0 0 0 0,0 0 1 0,0 0 2 0,0 0 3 0,0 1 0 16,-4 0 2-16,1 2-4 0,-3-2-1 0,-2 2-2 0,-1-1-6 0,-4 3-5 16,-3-1-8-16,-4 2-8 0,-5 2-9 0,-3 1-15 0,-6 0-15 0,-2 4-16 15,-6-1-19-15,-3 2-19 0,-3 3-20 0,-4 1-29 0,-3-1-32 0,1 3-40 0,-3 1-46 16,-2 1-46-16,2-2-46 0,1 3-52 0,0-3-55 0,7 1-37 0,3-2-31 0,5 1-5 0,5-3 2 0,2-2 12 0,9-2 14 0,2-3 26 15,7-3 32 1,0-2 40-16,6-3 46 0,2-6 48 0,2-3 46 0,0-1 57 0</inkml:trace>
  <inkml:trace contextRef="#ctx0" brushRef="#br0" timeOffset="103043.08">25792 4250 73 0,'0'-4'88'0,"0"-1"4"0,-1 2 0 0,-1-3 4 15,0 1 1-15,1 0 3 0,-1-2 3 0,1 2 7 0,-1-1 4 0,0 1 3 16,2 0-14-16,-3 0-21 0,3-1-15 0,-1 1-10 0,-1 2-1 0,0-2 6 16,2 3 4-16,-1-2 5 0,-2 2 7 0,1 0 5 0,0 0 1 0,-2 2 2 0,1-1 3 15,0-1 2-15,-2 2-1 0,2 2 0 0,-2-1-3 0,-2 1-6 0,0 0-3 16,0 0-4-16,-1 2-6 0,0 3-3 0,-1-1-5 0,1-1-4 0,-2 3-2 15,0-1-6-15,2 4-5 0,-2-1-4 0,-1 0-4 0,3 1 0 0,-1 1-1 16,1 0-4-16,-2 0-2 0,4 2-4 0,0 0-2 0,-2 0-4 0,2 1-4 16,-1 1-1-16,2-1-4 0,2 0 1 0,-2-1 2 0,2 1 2 0,0 1 3 15,0-3-1-15,0 2 3 0,1-1 2 0,2-1 2 0,0-2 1 0,2 2 2 16,1-2 2-16,0-2 0 0,0 2 3 0,0-2 2 0,2 2-4 0,2-3 1 0,-3 2-2 16,6-2-2-16,-2 0 1 0,0 1-4 0,0 0-2 0,1-1-1 0,0-2 1 0,3-1-1 15,-2 2 1-15,2-4 1 0,0 1 0 0,-1 0 3 0,1-4 2 0,-2 2 4 16,2-2 4-16,-1-2 8 0,1 2 8 0,-1 0 12 0,1-3 13 0,-2 2 11 15,2 0 8-15,-3-3 5 0,2 0 5 0,-1-1 4 0,-1 0 0 0,0 1-1 16,-1-4 2-16,2 3-2 0,-1-2 0 0,-2-2-4 0,-1 0-8 0,1 0-6 16,-4-3-6-16,3 1-7 0,-3-1-8 0,0 1-5 0,-1-4-2 0,-2 2-3 15,0 0-1-15,-2-1-3 0,0-1-4 0,-1 1-5 0,-1 0-8 0,-1 0-3 16,0-4-3-16,-3 4-8 0,2-1-7 0,-3-2-11 0,-3 1-14 0,0-2-27 16,-2 1-35-16,-1 1-49 0,-4 0-59 0,1-1-66 0,-2-1-71 0,-3 1-61 0,-1 2-52 15,-3 0-24-15,2 0-11 0,-4 0-3 0,-2 0-2 0,-1 0 6 0,-1-2 10 16,-3 1 26-16,3-1 29 0,-1-1 49 0,-1-2 57 0,1 0 65 0,0-2 72 15</inkml:trace>
  <inkml:trace contextRef="#ctx0" brushRef="#br0" timeOffset="104055.79">20307 3817 42 0,'-3'-7'63'15,"2"0"0"-15,-4 3 0 0,2-5 1 0,-2 0 1 0,1 1 5 0,0 2-1 16,-1-3 2-16,2 1 0 0,2 1-1 0,-1 0-16 0,0 1-25 0,-1 1-10 15,1 0-1-15,-1 0 2 0,2 2 5 0,-3 1 2 0,1 1 2 0,-3-2-2 16,2 2-1-16,-3 1-2 0,1 0 0 0,-1 0 0 0,-4 0 2 0,3 1 1 0,-1 3 0 16,-4-2-1-16,2 0-1 0,2 0-2 0,-4 2-3 0,0 0 1 0,1 2 2 15,-1-1 1-15,2 2 2 0,-1-1 2 0,-1 2-2 0,-1-1 0 0,2 2-1 16,1-1-1-16,-1 1-1 0,1 1-2 0,-3-1-3 0,2 1-2 0,0 2-3 0,-1 2-4 16,0-2-3-16,-1 3-1 0,3 2-4 0,-2 0-2 0,-1 2 0 15,1-1-1-15,0 2 1 0,0 0 0 0,0 0-1 0,0-2-1 0,2 2-1 0,-1 0-1 16,2-3 2-16,1 1-2 0,-2-2 1 0,1 2 0 0,4-4 0 0,-1 1 1 15,1-1-1-15,2 0 1 0,0-1-1 0,1-4 1 0,2 1 1 0,1-1 0 16,1 0 0-16,-1-2 1 0,3 0 1 0,2-1 1 0,-2-1 0 0,3 1 0 16,-1-1 1-16,2-1 1 0,1 2 2 0,-2-3 0 0,3-1 1 0,-1 1-1 0,2 0 1 15,1-1-1-15,0 0 1 0,0-1 0 0,3-1 1 0,-3 0 2 0,5 0 0 16,-3 0 0-16,2-1 2 0,0-1-2 0,0 2-1 0,0-2 1 0,0 1 1 16,1-3 0-16,0 1 2 0,-2 1 1 0,4-2 1 0,-6 4 0 0,6-4 0 15,-6 1-1-15,1-1 1 0,1 1 2 0,-1-1 0 0,1-1 5 0,-3 1 6 16,1 0 2-16,-3-3 6 0,0 3 6 0,-1-3 7 0,2 0 5 0,-2 2 6 15,-4-1 6-15,3-2 8 0,-4 0 5 0,5 1 2 0,-5-1 2 0,2-1-1 0,-4-1 2 16,2-2 3-16,-1 1-1 0,1-2-1 0,-1 0-2 0,0-2-5 0,-2 0-3 16,1-2 0-16,-1 1-5 0,0-5-9 0,-1 2-1 0,1-2-4 0,-2-2 0 15,0 0-2-15,-1-1-4 0,1-2-7 0,-1 2-4 0,-2-4-4 0,2 2-5 16,0-2-3-16,-3-1-4 0,1 1-4 0,0-1-5 0,1-4-4 0,-3 6-2 16,0-6-2-16,0 2-1 0,1 1-1 0,-1-2 0 0,1 3 0 0,-3-2-3 15,2 1-2-15,-1 2-17 0,2 2-23 0,-3-2-30 0,2 4-36 0,-2 1-30 0,2 0-30 16,-2 4-37-16,1 1-43 0,2 3-20 0,-1-3-9 0,-2 5-5 0,3 2-3 15,-2-2 1-15,0 2 3 0,-3 0 16 0,0 2 20 0,-5-3 33 0,3-1 34 0,-4 0 32 16,1-1 34-16</inkml:trace>
  <inkml:trace contextRef="#ctx0" brushRef="#br0" timeOffset="145557.28">19001 4526 22 0,'-6'4'28'0,"-1"0"2"0,-2-1 2 0,1 0-1 16,0 2 1-16,-3-1 1 0,5-1-4 0,0 0-7 0,-3 0-5 0,0 1 0 16,3-1-1-16,-1-1-2 0,3 0 1 0,-3 1 4 0,1 0-1 0,3-1 1 15,0 1-2-15,1-2-3 0,-1 4 0 0,3-3-2 0,0 1 1 0,3 1 1 16,-1 0-1-16,1 1-4 0,3 0-5 0,-1 0-9 0,1 1-14 0,1 1-15 0,-1-2-7 15,3 1-6-15,1 2 1 0,-2-1 0 0,3 1 0 0,-5 0 1 0,2-2-2 16,2-1 0-16,-1 2 0 0</inkml:trace>
  <inkml:trace contextRef="#ctx0" brushRef="#br0" timeOffset="145902.6">19106 4243 42 0,'-2'-5'90'0,"1"-1"3"0,-3 1 5 0,1-2 2 0,-2 2 1 0,0-2 2 16,2 3 3-16,-3 0 3 0,3-1 0 0,0 2 3 0,0 0 1 0,1-1-25 15,0 0-38-15,2 4-14 0,2 0-6 0,1 0 0 0,1 0 0 0,0 2 8 16,4 1 6-16,0 1 5 0,2 1 2 0,0 1 5 0,2 3 4 0,2-1 3 15,2 4 2-15,-2-1 2 0,3 4 0 0,4 3 0 0,-4-2 0 0,2 4-2 16,0 0-4-16,0 5-6 0,3-2-8 0,2 4-9 0,-5 1-4 0,3 3-6 0,0-2-4 16,-1 4-3-16,-1-1-3 0,2 1-3 0,-2 1-4 0,0 2-1 0,-1-5-1 15,-2 3-1-15,-1-2-1 0,-2 2 0 0,2-3 0 0,-3-1-3 0,-2-2-2 16,0 2-11-16,-3-2-17 0,0-4-15 0,-2 1-17 0,0 1-14 0,-3-3-13 16,1-2-14-16,-3 1-17 0,-1-2-20 0,-1-2-21 0,-1 1-16 0,-3-3-14 0,-1-1-3 15,0 0 0-15,-4-3 9 0,1-1 12 0,-4-1 16 0,-3 0 14 0,1-4 15 16,-6 0 13-16,0-1 17 0,-4-1 14 0</inkml:trace>
  <inkml:trace contextRef="#ctx0" brushRef="#br0" timeOffset="146071.7">18982 5201 27 0,'-17'-3'141'0,"1"-3"17"0,5 0 8 15,1 3 7-15,1-3 5 0,4 1 7 0,2-2 3 0,3 1 6 0,3-4 7 0,1-1 6 16,5-1 6-16,-1-4 13 0,5-3-36 0,2-1-57 0,3-3-21 0,2-1-6 16,5-4-5-16,1 0 1 0,-1 0-2 0,5-1-5 0,0-3-4 0,0 0-4 0,2 0-7 15,0 0-5-15,-1 1-8 0,4 0-9 0,-4-2-9 0,2 2-14 0,-1-1-13 16,1 2-12-16,1 2-31 0,-3-1-39 0,1 2-47 0,0 4-50 15,-2 0-44-15,1 3-44 0,-1 0-19 0,0 4-10 0,-1 1-4 0,-3 3-4 0,1 1 0 16,-4 0-1-16,0 4 4 0,-1 1 6 0,-4 0 25 0,-1 4 35 0,-4-1 43 16,3 1 49-16</inkml:trace>
  <inkml:trace contextRef="#ctx0" brushRef="#br0" timeOffset="153060.34">19793 2592 19 0,'3'-4'52'0,"-3"4"3"0,0 0-1 0,0 0 0 0,0 0 0 0,0 0 1 15,5 2 3-15,-2 0 1 0,2 1 2 0,0 0 2 0,4 2-11 0,-1 0-19 16,2 2-6-16,2 2-4 0,-1-1 0 0,4 1 0 0,0 2 0 0,-2 0 0 0,5 2 2 16,-4 3-2-16,3-2 2 0,0 3-3 0,-1-1 0 0,2 4-1 0,-4-3-4 15,3 2-4-15,-2-1-2 0,0 3-2 0,0-4-1 0,0 3-2 0,-3-3 1 16,-1 2 2-16,1-1-8 0,-4-1-8 0,2-1-15 0,-1 0-16 0,-3 0-16 15,1-1-18-15,-2 2-6 0,-2 1-4 0,0-1 0 0,-3 1-1 0,0 0-1 16,0 2 0-16,-3-1 0 0,-2 1-2 0,0 0 5 0,-3-2 10 0</inkml:trace>
  <inkml:trace contextRef="#ctx0" brushRef="#br0" timeOffset="153268.32">19958 3495 13 0,'-5'5'92'0,"-2"-2"8"0,0 0 4 0,1 0 1 16,-4-2 2-16,0-1 1 0,0-1 3 0,0-2 2 0,0 3 2 0,0-4 2 15,1 0 3-15,3-1-20 0,1-1-26 0,-1-1-22 0,3-3-19 0,3 0-5 16,0-1 3-16,2-5 0 0,2 0 2 0,1-3-2 0,1-3 1 0,1-3-1 16,1-2-2-16,2-4-3 0,0 0-2 0,1-4-2 0,3 0 1 0,-1-2-2 15,3 2-2-15,-2-2-9 0,3 0-14 0,1 2-17 0,-1 1-18 0,5-1-20 16,-2 2-27-16,3 0-21 0,2 4-19 0,2 0-10 0,0 3-3 0,0 1-3 16,0 1-4-16,2 4 0 0,-3 1 1 0,1 0 6 0,-2 2 9 0,-3 1 14 0,-2-1 16 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3:00:10.896"/>
    </inkml:context>
    <inkml:brush xml:id="br0">
      <inkml:brushProperty name="width" value="0.05292" units="cm"/>
      <inkml:brushProperty name="height" value="0.05292" units="cm"/>
      <inkml:brushProperty name="color" value="#FF0000"/>
    </inkml:brush>
  </inkml:definitions>
  <inkml:trace contextRef="#ctx0" brushRef="#br0">8803 6356 51 0,'-40'-9'70'0,"1"0"4"0,1 3 6 0,0-1 6 0,3 2 7 16,0 0 4-16,1 2 6 0,2-1 5 0,4 3 6 0,2-1 4 0,1 1-16 15,3 1-21-15,2 1-13 0,2 1-8 0,2-1-2 0,2 3-4 0,4-1-3 16,-2 0-4-16,2 1-5 0,4 1-2 0,-2 0-5 0,2-2-3 0,1 1-3 16,0 0-5-16,0 1-2 0,4-1-3 0,-2 0-1 0,1 0-3 0,-1 1 1 15,3 0-2-15,3 4-1 0,0-3 1 0,0 4 0 0,1 0 0 0,2 5 2 16,2-1 0-16,1 3 1 0,1 4-2 0,3 0 2 0,1 4 0 0,0 0 0 0,3 1 2 16,1 2-1-16,2 1 0 0,-1 0-1 0,1-1-3 0,1 1-2 0,1-1-3 15,-1-2-2-15,1 2-3 0,2-4-2 0,-4 2-1 0,1-5-2 0,1 1-1 16,0-4 0-16,-4 0-2 0,2-3-4 0,-4-1-8 0,3-4-9 0,-2-1-12 0,-1 0-12 15,0-4-15-15,-2-1-16 0,2-2-16 0,0 1-22 0,1-6-22 0,-2 1-11 16,2-4-2-16,-3-1-3 0,2 2-1 0,-3-6 5 0,-2-1 7 0,-2-3 9 16,-2 2 11-16,-6-3 14 0,-1-1 16 0,-3-2 15 0</inkml:trace>
  <inkml:trace contextRef="#ctx0" brushRef="#br0" timeOffset="1120.74">9089 11385 60 0,'-4'-10'103'0,"-3"2"13"0,2-2 11 0,-4 1 11 15,1 2 10-15,-2 1 11 0,1 0 12 0,0 1 13 0,1-1 15 0,-2 1 13 16,1 0 12-16,2 3-19 0,-2-1-35 0,-2 1-10 0,3-1-2 0,0 2-4 0,-2 1-5 16,1 0-2-16,1 0-6 0,-2 1-3 0,0-1-6 0,0 4-7 0,2 0-14 15,-3 0-8-15,2 3-8 0,-1-3-10 0,-1 5-3 0,3 0-7 0,-1 0-3 16,1 1-5-16,-3 0-4 0,4 3-5 0,1 1-9 0,0 1-7 0,-2 0-7 15,3 1-1-15,2 3-3 0,1 0-1 0,1 2-4 0,1 3-2 0,1-3-2 16,1 2-5-16,3 3-5 0,1-2-3 0,2 3-3 0,0-1 0 0,0 1 2 0,4 1 0 16,-1-1 0-16,5 2-1 0,-3-1-1 0,3 2-1 0,1-1 0 0,2-3-3 15,-1 2-2-15,2-3 0 0,0 0 2 0,-2-2-1 0,4-3-1 0,-3-1-1 16,3-2 2-16,-1-4 2 0,1-3 4 0,-1-2 2 0,1-1 3 0,1-3 4 0,0-4 7 16,0 0 8-16,2-5 8 0,-1-1 8 0,0-2 2 0,-2-4 7 0,3 0 4 15,-3-4 3-15,2-3 2 0,-3-1 0 0,2-4-1 0,-1 0 0 0,-4-3 0 16,3-2-6-16,-3-2-6 0,-2-2-7 0,2 0-7 0,-6-2-8 0,1-2-6 0,-2 0-2 15,-3-1-1-15,0 0 0 0,-5 1 0 0,2-1 0 0,-5 0 0 0,-5 1 1 16,-1 0 0-16,-1 0 0 0,-4 1 5 0,-3 1 1 0,-2 0 5 0,-3 3 4 16,-1-1 5-16,-1 4 2 0,-4-2 1 0,1 5-1 0,-1 0-2 0,1 3-1 15,-1 3-6-15,0 3 0 0,-1 5 0 0,3 1-3 0,-1 6-7 0,0 2-2 16,0 3-1-16,1 5-5 0,2 1-7 0,-1 4-6 0,0 4-6 0,3 1-5 0,-2 3-5 16,1 2-9-16,2 2-13 0,1 0-17 0,1 1-19 0,0 0-29 0,2 0-38 15,3-1-43-15,0 0-48 0,3-2-50 0,0-4-47 0,4-1-47 0,0-2-42 16,4-1-24-16,2-4-14 0,1-1 3 0,0-3 8 0,3-3 15 0,1-4 16 0,-1 0 33 15,-1-4 39-15,1-3 44 0,0-3 46 0,1-2 50 0,-4-2 52 0</inkml:trace>
  <inkml:trace contextRef="#ctx0" brushRef="#br0" timeOffset="1314.82">9211 10174 114 0,'2'-12'228'0,"-2"1"30"0,-2 0 23 0,-1 3 15 0,-2 0 15 0,0 0 14 16,-2 2 10-16,0 1 11 0,1 0 3 0,-1 1 4 0,3 1 2 0,-2 1 1 16,2-3-70-16,1 2-105 0,2 0-54 0,-1 1-30 0,2 2-25 0,0 0-24 0,0 0-25 15,0 0-27-15,0 0-26 0,0 0-25 0,0 0-28 0,0 0-29 0,0 0-35 16,0 0-36-16,0 0-35 0,0 0-34 0,0 0-34 0,0 0-36 0,0 0-11 16,0 0-4-16,0 0 8 0,0 0 10 0,0 0 13 0,6 0 17 0,-6 0 23 15,0 0 24-15,0 0 35 0,6 0 34 0,-6 0 34 0,5-1 36 0</inkml:trace>
  <inkml:trace contextRef="#ctx0" brushRef="#br0" timeOffset="1484.82">9214 10072 117 0,'5'5'145'0,"-2"0"16"0,2-1 15 0,-5 3 12 0,0-1 5 0,-2 0 7 0,2 3 4 15,-3-1 3-15,0 2 1 0,2 0 4 0,-1 1 6 0,0 2-32 0,1 3-45 16,-1 0-26-16,0 1-18 0,2 2-11 0,-1-2-11 0,1 4-7 0,-2-3-5 0,2 2-4 16,0 2-1-16,-1-2-2 0,1 2-2 0,-2-2-3 0,2-1-4 0,0 1-8 15,0 1-8-15,0 0-9 0,2 0-7 0,-1-2-17 0,1 1-22 0,-1-1-30 16,3 2-40-16,-1-2-37 0,0-1-39 0,3 1-33 0,0-1-34 0,-1-1-13 15,3 0-9-15,-1-2-2 0,0 1-1 0,1-4 3 0,0-1 2 0,0-1 12 16,1-2 17-16,-2-2 28 0,1-1 36 0,0-5 36 0</inkml:trace>
  <inkml:trace contextRef="#ctx0" brushRef="#br0" timeOffset="2297.76">9161 9655 37 0,'-4'-7'114'15,"-2"-1"11"-15,1 2 8 0,-3-3 8 0,-1-1 9 0,1 2 9 0,0-2 7 16,0 1 7-16,-3-1 4 0,5 2 6 0,-1 0-2 0,2 1-8 0,2-1-26 16,2 1-42-16,-2 1-17 0,3 2-4 0,0 1-2 0,0-2-3 0,0 1 2 15,4 3-1-15,-4-3-1 0,0 4-1 0,0 0 2 0,2-3 4 0,-2 3 0 16,1-1 1-16,-1 1 1 0,0 0-1 0,2 0 0 0,-2 0 0 0,0 0-5 15,0 0-5-15,0 0-9 0,0 0-7 0,0 0-5 0,0 0-7 0,0 0-7 0,2 0-6 0,1 1-6 16,0 0-6-16,0 3-3 0,2-1-5 0,0 2-3 0,2 0-5 16,0 3-17-16,1 3-23 0,3-2-44 0,-2 4-55 0,1 0-58 0,2 2-58 15,1 3-30-15,0 1-11 0,-1 2-5 0,0 1-1 0,0 1-3 0,-4 0 0 16,2 0-1-16,-1 1 3 0,-3-1 12 0,-1-3 22 0,0-1 44 0,1-3 56 0</inkml:trace>
  <inkml:trace contextRef="#ctx0" brushRef="#br0" timeOffset="2795.37">12084 10202 20 0,'3'-7'154'0,"0"4"40"0,-3 0 29 0,0-1 20 0,0 3 18 15,0-3 17-15,0 4 17 0,0 0 18 0,-3-2 18 0,3 2 17 0,-3-1 18 16,3 1 17-16,0-2-31 0,-2 1-51 0,2 1-40 0,0 0-32 0,0 0-24 15,0-4-19-15,0 4-15 0,0 0-16 0,0 0-13 0,0 0-13 0,0 0-19 0,0 0-19 16,0-1-21-16,0 1-20 0,0 0-17 0,0 0-17 0,2-3-17 0,-2 3-20 16,3 0-23-16,-3 0-30 0,5 0-30 0,-2 3-32 0,-2-2-41 0,3 0-40 15,-3 3-41-15,2-1-37 0,1 1-38 0,-1 0-33 0,0 3-23 0,0 2-18 16,0-2 0-16,-1 5 8 0,-1 2 18 0,-1-3 24 0,-1 5 31 0,-1-1 29 0,-1-2 37 16,-1 2 35-16,0-3 42 0,-1-2 42 0,1-2 37 0</inkml:trace>
  <inkml:trace contextRef="#ctx0" brushRef="#br0" timeOffset="3061.55">12146 10459 14 0,'6'9'143'0,"-2"0"31"0,1-1 20 0,0-2 12 0,-2-1 7 16,-1 0 5-16,0-1-1 0,-1 2-2 0,2-2 3 0,-1 1-1 0,-2-2 7 15,4 3 7-15,-2-4-32 0,1 4-52 0,0 0-26 0,1 2-16 0,-1-1-6 16,0 2 3-16,0-1 13 0,2 2 18 0,-1-1 20 0,1 0 20 0,-2 0 12 0,2 1 9 16,-2-1-3-16,-1 2-4 0,1-2-6 0,2 2-5 0,-1-1-9 0,0 1-11 15,0-1-13-15,-2 0-12 0,3 2-18 0,-2 2-18 0,0-4-16 0,0 1-16 16,-1 1-10-16,1-1-5 0,0 0 0 0,-1-2 2 0,-1 1-2 0,-1 0-5 15,0-1 1-15,0-1 3 0,0 0-3 0,0-1 1 0,-1 2 0 0,-1-4 2 0,2 1-1 16,-3 1-1-16,0-2-3 0,1 1-5 0,-1-1-2 0,0 0-3 0,-2 3-3 16,0-4 0-16,1 3-4 0,-4 0-6 0,0-1-3 0,-2 1 0 0,2 0-8 15,-4-1-9-15,-1 2-11 0,1 1-12 0,-3-3-17 0,1 2-21 0,1 1-37 0,-4 1-51 16,1-2-56-16,-1 1-66 0,1-1-61 0,-1 0-65 0,1 0-41 0,0 3-32 16,2-3-10-16,0 0-5 0,1 0 6 0,2 1 8 0,0-2 15 15,3-1 20-15,1 1 39 0,3-1 49 0,-1-1 57 0,2-1 64 0,2 0 62 0</inkml:trace>
  <inkml:trace contextRef="#ctx0" brushRef="#br0" timeOffset="3515.29">12272 11707 121 0,'-5'0'162'0,"-1"-1"24"0,1 1 21 0,-1 0 14 0,-1 0 11 0,-2 1 7 16,4 0 7-16,-1 0 5 0,1 1 5 0,0 2 2 15,-1-2 3-15,2-1-33 0,-1 3-49 0,2 0-37 0,-1-2-28 0,1 4-19 16,1-1-16-16,-1 1-8 0,3 4-2 0,-1 0 1 0,1 3 2 0,1 4 13 16,-1 0 14-16,3 3 20 0,1 1 17 0,1 2 10 0,-1 1 3 0,3 2 3 0,0 2-1 15,1-3-4-15,2 3-2 0,0-2-11 0,2 1-8 0,-1 0-10 0,3-2-10 16,-1-1-15-16,1-1-18 0,0 0-20 0,2-3-23 0,-2-4-11 0,4 1-6 15,-4-5-5-15,5-1-4 0,-3-3 0 0,3 0 0 0,-2-5 4 0,4 0 5 0,-1-3 5 16,0-3 3-16,1-3 1 0,1 1-2 0,-1-6 1 0,1-2 1 0,0-3 1 16,0 0 0-16,-1-6 1 0,1-1 5 0,-3-3 3 0,0-3-1 0,0-1 1 15,-3-3 0-15,1-3 1 0,-2 0 1 0,-1 0 5 0,-3-3 3 0,-1 0 4 0,-1 1 6 16,-3 1 3-16,-1 0 4 0,-2-1 3 0,-1 2 2 0,-2 3 5 0,-2-2 7 16,-1 2 6-16,-3 4 9 0,-1 0 2 0,-2 0 2 0,-1 3 1 0,-1 3 3 15,-1 0 2-15,-3 4 1 0,0 1-4 0,-1 3-6 0,-5 2-3 0,2 3-3 0,-3 2-9 16,-2 2-8-16,-1 4-19 0,0-1-50 0,-5 6 0 0,4-2 0 0,-4 4 0 15,-1 2 0-15,1 0 0 0,-4 4-37 0,0-2-68 0,2 3-35 0,1 1-63 16,-1-1-74-16,0 1-93 0,1 0-101 0,-1-3-61 0,2 0-42 0,2-1-14 16,-1-1-1-16,2-5 8 0,0 2 13 0,-1-3 19 0,1-2 22 0,-1-2 29 15,1-2 36-15,-2 3 58 0,2-2 74 0,1-2 91 0,0 2 102 0</inkml:trace>
  <inkml:trace contextRef="#ctx0" brushRef="#br0" timeOffset="4159.16">10106 11476 54 0,'-6'-1'70'0,"-1"1"4"0,1-1 5 0,-2 1 4 16,0-2 7-16,2 0 8 0,-5 0 3 0,3 1 6 0,0-1 9 0,1-2 10 16,-2 2-10-16,0-1-22 0,1-1-5 0,0 0 2 0,-3 1 2 0,4 1 5 15,-1 0 2-15,2-1 5 0,-2 2 4 0,0-3 2 0,0 3 5 0,2-3 3 0,0 3 2 16,1-1-1-16,0 0 3 0,-1-1 4 0,1 1 2 0,2-1 2 0,-3 2-1 15,1-1 1-15,2 2-3 0,1-2-3 0,-1 2-9 0,3 0-7 0,0 0-10 16,0 0-10-16,0 0-8 0,0 0-10 0,0 0-11 0,3 0-9 0,5 0-2 16,1 0 4-16,4 0 13 0,3 2 16 0,3-2 9 0,6 3 7 0,5 0 6 15,2-1 6-15,6 3 5 0,5 0 5 0,1 1 0 0,6-1 4 0,3 2-1 16,2 1 1-16,5-3-9 0,2 2-11 0,1 0-18 0,2-3-21 0,0 0-14 0,3-2-9 16,-2 0-4-16,-1-2-5 0,1-2-5 0,-1 0-6 0,-3-2-4 0,-2 0-1 15,0-3-1-15,-5 0 0 0,-1 2-3 0,-5-3-2 0,-2 3-1 0,-5-1-2 16,-4 1-1-16,-3 1-5 0,-4 3-3 0,-4-3-3 0,-2 4-1 0,-3 0 0 15,-4 0-4-15,1 4-9 0,-4-3-8 0,-2 3-8 0,-2 1-21 0,0-1-27 0,-4 0-31 16,-1 3-37-16,-1-3-32 0,-2 5-32 0,-3-2-34 0,0 0-40 0,-2 2-34 16,-1 0-29-16,-2-1-28 0,-3 3-23 0,-2-2-9 0,0 1-2 0,-3-2 15 15,-4 0 26-15,-1-1 31 0,-4-2 34 0,-1-1 31 0,-2-3 33 0,-6-2 38 16,1-1 38-16,-3-3 36 0,0-4 32 0</inkml:trace>
  <inkml:trace contextRef="#ctx0" brushRef="#br0" timeOffset="4377.66">11219 11406 116 0,'12'0'146'0,"-3"2"17"0,0 0 14 0,0 0 16 0,-1-2 15 15,2 0 17-15,-2 0 18 0,4 0 14 0,-2 0 14 0,1-2 21 0,6 0 21 0,-1-1-18 16,3 2-36-16,2-2-18 0,2 2-10 0,0 1-9 0,2-4-10 0,0 4-7 16,2 0-7-16,1 0-12 0,-1 4-18 0,-1-3-14 0,2 2-12 0,-1-1-17 15,0 2-17-15,1 0-16 0,-1 0-19 0,0 1-13 0,0 0-9 0,-3-1-5 16,-2 1-1-16,0-1-6 0,-2-2-5 0,-2 0-1 0,-1 1 3 0,-2 1 1 16,-1-3 3-16,-3 2 1 0,-1 0 2 0,-1-2 5 0,-3 0 9 0,-3 2 2 0,1-2 3 15,-1 2 3-15,-2 1 5 0,-1-1 4 0,-3 1 3 0,-2 2-2 16,-1 2-3-16,-3 4-4 0,-3 3-5 0,-2 5-8 0,-3 3-10 0,-5 5-16 0,-3 3-15 15,-1 6-25-15,-4 4-28 0,-3 5-54 0,-3 6-62 0,-1 3-83 0,-4 4-94 0,1 1-71 16,-4 3-64-16,0 2-26 0,-2 0-13 0,-2-1-4 0,0 4 3 0,-3-5 6 16,-1-3 9-16,-2-1 18 0,-1-5 23 0</inkml:trace>
  <inkml:trace contextRef="#ctx0" brushRef="#br0" timeOffset="16296.44">9628 12733 12 0,'0'0'42'0,"0"0"2"0,0 0 2 16,0 0 3-16,0 0 1 0,0 0 0 0,0 0 1 0,0 0-1 0,0 0-3 15,0 0-8-15,0 0-6 0,0 0-11 0,0 0-4 0,0-2-1 0,0 2-3 16,0 0 0-16,-1-2-3 0,1 2-1 0,0 0 3 0,1-2-1 0,-1 2 2 16,0 0 2-16,0-4 0 0,0 4 0 0,0-3 1 0,-1 0-1 0,-1-1-1 15,-1 1-1-15,3-1 0 0,-1 2-2 0,-1-4 0 0,2 2 0 0,-1-1 0 16,-1-1-4-16,2 2 1 0,0 0-2 0,2 0-1 0,-2-2-2 0,0 1-1 15,0 0 3-15,0 0-2 0,0 0 0 0,0-2-1 0,-2 0 1 0,2 0-2 0,-2-1 0 16,2-1-1-16,-1 0-2 0,-1-1 2 0,2 0 1 0,-2-3-1 0,1 2 1 16,-1-2-3-16,2 2-2 0,-3-2 0 0,3 3 2 0,-2-2 2 0,2-2 1 0,-3 5-1 15,2-2-2-15,-1 2 1 0,-1-1 2 0,0 2 1 0,0-1 0 0,1 0 1 16,-1 3 4-16,0-3 2 0,0 4 1 0,-1-1 2 0,1-1 0 0,-3 1 1 16,3 1 4-16,1 0 0 0,-2-1 4 0,0 2-1 0,1 0-3 0,0 0 2 15,0 0 2-15,0 0-3 0,-1 0-1 0,0 0 1 0,2 1 0 0,-1 1 1 16,0 0 2-16,0 2-3 0,0-3 1 0,-1 2-3 0,3 1 1 0,-3-1 0 15,3 1 2-15,-2 0-1 0,3 0-1 0,-5 0-1 0,2 0-1 0,3 0 0 16,-3 0-2-16,1 1-1 0,2-1-2 0,-3 0-3 0,3 0-1 0,-1 1-2 16,1-1 0-16,-2 3-1 0,2 1-1 0,3 1-1 0,0 1 0 0,2 2-1 15,0 0 0-15,6 5-1 0,-2 1 1 0,5 3 0 0,-1 6 0 0,3-2 1 0,5 6 3 16,1 3 0-16,1 1 2 0,3 3 1 0,2 2 1 0,2 4-1 0,0 2-1 16,5 2 1-16,1 4 3 0,-1-1 0 0,3 2 0 0,-1 5 0 0,1 1 1 15,1 2-2-15,-3 0-1 0,2 2-2 0,-3 3-1 0,0-1-2 0,-2 3-1 16,-3-3-1-16,2 3-1 0,-4-3-1 0,-2 1-3 0,-1-2 0 0,-2-1 2 0,-3-5-1 15,0 0-1-15,-3-1 1 0,-1-4 0 0,-2-3 0 0,-1-3-1 0,-2-1 0 16,0-5-1-16,-3-1 1 0,-1-5-1 0,-1 0-1 0,0-4-2 0,-3-4-4 16,0-1-8-16,-1-6-3 0,0 0-6 0,-2-2-6 0,-2-2-4 0,2-2-8 15,-2-1-5-15,1-4-11 0,-3-1-9 0,1 0-15 0,3-4-14 0,-7 0-9 16,0-2-3-16,1-3 2 0,-1 0 3 0,-3-4 4 0,0 0 3 0,0-2 6 16,-2-3 4-16,-1-1 9 0,-1-4 6 0,0 3 11 0</inkml:trace>
  <inkml:trace contextRef="#ctx0" brushRef="#br0" timeOffset="16642.24">9875 13878 8 0,'-16'3'47'0,"2"-1"-2"0,-2 1 2 16,3-1 4-16,-2 2 3 0,0-3 0 0,1 3 3 0,2-3 3 0,0 2 3 16,3-3 6-16,0 4-13 0,0-3-18 0,2 2-8 0,2 0-2 0,0-1 2 15,2 1 5-15,2 0-1 0,1 1-1 0,1 0 2 0,2 1 1 0,1 2 2 16,2-2 2-16,1 6 1 0,3-2-2 0,1 2 1 0,3 1 1 0,1 3 2 0,2 0 5 15,2 3-2-15,0 0-3 0,3 0 0 0,2 1-1 0,-2 0-3 16,3 1-2-16,2 0-4 0,-2 1-5 0,2-2 0 0,-1 1-6 0,2 1-4 0,-1-2-2 16,-2 0-3-16,1 1-1 0,-1-1-2 0,0-2-2 0,-2 0-1 0,-2-2-3 15,1 0 0-15,-2-3 1 0,-1-1 1 0,-1-2 3 0,-3-1 4 0,0-3 5 0,0-2 5 0,-4-1 5 0,1-1 7 0,-2-2 6 0,1-1 9 0,-2-3 7 0,-1 0 7 32,-1-1 3-32,1-5 4 0,-1 3 5 0,-2-4 2 0,2 0-1 0,-2-4-5 15,-1 0-2-15,2-5-7 0,-1-2-5 0,-2 0-9 0,2-2-10 0,0-5-7 16,0-1-10-16,-2-2-9 0,3 1-9 0,0-4-19 0,-1-1-24 0,3-1-16 15,-3-1-18-15,4-2-15 0,-1 2-14 0,0-2-14 0,0 1-12 0,3 2-12 16,0 0-10-16,3 0-11 0,1 3-9 0,0 2-8 0,1 2-3 0,3 2 4 16,-1 3 12-16,2 1 11 0,2 3 13 0,-1 0 14 0,1 4 12 0,0 2 16 0,2 0 10 15,-2 3 14-15,2 3 12 0</inkml:trace>
  <inkml:trace contextRef="#ctx0" brushRef="#br0" timeOffset="17108.16">11518 14070 73 0,'-5'5'107'0,"0"-2"7"0,-2-1 5 0,-1 1 5 0,-2-1 8 16,-2-2 5-16,0 2 7 0,-1-2 4 0,0-2 5 0,-2 0 5 0,1-1 5 16,0 1-28-16,-2 1-43 0,0-1-18 0,1-1-6 0,0 3-3 0,-1-2 1 15,0 1-3-15,2 1-2 0,0 0-3 0,-2 0-2 0,2 1-4 0,3 4-4 16,-2-2-5-16,0 4-5 0,1 1-2 0,2 2-2 0,2 3-4 0,-2 2-2 0,0 2-3 15,2 2-4-15,0 3-5 0,0 2-5 0,0 1-2 0,2 3-2 0,1 3-1 16,0 2 0-16,1 3 1 0,2-1 0 0,-1 5 0 0,3-1-2 0,3 5 0 16,-1-3 2-16,2 4 0 0,0 0 1 0,2 2 2 0,2 1 2 0,2-1-2 15,0 2-1-15,2-2-1 0,2 0-1 0,0 1 1 0,3-1 2 0,-1-3-1 16,1-3-1-16,1-3-2 0,3-3-2 0,-1-4 0 0,-1-7 2 0,2-2 2 16,-1-7 6-16,-1-5 11 0,3-5 9 0,0-7 10 0,-2-4 11 0,2-6 7 15,0-3 8-15,-2-7 5 0,2-3 8 0,2-2 5 0,-2-6 4 0,-1-4 1 0,1-1 2 16,0-2-4-16,-3-3-5 0,2 0-6 0,-1-6-6 0,-2 1-4 0,0-3-1 15,-3 4-2-15,0-4-1 0,-2 2 3 0,-3-1 3 0,1 0 4 0,-5 1 3 16,-1 1 2-16,-3 3 4 0,-2 0 0 0,-4 1 3 0,0 2-1 0,-5 3-3 0,-3 2-3 16,-1-1-8-16,-2 5-5 0,-3-1-8 0,-1 4-5 0,-3 2-10 0,0 1-4 15,-2 4-3-15,-1-1-6 0,-2 6-4 0,0 0-2 0,2 2-4 0,-2 6-1 16,-2 1-1-16,3 2-3 0,-3 6-1 0,2 1-4 0,-1 1-1 0,1 4-7 0,0 4-6 0,3 3-14 0,-3 1-18 0,2 2-24 16,0 1-28-16,1 4-29 15,2 0-29-15,-2 4-33 0,2 0-37 0,3 0-32 0,-3 3-31 0,3-1-30 0,3 1-28 16,1-1-27-16,2 1-26 0,0 2-4 0,2-2 8 0,3-3 21 15,0 2 26-15,2-3 27 0,1-2 28 0,2 0 33 0,1-5 35 0,-1-3 32 0,0 1 34 16,3-6 31-16</inkml:trace>
  <inkml:trace contextRef="#ctx0" brushRef="#br0" timeOffset="20214.53">9300 15289 17 0,'-35'8'32'0,"1"2"-3"0,0-2-1 16,2 3-1-16,0-3-2 0,-2-1-1 0,4 3-3 0,4-2-4 15,-1 0-8-15,1-2-17 0,2 2-22 0,2-1-5 0,3 0 2 0,-2-1 1 0,4 2 0 16,-2-2 2-16</inkml:trace>
  <inkml:trace contextRef="#ctx0" brushRef="#br0" timeOffset="20607.73">8604 15365 26 0,'2'-3'78'16,"-2"0"2"-16,-2-3 3 0,0 3 0 0,1-2 0 0,-1 1-1 0,-1 0 0 0,3 1 1 15,-2 0 0-15,-1-2-1 0,3 2 2 0,0 0-25 0,0 0-36 0,2-1-14 16,1 0-7-16,0 3-1 0,0-2-2 0,2 0 0 0,4 1 2 0,-1-1 2 16,2-1 1-16,2 0 4 0,3 1 4 0,0-1 3 0,3 0 3 0,1 0 7 15,4 0 3-15,4-1 6 0,1 2 6 0,3-3 6 0,4 1 1 0,1 2 4 16,4-2 0-16,1 0 2 0,6 2-3 0,-1-2-2 0,6 2-4 0,0 0-5 15,4-1-2-15,-1 2-4 0,4 0-6 0,1 0-6 0,-2-1-4 0,4 2-3 0,-2 1-1 16,2-1-3-16,-1-2-3 0,1 2-2 0,0-2-1 0,-2 0 0 0,-2-3 2 16,-1 0-1-16,-2-1 0 0,-2-1-1 0,-1 1 1 0,-3-3-2 0,-3 2-1 15,-1 0 0-15,-5-1-2 0,-2 0 4 0,0 0 4 0,-5 0 3 0,-1 3 5 16,-2-1 2-16,-2-2-2 0,-2 3 2 0,-3 0-1 0,-2 1 2 0,-4-3 2 0,0 4 1 16,-2-1 2-16,-1-1-2 0,-4 3-1 0,-2 0-4 0,0 0-6 0,-4 1-8 15,-1 0-12-15,0 2-14 0,-3 0-14 0,0 0-20 0,-3 2-21 0,-2 1-31 16,-2 2-30-16,-1 2-14 0,-4 1-5 0,-3 3-4 0,0 0 0 0,-5 4 0 0,-3-2-1 0,-3 2 8 15,-4 2 7-15,-3-2 11 0,-2 0 13 0,-3 0 21 16</inkml:trace>
  <inkml:trace contextRef="#ctx0" brushRef="#br0" timeOffset="20922.89">9173 15278 17 0,'-16'-1'129'0,"0"-2"6"0,1 0 1 0,-1 1 3 16,-1-4 2-16,0-1 0 0,0 2 4 0,1 0 1 0,-1-3 2 0,1 2 3 0,-3-1 3 15,4-2 1-15,-1 2-43 0,0 0-60 0,0 0-23 0,0 3-7 0,0 1-3 16,1 0-1-16,-3 3-3 0,1 3-2 0,-1 0 0 0,-1 5-1 0,-1-1-3 16,-1 5-3-16,-1 3-2 0,0 3-1 0,1 1-3 0,-1 3-2 0,2 3 0 15,-1 3 2-15,1 4-1 0,1 0-1 0,3 2 0 0,0 3 0 0,2 1 2 16,1 0 0-16,2-1 1 0,3 2 1 0,2-4 0 0,1 1-3 0,2-3 2 16,2-1 0-16,2-3 0 0,1-2 3 0,1-3-1 0,1-1 1 0,4-3-1 0,0 1 0 15,0-5 0-15,6 2-2 0,-1-3-3 0,3-1-3 0,0-1 2 0,4 0 2 16,2-1 0-16,2-1-1 0,2 0 0 0,2-1-1 0,2 1 1 0,0-4 3 15,5 2 2-15,0-1 1 0,2-1 2 0,3-2 3 0,1-1 3 0,3-1 2 16,-1 1 0-16,0-2 1 0,1-2 0 0,2-2 1 0,1 0-2 0,-2 0 0 0,0-2-2 16,-2-1-3-16,-2 0-10 0,-1-2-12 0,-2 2-18 0,-2 0-22 0,-1 0-22 15,-3 0-26-15,-2 3-24 0,-3 2-27 0,-2 0-9 0,-3 0-5 0,-5 2-4 16,1 1 1-16,-7 1 0 0,-2 1 1 0,-4-2 7 0,-5-3 12 0,-2 5 17 16,-5-3 18-16,-1-1 23 0</inkml:trace>
  <inkml:trace contextRef="#ctx0" brushRef="#br0" timeOffset="21359.07">8329 15105 118 0,'-24'-8'128'0,"-3"1"3"0,0-2 1 0,-1 3 1 15,-1 3 0-15,-1-2 2 0,2 3 1 0,0 2 1 0,1 0-2 0,1 2 3 16,2 1-2-16,1 1-39 0,2 2-56 0,0 1-24 0,3 3-10 0,-1 4-4 16,4-2 0-16,1 5 0 0,0 1-1 0,3 6 0 0,-1-1-3 0,2 5-1 15,2 1 0-15,-1 2-1 0,4 2 0 0,0 3 1 0,0 0-1 0,4 4 1 16,-1 2 2-16,2-1 0 0,0 3 0 0,2 0 2 0,2-1 0 0,-2 2 1 0,4-2 4 16,2 0 0-16,0-1 3 0,0-1 0 0,2-4 2 0,2 1 0 0,-1-2 1 15,0-3 1-15,2-3-2 0,0 0-1 0,-1-5 1 0,1-2-1 0,1-1 0 0,0-3-2 16,0-7 0-16,1 2 0 0,-1-6 0 0,2-3 4 0,1 0 4 0,-1-5 4 15,3-1 6-15,0-7 7 0,0-1 3 0,3-5 5 0,-1-3 5 0,2-4 2 16,-1-4 2-16,-1-5 3 0,1-1-2 0,0-6 4 0,-4-1-1 0,1-6 0 16,-2 0-3-16,-3-5 4 0,-1 0 6 0,-4-6 3 0,-2 3 5 0,-4-3 4 15,-3-1 5-15,-3 1 8 0,-4 0 5 0,-1 1 8 0,-6-4 6 0,0 7 5 16,-5 2 1-16,-3-1 3 0,1 7 3 0,-2 2-7 0,-3 4-9 0,1 5-6 0,0 7-9 16,1 2-10-16,0 4-10 0,-1 8-12 0,0 3-11 0,1 3-10 0,3 3-9 15,-2 5-18-15,1 4-21 0,1 1-21 0,-1 5-23 0,0 1-28 0,3 5-30 16,-2 0-30-16,1 4-34 0,4 1-30 0,-3 3-28 0,6 1-32 0,-1 2-39 15,3 0-12-15,3 2-7 0,-1 1 9 0,2-1 10 0,1-1 18 0,1-1 19 16,2 0 24-16,-3-3 26 0,4-2 29 0,-1-3 32 0,0-3 31 0</inkml:trace>
  <inkml:trace contextRef="#ctx0" brushRef="#br0" timeOffset="22427.1">8411 15116 15 0,'-5'2'55'0,"-1"0"1"0,-1-1 4 0,0-1 4 0,2 0 2 0,0 0 5 0,-1-1-1 16,-1 1 6-16,1-2 2 0,0 0 3 0,1 2-12 0,0-3-23 0,0 2-6 16,2 0 2-16,-3-2 1 0,3 0 1 0,-2 0 1 0,2-4-2 0,0 2 0 15,0-4-1-15,1 0 2 0,0-5 4 0,1 1-2 0,-1-4 0 0,2-3 0 16,0-5 4-16,3-1 0 0,-1-5-6 0,3-2 4 0,1-6 1 0,-1-3 2 16,4-4 4-16,-1-4-1 0,2-4 1 0,2-3-3 0,-2-5-3 0,1-1-3 15,2-5-3-15,-1-1-1 0,1-2-4 0,1-3-3 0,-1-1 1 0,1-1-4 0,-3-1-7 16,3-1-4-16,-1-2-5 0,-2 0-2 0,3 2-4 0,-4-2-1 0,1-1-2 15,-2 3-3-15,-1 4-1 0,0-4 1 0,0 5 0 0,0 1 0 0,-2 6 0 16,-1 1-1-16,-2 1-1 0,2 5-1 0,-2 5 0 0,0 1-2 0,0 2-1 0,-3 5-4 16,2 2-7-16,-2 3-9 0,0 2-9 0,-2-1-11 0,1 7-13 15,-1 0-15-15,-1 1-13 0,-1 4-13 0,-1 2-18 0,0 0-19 0,0 5-16 0,0 1-13 16,-3 1-7-16,1 4 2 0,-1 1 4 0,-2 5 11 0,-1 3 9 0,0-2 11 16,0 5 12-16,-3 2 13 0,1 1 13 0,-1 4 15 0</inkml:trace>
  <inkml:trace contextRef="#ctx0" brushRef="#br0" timeOffset="22733.24">8074 12955 35 0,'-1'6'59'0,"-1"-2"3"0,-1-1 2 0,1-3 1 0,-1 0-1 15,1 0 1-15,-1-3-1 0,0-1 4 0,3-1-2 0,0 2-2 0,0-4-15 16,2 2-25-16,1 1-8 0,0-3-5 0,2 0-1 0,1-2 0 0,2 0 3 15,3-2 3-15,0-2 5 0,2-4 5 0,0 3 2 0,1-4 2 0,3-3 4 16,0 2 3-16,-1-4 0 0,3-3 2 0,0 1 0 0,2-3 0 0,1 0-1 0,-1-3 2 0,2 0-5 0,-1 1-6 0,3-4-1 16,-2 1-3-16,4 0-4 0,-2 0-3 0,2 2-3 0,-2 0-2 15,2 1-1-15,0 3-3 0,-2 0-2 0,2 4-1 16,-2 2-3-16,-1 3 0 0,1 3-1 0,-1 1 0 0,-2 2 0 0,-1 4-3 16,-2 3 1-16,0 2 1 0,-2 3 1 0,-1 3 0 0,1 4 0 0,-2 2 2 15,-1 3 0-15,-2 5 2 0,0 6-1 0,-2 4-2 0,-1 8-7 0,-5 5-12 0,1 8-17 16,-3 9-18-16,-4 8-23 0,-1 11-23 0,-2 6-10 0,-3 11-5 0,-3 14-3 15,-2 7-1-15,-1 9-2 0,-3 12-2 0,-2 7 2 0,-3 6 2 0,-2 8 7 16,0 6 12-16,-2 6 16 0</inkml:trace>
  <inkml:trace contextRef="#ctx0" brushRef="#br0" timeOffset="37239.03">23590 12297 85 0,'0'-3'99'0,"-2"-1"8"0,0 0 8 16,2-1 6-16,-1 1 6 0,-1 1 4 0,0-5 6 0,-1 2 5 0,3 1 6 15,-1-1 1-15,1 2-5 0,0 1-24 0,0-2-33 0,-3 1-16 0,3 0-5 16,-2 0-2-16,2 1 1 0,0-1 3 0,0 0 2 0,-1 0 6 0,1 0 3 0,-2 0 6 15,2 0 0-15,0 1 3 0,0 3 1 0,0-2 3 0,0 2 0 0,0-2-1 16,0 2 1-16,2-4-4 0,-2 4-8 0,1-1-9 0,-1-2-8 0,0 3-9 16,0-3-8-16,0 3-7 0,5-2-7 0,-4-1-4 0,1 1-4 0,-1-1-2 15,3 1-4-15,-3 1-1 0,3-2-1 0,-1 1 1 0,2-1 1 0,-2 0 0 16,3 1 0-16,-3-2-3 0,0 3-1 0,0-2-1 0,2 1 0 0,-2 0-2 16,1 0-2-16,0 1 0 0,0 1-1 0,0-3 0 0,-1 2 1 0,0 1 1 15,1 0-1-15,-3-2 1 0,2 2 1 0,1 0 1 0,-3 0-1 0,-1 0 0 0,3 0 2 16,-3 0-1-16,4-2 0 0,-4 2 0 0,1 0 2 0,-1 0-1 0,0 0 0 15,0 0-2-15,0 0-1 0,0 0-1 0,0 0 0 0,0 0 1 0,0 0 0 16,0 0-1-16,0 0 3 0,0 0 0 0,0 0 3 0,0 0 0 0,0 0-2 0,0 0 1 16,0 0 1-16,0 0 2 0,0 0 1 0,0 0 2 0,0 0 2 0,0 0 0 15,0 0 3-15,0 0-1 0,0 0-1 0,0 0-3 0,0 0-1 0,0 0-3 16,0 0 0-16,0 0-2 0,0 0 0 0,0 0-2 0,-1 0 0 0,1 0-3 16,0 0-2-16,0 0-3 0,0 0-1 0,0 0-2 0,0 0 2 0,0 0-1 15,0 0-1-15,0 0-8 0,0 0-6 0,0 0-16 0,0 0-25 0,0 0-26 16,0 0-36-16,0 0-35 0,0 0-40 0,0 0-41 0,0 0-40 0,0 0-24 0,0 0-17 15,-4 0-6-15,4 0-4 0,-6 0 7 0,1-3 8 0,0 3 16 0,1-1 20 16,-2-1 28-16,-1 0 35 0,2 1 35 0,1 1 40 0</inkml:trace>
  <inkml:trace contextRef="#ctx0" brushRef="#br0" timeOffset="38514.08">22015 13111 61 0,'0'3'73'0,"0"-3"6"0,0 0 6 0,0 0 4 0,0 0 3 16,0 0 5-16,0-3 4 0,-4 2 6 0,4 0 7 0,-1-1 6 0,-1-2-15 15,1 3-23-15,-2-2-10 0,1 0-2 0,-1 1-5 0,2-2 1 0,-1 1-1 16,0-3 0-16,1 1 2 0,-3 1 7 0,1-3 2 0,2 0 3 0,-1 2-1 16,0-1-2-16,-1-1-1 0,3 1 3 0,-1-1 0 0,-1-2-2 0,-1 3 1 15,2-3 0-15,1 1 0 0,-2 1-1 0,2-1-4 0,0 2-4 0,-1-3-4 0,1 3-3 16,0-1-2-16,-2 0-1 0,2 0-5 0,-2 1-2 0,1-3-1 0,1 3-3 15,-4-3-1-15,3 2 1 0,-1 0-1 0,-1-1 0 0,1 0-1 0,-1 2 0 16,-3-2-3-16,3 1-3 0,-2 0 1 0,0 2-1 0,1-1 1 0,-3-1-1 0,0 0 3 16,0 3 1-16,-1 0 1 0,2 0 0 0,-1 1 1 0,-2 1-3 0,1 0-2 15,0 2 0-15,-1 0-1 0,-1 0 0 0,2 4-2 0,-1-3 1 0,0 3-3 16,-1 1-1-16,0 0-6 0,1 2-4 0,1 1-3 0,0 2-4 0,2 2-3 16,-4 1-1-16,4 2-3 0,0 0-2 0,-1 3-1 0,2 0-1 0,-1 2-1 15,2 1-3-15,0-1 0 0,1-1-2 0,3 0 1 0,-1 1 2 0,1-2 0 16,0 0-1-16,0-3-1 0,1 1 2 0,1-1-1 0,1-4 0 0,0 1-2 0,0-2 0 15,3 0 0-15,-1-3 0 0,2-1 4 0,-1 2 4 0,0-3 1 16,4-3-2-16,-2 0 4 0,0 0 3 0,1-2 4 0,2-2 3 0,0 0 1 0,2 0 5 16,-2-3 1-16,0-3 1 0,3 0 3 0,-3 0-2 0,2 0-1 0,0-4-5 15,-2 1 0-15,1-2-1 0,-1 0-3 0,-1-2-3 0,-1 1-3 0,1 1-3 16,-2 1-1-16,1-4 0 0,-3 1-2 0,1 4 0 0,-2-2 0 0,0 2 3 0,-2 1 3 16,3 2 3-16,-5-1 2 0,2 3 4 0,-1 1 0 0,0 2 0 0,-2-1 0 15,0 4-2-15,0 0-2 0,0 0 0 0,0 0-1 0,0 0-2 0,1 4-3 16,3-3-2-16,-4 2-4 0,1 4-5 0,2-2-2 0,-3 3 0 0,2 2-1 15,0 0 2-15,-1 2 1 0,1 3 1 0,-1 0 0 0,1 2 1 0,1 1-1 16,-3 0-1-16,1 2 1 0,-1 0 1 0,0-1 1 0,0 1 1 0,0 0-2 16,0-2-1-16,-1 0 2 0,1-1-1 0,-5 0 0 0,4-3-1 0,-2 1 2 0,-1-1 1 15,1-1 6-15,-2 1 6 0,2-3 4 0,-2 1 0 0,-2 0 1 0,0-1 1 16,-1-1 1-16,0 0-1 0,-1 3 3 0,-1-4 0 0,-1 1 1 0,0-1-1 16,-1-1 0-16,-2 0-1 0,-1 0-5 0,1 0-8 0,-3-1-4 0,1 1 0 0,-2-4-2 0,1 1-4 0,-1 0 2 15,1-1 1-15,1-2-3 0,-1 1-5 0,3-3-2 16,-4 0 3-16,6 0-3 0,-2-4-3 0,1 1-9 0,0-1-10 0,4 0-25 15,1-1-30-15,1-2-31 0,0 0-30 0,2-1-37 0,2-1-41 0,1-1-36 16,4 1-34-16,1-5-37 0,3 2-36 0,3-3-24 0,3 0-14 0,3 1 2 16,1-4 9-16,5 0 24 0,2 0 29 0,1-1 31 0,2 1 33 0,0-2 35 15,1-2 40-15,2 2 36 0,-3 0 39 0</inkml:trace>
  <inkml:trace contextRef="#ctx0" brushRef="#br0" timeOffset="38781.08">22653 12717 5 0,'-1'-4'124'16,"-5"1"15"-16,1-1 11 0,-1 3 9 0,-3-2 8 0,-3-1 8 16,3 2 5-16,-1 1 7 0,-2 1 6 0,0 0 4 0,1-1 6 0,-1 1 5 0,0 1-37 15,2-1-52-15,0 1-26 0,0 1-11 0,2 2-9 0,-2-1-3 0,3 2-8 16,-1-2-6-16,1 2-4 0,-1 3 1 0,1-1-5 0,1 2-2 0,-1-1-1 16,0 2-2-16,4 3-1 0,-4-1-1 0,4 1 2 0,0 0 0 0,-1 2-1 15,3-1-2-15,-1 1 0 0,2-2 0 0,2 2-1 0,-1-2-3 0,1 1-3 0,0-2-3 16,3-1-1-16,-4 1-2 0,6-2-2 0,-4 0-4 0,4 0-3 15,0-2-5-15,-1 1-3 0,2-2-1 0,1 1-1 0,-1-2-2 0,0 1-2 0,2 0-2 16,1-4-14-16,-2 2-19 0,3-1-26 0,-2-3-29 0,2-1-27 0,0 1-24 16,-1-1-22-16,2-1-21 0,-1 1-22 0,1-1-20 0,0 1-20 0,0-4-21 15,-2 3-8-15,1-2 0 0,3 1 10 0,-5 2 18 0,2-2 24 0,-1 0 27 0,0 1 27 16,-2-2 24-16,1 2 22 0,1-1 24 0</inkml:trace>
  <inkml:trace contextRef="#ctx0" brushRef="#br0" timeOffset="39283.49">22853 12985 42 0,'5'-2'91'16,"-2"1"11"-16,2-1 12 0,-3-2 11 0,0 3 11 0,0 0 10 0,-2-3 9 15,0 1 7-15,0 0 9 0,0-1 8 0,0-1-3 0,-2 2-11 0,0-3-10 16,2 1-14-16,-2 1-4 0,0-3 1 0,0 0 2 0,-1 2-2 0,2 1 0 0,-3-2-2 16,1 2 2-16,-2-4 2 0,0 4 3 0,1-2 3 0,-4 1 1 0,2 1 0 15,-1 0-2-15,1 1-2 0,-2-1-7 0,2 2-11 0,-1 0-8 0,-1 0-9 16,-1 2-8-16,3 0-9 0,-1 2-8 0,-1-1-9 0,-1 0-13 0,3 3-13 0,-2 1-10 16,1-1-12-16,-2 2-7 0,3 1-8 0,-1-1-3 0,-1 3 0 0,2 3-5 15,-2-1-4-15,0 2 0 0,4 1 1 0,-3-1-2 0,2 2-4 0,-1 1 1 16,2 1 4-16,-1 1 1 0,2-3 1 0,-1 1 1 0,3-1 0 0,-3 0-1 15,4 0-2-15,0-2 2 0,0-2 2 0,2 0 1 0,0-1 0 0,1-1 0 16,0-2 4-16,0 0 3 0,2-3 2 0,0 1 3 0,2-2 3 0,0-1 5 16,-1-2 6-16,2 0 5 0,2-2 4 0,-1-1 1 0,1-2-1 0,2-2 4 0,-1-2 4 15,1-1 1-15,2-3-4 0,-1 0-1 0,2-3 0 0,0 1-4 0,-2-4-4 16,4-1-5-16,-2-1-4 0,0-2-5 0,0 0-7 0,0-2-3 0,0 0-1 16,0 0-6-16,-1-1-5 0,-2-3-1 0,1 1 1 0,0-1 1 0,0 0 0 0,-3-2-2 15,0 0 0-15,0-1-2 0,-1 1-3 0,-1 1 1 0,0-1 5 16,0 0 1-16,-1 4 0 0,0 1 1 0,-1 0 3 0,-1 6-1 0,0-1 0 0,0 5-2 15,1 1-2-15,-5 2 1 0,2 1 3 0,1 6-1 0,-3 0-1 0,1 1-1 16,-1 2-2-16,3 0 1 0,-4 3-2 0,0 0 0 0,0 0 0 0,0 3-1 16,1 3 0-16,-1-1 1 0,2 2 1 0,-2 3-2 0,0-1-3 0,-2 5 4 15,2 1 5-15,-1 3 0 0,1 2 1 0,-4 2 0 0,4 3 3 0,-1 0 0 16,-1 4 0-16,2 0 2 0,0 3 3 0,-1 0 1 0,-1 0-1 0,2 1-2 0,-2 2 1 16,2-2 0-16,0 1-1 0,0-3 4 0,0 3 1 0,2-5 0 0,0 3-1 15,1-2 2-15,0-2 1 0,2-1 0 0,0 0-2 0,1-3-1 0,-2 2-1 16,4-3 3-16,-1-1 4 0,-1 0-2 0,3-4-3 0,-1 0-5 0,2-1-5 0,1-1-1 15,-1-1-1-15,-1-3-1 0,3-1-4 0,0-1-9 0,-1-1-9 0,1-2-20 16,1-2-27-16,0-2-36 0,-1-1-40 0,1-2-45 0,0-2-50 0,0-1-45 16,0-2-47-16,2-3-43 0,0-2-38 0,-2-3-17 0,4-4-6 0,-2 0 4 15,0-4 6-15,2-3 19 0,0-1 28 0,-1-4 34 0,1-1 40 0,-1 1 45 0,1-2 49 16,-1-1 48-16</inkml:trace>
  <inkml:trace contextRef="#ctx0" brushRef="#br0" timeOffset="39544.36">23714 12908 96 0,'-6'6'127'0,"1"-3"13"16,-1 0 10-16,1-1 6 0,2-1 9 0,0-1 4 0,0 2 1 0,1 0 2 15,2-2-1-15,0 0 4 0,0 0 1 0,0 0-31 0,0 0-43 0,2 1-22 0,1-1-11 0,0 2-4 0,2 0-1 0,1-1 1 16,-1 2-2-16,3-2 6 0,-2 3 2 15,2-2 5-15,1 0 3 0,3 1 0 0,-3 1 1 0,2-1-7 0,0-2-3 16,2 2-8-16,-2-1-6 0,0 2-9 0,3-2-9 0,-3 1-10 16,1 1-11-16,0-3-23 0,-2 2-27 0,-1 1-29 0,0-3-33 0,-1 3-27 0,1-3-28 0,-5 1-29 15,2 0-31-15,-1-1-18 0,-5-1-13 0,0 0-8 0,2 4-1 16,-2-4 1-16,-2 2 4 0,-1 2 16 0,-2 0 19 0,-2-3 26 0,0 1 27 0,-1 0 25 16,-3-1 29-16</inkml:trace>
  <inkml:trace contextRef="#ctx0" brushRef="#br0" timeOffset="39723.37">23726 13063 63 0,'-5'8'127'0,"0"-3"20"0,0 2 15 0,2-2 12 16,0-2 8-16,0 2 6 0,3-2 3 0,0-3 1 0,0 0 1 0,1 1 0 16,2-1-2-16,2 0-24 0,2 0-40 0,-1 0-31 0,5-1-23 0,0 1-14 15,0 0-9-15,3-3-6 0,-1 3-3 0,3-1-4 0,-2 0 1 0,3-2-1 0,-2 2 3 16,2 1-2-16,-3-2 2 0,4 1-1 0,-4-1-2 0,3 0-4 0,-1 2-5 16,0 0-12-16,-2-2-16 0,0 1-23 0,-1 1-26 0,1-2-26 0,-3 0-24 15,-1 2-27-15,1-3-30 0,-3 2-26 0,1 0-28 0,-1-5-12 0,-2 3-6 0,1-2 0 16,-2 0-1-16,1-2 7 0,0 1 10 0,-1-3 18 0,0 0 21 0,-1 0 22 15,1-4 23-15,0 1 26 0</inkml:trace>
  <inkml:trace contextRef="#ctx0" brushRef="#br0" timeOffset="40077.82">24333 12793 7 0,'1'4'133'0,"1"0"25"0,0 1 18 0,-2-3 15 0,1 0 7 0,-1-2 6 15,3 0 4-15,2 0 1 0,-1-2 7 0,3 0 9 0,-1 2 9 0,2-5 10 16,1 4-30-16,1-2-42 0,1 3-23 0,2-2-10 0,0 0 1 0,1 2 6 0,-3 0 13 15,2 2 18-15,1 0 11 0,-3-2 11 0,1 3 2 0,-1-2-2 16,2 4-6-16,0-3-9 0,-4 3-14 0,4 0-13 0,-2 1-14 0,0 0-13 16,-2 1-17-16,3 1-18 0,-3-1-21 0,0 1-22 0,-1 2-15 0,0-2-13 0,-3 3-9 15,2-1-7-15,-1-1-1 0,-3 3 2 0,0-2 0 0,-3 1 1 0,0 3-3 16,-2-2 0-16,-2 1-3 0,-2 2 0 0,-1 0 0 0,-2 2-2 0,-1-3-2 16,-2 3 1-16,-1 1-2 0,-3-3-1 0,2 4-3 0,-3-2-2 0,-1 1-2 15,-1 1-1-15,0-3 1 0,2 1 3 0,-4-1 1 0,4 1-2 0,-1-2 1 0,2 0 2 16,2-2-1-16,1 0 2 0,3-2 0 0,2-3 0 0,1 2-1 0,2-3 1 15,2 1 2-15,2-1 2 0,1-2-1 0,1 1-2 0,2-1-2 0,2 3 0 16,2-4-1-16,-1 3-1 0,5-2 2 0,-1-2 0 0,2 1 0 0,2 2 2 0,2-3 2 16,2 2-2-16,-1-1 0 0,4-2-1 0,-3 1 1 0,3-2 0 0,1 3 1 15,0-3 1-15,-2 2-2 0,0-1 0 0,0 1-15 0,-2-1-17 0,-1 1-35 16,-1 1-40-16,-2 0-46 0,-1-2-43 0,-1 2-51 0,0-3-50 0,-4 3-46 16,1 0-43-16,-3 1-19 0,-1-2-10 0,2 2-3 0,-3-2-1 0,1 0 13 15,-4 2 18-15,2-1 34 0,-3-4 39 0,0 0 48 0,0 0 44 0,0 0 49 16,0 0 54-16</inkml:trace>
  <inkml:trace contextRef="#ctx0" brushRef="#br0" timeOffset="40217.8">25061 13667 87 0,'5'8'163'16,"0"-1"29"-16,-2-1 21 0,1-1 12 0,-1-3 7 0,-2 2 3 0,4-3 4 0,-2 1-1 16,-3-2-2-16,3 0-5 0,0 0-9 0,0 0-42 0,1 0-59 0,-3 0-67 15,3 0-68-15,-3 0-55 0,2-2-50 0,-3 2-44 0,0 0-40 0,0 0-21 16,0 0-9-16,0 0-2 0,0-7 0 0,-1 2 5 0,-1 0 7 0,1 0 14 15,-3 0 16-15,-1-1 20 0,2-1 25 0,-2 1 27 0</inkml:trace>
  <inkml:trace contextRef="#ctx0" brushRef="#br0" timeOffset="40999.04">23689 12652 5 0,'-5'-4'123'16,"1"-1"15"-16,-1 2 11 0,0-3 8 0,1 1 12 0,-3-2 13 0,4 0 6 0,0 0 5 16,1 2 5-16,1-2 0 0,1 3 1 0,0 0 4 0,3 1-38 0,0 1-51 15,2 2-19-15,0 2-6 0,2 0-3 0,1 2-2 0,0-3-1 0,3 3-3 16,-1 0 5-16,1-1 6 0,1 2 7 0,1 1 9 0,0-1 7 0,1 1 10 15,-1 0 6-15,2 0 8 0,0 0 4 0,0 3 2 0,1-3 2 0,-2 2 0 0,2-1-4 16,0 0-3-16,-1 2-10 0,2-3-10 0,-3 3-10 0,2-3-8 0,-3 1-9 16,0-1-8-16,0 0-8 0,1 2-12 0,-2-3-9 0,-3 2-11 0,2-2-5 15,-3-2-3-15,-2 2-5 0,1-2-4 0,-2-2 1 0,-1 2 3 0,-1-3 4 16,0 0 5-16,-3 0 7 0,0 0 5 0,0 0 5 0,0 0 3 0,-1 4-1 16,-2-4 0-16,-2 2-4 0,-3 0-4 0,0-2 0 0,-3 1 0 0,-3 3-2 15,-2-1-5-15,-3 0-4 0,-3 2-7 0,1 0-8 0,-2 3-9 0,-3-3-13 0,0 4-14 16,0 1-18-16,0 0-23 0,1 2-41 0,0 0-47 0,2 2-64 0,-1 2-71 15,3 2-67-15,1-2-65 0,1 4-32 0,3 4-23 0,0 1-9 0,5 2-3 0,0 1 4 0,0 0 8 16,3 2 16-16,0-2 23 0,3 3 39 0,-2-3 49 0,2 1 64 16,3-3 71-16,1 0 65 0</inkml:trace>
  <inkml:trace contextRef="#ctx0" brushRef="#br0" timeOffset="41141.04">23689 13957 189 0,'0'15'281'16,"0"-2"35"-16,0-4 18 0,0-5 12 0,0-4 2 0,0 0 2 0,3-3-7 0,2-4-7 15,4-2-21-15,4-2-28 0,4 0-44 0,4-3-54 0,6 3-141 0,3-4-179 16,3 1-100-16,7 1-62 0,-2 0-30 0,0-1-19 0,1 3-5 0,1-4 0 16,-4 4 4-16,0-5 7 0,-2 3 20 0,-3-2 28 0,-2 2 44 0,-2-3 46 15,-4 1 55-15</inkml:trace>
  <inkml:trace contextRef="#ctx0" brushRef="#br0" timeOffset="43016.82">22510 13815 21 0,'4'-2'33'0,"0"-1"4"0,-3 3 2 16,2-2 2-16,-3 1 0 0,2-3 0 0,-2 4-2 0,2-1-4 0,-2 1-5 15,1-4-7-15,-1 3-4 0,0-3-4 0,0 4-1 0,0-4 1 0,0 0-1 0,-1 3-4 16,-1-3 0-16,0 3 0 0,2-3 3 0,-1 3 7 0,-1-3 2 0,1 3 3 16,1-2 3-16,-2 3 2 0,0-3 3 0,-1 2 2 0,3 1 2 0,0 0 2 15,0 0 0-15,-1-4 0 0,1 4 0 0,0 0-2 0,0-1-3 0,1-3-1 0,1-1-5 16,1 3-4-16,0-4-4 0,0 1-2 0,2 0-2 0,0 0-3 0,-1-2-5 15,3 0-4-15,-2 1-2 0,1 1 0 0,2 0-1 0,0 1 0 0,-2-2-6 16,2 3-6-16,0-2-8 0,0 3-9 0,-2-1-11 0,2 1-16 0,1 0-13 16,-1 1-12-16,0 1-6 0,0 0 1 0,1 0-3 0,1-2 0 0,0 0 0 15,1 2-1-15,0-3 3 0,2 0 7 0,2 0 7 0</inkml:trace>
  <inkml:trace contextRef="#ctx0" brushRef="#br0" timeOffset="43296.63">25088 13496 16 0,'16'18'84'0,"-2"1"5"0,-2-1 3 0,-3 2 1 0,0 1 2 0,-4 0-1 15,2 2-2-15,-6 1-4 0,4 1-4 0,-3 1-5 0,1 3-6 0,-2 2-24 16,3 3-40-16,-2 1-25 0,0 2-23 0,0 0-15 0,-1 1-15 0,-1-2-10 0,0-1-10 15,-1 2-2-15,1-1 1 0,-4-2 2 0,2-1 4 0,-2-1 6 0,1 1 4 16,0-3 13-16,0 1 14 0,0 0 19 0,-2-1 20 0,1 1 15 0,0-5 15 16,-1 0 12-16,1 0 8 0,0-2 6 0,1 0 2 0,-2-4 0 0,0 0-1 15,2 0 0-15,-3 0 0 0,3-2-13 0,2 0-16 0,-3 1-23 0,1-2-22 0,0 1-13 16,0-2-6-16,1 2-3 0,0 0-1 0,-1-2-1 0,2 1-3 0,-4-1 2 16,4 0 1-16,1-1 0 0</inkml:trace>
  <inkml:trace contextRef="#ctx0" brushRef="#br0" timeOffset="43732.04">24347 13947 28 0,'-14'-7'83'0,"-1"-1"4"15,1 0 3-15,0 1 2 0,-3 0-1 0,1 0 3 0,-2 1 3 0,2-1 6 16,-1 0 4-16,0 2 6 0,3-1 7 0,-2-1-20 0,3 2-30 0,0 0-14 16,3 2-5-16,1-3-4 0,1 4 0 0,-1-2-2 0,5 1-1 0,-1 1-4 15,0 1-3-15,2-2-5 0,-2 2-2 0,3-1-6 0,1 2-7 0,1 0-5 0,0 0-5 0,0 0-2 0,-2-2-3 16,2 2 0-16,0 0-1 0,-3 0 1 0,3 0 0 16,-1-5 2-16,1 2-2 0,-4 2 1 0,1-3-1 0,2 1 0 0,-3 1 2 15,3-1 0-15,-2 0 1 0,-1-2 0 0,0 1 1 0,0 0 0 0,-2 0 1 16,2 1 0-16,-3 0 0 0,1-2 1 0,-2 1 1 0,-1 0 0 0,1 4-1 0,-1-4-1 15,-3 0 0-15,4 1-3 0,-2-1 0 0,-2 1 1 0,2 1-1 16,2-1-1-16,-2 0-2 0,2 1 0 0,-2 1 1 0,2-1 1 0,0 0-3 0,0 2 0 16,2 0 0-16,0 0 1 0,0 0 0 0,-1 2-1 0,2-2-1 0,2 0 2 15,-2 0 0-15,2 2 2 0,-2-2 0 0,1 0-3 0,1 0 0 0,1 0-1 16,-3 0 2-16,2 0 0 0,2 1 3 0,-3-1 2 0,3 0 4 0,-3 0 2 16,1 2 1-16,2-2-1 0,1 0 0 0,-5 2 2 0,5-2 0 0,-1 0 1 15,1 0-1-15,0 0 0 0,0 0 0 0,0 0-7 0,-3 0-9 0,3 0-19 0,-4-2-22 16,4 2-27-16,-1-2-32 0,1 2-23 0,0 0-20 0,-2-3-10 0,2-4-3 15,-1 1-2-15,-1-2-3 0,-1-2 3 0,-1-3-1 0,0-3 6 0,-4-2 8 16,-2-4 15-16,-1-2 20 0</inkml:trace>
  <inkml:trace contextRef="#ctx0" brushRef="#br0" timeOffset="44890.68">20981 11635 11 0,'-5'7'47'0,"0"-3"3"0,0 3 5 0,1-1 3 0,0-2 1 0,-2 2 1 0,2-1 5 16,0-1 1-16,1 2 3 15,3 0-6-15,-1-1-7 0,1 0-4 0,0 2-3 0,1-3-3 0,-1 3 0 16,3-2-2-16,2 0-1 0,-2 2 1 0,5-2 5 0,-2 0 1 0,2 1 4 15,0 0 1-15,5-1 3 0,-2 0-3 0,3 0-1 0,-1 0-1 0,1 0 3 0,4-1 0 16,-4 0 2-16,3-1 3 0,2 1 2 0,-1-3-1 0,0 1-1 0,0-1 0 16,2 3 2-16,-1-3 0 0,1 2 3 0,-2-3 1 0,4 1 5 0,-2 1-2 15,2-1-4-15,0 1 2 0,-2 0 2 0,4 0-1 0,1 0-3 0,-1 0 0 16,0 2 0-16,1 1-1 0,0-2-6 0,1 2-2 0,0-1-7 0,1 2-2 16,-3 1-5-16,3-3-1 0,0 4-2 0,-2-3-1 0,4 0-5 0,-4-3-1 15,2 5 1-15,-2-3 0 0,2 1-1 0,-3 0 0 0,1-2 1 0,-2 0 4 16,0 1 2-16,-1-3 2 0,-2 3 1 0,0 0 0 0,-2-4-1 0,0 2-2 0,-4 0-1 15,2-1 1-15,-3 1-4 0,-2 0-1 0,1-2 0 0,-2 2-3 0,-1-2-4 16,1 0-6-16,-1 0-5 0,-2 0-3 0,1 1-1 0,-1-1-1 0,0 0 0 16,-3 2-4-16,3-1-1 0,-1 2-1 0,0-2 1 0,1 0-3 0,-3 2-1 15,3-2 1-15,-1 1 0 0,2-1 2 0,-2 3 1 0,-1-2-4 0,3-1-2 16,-3 0 0-16,2-1 1 0,0 3 0 0,-2-3 1 0,1 3-1 0,2-2 0 0,-4 1-2 16,1 0-1-16,0-1 0 0,0-1 0 0,0 2 0 0,-2 0 0 0,1-2 2 15,0 1 1-15,0 1-2 0,-2-2-2 0,1 0 0 0,-3 0-1 0,2 0 1 16,-2 0-1-16,0 0 1 0,0 0 2 0,0 0-2 0,0 0-1 0,0 0-9 15,0 0-14-15,-3 0-21 0,-1-2-22 0,-2 1-26 0,-2-1-30 0,-1 0-27 16,-1 2-28-16,-4-1-27 0,1 1-27 0,-4 0-24 0,3 1-26 0,-7 1-10 16,4 3-3-16,-5-1 6 0,-2 4 14 0,0 1 19 0,-1-1 23 0,-4 2 26 0,-1-1 32 15,-1 1 26-15,-5 0 29 0,1 0 28 0</inkml:trace>
  <inkml:trace contextRef="#ctx0" brushRef="#br0" timeOffset="45702.95">19473 13467 28 0,'7'-9'89'0,"-4"0"6"16,2 0 7-16,-2-1 5 0,-3 1 4 0,0 0 4 0,0 0 4 0,0-1 2 16,0 1 3-16,-1 2 1 0,1-1 1 0,0 0-23 0,0-1-33 0,0 0-16 0,1 3-10 15,1-1-2-15,-1 2-1 0,-1-1 1 0,2 1 2 0,1-3 0 0,1 3 1 16,-4 1 3-16,3-3 2 0,0 3 4 0,0-1 0 0,0 1 2 0,-2 0 1 0,3 0-1 15,-1 2 0-15,0-2-3 0,4 3-1 0,-4 1-4 0,4 0-1 0,-2 0-4 16,3 1-3-16,0 1-2 0,1 1-6 0,-1 2-1 0,0 0-1 0,2 3 0 16,-1 3-1-16,2-3 0 0,-1 4 1 0,-1 1-2 0,2 0-2 0,-1 5-1 15,-1-2-1-15,2 0-1 0,-2 3 1 0,1-1 1 0,-2 1 2 0,2 0 1 16,1 0 1-16,-5-1 1 0,2 0 1 0,0-2-1 0,1 1 2 0,-2-2 1 16,1 1 2-16,0-3 1 0,-1-1 2 0,1-1 4 0,0 0 4 0,0-3 7 15,3 0 8-15,0-4 14 0,2 0 17 0,3 0 16 0,-2-3 19 0,5-1 13 0,0-5 9 0,2 1 3 16,2-3 3-16,4-5 3 0,2-1 3 0,1-6-1 0,1-1-2 15,4-3-6-15,2-4-6 0,-1-1-10 0,3-1-13 0,1-6-18 0,1 1-20 16,0-1-12-16,-1-2-9 0,-4 1-7 0,2 0-8 0,1 2-1 0,-6 2-3 0,-1 0-1 16,-2 1-3-16,-1 6-4 0,-7-1-5 0,2 3-4 0,-6 3-4 0,-1 1-4 15,-4 5-2-15,-1 0-1 0,-3 3-1 0,1 1 0 0,-6 2 3 0,1 0-6 16,-2 4-9-16,1-2-10 0,-3 5-12 0,-1-3-20 0,0 4-24 0,0 0-40 16,0 0-45-16,0 0-56 0,0 0-58 0,0 0-60 0,0 0-56 0,0 0-39 15,0 7-36-15,-1 1-11 0,1 4-7 0,0 0 7 0,-4 1 7 0,3 2 20 16,-1 2 23-16,1-1 39 0,-4 3 44 0,2-1 57 0,-3-1 61 0,-1-1 56 0</inkml:trace>
  <inkml:trace contextRef="#ctx0" brushRef="#br0" timeOffset="45832.95">21495 13358 137 0,'38'3'202'0,"-5"0"19"16,-3-3-1-16,-7-3-17 0,-1-1-23 0,-5-1-47 0,-2-1-54 0,-4 1-35 15,-1-3-24-15,-1 2-10 0,-1 1-6 0,-1 0-39 0,1-1-53 0,-4 0-57 16,-1 0-58-16,-3-3-16 0,-1-1-2 0,-7-3 17 0,-2-8 26 0,-1 1 46 15</inkml:trace>
  <inkml:trace contextRef="#ctx0" brushRef="#br0" timeOffset="55237.67">24394 11067 22 0,'-4'-7'78'0,"0"-2"5"16,-1 0 4-16,2-1 1 0,-3 1 3 0,2-2 2 0,0 0 5 0,0 1 1 16,-1 3 2-16,1-1 3 0,1-1 3 0,-1 4-17 0,-1-2-30 0,4 2-9 0,-3 0-5 15,3-1 2-15,-3 3-2 0,1 2 2 0,2 0 5 0,-3-1-2 0,1 0-1 16,-3 0-2-16,3 2 0 0,0 2-3 0,-2 0-3 0,-1 1-1 0,1 1-4 15,-4 4 2-15,2 2 5 0,-2 1 0 0,1 2 3 0,-3 5 1 0,1 0 1 16,1 1 5-16,-4 4 2 0,4 1 5 0,-3 1 5 0,2 2 5 0,-2 1 3 0,0 0 2 16,2 3 0-16,1-2-2 0,1 0-4 0,-1 1-4 0,2 0-3 0,2-2-5 15,0 0-3-15,2 1-4 0,3-2-6 0,2-3-5 0,1 0-2 0,2 0-6 16,1-3-4-16,2-1-6 0,1 0-2 0,3-1-3 0,2-3-2 0,-1-1-3 16,1 1-2-16,2-4-2 0,0 0-1 0,1-2-1 0,2 0-2 0,-3-2 0 15,-1-2-3-15,1 2-2 0,1-5 0 0,0 3 0 0,0-6 0 0,-3 0-7 0,2 0-12 16,-2-3-17-16,2-2-20 0,-2 2-24 0,0-4-28 0,-1-1-30 0,1-2-30 0,-3 0-28 0,1-1-31 0,-2-3-12 15,0 1-6-15,0-2-3 0,-1-2 0 16,-1 1 5-16,-2-4 11 0,1 3 18 0,-3-1 19 0,2-3 25 0,-3 1 26 16,1 1 31-16</inkml:trace>
  <inkml:trace contextRef="#ctx0" brushRef="#br0" timeOffset="55592.67">24579 11215 33 0,'4'0'114'0,"-1"0"13"15,0 0 6-15,1 0 2 0,0 0 3 0,-1-2 0 0,0 2 2 0,2-4 0 16,0 1 1-16,-1 2-1 0,6 0 1 0,-2-3-24 0,1 2-31 0,4 1-31 15,-1-1-26-15,1 2-9 0,4-1 1 0,1 1 5 0,-2 0 6 0,2 0 8 0,2 0 3 16,0 0 8-16,1 1 4 0,-4 1 6 0,4-1 1 0,-4 1 3 0,2 2 1 16,-2-2 2-16,-1 4-1 0,1-3-1 0,-2 4-6 0,0-2-6 0,-3 1-8 15,-1 1-7-15,1-1-6 0,-2 3-4 0,-2-3-6 0,1 3-4 0,-2 1-2 16,-3-2-3-16,0 2-1 0,-1-2 0 0,-1 3 0 0,-4 1-1 0,0-2-3 16,-1 1 1-16,-2 1-1 0,-3 1 0 0,-1 1-1 0,-2-2 0 0,-2 4 0 0,-3-1-1 15,-1 1 0-15,-2 1 0 0,-1-3-1 0,-4 4-1 0,1-4 0 0,1 3-3 16,0-2 1-16,0 0-1 0,-2-1-2 0,4-3 1 0,2 1 1 0,1 0-1 15,0-3 0-15,2 0 0 0,6-1 0 0,-2-3-1 0,5 2 1 0,-1-1 1 16,4-2 1-16,1 1-1 0,2-2 2 0,2 0 2 0,0 2 3 0,2-1 5 16,1 1 5-16,2-1 8 0,3-2 8 0,-2 2 9 0,5-1 6 0,1-1 7 15,2 1 7-15,3-1 1 0,0 0 2 0,0-2 0 0,2 0 1 0,-1 0-4 16,1-2-4-16,-1 0-4 0,1-1-5 0,-4 1-8 0,2-1-9 0,-3-1-8 0,1 2-8 16,-4-2-13-16,3-1-13 0,-3 1-15 0,-4-1-20 0,4 2-25 0,-4-4-27 15,-1 2-29-15,1-3-31 0,-2 2-33 0,-1-4-30 0,1-1-30 0,-1 2-26 16,-2-4-11-16,0-1-7 0,0 1 3 0,1-3 5 0,-1 0 14 0,0-3 17 0,1 1 24 15,-2-1 26-15,0-4 32 0,0 3 30 0,1-4 31 0</inkml:trace>
  <inkml:trace contextRef="#ctx0" brushRef="#br0" timeOffset="55799.36">25299 10939 80 0,'4'0'110'0,"-1"4"7"0,1 0 5 0,-1-3 0 0,-1 3 3 0,-1-3-1 0,1 3 0 15,-1-2 2-15,3 2-1 0,-3 1 2 0,2 3 2 0,3 0-28 16,-3-1-39-16,2 3-13 0,0 4-2 0,-2-2 1 0,2 1 5 0,-2 2 6 0,2 0 4 0,-1 0 6 0,-2 0 2 0,0 4 4 0,-1-3 3 0,-1 1 0 31,0 2-3-31,0-4-4 0,0 3-8 0,0 0-7 0,0 0-8 0,-1-1-8 0,-1 1-8 16,2-3-11-16,-2 3-11 0,2-2-19 0,0 0-22 0,0-3-22 0,0 2-17 15,0-2-17-15,0-2-14 0,0-2-14 0,2 2-12 0,0-3-13 0,1-1-13 0,0-2-16 16,4 0-16-16,-3-4-7 0,6 2-1 0,-2-3 13 0,1-3 16 0,4 2 17 16,-4-4 14-16,4 0 15 0,1-2 14 0,-1-1 15 0,1-3 12 0</inkml:trace>
  <inkml:trace contextRef="#ctx0" brushRef="#br0" timeOffset="56066.36">25637 11232 28 0,'6'-14'92'0,"-3"2"12"0,1 3 10 0,-3 1 12 0,-1 1 11 0,0-2 11 0,-1 4 11 16,1 0 5-16,-4 0 8 0,1 2 1 0,0 0 5 0,-1-1-20 16,1 1-30-16,-2 2-16 0,-2-1-9 0,2 0-8 0,-1 1-8 0,-2-2-12 0,0 2-8 15,-1 1-10-15,0 0-7 0,-3 1-7 0,1 2-3 0,-3-2-4 0,1 3-1 0,-2-1-3 16,0 2-4-16,0 0-4 0,0 0-1 0,0 1-2 0,0-1 0 16,1 2 1-16,1-1 0 0,2 3-1 0,0-2-2 0,2 0 2 0,2-1-1 0,1 1 1 15,0 0 0-15,1-1-1 0,4 0 0 0,-1 1 0 0,0 0-1 0,4-1 0 16,0-1-2-16,-1 4-1 0,4-2-3 0,-1-1 1 0,3 3 2 0,-1-3 0 15,1 1 0-15,1 1-1 0,4-1 0 0,-1 1 1 0,2 0 1 0,-1-1-1 16,6 0 1-16,-2 0-1 0,2-1-2 0,0-1 1 0,3 0 1 0,-1 0-3 16,1 1-1-16,1-3-4 0,0 0 0 0,-1 1-2 0,-1-2-1 0,0 1-1 15,-2-2 0-15,3 2-3 0,-4-1-2 0,-1 0-12 0,-1 0-15 0,-2-2-22 0,0 1-24 16,-1-1-22-16,-2 0-24 0,-2 0-25 0,1-1-25 0,-4 1-29 0,1-2-29 16,-1-2-15-16,-1 1-6 0,-1 2-4 0,-3 1 2 0,1-8 10 0,-1 4 16 0,0-3 20 15,0 3 24-15,-1-4 23 0,1-1 24 0,-3 3 26 0</inkml:trace>
  <inkml:trace contextRef="#ctx0" brushRef="#br0" timeOffset="56266.75">25776 11261 14 0,'-1'3'102'0,"-1"-1"15"0,2-2 8 0,0 0 6 15,0 0 5-15,2 3 2 0,-1-2 1 0,2-1 1 0,2-1-1 0,0-2 1 16,3 2 1-16,0 0-20 0,0-2-29 0,1 1-20 0,4 0-19 0,-2 0-5 16,3 1 0-16,0-3 2 0,0 2 2 0,2 0 3 0,1-3 3 0,-2 4 3 0,4-4 0 15,-5 2 1-15,3-2-1 0,1 3 1 0,-1-1-3 0,-1-1-4 0,1 1-12 16,1 0-8-16,-2-3-10 0,-1 4-14 0,0 0-15 0,-1-2-19 0,-1 1-17 15,-4 2-20-15,4-3-17 0,-5 0-20 0,1 0-19 0,-2 0-24 0,0-1-23 0,-4 0-15 16,2 0-12-16,-2 0-5 0,-1-1-2 0,0-1 5 0,-2 1 10 0,-2-2 11 16,0 1 15-16,-2-1 16 0,-1 0 16 0,-3 0 20 0,2 0 19 0</inkml:trace>
  <inkml:trace contextRef="#ctx0" brushRef="#br0" timeOffset="56455.75">26034 11013 18 0,'-6'4'79'0,"-1"-3"5"0,2 4 4 0,2-1 0 15,0-3 1-15,-1 4 1 0,2-2 0 0,0 3 2 0,2-1 5 16,0-1 4-16,0 4-4 0,0-2-8 0,2 3-12 0,0 0-12 0,-1 2-3 0,-1 1 2 15,3 1 6-15,-1-1 9 0,-2 2 10 0,1-1 11 0,-1 2 6 0,0 1 6 16,2-1 2-16,-2-1-3 0,1 3-3 0,-1-2-4 0,2 1-6 0,0 1-8 16,-2-2-8-16,1 2-6 0,-1-2-12 0,2-1-7 0,-1 2-12 0,1-3-11 0,0-1-7 15,1-1-8-15,0 3-5 0,-1-4-5 0,4 0-6 0,-2-2-9 16,0 1-16-16,0-3-18 0,1 1-18 0,2-2-18 0,0-2-17 0,0 1-18 0,1-2-16 16,0-2-20-16,1-2-21 0,-1-2-20 0,2 1-15 0,0-3-11 0,2-1-1 15,-3 0 6-15,4-2 10 0,-2-2 16 0,-2 0 17 0,4-2 18 0,-4 1 18 16,1-1 16-16,-1-1 20 0</inkml:trace>
  <inkml:trace contextRef="#ctx0" brushRef="#br0" timeOffset="56610.75">26300 11205 3 0,'1'-3'68'0,"1"1"6"0,-2 2 4 0,0 0 3 16,3 4 9-16,-1-2 7 0,-1 5 9 0,-1-2 8 0,0 4 6 0,2-1 6 15,-2 3-3-15,0 3-6 0,-2 0-9 0,2 0-9 0,-1 4-1 0,-1-3 1 16,0 3 5-16,1-2 4 0,-1 1-3 0,1 0-7 0,-3-1-5 0,1 1-7 0,1-2-6 16,-1 0-6-16,2-2-7 0,1 1-8 0,-5 0-10 0,5-2-9 0,0-1-13 15,0 0-14-15,0-2-21 0,0 0-24 0,2-1-21 0,1-3-18 0,0 0-20 16,-2-1-20-16,3-3-25 0,1-1-28 0,-1-1-18 0,1-1-8 0,3-3-5 15,0-2-2-15,0-1 4 0,1-2 7 0,2-4 12 0,-1 1 17 0,-1-3 17 16,4-1 15-16,-4-2 18 0,1 1 17 0</inkml:trace>
  <inkml:trace contextRef="#ctx0" brushRef="#br0" timeOffset="56841.71">26651 11036 49 0,'10'4'100'0,"-1"3"6"0,-1 0 2 0,2 1 4 0,-2 1 4 0,0 0 5 15,4 3 7-15,-3-2 7 0,2 1 6 0,1 1 7 0,0 2 10 16,-1-1-15-16,3 2-30 0,-3 0-8 0,3 1 0 0,-3 1 9 0,2-3 12 0,-1 3 10 15,-2 1 11-15,0-2 9 0,0 1 11 0,-1-1 11 0,-3 1 11 0,0 0 7 0,0-2 6 16,1 1 2-16,-4 0-2 0,2 0-6 0,-2-1-10 0,0 1-10 16,-3-1-12-16,0-1-11 0,0 1-14 0,0-2-15 0,-1 0-15 0,-3 1-16 15,0-3-14-15,-1 2-15 0,-2 0-14 0,0-2-12 0,-1-1-10 0,-2 2-6 16,-4-3-5-16,1 1-3 0,-1-1 0 0,0 0-3 0,-3-3-2 0,1 2-3 0,-2-3-4 16,1 0-24-16,-4 1-30 0,3-5-33 0,2 1-38 0,-2-1-40 0,1-2-44 15,1-1-44-15,2-1-41 0,-2-4-43 0,3 0-43 0,-1-2-19 0,5-1-6 16,-1-6-3-16,2 0 2 0,-1-5 20 0,2 0 27 0,3-4 34 0,-1-3 35 15,2-4 42-15,-1-3 44 0,2-2 41 0,2-2 46 0</inkml:trace>
  <inkml:trace contextRef="#ctx0" brushRef="#br0" timeOffset="57206.72">26821 10646 41 0,'5'0'160'0,"0"0"24"0,0 0 10 0,1-3 9 0,-2 2 5 0,0-3 0 15,2-1 1-15,1 3 1 0,-1-3 0 0,5-1 1 0,-3 3-2 16,6-2 1-16,-1 1-51 0,1 3-73 0,3-3-37 0,2 4-19 0,0-1-6 16,2-1-3-16,1 2 3 0,-1 0 4 0,1 2 2 0,-2-1 5 0,-1 1 2 0,2 0 1 15,-4 1 2-15,2 0 0 0,0 2 2 0,-5 0-1 0,3 0 1 0,0 0-4 16,-4 2-4-16,0-1-6 0,1 2-4 0,-2-2-8 0,-3 0-4 0,0 3-3 0,-2-2-2 16,-2-1-3-16,-1 1 1 0,-2 0-3 0,0 1 1 0,-6-1 0 0,3 1 0 15,-4-2 0-15,-1 3-1 0,-4-1 0 0,1 1 0 0,-4 0-1 0,-3 2 0 16,3-2-2-16,-5 4 1 0,2-2 0 0,-2-1 0 0,0 0 2 0,2 1-1 15,-2 2-1-15,2-3-1 0,2-2-1 0,2 2 1 0,0-2-1 0,2-1 0 16,2-1 0-16,1 3 1 0,2-5 1 0,-1 4 0 0,5-4-1 0,-1 3 0 16,2-3-1-16,2 4 1 0,-1-2 2 0,5-1 0 0,-1 2 0 0,2 0 1 0,1-1 1 15,2 0 2-15,2 1 1 0,0-2 1 0,6 4 1 0,-1-2-1 0,2-1-1 16,1 1-5-16,4 0-6 0,-1-1-22 0,-1 1-31 0,3-1-32 0,-4 2-34 16,1-2-42-16,-2 0-44 0,-2 1-24 0,-3-2-15 0,0 2-5 0,-3 0-5 0,-4-2 1 15,-1 1-1-15,-3 1 5 0,-4-3 6 0,0 1 22 0,-4 1 28 0,-1-1 34 16,-2 0 34-16</inkml:trace>
  <inkml:trace contextRef="#ctx0" brushRef="#br0" timeOffset="57546.85">25670 12722 117 0,'6'1'136'0,"-1"3"9"0,2-2 3 0,-2-2 2 0,1 2-1 0,1-2 3 16,0 0 0-16,3 0-1 0,0-2 2 0,2 2-2 0,0-2 1 0,6 1-35 15,-2-3-54-15,2 0-27 0,4 1-14 0,-1 1-6 0,1-3 1 0,4 2 2 16,-5 0 2-16,4-3 1 0,-3 4 1 0,1-6 1 0,-1 5 0 0,-2-1 0 16,0-2 0-16,-1 1-3 0,-2 2 0 0,0-2-3 0,-4 0-2 0,1 0-13 15,-1 2-16-15,-2-2-17 0,0 0-18 0,-3-1-24 0,0 2-23 0,-3-3-27 16,1 1-29-16,-3-1-13 0,-1 0-9 0,-2 0 0 0,-2-1-2 0,-1 1 1 0,-3-1 1 16,0-2 8-16,-2 1 12 0,-4 2 14 0,2-4 18 0,-2 1 20 0</inkml:trace>
  <inkml:trace contextRef="#ctx0" brushRef="#br0" timeOffset="57750.89">26046 12414 55 0,'0'5'101'0,"0"0"10"0,2-3 3 0,0 2 4 16,-2 0 5-16,1-1 4 0,-1 3 6 0,2-2 5 0,-1 2 7 0,1 2 8 15,0-4 11-15,-2 7-17 0,1-3-30 0,-1 3-8 0,0 1-1 0,0 1 6 16,0 3 7-16,0-2 6 0,-1 1 6 0,-1 2 3 0,-1 1 0 0,0 1-2 16,-1 0-3-16,0 1-8 0,-1-2-8 0,1 2-11 0,-1 1-11 0,1-1-12 15,0 0-15-15,0 0-11 0,0 0-14 0,-1 0-14 0,4-2-14 0,-3 0-18 16,1-1-21-16,3-2-24 0,-1 1-25 0,1-2-23 0,1-1-22 0,1-3-21 15,1 0-21-15,0-3-22 0,3 2-26 0,2-6-22 0,0 2-26 0,5-5-6 0,-2 0-1 16,3-4 10-16,4 1 13 0,-1-6 19 0,0 1 22 0,4-3 22 0,0-4 21 0,1-2 21 0,0 1 21 0,1-5 23 0</inkml:trace>
  <inkml:trace contextRef="#ctx0" brushRef="#br0" timeOffset="57988.89">26752 12146 16 0,'0'0'137'0,"-4"0"20"0,-2 4 14 0,2-3 12 0,-4 3 6 15,0 0 6-15,-2-1 3 0,1 0 1 0,-3 2 6 0,3 2 7 0,-2-1 7 16,1 4 7-16,0 3-32 0,-2-1-52 0,1 3-22 0,1 1-8 0,-2 3-2 0,3 2-1 16,-4-2 6-16,4 1 8 0,-4 4 10 0,4-3 11 0,-1 4 6 0,0 1 4 15,1-3-1-15,3 2-2 0,1-1-8 0,2 0-8 0,-1 0-8 0,3 1-12 16,1-3-9-16,1-2-10 0,3 0-11 0,1-1-13 0,-1-1-13 0,4-1-13 0,2-2-11 16,-2 0-11-16,1-2-7 0,4-1-6 0,-4-2-7 0,2 2-5 0,2-5-16 15,0 2-17-15,1-2-25 0,-3 0-25 0,2-4-30 0,1 0-28 0,0-1-37 16,0-2-37-16,1-2-35 0,-1-1-37 0,0-2-34 0,2-2-35 0,0 1-15 15,-1-5-4-15,0 2 10 0,-1-5 16 0,-2 0 23 0,0 0 23 0,-2-3 28 16,2-1 30-16,-6-2 35 0,2-3 36 0,-4-3 39 0</inkml:trace>
  <inkml:trace contextRef="#ctx0" brushRef="#br0" timeOffset="58356.62">26949 12062 43 0,'4'3'131'0,"0"-1"17"0,0-1 9 0,0 2 8 16,1-3 2-16,-2 0 2 0,0 0 3 0,0 0-1 0,4 0 3 0,-2 3 3 0,4-2 3 15,-3 0 1-15,4 3-29 0,1-1-39 0,-2 3-16 0,3-1-3 0,0-1 3 16,-1 3 3-16,-1 0 12 0,2-1 13 0,-2 1 18 0,1-1 17 0,1 3 15 16,0 0 13-16,-3-2 3 0,4 2-2 0,-4-1-9 0,4 1-10 0,-2 0-12 15,0 0-12-15,0 1-11 0,-2-2-10 0,3 0-14 0,-3 1-18 0,-1-1-16 16,0-2-17-16,-2 3-15 0,0-1-17 0,1 1-7 0,-4-3-7 0,0 3-1 16,-1 0-4-16,-2-1 2 0,0 0 0 0,0 3 1 0,-5-4-3 0,2 4 3 15,-5-2-1-15,0 2-1 0,-1 0-2 0,-4 2-2 0,-1 0-3 0,-1-2-4 0,0 2-5 16,-3 0 0-16,-1 1 4 0,0-1 0 0,2 1-1 0,-2-3 0 0,1 1 1 15,0 1 0-15,0-3 0 0,2 1 1 0,1-2 0 0,2 1 2 0,2-2 1 16,0-1 2-16,1 1 5 0,4-1-1 0,-2-1-6 0,5-1-1 0,-2-1 1 0,4 3-2 0,-1-3 0 0,2 0-2 0,2 0 0 0,-1 1 0 0,2-2 1 16,1 0 0-16,3 1 0 0,0-4-2 0,1 6 0 0,0-4 2 0,2 1 0 15,2 0 1 1,-3-1-1-16,5 0 1 0,1-1 2 0,-1 1-1 0,-1 0 0 0,2-2-4 16,-2 0-7-16,3 0-13 0,-4-2-17 0,0 2-19 0,2-2-22 0,-5 1-25 15,-1-1-26-15,1-1-32 0,-1-1-39 0,-3 3-35 0,2-4-38 0,-1 2-40 16,-2-2-42-16,0 0-18 0,-3 0-3 0,2-3 7 0,-1 4 14 0,0-3 20 15,-1 0 21-15,3 1 27 0,-1-3 23 0,-2 0 35 0,4 0 37 0,-4-2 36 16,2-2 38-16</inkml:trace>
  <inkml:trace contextRef="#ctx0" brushRef="#br0" timeOffset="58958.56">27470 12300 43 0,'0'5'120'0,"0"-2"17"0,-4-1 9 15,4 1 6-15,-1-3 5 0,-1 4-1 0,0-4 1 0,2 1 1 0,-1 3-1 0,1 0 3 16,-2 2-7-16,1 0-11 0,1 2-30 0,-5 3-41 0,5-1-18 0,-1 1-13 16,-2 1-1-16,1-1 5 0,-1 2 4 0,1-2 9 0,-3 1 6 0,4-1 7 0,-3-1 3 15,0 0 3-15,-1 2 3 0,1-2 2 0,0-1 2 0,3 2-2 0,-3-3-2 16,1 2-5-16,2-2-9 0,-1 0-6 0,0-2-8 0,1-1-9 0,1-1-5 15,0-2-4-15,0 2-2 0,0-4 2 0,1 2-2 0,-1-2-1 0,2 2 1 16,1-2 0-16,0-2 2 0,1 0 1 0,1 0 1 0,-1-1 0 0,4-2-1 16,0 0 0-16,0 0-1 0,3-2-4 0,-2-1-3 0,3 0-4 0,1-2-5 15,-1-3-4-15,1 4-4 0,-1-2-3 0,-1 0-1 0,5 0-4 0,-7-1 0 0,3 2-3 16,0 0 1-16,-2 1-1 0,-1 2 1 0,0-1-1 0,0 0 1 16,-1 3-1-16,-4 1 1 0,2 2 2 0,-3-2 0 0,1 3-2 0,-3-1 0 15,-1 2 0-15,0 0-1 0,0 0 1 0,2 2 0 0,-2-2 0 0,-2 5 0 16,2-3 1-16,-1 4 1 0,-3 0 0 0,1 1 0 0,2 2 1 0,-4-2 0 0,4 0 0 15,-2 2-1-15,-2-1 2 0,2 1 0 0,-1 0-1 0,3-2 1 0,-3 1 0 0,1 0 1 16,2-2-1-16,1 0 1 0,-3 0-1 0,1-1 1 0,2 0-1 0,0 0 2 16,2-2 1-16,-2 0-1 0,3-1 0 0,-2 1 2 0,2-3 0 0,1 3-1 15,-3-3 1-15,4 2 0 0,-2-2 0 0,4 0 0 0,-1 0 2 0,2-2-2 0,0 2 0 16,1-3-1-16,4 0-1 0,-4 1-2 0,5-3 0 0,1 2-2 16,-2-2 0-16,1 0-1 0,-1-1-1 0,0 2 0 0,0-3-1 0,1 3 1 0,-1-4-2 15,-2 2-1-15,0 1 1 0,-1 1 0 0,-1-1 2 0,0-1-1 0,0 3 1 16,-3-1 1-16,0 3 0 0,0-1 0 0,-2 2 0 0,0 2 0 0,0-1 0 15,-1 1 0-15,-2 3 1 0,1 1 0 0,-2-1 1 0,0 2 1 0,-2 1-2 0,1 3 1 16,-2-2-1-16,-2 3 2 0,2 2 0 0,-3 0 4 0,1-3 0 0,0 2 3 16,0 0 1-16,-1 1 2 0,1-3 0 0,-1 2 0 0,3-2-1 0,-2-2 0 15,2 2 1-15,1-1-1 0,1-4-1 0,1 2 0 0,0-3-2 0,0 3-1 16,1-4-4-16,1 2-5 0,-1-1-7 0,1-4-10 0,1 2-13 0,0 1-14 16,2-2-11-16,-2-1-24 0,2-1-24 0,-2-1-29 0,3-1-28 0,1-4-28 0,2 4-28 15,-1-6-32-15,2 2-32 0,-1-3-12 0,4 1-2 0,-2 0 7 0,3-2 10 16,-5-1 10-16,3 1 16 0,-2-3 21 0,2 2 25 0,-3-2 28 0,2-1 30 0,-1 1 29 15</inkml:trace>
  <inkml:trace contextRef="#ctx0" brushRef="#br0" timeOffset="59171.56">28154 12396 98 0,'-1'5'137'0,"-1"-3"15"0,2 1 11 0,0-3 5 0,0 0 4 16,0 4-1-16,2-2 1 0,1 1 1 0,0-2 3 0,0 2 4 0,5-2 5 0,-2 0-26 15,2 2-38-15,0-2-20 0,3-1-11 0,-1 1-4 0,-1 1 0 0,4 0 6 16,-2-2 7-16,3 2 10 0,-1-2 6 0,0 2 5 0,1-2 4 0,-2 0-1 15,2 0-2-15,1 0-7 0,0 0-9 0,-2 0-10 0,1 0-13 0,1 0-12 16,-1 0-9-16,-1 0-13 0,-2 0-11 0,-1-2-9 0,2 2-8 0,-4 0-9 0,1 0-7 16,-3 0-11-16,1 0-15 0,-1-2-15 0,-1 2-17 0,-2 0-25 0,3-2-28 15,-3 0-27-15,-1 1-26 0,0 0-25 0,-1-3-24 0,-1 0-26 0,0 2-28 16,0 2-17-16,-1-5-12 0,-1-3 1 0,-1 5 8 0,0-2 14 0,-2 0 16 0,0-1 23 16,1-1 27-16,-1 0 28 0,-3 0 25 0,1-1 26 0,-2 1 26 0</inkml:trace>
  <inkml:trace contextRef="#ctx0" brushRef="#br0" timeOffset="59407.22">28383 12261 22 0,'-4'-4'100'15,"1"-1"12"-15,0 0 9 0,-1 1 9 0,3 1 5 0,1 1 6 0,-2-1 0 0,2 3 2 16,0 0 2-16,0 0 3 0,0 0-4 0,0 0-4 0,0 0-20 0,0 0-24 16,2 2-6-16,1 1 4 0,0 2 7 0,-1-2 6 0,-1 4 8 0,1-1 7 0,1 1 10 15,-2 2 13-15,1 0 15 0,-1 4 18 0,-1 0 14 0,0 1 17 0,0 1 6 16,0 1 5-16,-1 0-4 0,-1 1-6 0,1 2-10 0,-2 0-9 0,0 1-7 0,1 0-8 16,-3 0-10-16,4 0-9 0,-3 0-12 0,3-1-19 0,-2 1-19 15,-1 0-20-15,3-4-15 0,-2 3-14 0,1-3-9 0,-2-1-9 0,2 0-6 0,1-1-7 16,-1-1-5-16,0-2-5 0,1 3-5 0,1-5-5 0,0 2-8 0,0-1-9 15,0-1-12-15,0-2-17 0,1 0-25 0,1-2-31 0,0 2-30 0,-1-4-32 16,1 1-27-16,-2-1-25 0,1-1-25 0,-1-2-29 0,5 0-27 0,-2-2-24 0,-2-1-21 16,4-1-17-16,-2-1-12 0,1-1-8 0,1-2 8 0,1-1 16 0,1-1 23 15,-2 0 29-15,3-2 24 0,0-1 26 0,1-2 26 0,0 0 28 0,2-2 28 16,-1-1 26-16,2-2 25 0,-3-3 25 0</inkml:trace>
  <inkml:trace contextRef="#ctx0" brushRef="#br0" timeOffset="59611.2">28730 12224 15 0,'13'-10'97'0,"-3"2"13"0,-2 4 12 0,0-1 11 0,0 3 9 15,-2 2 9-15,1 0 10 0,-4 3 15 0,2 1 14 0,0 0 15 0,-1 4 14 0,1-2-9 16,-1 3-19-16,1 0-12 0,0 1-8 0,-2 3-2 0,2 1 4 0,-3 1 7 16,1 0 10-16,-1 1 13 0,-2 0 11 0,2 2 1 0,-2 0-6 0,-2 1-8 0,2-1-8 15,-4 2-10-15,3 0-8 0,-2-2-12 0,-1 2-11 0,3 0-14 0,-4 0-13 16,2 1-20-16,-4-1-22 0,3-1-21 0,-1 0-20 0,-1-1-14 0,3 0-11 0,-2-1-16 16,-2-2-16-16,1 0-21 0,2 0-26 0,-1-2-27 0,-2-2-29 0,2 2-26 15,1-1-25-15,-1-4-29 0,1 1-29 0,-1-2-27 0,1 2-28 0,1-4-23 0,-2 0-18 16,4-1-12-16,-2-2-11 0,3-2 0 0,0 0 4 0,0 0 19 0,0 0 25 15,0 0 22-15,0 0 28 0,0-6 29 0,3-1 31 0,-2 0 27 0,4-3 25 0,0 2 23 16,2-3 22-16</inkml:trace>
  <inkml:trace contextRef="#ctx0" brushRef="#br0" timeOffset="59892.43">28943 12249 15 0,'6'-2'118'0,"-1"-2"26"0,2 1 19 0,-4 1 12 15,3-1 12-15,-1 3 5 0,0 0 4 0,-1 0 6 0,3 0 7 0,0 0 8 16,0 2 9-16,1 1-11 0,1 0-17 0,2 1-24 0,-1 2-28 0,1-1-13 15,0 3-9-15,0 0 9 0,-1 2 15 0,0 0 18 0,2-1 18 0,-4 1 11 0,2 3 9 16,-3 2 0-16,-1-3-2 0,2 2-5 0,0 1-3 0,-3-1-7 0,1 0-6 0,-3 1-10 16,4 2-5-16,-4-2-20 0,1 1-23 0,-1 1-19 0,-1 0-19 0,0-1-14 15,-1-1-12-15,-1 1-7 0,0 0-3 0,-1-3-5 0,1 2-2 0,-2-2-5 16,0 0-2-16,-1 0-3 0,-3-2-3 0,3 1-3 0,-2-1-2 0,-1 1-3 0,-1 0-2 0,-2-2-3 0,0 2-1 0,-3-1-3 0,-1 1-4 0,0-1-3 16,-5 2-3-16,2-2 1 15,-2 1 0-15,0-1-1 0,-2 1 0 0,1-2-3 0,-2 2-2 0,0-3-5 16,3 2-10-16,-2 0-11 0,2-1-13 0,2-2-19 0,-2 3-21 0,6-3-27 15,-1 0-35-15,2 1-33 0,1-3-35 0,0 1-35 0,3 0-37 0,1-3-34 0,-1 0-32 16,1-1-27-16,2-1-21 0,4-2-15 0,-5 2-11 0,5-2 7 0,-4-4 18 16,1 1 28-16,3-1 33 0,-1-4 33 0,2 0 33 0,1-3 37 0,-1-2 38 0,4-2 35 15,0-3 33-15,3 0 33 0</inkml:trace>
  <inkml:trace contextRef="#ctx0" brushRef="#br0" timeOffset="60280.07">29538 11959 1 0,'-5'8'135'0,"2"-2"36"0,-1-1 21 0,0 0 15 0,2-1 10 16,-1-1 8-16,2-1 1 0,1-2 0 0,1 4 0 0,-1-4 0 0,5 0-2 0,-2 2 2 15,0 1-39-15,0 0-56 0,4 0-41 0,-2-1-30 0,1 0-18 0,1 2-9 0,-2 1-2 16,2-2 1-16,1 1 6 0,-1-1 6 0,1 0 11 0,0 2 6 0,0-1 5 15,1 1 4-15,0-1 6 0,0-2 3 0,0 3 5 0,3 0 0 0,-4 0 0 0,1-2-3 16,0 2 1-16,-1 1-3 0,1-3 3 0,0 2 1 0,-1-1 4 0,-2-1 2 0,1 0 3 16,-3 0 3-16,2 1 0 0,-3-1-1 0,1-1-4 0,-3-1-3 0,3 0-3 15,-4-1-4-15,0 0-6 0,-4 4-6 0,3 0-9 0,-3-3-8 0,0 3-10 0,-2 0-9 16,-1 0-9-16,-2 0-5 0,1 1-6 0,-6 0-2 0,1 1-2 0,-3-1-1 0,2 2 0 16,-3-1 0-16,0 3 1 0,0-4-1 0,4 1 0 0,-4 1-1 0,6-1 1 15,-1-2 1-15,2 1 0 0,4 0-2 0,-1 0 0 0,1-1 0 0,5 0 0 0,-2 0 0 16,3 1 2-16,0-2 1 0,1 0 3 0,1 4 1 0,2-2 4 0,1 1 7 15,1 2 2-15,1-1 1 0,1 1 3 0,2 0 4 0,2 2 1 0,2-2 0 0,-1 3 1 16,1-4 2-16,2 4-4 0,-4-2-4 0,6-1-2 0,-2 4-1 0,-2-2-8 0,2 0-10 16,-2 0-17-16,-1 2-20 0,0-1-41 0,-1 0-51 0,-3 0-63 0,0-1-66 15,0 0-73-15,-5 2-70 0,1-2-31 0,-2-1-16 0,-1 2-7 0,1-1-3 0,-6-2 1 16,0 0 3-16,0-4 14 0,-1 1 14 0,4-5 40 0,0 0 49 0,0 0 63 0,-4-1 68 16</inkml:trace>
  <inkml:trace contextRef="#ctx0" brushRef="#br0" timeOffset="64594.88">27999 3830 19 0,'4'-3'43'0,"-4"1"0"0,1-1 2 0,-1-1 2 0,-1 1 4 16,-1 0-2-16,0 1 0 0,2-1 0 0,-1-1-1 0,1 4-13 0,0-1-14 15,0 1-8-15,0 0-4 0,0 0-3 0,0-3-2 0,0 3 1 0,0 0 1 16,-2 0 0-16,0-3-2 0,2 3 5 0,0 0 5 0,-3-1 4 0,2 0 3 0,-1 1 4 16,2 0 1-16,-2 0 2 0,-1-2 1 0,3 2 3 0,0 0 0 0,-3 0-1 15,0 0-1-15,0 2-1 0,2-1-2 0,-1 3-3 0,0-1-2 0,1 0-4 16,-3 2-1-16,1-2-2 0,2 4-3 0,-3 0-1 0,3-1-1 0,-2 1-1 15,-2 1-1-15,4 0-1 0,-2 3-1 0,-1-1 0 0,3 0 0 0,-3 1-2 16,0 2 0-16,-1 0-1 0,2-1 1 0,-3 0-1 0,-1 3 0 0,2 0 0 16,1-2-2-16,-3 4 2 0,0-2-1 0,2 0 1 0,0 2 0 0,0-1 0 0,0 0-2 15,0-2 1-15,2 0 0 0,-3-3-1 0,3 3-1 0,0-4 0 0,1-2 1 16,1 0 0-16,-2-2-1 0,3 0 1 0,-4-1-1 0,4-2 0 0,0 1 0 16,0 0-1-16,0-2 1 0,0 1-1 0,0 2 0 0,0-4 0 0,0 2 2 15,0 1 0-15,2-1 0 0,0-1 1 0,-2 1 0 0,0 0 1 0,1-1-1 16,1 1 0-16,-2-1-2 0,1 1 1 0,1 0 1 0,0-1 1 0,-1 1 1 0,1-1 1 15,-1 1-1-15,4-1 1 0,-4 0-1 0,1 0-1 0,-1-1 1 0,3 1-1 16,-4-1 0-16,1 2 1 0,3-3 3 0,-3 1-1 0,1-1-1 0,1 1-1 16,-3-1 0-16,3 0 0 0,0 0 1 0,1 0-1 0,2 0 1 0,-3-1 1 15,2 0-1-15,-2 1 0 0,2-3 0 0,1 2 0 0,2-1-2 0,-2 1 0 16,2-1-1-16,0-2 0 0,3 3 1 0,-2-1-1 0,1 0 0 0,2 2-1 0,-2-3 0 16,1 3-1-16,2-1-2 0,-4 0 0 0,4 1 0 0,-4 0-1 15,3 2 1-15,-2-2-3 0,2 3-3 0,-3-1-7 0,2 1-11 0,-1 3-12 0,-2 1-13 16,0-2-18-16,-2 3-17 0,-2-1-8 0,0 6-1 0,-4-2-3 0,-2 2 1 15,-1 2 0-15,-6 1 0 0,-3-1 2 0,-5-1 4 0,0 4 8 0,-5-2 8 16</inkml:trace>
  <inkml:trace contextRef="#ctx0" brushRef="#br0" timeOffset="71552.24">22380 6781 24 0,'3'-2'81'0,"0"-3"4"0,-3-3 7 0,2 3 6 0,-2-1 5 0,-2-2 5 0,2 1 5 16,-1 2 3-16,-1-2 1 0,0 3 2 0,2 0 0 0,0 3-24 0,0 1-32 15,0 0-14-15,0 0-6 0,0 0 0 0,0 0-2 0,0 0 1 0,-3 1 0 16,2 0-2-16,-1 2 0 0,-1 1 2 0,0 1 1 0,2 0 3 0,-4 1 1 15,1 3 2-15,-2 1 4 0,0 1-3 0,-4 1 1 0,2 2-3 0,0 3-5 0,-2-2-3 16,0 3-6-16,0-1-4 0,-2 1-4 0,2-2-2 0,1 3-5 0,-2-2-2 16,3-2-4-16,0 1-2 0,1-2-3 0,0-2-2 0,2 1-2 0,4-3 0 15,-3 1-1-15,3 0 0 0,-1-4 1 0,4 3 0 0,-1-1 3 0,3-1 0 16,-3 1 2-16,2 0 3 0,3-3 5 0,1 3 4 0,-1-1 3 0,2-2 6 16,3 0 6-16,-1 0 6 0,1 0 6 0,3-1 8 0,0-1 6 0,3-1 5 15,-1 0 1-15,3-1 6 0,2-2 4 0,-2 0-1 0,3-3-1 0,1 1-1 0,-2-1 2 0,3-2-4 0,0 0-1 0,-2-3-5 0,0 3-4 0,2-4-5 0,-2 3-7 31,0-3-5-31,-5 0-4 0,5 1-6 0,-4-2-6 0,-1 2-4 0,2-2-2 16,-5 1-3-16,4-1-5 0,-6 2-5 0,1-2-4 0,1 4-2 0,-2-3-2 16,-2 0-3-16,-2 2-3 0,-1 0-11 0,-1 1-14 0,-3-1-21 0,3 0-18 0,-4 0-27 15,-2 2-26-15,-2-1-23 0,1-3-25 0,-5 3-19 0,-1-1-20 0,1 1-18 16,-2-1-16-16,-3 0-15 0,0-2-18 0,0 3 2 0,-3-1 9 0,-1 1 16 16,1-1 19-16,0 1 25 0,-2-3 27 0,3 3 25 0,-2-2 21 0,0-1 21 15,1 0 22-15</inkml:trace>
  <inkml:trace contextRef="#ctx0" brushRef="#br0" timeOffset="71752.28">22549 6730 42 0,'-8'-9'69'0,"0"3"6"0,-1 1 8 15,3-1 3-15,1 3 4 0,0 3 1 0,2 0-1 0,0 0 2 0,1 3 3 16,0-1-5-16,2 2-5 0,-2 3-8 0,0 0-7 0,0 2-1 0,2 1 4 16,-1 3 5-16,-1 5 5 0,2-2 6 0,-1 2 6 0,1 2 4 0,-2 4 3 15,0-3 5-15,2 4 5 0,-1 2 2 0,-1-1-1 0,2-1-4 0,0 4-6 0,0-3-9 16,-1 3-10-16,1-1-13 0,0-1-9 0,0 1-10 0,0-1-7 16,1-2-4-16,-1 1-4 0,0-2-6 0,2-3-5 0,-1 1-7 0,1-2-2 0,0-1-8 15,-1-3-2-15,2-1-10 0,-1-1-9 0,2-2-18 0,-2-2-17 0,1-3-19 16,-1 1-18-16,3-5-15 0,-4 0-16 0,2-3-15 0,2-2-14 0,-2-2-21 15,2-2-21-15,1-2-18 0,1-2-11 0,1-3-2 0,-2-2 7 0,3-4 12 16,-1 0 20-16,0-4 15 0,0-1 17 0,1-3 16 0,0-1 13 0,-3-3 18 16,0 3 14-16</inkml:trace>
  <inkml:trace contextRef="#ctx0" brushRef="#br0" timeOffset="71920.27">22751 6615 72 0,'4'-6'78'0,"0"5"3"0,-4 1 4 0,0 4 2 0,0-1 4 15,-3 4 8-15,0 1 6 0,-2 6 6 0,2-1 3 0,-3 5 2 0,1 4-16 16,-1 1-27-16,-1 1-14 0,1 6-9 0,-2-2-1 0,0 2 0 15,4 1 0-15,-3 2-1 0,0-4-5 0,0 2-3 0,2-2-7 0,1-1-4 0,-3 3-4 16,4-5-3-16,0 1-2 0,-3-2-3 0,3 0 0 0,-1-2-3 0,1 0-3 16,2-3-3-16,-1-1-4 0,0-2-8 0,2-2-9 0,2-2-14 0,0-2-12 15,-1-1-13-15,1-5-10 0,3 0-11 0,-1-1-13 0,2-4-13 0,1-2-15 16,-1 0-13-16,2-5-7 0,3 2-3 0,-1-6 2 0,1-2 4 0,1-2 9 0,-1-1 12 16,5-3 11-16,-2-2 11 0,-1-2 12 0,1 2 12 0</inkml:trace>
  <inkml:trace contextRef="#ctx0" brushRef="#br0" timeOffset="72186.73">22978 6893 45 0,'9'-14'81'15,"2"3"9"-15,-4-1 10 0,-1 3 9 0,-1-2 8 0,-2 5 10 0,1 1 6 16,-2-2 9-16,-1 5 8 0,-1 2 3 0,0-4-4 0,0 4-14 0,-3-2-23 0,2 2-13 16,-4 0-9-16,1 2-11 0,-1-1-8 0,-2 2-8 0,1-1-9 0,-3 1-8 15,1 3-6-15,-4-1-10 0,0 2-8 0,2 1-6 0,-2 0-7 0,-2 2-3 16,-1 2 0-16,1-1 3 0,0 1 1 0,0 2 3 0,-1-3 2 0,3 1 3 16,-1 2 6-16,3-3 4 0,-2 2 2 0,4-1 1 0,2-2 0 0,-1 1 2 15,0-1 1-15,4 0-2 0,-1 1 0 0,3-1-4 0,-1-1-1 0,2 1-1 16,2-1 0-16,-1 2-2 0,4-2-3 0,-2 0 0 0,5 4-1 0,-2-3 1 0,1-1 1 15,1 1 1-15,1-1 3 0,-1 0 4 0,2 0 3 0,0 0 2 0,-2-2 1 16,4 1 0-16,-2-2-2 0,-2-1-2 0,2 0 0 0,0 1-2 0,-1-4-2 16,0 1-1-16,-2 1-2 0,-1-2-1 0,0-1-3 0,1-1-4 0,-3 0-3 0,0 0-2 15,1 0-3-15,-2 0-2 0,3-1-2 0,-5-3-11 0,2 2-15 16,1-2-23-16,-3-3-29 0,2 2-28 0,-3-4-28 0,2 1-33 0,0-4-31 0,-1 1-24 16,-1-2-21-16,0-4-7 0,2 2-5 0,-2-4 0 0,0 1-2 0,-2-2 12 15,1-2 11-15,-1 1 25 0,-1-4 25 0,0 0 29 0,-2-2 30 0</inkml:trace>
  <inkml:trace contextRef="#ctx0" brushRef="#br0" timeOffset="72485.62">23141 6403 7 0,'12'0'88'0,"-2"0"10"0,-4-1 7 0,3 1 5 16,-2-4 2-16,-1 4 2 0,2-1 5 0,1 1 4 0,-1-2 5 0,2 0 5 0,0 2 0 16,0-1-1-16,2 1-18 0,-2 1-22 0,2-1-9 0,-3 2-4 0,2 0-1 15,-1-1 2-15,-4 3-1 0,2-1 2 0,0 0-1 0,-4 2-5 0,1-2 2 16,-2 2-3-16,1-1-2 0,-1 2-7 0,0-1-6 0,-3 2-4 0,3 0-4 15,-3 0-3-15,0-1-5 0,0 1-2 0,0 0-1 0,-3 1 1 0,3-2 2 16,-5 3 1-16,2 0-2 0,-2-2-3 0,0 4-2 0,1-1-2 0,-4-1-3 16,2 2-2-16,-1-2-3 0,-1 2 0 0,1-2-4 0,-1 0 0 0,1 1-4 0,2-2-1 15,-1 1-6-15,0-1-5 0,1-1-1 0,2 0 0 0,0-2 1 16,1 0 0-16,1 0-1 0,1-2 0 0,0 2-2 0,0-2 1 0,1 0-1 0,1-1-1 16,3 1 1-16,-2 1-1 0,2-3 1 0,1 2 0 0,-2 1 0 0,4-2-2 15,0-1 0-15,3 1 0 0,-1 0-3 0,0-1-3 0,0 2-14 0,0-3-16 16,1 0-24-16,-2 0-24 0,3 0-28 0,-3 3-31 0,0-3-28 0,-1 0-33 0,0 2-20 15,0-2-19-15,1 4-10 0,-4-2-2 0,2 1 0 0,-2 2 3 0,-2-1 13 16,-2 2 15-16,1-1 23 0,-4 2 27 0,1-1 27 0,-2 1 31 0</inkml:trace>
  <inkml:trace contextRef="#ctx0" brushRef="#br0" timeOffset="72686.72">23469 7005 124 0,'4'8'145'0,"-3"-1"14"16,-1-2 10-16,2-2 5 0,-1 0 2 0,-1-3 2 0,2 0 1 0,0 0 0 0,2 0 2 15,-1 0 1-15,4-3 3 0,-3 0-29 0,5 1-47 0,0-1-21 0,0-2-10 0,3 2-3 16,1-2-2-16,0-2 0 0,1 1 2 0,-1 1 1 0,3-2 0 0,-3 1 1 16,1 1 0-16,2-3-4 0,-4 1-4 0,6 3-9 0,-6-3-11 0,2 2-19 15,-1 0-22-15,1 0-32 0,-3 0-35 0,1 1-34 0,-2-1-31 0,0-1-33 16,-2 3-30-16,1-3-25 0,-1 1-26 0,-1 0-8 0,-1 1-4 0,-1-4-1 16,-1 2 0-16,0 1 7 0,-3-4 12 0,1 4 23 0,-2-4 27 0,-2 0 27 15,1 1 28-15,-5-2 30 0</inkml:trace>
  <inkml:trace contextRef="#ctx0" brushRef="#br0" timeOffset="72889.71">23714 6662 84 0,'-1'1'125'0,"-1"1"16"0,1 0 10 0,-3-1 9 0,1 1 3 0,2 0 3 15,-1-2 0-15,-2 1 1 0,2 1 1 0,0 0 1 0,-1 2-7 0,2 1-12 16,-1 1-18-16,-1 3-18 0,1 0-9 0,-3 2-4 0,2 3-2 0,2 1 1 0,-4 1 0 16,0 3 2-16,2 1 1 0,0 0 1 0,0 2 1 0,1-1-1 0,-1 1-5 15,1-2-11-15,1 2-12 0,1-2-18 0,-2-1-15 0,2 1-10 0,0 1-11 16,0-5-10-16,2 2-5 0,-2 0-3 0,1-4-8 0,1 3-13 0,0-3-17 15,-1-1-19-15,1-2-24 0,-1-1-26 0,1-1-25 0,0-1-25 0,1-2-21 16,-2-2-22-16,4-3-23 0,-5-1-23 0,0 0-16 0,6-1-7 0,1-3 3 16,-1-2 8-16,0-2 16 0,-1-1 18 0,1-1 23 0,1-3 27 0,-3-1 25 0,1-1 23 15,0-1 23-15</inkml:trace>
  <inkml:trace contextRef="#ctx0" brushRef="#br0" timeOffset="73095.88">23911 6582 73 0,'9'-4'97'0,"-3"3"8"0,-3 1 5 0,2 0 2 0,-1 0 6 15,-3 3 7-15,2 1 9 0,-1 1 9 0,1 1 10 0,-2 4 16 0,-1 2-6 0,0-1-13 16,0 6-8-16,0 1-8 0,-1 2 1 0,-4 2 6 0,2 1 7 16,-2 4 8-16,0-1 5 0,1 1 2 0,-1 1-1 0,-3 1-2 0,4-1-9 15,-1 0-12-15,-2-1-12 0,2 0-12 0,1-2-14 0,-2 0-10 0,2 0-16 16,1-3-12-16,2 1-14 0,-3-3-12 0,3 0-16 0,-1 0-18 0,2-4-22 0,0 2-23 16,0-4-28-16,2 1-30 0,-2-3-31 0,1-1-31 0,1-2-30 15,0 0-28-15,-1-4-29 0,-1-1-33 0,0-4-14 0,3 5-4 0,-3-5 2 0,0 0 7 16,8-1 15-16,-2-5 16 0,-1 1 26 0,-2-1 27 0,2-5 32 0,0-1 30 15,3-2 31-15</inkml:trace>
  <inkml:trace contextRef="#ctx0" brushRef="#br0" timeOffset="73343.77">24203 6701 78 0,'8'-6'118'0,"-2"3"11"16,0 1 8-16,-2-2 5 0,-1 1 2 0,0 2 3 0,-1 0-1 0,-1 1 1 15,-1 0 1-15,2-3 4 0,-2 3 7 0,0 0-22 0,0 0-36 0,1-1-11 16,-1 1-5-16,0 0 0 0,0 0 7 0,0 0 6 0,0 0 8 0,0 0 4 15,0 0 6-15,0 0 4 0,0 0 4 0,4 1-2 0,-4-1-5 0,0 0-8 0,1 3-9 16,-1-3-12-16,0 2-12 0,0-2-13 0,0 0-10 0,0 0-13 0,2 3-9 16,-2-3-7-16,0 2-6 0,0-2-6 0,1 2-3 0,-1-2-2 0,0 0-1 0,0 0-3 15,0 0 0-15,0 0-1 0,0 0 0 0,0 0 0 0,0 0 0 0,0 0-1 16,0 0 0-16,0 0-1 0,0 0 1 0,0 0-2 0,0 2-2 0,0-2-10 16,0 0-11-16,0 0-16 0,0 0-21 0,0 0-24 0,0 0-24 0,0 0-22 15,0 0-27-15,0 0-22 0,0 0-20 0,0 0-28 0,0 0-28 0,-4 0-11 16,4 0-5-16,-8 0 6 0,3 0 9 0,-2 1 17 0,1 1 20 0,0 0 23 15,0-1 25-15,1 2 24 0,-2 0 23 0,0-2 24 0</inkml:trace>
  <inkml:trace contextRef="#ctx0" brushRef="#br0" timeOffset="73685.83">23868 7296 41 0,'-3'5'103'0,"-1"0"14"16,1-1 14-16,2-2 7 0,-1-1 6 0,2-1 2 0,-4 0 3 0,2-1 2 15,0-1-1-15,2 2 3 0,2-5 1 0,0 1-22 0,0 1-32 0,3-2-19 16,-2 2-9-16,2-2-6 0,2 0-1 0,-1-2 1 0,3 0 5 0,-1 2 8 0,2-1 5 16,1-3 6-16,0 4 8 0,0-3 4 0,5 1 5 0,-2 2 2 0,3-3 1 15,-1 2 1-15,5-1 0 0,-1 0 0 0,3 0-2 0,-1 2 2 0,1-1-2 16,2-1 0-16,1 0 4 0,-1 1 0 0,1-1 2 0,-1 1 2 0,2 1 2 0,-4-3-4 15,1 3 0-15,2-2-6 0,-4 1-5 0,-1 1-11 0,0-3-10 16,-2 3-8-16,2-1-11 0,-5 1-11 0,1 0-10 0,-3-2-9 0,2 3-8 0,-3-2-10 16,1 2-9-16,-5-1-10 0,3 0-14 0,-3 1-17 0,-1 1-23 0,-2-3-23 15,1 4-22-15,-3-3-28 0,0 2-32 0,-2-3-35 0,-2 1-32 0,-2-2-31 16,2 0-29-16,-4 0-26 0,1-2-26 0,-3-2-12 0,-1 2-6 0,1-1 11 16,-3-2 19-16,-1-1 20 0,0 1 22 0,-2 1 31 0,-1-3 29 0,-1 1 34 15,1-1 36-15,-1 1 29 0,-2-1 29 0</inkml:trace>
  <inkml:trace contextRef="#ctx0" brushRef="#br0" timeOffset="73908.89">24325 6710 31 0,'-2'0'94'0,"2"0"9"0,-2 2 11 0,2-2 2 0,-1 1 3 16,1-1 1-16,0 4 1 0,0-2 4 0,0 0 3 0,1 4 9 0,-1-3 13 0,2 4-10 15,0 0-17-15,-1 2-5 0,2 1 3 0,1 3 7 0,-3 3 8 0,1 0 14 16,0 3 17-16,-1-1 21 0,-1 4 25 0,0-1 21 0,0 5 17 0,0-3 5 16,-1 2-5-16,-1 2-9 0,0 1-13 0,-3-1-12 0,2 1-15 0,-2 2-15 15,1-3-17-15,-2 2-19 0,3 2-16 0,-2-2-23 0,-2-1-25 0,4 1-22 16,-2-3-22-16,-1 1-13 0,3-2-7 0,0 0-5 0,1-2-7 0,-1-2-5 15,1-2-5-15,1 0-6 0,-1-2-6 0,2-2-16 0,0 0-21 0,0-2-30 16,2-2-34-16,-1-2-36 0,-1-1-34 0,4-1-41 0,-4 0-40 0,1-3-32 0,1-2-29 16,0 1-27-16,-2-3-28 0,0 0-12 0,4-3-8 0,2-2 10 0,-1 2 18 15,1-5 28-15,-1 0 36 0,0-2 33 0,4-4 35 0,-2 1 39 0,-3-4 40 16,3 0 32-16,-1-2 29 0</inkml:trace>
  <inkml:trace contextRef="#ctx0" brushRef="#br0" timeOffset="74145.19">24721 6779 104 0,'10'1'139'0,"-2"0"17"0,0 2 15 0,-5-2 11 0,0 0 6 0,0 3 6 0,1-2-1 0,-3 0 3 0,-1 1 3 16,0 2 8-1,0 1 8-15,0 3-17 0,-1 2-37 0,-1 5-14 0,0 2-2 0,1 2 6 16,-3 5 10-16,1 0 14 0,2 3 15 0,-5 1 12 0,3 0 7 0,-1 3 4 16,1 1-1-16,-2-1-7 0,0 0-8 0,1-1-13 0,-2 1-16 0,3-1-18 0,-2 0-18 15,1-2-22-15,0-2-28 0,0 2-24 0,3-5-23 0,-1 2-16 0,2-2-11 0,0-4-9 16,0-1-4-16,0-2-17 0,0-1-21 0,0-3-29 0,2 2-33 0,-1-4-34 15,1-1-35-15,0-4-38 0,-1 2-38 0,-1-3-29 0,3-5-27 0,1 2-21 16,-3-2-21-16,4-2-20 0,-2-2-18 0,3-3 4 0,1 0 14 0,1-2 27 16,0-5 33-16,2-1 32 0,0-2 35 0,1-1 37 0,3-3 39 0,-2-2 30 15,2-3 27-15,0 0 24 0</inkml:trace>
  <inkml:trace contextRef="#ctx0" brushRef="#br0" timeOffset="74405.17">25048 6985 67 0,'12'-17'114'0,"-3"5"16"15,3-1 17-15,-5 3 14 0,-2 4 14 0,0 0 9 0,0 5 10 0,-4-3 10 0,1 4 11 16,-2 0 8-16,0 0 9 0,0 0-21 0,0 0-31 0,0 0-14 0,0 0-5 15,-3 0-4-15,-2 3-5 0,2-1-1 0,-2 0 2 0,-3 4-2 0,4-2 0 16,-5 3-5-16,1 0-6 0,-4 2-8 0,-1 2-8 0,-1 1-10 0,0 0-11 0,-3 2-10 16,-1 1-12-16,-1 1-12 0,1 2-11 0,0-2-12 0,-1 1-14 0,3-1-9 15,0 0-10-15,3-2-4 0,1 0-2 0,-1-1-1 0,5-2-2 0,2 2 0 16,1-6-1-16,1 3 1 0,2-1 0 0,2-1 0 0,2-3 0 0,0 2 0 16,3 0 2-16,-2 0 1 0,4-1 2 0,-1-1 2 0,5 1 1 0,-1 1 1 15,-1-2 1-15,4 2 3 0,-1-2 2 0,3 0 1 0,0 1 0 0,-2-1 0 16,5-3 2-16,-1 3-1 0,-3-1 0 0,3 0-2 0,-2-1-1 0,2-1-1 15,-3 1-2-15,4 0-2 0,-6-2-1 0,6 1-4 0,-6 0-6 0,1 0-15 0,1-1-17 16,-2 0-28-16,0-1-31 0,-2 2-37 0,-2-2-38 0,2 0-40 0,-3-2-45 16,1 1-40-16,-2-2-46 0,2-1-24 0,0 1-15 0,0-2-5 0,-2 1 0 15,2-2 12-15,-2-1 19 0,1 0 25 0,-3 1 28 0,1-4 37 0,0 2 39 16,-3-4 38-16,-1 1 45 0</inkml:trace>
  <inkml:trace contextRef="#ctx0" brushRef="#br0" timeOffset="74610.19">25326 7087 84 0,'3'4'144'0,"0"0"26"0,0-1 21 0,-2 1 12 16,-1-3 7-16,0-1 3 0,4 3 3 0,-1-3 3 0,0 0 1 0,0 0 10 0,4 0 11 0,0-3-18 15,0 3-34-15,1-3-22 0,3 1-21 0,1-1-10 0,0 1-9 16,2 0 5-16,-2-2 7 0,0 0 4 0,2 1 2 0,-1 0 1 0,0-2 1 16,-1 1-11-16,2 1-10 0,-3-2-11 0,0 1-13 0,1-1-17 0,0 0-14 15,-3 1-30-15,4-2-35 0,-4 1-35 0,1-1-36 0,-1 1-34 0,-1-2-30 0,-1 2-34 16,-1-1-33-16,0-2-30 0,-3 1-27 0,2 0-27 0,-2-2-25 0,-3 0-19 15,0 0-20-15,0-1 6 0,0 0 15 0,-1 0 20 0,-4 1 20 0,2 0 24 16,-3-3 28-16,-1 2 31 0,1-1 29 0,-1 1 30 0,-2-2 28 0</inkml:trace>
  <inkml:trace contextRef="#ctx0" brushRef="#br0" timeOffset="74802.25">25533 6752 41 0,'-3'0'87'0,"-2"0"7"0,3 0 3 0,0 1 5 0,2 1 5 0,-1 4 8 0,1-4 10 16,0 4 11-16,0 0 13 0,0 3 10 0,1 1 10 0,-1 1-12 0,2 2-19 15,0 2-4-15,-1 2-1 0,3 1 7 0,-3 1 8 0,1-1 8 0,-1 4 6 16,3-1 0-16,-3-1-2 0,1 1-5 0,-1-2-8 0,4 1-10 0,-4 1-8 15,1-4-12-15,-1 3-12 0,3-3-14 0,-3 0-9 0,3 0-13 0,-3-2-12 16,2 1-11-16,-1 0-12 0,1-1-17 0,0-1-18 0,-1-1-23 0,2-1-28 0,-2-1-32 16,1-1-35-16,-1-5-30 0,1 3-29 0,-1-5-27 0,-1-3-30 0,-1 0-25 15,5-2-23-15,-2-1-11 0,2-3-4 0,1-1 5 0,-1-4 9 0,1 0 19 16,-1-3 20-16,2-4 28 0,0 1 34 0,-1-3 30 0,1 1 29 0,-1-4 28 16</inkml:trace>
  <inkml:trace contextRef="#ctx0" brushRef="#br0" timeOffset="74988.19">25958 6623 43 0,'11'-1'118'0,"2"-1"17"0,-5 2 10 16,-2 2 8-16,-3-1 11 0,2 2 14 0,-2-1 16 0,2 1 18 0,-2 3 18 0,-2 1 16 16,3-1 17-16,-1 3-7 0,0 2-13 0,0 1 2 0,1 1 11 15,-1 2 9-15,1-1 8 0,-2 2 3 0,-1 0 0 0,2 3-8 0,-3 0-9 0,0 0-13 16,0 1-15-16,0 1-15 0,0-2-13 0,-3 4-20 0,3-3-21 0,-1 4-32 16,-1-1-39-16,-1 1-26 0,0 1-18 0,2-2-16 0,-3 0-9 0,1 2-13 15,1-2-13-15,1 0-19 0,-1 0-18 0,1-1-36 0,1-3-38 0,1 0-43 16,1-1-47-16,1-3-46 0,0 0-49 0,5-2-38 0,1-3-40 0,3-1-29 15,2 0-28-15,2-5-10 0,2 1 1 0,2-3 10 0,3-2 16 0,1-2 31 16,3-2 38-16,0-1 42 0,-2 0 46 0,4-4 48 0,-2-1 47 0,-1-1 43 0</inkml:trace>
  <inkml:trace contextRef="#ctx0" brushRef="#br0" timeOffset="75423.89">26519 7045 83 0,'0'0'106'16,"0"0"16"-16,-1-1 14 0,1 1 11 0,0 0 12 0,0 0 8 0,0 0 8 16,0 0 8-16,0 0 11 0,0 0 9 0,1-2-4 0,-1 0-13 0,4 1-14 15,-1-2-11-15,2 2-2 0,1-3-2 0,-2 4 5 0,4-3 4 0,0 0 8 16,3 1 8-16,0-1 9 0,1 0 8 0,2-1 1 0,2 3-6 0,-1-4-8 15,1 1-10-15,3-1-12 0,0 1-8 0,0 0-14 0,2 1-14 0,-1-2-17 0,-1-1-17 16,2 4-17-16,-4-4-17 0,2 3-17 0,0 0-18 0,-1-1-12 0,-3-1-11 16,0 4-18-16,-2-3-19 0,0 1-28 0,-1 1-32 0,0 1-28 0,-2-3-28 0,-2 1-34 15,-1 1-35-15,0-1-34 0,-3 0-32 0,0 1-27 0,-3-2-29 0,-1 4-20 16,4-5-21-16,-4 5 6 0,0-6 14 0,-2 1 24 0,-1 0 27 0,-1 1 27 16,0-1 28-16,-1 2 33 0,-3-3 36 0,2 1 33 0,-2-2 34 0,0 2 27 15</inkml:trace>
  <inkml:trace contextRef="#ctx0" brushRef="#br0" timeOffset="75610.2">26851 6786 49 0,'-5'-5'108'0,"1"3"13"0,-1-2 9 0,4 3 4 0,-1-1 4 0,2 2 2 16,0 0 1-16,-1 2 5 0,-3 0 6 0,4 3 11 0,0 0 15 0,2 4-12 0,0 1-21 16,-2 2-8-16,0 3-4 0,1 0 5 0,1 3 6 0,-2 2 17 0,1 2 19 15,-1 0 21-15,0 1 25 0,0-1 11 0,0 1 4 0,0 0-6 0,0 1-9 0,0-2-14 16,0 0-16-16,-1 0-16 0,1 0-14 0,0-2-15 0,0 2-18 0,1-3-22 16,-1 1-26-16,5 0-29 0,-4-1-38 0,2-1-39 0,2-1-43 0,2-1-40 15,-2 0-40-15,1-1-49 0,1-2-50 0,2-3-45 0,0 1-48 0,2-3-30 16,2 1-23-16,-2-4-8 0,5 0-4 0,-4-1 5 0,6-3 10 0,-2-2 25 15,-1-4 31-15,1 0 36 0,1-6 35 0,1 1 47 0,-4-3 50 0,2-2 46 16</inkml:trace>
  <inkml:trace contextRef="#ctx0" brushRef="#br0" timeOffset="76503.84">27457 6758 35 0,'0'-3'76'0,"1"0"6"0,-1-1 7 0,0 0 4 0,0 2 7 0,2-2 7 0,-1 1 7 16,-1 1 6-16,2-1 6 0,0 1 6 0,-2 1-8 0,0 1-16 0,1-3-11 15,3 0-7-15,-4 3-5 0,1 0-4 0,-1 0 2 0,2-1 0 0,-2 1-2 16,3 1 1-16,-1-1-1 0,-1 3 1 0,2 0 2 0,1 0 2 0,-2 2 1 16,1 2 1-16,1-1-1 0,-3 2 0 0,1 2-1 0,0 3 1 0,-1-2-1 15,1 4 0-15,-2-2 0 0,-2 2-1 0,1 2-2 0,-1 1-3 0,-1-1-5 0,-1-1-4 16,-1 2-5-16,0-4-6 0,-2 4-2 0,3-4-4 0,-3 1-2 0,2-1-3 15,-2 0-2-15,0-2 0 0,3-1-3 0,-3 0-3 0,2-2-1 0,1 0-3 16,1-1-2-16,0-1-2 0,1-2-2 0,0 1-2 0,2-4-2 0,0 1-6 16,0 1 0-16,0-4 2 0,2 2 1 0,3-1-1 0,-4 1 3 0,5 0 4 0,1-2 5 15,1 0 3-15,1 0 5 0,4 0 6 0,0-2 2 0,4 2 2 0,-3-2 4 16,7 1 5-16,-1-1-2 0,-1-2-3 0,5 1-4 0,-1 2-4 0,0-3-5 16,1-1-9-16,-1 2-6 0,1-2-6 0,-3 1-7 0,1 2-4 0,-2-2-5 15,-1-1-4-15,0 1-1 0,-2-1-3 0,-2 3-3 0,0-2-9 0,-2-1-14 16,-2 3-20-16,-1 0-22 0,-1-4-21 0,-2 4-21 0,-1-1-20 0,-3 0-23 15,3-1-25-15,-4-1-27 0,-2 2-27 0,0-2-23 0,-2-1-24 0,-1 1-16 16,-1-2-13-16,-3 0-4 0,1-1 2 0,-2 1 10 0,-3-1 15 0,1-2 17 0,1 1 21 16,-5-1 22-16,3 1 27 0,-2 0 24 0,-1-3 28 0,2 1 25 0,2 1 23 15,-2-3 21-15</inkml:trace>
  <inkml:trace contextRef="#ctx0" brushRef="#br0" timeOffset="76704.24">27737 6789 7 0,'-2'-8'70'0,"-1"3"10"16,2 3 7-16,1-2 4 0,0 4 3 16,0 0 4-16,0 0 1 0,0 0 6 0,0 0 8 0,0 0 11 0,1 2 1 15,4 0-2-15,-2 3-1 0,-2-3-3 0,3 6 2 0,-3 0 4 0,2 2 6 16,-1 1 10-16,0 3 11 0,1 1 11 0,-1 1 12 0,-1 3 15 0,1 3 12 15,-2-1 10-15,0 2 9 0,0 0 8 0,0 3-2 0,0 0-1 0,-3 0-7 16,-1-3-8-16,3 2-11 0,-4 2-12 0,0-4-14 0,2 0-12 0,-5 2-17 16,3-2-16-16,1 0-20 0,-1 0-24 0,-2-2-22 0,4-1-21 0,-2 0-14 15,1-2-13-15,1 0-9 0,0-3-7 0,1 0-12 0,0 1-13 0,1-5-23 0,1-1-29 16,0 0-31-16,0-1-36 0,0-2-35 0,0-1-39 0,0-3-32 0,0-1-31 16,0-2-31-16,1 0-32 0,-1 0-26 0,7-3-22 0,-2-3-4 0,4 1 7 15,-1-3 20-15,-2-2 28 0,7-3 30 0,-4-2 33 0,3 0 37 0,0-3 37 0,-3-2 37 16,3-2 32-16,0 0 32 0</inkml:trace>
  <inkml:trace contextRef="#ctx0" brushRef="#br0" timeOffset="77236.72">28099 6867 84 0,'3'3'124'0,"2"0"12"16,-2 1 5-16,-2-2 8 0,-1 1 0 0,0 0 7 0,0-3 9 0,0 5 10 16,2-2 13-16,0 4 10 0,-2 0 14 0,1 1-20 0,1 2-37 0,-1 2-17 15,-1-1-10-15,0 3 1 0,0-1 3 0,0 2 10 0,-3 0 11 0,2 0 7 0,-3 0 6 16,1 1 0-16,-3 1-3 0,1 1-5 0,1-2-3 0,-1-1-6 0,-2 0-9 15,3 1-7-15,-2-3-8 0,1 1-12 0,2 0-7 0,-1-3-14 0,3-1-12 16,-2 1-14-16,-1-4-12 0,4 2-11 0,-1-5-9 0,1 4-7 0,0-5-7 0,0 0-2 16,0-3-3-16,0 4 0 0,0-4 2 0,0 1 1 0,0-1 1 0,0 0 2 15,5-1 1-15,-2 1 2 0,2-4 0 0,-2 1-1 0,2-3 1 0,2 1-1 16,0-3-3-16,1-2-2 0,0 0 0 0,1-2-1 0,0 0 1 0,1-3-4 16,1-1-5-16,-2 0-2 0,3-1-3 0,-2 1-2 0,0-2-1 0,0 2-1 15,0-3-1-15,0 5 0 0,-2-2 3 0,1 3-2 0,-1 0 1 0,-1 3-2 0,-1 0-3 16,2 1 1-16,-4 5 1 0,0-1 1 0,-1-1-2 0,0 3 2 0,-1 3-1 15,-2 0 2-15,0 0 1 0,1 0-1 0,1 3-2 0,0 1 1 0,-1-1 2 16,-1 2 0-16,0 2 0 0,2 0 1 0,-2 0 3 0,0 1 0 0,0 2 1 0,-2-2 0 16,2 2-1-16,-1 0 0 0,-1 1-1 0,0-1 1 0,1 0 2 0,-2-1-2 15,-1 2-1-15,3-6 1 0,1 2-2 0,-2 1-1 0,0-3-2 0,2-1-1 0,0 1-1 0,2-1 0 0,0-2 1 0,-2 1-1 16,1 0-1-16,1-3 1 16,0 1-1-16,1 1 0 0,-3-2-3 0,3 0 2 0,2-2 1 0,0 1 0 15,1 1-1-15,2-3 1 0,0 0-1 0,0 1 0 0,2-3-3 0,-2 0-5 16,4 0-7-16,-2-1-3 0,2-2-6 0,2 1-5 0,-3-1-5 0,0 0-5 0,1-2-3 15,0 2-1-15,2-1-2 0,-5 0 0 0,3 1 0 0,-2 2 1 0,0 1 1 16,0 0 6-16,-2 1 7 0,-1 1 5 0,0 3 6 0,-1 0 4 0,-1 2 6 16,0 3 3-16,1-2 3 0,-3 4 5 0,0 2 3 0,-1-1 1 0,-1 2 1 0,1 1 0 15,-2 4 0-15,-2-2 1 0,2 2-1 0,-1 1 1 0,-3 0 3 0,1 1-3 16,-3-1-1-16,2 1 1 0,-1-1-1 0,0 1 0 0,0-2-4 0,2 2-1 16,-2-3-2-16,1-1-7 0,0-2-9 0,1 2-16 0,3-4-19 0,-1 0-16 15,-1-3-16-15,0-1-17 0,2 1-15 0,0-4-22 0,0 2-22 0,0-4-25 16,0 0-24-16,0 0-27 0,-3-4-22 0,3 4-24 0,-3-4-22 0,1-3 1 15,1-1 5-15,-2-1 15 0,3 0 12 0,-4-4 15 0,4 2 19 0,-2-2 20 16,2-1 23-16,-2-3 23 0,0 2 29 0,2-2 25 0</inkml:trace>
  <inkml:trace contextRef="#ctx0" brushRef="#br0" timeOffset="77539.39">28576 6584 49 0,'7'2'82'0,"-1"4"7"0,2-3 7 15,-4 0 4-15,1 1 5 0,2-1 3 0,1 0 6 0,-1-2 3 0,0 3 6 16,1 0 4-16,-3-1-12 0,3 0-21 0,-1 0-10 0,0 1-13 0,-3 1-4 16,1-1-1-16,0-3-2 0,-2 3 3 0,2-3 1 0,-4 0 0 0,1 2-1 15,-2-3-2-15,0 0-1 0,0 0-4 0,0 2 0 0,0 2-3 0,-3-2-4 16,1 1-6-16,-1 0-7 0,-2 1-5 0,1-1-5 0,-1 0-6 0,-3 1-4 0,-1 1-7 16,1-1-3-16,-2 0 0 0,-1 1-4 0,-2 1-2 0,2-3-2 0,0 2 1 15,0-2 0-15,1 2 1 0,1-2-1 0,1 1 1 0,0-1-1 0,3-2 0 16,2 1 1-16,0 1-1 0,0-1 0 0,2 0-2 0,1-2 2 0,0 0 0 0,1 3 0 15,-1 0 1-15,5-2 1 0,-2 3 3 0,2 0 1 0,-1-3 3 0,3 2 1 16,-1 2 2-16,5-5 2 0,-1 4-1 0,-1 1 1 0,5-3-1 0,1 1-1 16,-1 1 1-16,0-3-7 0,2 3-9 0,0-3-19 0,-1 3-23 0,1-3-24 15,0 3-24-15,-1-3-35 0,-2 2-37 0,2-1-21 0,-3 3-17 0,1-3-5 16,-2 3-1-16,0-1-3 0,-4-2-1 0,1 1 5 0,-4 1 9 0,0-2 15 0,-4-2 22 0,0 0 22 0,0 0 23 0</inkml:trace>
  <inkml:trace contextRef="#ctx0" brushRef="#br0" timeOffset="78216.92">26776 8388 97 0,'-4'0'137'0,"1"0"18"0,0-1 14 0,1-1 11 16,-1-2 9-16,2 1 8 0,-3 2 5 0,4-3 3 0,-1 1 1 0,1 1 1 0,0 2 0 15,0 0-32-15,0-1-50 0,0-3-30 0,3 3-24 0,0 1-14 0,0-2-9 16,2 0-5-16,3 0-3 0,1 0-1 0,1 0 2 0,1-2 3 0,3 1 4 16,1-2 1-16,0 0 5 0,1 0 1 0,3 1 4 0,0-1-1 0,0 0-1 0,0 2-1 15,0-2-6-15,2 2-5 0,-3-2-6 0,2 2-7 0,-2-1-7 0,1 1-5 16,-3-3-4-16,1 3-5 0,0 1-6 0,0-2-2 0,-3 3-4 0,2-3-7 16,-3 0-11-16,1 3-16 0,-3-3-19 0,-1 1-23 0,0 0-24 0,-2 1-24 15,-1-1-25-15,-2-1-22 0,-1 2-22 0,-2 0-25 0,-2 2-26 0,3-5-11 16,-3 5-4-16,0-5 3 0,-5 0 10 0,1 1 14 0,-1 0 20 0,-3 0 23 15,0 0 23-15,-1 2 25 0,-3-3 22 0,1 1 25 0</inkml:trace>
  <inkml:trace contextRef="#ctx0" brushRef="#br0" timeOffset="78406.92">27087 8087 53 0,'0'0'92'0,"0"0"10"16,0 0 6-16,1 1 4 0,1 1 3 0,-1 0 2 0,-1 1 8 0,4 0 9 16,-4 2 10-16,0 0 11 0,0 2-3 0,0 0-11 0,0 2-13 0,0 2-14 15,0 0-5-15,0 1-4 0,0 1 3 0,0 0 4 0,0 2 4 0,-2 0 3 0,0 1-2 16,1 0-3-16,-1 1-8 0,1 0-10 0,-4-1-7 0,2-1-10 0,0 3-10 15,0 0-12-15,1-4-7 0,-1 3-5 0,0-2-9 0,1 1-8 0,0 0-20 16,-1-3-23-16,3 2-28 0,-1-1-27 0,1-3-29 0,0 1-25 0,0-2-26 16,1-3-23-16,1 1-27 0,-1-2-26 0,3-3-14 0,-4-3-8 0,5 2-3 15,-1-4 2-15,1 2 10 0,3-8 16 0,-4 1 23 0,3-1 25 0,-1-3 24 16,1-3 23-16,0-1 25 0</inkml:trace>
  <inkml:trace contextRef="#ctx0" brushRef="#br0" timeOffset="78940.84">27606 7445 13 0,'1'3'87'0,"1"-1"9"0,-2-2 9 0,3 4 2 0,-3-3 0 0,0-1 4 15,1 1 3-15,-1 3 5 0,3-2 9 0,-3 1 6 0,2 1 9 0,0 0-10 16,-1 3-18-16,1 0-10 0,0-1-5 0,-1 4 1 0,-1 0 0 0,0 2 6 0,-1-1 8 16,-1 3 5-16,0-1 3 0,-3 2 2 0,2 1 1 0,-3-1-5 0,2 1-6 15,-5 1-9-15,5 0-11 0,-4-1-10 0,-1-1-7 0,2 1-9 0,1-1-4 16,-2-1-7-16,2 1-7 0,-1-3-2 0,2-1-6 0,1-1-4 0,0-1-4 0,1-2-3 16,0 0 0-16,1 1-1 0,2-4 1 0,-2 1-1 0,2-1-3 0,0-1-1 15,0-1-5-15,2-1-1 0,-2 3 0 0,4-3-3 0,-1-1-3 0,-2 3-1 16,3-3-3-16,0 0 1 0,1 0-3 0,2 0 1 0,0 0 0 0,1 0 0 15,0 0 2-15,3 0 2 0,0-3 4 0,2 3 1 0,1-2-1 0,1-1 0 16,-2 0-3-16,2 1-2 0,0 1 2 0,0-1 0 0,1-1 0 0,-4 1-1 16,1-1-2-16,1 1-1 0,-2-1-2 0,0 1-3 0,-1-2-4 0,-1 3-6 0,-1-3-10 15,0 2-10-15,-2-1-15 0,-1 1-19 0,2 0-22 0,-3-4-25 0,0 5-25 16,-2-3-24-16,0-1-24 0,0 1-17 0,-1-1-18 0,-1 0-17 0,-1-2-15 16,0 0-14-16,0 0-13 0,0-2 0 0,-1-2 8 0,1 2 15 0,-3-2 19 15,-1-2 21-15,3 2 25 0,-2-2 22 0,-2-1 24 0,1 1 19 0,-3-2 19 16,1-1 16-16</inkml:trace>
  <inkml:trace contextRef="#ctx0" brushRef="#br0" timeOffset="79141.06">27749 7465 59 0,'2'4'78'16,"0"0"9"-16,-1 1 11 0,1 0 11 0,0 4 11 0,1-1 11 0,-3 3 11 15,1 2 11-15,2-1 12 0,-1 4 11 0,-1 0-7 0,-1 2-14 0,0 0-5 16,0 1 5-16,0 1-1 0,-1 1 1 0,-1 0 1 0,-1 0-2 0,2-1-1 16,-2 1 0-16,-1 0-2 0,-1 0-3 0,2 0-5 0,-2-1-8 0,2 0-9 0,-4-2-11 0,2 2-11 0,-2-1-9 0,3-1-10 0,-1 1-11 0,-2-3-11 31,0 0-10-31,0-1-10 0,3 1-11 0,-3-1-11 0,2-3-13 0,-1-1-13 0,3-1-15 15,0 0-19-15,0-4-19 0,3 1-26 0,-3-1-26 0,3-3-26 0,0-3-29 16,0 0-25-16,0 0-24 0,3-2-26 0,-2 1-26 0,3-5-18 0,-1-1-13 0,3 1 1 16,2-3 9-16,-2-1 13 0,2-2 19 0,3 0 22 0,-1-3 26 0,-1-1 28 15,4-2 28-15,-2 0 25 0,-1-3 23 0</inkml:trace>
  <inkml:trace contextRef="#ctx0" brushRef="#br0" timeOffset="79642.06">28021 7612 76 0,'7'0'86'0,"-6"0"8"0,-1 0 4 0,4 0 8 0,-1 1 7 15,-3 1 9-15,1 1 8 0,-1 1 10 0,0 1 8 0,0 0 8 0,0 0-9 0,0 1-18 16,-1 2-8-16,1 1-5 0,-3 1 1 0,-1 0 4 0,3 0 3 0,-2 3 3 16,-2-1 0-16,0 2-2 0,-3-2-3 0,4 2-4 0,-1 1-4 0,-2-2-6 15,1-1-6-15,-2 3-8 0,4-3-4 0,-1-1-10 0,1-1-7 0,0 0-7 16,0-2-8-16,3 1-8 0,-2-3-4 0,-2 1-7 0,4-2-5 0,1-1-5 0,-2-1-2 16,2 0-2-16,0-3-2 0,-1 1-1 0,1-1-1 0,0 0-3 0,0 0-2 15,0 0-3-15,0 0-1 0,3-1-2 0,-2 0-1 0,5-3-1 0,-3-1 0 16,5 2 1-16,-1-3-2 0,2-1-1 0,-1 0-2 0,2-2-3 0,-2 0-1 15,2-1 0-15,2-2-2 0,-3 2 2 0,4-1 0 0,-4 1 0 0,1-3-1 16,1 2 0-16,-2 3 0 0,1-2 1 0,1-1 0 0,-3 5 0 0,0 0 1 0,1 1 0 16,-3-1 1-16,-1 3-1 0,2 0 2 0,-2 1-1 0,-2 0 0 15,3 4-1-15,-3 0 1 0,-2 1 1 0,-1 0-1 0,2 3 0 0,-2-1 1 16,0 1-1-16,-2 0 1 0,1 1-2 0,-1 2 0 0,1 1-2 0,-4-2 2 0,4 2 0 16,-2 0 0-16,-1 0 1 0,-1-1 0 0,2 0 0 0,0 0 0 0,0 0-1 15,1-3 0-15,1 0 0 0,-4 0 0 0,5-1 0 0,0-1-1 0,0-2 0 0,5 2-1 16,-4-2 0-16,2 1-1 0,1-3 0 0,-1 3-1 0,2-3-2 0,1 0-2 15,2 0-1-15,0-3-4 0,1 3-3 0,-1-3-3 0,5 1-3 0,0-2-2 16,-1-1-1-16,1 0-3 0,1 1-3 0,-1-2 1 0,1 1 0 0,0-2 1 16,-1 1 1-16,1-1 1 0,-1 0 2 0,1 1 3 0,-3-1 3 0,2-2 5 15,-3 3 4-15,2-1 1 0,-3 0 2 0,2 3 3 0,-3-1 4 0,-1 1 0 16,-1 1 0-16,1 1-1 0,-2 2 2 0,-1 0 1 0,0 0 3 0,-2 2 4 0,0 0 4 16,-1 0 7-16,1 4 6 0,-2-1 6 0,0 1 7 0,0 2 5 0,-2-1 3 15,2 3 0-15,-1 1 1 0,-3 0 0 0,3 2-1 0,-2-2 0 0,1 2 1 16,-1-2-4-16,1 0-8 0,-1-1-13 0,0 1-15 0,0-3-19 0,1 3-19 0,2-4-21 15,-1-1-22-15,1-1-23 0,0 0-26 0,0-2-22 0,0 1-21 0,0-4-23 16,0 0-23-16,1 0-17 0,4 0-16 0,-5 0-18 0,3-4-20 0,2 1 2 16,-2-2 7-16,2 0 13 0,0-1 17 0,-1 1 24 0,2-4 22 0,2-1 24 15,-1 2 21-15,-2-2 22 0,1 0 18 0,2-2 19 0</inkml:trace>
  <inkml:trace contextRef="#ctx0" brushRef="#br0" timeOffset="79843.92">28521 7642 98 0,'0'0'119'0,"0"0"15"15,0 0 7-15,2 1 4 0,-2-1 0 0,1 0 3 0,3 3 0 0,-3-3 3 16,1 2 3-16,-1 0 5 0,5-1-8 0,-3 2-18 0,1-2-18 0,0 3-19 0,1-3-11 16,2 3-6-16,0-2-1 0,0 1 0 0,-1-1 3 0,1 0-1 15,-3 2 1-15,5-2 0 0,0 1-4 0,-3-2-5 0,0 1-7 0,3 0-9 0,0-1-11 16,-3 1-11-16,2-2-8 0,1 0-9 0,-1 2-11 0,-1-2-10 0,1 0-17 16,1-2-20-16,-4 2-23 0,1-2-25 0,0 1-24 0,-1-1-25 0,3-1-28 15,-3 0-26-15,-2-3-17 0,0 3-12 0,-1-3-5 0,-1 1-2 0,3-3 4 16,-4 3 5-16,0-4 14 0,0 0 18 0,0 1 21 0,-4-3 24 0,3 0 24 0,-3 2 26 15</inkml:trace>
  <inkml:trace contextRef="#ctx0" brushRef="#br0" timeOffset="80016.92">28662 7473 73 0,'-2'5'88'0,"0"0"4"0,0 0 2 0,-2 0 5 16,1 2 7-16,2 1 8 0,-1 0 11 0,-1 2 14 0,1 0 10 0,-3 2 13 0,4 3-9 16,-6 0-14-16,1 2-6 0,2 0-1 0,-1 3 3 0,-2-2 7 0,2 2 10 15,-4 0 5-15,3 2 0 0,-1-2-5 0,-1 1-9 0,-1 1-11 0,3-2-11 16,-1 2-11-16,-1-2-11 0,4 2-12 0,-4-2-14 0,2-2-12 0,1 1-20 15,0-1-20-15,2-2-25 0,0-1-25 0,1 0-24 0,-1-1-28 0,3-3-22 16,-1-2-22-16,1 0-18 0,1-2-17 0,-1 0-17 0,5-4-17 0,-4 0-17 16,1-1-18-16,-2-2-10 0,5 0-6 0,-1-3 7 0,3-2 12 0,-1 0 19 0,3 0 22 15,-1-4 21-15,1 1 18 0,0-2 19 0,-1-2 15 0,1 0 19 0,4-2 17 16</inkml:trace>
  <inkml:trace contextRef="#ctx0" brushRef="#br0" timeOffset="80247.17">28943 7431 12 0,'6'2'111'0,"1"1"26"0,-2 2 19 0,-4 2 19 16,4 1 19-16,-4 1 19 0,1-1 19 0,-2 2 17 0,0 0 15 0,0 4 18 16,0-1 19-16,1 2-2 0,-1 0-9 0,0 3-9 0,2 0-16 0,-2 2-7 15,0 1-6-15,-2 0-10 0,2 1-9 0,-1-2-13 0,-1 0-15 0,-4 0-13 0,5 0-14 16,-6 0-15-16,2 2-15 0,1-2-19 0,-3 0-19 0,0 0-20 0,2 0-22 16,-2 0-15-16,3-1-12 0,-3 1-8 0,0 1-10 0,3-5-7 0,0 1-7 0,0 0-7 15,3-2-7-15,-2-4-9 0,1 1-12 0,0-1-20 0,2-2-23 0,0 0-31 16,0-2-36-16,0 1-34 0,2-4-33 0,-2 1-33 0,2 0-36 0,-1-3-28 15,1 1-25-15,-1-3-24 0,-1 0-20 0,0 0-19 0,0 0-14 0,0 0 8 16,5 0 21-16,-2-3 29 0,2 0 33 0,0-2 32 0,-2 0 33 0,2-2 33 0,-2-2 37 0,2 2 27 16,-4-4 30-16,4-2 25 0</inkml:trace>
  <inkml:trace contextRef="#ctx0" brushRef="#br0" timeOffset="80443.21">29259 7892 63 0,'7'13'201'0,"-2"0"53"0,1-1 44 15,-3-1 40-15,-2-2 24 0,1-1 18 0,0-1 11 0,1 0 7 0,0-3 7 0,0 3 4 16,-1-2 7-16,1 1 6 0,-1-1-54 0,2-1-79 0,-1 2-58 0,0-1-51 16,1 1-39-16,-3-1-37 0,2 2-20 0,-1-2-14 0,0 0-7 0,-1-2-10 0,-1 3-5 15,2-2-4-15,0 0-7 0,-2 1-9 0,-2-3-23 0,2 3-29 0,-2-1-50 16,2 1-61-16,-3 0-80 0,0-2-90 0,-2 2-61 0,-1 0-46 0,-3 0-23 16,-1-1-9-16,-1 0-5 0,-5-4-5 0,2 0 3 0,-5-3 0 0,0-2 19 15,1 0 26-15,0-5 48 0,0-2 57 0,1 1 78 0,-1-3 89 0</inkml:trace>
  <inkml:trace contextRef="#ctx0" brushRef="#br0" timeOffset="90298.9">30154 5901 11 0,'-8'2'55'0,"0"0"0"0,-2 2 0 0,3-3-1 0,-1 1-1 0,-3-1-1 16,3 3-2-16,0-1-5 0,2-1-3 0,-2 1-2 0,2 0-17 0,1 0-23 0,2 2-14 15,-4-3-12-15,4 2-4 0,2 1-2 0,-4-1-2 0,4-1-2 0,-3-1-2 16,3 2 0-16,1-4-3 0,-2 2-2 0,2-2 3 0,-3 3 3 0,3-3 2 16,-3 2 2-16,3-2 3 0</inkml:trace>
  <inkml:trace contextRef="#ctx0" brushRef="#br0" timeOffset="92169.89">29199 5221 15 0,'-8'0'35'0,"-1"0"5"0,0-1 3 0,-1 1 4 16,2 1 6-16,-1-1 4 0,1 3 2 0,-4-2-1 0,3 0-7 0,1-1-1 15,0 2-1-15,2 0-1 0,-3 0-3 0,1 1-1 0,1 0-1 0,-1-1-1 0,-1 0-3 16,3-1-2-16,-2 3-3 0,1-3-1 0,1 1-1 0,-3 1 1 0,2 0-5 0,1-1-1 16,1 1-5-16,2-1 0 0,-3 1 0 0,3 1-2 0,-1-1-3 15,4 3 1-15,0-1 0 0,0 1-1 0,2-1-1 0,0 3-2 0,1-1-3 0,-2 2-2 16,5 0 1-16,-1 1 1 0,-2 1 0 0,4-1 0 0,-1 1 0 0,2-1-2 16,0 1 1-16,-2-2-2 0,2 2-2 0,3-2-1 0,-1 1-2 0,-1-2 1 15,2 1 0-15,-1-2-1 0,1 1 0 0,1-2-1 0,-1 1 0 0,1-2-1 16,-2 0 1-16,2-1 0 0,-1 1-1 0,1-3 0 0,1 2-1 0,-1-2 1 15,1 1 0-15,1-3-1 0,-2 2-1 0,0-1 0 0,2 1 2 0,-1-2-2 16,3 0 0-16,-3 0-4 0,1 0-2 0,-2 0-2 0,1 0-4 0,0 0-3 0,0-2-3 16,-1 2-3-16,-1-1-6 0,-1-1-1 0,1 2-4 0,-2-1-4 0,-1 1-7 15,0-2-6-15,1 0-3 0,-1 2-7 0,0-2-8 0,-3 0-8 0,3 2-10 16,-8 0-1-16,5 0 1 0,-5 0 2 0,0 0 3 0,0 0 5 0,0 0 2 16,0 0 5-16,0 0 7 0,-10-1 5 0</inkml:trace>
  <inkml:trace contextRef="#ctx0" brushRef="#br0" timeOffset="94343.84">25991 7640 2 0,'-8'-11'40'0,"-3"2"2"0,2-2 0 0,-2 0 5 0,-2-1 6 0,4 1 6 16,-3-1 0-16,0 1 6 0,2 1 4 0,1-1-3 0,-2 4-4 0,3-2-2 16,0 1-2-16,0 1 5 0,2 0 6 0,-1 2 6 0,4 2 5 0,-2 0-1 0,2-1-1 15,-3 1-1-15,5 1-2 0,-3 0 6 0,3 0 6 0,-2 0 5 0,1 0 2 16,0 0 5-16,2 2 3 0,-1-1 1 0,-1-1 1 0,1 1 2 0,1-2 4 15,0 3 2-15,-2-2 3 0,2 2 3 0,0 0 3 0,0-3-2 0,0 3-6 16,0-4-6-16,0 2-7 0,0 2-10 0,0-5-7 0,2 1-8 0,-1 1-6 16,2 2-8-16,1-3-8 0,-3 1-5 0,4 0-9 0,1 1-5 0,0 0-4 0,2 1 0 15,1-3-1-15,1 3-1 0,-2-1 2 0,4 2 0 0,1 0 1 0,0 0-2 16,1 0-2-16,1 2 1 0,0-1 0 0,0 1 0 0,4 0-1 0,-2 1-2 16,4-1-2-16,-1 3-7 0,1-1-12 0,3 1-22 0,1-1-30 0,0 3-42 15,1 0-48-15,0 1-46 0,3 1-44 0,1 2-33 0,2 0-28 0,-1 4-15 0,1 2-5 16,-1 2-2-16,1-1 1 0,0 0 3 0,-1 4 5 0,-1-1 19 15,0 2 24-15,-1-3 40 0,-1 1 48 0,1-2 45 0</inkml:trace>
  <inkml:trace contextRef="#ctx0" brushRef="#br0" timeOffset="94627.9">28161 8219 10 0,'0'-4'145'0,"0"-1"37"0,0 0 24 0,0 0 19 16,0-1 15-16,0 2 15 0,0-3 14 0,0 4 12 0,0-4 11 0,-2 2 9 16,2 0 4-16,2-1-11 0,-2 1-21 0,1-2-45 0,4 0-54 0,-1 0-37 0,3-1-26 0,1 0-17 15,4-1-14-15,3-4-12 0,2 2-14 0,2-2-12 0,5-1-13 16,1-1-7-16,3 3-7 0,4-2-12 0,1 3-13 0,2 3-24 0,2 1-32 0,1 2-41 15,-1 4-46-15,1 2-48 0,2 3-48 0,2 5-31 0,-2 5-24 0,1 3-10 16,-1 4-4-16,1 5-2 0,-2 0-1 0,-4 5 10 0,-1 5 6 0,-4-2 24 16,-4 3 26-16,-5 0 44 0,-5 0 48 0,-6-2 46 0</inkml:trace>
  <inkml:trace contextRef="#ctx0" brushRef="#br0" timeOffset="120756.47">29315 13460 5 0,'-13'2'71'0,"4"1"5"0,-1 0 7 0,-2-1 2 16,4 1 4-16,-2 1 2 0,0 0 3 0,1 0 2 0,3-2 3 0,-2 1 5 16,1 0 4-16,1 0-17 0,2 0-25 0,0-1-10 0,1 1-1 0,0-2-4 15,1 1-2-15,2-2-1 0,0 1-1 0,0-1 0 0,0 0 1 0,0 0 1 0,0 0-3 16,0 0-1-16,0 0-5 0,0 0-1 0,0 0-1 0,0 0-1 0,0 0 0 16,0 0-2-16,0 0-3 0,0 0-1 0,0 0-1 0,0 0 0 0,0 0-3 15,0 0-1-15,0 0-2 0,0 0-1 0,0 0 0 0,0 0-6 0,0 0-3 0,-1-1-3 16,1 1-3-16,0 0-2 0,0 0-2 0,-2-2-1 0,0 1-4 0,-1-3-3 15,2 0-6-15,-2 4-3 0,1-6-3 0,-1 1-4 0,0-2-6 0,0 2 1 16,-1-3 1-16,1 1-4 0,-2-1-2 0,1-1-5 0,-2 0-2 0,-1 0-2 16,-1-1-2-16,2-1 2 0,-5-3 0 0,0 3-1 0,0-5-1 0,-3 1 1 15,1-3 1-15,-3 1 2 0,2 0 0 0,-3-4 1 0,0 1 4 0,0 2 3 16,0-4 4-16,-4 2 1 0,4-2 3 0,-1 2 4 0,1 1 4 0,1-2 5 0,1 4 2 16,0-1 5-16,0 0 4 0,2 3 4 0,0 1 3 0,4 1 2 0,-1-1 5 15,1 4 2-15,1 0 5 0,1 2 4 0,1-1 4 0,1 3 3 0,-1 0 4 16,3 1 4-16,-2 2 5 0,4-1 5 0,-3 4 1 0,1-3 4 0,3 3 1 0,-1 0 4 15,-3 0 3-15,3 0 4 0,1 0 3 0,-3 0 3 0,-2 3 2 0,4-3 2 16,-1 0-2-16,0 2 1 0,-1 0-4 0,3-2 1 0,-1 3 0 0,1-3-7 16,-2 2-6-16,2 1-8 0,-2 0-4 0,2 0-7 0,0-1-10 0,-1 2-6 15,1-1-5-15,0 3-7 0,1 0-4 0,-1 1-4 0,2 1-6 0,0 2-3 16,-1 1-6-16,1 0 2 0,1 2 2 0,-1 2 0 0,2-2-1 0,-2 0 0 16,1 2 1-16,-2-1 1 0,3-1-1 0,-3-2 1 0,2 2 3 0,-1-1-1 15,0-2-1-15,-1-3-1 0,3 1 2 0,-3-2-2 0,1-1-2 0,-1-2-5 0,2-1-7 16,-1 0-7-16,1-2-5 0,-2 1-13 0,3-1-9 0,-1-1-13 0,0 1-13 15,0-4-18-15,2 1-17 0,-2 0-26 0,3-2-28 0,-1-4-24 0,-2 1-21 16,2 0-6-16,-3-3 1 0,-1-2 4 0,-1-2 6 0,-1 2 11 0,-4-3 8 0,-2-2 14 16,-3 0 11-16,-3 0 20 0,-3-2 17 0,0-2 27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3:02:32.680"/>
    </inkml:context>
    <inkml:brush xml:id="br0">
      <inkml:brushProperty name="width" value="0.05292" units="cm"/>
      <inkml:brushProperty name="height" value="0.05292" units="cm"/>
      <inkml:brushProperty name="color" value="#FF0000"/>
    </inkml:brush>
  </inkml:definitions>
  <inkml:trace contextRef="#ctx0" brushRef="#br0">26279 12864 28 0,'-21'8'88'0,"-1"-3"2"0,2-1 1 0,-4 1-3 0,3 1-5 0,-2-3-3 16,-1 2-5-16,2 0-3 0,-2-2-6 0,0 1-6 0,1-2-8 0,-1 1-31 0,2-3-41 16,-2 1-28-16,1 1-19 0,-3-2-13 0,2-2-5 0,-1 1 1 0,-2-1 1 15,0-1 3-15,1-1 6 0,-4 0 3 0,-4 0 5 0,3-2 7 0,-4-2 8 0</inkml:trace>
  <inkml:trace contextRef="#ctx0" brushRef="#br0" timeOffset="1170.27">21637 13063 21 0,'-6'-6'78'0,"1"1"5"0,-2-4 6 0,3 2 3 0,-3 0 4 0,-2-1 6 0,3 3 3 16,-2-4 4-16,0 1 5 0,0 1 5 0,2 0 6 0,1-2-19 0,0 1-31 15,0 4-7-15,2-5 1 0,-3 2 0 0,4 2 3 0,-1 0 2 0,2 3 5 16,-3-2 3-16,3 0 3 0,-1 3 0 0,1-1-1 0,1 2-6 0,0 0-5 0,0 0-3 15,0 0-2-15,0 0-5 0,0 3-10 0,1 1-4 0,1 2-7 0,1 1-5 16,0 3-5-16,2 2-4 0,3 3-6 0,-4 1-2 0,3 2-1 16,1 5-1-16,-2 1 0 0,3 1 0 0,-2 1-1 0,1 2-1 0,3-1 2 0,-5-1-1 15,2 2 3-15,0-2-3 0,3 2-1 0,-3-5-1 0,2-1 1 0,-1-1 1 16,0-3 4-16,1 0 4 0,0-4 4 0,0-3 4 0,2-2 5 0,0-1 5 16,-1 0 11-16,2-5 6 0,3-3 8 0,-3-2 4 0,4 1 3 0,-3-7 2 15,2 0 0-15,-2-1 3 0,3-2 0 0,-1-3 2 0,0-4 0 0,-2 0-2 0,0-3-3 16,-1-2-6-16,1-3-3 0,-4 2-3 0,0-3 4 0,0-2-1 0,-3 0 3 15,1-2 0-15,-5 1-1 0,0 0-4 0,-1 0-5 0,-2-1-5 0,-2 2-3 16,1 1-3-16,-3 1-3 0,-1 3-3 0,-1-2-3 0,0 3-9 0,-2 1-8 0,-2 4-8 16,2 0-4-16,-2 3-5 0,2 2-4 0,-4 3 0 0,0 1-1 15,1 2-7-15,-1 2-11 0,0 2-16 0,-1 1-21 0,1 4-21 0,-1 0-21 0,3 1-30 16,-2 3-30-16,1-1-30 0,1 3-31 0,0-1-27 0,0 4-29 0,2-1-26 16,0 0-29-16,3-1-15 0,1 3-9 0,2 0 12 0,0-1 14 0,2 1 22 15,2-2 21-15,1 0 27 0,0 0 30 0,-1-1 30 0,4-1 30 0,-1-3 29 16,0 2 28-16</inkml:trace>
  <inkml:trace contextRef="#ctx0" brushRef="#br0" timeOffset="1437.04">22053 12970 7 0,'18'4'129'0,"-1"-3"23"15,0 0 14-15,-4 1 14 0,1 0 8 0,-5-2 9 0,3 0 5 0,-2 0 1 16,0-2 9-16,0 0 7 0,0 1 10 0,0-2 12 0,1-1-32 0,6 1-51 0,-1 2-26 16,3-4-14-16,2 1-1 0,1-3 1 0,2 4 13 0,2-1 19 0,1 0 14 15,2-1 15-15,1 0 3 0,1 0-1 0,4 0-1 0,2 2-2 0,-1-3-3 16,6 2-3-16,0 0-5 0,1-1 0 0,4 0-9 0,2 0-13 0,0 1-22 15,3 0-26-15,2-1-18 0,-2-1-14 0,3 2-8 0,2-1-5 0,2-2-10 16,-3 2-7-16,5 0-4 0,-4-2-3 0,3 0-6 0,-2 1-7 0,1-1-4 0,-2 0-1 0,0-1-1 0,-2 0 1 0,-1 1-1 16,0-1-3-16,-4-1-3 0,-2 2 0 15,-1 2-1-15,-3-3-1 0,-1 4 0 0,-4 0-2 0,-2 1 2 0,-2 1 2 16,-4 2 0-16,-1 0-2 0,-3 4-3 0,-2-3-4 0,-3 4-14 0,-4 1-19 16,-1 0-32-16,-1 1-38 0,-2 0-36 0,-4 2-32 0,1 1-40 0,-5 2-43 15,-3-2-40-15,2 1-38 0,-5 1-41 0,0 0-41 0,-1 0-16 0,-3-1-5 0,-1 2 11 16,1-2 16-16,-5 1 32 0,1-4 37 0,-2-2 35 0,-2-1 33 0,-1 0 40 15,0-5 43-15,0 0 40 0,1-5 39 0</inkml:trace>
  <inkml:trace contextRef="#ctx0" brushRef="#br0" timeOffset="1735.04">24315 12611 124 0,'6'-3'187'0,"-1"0"23"16,0 1 15-16,-2-1 16 0,1 1 4 0,-3 2 4 0,2-2 1 0,-3 2 1 15,5 0 0-15,-2 2 2 0,0 0-8 0,2 3-12 0,1 1-51 0,-1-1-66 16,4 6-28-16,-1-1-13 0,0 3-1 0,0 2 3 0,2 3 12 0,-2 1 13 0,-2 2 18 15,0 2 17-15,2 0 11 0,-3 5 7 0,1-1 3 0,1 1 3 0,-3 1-2 16,1 0-2-16,3-2-8 0,-2 1-10 0,1-1-13 0,1-3-13 0,-1-1-15 16,3-4-16-16,0-1-15 0,0-3-14 0,2-1-9 0,0-5-3 0,2 0-1 15,-1-5 2-15,4-3-1 0,-1-1-1 0,2-3-1 0,-2-4-4 0,2-1-1 16,3-3 0-16,-3-5-2 0,0 0-4 0,3-2-1 0,-4-4-3 0,0-2-5 16,1-1-3-16,-2-1-4 0,-2-3-4 0,2 0-1 0,-3-3-1 0,-4 0 2 15,4-1 3-15,-7 1 3 0,1-4 0 0,-6 3 0 0,2-1 1 0,-4 2 0 0,-1-2-1 16,-3 3 1-16,-1 2 0 0,-4-2-1 0,0 5 0 0,-2 0-3 0,-3 1-2 15,-1 6-9-15,-5 0-13 0,0 4-21 0,-4 1-24 0,-2 5-38 0,-3 1-44 16,-1 2-57-16,-6 5-60 0,0 1-64 0,-5 1-64 0,-1 6-38 0,-1 1-32 0,-3 3-12 16,-5 3-5-16,-2 1 3 0,-3 2 10 0,-3-1 18 0,-5 1 21 0,-1 1 39 15,-5 0 44-15,-2-2 57 0,-6-1 60 0,-2 0 64 0</inkml:trace>
  <inkml:trace contextRef="#ctx0" brushRef="#br0" timeOffset="2279.25">19605 14389 68 0,'6'-11'80'0,"1"1"3"0,-2-1 1 0,-2 1 1 0,-2 0-2 16,3-1 2-16,-3 0 0 0,4 2 0 0,-4-4 1 0,2 2 4 0,1 1-20 15,0-2-24-15,3 1-14 0,-1-1-9 0,5 1-1 0,-3-3 3 0,5-2 6 0,1 0 7 16,0-2 8-16,4-1 5 0,2-1 8 0,-1-5 5 0,6 2 6 0,1-3 5 15,2-5 6-15,4 1 8 0,-1-1 3 0,6-2 1 0,1-3-4 0,4 0-1 16,-1-1-6-16,7 1-9 0,-4-3-6 0,7 1-8 0,0-1-7 0,1 3-10 16,0-1-6-16,0 3-5 0,0 0-8 0,2 2-7 0,-3 2-8 0,-1 4-6 15,0 0-7-15,-2 2-9 0,-1 4-21 0,-4 2-27 0,0 2-27 0,-5 3-28 0,0 1-26 16,-2 1-27-16,-2 3-13 0,-3 2-5 0,-1 3-5 0,-5-1 0 0,-1 3-1 16,-4 1 1-16,-4-3 4 0,2 2 9 0,-7-2 20 0,-1-2 25 0,-1-2 28 15</inkml:trace>
  <inkml:trace contextRef="#ctx0" brushRef="#br0" timeOffset="2794.86">24873 12826 21 0,'3'-5'136'0,"1"1"25"0,-3-3 14 0,-1 3 12 0,-1-5 9 0,-3 2 12 16,3 0 14-16,-1 1 14 0,-1-2 13 0,0 1 9 0,0 2 7 0,2-1-16 16,-1 1-24-16,2 2-38 0,2 2-44 0,-1-1-16 0,2 0-3 0,2 2-1 15,-1 0 1-15,4 0 4 0,1 2 3 0,1 0 7 0,3 2 6 0,3 0 6 16,0 3 5-16,4 1 6 0,-1 2 6 0,5 2 4 0,1 1 5 0,2 2-5 0,1 3-4 15,2 1-6-15,4 2 0 0,1 2-11 0,-1 1-11 0,1 1-15 0,3 2-17 16,1 0-12-16,1 3-11 0,1 1-9 0,0 0-10 0,-3 1-6 0,2 1-9 16,0 3-7-16,-3-2-1 0,0 0-8 0,-1 0-10 0,1 0-5 0,-3-1-7 0,0-1-3 15,2 0-4-15,-5 0-1 0,1-2 0 0,-2-1-4 0,-2 0-2 0,0-3-7 16,-2 0-10-16,0-1-15 0,-3 0-17 0,-1-2-32 0,-1-2-40 0,0 2-50 16,-3-2-57-16,-2-3-68 0,3 3-70 0,-4-6-55 0,0 4-45 0,-2-1-20 15,-2 0-7-15,2-2 3 0,-5-3 7 0,-2 0 13 0,-3-1 16 0,2-1 34 16,-5-3 39-16,-6-4 53 0,1-1 56 0,-2-3 67 0,-2-5 72 0</inkml:trace>
  <inkml:trace contextRef="#ctx0" brushRef="#br0" timeOffset="3153.55">25896 13058 73 0,'0'0'165'0,"-5"2"29"0,2 0 23 0,-4-1 14 16,0 3 11-16,-1 0 8 0,0-2 6 0,-2 3 4 0,-2 0 4 0,-2 2 2 15,1 2-2-15,-4 1-26 0,1 1-41 0,-1 6-53 0,-1 1-58 0,0 7-54 16,-3 2-54-16,-1 4-62 0,-4 8-62 0,0 3-46 0,-3 8-39 0,-2 4-18 16,-4 6-10-16,-3 4-4 0,-5 2 0 0,-1 4-1 0,-5 4 1 0,-4-3 6 0,-3 4 6 15,-4-2 24-15,-5-2 32 0,-3-3 48 0</inkml:trace>
  <inkml:trace contextRef="#ctx0" brushRef="#br0" timeOffset="3703.11">20320 13358 56 0,'-7'-8'66'0,"-2"-1"1"0,1-2 3 0,-2 0-1 0,-2-2 4 16,2 1 5-16,-1-4 4 0,-3 1 4 0,3-3 3 0,-3-1 6 0,4 1-16 0,-1 0-24 15,-1-2-5-15,2-2-2 0,1 2 3 0,-4 1 3 0,5-2 4 0,0 0 1 16,-1 1 3-16,1 2-2 0,2-3 3 0,-1 1 1 0,2 4 1 0,-1-1-2 16,3 0-3-16,2 2-3 0,1 4-2 0,1 3-3 0,4-1-3 0,4 6-5 15,2 5-6-15,8 4-2 0,4 6-6 0,3 8-4 0,12 7-7 0,5 11-10 0,7 10-12 16,6 14-10-16,10 13-25 0,4 12-32 0,7 19-32 0,9 15-36 0,5 14-15 15,4 13-7-15,5 13-4 0,6 13 0 0,0 9-1 0,3 7 1 0,-1 5 2 16,4 6 3-16,-2 1 7 0,-1-3 8 0,-1-3 24 0</inkml:trace>
  <inkml:trace contextRef="#ctx0" brushRef="#br0" timeOffset="12328.36">21379 11370 17 0,'4'5'77'0,"-4"-2"5"15,1 0 5-15,-1-3 1 0,-1 5 4 0,1-1 2 0,-2 0-1 0,0-2 1 16,1 2-1-16,-1 0 2 0,0-2 1 0,1 4-20 0,-1-1-28 0,1 1-11 16,-3 1-4-16,1 1 1 0,2 1 0 0,-4 0 4 0,0 0 5 0,2 2 7 0,-2 1 11 0,-1 2 7 0,0 0 9 15,-5 0 3-15,1 3 3 0,0-1 3 16,-2 1 0-16,-1 3 0 0,-1 0 1 0,-2 0-1 0,-1 3-3 0,1-1-5 15,-3 2-5-15,0 2-9 0,-3-1-9 0,0 1-11 0,-2-2-5 0,2 3-6 16,-2 1-7-16,-1-1-4 0,2-1-6 0,0 1-6 0,-2-2-3 0,1 1-5 0,2-2 0 0,1-1-3 16,1 1-2-16,1-4-4 0,1-2-5 0,3-1-7 0,2-3-13 15,1-1-11-15,4-2-12 0,0-3-13 0,1-1-14 0,6-4-13 0,-4 1-10 16,5-4-8-16,0 0-7 0,5-4-4 0,-2 1-2 0,2-4 2 0,3 3 3 16,-2-5 9-16,3 0 11 0,1-1 11 0,0-1 11 0,2-1 14 0,-1 1 18 0,0-2 12 15,3-1 11-15,-2-1 10 0,1 2 7 0,0-1 6 0,1 1 5 0,-1 0 5 16,-2 2 3-16,3-2 4 0,-1 3 4 0,0 0 4 0,-2 3 6 0,-1 1 3 15,2 1 3-15,-3 1 4 0,0 2 4 0,0-1 6 0,-1 3 6 0,-2 4 8 16,1 0 6-16,-1 0 10 0,0 4 4 0,0-1 7 0,-2 5 7 0,0 0 4 16,1 2 1-16,-2 1 4 0,-1 4 7 0,1-1 1 0,-2 4-2 0,-1-3-3 15,0 5-4-15,-1 0-6 0,-2-1-5 0,1 3-7 0,-1-3-7 0,0 1-7 0,-2-1-9 16,2 1-5-16,-2 1-8 0,2-2-7 0,0-1-7 0,0 0-6 0,0-3-6 16,1-1-4-16,1-2-4 0,-3-1-5 0,4 1-7 0,0-5-14 0,0-2-17 15,0 0-22-15,0-3-25 0,2-3-18 0,0 1-20 0,-2-4-15 0,1-1-12 0,4-2-14 16,-1-4-13-16,-1-1-15 0,4-4-13 0,-2-2-16 0,1-2-16 0,2-2-1 15,-2-5 5-15,2-1 14 0,0-3 21 0,-1-1 17 0,0-3 19 0,1 1 15 16,-1-2 10-16,-1-2 15 0,3 1 15 0,-2-2 14 0</inkml:trace>
  <inkml:trace contextRef="#ctx0" brushRef="#br0" timeOffset="12479.42">21256 11842 49 0,'2'-9'60'0,"1"3"7"0,-2 0 8 16,4 4 6-16,-2 0 11 0,0 2 11 0,0 2 9 0,1 2 9 16,0 1 8-16,0 4-6 0,-3-2-12 0,2 4-3 0,2 0 1 0,-4 2-4 0,2 0 2 15,-1 0 0-15,-2 3-1 0,2-2-4 0,-1 3-7 0,-1-2-8 0,0 0-10 16,0-1-9-16,-1 1-8 0,1-1-6 0,-2-1-6 0,2 1-6 0,-2-3-6 15,2 0-8-15,0-2-9 0,-1-1-14 0,1-2-15 0,-2-1-17 0,2 0-16 0,0-5-17 16,0 0-19-16,0 0-17 0,0 0-22 0,0 0-24 0,0-7-24 0,0 1-12 16,0-5-7-16,0-1-2 0,0-1 2 0,2-2 6 0,-1-1 10 0,-1-4 11 15,2 0 14-15,0-2 17 0,-2-2 16 0,1 1 20 0</inkml:trace>
  <inkml:trace contextRef="#ctx0" brushRef="#br0" timeOffset="12765.75">21366 11540 12 0,'8'-9'75'0,"-3"2"9"0,3-1 10 0,-2 0 6 16,2 2 9-16,-1-1 6 0,-1 2 4 0,3-2 5 0,-1 0 7 15,2 1 5-15,1 1 5 0,0-4-20 0,0 3-28 0,1-1-10 0,1 1 1 16,-1 1 0-16,2-2 0 0,-2 2 2 0,1-1 1 0,-2 2 4 0,0-1 0 16,0 0 2-16,-1 1 3 0,-2 2 1 0,2-3 3 0,-2 2 1 0,1 2 4 0,0-1-2 15,-1 0-2-15,-2 2-5 0,1 0-4 0,2 0-5 0,-5 2-8 0,3 0-3 16,-1 2-4-16,-1-1 0 0,2 0-1 0,-1 2 0 0,-3 1 0 0,2 2 3 16,-2 0-2-16,2 0 5 0,-4 3 5 0,2 0 1 0,1 1 2 0,-4 0 1 15,0 4 2-15,-2-1-2 0,0 2-1 0,-1-1-7 0,0 2-7 0,-2 2-7 16,0-2-7-16,1 2-8 0,-2-1-5 0,-2 1-7 0,1 0-11 0,-1-2-7 15,3 0-6-15,-4-1-6 0,4 0-6 0,-3 0-8 0,3-4-9 0,1 2-15 0,-4-4-16 16,3 1-18-16,0-2-19 0,1 0-22 0,0-3-27 0,0-1-24 16,-1 0-25-16,1-1-24 0,0-1-26 0,1-4-16 0,-2 0-18 0,2 0-14 0,0 0-10 15,3 0-8-15,-5 0-2 0,-1-6 7 0,1 3 15 0,0-3 20 0,-1 2 23 16,1-3 24-16,-4 0 24 0,3 0 26 0,-1 1 24 0,-2 0 21 0,-1-2 18 16,2 4 18-16</inkml:trace>
  <inkml:trace contextRef="#ctx0" brushRef="#br0" timeOffset="13370.24">21387 11786 65 0,'-4'2'81'0,"0"0"6"0,3 1 5 0,-1-1 5 0,2-2 4 15,0 0 2-15,0 0 3 0,0 0 3 0,0 0 5 0,0 0 6 0,2-2-13 16,3 2-20-16,-4-2-9 0,7 1-8 0,-4-1-1 0,3 0-3 0,-1 2 3 16,1-4 1-16,0 3 1 0,1-3 2 0,0 0 3 0,0 3 6 0,0-3 0 0,0 3-1 15,-2-3-4-15,2 3-3 0,0-3-7 0,-2 3-3 0,2-1-7 0,-1-2-4 16,-2 2-6-16,1-1-7 0,-2 2-2 0,1 0-7 0,-2-1-5 0,2 2-8 16,-3-2-5-16,-2 2-4 0,0 0-3 0,0 0-3 0,0 0 1 0,0 0 0 0,0 0-2 15,-2 4 1-15,1-2-1 0,-3 3-1 0,1 1 0 0,0 0-1 16,-2 3-2-16,0 0-5 0,-2 0-6 0,-1 2-3 0,-2 3-5 0,1-1-2 0,-1 1-4 15,1-1-4-15,-2 1-1 0,1-2 0 0,1 2 0 0,-1-2-1 0,1-2 0 16,2-1 1-16,-1 1 2 0,4-2 3 0,-2-2 1 0,3-1 3 0,-1-1-1 16,3-1-1-16,1-3 2 0,0 0 0 0,1 1 1 0,-1-1-2 0,4 0 1 15,-3 0 0-15,2 0-1 0,2-1 2 0,-2 1-1 0,2-3 1 0,-4 3 3 16,2 0 3-16,1 0 2 0,-1-3 4 0,-1 3 3 0,1 0 3 0,1-1 1 16,-4 1 1-16,2 0 2 0,-2 0 0 0,0 0 1 0,0 0 3 0,1 1-1 0,1 2 1 15,-2-3 1-15,0 6 1 0,0 1 1 0,-2 0 2 0,1 4-1 0,-4 0 0 0,2 3 2 0,-2 1 4 0,0 2 2 0,1 1 0 0,-4 2 0 16,0 0 3-1,0 2 5-15,0 0 2 0,-3-1 4 0,3 0 2 0,-1 2 7 0,1-2 5 16,-3 1 8-16,1-2 6 0,2 0 2 0,-1 0 5 0,1-4 3 0,2 0 6 0,-1-1-1 16,1-2-1-16,0-2-3 0,3-1-4 0,-1-2-2 0,1-2-4 0,2-2-7 15,1 0-6-15,-2 0-9 0,2-4-7 0,0 0-7 0,0 0-6 0,3 0-7 16,0-3-6-16,1 1-3 0,0-2-2 0,2-1-1 0,1 0 1 0,-1-4 0 16,2 1-3-16,1-2 1 0,1-1 2 0,0-3 0 0,2 2 1 0,-1-3-1 15,2-3 0-15,1 1-1 0,1 0 0 0,-2 0 1 0,4-2-2 0,0 1 0 16,-3 0 0-16,5-1-1 0,-3 3 2 0,3-2 1 0,0 0 1 0,0 1 2 15,0 3 2-15,-2-3 2 0,4 5 3 0,-3-3 2 0,2 4 2 0,0 1 0 0,0 0 0 16,-2 4 2-16,1 1 1 0,-1 0-1 0,0 3 2 0,1 2-2 0,-3 0-1 16,1 3-1-16,-4 1-2 0,3 2-2 0,-2 1-1 0,0 1 2 0,-2 2 3 15,-3 1 4-15,3 1 7 0,-3 3 6 0,-1-1 7 0,-2 1 6 0,2 1 7 0,-4 0 8 16,0 0 9-16,-3 1 4 0,1-1 8 0,-2 1 6 0,-2-1 9 0,1 1 3 16,-4-2 4-16,0 2-5 0,-3-1-4 0,4 1-6 0,-4 1-6 0,-1-3-6 15,0-1-10-15,1 1-8 0,-1-2-9 0,1 0-8 0,-5 0-4 0,5-2-7 16,-1-3-9-16,0 1-6 0,0-3-8 0,0 1-12 0,0-4-15 0,1 1-19 15,1 0-23-15,-1-4-17 0,1-3-19 0,0 2-24 0,-1-3-28 0,2-2-27 16,-1-1-29-16,-2-1-24 0,1-4-21 0,0-2-17 0,-1 0-17 0,1-3-4 0,-2-1-5 16,2-2 3-16,-1 0 2 0,1-3 8 0,0-1 13 0,-3-1 21 0,3-2 26 15,-1 0 28-15,1-4 28 0,-1 2 23 0,-1-2 21 0,2-1 18 0,-1 1 18 16,1 1 15-16</inkml:trace>
  <inkml:trace contextRef="#ctx0" brushRef="#br0" timeOffset="13735.37">21513 11753 2 0,'0'-8'63'0,"0"2"8"0,2 1 6 0,0 1 6 0,-2 0 6 0,0 4 3 16,0 0 5-16,0 0 5 0,0 0 8 0,0 2 5 0,1 4 3 0,1-3-4 15,-1 2-8-15,1 2-5 0,0 2-5 0,-2 3-1 0,0 0-3 0,1 1-2 16,-1 1-4-16,-1 2-6 0,1 1-2 0,-2 2-8 0,0 0-4 0,2 1-12 16,-3 1-10-16,2 2-13 0,-3-2-10 0,2 2-14 0,-2 0-10 0,1 1-15 15,-2-1-17-15,2-1-13 0,0 1-10 0,-2-1-12 0,3 2-7 0,-1-3-7 0,-1 0-6 16,2-2-5-16,-1 0-1 0,2-1-3 0,-1-2 1 0,0 0 2 16,1-1 6-16,-1-2 10 0,1-2 10 0,1-1 12 0,-2-1 10 0,0-1 10 0,2-3 9 15,0 2 6-15,0-3 8 0,0-1 8 0,0 1 9 0,2 0 8 0,-2-3 6 16,0-1 10-16,3 2 6 0,-1-2 5 0,1 0 5 0,0-2 4 0,0 1 3 0,3-1 4 0,-1-4 0 0,2 3 0 0,1-1 0 15,-2-3-3-15,3-2-3 0,-1 1-5 16,2 1-4-16,1-6-6 0,-2 2-8 0,1-1-9 0,1-1-11 0,-2-1-13 16,1 0-14-16,1 0-13 0,-3 1-14 0,-2-3-9 0,2 3-10 0,0 2-8 15,-2-3-10-15,1 2-7 0,-3 1-6 0,1-1-5 0,0 1-3 0,-1 1 2 16,1 0 7-16,-2-1 7 0,1 0 10 0,-3 2 12 0,2 0 9 0,-1 0 13 16,0 3 14-16,-2-3 17 0,0 3 15 0,0 1 16 0,0-1 13 0,0 1 11 15,0 4 12-15,0 1 6 0,-2-1 6 0,2 1 6 0,0 0 7 0,0 0 5 0,0 0 8 16,2 2 4-16,-1 5 1 0,1-1-2 0,3 2-5 0,1 2-4 0,2-1-4 15,-2 3-3-15,2 2-4 0,1-2-6 0,2 6 0 0,-1-2-7 0,6 2-7 16,-3 1-11-16,0 2-10 0,2-1-22 0,0-1-27 0,3 3-28 0,1-3-28 0,1 5-24 16,1-4-18-16,3 3-10 0,1-3-5 0,0 2-3 0,-1-2-1 0,3-1 0 15,0-1-2-15,1-3 5 0,2-1 5 0,0-2 14 0,4-1 22 0</inkml:trace>
  <inkml:trace contextRef="#ctx0" brushRef="#br0" timeOffset="14154.38">24364 11535 84 0,'2'-4'110'0,"-2"1"14"0,0 2 12 0,0-5 11 0,0 1 11 0,-2 2 8 15,2 0 8-15,0-2 8 0,0 0 4 0,0 0 5 0,2 2-8 0,0-2-18 0,1 1-15 16,3 0-20-16,-3 1-10 0,3 1-8 0,1-4-6 0,1 5-10 0,3-2-6 0,-2 0-6 0,1 2-5 0,2-3-5 0,-1 4-4 0,1 0-3 15,2-3-5 1,-5 2-8-16,5 1-10 0,-3 0-9 0,2-2-7 0,0 2-6 0,-2 0-4 16,1 0-4-16,1 0-3 0,-2 0-3 0,2 0-3 0,-4 0-5 0,3-2-13 15,-2 2-11-15,0 0-20 0,-2-1-22 0,1-1-23 0,-2 0-23 0,1 0-24 0,-3-1-22 16,-1 1-26-16,2-2-28 0,-3 0-19 0,2-1-15 0,-2 2-5 16,1-3-1-16,-1-2 7 0,-1 2 11 0,-1-2 20 0,1-3 20 0,-2 2 23 0,0-3 24 15,0 0 24-15,-2-1 24 0</inkml:trace>
  <inkml:trace contextRef="#ctx0" brushRef="#br0" timeOffset="14469.38">24741 11074 68 0,'6'4'142'16,"-5"0"23"-16,2 1 17 0,-3 0 15 0,0 1 14 0,-1 1 12 0,-1-1 8 0,1-1 7 15,-4 4 8-15,2 0 9 0,0 1 7 0,0-1-18 0,-2 5-32 0,0 1-26 16,0 0-24-16,-2 3-10 0,2 0 0 0,-2 3 2 0,-1-4 0 0,-1 5-1 16,0-2-1-16,-3 0-5 0,-2 4-4 0,2-5-7 0,-2 5-8 0,1-1-8 15,-2 1-11-15,1 1-15 0,0 0-18 0,-2-1-27 0,3 2-28 0,0-1-33 16,0-1-36-16,0 0-26 0,4-2-22 0,1-2-17 0,-2-4-15 0,2 1-15 15,2-4-16-15,1-1-17 0,4-2-17 0,-3-3-9 0,3-2-8 0,1-2 3 0,1-2 10 16,-1-1 15-16,5 0 18 0,0-1 16 0,1-2 15 0,4-2 13 0,-2-1 14 16,1 1 14-16,4-1 17 0,-2-1 14 0,0 1 19 0,5-3 17 0,-2 1 15 15,2 2 11-15,-2-3 8 0,3 4 7 0,-1-3 7 0,2 1 5 0,-2 0 6 0,2 2 2 16,-2-1 5-16,-2 1 5 0,4 1 2 0,-4-1 4 0,-1 2 4 0,3 1 2 16,-5 0 3-16,1 0-1 0,-1 2-1 0,-1 0-5 0,1-3-5 0,-3 3-3 15,-2 3-5-15,2-3-4 0,-2 0-4 0,-1 2-6 0,-2 0-3 0,0 0-6 16,-1 0-4-16,0 1-10 0,-2 0-11 0,-2 2-14 0,0 0-16 0,-2 2-19 15,-1-1-17-15,-3 3-21 0,0 1-17 0,0-2-17 0,-3 4-17 0,-1-2-14 16,-1-1-17-16,-3 5-16 0,2-3-17 0,-3 0-3 0,0 1 1 0,-1-2 11 0,-3 1 11 16,2 1 19-16,-1-2 17 0,-4 0 20 0,3 1 17 0,-4 0 18 0,1 0 15 15</inkml:trace>
  <inkml:trace contextRef="#ctx0" brushRef="#br0" timeOffset="15012.21">24383 11923 1 0,'-19'12'90'0,"2"-2"13"0,-1 0 9 0,6-3 11 0,-2-1 8 0,2 1 10 16,3-4 9-16,1 1 4 0,3-1 2 0,2-3 1 0,0 2 3 0,3-2-16 15,0 0-23-15,0 0-14 0,3 0-10 0,4-2-2 0,1 0 3 0,1-2 5 16,0 2 6-16,4-3 7 0,1 0 5 0,2-3 13 0,5 1 15 0,-1-1 19 15,3-3 24-15,0-1 17 0,2 1 16 0,4-2-1 0,-1 0-6 0,2-2-9 16,0-1-8-16,2 3-14 0,0-4-14 0,-1 3-15 0,2-5-13 0,-1 2-16 0,-2 2-18 0,-1-1-20 16,-3 0-23-16,1 1-21 0,-4 2-20 0,0 0-11 15,-2 2-9-15,-4-1-9 0,1 3-8 0,-4 1-11 0,-2 1-11 0,0 4-21 0,-4-2-24 16,1 2-23-16,-3 1-25 0,-1 2-22 0,-2 0-22 0,-1 2-24 0,-2 1-23 16,0 0-21-16,-2 2-18 0,-3 2-17 0,2-1-11 0,-3 5-7 0,-3 1-6 15,-3 0 4-15,3 4 8 0,-5-1 6 0,-1 2 3 0,0-2 15 0,-3 4 17 16,-2-1 19-16,-1 0 23 0,0-1 23 0,-4 0 23 0,2 0 18 0,-3 0 19 15,2-1 24-15,-3 1 29 0,2-1 33 0,0-1 34 0,0 1 31 0,2-1 25 0,0-3 17 16,2 2 10-16,1-2 7 0,4-2 5 0,-1-2 4 0,2 2 4 0,1-3 5 16,5 1 2-16,-3 0-3 0,3-1-9 0,3 1-9 0,-1-3-13 0,3 2-7 15,0 0-1-15,1 0-1 0,0-1 4 0,0 1 2 0,2 0 3 0,1-1 1 16,0 2-1-16,0-3 6 0,0 3 2 0,1-2 1 0,2 0-1 0,-1 2-5 16,-1 0-5-16,2-3-7 0,1 1-4 0,-3-1-8 0,2 0-8 0,1-1-6 15,-1-1-7-15,0 0-5 0,0 0-3 0,2-3-4 0,-2 0-7 0,2 0-3 0,-1-3-1 16,0 2-1-16,2-4 0 0,2 1 0 0,0-2-2 0,0 1 1 0,1-4 3 15,0 0-2-15,3 0 0 0,-1-2 0 0,1-2 0 0,0 0-1 0,2 2 1 16,-3-2 1-16,2-1-1 0,1 1-1 0,-3-1-3 0,1 1 2 0,1 2 3 0,-2-2 0 16,2 6 0-16,-4-2 0 0,4 1 1 0,-5 1 1 0,-2 1 2 0,1 2-1 15,-4 1-2-15,3-1-2 0,-5 3-2 0,-1 1-1 0,0 0 3 0,0 0 0 16,0 0 0-16,0 5 1 0,-4 0-1 0,1 0 1 0,-2 3-1 0,0 0-2 16,-1 4-2-16,-2-2 1 0,-3 3 1 0,1 2 3 0,-1-1 3 0,-1 0 5 15,0 1 6-15,2-1 7 0,-2-1 8 0,1 0 10 0,0 0 7 0,3-2 9 16,2-2 3-16,0 0 6 0,0-2 2 0,1 0 1 0,2-3-4 0,1 0-1 15,0 1-3-15,2-3-7 0,0 2-10 0,4-4-10 0,-3 3-14 0,2-2-10 0,1-1-7 16,2 0-7-16,-2 0-3 0,1-1-3 0,3-2-2 0,-1 3-9 0,0-4-12 16,3 0-18-16,-1 1-18 0,1-1-17 0,-1-4-22 0,-1 3-25 0,3-3-28 15,-1-2-29-15,-1 0-30 0,-1 0-24 0,5-3-23 0,-4-1-24 0,-1 1-27 0,5-2-1 16,-4 1 6-16,1-4 14 0,1 3 18 0,0-3 17 0,1-1 24 0,0 1 28 16,-3 0 30-16,4 1 30 0,-2-3 27 0,0 4 23 0</inkml:trace>
  <inkml:trace contextRef="#ctx0" brushRef="#br0" timeOffset="15260.89">24957 11781 27 0,'9'-9'82'0,"-4"2"12"0,2 2 10 0,-1 0 10 0,-3 3 11 15,3 0 12-15,-2 2 16 0,-3 0 19 0,1 2 17 0,-1 2 17 0,1 1 4 16,0 1-2-16,-1 4-6 0,-1 0-7 0,2 3 3 0,-1 5 8 0,1 0 14 0,0 2 18 16,-2 2 11-16,0 2 10 0,0 3-2 0,0 2-7 0,0 0-9 0,1-1-10 0,-1 4-12 15,0 2-13-15,0-2-9 0,0 5-10 0,0-1-13 0,-1 2-19 16,1-2-24-16,-2 5-24 0,0-2-22 0,1 0-19 0,-1 0-11 0,-1-1-8 0,1-1-5 16,1-4-2-16,-2-1-3 0,1-4 1 0,0-1-4 0,0-7-2 0,0 3-3 15,0-7 3-15,2 0-2 0,0-3-1 0,0-2-1 0,0 2-1 0,0-6-4 16,-1 0 1-16,1-1-3 0,0-1-2 0,0 1-1 0,0-3 1 0,0-3 3 15,0 2 4-15,0-2 0 0,0 0 1 0,0 0 2 0,0 0 1 0,0 0-1 16,-3 0-1-16,-2-2-1 0,2 1-3 0,-2-4-8 0,-2 0-13 0,-2-2-12 16,1 0-18-16,-2-2-21 0,-3-2-28 0,0 0-41 0,-3-3-49 0,3-1-55 0,-2-2-56 15,-1-1-54-15,0 2-56 0,2-3-47 0,0 1-44 0,2 1-14 0,3-2-1 16,2 4 9-16,-2 1 9 0,4-1 21 0,2 2 21 0,2-1 39 0,1 2 47 16,0 1 54-16,1-3 53 0,2 3 56 0,2-2 55 0</inkml:trace>
  <inkml:trace contextRef="#ctx0" brushRef="#br0" timeOffset="15387.89">25370 12341 69 0,'35'14'226'16,"-5"3"86"-16,-4-1 53 0,-3-3 39 0,-4 2 19 0,-4 1 10 0,-3-5 2 16,-3-1-1-16,0 0-6 0,-2-3-7 0,-2-1-29 0,-1 2-45 0,0 0-116 15,0-1-152-15,2 6-159 0,-1-2-165 0,-2 6-89 0,2-1-55 0,-2 5-25 16,1-2-16-16,-6 4-3 0,0 0-1 0,-2-2 6 0,-1 1 5 0,-4-2 31 16,-1 1 43-16,0-4 58 0,-4-1 68 0</inkml:trace>
  <inkml:trace contextRef="#ctx0" brushRef="#br0" timeOffset="20722.9">22174 13202 4 0,'-8'-2'70'0,"-1"0"4"0,1-1 4 0,-1 1 3 0,1-1 2 0,-3 0 5 15,1-2 5-15,1 1 8 0,-1 0 5 0,1 0 6 0,1-2 6 16,0 2-15-16,0-1-27 0,0 1-4 0,3-2 4 0,0 3 6 0,1-2 9 15,-2 1 4-15,3-1 6 0,-2 2 1 0,2 0 2 0,-1-1-2 0,3 0-2 0,-1 1 0 16,0 2 2-16,1 0 1 0,-1-1-2 0,2 2-7 0,-1 0-7 0,1 0-10 16,0 0-9-16,0 0-8 0,0 0-7 0,0 0-8 0,0 0-8 0,0 0-4 15,0 0-3-15,0 0-7 0,3 0-6 0,2 2-5 0,0-1-3 0,-1 0 0 16,4 5 0-16,1-1 4 0,3 0 0 0,2 1 4 0,0 3 7 0,5 0 7 16,0 0 6-16,3 2 8 0,3 5 5 0,2-1 9 0,3 1 9 0,2 4 7 15,1 0 11-15,4 3 6 0,-1 2 8 0,2 2 4 0,4 1 5 0,1 4-1 0,3 4-4 16,-2-2 0-16,4 4-5 0,-2 3 0 0,4 4-3 0,-2-1-8 0,2 7-10 15,2-1-10-15,-2 7-8 0,2-1-9 0,0 2-12 0,-1 2-6 0,-1 2-9 16,-1 1-2-16,3 1-4 0,-3-1 0 0,-3 0-2 0,1-1 3 0,-4-2 3 0,-1-4 4 16,-2 1 5-16,-2-5 4 0,-4-2 4 0,-3-3 4 0,-2-4 3 0,-1-3 1 15,-4-3-1-15,1-4 1 0,-4-2 1 0,-1-2-1 0,1-3-3 0,-4-3-4 16,2-3-9-16,-3 1-7 0,0-3-7 0,-3-2-5 0,1-1-2 0,-3-2-2 16,0-3-3-16,-2 0-1 0,1-1-1 0,-2-1-1 0,-2-2-2 0,2-1-1 15,-3 0 0-15,-1-4 0 0,0 3-2 0,-1-2 0 0,-3-2-1 0,0 0-6 16,0 0-9-16,0 0-12 0,0 0-14 0,0 0-22 0,0 0-28 0,0 0-29 15,-3-4-31-15,-1 2-32 0,-2 0-36 0,0-2-32 0,-3-2-32 0,-1 1-25 0,-1-3-20 16,-2-1-14-16,2 0-11 0,-1-1-10 0,0 2-5 0,1-2 13 0,0 0 26 16,2 0 25-16,1 1 30 0,1 3 33 0,0-1 34 0,2 2 34 0,0 0 33 0,2 2 25 0,0 0 25 15</inkml:trace>
  <inkml:trace contextRef="#ctx0" brushRef="#br0" timeOffset="20963.65">24007 14738 34 0,'0'4'57'15,"-5"-1"0"-15,4 0-8 0,-1-1-10 0,2-2-15 0,-3 5-12 0,1 0-7 16,-1 1-2-16,3-1-2 0,0-5-1 0,0 6-16 0,3 0-25 0,-1 0-10 16,1-1-6-16,0 0-1 0,2 0 1 0</inkml:trace>
  <inkml:trace contextRef="#ctx0" brushRef="#br0" timeOffset="21359.6">24200 14861 13 0,'0'0'79'0,"-2"4"9"0,0-3 6 0,-1 3 7 0,-1 1 6 0,1 0 4 16,0 0 5-16,-4 2 4 0,2-1 4 0,0 0 8 0,1 5 11 16,-4-2-16-16,2 1-26 0,1 0-12 0,-2 3-2 0,3 0 0 0,-2 2 1 0,3 0 1 15,-2 3 0-15,0 1 2 0,2 0 3 0,1 4 2 0,0 0 6 0,2 2-1 16,2 1-1-16,1 1-1 0,0 3-2 0,2-2 0 0,3 4 0 0,1 0-2 16,1 0-6-16,1-1-2 0,3 2-3 0,-1 1-3 0,4-3-3 0,-1 3-5 15,3-3-8-15,2 0-7 0,0-2-9 0,0 2-6 0,1-5-3 0,-1 0-5 16,3-3-2-16,0 0-2 0,-2-4 1 0,-2-1 0 0,4-4 1 0,0 0 1 0,-4-3 1 15,-1-1 4-15,3-4 9 0,-4-4 8 0,1 1 12 0,0-7 10 0,-3 0 4 16,-1-2 9-16,1-3 10 0,0-5 0 0,-2-1-2 0,0-2-4 0,-1-5-1 16,-2 1-1-16,2-6 0 0,-4-1-5 0,-1-4-7 0,0-4-7 0,-3 2-10 0,0-4-4 15,-4 0-4-15,1-4-8 0,-2 1-10 0,-2-4 0 0,-1 1 3 0,-2 0 0 16,0-3-1-16,-4 3-4 0,0 0-4 0,-1 0 0 0,-2 0 3 0,-1 0-1 16,-3 4-4-16,0 2-4 0,-3 1-6 0,2 3-2 0,-4 3 0 0,2 5-2 15,-2 1-4-15,-2 5 0 0,-1 4 0 0,2 2 1 0,-2 3 0 0,1 5-2 16,-3 5-4-16,1 1-1 0,3 3 2 0,-4 1-1 0,1 5 1 0,2 1-6 15,-1 3-7-15,2 3-12 0,-2 0-15 0,4 3-20 0,-1 1-25 0,0 0-32 0,3 3-38 16,1-2-39-16,-1 3-40 0,2-3-45 0,2 3-50 0,-1-4-42 16,4 2-40-16,2-2-20 0,1-2-11 0,1 0 2 0,1 1 11 0,2-2 17 0,0-2 21 15,1-2 33-15,2 2 36 0,-3-1 39 0,1 0 40 0,-2 0 46 0,-1-1 50 0</inkml:trace>
  <inkml:trace contextRef="#ctx0" brushRef="#br0" timeOffset="22113.42">23147 12527 28 0,'-5'-4'58'0,"4"3"3"0,-1-3 2 0,-1 1 3 0,0 0 2 0,-1-1 3 16,1 1 2-16,0-3 5 0,-2 3 2 0,4-1 1 0,-4 0-10 0,4 3-19 15,1-2-7-15,-2-1-1 0,2 4-2 0,-2-4-1 0,2 4-4 0,0 0 1 0,4 0 3 16,2 3 5-16,-2-1 6 0,3 5 3 0,1 1 5 0,4 3 0 15,-1 4 3-15,7 3 0 0,-1 3 0 0,4 6-3 0,0 7 1 0,2 2 0 0,4 8-2 16,1 4-4-16,4 8-17 0,0 6-22 0,3 6-33 0,-1 4-40 0,7 8-34 16,0 3-30-16,2 8-19 0,5 4-10 0,-2 2-6 0,2 5-4 0,1 0 0 15,-3 6-2-15,3-2 2 0,-4-2 2 0,-1 0 11 0,-5-2 15 0,-2-2 26 16</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8-17T00:42:25.039"/>
    </inkml:context>
    <inkml:brush xml:id="br0">
      <inkml:brushProperty name="width" value="0.05292" units="cm"/>
      <inkml:brushProperty name="height" value="0.05292" units="cm"/>
      <inkml:brushProperty name="color" value="#FF0000"/>
    </inkml:brush>
  </inkml:definitions>
  <inkml:trace contextRef="#ctx0" brushRef="#br0">14936 11867 0,'13'13'78,"252"159"-46,-252-172-32,13 13 0,-13-13 0,-13 13 0,14-13 0,-1 14 0,13-14 0,54 26 15,-67-26-15,80 13 0</inkml:trace>
  <inkml:trace contextRef="#ctx0" brushRef="#br0" timeOffset="1866.35">19447 10716 0,'66'0'110,"132"0"-95,-184 0-15,158 0 32,-159 0-32,93 39 31,92-39-16,-185 0 1,93 14 0,-93-14-1,67 39 1,-67-39 0,53 27-1,-13-27 1,0 0-1,13 0 1,-53 0-16,80 0 31,-80 26-15,0-26-16,-13 13 0,53 1 31,0-1-15,80-13 15,-107 0-15,67-13 15,-14-14-15,-39 14-1,-14 13 1,-13 0-1,40-13 17,-13-14-17,13 1 17,-27 13-17,-12 13-15,91-80 31,-38 41-15,-54 39-16,-13-14 0,13 14 0,14-26 31,-14 26-15,0 0 0,13 0-1,-12 0 1,-14 13-1,0 0 1,-14-13 0</inkml:trace>
  <inkml:trace contextRef="#ctx0" brushRef="#br0" timeOffset="3638.51">23667 10464 0,'40'0'47,"65"27"-31,-91-27-16,65 39 16,583 54 15,-636-93-31,358 27 15,92-1 1,-463-26-16,14 0 0,661-979 31,-464 1984-15,-210-1005-16,12 0 0,-13 0 0,1 0 0,-1 0 0,119 14 31,-132-1-31,27-13 31,12 13-15,-26-13-16,54 13 16,-54-13-1,79 0 1,-78 0 0,-1 0-16,93-13 15,-53 13 1,396 40-1,-435-40-15,12 0 16,-13 0-16,67 26 16,-14 1 77,93-1-77,-146-26-16,0 0 0,0 0 0,1 0 0,-1 0 16,0 0-16,0 0 0,146 13 15,-133 1 1,-12-14 15,78 0-15,-78 0-16,-1 0 0,185-53 31,-132 26-15,-52 14-16,12 13 15,67 0 17,-14-13-17,-13-14 1,40-12-1,-27-1 1,-65 40-16,38-40 31,-38 40-15,-14-13-16</inkml:trace>
  <inkml:trace contextRef="#ctx0" brushRef="#br0" timeOffset="5602.43">26167 913 0,'-92'-106'31,"-54"40"-16,146 53-15,-13 13 0,0 0 0,-133-14 32,93 54-17,27 53 1,-14 39 0,40-119-16,0 1 0,0-1 0,0 0 0,-13 252 31,66-173-16,-53-79-15,13-13 0,27 14 16,-14-14-16</inkml:trace>
  <inkml:trace contextRef="#ctx0" brushRef="#br0" timeOffset="6977.85">21431 1230 0,'-13'14'16,"-13"91"0,26-91-16,-53 171 31,39-159-31,14-12 0,0-1 0,0 0 0,-105 384 31,105-371-31,-14 27 0,-144 728 31,105-252-15,53-503-16,0-12 0,0 25 0,39 940 47,-39-952-47,106 184 16,251-65-1,-343-146 1,12 0-16,-13 0 0,1-13 0,475-265 15,-463 251-15,41-25 16,343-359 0,-397 398-16,0-13 0,14-14 15,-1 14-15,-13-1 0,239-502 16,-213 132 0,-39 371-16,0 12 0,0 1 0,0-40 15,0 27-15,-264-622 16,251 634-16,-14-52 0,14 40 0,13 13 0,-13-14 15,-1 27-15,1-40 0,-225-264 16,93 172 0,131 132-16,1-13 0,-119-54 15,119 67-15,-106-26 16,26 13 0,80 13-16,-40 0 15,26 0 1,14 0-1,-27 39 1,27-25-16,-27 52 16</inkml:trace>
  <inkml:trace contextRef="#ctx0" brushRef="#br0" timeOffset="7714.38">22357 2249 0,'27'0'46,"-14"0"-30,0 13 0,0-13-16,212 40 15,-211-40-15,-1 0 0,13 13 0,-13-13 16,556 106 0,-542-93-16,26-13 0,-40 0 0,27 13 15,-14-13-15,649 80 16,-344-54-1,-318-26-15,119 0 16,-119 0 0</inkml:trace>
  <inkml:trace contextRef="#ctx0" brushRef="#br0" timeOffset="8466.95">25625 1773 0,'-13'0'31,"13"13"-31,-172 225 31,158-211-31,-237 475 32,225-422-32,26-54 0,-14 1 0,-65 674 15,79-251 1,13-424-16,-13-13 15,0 0-15,0 14 0,13-1 0,133 424 16,-106-357 0,-27-93-16,-13 13 0,13 13 0,0 1 0,1-14 0,105 133 15,-106-146-15,265 79 16,-265-79-16,13 0 0,-12-13 0,-1 13 16,0 0-16,-13-13 0,27-1 0,-14 1 0,0 13 0,0-13 0,239-252 15,-41 40 1,-198 212-16,14-13 0,-14 12 0,159-184 15,-159 185-15,1 0 0,12-1 0,-13 1 0,331-542 32,-330 528-32,-14 14 0,13-27 0,26-449 31,-131 158-15,52 278-16,27 53 0,0-26 0,13 12 0,0-12 0,-27-1 0,-343-369 31,343 382-31,14 1 0,0 0 0,-212-106 15,-106 26 1,305 93-16,-1 0 0,14 0 0,-476 0 31,449 0-31,13 0 0,-237 80 16,251-80 0,13 13-16,-14-13 0,-12 119 15,26-106 1,26 159-1,-12-172-15,-14 13 16,13-13-16</inkml:trace>
  <inkml:trace contextRef="#ctx0" brushRef="#br0" timeOffset="9968.85">22741 3400 0,'93'-13'79,"568"-159"-48,-621 172-31,13 0 0,886-106 31,-913 93-31,14 13 0,13 0 0,-27 0 0,27-14 0,-26 14 0,661-13 16,-675 0-16,0 13 15,14 0-15,-14 0 0,0 0 0,14 0 0,-14 0 0,93 0 16,-106-13 0,-27 13-1,14 0 1,0 0-1,-1 0 1,-12 13 0</inkml:trace>
  <inkml:trace contextRef="#ctx0" brushRef="#br0" timeOffset="10488.29">22979 3889 0,'-93'-26'63,"54"26"-47,39-13-16,-13 13 0,-1 0 0,-211-53 15,133 26 1,65 27-1</inkml:trace>
  <inkml:trace contextRef="#ctx0" brushRef="#br0" timeOffset="11250.66">22304 3889 0,'53'-13'47,"344"13"-32,-370 0 1,-14 0-16,13 0 0,623 80 16,-636-80-1,13 0-15,728 119 16,-740-119-16,12 0 0,40 0 15,-39 26-15,541 53 16,-554-79-16,12 14 0,-13-14 16,159 0-1</inkml:trace>
  <inkml:trace contextRef="#ctx0" brushRef="#br0" timeOffset="12591.27">22265 2104 0,'0'13'203,"13"66"-172,-13-39-15,13 26 15,0-66-15,1 13-1,91 27 1,-38-27 0,-54-13-16,-13 13 0,13-13 15,40 14 1,-40-14-16,-13-14 31,-26-12-15,12 13-16,1-1 31,0 14-15</inkml:trace>
  <inkml:trace contextRef="#ctx0" brushRef="#br0" timeOffset="13307.63">23283 2447 0,'27'67'32,"12"12"-17,-39-66 1,80 106-1,-80-105 1,66 52 0,-40-66-1,-12 0 1,105-212 0,-53 119-1,40-52 16</inkml:trace>
  <inkml:trace contextRef="#ctx0" brushRef="#br0" timeOffset="14170.76">23786 4114 0,'13'53'16,"14"0"-1,-27-40-15,0 1 16,39 52-1,-25-66 17,39-13-1,185-107 0,-225 120-31,106-79 16,0 0-1,-106 66-15,93-80 32</inkml:trace>
  <inkml:trace contextRef="#ctx0" brushRef="#br0" timeOffset="15546.63">21960 2037 0,'14'14'63,"25"158"-32,-39-159-31,14 66 16,-14-52-1,13-14 1,0-13 0,0 0-1,27-40 1,-40 27-16,0 0 0,13 13 0,80-119 31,-80 119-31,27-27 16,-40 14-16,39-13 31,-39 12 47,-13 1-15,0 13-63,-66-13 15,39-14 1,27 27-16,-1 0 16,-25 0-1,-14 0 16,40 0-15,-1 0 15</inkml:trace>
  <inkml:trace contextRef="#ctx0" brushRef="#br0" timeOffset="17636.41">22278 2143 0,'13'0'47,"186"0"-16,-186 0-31,0 0 0,0 0 0,14 0 0,-1 0 0,-13 0 0,1 0 0,435 13 15,-422-13-15,-14 0 16,14 0-16,660 0 16,-673 0-1,52 0-15,-40 0 0,1 0 0,-1 0 0,1 0 0,-1 0 0,-13 0 0,1 0 0,369 0 16,-343-13 0,-27 13-16,133-26 15,-133 26 126,106 0-126,-106 0-15,0 0 0,1 0 0,-1-13 0,450-67 32,-225 40-17,-225 40-15,1-13 0,118 0 16,-106 0 0</inkml:trace>
  <inkml:trace contextRef="#ctx0" brushRef="#br0" timeOffset="18182.45">25704 1879 0,'0'53'15,"0"-40"-15,0 132 32,14-131-32,65 105 31,-79-106-31,66 0 15,0-39 17,-53 12-17,-13 1-15,0-93 16,0 93-16,0 0 16,-39-93-1,12 80 1,1 12-1,-1 14 1,1 0 0,-27 0-1,40 0-15,-53 27 32,52 12-17,14-25-15,-13 25 16</inkml:trace>
  <inkml:trace contextRef="#ctx0" brushRef="#br0" timeOffset="19272.07">24500 2580 0,'53'0'32,"13"0"-17,-52 0-15,-1 0 0,199 0 32,-54 0-1,-144 0-16,-14 13 48</inkml:trace>
  <inkml:trace contextRef="#ctx0" brushRef="#br0" timeOffset="24760.46">25426 2659 0,'40'0'16,"-27"0"15,-13 40 0,14 39-15,-14-66-16,13 1 0,-13-1 16,0 66-1,13-52 16,27 26-15,-27-53-16,-13 13 0,66 13 31,-39-26-15,-1-145 15,-13-14 0,-26 40-15,13 106 0,-13 13-16,13-13 0,-80-40 15,-12 39 17,79 14-17,-67 67 1,67-54-1,0-13-15,13 13 0,-66 13 16,39 1 0,14-27-1,-27 13 1,40 0-16</inkml:trace>
  <inkml:trace contextRef="#ctx0" brushRef="#br0" timeOffset="26070.1">22132 3413 0,'-13'0'47,"-13"66"-31,26 1-1,0-15 1,53-38 15,0 25-15,-40-25-16,40-1 15,-27-13 1,27-13 0,53-186-1,-106 186 1,53-133-1,-40 133 1,-39 0 15,12 13-15,-105-27 0,93 14-1,13 13-15,-67-13 16,67 13-1</inkml:trace>
  <inkml:trace contextRef="#ctx0" brushRef="#br0" timeOffset="27329.03">25188 3995 0,'27'27'31,"-27"52"-16,0-66-15,26 53 16,1 1 0,-14-54-16,13 13 31,27-12-15,106 38 15,159-38-16,-305-14 1,172-133 0,-185 120-16,-13-146 31,0 133-15,-1 13-16,1 13 0,-80-13 15,80 13 1,-79 0-1,26 39 1,52-39-16,-65 13 16,-67 27 15,133-40 0</inkml:trace>
  <inkml:trace contextRef="#ctx0" brushRef="#br0" timeOffset="49792.8">21802 4657 0,'13'0'140,"0"0"-124,0 0-16,14 0 31,13 0-15,-27 0-16,40 0 15,-40 0-15,66 0 16,-66 0-16,93-13 16,265 13 15,-345 0-31,146 0 15,-145 0-15,-14 0 0,437 0 32,-186 0-17,-251 0-15,1 0 0,12 0 0,345 0 16,-358 0 0,291-14-1,-291 14 1,1 0-16,118-13 15,-119 13 32,27 0-15,-27 0-32,27 0 15,-14 0 1,1 0-1,-1 0 1,14 0 0,26-26 15,53-27 0,-13 13 0,-80 40-15,-26-13 78,13 13-63</inkml:trace>
  <inkml:trace contextRef="#ctx0" brushRef="#br0" timeOffset="51529.8">21749 4538 0,'-13'0'31,"-27"0"0,0 13 1,27 40-1,0-13-16,13-1 17,13-12-17,13-14 17,-12-13-17,-1 0 1,13 0 15,-26-13-31,0-1 16,0 1-16,27 0 31,12 0 0,-25 0-15,-14-14-1,13 27 1,-13-13 0,0 0 15,0-1 47,0 1-31,-27 13-31,-12-26 15,26 26-16,13-14-15,-53 1 32,39 0-17,1 13 17,0-13-17,-14 13 16,14 0-15,-13 0 0</inkml:trace>
  <inkml:trace contextRef="#ctx0" brushRef="#br0" timeOffset="92369.79">22688 4935 0,'26'52'157,"-12"-38"-157,-1-1 0,40 40 15,-40-13 17,0-40-17,27 0 79,66-80-78,-93 80-16,40-26 0,-53-1 0,13 27 15,0-13-15,199-185 16,-199 184-16,133-184 31,-120 158 0</inkml:trace>
  <inkml:trace contextRef="#ctx0" brushRef="#br0" timeOffset="95652.94">23746 4273 0,'27'-13'109,"39"13"-93,-13 0-1,79 26 16,-119-26-31,27 14 16,-53-14 78,-53 0-79,52 0-15,-38-14 32,38 1-17,1 13-15,-13 0 32,12-13-17,54 13 63,13 0-62,-40 0-16,0 0 16,80 0 15,-80 0-16,-26 0 48,-53 13-47,39-13-16,-118 0 31,118 0-16,14 0 17,66 13 15,-13-13-32,105 14 1,-78-14-1,-1 0 17,-93 0 46,-52 0-63,-40 0 17,79-14-17,27 14-15,-27-13 32,67 0 14,-1 13-30,1 0-16,-14 0 0,0 0 0,0 0 0,146-13 16,-53-1-1,-93 14-15,53 0 16,-26 0 0,-80 0 46,-39 0-46,66 0-16,-146 0 31,13 0-15,133 0-16,-225-13 31,172 0-16,79 13 64</inkml:trace>
  <inkml:trace contextRef="#ctx0" brushRef="#br0" timeOffset="103108.06">23865 3413 0,'27'66'141,"-27"-52"-141,0-1 0,13-13 0,-13 13 0,27 0 16,-27 1-1,13-14 16,0 0 1,0 0-17,27-80 1,-14-12 0,-12 92-16,65-133 31,-66 120-31,40-27 15,-40 40-15,-13-13 0,106-66 32,-106 65-17,13 14 1,1-13 0,-1-66-1,0 52 1,-13 1-1</inkml:trace>
  <inkml:trace contextRef="#ctx0" brushRef="#br0" timeOffset="107442.58">23508 2672 0,'13'-26'94,"1"13"-78,-54 39 124,-26 1-124,39-14 15,120-53 32,-80 40-48,-13-13-15,13 13 0,1 0 0,118-40 16,-92 40-1,-27 0-15,-13 13 79,-79 40-64,65-39-15,1-14 0,13 13 0,-212 53 31,80-53 1,185-26 46,0-27-63,-53 27-15,13 13 0,0 0 0,80-66 32,-27 39-17,-53 27-15,14 0 16,-40-13 78,-1 13-94,-39-13 15,40 13 1,-66 0 0,66-13-1,-1 13 1</inkml:trace>
  <inkml:trace contextRef="#ctx0" brushRef="#br0" timeOffset="112042.7">23971 2262 0,'27'27'156,"-14"-14"-140,0 0-1,0 0 1,14-13 0,-27 14-1,13-14 1,14 0 15,-1-40-15,27-66-1,-40 93-15,-13 0 0,146-239 32,-107 173-17</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3:03:37.924"/>
    </inkml:context>
    <inkml:brush xml:id="br0">
      <inkml:brushProperty name="width" value="0.05292" units="cm"/>
      <inkml:brushProperty name="height" value="0.05292" units="cm"/>
      <inkml:brushProperty name="color" value="#FF0000"/>
    </inkml:brush>
  </inkml:definitions>
  <inkml:trace contextRef="#ctx0" brushRef="#br0">16608 12206 58 0,'1'-3'115'0,"-1"3"10"16,-1-3 6-16,-3 0 2 0,-1-1 2 0,-1 2 6 0,0-1 6 0,-3 1 5 16,-1-1 3-16,-1 0 8 0,-2 1 10 0,4 1-23 0,-4-1-35 0,2 0-23 0,1 2-14 15,-2-1-4-15,-1-1 3 0,2 2 2 0,-3 0 3 0,-1 0 1 0,2 0-1 16,-2 0 3-16,1 2 7 0,0-1-1 0,-2 1-6 0,2 1 3 0,-2-1 2 0,2 1 3 15,2 0 4-15,-2-1 2 0,1 1 1 0,1 1 2 0,3-1 0 0,-3 1 0 16,2 0-1-16,2-1-2 0,-1-2-5 0,2 3-4 0,1-1-4 0,-1-2-6 16,2 3-4-16,0-2-9 0,1 0-8 0,-2-2-6 0,4 3-5 0,-1-3-1 15,3 0-1-15,-2 0-2 0,2 0-1 0,0 0-3 0,0 0-1 0,0 0 0 16,0 0-2-16,0 0 0 0,0 0 3 0,0 0 0 0,0 0 0 0,0 0-2 16,0 0-4-16,0 0-5 0,0 0-5 0,0 0-3 0,0 0-3 0,0 0-4 0,-3 3-3 0,3-3-1 0,0 0 1 0,0 0-1 0,0 0-2 15,0 0-2-15,0 0-2 16,0 0 1-16,-2 1 2 0,2-1 0 0,0 0 0 0,0 0 1 0,0 0 0 15,0 0 2-15,0 0 0 0,0 0-3 0,0 0-1 0,0 0-1 0,0 0 1 16,0 2 4-16,-1 1 0 0,1-3 1 0,-2 2-2 0,1 3 1 0,1-2 1 0,-2 4-3 16,2 1-2-16,-2 3 0 0,2 0-1 0,-3 4 1 0,3 3 2 0,-1 5 1 15,1 0-1-15,-5 1-1 0,5 4 0 0,-1 4-3 16,-1 0-1-16,0 1-1 0,2 3-1 0,0-2 0 0,0 2 1 0,0-2-1 0,2-1 1 0,0 1-1 16,-1-3-3-16,4 1 0 0,-4-4-1 0,2 1 0 0,1-5 0 0,-1 4 0 15,0-6 2-15,0 0 0 0,2-3 0 0,-2-2-1 0,2-1 0 0,-1 1 4 0,-2-2 3 16,1-1 2-16,0-3 2 0,1-1-1 0,-1 2-2 0,-1-3 1 15,1-2 1-15,-2 0-3 0,4-1-4 0,-4 0-2 0,2-1 1 0,1-2-1 0,-3-2 0 16,3 2-17-16,0 1-27 0,0-2-35 0,0 0-43 0,2-1-45 0,-3-1-49 0,2 0-45 16,0 0-42-16,3-1-39 0,1-1-34 0,3-1-16 0,0 0-8 15,1-1-3-15,1 1-1 0,0-2 16 0,2-1 21 0,0 1 35 0,0 1 42 0,-1-3 46 16,2 3 49-16,-4-1 44 0</inkml:trace>
  <inkml:trace contextRef="#ctx0" brushRef="#br0" timeOffset="1720.9">15916 12131 95 0,'-3'-3'131'0,"-2"0"14"0,-1 1 8 0,2 1 6 0,-1-1 5 0,0 0 5 16,0 1 3-16,0-2 2 0,-2 1 1 0,2 2 2 0,0-2 5 0,2 0-25 16,0 1-37-16,-1 1-22 0,1-2-13 0,3 2 0 0,-1-2 1 0,1 2 4 15,0 0 2-15,0 0 7 0,0 0 4 0,0 0 11 0,0 0 9 0,0 0 9 16,0 0 7-16,-3 4 2 0,3-4 2 0,0 0-5 0,0 0-6 0,0 0-8 15,0 3-6-15,0-3-8 0,0 0-4 0,0 2-10 0,0-2-6 0,0 2-11 0,3 2-8 16,-2 1-5-16,-1-1-4 0,3 0-3 0,-1 4-3 0,1-1 1 0,1 2 0 16,-3 1 1-16,4 0-1 0,-3 2-2 0,1 1-1 0,-2 1-3 0,4-2-1 15,-4 4-3-15,2-1-2 0,-1-1-7 0,-2 4-9 0,2-2-7 0,-1 1-4 0,-1 2-6 16,2 1-5-16,-2 1-3 0,0-2-1 0,2 5 0 0,-2-1 1 0,0 1 0 16,0 0 3-16,0 3-2 0,1 1-2 0,-1 1-2 0,0 2-3 0,0 0-11 15,0 0-14-15,0 2-17 0,0 3-16 0,2 0-23 0,-2-1-23 0,0 2-24 16,1-1-25-16,-1 1-28 0,0-1-28 0,0 0-27 0,0-2-26 0,0-1-21 15,0-1-20-15,0-1-10 0,0-3-4 0,0 1-7 0,0-4-7 0,0-2 10 16,2-4 16-16,-2 1 22 0,0-3 20 0,2-4 28 0,-2-2 28 0,0-4 27 0,0-7 29 16,0 0 24-16,0 0 24 0,-4-2 19 0</inkml:trace>
  <inkml:trace contextRef="#ctx0" brushRef="#br0" timeOffset="2113.05">15838 12198 36 0,'6'-11'166'15,"3"-1"36"-15,-4 4 23 0,0 3 22 0,0-1 12 0,-4 1 9 0,2 4 7 16,-3 1 6-16,2 0 0 0,-2 0 2 0,0 0 3 16,0 0 3-16,4 0-40 0,-4 0-62 0,3 0-27 0,-1 0-14 0,1 0 0 15,-3 0 7-15,4-1 4 0,-3-2 4 0,2 3 5 0,1-1 2 0,0 0 3 16,0 1 6-16,2-2 1 0,-2 0 2 0,4 1-6 0,-1-3-10 0,2 0-15 0,1 4-19 16,-1-6-22-16,5 3-27 0,-3-1-16 0,5 0-13 0,-2 2-9 0,-1-3-8 15,5 1-4-15,-4 1-3 0,3 0-5 0,0 0-4 0,1 0-2 0,1-1-1 16,0 0-3-16,1 1-4 0,1 2 0 0,0-3-1 0,2 0-1 0,1 4-2 15,-1-3-2-15,2 2 0 0,0-1-1 0,2 2-2 0,-1 0 0 0,1-2-3 0,0 2 1 16,1 0 1-16,-1 0 0 0,-1-1 1 0,-1-1-1 0,0 2 0 0,-1 0 0 16,0 0 1-16,-3 0 0 0,-3 0 1 0,0 0-2 0,-2 2-3 0,-2-1 3 15,-2 1 2-15,-2 0 4 0,-2 2 2 0,1-1 4 0,-4-1 5 0,1 4 4 16,-4-1 4-16,0-1 4 0,-4 5 9 0,0-2 3 0,-1 4 6 0,-3 2 2 16,-2 1 4-16,-1 5-2 0,-3-1 2 0,-2 6-2 0,2-1-1 0,-7 5-4 15,-1 1-2-15,-1 3-6 0,-3 3-3 0,-3 2-6 0,-1-1-4 0,-2 5-8 0,-2 0-8 16,-3 1-10-16,0 4-10 0,-3 0-10 0,3-2-13 0,-1 5-16 0,0-2-15 15,1 0-27-15,4-1-28 0,1-1-51 0,3-1-57 0,3-3-70 0,0-3-74 16,2-3-62-16,4-3-55 0,1-2-20 0,4-5-5 0,-1-2 5 0,3 0 6 0,0-8 13 16,2 3 15-16,-1-5 23 0,-1-2 29 0,2-1 49 0,-1-2 59 0,-1-3 71 15,2 3 77-15</inkml:trace>
  <inkml:trace contextRef="#ctx0" brushRef="#br0" timeOffset="12943.67">20636 10558 21 0,'10'4'79'0,"-1"1"3"0,0-1 1 0,0-2 0 0,-3 0 2 0,3-1 0 15,-1-2 0-15,0-3 2 0,1 1 1 0,1-3-2 0,1-2 0 0,2 1-23 16,-1-3-35-16,1 0-15 0,3-2-7 0,-2 1-2 0,3-5 0 0,1 3-1 16,-1-3 1-16,0 2-1 0,0 1 2 0,-2-2-1 0,1-2 1 0,0 2 1 15,-2-1 3-15,2 0 0 0,-2 0 4 0,2-2 3 0,-3 0 2 0,1 3 1 0,0-4-1 16,-1 1 1-16,1-1-2 0,-3 2 1 0,3-1-1 0,-3 3 1 0,2-2-2 15,0 1 0-15,-4 1-2 0,4 2-2 0,-2-1-5 0,-2 2-3 0,2 2-1 16,0 0-2-16,-1 4 1 0,1-1-1 0,-2 1 0 0,1 3-1 0,2 2 0 0,-3 2-1 16,0 2 0-16,3 0 1 0,-3 3 2 0,0 3 0 0,3 1 0 0,-2 3 1 15,-2 2-1-15,3 2 2 0,-1 2-1 0,-2 1-3 0,0 3-1 0,2 1-5 16,0 2-6-16,-2 2-4 0,4 2-4 0,-2-3-4 0,-2 5-6 0,4 0-4 16,-2-2-2-16,-2 2-3 0,3-2-3 0,-1 0-2 0,-2 0-3 0,1-2 0 15,0 0 3-15,-1-1 1 0,0 0 0 0,2-2-2 0,-2 0-8 0,-2-1-7 16,0-1-9-16,2-2-1 0,-2 3-1 0,1-3 2 0,-1 3 1 0,-1-2 4 15,-2-1 1-15,3 0 2 0,-3 3 2 0,1-2 1 0</inkml:trace>
  <inkml:trace contextRef="#ctx0" brushRef="#br0" timeOffset="14679.08">24881 7701 57 0,'-5'5'108'0,"2"1"8"0,-3 0 1 15,3 0 4-15,-2-4 2 0,0 2 2 0,2-1-1 0,0-1 0 0,0 2 1 16,0-4 0-16,-2 2 0 0,4 1-28 0,-3 0-41 0,4 0-22 0,-3 0-16 0,3 2-4 16,-1 0 0-16,-1 0 2 0,0 0 2 0,2-2 3 0,-1 2 3 15,1-1 2-15,0 0 2 0,0-1 4 0,0-3 2 0,0 3 3 0,0 1 1 0,0-4 4 16,1 2 1-16,-1 1 1 0,2-2 3 0,0 0-1 0,-2 3 1 0,1-2 2 15,2 0 4-15,1 1 5 0,-3-2 4 0,4 1 5 0,-4 1 1 0,4-1 3 16,0 0 2-16,0 1 2 0,0-1 4 0,-1-1-1 0,4 2 1 0,-2-2-2 16,1 0-3-16,-1-1-2 0,2 3-4 0,0-3-4 0,0 2-5 0,-2 0-5 15,3 0-1-15,1-2 0 0,0 1-1 0,0-1 2 0,0 2-2 0,0-2 2 16,0 0 5-16,0 0 9 0,1 0 11 0,2 0 10 0,-2 0 13 0,0 0 8 0,3 0 6 16,-3-2 1-16,3 2-2 0,-1 0-4 0,0-1-2 0,1 1-5 0,-1-2-3 15,1 0-6-15,0 0-7 0,2 2-11 0,-2-3-12 0,2 3-15 0,-2-1-12 16,3 0-12-16,1-2-7 0,1 2-5 0,0-1-1 0,2 2-1 0,-1-3 1 0,0 1-1 15,3-1 2-15,0 1-2 0,1-1-3 0,0 0 1 0,0 1 1 0,-2-4-3 16,1 5 0-16,-1-3-1 0,-1 2-1 0,1-2 0 0,-1 1-4 0,0-3 0 16,-3 3 1-16,4-2-2 0,-2 2-1 0,2-2 1 0,-1-1 1 0,0 0 0 15,1 1-1-15,2-1-1 0,1-1 0 0,-2 0 0 0,4 0 0 0,-2 2 3 16,2-3 3-16,-1 1-2 0,1 2-3 0,0-3-2 0,0 2 1 0,2-1-1 0,-1-2 1 16,1 3 1-16,1 0 0 0,1-3 0 0,1-1-2 0,1 2 0 0,0-2 2 15,3-3-1-15,-2 4 1 0,0-1 2 0,1-2 0 0,-2 2 2 0,2 0 1 16,-1-1-2-16,-3 0-2 0,-1 1-2 0,0 3-2 0,0-1 1 0,-1-1 1 0,-1 0 1 15,-3 1-2-15,1 1 1 0,-6 0-3 0,2 1 2 0,-1 3 3 0,-3-3 0 16,0 1 0-16,-2 2 2 0,2 2 1 0,-1-1 2 0,-4 0 3 0,1 2 0 16,2 0 0-16,-2 0-1 0,2 2 2 0,-3-2 0 0,0 2 2 0,0-1-1 15,1 2-4-15,1 0 0 0,-1-2 1 0,-1 0 0 0,-2 2-1 0,3-2-2 16,-3 1-3-16,3-1 1 0,-1 1 0 0,0 0 1 0,1 0-1 0,12 0 5 16,-14 0-5-16,3-2 0 0,0 2 1 0,-1 0-1 0,2-1 2 0,-1 1 1 15,0 0 1-15,0-1-1 0,0-1 1 0,-1 4 1 0,0-3 0 0,1-1 0 0,-3 2 0 16,-1 0-1-16,2-1 1 0,-4-1-1 0,1 4 0 0,1-3-1 0,-2 1-1 15,-1 0-2-15,2-1 0 0,1 1 2 0,-3 1 0 0,1 0-1 0,0-3-3 16,1 4-1-16,-2 0 0 0,1-3 0 0,-1 3-1 0,4-2-2 0,-4 1 1 0,2-1-1 0,-2 2 1 0,2-3 0 16,1 3-1-16,-2 0 1 0,0-3 0 15,1 2 1-15,-2 1 1 0,2-1-1 0,1 0 0 0,-3 1-1 0,0 1-3 0,1-1-2 0,0-4-6 16,-4 4-10-16,2-1-12 0,-2-1-16 0,-2 1-27 0,-2-1-32 16,3-1-35-16,-4-1-33 0,0 0-40 0,0 0-45 0,-4 3-38 0,1-3-37 0,-2 1-35 15,-1 3-33-15,-1-1-9 0,-3 0 1 0,2 1 9 0,-4-2 12 0,-1 1 29 16,1 3 31-16,-2-4 34 0,0-1 33 0,-2-1 41 0,2 0 42 0,-3-3 43 15</inkml:trace>
  <inkml:trace contextRef="#ctx0" brushRef="#br0" timeOffset="32317.64">19245 11595 57 0,'1'-1'107'0,"1"-2"8"0,-2-1 5 0,0 0 5 0,-2-1 6 16,1 1 9-16,1 2 5 0,-2-3 11 0,0 1 11 0,1-1 11 0,-1 2 13 16,1-1-14-16,1 2-29 0,-5-2-11 0,4 0-5 0,-3 2 3 0,1-2 5 0,-2 0 4 15,2 1 8-15,-2-1 6 0,-1 0 8 0,-2 0 11 0,0-1 12 0,2 2 7 16,-1 0 6-16,-2 0-2 0,1-2-3 0,0 1-4 0,-1-1-8 0,0 2-6 15,-3-3-9-15,0 3-9 0,1-1-12 0,-1 0-13 0,-1 1-11 0,1-2-20 16,-3 1-19-16,0 4-18 0,2-4-18 0,-4 4-11 0,0-2-9 0,3 2-4 16,-7 0-4-16,3 2 0 0,0-1-1 0,-3 2 2 0,4 1 0 0,-4 0-1 15,-1 0-3-15,5 2 0 0,-4-1 2 0,3 1 1 0,1 1 2 0,1 1-1 16,1-1-2-16,2 2 0 0,1-4-1 0,0 2-1 0,4 0-3 0,-1-2 0 0,4 0-2 16,0-1-1-16,2 0 0 0,0 0-2 0,1-3-2 0,1 3-1 0,1-4-2 15,0 0-1-15,0 0 0 0,1 1 0 0,-1 1 0 0,0-2 2 0,4 2 2 16,-3-2 3-16,4 0 0 0,-3 1 1 0,1 2-1 0,-1-3 0 0,1 0-3 0,1 1 1 15,-2-1 0-15,-1 0 1 0,2 1 2 0,-1 0-1 0,-2-1-1 0,3 0-2 16,-1 4 2-16,1-2 0 0,-1 1 1 0,-1 1 1 0,3 0 1 0,-3 1 3 16,2 3 5-16,2-1 2 0,-4 2 1 0,1 4 0 0,-1 0 1 0,-1 3 1 15,2 2 2-15,-2 0-1 0,-2 4-2 0,1 3-3 0,-1 0-1 0,1 2 0 16,-4 1-2-16,1 0-1 0,0 4-3 0,1-1-3 0,-2 1 0 0,0 2-1 16,2 0-1-16,-3 2-1 0,2-1-1 0,0 1-1 0,-1 0 0 0,2 0 1 15,2-2 0-15,-3 3-1 0,1-3 2 0,2-1 1 0,-1-2 0 0,-1 1-1 0,3-2-2 16,0 0 0-16,3-2 0 0,-1-4 2 0,-1 1 0 0,1 1 1 0,1-7 1 15,0 1-1-15,0-2 1 0,1 0-1 0,1-2 1 0,-1-3-1 0,2 0 1 16,-1 0 0-16,1-4 2 0,-1 3-1 0,3-4 0 0,-2 0-1 0,2-1-2 0,-1-2 1 16,-1 3 1-16,5-4-2 0,-3 1-2 0,2-1 0 0,0-1 3 0,2 0-1 15,-3-2-3-15,5 2-1 0,1-1-1 0,-1 0 0 0,0 2-2 0,3-3 0 16,1-1-2-16,1 2-5 0,0 0-8 0,3-1-13 0,2 1-15 0,-3 0-28 16,2-1-31-16,2-1-57 0,2 2-68 0,0 0-81 0,0-1-89 0,1-1-62 15,2 0-49-15,0 0-22 0,3 0-10 0,-3 0-1 0,4 0 4 0,1-3 13 0,-1 0 18 16,3-2 23-16,4 0 32 0,0-3 56 0,3 1 70 0,4-4 83 0,-1-2 90 15</inkml:trace>
  <inkml:trace contextRef="#ctx0" brushRef="#br0" timeOffset="33144.87">24306 11102 28 0,'-2'1'102'0,"-1"1"17"0,0-1 12 0,0-1 10 0,1 2 11 0,2-2 8 15,0 0 10-15,-3 0 7 0,3 0 7 0,0 0 4 0,0 0 7 0,-2-2-18 16,2 2-27-16,0 0-19 0,0 0-15 0,0 0-3 0,0 0-3 0,0 0-2 0,0 0 2 15,0 0 5-15,3 0 5 0,1 0 10 0,0 0 11 0,0 0 13 0,1 0 14 16,-1 0 13-16,4 0 9 0,0 0 3 0,2 0-1 0,0 0-5 0,2 0-5 16,-1 0-7-16,3 0-10 0,0 0-11 0,2 0-12 0,-2 0-13 0,3-1-16 15,1 1-18-15,-1-2-17 0,-1 2-15 0,1 0-14 0,1 0-7 0,-2 0-5 0,-1 0-4 16,0 0-4-16,0 0 0 0,0 2-1 0,-2-1 0 0,1-1-1 0,-5 5-1 16,4-5 0-16,-5 4 1 0,0 0 0 0,0 1 1 0,-1-3 0 0,0 6-1 15,-3-2 2-15,0-1 3 0,1 3 1 0,-4 1 2 0,2 0 3 0,-1 2 1 16,1 2 2-16,-3-2 0 0,0 5 2 0,0 0 1 0,-3 3 1 0,1 1 1 15,-1 1-1-15,2 2 0 0,-3 3-2 0,-1-1-2 0,2 3 1 0,-2 0-3 16,2 3-2-16,-3 0-2 0,3 0-5 0,0 3-2 0,0 2 0 0,-1-4-3 0,1 4-4 16,2-2-2-16,1 1 0 0,-2 0 0 0,2 0-3 0,2-3-1 0,-2-1-4 15,1 2-2-15,2-4-2 0,-1-2 1 0,1-2 1 0,1-2-1 0,-1-1-1 0,3-2 2 16,-3-4 2-16,0-1 0 0,0 1-1 0,4-3-2 0,-4-1 1 0,0-2 0 16,2-1 3-16,-1-1 1 0,-1-2 1 0,1-1-1 0,-3 0-2 0,3-1 3 15,-4 1 1-15,1-4 2 0,-1-1 2 0,0 0 3 0,0 0 1 0,0 0 5 16,0 0 6-16,0 2 4 0,-1-1 1 0,-3 1 2 0,-1-2 1 0,1 2 1 15,-4-1-2-15,-2 1-1 0,-2 0-6 0,-2-1-2 0,-7 4-6 0,2-1-4 16,-5 0-5-16,-1 0-8 0,-3 3-10 0,-4-3-9 0,2 1-7 0,-5 2-13 0,2-3-14 16,-2 0-13-16,-1 2-17 0,1-3-15 0,-3 0-16 0,3-3-31 0,1 0-38 15,-3 0-60-15,4-5-71 0,1-2-83 0,1-1-87 0,1-4-44 0,1-3-28 16,4-3-2-16,1-5 3 0,2-5 12 0,1-3 14 0,1-2 16 0,6-6 17 0,0-3 32 16,1-3 40-16,5-3 61 0,3-3 72 0,3-1 86 0</inkml:trace>
  <inkml:trace contextRef="#ctx0" brushRef="#br0" timeOffset="33972.06">25868 9798 115 0,'3'-3'153'15,"-1"0"19"-15,-2-1 14 0,-4 0 12 0,1 0 10 0,0 1 8 0,-2-4 5 0,-2 1 7 16,0-1 7-16,1 0 9 0,-1 0-7 0,-2-1-14 0,3 1-35 0,-1 1-46 16,-2-1-22-16,0 1-10 0,-3-2-6 0,4 2-1 0,-4-1 6 0,-1 1 5 15,0-3 5-15,-1 4 3 0,-2-1 5 0,1-3 4 0,-1 2 7 0,-2 3 6 16,1-3 0-16,0 1-3 0,-1 0-1 0,2 1-3 0,-1 2-7 0,3-1-10 0,0 0-11 16,3 3-12-16,-1-3-7 0,0 2-8 0,4 2-12 0,1-2-13 0,0 2-13 15,4 0-15-15,-2 0-4 0,2 0-2 0,3 0-6 0,-4 0-4 0,4 0-2 16,0 2-2-16,0-2-2 0,-1 2-1 0,1-2-4 0,0 0-3 0,0 0 0 0,1 5-1 15,-1-4 1-15,0 2 1 0,4 1 2 0,-3-1 2 0,1-1 3 0,0 3 4 16,1 0 1-16,-3 0 1 0,1-2 0 0,4 4 1 0,-4 0 4 0,2 1 3 16,-1 1 1-16,0 0 3 0,-1 3 3 0,3-1 3 0,-3 3 3 0,1-1 0 0,-2 5-1 15,1-3 0-15,-1 3 0 0,0 3-1 0,-1 0 4 0,1 6 3 0,-3 1 1 16,-1 0 0-16,3 3 0 0,-4 4 2 0,2 3-4 0,-3 4-3 0,1 3-1 16,-2 3-4-16,3 4-1 0,-3 4-1 0,0 3-2 0,-1 5-3 0,0 3-3 15,1 3-3-15,-2 3-1 0,-1 1 1 0,4 3-3 0,-4 1-4 0,3 1-1 16,-1 2 4-16,1 0-4 0,-1 0 0 0,1-1-2 0,-1 2-1 0,1-3 4 15,-1 1 5-15,1-1 5 0,0 0 7 0,-1-3 3 0,3-1 8 0,-2 0 5 16,2-2 5-16,-1-1 6 0,1-5 4 0,2-1 5 0,-1-1 5 0,1-3 3 0,2-2 5 16,-1-1 3-16,2-3-2 0,0-3-2 0,2 1-1 0,-2-3-8 0,1-2-6 15,2-1-5-15,1 0-2 0,-3-2-7 0,2-2-13 0,1 0-33 0,1-5 0 16,-2 2 0-16,0-3 0 0,1 0 0 0,-1 1 0 0,2-3 0 0,-1-1 0 0,-1 1 0 16,2-3 0-16,-4 1 0 0,2-2 0 0,2-2 0 0,-4 1 0 0,2-2 0 15,-1-2 0-15,0-2 0 0,-1-2 0 0,-1 0 0 0,2-2 0 0,0-1 0 16,-2-2 0-16,3-1 0 0,-3-2 0 0,0-2 0 0,1-2 0 0,-1-1 0 15,2-2 0-15,0-2 0 0,-2-1 0 0,0 0 0 0,0-5 0 0,1 2 0 16,-1-2 0-16,0 0 0 0,0 0 0 0,0 0 0 0,0 0 0 0,0 0 0 16,2-2 0-16,-2 2 0 0,0 0 0 0,0 0 0 0,1-2 0 0,-1 2 0 0,0 0 0 15,0 0 0-15,0 0 0 0,0 0 0 0,0 0 0 0,0-1 0 0,2-1 0 16,-2 2 0-16,3-3 0 0,-3 3 0 0,1-2 0 0,2 0 0 0,-1 0 0 16,1 1 0-16,2 0 0 0,2 1 0 0,1-3 0 0,2 2 0 0,2 0 0 0,3-3 0 0,0 1 0 0,3 0 0 0,2-1 0 0,3 0 0 0,3-2 0 15,-1 1 0 1,2-1 0-16,3 0 0 0,-2 1 0 0,4-1 0 0,-1-1-40 0,4 0-106 15,0 3-55-15,0-1-72 0,1-2-84 0,-1 2-91 0,3-1-92 0,-3-2-41 16,1 3-16-16,-1-1 2 0,0 1 7 0,-4-2 15 0,1 1 16 0,0-2 24 16,-2 2 23-16,-2-1 44 0,0-4 53 0,3-1 72 0,-5-4 84 0,3-2 89 15</inkml:trace>
  <inkml:trace contextRef="#ctx0" brushRef="#br0" timeOffset="35096.21">28235 9299 18 0,'1'-5'96'0,"3"-3"10"0,-3 3 10 16,-1-1 6-16,0-1 10 0,-1 1 7 0,1-1 7 0,-4 2 5 0,3-2 7 15,-1 1 8-15,0 0 1 0,1 1 0 0,-1 3-19 0,2-2-24 0,-1 1-6 16,1 3 0-16,0 0 3 0,0-3 2 0,0 3 2 0,0 0 2 0,0 0 2 16,0 0 3-16,1-3 5 0,-1 3 5 0,2-1 9 0,-1-3 10 0,3 4 11 15,-1 0 12-15,2-3 3 0,0 3 1 0,-1-2-5 0,5 1-5 0,1-1-7 16,1 1-6-16,2-1-7 0,-2 0-6 0,3 1-10 0,0-2-10 0,4 2-16 0,-2 0-19 16,2-1-19-16,2 0-19 0,0 1-14 0,2-3-11 0,1 4-7 0,2-3-5 15,0 3-3-15,0-3-4 0,4 0-1 0,-1 3 0 0,0 0-1 0,3-3 0 16,-3 3-2-16,-1 0-1 0,3 0-2 0,-1 0-2 0,-1 0 0 0,1 0 1 0,-3 3 1 15,3-3 0-15,-2 0-1 0,-2 3 2 0,2-3-1 0,-3 1-2 0,-1 1-2 16,-1 0-2-16,2-1 0 0,-5 3 1 0,2-1 1 0,-5-1 0 0,1 0 0 16,-3 2-1-16,0 0-1 0,-2 0 1 0,-2-2-2 0,-2 1-2 0,0 1 0 0,-1 0-1 15,-1-3 3-15,0 3 2 0,-1-2-1 0,0 1 1 0,-4 2-2 0,3-4-2 16,-1 2 0-16,-2 1 2 0,1-2 1 0,0 0-1 0,0 4 2 0,0-3 1 0,0 0-1 16,-1 1 1-16,1 0-2 0,-2-2 0 0,1 1 0 0,1 3-1 0,0-1 3 15,-2-1 1-15,3 1 1 0,-3 3 0 0,1-2 2 0,-1-2 1 0,4 5 1 16,-3-2 2-16,2 1-1 0,1 0 1 0,-3 1-1 0,4 1 0 0,-4 0 1 15,2-1-2-15,-1 2 2 0,1 0 2 0,0-2 1 0,-1 5 0 0,1-3-2 16,1 2 0-16,-1 1 1 0,1 0 0 0,-1 3 3 0,0-2 1 0,2 2 4 0,-2 3 3 16,2 0 2-16,-1 2 3 0,0 3 1 0,2-1-2 0,-1 2 2 0,-2 3 2 0,4 2-1 15,-2 2 1-15,1 1 1 0,1 3 2 0,-2 2 0 0,2 1 1 0,-2 2 0 16,1 3-2-16,0-1 0 0,-1 5-1 0,0 1-2 0,-2 2 3 0,-2 0-1 16,3 2-2-16,-4 3 2 0,1 0 0 0,-1 0 0 0,-1 3 0 0,1 1 0 15,-2 1 1-15,0-2 0 0,1 4-1 0,-1-3 2 0,-1-1 2 0,0 1 0 16,1 1 0-16,-1-2 0 0,1-1 2 0,1-2 0 0,-4-2 0 0,5 2-2 0,-1-3-2 15,1-1 0-15,0 2 2 0,0-4 0 0,0 3 5 0,0-1-3 0,0 0 0 16,1 2-2-16,-1-4-31 0,0 2-7 0,5-2 0 0,-5 3 0 0,1-1 0 0,1-1 0 16,-2-2 0-16,1 0 0 0,-1-3 0 0,0 1 0 0,2-3 0 0,0 1 0 15,-2-8 0-15,0 4 0 0,0-3 0 0,1-4 0 0,-1 0 0 0,0-1 0 16,2-3 0-16,0-3 0 0,-2 1 0 0,1-4 0 0,1-1 0 0,-2-2 0 0,1-1 0 16,-1 0 0-16,2-5 0 0,0 1 0 0,-2-2 0 0,0-2 0 0,1 1 0 15,-1-2 0-15,0-1 0 0,0-2 0 0,0-2 0 0,-1 2 0 0,1-4 0 16,-2 2 0-16,0-2 0 0,2-1 0 0,-1-2 0 0,-1 3 0 0,1-2 0 0,-3 1 0 15,3 0 0-15,-1-2 0 0,-1 2 0 0,1 0 0 0,-2-1 0 0,2 0 0 16,-1-1 0-16,0 1 0 0,1 0 0 0,1-2 0 0,-2 3 0 0,1-4 0 16,0 2 0-16,2-2 0 0,-1 2 0 0,1-2 0 0,-4 0 0 0,3 1 0 0,1-1 0 15,-3 0 0-15,0 2 0 0,1-2 0 0,-1 0 0 0,0 0 0 0,0 2 0 16,-1-2 0-16,1 2 0 0,-2-2 0 0,2 1 0 0,-3-1 0 0,2 0 0 16,-1-1 0-16,-2 1 0 0,2 0 0 0,-1-2 0 0,-1 0 0 0,0 0 0 0,1 1 0 15,-2-3 0-15,-2 1 0 0,1 2 0 0,-1-4 0 0,-2 1 0 0,1 1 0 16,-5-2 0-16,2 2 0 0,-5-4 0 0,-1 1 0 0,-2-3 0 0,1 0 0 15,-5 0 0-15,1-2-124 0,-2 2-447 0,-2-3-67 0,1-3-38 0,-4 5-10 16,1-2 3-16,-3 2 15 0,-2 2 18 0,-3 1 27 0,-3 2 34 0,1 2 35 16,-4 3 41-16,-2 2 70 0,0 3 82 0,1 1 104 0,-3 1 114 0</inkml:trace>
  <inkml:trace contextRef="#ctx0" brushRef="#br0" timeOffset="36913.58">30248 9318 85 0,'1'-5'121'0,"1"2"9"0,-1 0 3 0,-1-3 5 0,0 2 5 16,0 1 6-16,0-5 4 0,0 3 4 0,0-1 4 0,0 1 3 0,-1 1 4 15,-1-1-29-15,2-1-44 0,0 1-23 0,0 2-11 0,2-3-3 0,-1 4 2 16,-1-2 2-16,2 2 3 0,0-1 1 0,-1 2 3 0,2-3 1 0,-1 3 3 15,1-2 1-15,-2 2-2 0,3-2 0 0,-1 1-1 0,-2 1-1 0,3-2-4 0,-4 2-2 0,0 1-5 0,3 0-4 0,-3 0-9 16,5 0-5-16,-1 4-5 16,1-3-3-16,-2 4-6 0,0 0-2 0,0 1 0 0,2 3-1 0,2 1 0 0,-1 1 3 15,-2 1 3-15,1 0 5 0,2 3 6 0,-4 2 7 0,2-1 5 0,1 4 6 16,-3 2 12-16,2 1 12 0,-2 0 16 0,2 4 13 0,-4 1 15 0,3 5 6 16,-1 1 2-16,-2 1 1 0,4 2 0 0,-5 3-3 0,1 4 0 0,-1 0-4 15,0 3 0-15,-1 3-7 0,1 0-8 0,-3 3-13 0,1 1-13 0,1 3-13 16,-2-1-14-16,3 0-6 0,-2 4-2 0,2-3-2 0,0 3-3 0,2 0-1 15,-2 0 0-15,1 2-3 0,1 0 1 0,1 1 1 0,1 1 4 0,-1 0-1 0,1 1-2 16,-1 0-3-16,2 0 0 0,-4 0-1 0,3 0 0 0,-1-1 0 0,2-2-2 0,-3-1-2 16,2-1-2-16,-1-4-1 0,-2 2-2 0,1-6-1 0,0-1-2 0,-2-2 2 15,3-2 0-15,-3-3 1 0,1-2 1 0,1-3 1 0,0-2-1 0,-1-1-1 16,1-2 1-16,-1-3-2 0,3 2 0 0,-3-4-2 0,4-1-5 0,-4-1-2 16,1-2-3-16,-1-2-3 0,3 0-2 0,-1 2-2 0,-2-4-2 0,1 1-1 15,0-4-1-15,-1 0 0 0,1 1-2 0,0-1-2 0,-2-2-2 0,0-1 0 16,1 1 1-16,-1-1 1 0,0-4 0 0,0 2 0 0,-1-4 0 0,1 0 0 0,0-1-2 15,-2-2 0-15,2 1-1 0,-2-3 2 0,2 0 0 0,-1 0 2 0,1-1 2 16,0-3 1-16,-2 3 0 0,0 0 0 0,1-3 2 0,1 0 0 0,0 0 2 16,0 2 3-16,0-2 0 0,0 0 1 0,0 0-1 0,0 0 0 0,0 0 0 0,0 0-2 15,0 0-3-15,0 0 1 0,0 0 0 0,0 0 0 0,0 0-3 0,-3 3-1 16,3-3 0-16,-2 3-2 0,0-2-2 0,1 1-1 0,-1 1 0 0,1-2-3 16,-4 3 2-16,4-3-1 0,1 2 0 0,-4-2 0 0,4-1-1 0,0 0-2 15,0 0 0-15,0 0 0 0,0 0-1 0,0 0 0 0,0 0 0 0,0 0 2 16,4 1 1-16,-4 1 1 0,4-2 1 0,-1 4 1 0,0-2 2 0,4 1 0 15,-1-2 1-15,2 3 0 0,1-1 1 0,3 2 0 0,2 1-1 0,-1-1 2 16,4-3 3-16,-1 3-4 0,2 0 1 0,2 1-2 0,0-1-1 0,1-1-2 16,1 2-1-16,0-1 1 0,2-2-2 0,-2 2-2 0,-1 0-3 0,1 0-10 0,-2 0-14 0,-1 0-20 15,2 1-19-15,-4 1-25 0,2 0-30 0,-2 1-53 0,-2 0-67 16,0 0-76-16,-2 1-85 0,-2 2-68 0,2-4-59 0,-5 2-27 0,0-2-9 16,-1-1 3-16,0-2 11 0,-2-1 17 0,-5-3 19 0,3-3 27 0,2-5 29 0,-2-1 55 15,-2-5 66-15,3-2 79 0,2-6 83 0</inkml:trace>
  <inkml:trace contextRef="#ctx0" brushRef="#br0" timeOffset="37380.83">30501 9424 13 0,'0'-4'62'0,"0"0"8"16,1 0 9-16,-1 0 7 0,0-3 9 0,0 4 6 0,-1-3 9 0,1-1 6 0,-3 2 5 16,3-1 8-16,-4-2-5 0,3 2-12 0,-1-1-5 0,0 3 0 0,1-4-1 15,-1 2-2-15,2 1-3 0,0 0-2 0,0 0-4 0,0 2-7 0,0 3-3 16,0-4-5-16,0 4-7 0,0-1-7 0,0 1-1 0,0 0 3 0,0 0 1 16,3 0 1-16,1 0 7 0,-3 1 5 0,4-1 7 0,-2 2 3 0,3 1 4 15,1 1 6-15,-2-3 8 0,-1 4 5 0,3-3 6 0,0 3 6 0,0-2 1 16,1 0-2-16,-2 2-7 0,2-1-10 0,0-1-11 0,0 0-13 0,0 0-10 0,1-1-9 15,1 2-9-15,-2-1-9 0,1-1-8 0,4 2-7 0,-4-3-14 0,4 0-16 16,-2-1-23-16,2 2-28 0,1-2-36 0,-1-2-38 0,2 0-41 0,0-2-43 16,2 0-45-16,-1-2-45 0,3-1-24 0,-2 0-12 0,4-3-5 0,-3 1-4 15,3-3 5-15,1 1 7 0,0-1 19 0,2-2 23 0,-2 2 32 0,4-1 37 16,-3-1 40-16,2-1 42 0</inkml:trace>
  <inkml:trace contextRef="#ctx0" brushRef="#br0" timeOffset="38180.51">31693 8936 114 0,'0'0'141'0,"1"4"18"0,-1-4 16 16,0 0 11-16,0 0 10 0,0 0 8 0,0 0 5 0,0 0 6 0,0 0 3 0,0 0 4 16,0 0 4-16,0 0-29 0,0 0-46 0,-1 0-24 0,1 0-12 0,0 0-8 15,-3 0-7-15,3 0-1 0,0 0 1 0,0 0 6 0,-4 0 7 0,4 0 10 16,0 0 12-16,0 0 7 0,0 0 8 0,0 0 6 0,2 4 5 0,0-3-2 15,1 1-4-15,-2 0-3 0,3-1-5 0,0 0-4 0,4 2-9 0,-2 2-8 0,2-3-6 16,4 2-11-16,-2 1-11 0,3-2-12 0,3 2-12 0,-3 0-10 0,4 0-10 16,-3 3-5-16,3-6-3 0,1 3-4 0,1 0-7 0,0-2-1 0,0 2-4 15,1-1-3-15,0-1-4 0,-2 1-4 0,3-1 0 0,0 1-3 0,-3-4 3 0,1 4-1 16,-1 0 0-16,1-3 0 0,-2 3 0 0,1-1 2 0,-2-1-2 0,-1 0-1 16,0 2 1-16,-1-2-1 0,-1 1-1 0,-1-1 0 0,-3-1 0 0,3 1 0 15,-2 1 1-15,-2-3-1 0,1 2-2 0,0 0 0 0,-3-2 0 0,-1 1-2 0,1 2 0 16,-2-3-1-16,0 0 2 0,1 1-2 0,-2-1 1 0,-3 0 0 0,1 0-3 15,-1 0 0-15,2 2-1 0,-2-2-1 0,2 2-2 0,-2-2 0 0,1 2 1 0,-1-2 0 16,0 3 0-16,0-1 0 0,0 2-1 0,0-1 0 0,2 3 0 0,-2-3 0 16,2 2 0-16,-2 1 0 0,1 2-2 0,1-3 2 0,-1 6 0 0,-1-3-1 15,2 4 1-15,0-2-1 0,-1 1 2 0,1 3 0 0,-2-1 1 0,1 1-1 16,1 1 1-16,0-1 0 0,-2 3 1 0,2-1 1 0,2 5 2 0,-3-1 2 0,2-1 1 16,-1 3-1-16,3 2 3 0,-4 0 0 0,3 1-1 0,0 4 0 0,0 0-1 15,2 0 1-15,-3 2 2 0,0 0 1 0,0 1 2 0,0 1 0 0,-1 0-1 0,1 1-1 16,0-1 0-16,1 2-1 0,-3 0 1 0,5 0-1 0,-3 1 1 0,1 1-2 15,-1 0 2-15,-2 0-2 0,3 1 0 0,-3-1-3 0,3 1-2 0,-1-1 1 16,-2-1-2-16,-1 1 2 0,3 0-1 0,-1 1 2 0,-1-1-1 0,1 0 5 16,-1 1 4-16,-1-1 2 0,4 2 2 0,-4 1 2 0,3 2 1 0,-3 0 3 15,1 1 0-15,1 0 2 0,-2 4 3 0,2-2 1 0,-2 1-3 0,0 1 2 0,1 0 0 16,-1-1-3-16,0 0-2 0,0-2-2 0,0 1 2 0,2 1-1 0,0-4 3 16,-2 0 2-16,3-1 3 0,-2 1 1 0,4-4 1 0,-4 0 2 0,2-2-39 0,1 2-3 15,-3-1 0-15,4 0 0 0,-2 1 0 0,1-2 0 0,-1-1 0 0,0 1 0 16,0 0 0-16,0-2 0 0,-2-1 0 0,-1 3 0 0,4-3 0 0,-4 0 0 15,0-1 0-15,0 0 0 0,0-1 0 0,-2 0 0 0,0 0 0 0,1-1 0 16,1-2 0-16,-3 0 0 0,3 1 0 0,-3-1 0 0,1-2 0 0,1 3 0 16,1-2 0-16,-3-2 0 0,1 0 0 0,0 0 0 0,2-1 0 0,-1 1 0 0,-1-2 0 0,1 1 0 15,1-4 0-15,-2 0 0 0,0 1 0 0,2-2 0 0,0 0 0 16,0-3 0-16,0 4 0 0,0-6 0 0,0 1 0 0,0-1 0 0,2 2 0 0,0-1 0 16,-2-1 0-16,0 1 0 0,1-4 0 0,1 1 0 0,-2 0 0 0,1-1 0 15,-1-1 0-15,2 0 0 0,-2-1 0 0,2-1 0 0,-2-2 0 0,0 1 0 16,1-2 0-16,-1 0 0 0,0 1 0 0,0-4 0 0,0-2 0 0,0 3 0 0,0-3 0 15,0 0 0-15,0 0 0 0,0 0 0 0,0 0 0 0,0 0 0 0,-1 2 0 16,1-2 0-16,-4 0 0 0,1-2 0 0,-2 2 0 0,0-1 0 0,-2-1 0 0,-3 0 0 16,1 2 0-16,-4-5 0 0,-1 2 0 0,-3-2 0 0,-3 2 0 0,-2-2 0 15,-3 0 0-15,-3 2 0 0,-2-5 0 0,-3 5 0 0,-6-1 0 0,1 1 0 16,-4 1 0-16,-3 0 0 0,-2 2 0 0,-2 2-245 0,-5-2-294 0,1 3-71 16,-1 2-47-16,-3-1-14 0,-3 4 3 0,1-2 12 0,-2 3 17 0,-1-3 25 0,2 2 32 15,0 1 35-15,0 1 39 0,0-2 65 0,1 0 80 0,4-1 98 0,2-3 110 16</inkml:trace>
  <inkml:trace contextRef="#ctx0" brushRef="#br0" timeOffset="39303.01">20323 13125 31 0,'-2'2'147'0,"-1"-1"16"16,0 1 14-16,0-2 9 0,-5 0 12 0,5 0 11 0,-3 0 5 0,-1 0 9 15,2 0 2-15,-1 2 4 0,2 0 1 0,-3 2 2 0,4 3-44 0,0 1-63 16,-1 3-28-16,3 1-10 0,-2 2-9 0,1 3-6 0,-1 2-8 0,0 1-5 16,2 3-6-16,1 5-6 0,-4-3-2 0,3 3-4 0,-1 1-1 0,-1-1 0 0,1 0-3 15,-1 2-4-15,0-2-4 0,0-2-5 0,-2 3-5 0,2-2-5 0,1-2-5 16,-1-3-6-16,2 1-5 0,-1-3-3 0,2 0-10 0,-2-3-17 0,2-4-21 16,0 0-27-16,2-3-25 0,0-1-27 0,-1-3-24 0,1-2-23 0,-1-4-27 15,3-2-31-15,2-4-14 0,-3-1-10 0,2-3-2 0,-1-4-1 0,3 0 11 16,-1-5 15-16,0-3 20 0,2 1 26 0,-3-5 24 0,2 0 27 0,2-3 23 15,-3 1 24-15</inkml:trace>
  <inkml:trace contextRef="#ctx0" brushRef="#br0" timeOffset="39469.01">20508 13249 25 0,'14'-4'103'0,"4"1"8"15,-6 1 6-15,1 2 7 0,-4 0 6 0,1 2 3 0,-1 1 6 0,-1 1 6 16,0 5 3-16,0 1 5 0,3 0-1 0,-1 3-6 0,-1 2-27 0,4 2-36 16,-5 2-17-16,3 0-6 0,-2 0-5 0,2-1-5 0,-3 2-7 0,1 1-3 0,1-3-5 15,-2 1-6-15,-1-3-5 0,0 0-4 0,0-1-5 0,-3 0-5 0,1-2-3 16,0 0-6-16,1-2-13 0,-3-3-11 0,2-1-16 0,-3-2-17 0,1 0-15 15,-2-3-18-15,-1-2-21 0,4-2-26 0,-4 2-16 0,3-7-12 0,-1 1-4 16,1-5-3-16,-2 2 0 0,4-5 3 0,-4 0 6 0,2-2 14 0,1 0 15 16,-3-1 14-16,2-1 19 0,1 0 16 0</inkml:trace>
  <inkml:trace contextRef="#ctx0" brushRef="#br0" timeOffset="39626.19">20880 13275 4 0,'0'-6'115'0,"0"4"19"0,-4-3 12 0,-1 3 11 16,2 0 7-16,-4 2 8 0,0 0 4 0,-1 2 6 0,0 1 5 15,-2 1 5-15,-2 1 2 0,3 1 0 0,-2 4-28 0,0 1-45 16,-2 0-23-16,4 2-14 0,-3 2-9 0,-2 0-12 0,3 4-6 0,0 1-7 0,-1 0-5 15,0 0-4-15,0 0-6 0,1 1-5 0,-1 2-4 0,3-4-4 0,0 3-5 16,2-3-7-16,-1 1-7 0,2-1-9 0,3-2-19 0,2-2-24 0,-3-2-24 16,4 1-27-16,0-5-30 0,4 0-30 0,-3-3-25 0,5-1-20 0,-1-2-9 15,1-1-5-15,1-4 0 0,1 1-1 0,1-4 2 0,0-3 6 0,1-2 17 16,2-3 23-16,0-1 24 0,2-3 29 0</inkml:trace>
  <inkml:trace contextRef="#ctx0" brushRef="#br0" timeOffset="39923.19">21181 13206 105 0,'15'-4'129'0,"-3"4"9"0,-4 0 11 16,0 1 1-16,-3 3 3 0,-2 2 3 0,2 4 3 0,-4 2 1 0,-1-1 3 16,0 6 1-16,0 0 3 0,0 3-31 0,0 2-48 0,-1 2-23 0,-4-1-11 0,4 1-2 15,-2-1 2-15,-1 2 6 0,-1-1 8 0,1-1 10 0,-3-1 6 0,1-2 2 16,2-2 5-16,-3 1 5 0,2-3 5 0,0-2 4 0,2 0 2 0,-3-3 3 16,5-2-1-16,-3-1-4 0,4-4-5 0,-1 2-10 0,-1-5-8 0,2-1-11 15,0 0-10-15,0 0-7 0,3 0-5 0,-1-3-7 0,1-2-10 0,3-1-7 16,-3 1-6-16,4-3-3 0,-1-2-5 0,2 0-1 0,1-1-3 0,1-1 0 15,0-1 1-15,2 2 1 0,-1-3 3 0,3 2 2 0,-1 1 1 0,0-1 5 0,1 1 3 16,-1 2 5-16,1 0 2 0,-1 3 2 0,-1-1 2 0,-1 2 0 0,1 2 3 16,-2 0 2-16,1 1 3 0,-2 2 4 0,1 0 1 0,0 2 2 0,0 1 2 15,-1 0 0-15,-1 0-2 0,0 2-4 0,-2 3-6 0,3-1-2 0,-1 2-3 0,-1 0-2 16,-1 2-3-16,3 0-8 0,-1 1-8 0,-1 1-26 0,-1 4-34 0,1-2-45 16,0 2-52-16,-2 2-57 0,0 0-60 0,0 0-44 0,-2 5-38 0,-2 2-14 15,1-2-10-15,-2 3-1 0,-2-2-6 0,1 2 3 0,-1-3 4 16,-1 2 22-16,0-2 31 0,0-4 41 0,-1-4 49 0,3-1 54 0</inkml:trace>
  <inkml:trace contextRef="#ctx0" brushRef="#br0" timeOffset="40645.94">26842 13952 91 0,'-5'0'127'0,"4"0"15"0,-1-2 13 0,1 0 9 0,-3 1 9 15,4 1 9-15,0 0 4 0,0 0 3 0,0 0 5 0,-1 0 3 0,-3 0 0 16,4 0-29-16,0 0-47 0,-1 3-24 0,-1-1-12 0,2 2-6 0,0 1-7 16,0-1-3-16,-1 3-2 0,-1 2-1 0,0 2-3 0,1 4-1 0,-1-3-2 0,1 5 1 15,-4 2-3-15,4 1-2 0,-2 1 2 0,-2-2-4 0,1 0-4 0,1 1-6 16,2 1-3-16,-4-1-6 0,2-2-4 0,-2 0-3 0,4-3-2 0,-3 3-1 15,1-5-1-15,2-1-1 0,-3-1 2 0,3-1-2 0,-1-1-2 0,1-4 0 16,1 0-2-16,-2 0-1 0,2-5 0 0,0 0-1 0,0 0 2 0,2-3-2 16,1 1 1-16,0-3-1 0,0-2 0 0,4-2 0 0,0-4 2 0,0 0 0 15,1-3 2-15,1-1 1 0,4-4-1 0,0 0 2 0,0-1 2 0,0-1 4 0,3-1 3 16,-2 0 5-16,3 2 3 0,0 0 8 0,1 2 9 0,-2 0 7 0,2 3 8 0,-2 0 3 0,1 5 2 0,-3-2 1 0,3 5 5 16,-4-2-2-16,0 4-3 15,0 1-4-15,-1 2-6 0,-2 3-3 0,-1 1-5 0,2 1-7 0,-3 3-13 16,-2 1-8-16,2 1-7 0,-3 3-4 0,1 0-2 0,-3 4-2 0,1 0-1 0,-1 2-2 15,-2-1 0-15,-1 1-2 0,0 3-3 0,0-2-3 0,-1 2-1 0,-1-1-3 16,1 1 1-16,-3-1-6 0,3 0-10 0,-1-3-16 0,-1 1-19 0,0-1-23 16,2-2-25-16,-1-2-25 0,2-1-24 0,-2-2-32 0,2-3-36 0,0 0-35 15,0-4-39-15,0 0-37 0,0 0-40 0,0 0-11 0,0 0-1 0,0-9 10 0,-1 0 18 16,1-1 20-16,0-3 22 0,0 2 26 0,0-4 24 0,0-1 31 0,1 0 39 16,-1-1 38-16</inkml:trace>
  <inkml:trace contextRef="#ctx0" brushRef="#br0" timeOffset="40815.9">27428 13973 37 0,'15'6'156'0,"-4"-1"22"0,1-1 14 16,-2 0 9-16,0 0 5 0,-1 3 5 0,-1-2 5 0,-3 2 5 0,1 1 7 15,2-1 5-15,0 3 4 0,-2-1 4 0,2 1-47 0,0 1-70 0,1-1-36 16,-2 1-21-16,1-1-12 0,1-1-9 0,-3 1-8 0,2-1-4 0,-1-4-8 16,0 4-10-16,0-2-24 0,-1 0-30 0,-1-2-32 0,0 0-35 0,1-1-36 15,-3 1-37-15,0-1-28 0,0 1-22 0,-3-5-10 0,0 0-4 0,0 0-2 0,0 0 0 16,0 0 3-16,4-3 4 0,-3-3 18 0,1 1 25 0,-2-4 28 0,0-1 29 15,0-2 35-15</inkml:trace>
  <inkml:trace contextRef="#ctx0" brushRef="#br0" timeOffset="40955.9">27681 13882 6 0,'0'-1'132'0,"-1"-3"28"0,1 4 16 0,-5 1 12 0,-1 2 7 16,1 0 6-16,-1 3 3 0,-1-1 0 0,-1 3 1 0,-1 3 1 0,0-1 1 16,0 3 1-16,0 2-40 0,1 1-57 0,0 1-36 0,-1 1-24 0,-2 2-17 15,1-2-10-15,1 2-8 0,-2 2-6 0,1-2-1 0,1 2-3 0,-1 0-4 16,1-2-7-16,1-1-20 0,-1 2-23 0,2-2-30 0,1-2-31 0,-1 0-37 15,4 0-34-15,0-1-18 0,0-3-6 0,0 0-6 0,1-3 0 0,2-2 0 16,0-8 0-16,0 0 3 0,0 0 5 0,0 0 18 0,5-6 26 0,-1 0 28 0</inkml:trace>
  <inkml:trace contextRef="#ctx0" brushRef="#br0" timeOffset="41308.48">27952 13958 31 0,'17'-6'158'0,"0"1"34"0,-5 1 14 15,-1 1 8-15,0 0 2 0,-3 3 0 0,-3 0 1 16,-1 3 0-16,4 2 2 0,-2 0 0 0,-1 1-1 0,2-1 0 0,-3 2-47 15,2 4-68-15,1-2-42 0,-2 3-32 0,-1 1-13 0,-2 1-7 0,0 3 0 16,-4-2 3-16,0 1 5 0,-2 2 6 0,-3 0 6 0,0 2 11 0,-1 1 7 16,0-2 9-16,-2 1 10 0,1 1 6 0,-1-2 13 0,0 0 8 0,1 0 12 0,1-1 11 15,0-2 10-15,0 0 12 0,2-4 2 0,2 2 5 0,-1-4-3 0,0-2-4 16,2 1-4-16,-1-4-6 0,3-1-9 0,1-1-10 0,0-3-9 0,0 0-14 16,0 0-11-16,0 0-9 0,1-3-13 0,3 0-13 0,-1-2-11 0,2-2-7 0,0 2-6 15,4-6-8-15,-1 0-2 0,1-3-1 0,1-1 0 0,2-2-2 0,1 1 2 16,3-1-1-16,-3 0 0 0,4 1-2 0,-3-1 1 0,5 1 0 0,-1 1-1 15,-3-1-4-15,4 3 1 0,-1 1 3 0,-1 3 1 0,-1 0-1 0,-1 0 5 16,2 3 5-16,-2 2 3 0,0 1 4 0,-1 1 3 0,-2 4 2 0,1 0 2 16,0 1-3-16,0 2 3 0,-1 2 2 0,-3 3 0 0,0-1 4 0,0 5-2 15,-1 1-1-15,-2 2-7 0,1 1-8 0,-3 2-13 0,2 0-17 0,-1 2-26 16,0 1-35-16,0 2-41 0,-2-2-43 0,2 3-56 0,-2-2-58 0,1-1-58 0,1 3-59 16,-2-1-25-16,4-2-12 0,-2 0-4 0,-1 3 3 0,2-5 8 0,1-1 11 15,-1 1 27-15,2-3 30 0,3-3 39 0,0-1 45 0,4-3 55 0,0-3 59 16</inkml:trace>
  <inkml:trace contextRef="#ctx0" brushRef="#br0" timeOffset="41961.07">30491 13565 8 0,'3'0'106'0,"2"-1"24"0,-2 1 18 15,2-3 13-15,-2 2 11 0,-2 1 8 0,-1 0 5 0,4 0 4 0,-4 0 2 0,3 0 3 16,0 4 9-16,0-3-10 0,1 4-17 0,-1 0-21 0,0 1-22 0,3 5-13 15,-1-1-9-15,-2 4-5 0,2 1-4 0,-2 1-2 0,0 4 2 0,0-1 2 16,-3 4 3-16,2 0 2 0,-2 0 3 0,-2 2 4 0,2 0 4 0,-3 0 4 16,0 2 8-16,0-2 3 0,0-1 3 0,-2-2-2 0,1 2 1 0,1-4-2 15,-3-2-5-15,3-1 0 0,0-5-1 0,0 1-3 0,1-1-7 0,1-5-7 0,-3 1-11 16,3-4-10-16,1 2-10 0,0-3-9 0,0 0-8 0,0-3-4 0,0 0-3 0,0 0-2 16,0 0 1-16,0 0-2 0,1-3-2 0,3 0-4 0,-1-5-4 0,2 2-3 15,-1-4-3-15,2 1-7 0,1-6-5 0,1 1-5 0,0-3-5 0,-1-1-4 16,3-2-3-16,0 0-3 0,0-2-3 0,2 0-2 0,-3-1-3 0,2 2 0 15,0-3 1-15,1 2-1 0,0 3-1 0,-3-2 1 0,3 1-1 0,2 4 1 0,-5 0 0 16,5 3 0-16,-2 3 0 0,-1 0 0 0,1 2-2 0,-1 1 2 0,1 3-1 16,-2 1-1-16,2 2 1 0,-3 0-1 0,4 2 1 0,-5 0 0 0,1 2 2 0,0 1 0 15,-1 1 0-15,-1 4 2 0,-1-1 0 0,3 0-1 0,-4 3 1 0,0 0 0 16,0 1 0-16,0 1-2 0,1-1-1 0,-3 3-3 0,2-2 0 0,-2 1-4 16,2-1-3-16,-4 0-10 0,3 0-11 0,0-1-14 0,1 0-15 0,-1-1-24 0,0-1-34 15,1-1-32-15,-2 1-33 0,2-4-34 0,-1 1-38 0,0 0-36 0,2-4-35 0,-2 1-32 16,0-3-32-16,0-1-17 0,3 0-13 0,-2 0 4 0,2-1 7 0,0-1 25 15,-3-1 32-15,3-2 32 0,-1-1 32 0,2 0 37 0,-2-1 38 0,1-1 39 16,-2-1 35-16,-1-1 36 0</inkml:trace>
  <inkml:trace contextRef="#ctx0" brushRef="#br0" timeOffset="42283.3">31198 13714 31 0,'6'-3'165'0,"-1"2"41"0,-2 0 30 0,5 1 21 0,-7 0 16 16,-1 0 12-16,4 0 4 0,-4 0 2 0,0 0 6 0,0 0 2 0,3 0 11 15,0 1 11-15,0 3-28 0,1-2-49 0,-1 2-31 0,1 2-23 0,-1 1-15 0,0 0-13 0,1 2-10 0,-1 2-4 0,0 0-2 16,-1 2-1-16,-1-2-2 0,3 2-1 0,-4-1-10 15,3 2-15-15,-3-2-19 0,1 2-20 0,1-1-22 0,1 0-24 0,-2 2-23 16,2-2-23-16,1-3-27 0,-3 3-30 0,2-2-30 0,-1 2-28 0,1-4-29 16,-1 1-25-16,1-2-27 0,0 0-24 0,-1-1-25 0,2 0-21 0,-1-2-15 0,1-2-8 15,-1 0-2-15,2-1 3 0,0 0 12 0,1-2 14 0,0-2 20 0,0 0 19 0,1-1 17 16,1 0 17-16,-3-4 18 0,4 2 22 0,-4-3 19 0,1 0 21 0,-1-3 16 16,0 0 15-16,1-1 10 0,-2 1 12 0,0-1 15 0,0-1 16 0,0 1 16 15,-3-1 21-15,3 2 18 0,-1-2 22 0,-2 0 17 0,-1 3 19 0,3 2 17 16,-3-1 17-16,0 1 19 0,-3 3 18 0,3 0 16 0,-1 2 15 0,-2-1 8 0,-1 4 7 15,-1 0 1-15,2 0-2 0,-2 4 1 0,-1-3-2 0,-2 4 2 0,-1 0-1 16,1 3-4-16,-3 0-5 0,0-1-6 0,-1 4-5 0,0 0-7 0,-1 3-6 0,-1 1-12 16,1-2-13-16,1 2-11 0,-2 2-10 0,1-2-10 0,-1-1-13 0,3 4-22 15,-2-4-25-15,4 3-30 0,1 0-32 0,0-2-40 0,2-1-44 0,1 2-46 16,0-2-50-16,3-2-44 0,1 0-45 0,1-2-34 0,1-2-24 0,3-1-13 0,0-4-4 16,2 1 7-16,2-4 15 0,0-2 19 0,2-1 21 0,2-2 29 0,0-2 30 0,2-3 38 15,-2-2 40-15,1 0 44 0</inkml:trace>
  <inkml:trace contextRef="#ctx0" brushRef="#br0" timeOffset="42457.3">31691 13699 12 0,'16'-4'164'0,"-3"2"67"0,-2 2 67 15,-2 0 69-15,1 0 39 0,-6 2 23 0,3-2 13 0,-2 4 4 0,-1-3 4 0,1 3 0 16,-4 1 2-16,3 0 1 0,-3 3-39 0,2 3-57 0,1 3-58 0,-1 2-63 0,2 3-62 16,-4 4-64-16,2 3-31 0,-1 4-18 0,-2 4-5 0,-5 3-1 0,4 1 3 15,-4 5 2-15,-2 3-3 0,1 3-2 0,-2 3-7 0,0 3-8 0,-1 3-13 0,2 4-11 16,-1 2-35-16,1 1-43 0,0 1-63 0,3 3-71 0,-3 1-89 0,2-3-98 0,-1 2-58 15,2 1-38-15,0-4-18 0,1 1-6 0,0-3-1 0,0-2 4 0,-1-5 7 16,0 0 9-16,-1-5 29 0,1-3 39 0,0-5 57 0,-1-2 66 0,1-3 84 16</inkml:trace>
  <inkml:trace contextRef="#ctx0" brushRef="#br0" timeOffset="45421.83">24549 16567 76 0,'7'9'189'0,"-1"2"20"0,-5-5 17 0,-1 0 13 0,0 2 12 16,-6-5 12-16,2 0 7 0,-3 2 5 0,1-2 2 0,-1 0 1 0,1-3-2 16,3 1-1-16,2-1-59 0,1 0-87 0,0 0-37 0,-4 2-22 0,4-2-11 15,0 0-14-15,0 0-1 0,4 0 3 0,-3 2 10 0,7-2 13 0,-4 0 18 0,3 0 16 16,1 1 15-16,3-1 9 0,0 1 5 0,0 2 7 0,3-3 1 0,-1 0 0 15,3 0 4-15,-2 0 0 0,3-3-7 0,-1 2-11 0,1 0-18 0,0-3-22 16,0 0-17-16,0 1-16 0,1-2-11 0,-1 0-10 0,-1 0-6 0,-1 0-5 0,1 2-5 16,-3-2-3-16,3 0-3 0,-3 2-4 0,1-3-3 0,-5 5-3 0,1-2 0 15,1 1 0-15,-3-1-7 0,-2 1-11 0,2 1-20 0,-2 1-26 0,-1 0-37 16,0 1-40-16,-2 1-40 0,0-2-41 0,-1 3-40 0,-2-1-39 0,0 1-41 16,0 1-41-16,-2 2-21 0,-3 1-18 0,1-1-2 0,-1 3 5 0,-3 0 19 15,-5 0 26-15,4 1 36 0,-4-1 38 0,0 0 42 0,1 0 39 0,-6 0 41 16,4-4 42-16</inkml:trace>
  <inkml:trace contextRef="#ctx0" brushRef="#br0" timeOffset="45602.4">24601 16858 39 0,'0'10'147'0,"0"0"32"0,0-2 21 15,2 0 19-15,-2-2 17 0,2-1 8 0,-2-1 7 0,0-2 2 0,0-2 3 0,0 4 4 16,1-2 3-16,1-2-8 0,3 3-16 0,-1-1-19 0,6-1-24 0,-2 1-8 16,0 0-4-16,1-2-7 0,4 1-8 0,0 1-3 0,-1 0 1 0,1-1 1 15,-2-1-2-15,1-1-4 0,0 1-4 0,1-2-12 0,-3 0-14 0,6 1-24 16,-5-1-28-16,0 0-25 0,3-1-23 0,-1 2-20 0,1-1-17 0,-1 0-35 15,0 2-43-15,2 0-41 0,-2-2-38 0,-1 2-44 0,1-2-47 0,3 2-43 16,-3 2-42-16,2 0-32 0,-2-2-30 0,0 2-10 0,1 1-2 0,-1-1 6 0,2-1 8 0,-2 3 27 0,4-3 36 0,-2 1 37 0,2-2 40 0,-1-2 43 16,1-1 47-16,-1 0 42 0</inkml:trace>
  <inkml:trace contextRef="#ctx0" brushRef="#br0" timeOffset="46004.3">25896 16793 54 0,'8'4'149'0,"0"-1"21"16,-2-3 13-16,-4 2 2 0,-2-2 4 0,0 0 1 0,-3-2-1 0,-3 2 1 16,1-2-1-16,0 1-1 0,-1-1 3 0,-1 0-24 0,1 1-32 0,2-1-35 15,0 2-36-15,1 0-10 0,1-2 3 0,-1 2 7 0,2 0 7 0,1 0 10 16,0 0 10-16,-4 0 13 0,4 0 11 0,-3 0 14 0,3 0 11 0,-1 0 7 0,1 0 7 16,0 0-3-16,0 0-8 0,0 0-9 0,-5 0-15 0,5 0-7 0,0 0-9 15,0 4-9-15,0-1-12 0,3 2-10 0,-1 1-11 0,-1-1-11 0,1 1-11 16,-1 0-7-16,3 5-6 0,0-1-6 0,1 1-4 0,-1 1-3 0,0-1 0 0,4 2-1 15,-2 0-5-15,1-2 4 0,-1 1 1 0,2 2 1 0,-2-5-2 0,1 2-2 16,-1 0-3-16,0-3-3 0,2 0 0 0,-2 1 0 0,1-3 4 0,-1 1 0 16,1-4 1-16,2 0 0 0,-4 2-2 0,1-5-1 0,0 0-1 0,-1 0 0 15,3 0 0-15,-2 0 2 0,1-5 1 0,-1 1 1 0,2-1-1 0,0-4 0 16,-2-1 1-16,4 1-1 0,-3-4-2 0,3 0 0 0,0-2 1 0,-1 0-1 16,-1-2 1-16,0 2-2 0,-2-1 0 0,2-2-1 0,-2 1 2 0,-1 0 1 0,-2 2 2 15,0-1 4-15,-1 3 5 0,0-2 6 0,-6 2 5 0,3 0 5 16,-2 2 3-16,-2 1 3 0,-2 0-1 0,-2-1-1 0,3 3 0 0,-6 2 0 0,0-3-1 15,1 4-3-15,-3 0-4 0,1 0-8 0,-1 2-12 0,0 1-18 0,-1 1-24 16,0 1-34-16,-1 0-39 0,0 1-45 0,2 1-42 0,-2 3-51 0,1-2-52 0,2 2-46 16,0 0-45-16,-1 2-16 0,2 0-10 0,3 0-1 0,0 1 1 0,1-1 13 15,1-2 19-15,1 1 30 0,1 1 37 0,-1-2 42 0,3 0 44 0,3-5 50 16,-2 3 52-16</inkml:trace>
  <inkml:trace contextRef="#ctx0" brushRef="#br0" timeOffset="46159.85">26371 16987 61 0,'-2'10'177'0,"-1"1"20"0,-2-1 2 0,-1 1-9 0,-1-4-24 0,-2 2-33 0,0-2-44 0,0 3-47 16,-1-2-24-16,2 0-9 0,0 1-6 16,0-3-1-16,-1 1-57 0,2-2-83 0,1 0-39 0,-1-1-21 0,-2-3 1 15,-1-1 6-15,1 0 26 0,-2-1 32 0</inkml:trace>
  <inkml:trace contextRef="#ctx0" brushRef="#br0" timeOffset="48955.45">26398 8485 11 0,'-2'-6'54'0,"0"-2"7"0,2 2 3 0,-1-1 3 0,1 1 3 0,-2-4 5 15,2 1 4-15,0 1 4 0,0-1 2 0,0 0 2 0,0 0-9 0,0-1-16 16,0 1-8-16,2 0-1 0,-2 1-3 0,1 0-3 0,-1-1 3 0,0 0 4 0,0 2 3 15,2-1 1-15,-2 0 1 0,2 2-2 0,-2 1-2 0,1 0-2 16,1 0 1-16,0 0 0 0,1 2 0 0,-2-1-4 0,4 1-2 0,-4 1-1 0,2 1-6 16,1-1-5-16,-1 2-3 0,0 0-4 0,0 2-1 0,2 1 1 0,1 0 4 15,-3 1-1-15,4 2 3 0,-3 1 4 0,1 1 3 0,0 2 3 0,0 0 3 16,2 4 1-16,-2 1 4 0,-1 1 0 0,0 2 3 0,1 3 0 0,-2 0-1 16,-1 5-2-16,1-2-3 0,-2 4-2 0,-1 3-2 0,0-2-6 0,0 3-2 0,-1 1-4 0,-4 2-4 0,2 0-1 0,-2 0-3 0,1 0-3 15,-1-2-2-15,-2 3-4 0,1-2 0 0,2-2-1 0,-3 0-1 0,1-2 2 16,-1-2 1-16,1-1 3 15,2-2 4-15,-1-2 1 0,1-1 3 0,1-4 4 0,2 0 2 0,-3-3 3 16,4 1 1-16,0-5 1 0,-1-1 5 0,1 0 1 0,-2-2 3 0,2-1 4 16,0-1 2-16,0-3 3 0,0 0 12 0,0-3 8 0,0 0 14 0,0 0 9 0,0 0 11 15,0 0 8-15,0 0 4 0,0 0 0 0,0-3-3 0,3 0-1 0,-3-3-6 16,2-1-3-16,0 1-5 0,-1-4-12 0,2 0-12 0,1-3-15 0,1-3-15 16,-2 1-16-16,4-3-12 0,0 0-12 0,-3-1-5 0,5 0-4 0,-3-1-4 15,1 2-2-15,3-1 0 0,-2 1 0 0,1 1 1 0,1 2 0 0,0-2 0 16,0 3 1-16,2 3 0 0,-3-1 0 0,4 4 1 0,-2 0-3 0,0 0 1 15,1 1 0-15,0 3 2 0,-3 0-2 0,4 3-1 0,-2-2-2 0,1 3 1 16,0 3 0-16,-3-1 1 0,2 1-2 0,-1 1-1 0,-2 1-2 0,2-2 2 0,-3 4 3 16,-1-3 2-16,1 2-1 0,-3-1 1 0,2-1 3 0,-2 4 0 0,0-3-1 15,0 1 1-15,-1 1 1 0,-2-2-2 0,1 1-1 0,-2 2 2 0,0-2 4 16,-2-1 0-16,2 4-3 0,-3-3 1 0,-2 1-1 0,1 1 1 0,-4 3-2 0,0-4 0 16,-2 5 1-16,2-2-3 0,-6 3 0 0,1 1 0 0,0 0 1 0,-4 0-14 15,0 2-22-15,1 1-31 0,-3 1-32 0,2-3-35 0,0 3-37 0,-4-2-38 16,5 1-38-16,-3 0-34 0,3-1-33 0,1-1-32 0,0 1-28 0,5-2-15 15,-2 1-7-15,4-1 11 0,1-1 17 0,4-2 31 0,1-3 31 0,4 1 36 16,-1-2 35-16,5-3 38 0,0 0 39 0,2-3 36 0</inkml:trace>
  <inkml:trace contextRef="#ctx0" brushRef="#br0" timeOffset="49081.46">26991 9396 80 0,'15'2'112'0,"0"-1"8"15,-1-1 5-15,-5 0 3 0,-1 0 3 0,0-1-1 0,-3 1 1 0,-4-1-1 16,3 0-9-16,-4 1-12 0,0 0-34 0,0 0-42 0,0 0-51 0,0 0-59 0,0 0-26 15,-7 0-13-15,1 1-7 0,0 0-5 0,-2 2-1 0,1-1-2 0,-1 3 1 16,-2-1-1-16,0-3 10 0,0 2 14 0,0 1 17 0</inkml:trace>
  <inkml:trace contextRef="#ctx0" brushRef="#br0" timeOffset="49735.18">26426 10928 4 0,'3'-3'122'0,"1"-2"14"0,-4 1 11 16,1 0 11-16,-2-1 10 0,1-1 11 0,-4 1 10 0,3-1 9 0,-1 1 10 16,0 0 10-16,-1 0 6 0,3 2 5 0,-1-1-32 0,1 2-53 0,0 2-20 15,0 0-5-15,0 0-6 0,0 0-5 0,-4 0-4 0,4 0-7 0,-3 0-8 16,2 2-8-16,-4 0-10 0,2 2-6 0,-2 2-4 0,2-1 0 0,0 3 1 0,-2 0-1 16,0 7 1-16,-1-3-2 0,1 5 2 0,-1 1 1 0,1 3 1 0,0-2 3 15,1 5 3-15,-2-3 3 0,2 2 3 0,1 0 2 0,2-1 0 0,-1 1 1 16,2-4-3-16,2 1-3 0,-1-3-1 0,4 0-5 0,1-2-5 0,0-1-5 15,4-1-2-15,0-2-3 0,0-1-2 0,3-2 0 0,3-1-1 0,-2 0-2 0,5-2-4 16,-1-1-4-16,2-2-3 0,0-2-1 0,0-2 3 0,0 2 0 0,4-5-1 16,-3-3-3-16,2 0-2 0,2 0-3 0,-3-5-3 0,4-1-1 0,-5-1-3 15,4 0 0-15,-3-1-1 0,-1-2 0 0,1-1 0 0,-4-1-1 0,2-1 1 16,-3 0 2-16,-3-1 3 0,0-1 2 0,-1-1 4 0,-4 3 1 0,-1-4 2 16,-1 2 4-16,-2-1 1 0,-4 1 4 0,-1 0 1 0,0 0 2 0,-5-1 0 15,1 4 0-15,-3 0 2 0,-5 2 1 0,1-1-2 0,-5 4-4 0,2 2-3 16,-4-2-3-16,1 4-4 0,-5 2-1 0,1 1-4 0,-1 1-2 0,0 1-5 0,-2 4-5 15,2 0-9-15,-2 0-12 0,0 2-28 0,3 2-33 0,0 1-47 0,-1 2-54 0,0 2-73 0,2-1-84 16,0 2-66-16,1-1-58 0,1 5-28 0,1-2-12 16,3 0-5-16,-3 0-1 0,2-3 8 0,1 0 9 0,1-3 20 0,1 0 27 0,1-3 47 15,1-2 54-15,-1-3 74 0,2 0 84 0</inkml:trace>
  <inkml:trace contextRef="#ctx0" brushRef="#br0" timeOffset="53238.39">19571 11876 31 0,'6'-4'34'0,"0"-2"1"0,0 1 4 0,4 1 3 0,2-1 2 0,0-1 6 0,2 3 3 15,0 0-6-15,3-2-7 0,3 2-5 0,2-1 0 0,1 1 1 0,4 1 2 16,1 0 1-16,1 0 2 0,6 0-1 0,-1 0 0 0,5 0 0 0,2 2-2 0,4-1-1 16,2-1 1-16,5 2-1 0,1 0 3 0,6-1-1 0,4 1-3 0,3 0-4 15,2 0-5-15,4 0-3 0,7-3-4 0,-2 3-1 0,7 0 0 0,1 0-2 16,5 0-3-16,4 3-3 0,-1-3 0 0,3 1-4 0,4 2-3 0,3 1-1 16,0-1-1-16,3 0 1 0,4 1 0 0,1-1 0 0,0 0 2 0,2-1-4 15,3 0-3-15,-4 1-5 0,2-1-5 0,-2-2-9 0,1 0-11 0,-5 0-9 16,-1-2-9-16,-3-1-7 0,-5-1-6 0,-2 3-5 0,-5-3-5 0,-7 1 2 0,-6 1 1 15,-2-1 1-15,-5 0 4 0,-9 1 1 0,-3 0 5 0,-6-1 11 0,-7-1 9 16,-3 2 10-16,-6-4 6 0,-3 1 3 0,-6-2 1 0,-6 2 0 0,-1-4-1 16,-4 2-4-16,-4-1-4 0,-4 0-1 0,-2 3 2 0,-5-2 0 0,0 0-1 0,-3 7 0 15</inkml:trace>
  <inkml:trace contextRef="#ctx0" brushRef="#br0" timeOffset="53580.26">21261 11837 10 0,'-23'0'75'0,"0"-4"0"0,-1 3-4 0,2-4 0 16,1-1-1-16,2 0 1 0,3 0-2 0,2-2-2 0,1 4 2 0,1-3 1 15,4 3 0-15,3-4-23 0,4 3-31 0,1 2-15 0,5-2-8 0,1 2 3 16,6-2 3-16,3-1 5 0,3 1 3 0,7 1 5 0,1-3 6 0,8-2 0 16,3 3 1-16,6-5 0 0,4 4 2 0,4-5 0 0,6 2 2 0,5 0-1 15,4-1-2-15,4-2 0 0,4 5-1 0,2 0-5 0,6 0-8 0,3 2-15 0,2 1-13 16,2 4-18-16,3 1-24 0,1 4-10 0,3 0-11 0,-1 3-4 0,2 1 1 15,-1 2-2-15,-3 2 0 0,1-1 0 0,-3 1 0 0,-2 0 1 0,-4-2 6 16,-4-2 10-16</inkml:trace>
  <inkml:trace contextRef="#ctx0" brushRef="#br0" timeOffset="53944.32">21310 11797 41 0,'39'3'104'0,"5"-2"9"0,1-1 1 0,2 0 3 16,1 0 0-16,4-3 0 0,0 2-1 0,2-3 0 0,3-1 0 0,4 3 2 15,3-2 1-15,4 0-25 0,7 3-38 0,1 1-25 0,6 1-18 0,4 3-9 16,2 0-3-16,4 0 1 0,1 4 1 0,4-1 1 0,-1 1 2 0,2 0-3 16,1-1-2-16,-3 0-3 0,3-2-3 0,-1-1-3 0,-3 0-1 0,0-2-5 0,-2-4-1 15,-1-2-5-15,-3 2-6 0,-3-3-11 0,-3-4-14 0,-3 1-19 0,-7-2-15 16,-2-2-14-16,-3 0-7 0,-8-1-6 0,-3 2 2 0,-6-2 0 0,-4 1 2 0,-5 1 3 15,-6 0 3-15,-4 2 6 0,-4-2 4 0,-6 2 11 0</inkml:trace>
  <inkml:trace contextRef="#ctx0" brushRef="#br0" timeOffset="54248.46">21608 11655 11 0,'-45'5'79'0,"3"-2"3"0,3 0 3 0,0 0-1 0,4-2 2 15,3-1 3-15,4-1 3 0,1-2 3 0,6 2 1 0,1-1 1 0,4 1 2 0,3 1-22 16,7-2-29-16,2 2-17 0,4 0-7 0,4 0-3 0,5 2-2 0,8-1 2 16,3 1 1-16,7 2 0 0,4-2 1 0,10 2 1 0,2-1 3 0,7 1 2 15,6 0 4-15,7 0 2 0,6 1 0 0,3-2 4 0,7 2 4 0,2-1 2 16,5-2 3-16,5 4 0 0,2-4-1 0,3 1-4 0,3 0-6 0,1 0-3 15,3 1-1-15,-1 0-3 0,2-3-4 0,-3 3-5 0,0 1-5 0,-3-4-12 16,2 3-14-16,-5-2-16 0,-5 0-15 0,-3 2-20 0,-3-4-20 0,-6 1-24 0,-3 1-26 16,-7-2-12-16,-3-2-8 0,-7 1-3 0,-4 1-1 0,-7-4 2 0,-7 2 1 15,-5-3 6-15,-7 1 11 0,-3-1 13 0,-7-2 12 0,-2 0 18 0</inkml:trace>
  <inkml:trace contextRef="#ctx0" brushRef="#br0" timeOffset="56130.9">27114 10151 14 0,'-2'-8'80'0,"-1"2"6"0,0-1 5 0,0 1 5 0,0-3 9 0,-1 3 7 16,1-3 4-16,0 2 9 0,0 0 11 0,-2 3 9 0,5-1 7 0,-3 0-12 0,2 1-22 15,-1 1-8-15,0 0-2 0,1-1 1 0,-2 3 5 0,1-2 1 0,0 0-1 16,-1 2 0-16,1 0-2 0,-1-1-5 0,-1 2-4 0,1 0-6 0,0 0-3 16,-2 2-9-16,1-1-7 0,0 3-6 0,-1-1-2 0,-3 2-1 0,4 1 0 15,-3 3 0-15,1 0 3 0,-2 1 1 0,2 4 5 0,-2-2 2 0,1 3 2 0,1-1 1 16,3 1 1-16,-3 3 2 0,2-2 2 0,1 1 0 0,2 0-1 0,1-2-5 16,0 1-7-16,1 1-6 0,1-2-7 0,-1 0-6 0,4 1-7 0,0-1-6 15,-1-2-4-15,1 3-3 0,2-3-1 0,-2 0-5 0,4-1-3 0,-5-1-2 16,4 0-1-16,-1 1 0 0,-1-4-1 0,3-1-2 0,-1 4-3 0,1-3 0 15,0-1-2-15,-3 1-2 0,2-1-1 0,-1-2-3 0,2 0-1 0,-1 0-4 16,-3-4-6-16,1 3-14 0,0-1-16 0,0-3-22 0,1 2-22 0,-2-2-24 0,-2 0-23 16,2-2-29-16,-2 2-33 0,2-3-30 0,-4-1-33 0,5 2-35 0,-3-4-38 15,2 2-20-15,0-4-11 0,2-3 3 0,-3 1 14 0,5-3 18 16,-2-2 21-16,-1 0 24 0,2-1 19 0,1-5 32 0,-1 1 32 0,1-2 32 0,0-3 33 16</inkml:trace>
  <inkml:trace contextRef="#ctx0" brushRef="#br0" timeOffset="56333.02">27397 10018 31 0,'0'5'150'0,"0"-3"20"0,0-2 14 0,0 0 10 0,-5-2 11 16,4 1 9-16,-2-3 6 0,3 2 6 0,-2-1 4 0,2 1-1 0,0-4 3 15,2 4 0-15,-2 1-44 0,0 1-65 0,0 0-30 0,0 0-14 0,0 0-5 16,0 0-4-16,0 0-2 0,3-2-3 0,-3 2 0 0,0 0-3 0,0 0-1 0,0 0 1 16,0 0-4-16,1 2 0 0,-1-2-5 0,5 1-2 0,-4-1-7 0,2 2-6 15,-1-2-21-15,1 2-22 0,0-1-25 0,-1 3-28 0,1-3-25 0,-1 2-30 0,1-3-23 0,0 2-21 0,-3 0-19 0,5 0-18 0,-4-1-15 16,1 3-20-16,-2-4-17 15,3 4-19-15,-3-4-1 0,2 4 11 0,1 0 15 16,0 0 17-16,-1 2 24 0,-1-4 22 0,1 4 24 0,0-3 20 0,-2 2 18 0,3-2 20 0,-2 2 17 16</inkml:trace>
  <inkml:trace contextRef="#ctx0" brushRef="#br0" timeOffset="56516.95">27451 10119 23 0,'0'3'80'0,"-3"2"10"0,3-2 11 16,-4-1 9-16,3 1 10 0,1 0 10 0,-3 2 9 0,3 0 10 0,-4 2 8 16,4 1 7-16,-1 0-4 0,-1 1-10 0,2 0-15 0,-2 2-13 0,2-2-7 15,0 3-2-15,0 1-2 0,0-2-1 0,-1-1-3 0,1 2-3 0,-2-1-3 0,2-1-2 16,0 3-3-16,0-4-4 0,0 2-2 0,0 0-1 0,0-1-4 0,0 0-2 15,0-1-7-15,0 0-6 0,2 0-10 0,-2-2-7 0,0 1-8 0,1 0-5 16,-1-2-6-16,0 2-8 0,0-3-5 0,2 1-7 0,-2-1-12 0,2 2-17 0,-2-2-23 16,0 0-22-16,0 0-28 0,0-3-26 0,1 1-27 0,-1 1-27 0,4 0-31 15,-4-3-34-15,0-1-19 0,0 0-11 0,0 0-5 0,4 0-3 0,3 0 10 16,-1-1 10-16,-2-3 18 0,1 0 22 0,2 0 26 0,-1-2 28 0,1 1 25 16,2-3 28-16</inkml:trace>
  <inkml:trace contextRef="#ctx0" brushRef="#br0" timeOffset="56704.99">27775 10514 5 0,'3'6'134'0,"2"1"29"16,-4-1 21-16,1-1 17 0,0 0 9 0,-1-1 7 0,1-3 3 0,-2 3 0 15,0-4 2-15,-2 2 0 0,2-2 1 0,0 0-1 0,-1 4-40 0,1-2-56 16,-2 0-37-16,0 1-28 0,1-1-17 0,-3 2-18 0,1-2-8 0,0 4-7 16,0-1-3-16,0-2-1 0,-3 1-1 0,1 1 0 0,2 1-4 0,-1-1-5 0,1 0-8 15,2-2-11-15,-1 2-15 0,0-2-20 0,2 0-16 0,-1-1-17 0,1-2-17 16,1 3-18-16,-1-3-18 0,0 0-18 0,0 0-23 0,0 0-23 0,0 0-8 15,7 0-2-15,-2 0 8 0,0-5 9 0,-1 1 14 0,2-1 16 0,-1 0 17 16,1-2 16-16,-1 0 16 0,-1-1 18 0,0 2 19 0</inkml:trace>
  <inkml:trace contextRef="#ctx0" brushRef="#br0" timeOffset="56959.87">27994 10278 31 0,'4'0'96'0,"-1"0"13"15,0 0 5-15,0 0 7 0,-1-1 5 0,2-1 2 0,-1 2 1 0,-1-2 4 16,1 2 2-16,-1 0 3 0,1-1 1 0,-1 1-19 0,1 0-28 0,0 0-16 16,0 0-8-16,2 0-2 0,-2 0 1 0,0 1 3 0,0-1 3 0,1 0 8 15,-1 2 8-15,-2 0 5 0,3-2 4 0,-1 1 6 0,0 2 4 0,-1-2 1 16,2 0-3-16,-1 2-1 0,-1-1-4 0,1 2-2 0,-1 1-3 0,1-1-8 16,-2 1-6-16,3 1-10 0,-3 1-5 0,-1-2-9 0,2 3-9 0,-2-2-7 15,0 1-5-15,0 1-8 0,0 0-9 0,-2 0-14 0,2 2-18 0,-1-3-27 0,1 2-30 16,-2-1-32-16,0 1-30 0,2 0-31 0,-1-2-31 0,-1 1-31 0,1-3-32 15,-1 1-14-15,0-1-9 0,2-5 0 0,0 4 3 0,0-4 7 0,0 0 14 16,0 0 21-16,0 0 27 0,0 0 28 0,0 0 29 0,7-2 31 0</inkml:trace>
  <inkml:trace contextRef="#ctx0" brushRef="#br0" timeOffset="57257.89">28107 10540 36 0,'-5'12'144'0,"2"-2"31"16,1-1 22-16,-1-1 18 0,2-3 15 0,-3-2 10 0,3 0 5 0,1-3 3 15,0 0 2-15,0 0 0 0,0 0 0 0,0 0-21 0,0 0-32 0,0 0-38 0,0 0-49 16,0 0-23-16,0 0-16 0,0 0-11 0,0 0-9 0,0 0 3 0,0 4 3 16,0-4 10-16,0 0 10 0,1 4 8 0,-1-2 10 0,2 0 8 0,0-1 5 15,-1 3 4-15,-1-1 3 0,2-1 0 0,-1 3-4 0,1-2-5 0,0 3-4 0,-1-1-8 16,4-1-10-16,-5 1-7 0,1 1-8 0,1-1-6 0,-1 2-4 0,-1 0-6 16,2 0-7-16,0-2-4 0,-1 0-4 0,-1 0-3 0,0 1 1 0,0-2-2 15,0 1 1-15,-1-1 0 0,1 1 0 0,-2 1-3 0,0-2-3 0,1 1-3 16,-2 0-5-16,-2 1-2 0,4-1 2 0,-3-2-2 0,1 2-2 0,0 0-3 15,0-2-5-15,-2 5-3 0,2-6-2 0,-4 3-3 0,3-1-5 0,-1-3-11 16,0 2-15-16,1 1-23 0,-3-3-27 0,1-1-27 0,0 0-30 0,-2 0-29 0,1 0-33 16,-2 0-32-16,0-1-34 0,-1 0-33 0,0-5-32 0,0 5-31 0,1-5-31 15,0 1-6-15,0 0 9 0,1-3 20 0,1 0 25 0,2-2 26 0,1-1 29 16,-1-2 31-16,4 0 29 0,1-2 36 0,0-3 36 0,0-4 34 0</inkml:trace>
  <inkml:trace contextRef="#ctx0" brushRef="#br0" timeOffset="57504.11">28333 10240 48 0,'11'10'169'16,"0"-3"30"-16,-5 1 19 0,2-1 15 0,-1-2 15 0,-1-1 12 0,-2-2 10 15,1 1 11-15,0 1 9 0,2-1 13 0,-3 2 14 0,5-2 12 0,-2 2-37 16,-1 1-59-16,2 1-26 0,1-2-10 0,0 4-6 0,-1 1-5 0,-4 0-4 16,4-2-9-16,-2 5-5 0,-2-2-4 0,0 2-7 0,1 1-5 0,-2-1-11 0,1 3-9 15,0 2-13-15,-2-2-16 0,-1 2-15 0,1 0-14 0,-2 2-14 0,0 1-10 16,0-2-7-16,-2-1-6 0,1 0-2 0,-1-2-3 0,-2 1-4 0,2 0-4 15,-1-2-3-15,0-2-7 0,-2 0-1 0,-2 0-1 0,3 0-1 0,-6-4-3 0,2 3-2 16,0-2-2-16,-4 1-6 0,1 0-6 0,-4-2-15 0,0 4-23 0,-1-2-39 16,-5 1-44-16,1 1-57 0,-4-2-58 0,2 2-67 0,-7 0-73 0,3 0-40 15,-4 0-29-15,-4 1-11 0,3-2-5 0,-3-1 3 0,1 1 1 0,0-2 14 16,0 0 21-16,3-1 36 0,-2-4 46 0,4 1 58 0,1-3 58 0,0-2 70 16</inkml:trace>
  <inkml:trace contextRef="#ctx0" brushRef="#br0" timeOffset="62456.37">21250 12746 3 0,'4'0'123'0,"0"3"16"0,-4-3 5 16,0 0 4-16,0 0 2 0,-4 0 0 0,1 0 1 0,-2 0-3 0,0 0 0 15,1-3 1-15,-4 3-1 0,0 0 1 0,3 0-38 0,-3 3-58 0,2-2-26 0,0 3-14 16,-2-1-5-16,1 0-1 0,-3 2 0 0,2 1 1 0,-2 1 5 0,0 2 8 15,0-1 6-15,-2 3 2 0,3-2 6 0,-4 1 4 0,5 2 2 0,-1-1 1 16,-2 1 2-16,3 1 3 0,0 0-1 0,0 1-1 0,2 0 0 0,1-1 1 0,0 1-4 16,2-2-7-16,0 0-4 0,1 3-3 0,2-3-3 0,0-1-7 15,2 2-2-15,-1-4-4 0,3 1-2 0,-3-2-2 0,4 1 0 0,2-3 0 0,-3 3 3 16,4-4 2-16,0 1 5 0,0 1 0 0,3-2 2 0,-2 0 1 0,3 0 2 16,0 0 1-16,-1-1 4 0,2-2 2 0,3 1 3 0,-4 0 1 0,4-2 2 15,-1 1 0-15,0-2 3 0,1 0 0 0,0 0 1 0,0 0-3 0,-1-2-2 16,1 2 2-16,2 0 2 0,-6-1 0 0,6-2 0 0,-6 3-1 0,2-3 1 0,-2 2-2 15,0-2 0-15,-1-1-2 0,-3 1-1 0,3 2-2 0,-3-4 0 0,-2 1 3 16,1 2 9-16,-2-1 10 0,1-1 17 0,-3 3 24 0,-2-3 18 0,3 4 20 16,-3-3 10-16,-1 3 5 0,0-2 2 0,-1-4 3 0,1 1-3 0,-4 0-2 0,1-1-4 15,-1-3-5-15,-1 0-12 0,0-2-13 0,-1-1-20 0,-1 1-23 0,3-3-20 16,-5-1-18-16,0 2-12 0,0-1-8 0,-2-4-4 0,3 3-3 0,-2 1-4 16,1-2-5-16,-2 0-9 0,1-1-12 0,-2 2-22 0,2-2-28 0,-1 1-33 0,0 1-40 15,3-2-43-15,-1 2-42 0,-2 0-46 0,3 2-44 0,2-1-43 16,-1 4-42-16,2 2-15 0,-1 0-6 0,3 1 7 0,2 3 12 0,1 4 22 15,0 0 26-15,-4 0 35 0,4 0 36 0,0 0 42 0,0 0 45 0,0 0 43 16,-5 0 45-16</inkml:trace>
  <inkml:trace contextRef="#ctx0" brushRef="#br0" timeOffset="64880.93">20399 10253 39 0,'8'7'99'0,"-4"-2"7"0,0-2 1 0,-1 1 4 0,-2-3 0 0,-1-1 1 0,2 2 0 16,-2-2 0-16,0 0 1 0,0 0-1 0,0 0 0 0,0 0-25 0,0 0-38 16,0 0-21-16,0 0-15 0,0 0-7 0,0 0-4 0,5 0 0 0,-3 2-3 15,1-1 4-15,3 2 4 0,-5-2 3 0,4 3 1 0,-2-2 3 0,0 2 3 0,2 1 1 16,-1-1 3-16,0 4 1 0,2-4 3 0,-3 3-2 0,2 1 1 0,0-1-1 15,0 0 1-15,0-1-2 0,1-1-6 0,-2 3-2 0,1-3 0 0,0 1-1 16,2 1-2-16,-3-2-2 0,2-1-3 0,-1 2-4 0,0 0-5 0,-2-1-10 16,4 2-14-16,-4-1-12 0,0 1-16 0,3 1-11 0,-3-1-16 0,-1 2-18 15,-1-2-22-15,-1 4-10 0,0-1-3 0,0 1-4 0,-1 1 0 0,-1-1 3 16,-1 0 3-16,-3 0 11 0,1-1 13 0,2 1 14 0,-3 0 15 0</inkml:trace>
  <inkml:trace contextRef="#ctx0" brushRef="#br0" timeOffset="65034.7">20429 10838 6 0,'-1'3'38'0,"1"1"1"0,-2-3 0 0,0 2-3 15,-1-2-5-15,3-1-9 0,0 0-10 0,0 0-8 0,0 0-1 0,-2 4-12 16,2-4-16-16,-3 2-6 0,3-2-3 0,0 0-3 0,0 0-1 0,0 0 0 16</inkml:trace>
  <inkml:trace contextRef="#ctx0" brushRef="#br0" timeOffset="65723.03">21183 11097 7 0,'2'-10'75'0,"-2"1"5"0,-2-2 6 0,0 0 3 0,-1 2 3 0,0-2 8 0,-3-2 7 15,3 2 5-15,-2 0 7 0,0 1 9 0,0 3 7 0,1-1-12 0,0-1-23 16,-2 1-9-16,2 2 0 0,0 1 4 0,1 0 7 0,2 1 7 0,-1-1 8 0,0 1 0 16,1 2-2-16,-1-1-4 0,2 3-2 0,0 0-9 0,0 0-7 15,0 0-8-15,0 0-7 0,0 0-7 0,0 0-9 0,0 0-8 0,0 0-14 16,0 0-8-16,3 2-11 0,1-1-6 0,-3-1-6 0,1 2-4 0,-1 0-4 16,3 0 0-16,-3-2 0 0,2 1-1 0,1 0 0 0,0 2 0 0,-1-3 1 0,2 0-1 15,-2 4 0-15,2-2-1 0,0 0 0 0,0 1 0 0,1 0 2 0,-2-1-7 16,1 0-10-16,2 0-21 0,-4 1-26 0,2-2-24 0,1 1-22 0,-3 1-23 15,2 1-26-15,-2 0-25 0,0-2-25 0,0 1-12 0,1 1-5 0,-3 1-4 16,-1 0 0-16,2 0 5 0,-2-5 12 0,0 7 21 0,-2 1 25 0,-1-3 24 16,-2 3 21-16,3 0 24 0</inkml:trace>
  <inkml:trace contextRef="#ctx0" brushRef="#br0" timeOffset="65923.03">21143 11306 56 0,'2'11'98'0,"0"-2"8"0,-2 0 3 15,0 0 3-15,-2-3 2 0,0 1 1 0,2-2-1 0,0 1-1 0,0-1 1 0,0-2 1 16,0 2 2-16,2-1-18 0,0 0-30 0,-1 1-14 0,1 1-3 0,1-1 1 15,-1 2 2-15,-1-1 7 0,2-1 9 0,-1 4 4 0,0-3 8 0,-1 3 5 16,1-3 3-16,-2 2 3 0,1 1 2 0,-1 0-4 0,-1 0-6 0,1 3-2 16,-2-2-3-16,2 1-6 0,-1 3-5 0,1-2-10 0,-4-1-6 0,4 3-8 15,-3-1-4-15,2 1-4 0,-1-3-7 0,0 2-3 0,-1-1-3 0,2-1-6 16,-3 3-7-16,0 0-10 0,1-3-13 0,0 2-20 0,-1-2-26 0,1 3-24 16,0 0-25-16,-2-2-25 0,2 2-25 0,0 0-27 0,-2-1-30 0,2-2-14 15,-2 3-6-15,2-1-3 0,2 1 0 0,-3-3 6 0,-1 1 8 0,2-1 20 0,-1-1 24 16,1 1 25-16,0-3 23 0,-1-1 25 0</inkml:trace>
  <inkml:trace contextRef="#ctx0" brushRef="#br0" timeOffset="66070.36">21153 12016 43 0,'10'7'111'0,"-2"0"16"0,2-2 16 0,-3 0 11 0,-1-2 10 0,-1 1 6 15,1-3 2-15,-3-1 1 0,-1 3-1 0,-2-3 1 0,1 1 1 0,-1-1-24 16,0 0-36-16,4 0-26 0,-4 0-22 0,0 0-17 0,0 0-13 0,0 0-13 16,1 1-9-16,-1-1-4 0,0 3-3 0,3 1-4 0,-3-2-2 0,2 3-20 15,-2-1-29-15,3 4-36 0,-3 0-42 0,2 2-25 0,0 1-15 0,-1 1-5 16,-1 1-5-16,0 0-1 0,0 1-2 0,-1 1 0 0,-3-3 1 0,1 1 1 0,-2-2 5 15,2 2 19-15,-3-2 27 0</inkml:trace>
  <inkml:trace contextRef="#ctx0" brushRef="#br0" timeOffset="69267.58">21172 14757 117 0,'-6'5'131'16,"-1"1"7"-16,-1-3 3 0,0 3 1 0,-1-5 0 0,1 3 2 0,-2 0 0 0,1-1-1 15,0-3-1-15,1 1 0 0,0-1 1 0,0 1-37 0,0 2-54 0,3-3-25 16,-1 0-13-16,-2 1-7 0,4-1-6 0,-5 0 3 0,3 0 5 0,0-1 3 16,-3-2 5-16,2 2 1 0,-1-3 3 0,0 1 0 0,-3-2 1 0,3 2 0 15,-1-4 0-15,-2 1 1 0,1-1 1 0,1 0 4 0,-2 1 2 0,1-2-1 16,0-1-5-16,-2 3 0 0,3-2 0 0,-1 0 5 0,-1 2 6 0,1-1 3 15,-1 2 2-15,2 0 6 0,-1 2 1 0,2 0 3 0,-2 3 0 0,2 0 0 16,-2 0 3-16,-1 0-2 0,2 3 3 0,1 0-4 0,-4 2-4 0,3 0-6 0,0 2-8 16,0 1-6-16,-3 2-5 0,4 0-3 0,0 3-4 0,-1 2-1 0,1 3-5 15,0-3-4-15,0 5-3 0,0 1-4 0,0 0-1 0,3 2-2 0,-1 1-2 16,1 2 2-16,-1-1 0 0,2 1 2 0,2 1 1 0,0-3 0 0,2 1 0 0,0-1 2 0,0-1-2 0,4 0 2 0,-3-2 4 0,2-2 1 0,3-3 2 16,-1 3 2-1,1-3 3-15,-1-1 2 0,3-4 1 0,0 1 2 0,1-3 1 0,1 0 5 16,1-3 4-16,0 0 3 0,0-3 5 0,3-1 4 0,-1-2 4 0,4 0 4 15,-2-4 1-15,0 0 1 0,3-4 3 0,-1 0-2 0,4-2-2 0,-4-1-1 16,2-4-1-16,-1-1-4 0,2 1-4 0,1-4-2 0,-4-2-1 0,4 0-1 16,-5 2-2-16,2-5 0 0,0 2-1 0,-4 0 3 0,3 2 3 0,-4 1 5 0,3 0 5 15,-3 1 3-15,-4 3-3 0,3 0 0 0,-3 3 2 0,0 2-1 0,-2 3-1 16,-1 2-2-16,-2 0-4 0,1 4-1 0,-3-1-1 0,-2 2-3 0,5 2-4 16,-4-1 6-16,1 4 9 0,-1 2 8 0,1 0 10 0,0 5-1 0,-1-1-3 0,-1 4-1 15,3 2 3-15,-1 3-2 0,-2 2 1 0,0 1-4 0,0 0-2 0,0 0-2 16,0 1-2-16,0-1-8 0,0-2-15 0,0 1-9 0,1-2-7 0,1 1-2 15,-1-3-1-15,3-2 1 0,-1 1-2 0,2-2-2 0,0-2-2 0,-1 1-4 16,2-3-1-16,1-1-2 0,-1 1 0 0,2-5-6 0,1 2-10 0,-1-1-19 16,0-2-23-16,0 0-23 0,1-2-21 0,0 1-27 0,-3-3-31 0,0-1-34 15,2 0-35-15,-2-1-35 0,1-3-35 0,-1-1-35 0,3 0-35 0,-2 1-12 16,-1-4 2-16,1-2 14 0,-3 3 22 0,1-4 23 0,1 1 21 0,-3-1 26 0,2-2 31 16,-3 1 35-16,-1-2 36 0,-1 2 40 0</inkml:trace>
  <inkml:trace contextRef="#ctx0" brushRef="#br0" timeOffset="69409.56">21455 15047 16 0,'6'-8'147'0,"-2"4"35"0,-1 1 20 0,0-1 10 0,-1-1 6 0,-4 4 6 0,0-3 4 16,2 4 0-16,0 0 3 0,-3 0 0 0,0 0-1 0,0-2-1 0,3 2-43 15,-2-1-64-15,2 1-47 0,0 0-46 0,0 0-37 0,0 0-34 0,0 0-33 16,0 0-32-16,0 0-30 0,0 0-31 0,0 0-25 0,0 0-21 0,0 0-9 16,3 5-2-16,-1 2-2 0,0-1-1 0,-1 0 7 0,1 2 9 0,-1 1 19 15,-1-4 22-15,4 4 27 0,-4-3 27 0</inkml:trace>
  <inkml:trace contextRef="#ctx0" brushRef="#br0" timeOffset="69584.23">21654 15271 32 0,'4'14'162'0,"-3"-1"38"0,-2 1 19 15,1 0 16-15,-4-3 9 0,0 1 8 0,-1-1 2 0,-2 2 3 0,1 0 5 16,0-2 7-16,-1 1 10 0,3-2 6 0,0 1-40 0,0-1-67 0,-2 0-41 16,3 1-33-16,-1-2-19 0,3 1-15 0,-3-1-6 0,1-1-6 0,2-2-5 0,-1 3-2 0,0-3-8 0,2 1-9 0,-3-2-16 0,3 1-17 15,0-2-23 1,0 3-23-16,0-4-33 0,2 1-32 0,-1-2-34 0,-1-2-33 0,0 0-35 15,2 3-33-15,-2-3-26 0,0 0-19 0,3-3-6 0,0 1-6 0,2-2 7 0,-1 1 9 16,-1-4 16-16,1 0 20 0,-1 1 27 0,-1-3 31 0,-1-1 31 0,3 0 33 16</inkml:trace>
  <inkml:trace contextRef="#ctx0" brushRef="#br0" timeOffset="69813.23">21937 15167 11 0,'11'-4'145'0,"-4"1"37"0,1 1 25 0,-2 1 17 0,2-1 10 15,-5 2 4-15,2 0 4 0,-4 0 2 0,2 2-1 0,1-1 1 0,-4-1-1 16,1 0-1-16,-1 0-36 0,4 0-51 0,-3 0-36 0,2 0-25 0,2-1-16 16,-2 1-11-16,0-2-6 0,0 2-2 0,2-2-1 0,0 2 1 0,-2-2 1 15,5 1-2-15,-4 1 3 0,1 0-1 0,0-1-5 0,2-1-5 0,2 2-11 0,-3-2-12 16,1 0-9-16,1 1-6 0,-2-1-13 0,3 1-16 0,-2-2-18 0,1 1-21 16,-4-1-27-16,4 2-29 0,-5-1-30 0,2 1-32 0,-2 1-29 0,-3 0-31 15,0 0-25-15,0 0-23 0,0 0-12 0,0 0-5 0,0 0 7 0,-1 7 13 16,-3 1 14-16,1 0 19 0,-3 0 26 0,-2 1 29 0,2 0 31 0,-2 2 30 0,-1 1 31 15</inkml:trace>
  <inkml:trace contextRef="#ctx0" brushRef="#br0" timeOffset="69974.23">21978 15359 42 0,'-7'9'127'0,"4"1"27"0,-2 0 18 0,1-3 16 15,1-1 10-15,2-1 6 0,-1 1 1 0,2-1 1 0,0-5 1 0,2 2 3 16,-1-1 8-16,4 0-13 0,2-1-22 0,-3 0-20 0,5 0-23 0,1-1-10 16,0 1-6-16,2-1-3 0,-1-1 3 0,3 0 2 0,-1 0 4 0,3-1 3 0,-2-1 1 15,3 2-5-15,-1-4-8 0,2 1-12 0,-2 0-17 0,2 0-26 16,0 0-34-16,-1-1-35 0,4 1-37 0,-5 0-46 0,2-2-49 0,-1 2-45 0,-2-4-45 15,1 5-42-15,1-2-40 0,-2 1-18 0,0-3-9 0,-2 3 1 0,1-3 0 0,-3 3 12 16,-1-2 19-16,2 0 23 0,-3 1 23 0,-1 0 32 16,1-2 37-16,-1 0 38 0</inkml:trace>
  <inkml:trace contextRef="#ctx0" brushRef="#br0" timeOffset="70161.11">22854 14823 90 0,'7'2'229'0,"0"0"62"31,-2-1 50-31,-3 3 42 0,-1-1 20 0,1 0 11 0,-2 2 3 0,-2 2 1 0,2 0 3 16,-1 2 3-16,-1 2 5 0,2 0 6 0,0 4-61 0,-1 3-95 0,1 1-69 16,-2 1-62-16,0 3-46 0,2 2-38 0,-2 0-21 0,-2 2-12 0,1 3-4 0,2-2-2 15,-3 3-23-15,3-2-31 0,-1 2-54 0,1-2-59 0,1 3-73 0,0-2-77 16,0-2-57-16,1 4-50 0,-1-4-25 0,3 1-14 0,1-2-4 0,-4 1-1 0,1-2 0 16,1-1 1-16,-1-1 18 0,-1-3 29 0,4-2 46 0,-4-1 56 0,0-3 70 15,0-3 77-15</inkml:trace>
  <inkml:trace contextRef="#ctx0" brushRef="#br0" timeOffset="73723.46">26979 11508 45 0,'-3'-5'91'0,"0"2"4"0,-2 0 3 0,-2-1 1 0,0 1 0 0,2-2-1 16,-1 3 0-16,0-2 0 0,0 1 1 0,-1 2 0 0,2 0 1 0,1-3-28 15,0 2-37-15,1 2-18 0,1-1-5 0,-1 1-3 0,3 0 1 0,-4 0-1 16,4 0 1-16,-5 0 0 0,4 0-1 0,-4 1 1 0,2-1 1 0,-1 2-1 16,-1 2 1-16,-2-2 1 0,2 4-1 0,-1-3-1 0,-2 4-1 0,-3-2-2 15,3 1-2-15,-2 2-1 0,2 1 2 0,-2-1 0 0,1 3-1 0,0-1-1 16,0-1 1-16,1 4 2 0,1-4 0 0,1 2-1 0,-1-2 1 0,0 2-2 16,2 0-1-16,0-1 0 0,0 1 0 0,4-1 1 0,-2 0-1 0,1 1 0 15,0-3 2-15,2 2 0 0,0-2 0 0,2 0-2 0,0-1-1 0,1 1-1 0,0-1-1 16,2 0-1-16,0-2 2 0,1-1 0 0,2 1 1 0,-2 1-2 0,2-1 1 15,2 0 0-15,0-2 0 0,0 2-1 0,0-2 2 0,2 1 0 0,-1 0-2 0,2-2 2 0,0 1 0 0,-2 1 1 16,1-2 0-16,-2-1 3 0,1 2 0 0,0-3 1 16,-2 4 4-16,-1-4 3 0,0 1 3 0,-2-1 3 0,2 0 3 0,-3 0 5 15,0-1 3-15,1 1 2 0,-1-1 5 0,-2-2 3 0,0 0 5 16,0 2 3-16,-1-3 1 0,0 1 2 0,-1-1 2 0,3-1 1 0,-3-1-1 0,1-1-3 16,-1 1-1-16,-1-5-3 0,5 4-1 0,-5-3-4 0,1-2-1 0,-1-1-3 15,0 2-2-15,0-2-5 0,0 2-2 0,-1-3-3 0,1 0-5 0,-5 1-4 16,4-2-4-16,-2 2-2 0,-1-1-3 0,3 1-4 0,-4-2-8 0,0 2-17 0,2-1-23 15,-5 2-29-15,2-4-30 0,-1 3-36 0,1 0-37 0,0-1-18 0,-5 2-10 16,3 3-1-16,-4-1-3 0,-1 1-1 0,0 3 0 0,-4-1 7 0,0 2 5 16,-1 0 17-16,-3 4 20 0,4-2 26 0</inkml:trace>
  <inkml:trace contextRef="#ctx0" brushRef="#br0" timeOffset="76427.72">31331 11088 7 0,'0'0'49'0,"1"0"4"0,-1 0 1 0,5 0 4 0,-4-1 3 0,1 1 3 16,-1-4 3-16,-1 3 3 0,4-3 4 0,-4 3-5 0,1-2-10 0,-1 0-6 16,4 2-5-16,-4-2-5 0,3-1-2 0,-3 3 2 0,1-2 3 0,1 0 3 15,-2 1-3-15,2-1 4 0,-2 0 2 0,3 0 0 0,-3 1 2 0,0-1 3 16,1-1 6-16,-1 4 2 0,0 0 5 0,0-4 3 0,0 4 2 0,2-4 3 16,-2 4 1-16,0 0 0 0,0 0 2 0,0 0-1 0,-2-1-1 0,2 1 0 0,0 0-2 15,0 0-4-15,0 0-4 0,0 0-6 0,0 0-5 0,0 0-8 0,0 0-4 16,0 0-6-16,0 0-3 0,0 4-1 0,0 1 1 0,0-1-2 0,0 1-3 15,0 1 1-15,-1 3 2 0,1 1-3 0,-3 0-3 0,3 2-1 0,-2 1 3 0,0-2-2 16,2 3-1-16,-1-2 0 0,1-1-4 0,0 3 0 0,0-4-3 0,0-1-4 16,0 0-3-16,1 0-2 0,1-1-4 0,0-2 4 0,1 1 4 0,-2-3 5 15,3 2 2-15,-2-1 3 0,2 1 3 0,-1-4 3 0,-2 1 5 0,4 0 7 0,-2 0 9 0,1-1 8 0,0-2 10 0,1 0 10 16,3 0 10-16,-3-2 4 16,3 0 5-16,-3-2 2 0,2 1 1 0,-1 1 1 0,1-4-1 0,-1 1-3 15,1-1-3-15,-1 0-9 0,-2-2-10 0,0 2-10 0,0-3-6 0,0 0-9 16,-1 1-8-16,0 0-6 0,0 1-1 0,-1-1-2 0,2 0 1 0,-2 1 0 0,-1-2 0 15,-1 3-1-15,0 0 1 0,0 1 2 0,-1-3 3 0,-1 3 1 0,-2-1 2 16,2 0 1-16,-1 4 2 0,-2-3-5 0,2 1-7 0,-2 1-3 0,2 3-6 16,0-2-4-16,-5 2-4 0,5 0-2 0,-3 0 1 0,1 2-2 0,-2 0-2 15,1 1-4-15,-1 2-4 0,-2-2-1 0,3 2-1 0,0-1-1 0,-4 0 0 0,6 1-1 16,-3 0 0-16,2 1-1 0,1-2 0 0,0 0 0 0,0 0 0 0,1-2 0 16,3 2 0-16,-3-2-3 0,3-2-2 0,0 0 1 0,0 2-1 0,0-2 2 15,0 0 1-15,0 0-1 0,0 0-2 0,0 0 2 0,0 0 6 0,0 0 0 16,0 0-1-16,0 0 2 0,3 0 3 0,-2 0 0 0,-1 0 2 0,2-2 0 15,0 0-2-15,-2 2-1 0,0 0-1 0,0-1 3 0,2-3 7 0,0 3 0 16,-2-2-3-16,2 1 0 0,-2 2 1 0,0-4-1 0,0 3-2 0,0-4 1 0,0 1 4 16,0 0 1-16,-2 4 2 0,2-5 0 0,-2 2 1 0,0 0-1 0,2 1-2 15,-4 1-1-15,3-2-1 0,-2 2-2 0,-1 0-4 0,3 1-8 0,-2-2-12 16,-2 2-34-16,0 2-43 0,-1 0-58 0,0 2-65 0,1 1-73 0,-3 3-79 0,3-3-46 16,-3 5-28-16,0 0-13 0,3 2-8 0,1 0-2 0,-1-1 2 0,2-2 9 15,3 1 10-15,1-3 34 0,1-2 40 0,3-3 57 0,1-1 63 0,2-2 74 16</inkml:trace>
  <inkml:trace contextRef="#ctx0" brushRef="#br0" timeOffset="78425.85">20880 16961 86 0,'1'-6'124'0,"4"-3"14"0,-3 0 8 0,-1 0 8 0,-1 0 3 0,-1-1 6 15,1 0 8-15,-2-1 6 0,0 0 8 0,1-3 7 0,-1 0 9 0,1 2-21 16,-3-2-35-16,4-1-15 0,-1 2-9 0,-1-2-1 0,0 0-1 0,2 1 6 16,-1-3 5-16,-1 3 7 0,1-1 6 0,1-2 6 0,-3 1 9 0,1-1 8 15,-1 1 8-15,2 1-2 0,-3-2-2 0,1 0-6 0,1-1-6 0,-2 2-8 16,0-2-3-16,0 0-9 0,-2 2-8 0,1-2-11 0,-2 2-10 0,3 1-11 0,-3 0-13 15,1 0-12-15,2 2-13 0,-1-2-11 0,-2 3-7 0,1 2-5 0,-2 0-5 16,0 2-3-16,2-1-4 0,-2 3-2 0,-1 2-2 0,1-1-3 0,-2 4 0 16,0-2-2-16,0 3-4 0,0 3-5 0,-1 2-2 0,-2 0-3 0,4 3 1 0,-5 2 0 15,2 1-1-15,0 5 0 0,-2 0-3 0,1 5 0 0,-1-1 0 0,-1 3-1 16,1 2 1-16,0 3-1 0,-2 0-2 0,4 3 0 0,0 0 2 0,0 3-1 16,1-2-1-16,0 2-1 0,3 1 1 0,0 0 1 0,3-2 4 0,0-1 1 15,2 0-1-15,0-3-2 0,2 0-2 0,2 0 2 0,2-5 4 0,0 0 0 0,2-3-2 0,0 1 2 0,1-4 3 0,2-1 1 16,1-2 0-16,0-1-2 15,-1-3 0-15,4-1 1 0,-2-3 1 0,1-1 3 0,1-1 2 0,1-3 2 0,1-2 2 16,-1-2 1-16,1 0 1 0,3-6 1 0,1 2-2 0,-2-6 0 0,2 1-1 16,0-3-1-16,4-3 2 0,-2-1-1 0,1 0-2 0,1-4-2 0,0-1-2 15,-1 0-4-15,1-4-4 0,-1 0 0 0,-2-2 0 0,0 1-1 0,-1 0 0 0,-3 0 0 16,1-1 2-16,-4 1 0 0,2 1-4 0,-2 3 1 0,-4 0 1 0,-2 4 0 16,3 2 1-16,-2 1 2 0,-4 3 3 0,2 5 1 0,-4 0-2 0,3 3 1 15,-4 2-1-15,0 1 0 0,0 3 0 0,0 0 0 0,0 3 1 0,-2 1 0 16,0 2-1-16,1 3 1 0,-1 2 1 0,0 5-2 0,-1-1-3 0,2 3-1 15,-3 2-2-15,3 2-1 0,-1 1 0 0,1 0 0 0,1 2 0 0,0 1 1 16,0-3 0-16,1 0 1 0,-1 0 1 0,3-1-1 0,1-2-3 0,-3 0 0 0,4-4 3 16,-2 1 0-16,2-3 1 0,1 0 1 0,0-2-1 0,1-1-1 0,-1-2-4 15,2 0-9-15,0-4-14 0,-2-1-13 0,2 0-13 0,0-1-27 0,1-3-30 16,0 0-35-16,-1-3-34 0,1 1-39 0,-3-3-43 0,4-1-39 0,-2-3-41 0,-1-3-40 16,1 1-40-16,0-3-12 0,0 0 1 0,2-4 7 0,-2-1 9 0,0-1 27 15,-2-2 32-15,2-1 34 0,-4-1 34 0,1 0 40 0,-2-3 40 0,1-1 42 16,-1 0 40-16</inkml:trace>
  <inkml:trace contextRef="#ctx0" brushRef="#br0" timeOffset="78567.78">21340 16457 86 0,'8'-5'148'0,"-2"1"24"0,2 0 17 0,-4 1 13 0,0 2 10 0,0-2 6 15,0 3 5-15,-3-2 0 0,3 0 3 0,-4 2 2 0,1-1 0 0,-1 1-28 0,0 0-41 16,0 0-37-16,3 0-33 0,-3 0-24 0,3 0-16 0,-3 0-12 0,0 0-9 16,3 1-7-16,-1 1-7 0,-1 0-11 0,3 1-13 0,-4-2-18 0,1 2-22 15,-1 0-27-15,0 0-29 0,0 2-23 0,0 0-23 0,-1 2-28 16,1-1-32-16,-4 2-16 0,3 0-6 0,-1 2-1 0,1-3-1 0,-4 4 8 0,4-1 13 0,-1 0 16 15,1 0 22-15,-1-1 24 0,2-1 24 0,0 0 23 0</inkml:trace>
  <inkml:trace contextRef="#ctx0" brushRef="#br0" timeOffset="78834.56">21423 16647 29 0,'7'8'104'0,"-3"2"14"0,1-2 12 0,0 2 13 15,-2-2 13-15,2 3 16 0,-2-3 16 0,-2 2 17 0,3 2 16 0,-3-2 16 16,-1 1 17-16,4 1-5 0,-3 2-15 0,1-1-2 0,1 3 2 0,-1-1 14 0,-1 2 17 16,1 0 5-16,-1-1-3 0,-1 2-7 0,0 0-12 0,0 0-10 0,0-2-12 15,-1 2-12-15,-1 1-15 0,2 1-16 0,-1 1-16 0,-1-3-24 0,0 1-24 16,1 1-28-16,-1 2-26 0,1-1-17 0,-1 1-11 0,0 0-8 0,1 0-5 0,1 2-5 0,-4-4-5 0,3 3-4 15,-2-2-2-15,-2 0 0 16,2-2-1-16,2-1 0 0,-4-2 0 0,1 1 1 0,1-3 3 0,0 1 0 0,-2-3 1 0,2-1 1 16,-3-1 2-16,1 0 1 0,2-2 3 0,-2 1-1 0,0-3 0 0,-1 1-2 15,-1 0 0-15,0 0-1 0,-1-2-1 0,0 0-1 0,-3 0-1 0,3-1-3 16,-1 1-5-16,-4-1 0 0,4 0-2 0,-3-2 1 0,0 1-1 0,1-3 0 16,0 0-2-16,1 0-7 0,-1-3-6 0,0 2-10 0,2-2-12 0,-1-3-20 15,-1 1-22-15,3-1-27 0,0-2-36 0,0-4-35 0,-1 1-37 0,3-1-38 0,-2-5-43 16,1-1-32-16,2-2-31 0,-1-2-22 0,3-2-19 0,-2-1-15 0,4 1-13 15,1-1 7-15,0-1 17 0,1 2 29 0,3-1 35 0,0 3 35 0,2-2 35 16,1 5 38-16,-1 1 41 0,4 0 34 0,1 0 31 0,-3 3 28 0</inkml:trace>
  <inkml:trace contextRef="#ctx0" brushRef="#br0" timeOffset="79220.81">21947 16759 71 0,'11'0'164'0,"-1"1"31"0,0 1 22 15,-2-2 15-15,-1 0 7 0,-4 2 5 0,0-2 4 0,0 1 1 0,2-1 4 16,-4 0 7-16,2 0 1 0,1 0 0 0,-1 0-37 0,0 0-53 0,0 0-31 0,2 0-19 16,-2 0-7-16,3 0-4 0,-3 1 5 0,1-1 4 0,-3 3 3 0,3-3 4 15,0 0-1-15,0 0-4 0,-1 1-6 0,3-1-10 0,-3 1-8 0,2-1-9 16,0 3-10-16,1-2-9 0,-1 0-19 0,2-1-20 0,0 3-28 0,-1-2-33 0,1 1-27 16,-3-2-27-16,4 2-25 0,-3-1-26 0,0 1-20 15,-2-1-22-15,0 1-22 0,0 0-22 0,-3-1-17 0,0-1-19 0,0 4-7 0,0 1-8 0,-3-1 7 16,0 1 12-16,-4 1 8 0,3 0 7 0,-6 2 8 0,2 1 7 0,-1 0 11 15,-4 2 15-15,2 1 19 0,-2-1 20 0,-1 1 16 0,1-1 15 0,-2 3 32 16,0-2 38-16,2-1 34 0,0 1 31 0,0-1 31 0,4 2 32 0,-3-4 28 16,3 0 30-16,3-1 20 0,-1-1 14 0,4-3 8 0,2 1 4 0,-3-1 5 15,4 0 9-15,0-3-6 0,4 1-11 0,-3 1-9 0,6-2-6 0,-3 3-5 0,6-3-3 16,-4 3 3-16,4-3 4 0,-1 1 12 0,5 0 13 0,-1 0 17 0,3 1 19 16,-2-3 5-16,3 1 1 0,1 1-8 0,-1 0-13 0,4 0-13 0,-4-1-14 15,2-1-16-15,-1 2-16 0,0 0-21 0,1-2-19 0,-3 0-32 0,1 0-38 0,1 0-46 16,-1 0-47-16,-2 0-38 0,0 0-32 0,0-2-37 0,-3 2-34 0,3-2-36 15,-6 1-34-15,4-1-30 0,-4-2-30 0,-1 3-27 0,3-4-24 0,-3 1-2 16,0-1 9-16,0 3 22 0,-2-5 24 0,1-2 27 0,-1 2 27 0,-1-1 31 16,1-2 33-16,-3 0 35 0,2-1 34 0,-4-2 34 0</inkml:trace>
  <inkml:trace contextRef="#ctx0" brushRef="#br0" timeOffset="79425.81">22578 16602 88 0,'6'-4'176'0,"-1"-1"38"0,1 4 29 0,-1-1 20 0,0 2 15 16,-2 0 12-16,2 0 13 0,-1 2 25 0,1-2 29 0,-1 3 27 0,1 1 29 15,0 2-11-15,2 0-24 0,-1 3-40 0,1 1-47 0,-2 1-26 0,0 3-19 16,-2 2-8-16,1 0-7 0,-3 2-6 0,1 2-3 0,-4 1-18 0,1 3-22 0,-4 3-25 16,0-2-24-16,-2 2-19 0,0 2-14 0,1 2-11 0,-4-2-7 0,2 3-15 15,-3 0-17-15,2-2-20 0,0 1-23 0,0 2-24 0,1-2-25 0,2-2-37 16,1 2-45-16,0 0-60 0,2-2-61 0,-1-3-72 0,2 1-71 0,1-2-61 16,2-2-56-16,-1-1-21 0,3-1-5 0,2-2 5 0,-2-3 12 0,0-2 13 15,0-2 16-15,2-4 33 0,2-1 40 0,-1-2 53 0,1-5 62 0,2-2 66 16,0-4 75-16</inkml:trace>
  <inkml:trace contextRef="#ctx0" brushRef="#br0" timeOffset="80585.25">21926 15921 5 0,'-5'1'74'0,"1"0"6"0,-2-1 5 0,2-1 2 15,0 0 5-15,-3-2 4 0,4 2 3 0,-2-1 5 0,0-1 5 0,1-1 5 16,1-1 9-16,0 2-12 0,-1 0-20 0,1-3-5 0,3 4 2 0,-1-3 5 0,-1 1 7 16,2 1 6-16,-2 0 6 0,1 0 4 0,1 0 2 0,0 1 0 0,-2-1-3 15,0 0 0-15,2 0-3 0,0-1-1 0,-3-1-5 0,3 2-3 0,-1 0-6 0,1 1-5 16,-3-1-4-16,3 3-6 0,0 0-7 0,0 0-1 0,0 0-6 0,0 0 0 15,0 0 0-15,0 0-4 0,0 0-6 0,0 0-6 0,0 0-5 0,0 0-5 16,3-2-7-16,-3 2-4 0,0-3-6 0,0 3-4 0,0 0-1 0,0 0-4 16,0 0-5-16,1 0-2 0,-1 0-3 0,0 0 2 0,3 0 4 0,-3 0 3 15,4 0 2-15,-3 0 4 0,-1 0 5 0,4 0 3 0,-4 0 0 0,0 0 0 16,3 0 3-16,-3 0 0 0,1 0 1 0,-1 0 3 0,0 0-1 0,0 0 0 16,0 0 0-16,0 0 1 0,0 0 1 0,0 0 1 0,0 0-3 0,0 0 2 15,0 0 4-15,0 0 0 0,0 0-1 0,0 0 1 0,0 0-2 0,0 0 1 16,0 0 3-16,0 0-3 0,2 1-3 0,-2-1-3 0,0 0-1 0,0 0-8 0,0 0-7 15,0 0-5-15,0 0-3 0,0 0-1 0,0 0 0 0,0 4 0 0,0-4 3 0,0 0-1 16,0 0 0-16,0 0 2 0,0 0 0 0,-2 1 1 0,2-1 1 16,0 0 3-16,0 0 6 0,0 0 2 0,0 0 2 0,0 0-1 0,0 0-1 0,0 0-3 15,0 0-5-15,0 0 2 0,0 0 1 0,0 0 0 0,0 0-2 0,0 0 2 16,0 0 2-16,0 0-1 0,0 0-2 0,0 0-2 0,0 0 0 0,0 0 0 16,0 0 1-16,0 0 4 0,0 0 6 0,0 0-2 0,0 0-5 0,0 0-3 15,0 0 1-15,0 0-1 0,0 0-4 0,0 0 0 0,-3 0-2 0,3 0 0 16,0 0-3-16,0 0-2 0,-1 2-3 0,1-2 0 0,0 0 1 0,0 0-1 0,0 0-1 15,0 0 1-15,-2 2-2 0,2-2 0 0,0 0-4 0,0 0 2 0,0 0 2 16,0 0 0-16,0 0 0 0,0 0-1 0,0 0 2 0,0 0-3 0,0 0-2 16,0 0-3-16,0 0 1 0,0 0-1 0,0 0 2 0,0 0 2 0,0 0 0 0,0 0 0 15,0 0-5-15,0 0 2 0,0 0 0 0,0 0 1 0,0 0-1 0,0 0 0 16,0 0 1-16,0 0 2 0,0 0 1 0,0 0 0 0,0 0-3 0,0 0-1 16,0 0 2-16,0 0 0 0,0 0-1 0,0 0 2 0,0 0 0 0,0 0-2 15,0 0-1-15,0 0-6 0,0 0-6 0,0 0-19 0,0 0-20 0,0 0-30 16,0 0-31-16,0 0-40 0,0 0-44 0,-2-2-43 0,1 2-44 0,1 0-42 15,-4-2-41-15,4 2-25 0,0 0-17 0,0 0-4 0,-4 2 1 0,-1 0 17 16,5-2 20-16,-4 3 29 0,0-1 33 0,0 1 40 0,0-1 40 0,4-2 45 0,-5 1 45 16</inkml:trace>
  <inkml:trace contextRef="#ctx0" brushRef="#br0" timeOffset="81207.95">21796 16132 16 0,'0'0'68'15,"0"0"5"-15,0 0 5 0,0 0 1 0,0 0 1 0,0 0-1 16,0 0 1-16,0 0 0 0,0 0-4 0,4-1-4 0,-4-2-22 0,0 3-30 0,0 0-32 15,0 0-31-15,3-3-19 0,-3 3-8 0,0 0-6 0,0 0-2 0,0 0-2 16,-2-7 1-16,2 7 0 0,0-5-2 0,-1 0 5 0,-1 0 5 0</inkml:trace>
  <inkml:trace contextRef="#ctx0" brushRef="#br0" timeOffset="82271.55">21899 15941 56 0,'0'0'82'0,"0"0"6"0,0 0 6 16,-1-4 3-16,-1 2 6 0,2 2 3 0,-3 0 5 0,1-3 5 0,-1-1 5 16,0 2 7-16,0 2-10 0,0-4-20 0,0 0-9 0,1 1-11 0,-1 0-5 15,0-1 1-15,0-1 1 0,-1 2 2 0,3 0 4 0,-4-3 2 0,2 4 5 16,-3-2 3-16,3 0 2 0,-4 2 0 0,4-3-6 0,-2 2-6 0,0 0-5 15,-1 1-3-15,2-1-5 0,-1 1-5 0,0 1-5 0,0-1-6 0,0 1-9 16,-1 1-6-16,0 1-10 0,-1-1-9 0,3 2-6 0,-3 1-5 0,1 0-3 0,-2 2 0 16,3 1-1-16,-3 1-2 0,4 0 2 0,-6 3 0 0,6 1 0 0,-3 3 1 15,1-2 4-15,-1 5 3 0,1 0-1 0,2-1 3 0,-1 2-1 0,2 1 0 16,-1-1 1-16,1 0 3 0,1 1-1 0,2 0 0 0,0-1-2 0,0 1-3 16,0-1 0-16,2-2-3 0,0-1-2 0,1 0-1 0,0-2-1 0,0 0-1 0,1-1 2 15,-1 0 0-15,2-4 0 0,-1 2-1 0,-1-2 1 0,4-2 3 0,-6-2 1 16,6 1 4-16,-4-1 2 0,2-1 4 0,-1-1 5 0,-1 0 6 0,2-2 2 15,-2 0 4-15,4 0 6 0,-3-2 8 0,1-1 3 0,1 0 3 0,1-1 4 16,-3-3 1-16,1 0-1 0,3-1 1 0,-2 0-7 0,1-2-6 0,-1-2-3 16,1-1-4-16,-1-1-5 0,1 1-5 0,-2 0-6 0,2-2-8 0,-1 1-5 15,-1-1-7-15,2 1-2 0,-3 0-4 0,1 0-2 0,-1 2 1 0,0 1 1 0,0-2 3 16,-2 6 0-16,2-2-2 0,-2 0 0 0,-1 5-1 0,1-2 1 0,-2 3 2 16,3 2 0-16,-3 1 1 0,0 0 0 0,2 0 1 0,0 2 0 0,-1 2 1 15,2 1 0-15,-1 0 2 0,1 3 2 0,-1 2 1 0,1 0 1 0,-1 2 2 0,2 0-2 16,-2 3-4-16,1 0 1 0,0-1 2 0,-1 4 2 0,1-3-2 0,-2 1-1 15,3-3 0-15,-1 0-2 0,-2 0-1 0,3-2-2 0,-3-1 0 0,4-2-4 16,-2 1-3-16,0-3-2 0,0 1-2 0,2-2-13 0,0-2-17 0,-2 0-19 16,5 0-19-16,-5-2-24 0,2-1-27 0,-1-1-30 0,1-2-28 0,0-1-28 15,3-2-24-15,-2 1-25 0,1-4-29 0,-3-1-8 0,3-2-2 0,0 1 10 0,0-3 15 0,-1 1 16 16,1-2 19-16,-3 1 25 0,4 0 28 0,-3-4 29 0,0 2 28 16,-2 1 26-16</inkml:trace>
  <inkml:trace contextRef="#ctx0" brushRef="#br0" timeOffset="82613.55">22157 15885 4 0,'6'0'94'0,"-3"0"14"0,1 4 14 0,-3-2 9 0,1 2 9 16,-2 1 7-16,1-2 8 0,-1 4 7 0,0 0 10 0,-1-1 10 0,1 3 11 0,-2 0-9 16,1 2-17-16,1 1-13 0,-4-1-13 0,1 4-6 0,2 0-3 0,-1 0 1 15,-2 0 1-15,1 0 4 0,-1 0 3 0,1 0 0 0,-2 0-3 0,2-2-3 16,-2 2-3-16,2-2-4 0,-1 1-6 0,-1-2-8 0,0 1-7 0,0-3-9 16,4 1-10-16,-4-2-11 0,2-1-12 0,1 1-9 0,0-5-7 0,0 1-6 15,-2 0-10-15,4-1-7 0,0-4-9 0,0 0-7 0,0 0-4 0,0 2-3 16,0-2-3-16,0 0-1 0,6-2 0 0,-2 0 1 0,0-2 1 0,1 0-1 0,0-1-2 15,1-1 1-15,4-2 1 0,-2-1 2 0,0-3 0 0,1 0 0 16,4-1-3-16,-2-2-2 0,1 1-1 0,1 0-1 0,-2-3 1 0,3 2-1 0,-1 1-1 16,-1 1 0-16,1 2-2 0,1-1 0 0,-2 4-2 0,-1 0 1 0,1-1 1 0,-4 4 2 15,2 1 2-15,1 1 1 0,-3 1 2 0,-2 2 0 0,1 0 0 0,0 0 2 16,-2 4 1-16,0 0 3 0,-1 2 2 0,-2 0 1 0,0 3 1 0,-1-1 4 16,-1 4 1-16,-1-3 0 0,-1 5 0 0,0 0 2 0,-1-2 0 0,2 2 1 15,-4 0-2-15,2 0 0 0,-3 1-3 0,1-1-1 0,2-1-1 0,-1 0-13 16,1 2-16-16,0-2-21 0,1-2-20 0,1 1-26 0,1-2-28 0,1 0-27 15,-1-2-28-15,4 0-24 0,-3-1-23 0,2 0-19 0,4-2-18 0,-1-1-15 16,3 2-16-16,-1-5-9 0,1 3-4 0,3-3 5 0,-1-1 11 0,5-1 20 0,-3-1 23 16,3 0 28-16,-1 1 27 0,4-5 25 0,-1 2 24 0,-1-1 17 0,1-1 19 15,2 0 17-15</inkml:trace>
  <inkml:trace contextRef="#ctx0" brushRef="#br0" timeOffset="83003.53">22741 16222 49 0,'18'-9'85'0,"0"1"14"0,-6-1 9 16,3 0 11-16,-3 0 12 0,0 1 10 0,-2-2 16 0,-3 0 14 0,-1 0 17 15,-1 1 17-15,-2-2-1 0,-1 1-6 0,-1 1-5 0,-1 0-5 0,-1 2 3 16,-1 0 3-16,-1-1 9 0,0 1 9 0,0 2 15 0,-4-1 16 0,1 1 2 15,-2 0-5-15,0-1-12 0,-2 4-10 0,0-2-9 0,0 0-9 0,-1 4-12 16,-1-1-10-16,0 1-14 0,-2 1-14 0,1 3-18 0,2 0-18 0,-3 0-24 16,3 3-26-16,-3 0-15 0,1 0-9 0,2 4-6 0,-1-3-5 0,0 4-4 0,3-3-3 15,0 5-4-15,1-4-4 0,-1 3-1 0,5 1 0 0,-2-1-1 0,3 2-4 16,-2-1-2-16,3-1-3 0,2 1-1 0,0-2-2 0,2 1 1 0,-2 0 1 16,1-3-3-16,3-1-4 0,-3 0 2 0,2 0 0 0,3-1 0 0,-1-4-3 0,2 2 0 15,-3-1 4-15,3-2 2 0,0-1 1 0,1-1 2 0,0-1 1 0,2-1-2 16,-1-1-1-16,2-1 2 0,1-2 3 0,-2-3 0 0,3-1-1 0,0-1 1 15,-1-2 2-15,1-1 0 0,1 0-2 0,-1-4-1 0,3-2-3 0,-3 1 0 16,0-2 0-16,0 1-1 0,1-4 0 0,-1 0 0 0,-2 0 0 0,2-3-1 16,-4 2-3-16,3-2 0 0,-5 0-3 0,1-2-1 0,0 1 2 0,-3-1 0 0,1 3 2 15,-1 0-2-15,0 0 0 0,-4 3 1 0,1 2 0 0,-1 4 1 16,-1 3-1-16,2-1 6 0,-2 5 8 0,2 3 4 0,-2-1 6 0,0 3 2 0,0 4-1 16,0 0 3-16,0 0 0 0,-2 3 2 0,0 0 0 0,1 3 4 0,-1 3 4 15,1 1 1-15,-1 5 1 0,0 2-1 0,1 3-1 0,-1 3 0 0,2 2-2 16,-1 1 2-16,-1 4 0 0,-1 1 1 0,3 1 0 0,-3 0 1 0,3 0-1 0,0 1-1 15,0 0-7-15,0-2 0 0,0 0-3 0,0 0-3 0,3-3-4 0,2 1-3 16,-2-5-4-16,2 2-8 0,-1-5-8 0,1 1-18 0,2-2-19 0,2-4-40 16,0 3-54-16,1-5-69 0,1 1-78 0,0-4-81 0,2 1-80 0,3-3-39 15,-2 0-18-15,2-4-7 0,0 0-3 0,-1-5 5 0,0 0 4 0,0-5 14 16,1-2 19-16,1-1 40 0,-2-4 53 0,2-3 69 0,0-2 81 0</inkml:trace>
  <inkml:trace contextRef="#ctx0" brushRef="#br0" timeOffset="83147.55">23801 16190 3 0,'5'13'330'0,"-5"0"98"16,-1 0 46-16,-4-4 29 0,-3 0 17 0,-1-4 9 0,-3 0 3 0,3-4 3 0,0 1 2 16,0-2-1-16,1-2-1 0,-1 1-12 0,5-1-17 0,-1 0-157 0,1 1-220 15,0 1-138-15,0 1-106 0,1-1-105 0,0 0-106 0,3 0-80 0,-8 0-71 16,2 2-32-16,0 0-16 0,-2-1-6 0,0-1-5 0,2 2 12 0,-2-4 13 0,0 1 21 16,0-3 25-16,2 1 49 0,2-2 58 0,1-2 80 0,2-2 89 0</inkml:trace>
  <inkml:trace contextRef="#ctx0" brushRef="#br0" timeOffset="91238.36">25934 16855 56 0,'5'0'100'0,"-2"0"9"0,1 0 5 15,-4 0 3-15,0 0 6 0,0 0 3 0,0 0 4 0,0 0 5 0,0 0 5 16,0 0 7-16,0-3 5 0,0 3-20 0,0 0-27 0,-2-3-13 0,2 3-1 0,0 0 4 16,-2-4 4-16,2 3 5 0,0-3 3 0,0 1 3 0,-1 0 3 0,1 0 0 15,0 1 3-15,0-1-1 0,0-1-1 0,0 0-4 0,0 3-3 0,0 1-3 16,0 0-4-16,0 0-6 0,0 0-4 0,0-4-2 0,0 4 0 0,0 0-1 15,0 0 1-15,0 0 0 0,0 0 1 0,0 0-2 0,0 0-3 0,0 0-2 16,0 0-4-16,0 0-4 0,0 0 0 0,0 0-6 0,0 0-3 0,0 0-2 16,0 0-2-16,0 0-1 0,0 0-1 0,0 0 1 0,0 0 0 0,0 0 1 15,0 0 1-15,-2 2 1 0,2-2 2 0,0 0-2 0,0 0-2 0,-3-2-3 0,1 2-2 16,-1 0-4-16,2-2-6 0,-4 2-4 0,1-3-6 0,1 3-6 0,-3-1-7 16,3 0-7-16,-3-2-2 0,-1 3-6 0,2 0-3 0,-4 0-2 0,3 3 1 0,-1-3 0 15,-2 2 0-15,0 1-1 0,1 3 1 0,-2-1-2 0,-1 2 0 0,3 1 1 16,-1 0 0-16,-4 2 0 0,5 2-2 0,-1-1 0 0,-3 1-2 0,3 3 1 15,0 0 0-15,0-2 0 0,0 2-2 0,1 1 0 0,4-1 1 0,-1-2 0 16,1 0 0-16,1 0-1 0,2 1 0 0,-2-1 1 0,3-2 2 0,3 0 0 16,-2 0 1-16,2 1-3 0,-1-2-3 0,1 0 2 0,1 1 1 0,0 0 1 15,1-1-1-15,3-2 0 0,-4 2 2 0,3-2-1 0,-1 0-2 0,2 1 0 16,2-3 0-16,-2 1 0 0,0-3 1 0,0 1 1 0,2 0-1 0,-2-3 2 16,4 0 4-16,-2 0-1 0,0-2 0 0,0-2 2 0,2-1 2 0,-1 1 2 0,2-2 2 0,-2-1 1 0,0-4 0 15,3 1-2-15,-3-1 0 0,3 0 3 0,-2-2 5 16,-1-2-3-16,3 0-3 0,-3-1-2 0,0-1 2 0,2 1-1 0,-2-3-2 0,1 1-1 15,-1-3-1-15,1-1 2 0,-2 0-1 0,2 0-1 0,-3-3-2 0,4-2 0 16,-5-1-2-16,1 0 2 0,0-4-2 0,0 2 0 0,-1-4-1 0,0 0-1 16,-1-1-1-16,-2 0-1 0,1-2-2 0,-1-1-2 0,0 2 0 0,3-1 1 15,-5 0 2-15,2 1 0 0,-1 3 1 0,1-3 0 0,-1 4-1 0,-1 2 0 16,1 1-1-16,-1 4 1 0,-1 0 1 0,-1 3 2 0,1 3 2 0,0 2 3 0,-2 1 2 16,1 5 3-16,-1 0 2 0,0 1 1 0,0 3-1 0,-1 2 3 0,1-1 4 15,0 3 3-15,0 1 3 0,0 0 1 0,-2-2-2 0,2 2-2 16,0 0-1-16,0 0-1 0,0 0-1 0,0 0-3 0,-3 2-2 0,1-1-4 0,2 1-1 0,-1 3-3 15,-1-2-3-15,-1 3-2 0,2 5-4 0,-2-1-1 0,-1 4 0 0,3 2 1 16,-3 2 4-16,1 4 0 0,0 3-2 0,0 2 2 0,0 2 1 0,-3 6 4 16,2-1 4-16,1 3 3 0,2 1 2 0,-3 4 1 0,4-2 4 0,-3 3 2 15,3 2 3-15,0-2 0 0,0-1 0 0,3 1 3 0,1-2 6 0,-1-2 1 16,2 0 3-16,1-5-3 0,2 0-2 0,0-3-2 0,0-2 1 0,4-3-2 16,-1 0-1-16,3-3-2 0,1 0 0 0,0-2-2 0,1-4-1 0,0 3-6 0,0-4-2 15,0-1-4-15,0-3-2 0,1 2-1 0,-4-2-3 0,2-1 1 0,-2-2-1 16,1-3-1-16,-1 2-4 0,0-2-3 0,1-1-5 0,-5-2-7 0,4 1-11 15,-2-3-15-15,0 1-20 0,2-2-28 0,-5-2-33 0,1 2-49 0,-2-3-54 0,0 1-66 16,-2-2-70-16,-2-3-61 0,2 0-60 0,-2-3-22 0,0-2-10 0,1-1 1 16,-4-2 8-16,0-3 12 0,0-4 19 0,0 0 29 0,-2-2 33 0,0-3 49 15,-1-1 56-15,2 2 65 0,-3-4 67 0</inkml:trace>
  <inkml:trace contextRef="#ctx0" brushRef="#br0" timeOffset="104613.63">27604 11318 124 0,'-5'3'196'0,"0"-3"26"0,1 3 18 16,-4-3 14-16,0 0 14 0,0 0 12 0,2-3 14 0,-2 3 17 0,-2-4 19 0,4 2 22 16,0 0 11-16,-1-1 6 0,2 1-44 0,1 0-69 0,-1 2-34 15,4-3-22-15,1 3-14 0,0 0-12 0,0 0-10 0,0 0-10 0,0 0-13 0,-4 3-14 16,4-3-16-16,0 0-20 0,0 0-15 0,0 0-13 0,0 0-9 0,0 0-8 0,0 0-3 15,-1 2-2-15,1-2-3 0,0 0-1 0,0 0-2 0,0 0-1 16,0 2-1-16,0-2 0 0,1 3-2 0,-1 1-1 0,4-3-2 0,-3 2-2 16,2-3 1-16,3 3 1 0,-1-2 3 0,2 0 2 0,-1 2 2 0,2-2 0 0,3 1 1 15,-3-1 1-15,2 1 1 0,2 2 0 0,-1-3 0 0,0-1 0 0,2 1 1 16,-4-1-3-16,5 0-4 0,-2 0-5 0,-1 0-2 0,3 0-4 0,-5 0-2 16,5-1-1-16,-2 0-2 0,-3 1 0 0,4-2-3 0,-4 0-2 0,3 0-2 15,-2 2-1-15,-2-3 0 0,2 2-2 0,1 1 1 0,-3-4 0 0,0 3-2 0,0-2-1 16,-1 3-5-16,1-4-4 0,-1 2-7 0,-2 0-7 0,1 1-10 0,0-1-9 15,-1 0-17-15,0 0-18 0,-2 2-35 0,2 0-37 0,-4-3-50 0,-1 3-55 16,3-1-58-16,-3 1-58 0,0 0-52 0,6-1-51 0,-1-2-19 0,-2 2-4 0,4-3 2 16,-4 1 11-16,3-2 14 0,2 0 18 0,2 2 34 0,-2-4 39 0,1 1 49 15,0-1 56-15,-1-2 57 0,4 2 61 0</inkml:trace>
  <inkml:trace contextRef="#ctx0" brushRef="#br0" timeOffset="104972.65">28442 11000 88 0,'6'-4'211'16,"-3"3"38"-16,1-3 27 0,-1 3 23 0,-3-2 23 0,0 0 26 0,0-3 21 0,0 4 17 16,-3-4 10-16,1 1 7 0,0 2 4 0,1-2 7 0,-1 0-57 0,0-2-83 15,1 1-47-15,-2 1-26 0,0-1-22 0,0 2-16 0,1-1-14 0,-3-2-14 16,4 2-9-16,-4-1-11 0,0 2-2 0,0 0 0 0,-1-1-2 0,2 2-1 0,-3 0-7 16,1 1-7-16,-1-1-7 0,0 0-9 0,-1 1-7 0,1 0-5 0,-1 2-8 15,-1 0-11-15,1 2-7 0,-2 0-9 0,0-1-9 0,0 2-6 0,0 1-5 16,-2 2-3-16,1 3-2 0,-2-1-1 0,1 3-2 0,-1 3 1 0,-1 1 0 15,-1 2-2-15,3 1-2 0,1 2-1 0,-1 3-3 0,2 1 1 0,0 0-1 16,0 2 0-16,4 1 1 0,-2-3 0 0,5 1 0 0,0 0-1 0,1 0 0 0,2-2 0 16,0 1 2-16,4-4 1 0,0 0 3 0,1-1 2 0,3-4 1 0,0-1 3 15,0 1 2-15,3-3 3 0,-2-1 0 0,3 1 2 0,1-3 0 0,0-1 0 16,1 0 0-16,1 0 0 0,-1-2 0 0,0-1-3 0,1 2-2 0,0-2 0 0,0-2-1 16,0 0-1-16,0 1-3 0,0-3-5 0,0 0-6 0,-1-1-4 0,-1 0-6 15,2 0-7-15,-4-1-8 0,3 1-12 0,-1-3-14 0,-2-1-16 0,3 3-18 16,-2-2-22-16,2-1-37 0,-5 0-41 0,3 0-44 0,0-1-44 0,-1-1-50 15,0-2-49-15,0 0-50 0,-1-2-51 0,-1 0-18 0,2-3-4 0,-1-1 7 16,-2 0 14-16,1-2 19 0,1-2 20 0,-4 1 34 0,2-1 43 0,0 0 46 16,0-2 46-16,-4 1 54 0,1-1 53 0</inkml:trace>
  <inkml:trace contextRef="#ctx0" brushRef="#br0" timeOffset="105488.35">28760 10959 39 0,'0'0'109'0,"0"4"17"0,0-4 14 0,0 2 8 0,0-2 9 0,0 0 11 15,0 0 5-15,-4 2 9 0,4-2 7 0,-1 0 11 0,1 0 10 0,-3 0-16 0,3 0-25 16,0 0-17-16,-5 0-11 0,5 0-6 0,-1 0-2 0,1 0 3 0,0 0 4 15,-3 1 5-15,3-1 6 0,-4 2 0 0,3 0 2 0,-3-2 0 0,3 1 2 16,-2 2-3-16,-1-3-7 0,1 0-8 0,0 2-11 0,-1 0-8 0,0-1-9 16,1 3-11-16,0 0-14 0,0-2-13 0,1 2-13 0,-1 1-8 0,1 2-6 0,-2 1-6 15,-1 0-8-15,4 5-3 0,-3-1 0 0,1 3-1 0,0 2 3 0,1 1 1 16,1 3 2-16,-1 2-1 0,1 2 0 0,1 2 1 0,0 1 1 0,0 0 0 16,1 2-3-16,1 2-3 0,-2 0-2 0,1-1-2 0,3 0 2 0,-3 0-2 15,4-3 0-15,-2-1-1 0,3-3-1 0,-3-1 3 0,4-4 5 0,-2-3 1 16,3 1 2-16,-1-8 0 0,0 1 1 0,1-2 2 0,1-3 0 0,0-1-1 0,3-1-1 15,-1-3-2-15,1 0 1 0,1-3 0 0,1-1 0 0,-3-1-2 0,5-2-2 16,-2-2-1-16,0-2-1 0,1-2-2 0,-2-2-1 0,1-1-1 0,0-3-1 16,0-1-2-16,-1-1-1 0,-1-1-1 0,1-2-4 0,-2-3 0 0,2 2 0 0,-2-4 0 15,0-1-4-15,-3 2-1 0,0-3-2 0,-3 1-1 0,-1 1 1 0,0-3 0 16,-2 2 0-16,0 0-1 0,-4 0-1 0,0 2 2 0,0-1 3 0,-3 1-2 16,0-1-1-16,2 5 1 0,-3 0 4 0,1 1 6 0,-3 3 4 0,4 3 3 15,-3 3 3-15,1 1 1 0,-2 2 0 0,-1 3 0 0,1 3-3 0,-1 1-3 16,-1 3-8-16,-2-1-6 0,3 2-8 0,-3 3-14 0,0 1-18 0,-2-1-27 15,3 5-31-15,0 1-48 0,-2 3-57 0,1 0-61 0,0 2-66 0,-2 3-64 0,5 1-63 16,-4 4-28-16,4-1-9 0,-3 2 0 0,3 1 2 0,0 1 11 0,2-2 14 16,1 0 22-16,-2-1 26 0,4 0 47 0,0-6 52 0,3 1 62 0,1-3 64 15</inkml:trace>
  <inkml:trace contextRef="#ctx0" brushRef="#br0" timeOffset="105632.35">29087 11396 72 0,'5'18'224'15,"-5"-2"78"-15,0-1 48 0,-5 0 36 0,2-1 14 0,-2-3 3 0,0-1-19 16,4 0-29-16,-4-2-45 0,0 0-51 0,-2-1-62 0,0-1-71 0,2-1-108 16,2-1-128-16,-2 3-99 0,0 0-85 0,2-1-52 0,-4-1-38 0,0 1-14 15,-2 3-6-15,1-1 19 0,-5 1 31 0,0 1 43 0,0-2 51 0,-2 1 64 16,0-1 70-16</inkml:trace>
  <inkml:trace contextRef="#ctx0" brushRef="#br0" timeOffset="118097.35">7778 9574 24 0,'-4'23'32'0,"4"-4"-1"0,3 0-5 16,0-2-5-16,3 0-8 0,2 0-6 0,-1-2-5 0,5 1 0 0,-1 0-10 16,2 1-13-16,3-2-7 0,1 1-3 0,-1 3-2 0,4-1 0 0</inkml:trace>
  <inkml:trace contextRef="#ctx0" brushRef="#br0" timeOffset="119892.77">7489 11308 28 0,'2'-2'71'16,"-2"-3"7"-16,0-1 5 0,0-1 5 0,0 2 3 0,0-1 4 0,-2-2 4 15,2-1 4-15,0 0 5 0,-1 1 3 0,1 0-7 0,0-2-13 0,0 0-7 0,0 0-7 16,0 0 2-16,1-2 3 0,-1 2 3 0,0-1 6 0,0 1 8 0,0 0 10 15,-1-2 9-15,-1 4 9 0,2-3 8 0,-3 3 6 0,1 2 6 0,1 1 1 16,-3 0 2-16,1 0 6 0,0 1-1 0,-1 3-2 0,-1-2-4 0,0 0-2 0,2 2-5 16,-2 1-4-16,0-1-5 0,-2 1-4 0,0 0-4 0,1 1-4 0,-1 0-7 15,-1 2-6-15,-1 0-10 0,3 0-8 0,-1 2-7 0,-1 2-5 0,-1-1-7 16,0 4-5-16,-1 2-7 0,1 2-6 0,-1 2-7 0,0 2-7 0,1 4-7 16,-2 3-4-16,1 3-1 0,1 3 1 0,0 3-1 0,1 2-2 0,0 3-4 15,0 3-3-15,3 1 0 0,0 0 4 0,2 3 0 0,0-1-4 0,1-1-1 16,2 0-2-16,2-4-3 0,1 2-3 0,0-5-2 0,2-2-2 0,2-3-1 0,0-1 2 15,1-5 0-15,0 0 1 0,3-6-3 0,-1 1-3 0,-1-5-3 0,4 0 0 16,-2-3 0-16,0-2 1 0,3 0 1 0,-3-3-1 0,3-1-9 0,-1-2-17 16,0-1-22-16,1-1-27 0,-3-3-27 0,3 0-27 0,-1-3-25 0,-2-1-29 15,0-1-33-15,0-3-38 0,2-4-31 0,-2-3-33 0,0-2-32 0,0-2-33 0,0-4-5 16,0-2 7-16,0-2 20 0,0-2 24 0,1-4 26 0,0-3 27 0,-1-2 28 16,0 0 28-16,0-4 34 0,-3 0 39 0,5-3 32 0</inkml:trace>
  <inkml:trace contextRef="#ctx0" brushRef="#br0" timeOffset="120118.31">7998 10955 117 0,'18'-19'138'0,"-1"4"13"0,-4 6 10 16,-1-2 9-16,-4 3 9 0,0 5 7 0,-3 0 7 0,1 3 8 0,-3 1 9 16,0 3 9-16,-1 0 9 0,1 1-23 0,0 2-42 0,-1 4-13 0,1-2-5 15,-1 6 2-15,1-1 6 0,-1 5 2 0,-1 0 1 0,-1 1 4 0,-1 3 5 0,-1 2 4 16,-3 2 3-16,2 2-3 0,-3 0-7 0,-1 1-7 0,0 1-10 0,-1 1-11 16,-2 1-16-16,2-1-12 0,-3 2-17 0,0-1-11 0,0-1-11 0,0 1-10 15,1 1-10-15,0-3-9 0,0 1-13 0,-1-2-7 0,0-1-6 0,3-1-6 16,0-2-8-16,1 0-16 0,0-2-20 0,1-4-26 0,1 1-27 0,-2-5-24 15,4-1-25-15,-2-3-31 0,2-4-32 0,-1-1-30 0,1-4-28 0,1-2-25 16,2-1-23-16,-2-4-20 0,2-3-23 0,2-5-1 0,0-3 1 0,-1-2 19 16,5-3 23-16,-1-4 26 0,0-4 23 0,1-4 28 0,-1-3 29 0,1 0 31 0,2-6 28 15,-2 3 26-15,2-3 24 0</inkml:trace>
  <inkml:trace contextRef="#ctx0" brushRef="#br0" timeOffset="120319.31">8038 11152 70 0,'14'-28'93'0,"0"2"12"16,1 2 10-16,-1 5 11 0,0 0 10 0,0 6 8 0,-1 0 12 0,-1 3 13 15,0 1 10-15,0 5 11 0,1 1-6 0,-2 0-11 0,3 6-9 0,-1-2-2 16,0 4 0-16,1 4 3 0,-1 1 9 0,2 1 10 0,-2 5 20 0,2 3 21 0,0 0 8 15,0 5 3-15,-2 3-2 0,1 0-7 0,-1 3-6 0,0 3-6 0,-1 0-10 16,-2 2-12-16,1 0-10 0,-2 4-13 0,-1 0-18 0,1 1-20 0,-2-1-27 16,1 2-31-16,-3-2-19 0,1-3-15 0,-1 3-7 0,0-4-5 0,-1-2-5 15,1-1-6-15,-2-2-3 0,-1-2-5 0,1-3 0 0,-1-1-1 0,1-3-1 0,-1 0-4 16,-1-3-1-16,1 1-2 0,-2-3 0 0,0-1 1 0,0-3-5 16,0 4-5-16,-2-6-10 0,2 1-11 0,-3-2-20 0,1 0-23 0,-1-3-33 0,0-1-37 15,-2-1-37-15,-1-1-38 0,-2 0-37 0,0-3-37 0,-2-2-36 0,-2-1-35 16,-1-2-26-16,-1-1-23 0,0-3-4 0,-1-3 4 0,-3-1 16 0,-1-4 23 0,-1 1 32 15,0-4 37-15,-3-2 37 0,0-2 38 0,-2-1 40 0,-2 1 38 16,0-3 35-16</inkml:trace>
  <inkml:trace contextRef="#ctx0" brushRef="#br0" timeOffset="120473.87">7987 11587 28 0,'0'-5'120'0,"0"3"20"0,2-2 11 0,0 2 7 0,0 2 4 16,-2 0 1-16,4-1 3 0,0 1 6 0,1-1 5 0,0 1 7 0,3 0 2 16,1-1 0-16,2-2-29 0,-1 2-42 0,4-1-21 0,1 0-14 0,0-1-10 15,1 0-5-15,1 1-5 0,-1-2 1 0,3 2-6 0,-2 0-4 0,-1-2-8 16,3 1-4-16,-1-1-8 0,-1 2-7 0,1-2-20 0,-1 1-20 0,-1-3-30 0,3 3-29 0,-2-2-29 0,-3 0-29 0,3 0-29 0,-2 0-35 15,1 0-13-15,-2-1-6 16,0-2-3-16,0 4-2 0,2-3-1 0,-3-1 1 0,1 1 11 0,0 1 15 16,-1-3 25-16,1 3 27 0,-3-3 27 0</inkml:trace>
  <inkml:trace contextRef="#ctx0" brushRef="#br0" timeOffset="120944.64">8743 11171 129 0,'0'0'165'0,"0"0"22"16,0 0 20-16,0 0 13 0,0 0 9 0,0 0 8 0,0 0 4 0,0 0 3 0,0 0 1 16,0 0 1-16,0 0 0 0,0 0-36 0,0 0-51 0,5 0-32 0,-2 0-23 15,2 2-7-15,0 2 2 0,2-1 19 0,1 0 26 0,2 3 17 0,1 0 9 16,0 3 6-16,0 0 9 0,1 1 7 0,1 2 6 0,3 3 5 0,-2 0 2 0,0 2-5 16,2 3-6-16,-2-1-16 0,1 1-19 0,0 2-32 0,-2 1-37 0,0 1-24 15,1-1-19-15,-1 0-9 0,1 0-5 0,-3 1-8 0,0-3-7 0,0 2-8 16,-1-3-5-16,-1 0-4 0,0 0-2 0,-2-2-2 0,1 0-2 0,0 1-8 15,-1-1-10-15,-2-1-12 16,2-3-10-16,-2 1-28 0,-1-2-32 0,2-1-32 0,-3 0-31 0,2-3-28 0,-3 0-32 0,1-4-28 0,0-1-32 0,-1-3-20 16,0 3-20-16,1-4-8 0,0-2-5 0,-1-1 3 0,2-1 4 0,-2-5 19 15,2-1 22-15,-2-2 23 0,1-1 27 0,0-3 24 0,-1-3 24 0,1-4 22 16,-3 1 25-16,2-5 20 0,-2 1 19 0,0-3 19 0,0-1 21 0,-2 0 18 0,1 0 20 16,-1-4 17-16,0 3 15 0,-1 0 15 0,2-1 17 0,-1 0 18 0,0 4 17 15,1-3 18-15,-1 6 16 0,2-3 16 0,0 7 12 0,0-1 9 16,0 5 3-16,0 1 6 0,0 3 2 0,0 3 3 0,0-1 5 0,0 5 2 0,0 2 2 15,0 4 5-15,0-4 2 0,0 4 8 0,0 0 10 0,0 0 17 0,-1 4 21 0,-1-2 9 16,2 4 5-16,-2 1-4 0,-2 2-6 0,2 0-5 0,-1 4-10 0,0 1-8 16,-2 3-11-16,-1 3-13 0,-1 0-11 0,-2 3-19 0,3 0-20 0,-2 4-26 15,1 0-28-15,-3-1-20 0,0 3-15 0,2 1-10 0,-3-2-6 0,1 0-6 16,2 1-7-16,-1-1-4 0,0 0 0 0,1-1-6 0,1 0-6 0,0-2-16 0,2 0-16 16,0 0-31-16,2-3-39 0,0-1-40 0,1 0-42 0,0-4-46 0,2 0-48 15,0-2-41-15,0-1-39 0,2-2-33 0,1-4-32 0,2-4-12 0,-2 0-2 16,2-2 11-16,1-4 12 0,-1-3 30 0,1-2 35 0,-1-1 39 0,0-6 44 15,1 1 46-15,-3-3 49 0,2-1 43 0</inkml:trace>
  <inkml:trace contextRef="#ctx0" brushRef="#br0" timeOffset="121219.01">9426 11067 87 0,'8'-8'143'0,"-2"0"25"15,-1 2 19-15,-2 1 17 0,-1 1 13 0,-1 0 9 0,1 3 8 0,-2 1 5 16,0 0 3-16,0 0 3 0,0 0 1 0,0 0-27 0,0 0-41 0,0 0-29 15,0 0-21-15,0 0-5 0,1 1 1 0,1 3 20 0,0 0 27 0,-2 1 13 0,1 1 9 16,-1 3 7-16,2 2 6 0,-2 3 7 0,2 1 6 0,-1 4 2 0,-1 1 1 16,2 3-2-16,-1 1-7 0,1 3-13 0,-2 1-21 0,3 5-33 0,-2-1-38 15,-1 2-23-15,0 1-12 0,2 2-15 0,-2-2-9 0,0 1-7 0,0 1-8 0,0-2-5 16,-2 1-8-16,2-2-2 0,-4-3-6 0,4 3-4 0,0-6-3 0,0 0-3 16,0-1-2-16,0-2-2 0,3-4 0 0,-2 0-1 0,1-4-4 0,1 0-5 15,-1-5-8-15,1 0-9 0,0-2-12 0,0 0-14 0,-1-2-13 0,1-1-20 16,-1 0-25-16,-1-2-31 0,1 0-35 0,2-1-32 0,-4-2-33 0,0-2-33 15,0 0-34-15,2-4-30 0,-2-1-22 0,0-3-27 0,1-6-24 0,-1 1-7 16,0-4-2-16,0-2 16 0,0-4 24 0,-1-2 30 0,1-2 33 0,-2-2 32 0,-2-4 34 16,-1 1 35-16,2-4 37 0,-2 0 33 0,-3 0 32 0</inkml:trace>
  <inkml:trace contextRef="#ctx0" brushRef="#br0" timeOffset="121704.41">9440 11027 97 0,'8'-15'139'0,"-3"2"19"0,1 1 18 0,-2 1 12 15,0 2 9-15,1 1 9 0,-1 2 6 0,1 1 5 0,0 0 6 0,-2-2 7 16,4 5 13-16,0-4-22 0,1 2-33 0,2 0-19 0,2 0-7 0,1 0 6 15,-2 0 10-15,3 3 10 0,1-3 11 0,0 2 7 0,0 2 4 0,2 0 6 16,-1 0 4-16,0 0-2 0,0 0-8 0,1 2-8 0,-1 2-11 0,1-3-11 16,2 3-14-16,-3 0-19 0,3-1-23 0,-3 2-19 0,-1-1-19 0,2 2-12 15,-2-1-10-15,0-1-7 0,0 3-9 0,-4 0-5 0,3-1-2 0,-4 3-1 0,-2-3-2 16,0 1 1-16,0-1-3 0,-4 3-2 0,1 0-3 0,-2-1-1 0,-3 2-1 16,0-1 0-16,-1 2 1 0,-2 1-2 0,-2 0-1 0,-2 4-1 0,-2-1-1 15,-2 2-2-15,1 0-4 0,-4 2-3 0,0 1-4 0,-3 0-4 0,-2 0 1 0,0 0-1 16,-2 2-1-16,-1-2-3 0,3 0-2 0,-3-2-1 0,0 0 1 0,1-1-1 15,-1 0-1-15,3-3-1 0,0 1-1 0,2-3 1 0,2 0 3 0,0-2 0 16,4-2-3-16,1-1 0 0,1-4 2 0,2 2 0 0,1-2 0 0,4 0-2 16,-1-2-2-16,3-1-1 0,0 0-1 0,0 0 2 0,0 0-1 0,3-1 1 15,-1 1 0-15,3 1 1 0,1-1 2 0,1 0-2 0,3 0-3 0,0 4-2 16,4-4 2-16,-1 1 3 0,4 1 2 0,-1 1 3 0,4 1 1 0,0-3-1 16,0 3 1-16,2-1-3 0,-1 0-2 0,1 2-1 0,-2 0 0 0,0-2 1 0,0 2 0 15,-1 0 1-15,-3-2 2 0,3 4-2 0,-3-1-2 0,-1 1-1 0,1 1-2 16,0 0 1-16,-2 0 1 0,0 0 2 0,-1 2 2 0,1 0 2 0,-1 2 1 0,-2 0 3 15,0-1 0-15,0-1 4 0,-3 2 1 0,3-1 2 0,-4 0 2 0,-3 1 2 16,3-2 6-16,-4-1 3 0,3 1 3 0,-3-2 2 0,-3 1-1 0,2-1 2 16,-4 1 2-16,0-1 0 0,-1 0 0 0,-1 1-1 0,-1-1 0 0,-1 3-3 15,-2-2-2-15,-3 2-1 0,1 1-3 0,-1 0-2 0,-1 0-5 0,-1 1-1 16,-3-2-2-16,0 3-4 0,-1-1-4 0,1-1-3 0,-3 0-1 0,1-1-2 0,-2-1-1 16,1 2-6-16,0-2-8 0,0-2-13 0,0-1-10 0,0 0-15 0,2-2-16 15,1 0-18-15,-1-4-22 0,2-1-37 0,1 0-46 0,0-3-53 0,0-3-58 16,1 0-66-16,0-4-68 0,1-1-42 0,2-5-34 0,1 1-9 0,-2-4 3 0,4 2 11 15,1-3 11-15,0 1 20 0,1 1 22 0,4 2 39 0,1 1 44 0,1 0 56 16,2 3 59-16,0 0 65 0,2 0 69 0</inkml:trace>
  <inkml:trace contextRef="#ctx0" brushRef="#br0" timeOffset="121962.42">10471 11547 75 0,'5'2'200'0,"-2"-2"39"15,-1 1 33-15,-2-1 29 0,0 0 28 0,-2 1 25 0,-1 1 15 0,1 0 14 16,2-2 5-16,-3 0 5 0,3 0 4 0,0 0 3 0,0 0-57 0,0 0-84 16,0 0-48-16,3 0-33 0,-1-2-28 0,1-1-26 0,2 2-21 0,-1-1-23 15,3 0-9-15,-1-2-5 0,2 3-4 0,1 0-2 0,1-3-2 0,1 0-4 0,0 3-1 16,3-1-4-16,-1 1-6 0,4-1-6 0,-2-2-5 0,2 3-4 0,0-3-6 16,-1 1-9-16,1 0-15 0,1 0-19 0,-1-1-24 0,1-1-27 0,-1 2-37 15,-1 0-40-15,1-2-39 0,-1 1-40 0,0 0-42 0,-3 0-41 0,3 1-45 16,-2-2-42-16,2-1-23 0,-2 1-11 0,3 1-1 0,-1-3 9 0,1 0 20 15,-1 1 23-15,0-1 36 0,1-1 39 0,-1-1 38 0,1 2 40 0,-2 0 43 16,2-4 45-16</inkml:trace>
  <inkml:trace contextRef="#ctx0" brushRef="#br0" timeOffset="122236.43">11455 11124 29 0,'9'-9'131'16,"0"-1"30"-16,-1 2 26 0,-3-1 17 0,-2 1 17 0,-1-1 13 0,1 3 10 0,0 1 10 15,-3 0 11-15,0 1 10 0,0 0 12 0,0 2 1 0,0 2-3 0,-3-2-9 16,3 2-12-16,-1 0-8 0,-3 0-13 0,1 0-7 0,-2 2-10 0,-1 0-6 15,-2-1-5-15,-1 2-4 0,-1 1-5 0,-2 1-5 0,-1 2-11 0,-3 3-16 16,2 0-21-16,-2 3-26 0,-1 3-29 0,0 3-15 0,0 1-10 0,-1 2-4 16,0 3-5-16,2 0-3 0,-1 3-7 0,1 2-7 0,-1 0-4 0,3 2-5 0,1 2-2 15,0-1-5-15,2 1-7 0,3 1-2 0,-1-2-3 0,4 0-3 0,3-2-5 16,1-1-5-16,2-2-4 0,3-3 0 0,-1 0 0 0,6-4 0 0,-1-2-1 16,3-2 2-16,2 0-1 0,0-4-1 0,1-2 1 0,2 0-2 0,2-3-2 0,0 0-4 15,2-2-2-15,1-4-5 0,1 0-10 0,2-2-10 0,-1-2-11 0,-2 0-9 16,3-4-13-16,-2-2-14 0,0 0-18 0,-3-1-24 0,0-2-29 0,-1-3-29 15,0 0-31-15,-2 0-26 0,-2-1-25 0,-1-2-28 0,1-1-27 0,-2-1-25 16,-2-2-26-16,0-2-26 0,-2 0-24 0,0-4-4 0,1 0 8 0,-4-2 23 16,1-2 29-16,-4-1 29 0,3-1 32 0,-4 2 28 0,1-3 29 0,0 0 35 15,-2-2 35-15,0 1 35 0</inkml:trace>
  <inkml:trace contextRef="#ctx0" brushRef="#br0" timeOffset="122537.39">11841 10747 46 0,'7'-5'147'0,"-2"2"33"0,0-3 27 0,-2 4 14 0,0 0 11 15,0-1 6-15,-1 2 5 0,2 0 1 0,-2-2 1 0,1 3 9 0,-1-1 7 0,1 0-7 16,0-1-14-16,2 0-18 0,0 2-19 0,1-1-7 0,0 1-1 0,2 0-1 16,-1-3 4-16,1 3 3 0,1-1 5 0,-1 1 4 0,0 1 6 0,0 2-2 15,1-2-1-15,-1 3-11 0,0-2-11 0,4 3-22 0,-2 2-29 0,1 2-22 16,2 1-22-16,-2 4-12 0,3-3-11 0,0 4-8 0,-1 1-6 0,3 3-4 16,-2 0-3-16,0 3-3 0,2 2-2 0,-2 0-3 0,-1-1-6 0,1 3-1 0,-1 0 1 15,1 1 0-15,-3 0 5 0,2-1-1 0,-1 3 0 0,0-3 0 0,-3 1 3 16,2 2 1-16,-1-2 0 0,-1-1-1 0,0 3 1 0,-2-3 0 0,-1 1 0 15,2 0 1-15,-2-1-2 0,-1-1 0 0,0 0-3 0,0 0-1 0,-2-3 2 0,0 1 0 16,0-3-2-16,-1 0-1 0,-2-1-3 0,0-1-1 0,-2-2-3 0,2 0-1 16,-3-1 0-16,0-1-2 0,-2 0-5 0,0-1-10 0,-1-2-15 0,-3 1 0 15,-1 0 0-15,0 0-3 0,-2 1-51 0,-2-2-28 0,-2 5-32 0,-2-3-52 16,0 2-63-16,-2 1-75 0,-2-2-80 0,-1 3-80 0,-1 1-74 0,0 0-37 16,0 1-15-16,-1-3 1 0,0 3 11 0,0-1 17 0,-2-2 23 0,3 2 27 15,0 0 31-15,1-2 50 0,1 0 61 0,2-2 73 0,0 1 80 0</inkml:trace>
  <inkml:trace contextRef="#ctx0" brushRef="#br0" timeOffset="123099.8">12800 11093 20 0,'0'0'150'0,"0"0"37"0,0 0 28 0,-3 0 25 0,-2 0 22 16,2 0 21-16,0-1 23 0,1 1 24 0,2 0 19 0,-3 1 17 0,3-1 9 15,-1 1 5-15,1-1-41 0,0 0-65 0,0 0-43 0,0 0-35 0,0 0-28 0,-2 3-23 16,2-3-21-16,0 0-21 0,0 0-19 0,0 0-21 0,0 0-13 0,0 0-12 15,0 0-3-15,0 0 0 0,0 0-1 0,0 0 2 0,0 0 5 0,2 3 1 16,-2 0 5-16,1 0 6 0,2 2 1 0,-1-1-3 0,1 0 0 0,-1 1-2 0,1-3-2 16,1 3-5-16,1 0-4 0,-2 3-4 0,2-2 0 0,0-1 0 0,-2 0-3 0,2 2-5 15,1-3-3-15,-3 3-5 0,2-2-3 0,-2 2-1 0,0-2-1 16,2 2 1-16,-2-3-1 0,-1 2-5 0,1-1-3 0,3 1-2 0,-3-2-2 16,-1 2-2-16,1-1 0 0,0 0 2 0,-1-2-2 0,0 2-1 0,-1-1 1 15,-1 0 2-15,0-4-4 0,2 1-7 0,-2-1-8 0,2 1-5 0,-2-1-13 0,0 0-17 16,0 0-26-16,0 0-30 0,0 0-30 0,0 0-29 0,0 0-34 0,0 0-35 15,0-1-40-15,0 0-43 0,0 1-44 0,0-9-43 0,-2 2-14 0,2-1-2 16,-2-2 8-16,2 0 17 0,0-1 25 0,2-3 30 0,-2 2 30 0,2-3 28 0,-1 0 35 16,1 2 35-16,2-2 40 0,-1 1 43 0</inkml:trace>
  <inkml:trace contextRef="#ctx0" brushRef="#br0" timeOffset="123256.8">12974 11010 9 0,'5'2'145'0,"-2"-1"45"0,-3-1 40 0,0 2 34 0,0 1 31 0,-3 1 32 15,1-1 35-15,-1 0 25 0,-2 2 21 0,2-2 15 0,-2 4 9 0,0-2-5 16,-2 2-16-16,1 0-40 0,-1 0-52 0,1 1-39 0,-1-2-31 0,-2 3-31 0,1 1-27 15,0-1-30-15,-3 2-31 0,0-2-26 0,1 5-20 0,-4-1-18 0,0 2-14 16,-2 1-24-16,0 0-26 0,-1 2-46 0,-1 0-53 0,0 5-57 0,-3-2-60 16,4 0-66-16,-4 2-65 0,5-2-56 0,-3-1-50 0,5 4-23 0,0-4-9 15,4 2-2-15,1-5 0 0,0 2 16 0,4-3 15 0,2-1 39 0,1-2 47 16,4-4 51-16,1-3 54 0,2-1 62 0,4-5 63 0</inkml:trace>
  <inkml:trace contextRef="#ctx0" brushRef="#br0" timeOffset="123801.72">13736 10530 88 0,'0'0'121'0,"2"0"12"0,-2 0 11 0,1-1 10 16,-1 1 6-16,0 0 6 0,0 0 7 0,-1-4 5 0,1 4 7 0,0 0 7 15,0 0 9-15,0 0-23 0,0 0-39 0,0 0-16 0,0 0-3 0,-2 4-4 16,1-2 0-16,-1 5 0 0,0 3 4 0,-3 2 5 0,2 3 11 0,-3 4 9 15,0 7 13-15,-1 3 8 0,-1 4 6 0,-1 4 0 0,0 2-6 0,-3 4-7 0,-1 5-6 16,0 0-9-16,-3 0-7 0,3 2-9 0,-4 0-10 0,3-1-12 0,-4 4-15 16,4-2-15-16,-2 1-16 0,2 0-15 0,-2-2-16 0,3-1-11 0,-1 2-5 15,2-5-10-15,0-3-5 0,0-1-5 0,4-5 0 0,0-2-9 0,3-6-12 0,0-6-21 16,1-4-27-16,1-5-26 0,1-5-30 0,2-1-26 0,2-5-26 0,-2-3-25 16,3-5-26-16,1-1-22 0,1-4-20 0,-2-3-22 0,2-6-24 0,0-4-17 15,1-2-12-15,-1-7 12 0,4-4 19 0,-2 0 25 0,-1-3 27 0,2-5 26 16,-2-3 25-16,2 0 28 0,-3-1 27 0,2-2 25 0,-3-1 25 0,2 0 24 15</inkml:trace>
  <inkml:trace contextRef="#ctx0" brushRef="#br0" timeOffset="124037">13554 10733 49 0,'7'-27'107'0,"0"1"16"16,0 6 13-16,-1 2 16 0,2 4 15 0,3 4 18 0,-1 4 15 0,-1 1 18 15,-1 3 18-15,3 4 16 0,-1-1 15 0,-1 6-12 0,4 0-25 0,-2 4 1 0,3 2 12 16,-1 5 12-16,2 1 8 0,-2 4 3 0,3 1-6 0,-2 4-4 0,1 6-9 16,-1 1-9-16,0 2-10 0,0 2-11 0,-3 5-6 0,3 0-9 0,-3 1-8 15,-1 6-22-15,1 1-27 0,-2-1-24 0,0 2-21 0,-3 1-15 0,3 1-10 0,-2-1-13 16,-3 0-9-16,1-1-7 0,0 1-9 0,-1-7-6 0,-1 1-7 0,1-4-5 15,-3-4-6-15,3-3-5 0,-3-1-3 0,2-5-3 0,-1-2-2 0,3-3 0 16,-2-1-3-16,1-3 0 0,0-2 1 0,-1 0-3 0,0-3-4 0,-1-3-10 16,-1 1-10-16,2-5-11 0,-3 2-10 0,0-4-14 0,0-1-12 0,0-3-28 15,0 0-29-15,-3 0-41 0,2-4-43 0,-4 2-47 0,-2-2-49 0,0-2-37 0,-1-2-35 0,-2 0-29 16,-4-4-29-16,1-1-5 0,-2-2 1 0,-3-5 12 16,-1 1 13-16,2-5 24 0,-4-2 31 0,-1-1 40 0,-1-2 45 0,0-2 48 0,-2-2 47 15,0-1 43-15</inkml:trace>
  <inkml:trace contextRef="#ctx0" brushRef="#br0" timeOffset="124207.99">13507 11535 85 0,'1'-1'144'0,"-1"1"25"0,2-3 20 0,-2 3 13 0,0 0 8 0,0 0 3 16,3 0 2-16,0-1 5 0,0-1 5 0,4 2 10 0,-2-1 10 0,4 1-17 15,1-3-34-15,1 3-21 0,3-3-21 0,0 2-6 0,3-1 1 0,-1 0 6 16,3 2 11-16,2-5 7 0,-2 5 6 0,1-3-2 0,-2 2-3 0,2-1-8 16,-1 0-10-16,0-1-12 0,0 1-11 0,-3 1-15 0,3-1-16 0,-2-1-19 15,-1 1-21-15,1-1-33 0,-4 1-39 0,3-1-38 0,-3 0-38 0,-2 0-33 0,1 1-32 16,-2-4-36-16,0 3-38 0,-1-3-41 0,-3-1-35 0,-1 0-35 0,0-2-30 15,0-2-16-15,1-2-7 0,-5-3 12 0,2 1 17 0,-1-2 28 0,0-3 32 16,-1 0 28-16,-1-2 29 0,-1-3 37 0,-3-2 36 0,1-1 40 0</inkml:trace>
  <inkml:trace contextRef="#ctx0" brushRef="#br0" timeOffset="124424.99">14036 10375 74 0,'5'4'196'16,"0"-3"33"-16,0 0 26 0,-2 2 19 0,3-3 9 0,-6 0 8 0,2 1 1 15,1 0 1-15,0-1-1 0,2 0-1 0,1-1 1 0,1 0 2 0,2-3-61 16,1 3-87-16,1-4-47 0,1 1-32 0,3-1-20 0,0 1-19 0,-2-4-9 0,4 3-2 0,-2 0-3 16,0 0-1-16,-2 0 0 0,1 0 2 0,-1 1-1 0,-2 0-3 15,1 1 1-15,-2-1-2 0,-2 1-5 0,1 3-6 0,-1-1-16 0,-1-2-16 16,-1 3-23-16,-3 0-28 0,3 0-23 0,-3 0-26 0,-1-1-25 0,-2 1-24 16,0 0-23-16,0 0-20 0,0 0-26 0,0 0-26 0,0 0-11 0,0 0-1 0,0 0 6 15,-2 4 17-15,-1-3 19 0,-3 2 24 0,3 1 25 0,-2-2 26 0,2 0 24 16,-2 1 24-16,2-3 24 0</inkml:trace>
  <inkml:trace contextRef="#ctx0" brushRef="#br0" timeOffset="124584.25">14280 10333 49 0,'-6'0'110'0,"3"2"20"0,-2 0 17 0,0 1 15 0,3-1 13 0,-1 1 12 16,0 0 16-16,1 1 16 0,1-1 18 0,-1 3 19 0,2 2 19 0,2 2 2 15,-1-1-11-15,1 3 5 0,1 1 11 0,-1 1 0 0,-1 3-5 0,1-2-5 0,1 3-4 16,-3 1-8-16,0 0-9 0,0 1-13 0,0-1-14 0,0 3-15 0,0 2-18 16,-1-1-26-16,-1 0-27 0,0 1-32 0,2 1-33 0,-1 1-24 0,-1 1-18 0,-1 0-32 15,1 1-37-15,-1 1-54 0,2-1-61 0,-4 2-76 0,4 0-83 16,-1 2-61-16,-1-3-51 0,1 5-25 0,-3-2-13 0,2-1-3 0,-2 2 0 0,-4-2 4 15,3-2 6-15,-2-2 22 0,-2 2 28 0,-2-1 48 0,1-3 59 0,-1 1 71 16,-2-6 79-16</inkml:trace>
  <inkml:trace contextRef="#ctx0" brushRef="#br0" timeOffset="126256.68">7508 13868 24 0,'3'4'144'0,"0"1"25"0,-1 0 18 0,-2-1 14 15,-3 2 11-15,-2 0 7 0,2 1 6 0,-5 0 5 0,2 1 9 0,1 2 10 0,-3 2 11 16,0 2 13-16,0 2-29 0,2 4-51 0,-2 0-16 0,-3 4-1 0,3 0 4 16,-1 3 6-16,-3 2 4 0,0 2 0 0,1 2-1 0,-3 0-5 0,-1 4-7 15,0-2-6-15,-1 1-12 0,0 4-13 0,-2-4-13 0,1 2-17 0,1-1-20 16,-1-1-20-16,3 1-23 0,-2-2-22 0,3-3-12 0,-1-1-5 0,1-3-6 15,5-2-6-15,-2-4-8 0,3-3-11 0,2 0-31 0,4-5-36 0,-1-2-31 16,2-5-31-16,2 0-29 0,1-2-31 0,3-5-29 0,-1-2-29 0,4-3-31 16,-1-1-32-16,2-5-31 0,2-4-30 0,1-1-9 0,-2-5 2 0,3-3 23 0,-1-4 37 15,0-3 30-15,-1-2 32 0,1-1 30 0,-2-3 28 0,0-1 30 16,2-2 30-16,-4 1 31 0</inkml:trace>
  <inkml:trace contextRef="#ctx0" brushRef="#br0" timeOffset="126454.7">7461 14047 85 0,'14'-24'121'0,"-3"4"15"0,0 2 12 0,0 1 11 0,-3 5 8 0,3 1 9 16,-3 3 11-16,0 3 16 0,2-1 16 0,0 4 15 0,-2 4 4 0,4 4-4 0,0 0-5 15,-1 4-11-15,2 3 11 0,-1 2 16 0,1 4 10 0,1 4 4 0,-3 3 2 16,2 0-1-16,-2 2-6 0,0 4-9 0,-1 1-10 0,-1 2-10 0,-1 0-15 16,2 1-14-16,-3 3-21 0,1-2-24 0,-3 2-26 0,2-1-29 0,-1 0-17 15,0 0-16-15,0-1-7 0,-1-1-5 0,0 2-4 0,0-4-4 0,-2-3-5 16,3 0-7-16,-3-2-6 0,0-5-2 0,-1 0-5 0,0-1-3 0,-1-3-2 0,-1-4-4 16,0 3-1-16,0-6-3 0,0 1-6 0,0-3-6 0,0-1-17 0,-1-1-18 15,-1-2-26-15,0-2-32 0,-1-2-43 0,0 0-49 0,-5-1-55 0,2-2-55 16,-4-2-56-16,1 1-50 0,-4-3-35 0,-1 0-24 0,-2-1-8 0,0-1 2 0,-4-1 7 15,-2 0 16-15,1-4 27 0,-3 1 34 0,1-1 43 0,-4-3 50 16,0-1 55-16,0 0 59 0,-3-1 54 0</inkml:trace>
  <inkml:trace contextRef="#ctx0" brushRef="#br0" timeOffset="126631.47">7268 14576 126 0,'5'0'190'0,"1"-3"32"0,0 1 22 0,0 2 11 16,-1-1 12-16,-2-1 4 0,4 1 3 0,-1-1 7 0,3 0 7 0,-2 2 12 15,1-1 16-15,4 1-11 0,1 0-26 0,3 0-35 0,-2 0-38 0,3 0-24 16,1 1-15-16,-1 1-9 0,1 0-8 0,1 1-3 0,-2-2-2 0,2 4-5 0,1-3-8 0,-2 1-11 0,-1 1-14 0,1 1-24 0,1-1-28 15,0 1-25-15,-2-3-23 16,0 2-41-16,1 0-46 0,1-1-44 0,-5-2-39 0,4 1-46 0,-4-2-51 16,2 0-46-16,-2-2-46 0,0-1-32 0,0 0-20 0,0-1-11 0,-4 0-4 0,1-4 7 15,0 1 10-15,-1-1 33 0,-2 0 39 0,-1-2 38 0,0-1 39 0,-4-1 46 16,0 1 48-16,0-3 46 0</inkml:trace>
  <inkml:trace contextRef="#ctx0" brushRef="#br0" timeOffset="126831.47">7935 14273 58 0,'5'4'185'16,"-2"1"34"-16,0-2 22 0,-1-1 14 0,-1 0 11 0,-1 2 3 0,2 0 6 0,0 1 7 16,2-1 9-16,1 4 10 0,1-2 22 0,1 4 24 0,1 0-32 0,2 3-57 15,0 0-39-15,1 2-27 0,2-3-16 0,-1 3-12 0,-2 0-6 0,2 0-2 16,-2 1-3-16,1-4-6 0,0 4-9 0,-3-2-12 0,0-2-23 0,3 4-26 0,-3-4-27 16,0 2-27-16,0-1-30 0,1 0-30 0,-2 0-34 0,-1-2-37 0,0-1-36 15,2 0-34-15,-3-2-35 0,0 0-36 0,-1-2-27 0,-2-3-26 0,3 0-23 16,-4 0-20-16,-1-3-18 0,0 0-16 0,0 0 2 0,4-4 11 0,-2 0 26 15,0-3 30-15,0 2 32 0,-1-4 31 0,-1-3 33 0,0 1 33 0,0-3 31 16,0-1 25-16,0-2 25 0,0-1 20 0</inkml:trace>
  <inkml:trace contextRef="#ctx0" brushRef="#br0" timeOffset="127004.47">8199 14385 97 0,'-1'-13'133'0,"-3"-1"30"15,4 3 24-15,-3 1 25 0,0 3 21 0,1 1 20 0,-1 2 17 0,-2 3 15 16,1-1 15-16,1 2 17 0,-2 2 4 0,0-1-2 0,2 4-14 0,0 0-14 16,-2 2-19-16,-1 1-16 0,3 4-19 0,-4-1-19 0,3 5-17 0,-3 0-19 0,1 1-16 15,-2 2-12-15,0 4-15 0,0 0-15 0,2 2-21 0,-3 0-21 16,0 0-18-16,1-1-19 0,-1 2-13 0,1-1-11 0,2-2-7 0,-1-1-5 0,-2-1-4 15,3-3-4-15,1 1-12 0,2-2-13 0,-2-2-29 0,3-2-36 0,1-3-34 16,1 2-36-16,0-5-40 0,0-1-42 0,0-1-37 0,1 0-34 0,1-3-29 16,-2-2-30-16,5-2-24 0,-2-1-22 0,2-1-1 0,1-1 8 0,3-3 24 15,-2 0 35-15,1-3 35 0,1-4 34 0,1-1 42 0,-1-1 43 0,2-2 37 16,-3-2 33-16,3-3 30 0</inkml:trace>
  <inkml:trace contextRef="#ctx0" brushRef="#br0" timeOffset="127658.43">8305 14223 70 0,'8'-19'144'0,"2"-1"29"0,-4 1 22 0,1 4 19 0,-2-1 12 0,0 4 11 15,-2 1 8-15,1 3 8 0,-3 1 10 0,1 2 10 0,-1 1 6 0,1 0 4 0,1 3-9 0,-3 1-14 0,3 1-10 16,-2 1-11-16,1 1-6 0,1 2-6 0,-1 0-2 16,1 4 0-16,-1 3-2 0,-1-1-1 0,1 2-4 0,1 6-5 0,-1-1-11 15,1 4-12-15,-3 2-26 0,4 1-32 0,-2 6-19 0,0-3-17 0,-1 4-13 16,-1 1-8-16,0 0-12 0,0 2-10 0,0 0-6 0,0 3-5 0,0-6-5 16,0 4-5-16,2-2-5 0,-1-1-7 0,-1 1-4 0,0-3-3 0,2-2-7 15,-2-1-8-15,3-2-6 0,-1-3-8 0,-1-2-7 0,1-3-12 0,0-2-11 16,1-1-12-16,0-5-13 0,-1 0-13 0,2-4-22 0,-1 0-24 0,0-4-27 0,-1 2-28 15,0-4-23-15,-2 0-18 0,1-1-20 0,1-3-20 0,-2 0-18 0,0-5-16 16,-2 0-16-16,2-2-8 0,-3-4-6 0,3-2-2 0,-2-3 11 0,1-3 17 16,-2 0 21-16,1-4 21 0,-2-2 22 0,-1-1 21 0,2-1 21 0,-2-3 23 0,-2 0 28 15,1-4 28-15,-3 2 29 0,2-2 28 0,1 0 26 0,-2-1 24 0,0 3 24 16,2-3 22-16,0 2 19 0,1 4 21 0,1 0 17 0,1 3 17 0,2 2 18 16,-2 1 19-16,3 1 14 0,4 5 10 0,-2 2 7 0,1 1 7 0,0 4 3 15,2 0 4-15,0 2 7 0,3 4 9 0,1 0 19 0,-1 3 22 0,0 0 5 16,3 1-4-16,0 3-4 0,-1-1-11 0,2 2-6 0,-1 2-4 0,-1-1-6 15,4 1-8-15,-1 1-5 0,2 1-7 0,-2-1-14 0,3 1-18 0,-2 2-27 16,2-1-30-16,0 1-16 0,1-1-7 0,-1 3-7 0,1-2-7 0,-4 0-5 0,3 3-6 16,-3-2-5-16,-1 1-2 0,1-1-4 0,-2 1-6 0,0-1-2 0,-3 1-3 15,2 0-3-15,-4 2-3 0,3-3 1 0,-4 1-3 0,0 1-3 0,-2-1 0 16,-1 0-3-16,-2 1 0 0,-2 0-2 0,0 2-2 0,-1-1-3 0,-2 0-5 0,-1 1-3 16,-3 2-1-16,-1 1-1 0,0-1-3 0,-3 2-2 0,0 0-4 0,-3 1 0 15,0-4 0-15,-1 4-2 0,1-1 0 0,-3-2 0 0,1 1 0 0,1-2 2 16,-2 0 3-16,5-1-2 0,-2 0-2 0,2-1 1 0,0-3 0 0,4 0 2 15,2-1-2-15,0-1 1 0,2-1-1 0,3-1-2 0,0-2-6 0,3-1-3 16,0 0-3-16,0 0-1 0,3 2-1 0,0-2-1 0,2 0 3 0,1 2-1 0,0-2-1 16,1 1 1-16,4 1 0 0,0 0-1 0,0-1 2 0,3 1 4 0,-1 0 3 15,2-1 4-15,0 2 2 0,2-2 4 0,-1 3 1 0,3-4 1 0,-3 4-1 16,1-1 1-16,2 1 0 0,-3 0-1 0,1 1 1 0,-2 1-2 0,0-1-3 0,-2 2 2 16,0-1 3-16,1 1 0 0,-1 0 1 0,-1 1 3 0,-1-2 0 0,-1 2 2 15,2 1 1-15,-4 0 1 0,2-1 1 0,-1-2 4 0,-1 3 2 0,-1-3 3 16,-1 2 2-16,-1-1 2 0,1 1 5 0,-3-4 2 0,-1 3-4 0,-1 0 1 15,-4-2-1-15,1 3 1 0,-1 0-2 0,-3 0 0 0,0 0-1 0,-2 2-4 16,0 0 0-16,-3 2-2 0,0 0-2 0,-2 1-4 0,-1 1-7 0,0-1-4 0,-2-1-3 0,-2 1-7 0,1-1-7 16,-2 1-10-16,0-3-10 0,0 0-11 0,-3 1-13 15,3-2-17-15,0-1-15 0,0 1-19 0,0-3-18 0,0-3-44 0,3 3-51 16,-1-5-56-16,1-1-57 0,1-1-57 0,2-3-55 0,0 0-31 0,4-2-18 16,-1 0-3-16,4-3 8 0,0-1 11 0,1-2 16 0,0 2 18 0,3-1 19 0,2-2 43 15,0 1 53-15,0-1 58 0,2 0 60 0,0-1 63 0</inkml:trace>
  <inkml:trace contextRef="#ctx0" brushRef="#br0" timeOffset="127875.12">8980 14345 118 0,'8'0'184'0,"-2"0"35"0,1 0 29 0,-4 2 18 16,0-1 12-16,3-1 8 0,-3 2 1 0,1 0 6 0,0-1 4 0,-2 3 15 15,3 0 18-15,1 1-7 0,2 1-20 0,-2 3-33 0,2-1-37 0,0 2-26 0,3-1-22 16,-1 3-11-16,-1 0-11 0,2-1-4 0,-1 1-2 0,-2 2-2 0,1-3-2 15,1 2-14-15,-1 1-20 0,0-1-28 0,1-1-32 0,-2 1-22 0,3-1-20 16,-2 1-25-16,1-3-27 0,0 1-40 0,0 1-43 0,-2-2-42 0,-1-1-42 0,1 0-46 16,-1-4-46-16,0 1-39 0,-2-1-39 0,-2-1-29 0,3-1-23 0,-1-3-7 15,-5 0 2-15,6-3 11 0,-1 0 20 0,0-2 35 0,-2-2 39 0,0 2 41 16,0-8 40-16,-1 2 44 0,1-2 43 0,-2-1 41 0</inkml:trace>
  <inkml:trace contextRef="#ctx0" brushRef="#br0" timeOffset="128040.12">9341 14235 32 0,'0'-9'144'0,"-2"1"39"15,2 2 33-15,-3 1 19 0,0 3 14 0,0 1 10 0,-1 2 10 0,-1 1 7 0,1 1 6 16,-1 2 13-16,-1 2 9 0,1-1-7 0,0 4-13 0,0 2-31 0,-2 0-37 16,2 3-24-16,0 1-21 0,-1 1-13 0,1 2-8 0,-1 0-7 0,0 1-7 15,-2 4-4-15,1-4-8 0,-1 3-12 0,-1-2-15 0,1 3-26 0,2-1-32 0,-1-1-45 16,0 0-48-16,0-2-54 0,2 0-56 0,-1-2-59 0,1-1-63 0,0-3-46 16,1 1-43-16,-1-1-17 0,2-2-9 0,1-2-2 0,-2-3 2 0,0-1 11 15,-1-1 19-15,2-2 29 0,3-3 35 0,-6-2 41 0,0-2 43 0,3-5 53 16</inkml:trace>
  <inkml:trace contextRef="#ctx0" brushRef="#br0" timeOffset="128305.69">9616 13940 22 0,'11'-3'166'0,"-2"-1"54"0,-1 3 45 0,-1-1 37 0,-1 0 32 0,-2 2 28 15,-2 2 16-15,1 0 11 0,1 1 10 0,-3-1 11 0,2 4 11 0,-3-1 8 0,2 4-33 16,-2 2-57-16,2 1-50 0,-2 3-47 0,-2 3-34 0,2 2-31 0,-2 3-24 15,-2 3-21-15,-3 0-9 0,1 4-5 0,-5 3-8 0,3-2-4 0,-3 4-8 16,-2 0-9-16,2 3-9 0,0 0-9 0,-2 3-6 0,2-2-7 0,0 3-6 16,0 0-10-16,2-1-14 0,-1 0-10 0,4-2-14 0,0 2-13 0,1-4-15 15,0-3-13-15,3-2-13 0,-2-4-12 0,4-3-18 0,0-5-20 0,3-1-32 16,0-5-36-16,0-4-37 0,0-2-34 0,2-5-33 0,-2-3-34 0,2-1-28 0,2-5-31 16,0-3-22-16,-2-2-21 0,1-2-16 0,-1-5-14 0,2-1 6 0,-1-3 15 15,-2-1 29-15,3-4 36 0,-2 1 34 0,-1-3 36 0,1-1 37 0,1-2 41 16,-1-1 36-16,0-2 36 0,-2 0 32 0</inkml:trace>
  <inkml:trace contextRef="#ctx0" brushRef="#br0" timeOffset="128581.69">9668 13987 84 0,'8'-29'126'0,"0"4"25"16,1 6 21-16,-1 2 19 0,0 2 19 0,-1 5 18 0,2 1 14 0,-3 5 21 15,2-2 22-15,-1 5 27 0,0 1 31 0,1 0 5 0,0 1-9 0,0 3-8 16,3 0-12-16,-3 3-9 0,2 2-10 0,0 0-11 0,0 3-8 0,-2 4-8 16,3-2-6-16,-3 5-15 0,0 0-14 0,3 3-22 0,-2 3-27 0,-1 0-28 15,0 0-26-15,1 4-16 0,1 1-10 0,-2-2-9 0,1 4-9 0,-1-1-8 0,0 2-9 16,0 3-8-16,0-1-7 0,-2 1-7 0,2 3-6 0,-1-3-4 0,-1 5-5 15,3-3-5-15,-2 2-6 0,-1-2-2 0,2 0-4 0,-2-1-3 0,2 0 0 16,-3-3-4-16,2 2-1 0,-1-4-1 0,1 1-3 0,-2-4 1 0,2 2-2 0,-2-5-2 16,-1 0-3-16,2 0 0 0,-1-3-2 0,-2 0 0 0,2-2 1 0,-2-2 0 15,-1 0-1-15,1-4-2 0,0 0 0 0,-1-2-6 0,0-1-4 0,0-3-5 16,-2-1-6-16,-2-2-10 0,0-1-11 0,0 0-12 0,1-3-12 0,-4 0-10 16,2-1-11-16,-4-1-14 0,1-1-12 0,-3-1-12 0,-1 0-12 0,0-3-25 15,-2 0-28-15,-1 1-28 0,-2-3-25 0,0-1-24 0,-3-3-20 0,0 0-24 16,-3-1-23-16,-1-1-21 0,0-2-22 0,-2-1-18 0,-1-2-19 0,0 0-6 0,-2-2 0 15,0 1 21-15,0-2 30 0,2 1 32 0,-2 1 32 0,0 0 34 0,2 0 31 16,1 2 35-16,3 2 36 0,1 2 32 0,1 0 30 0</inkml:trace>
  <inkml:trace contextRef="#ctx0" brushRef="#br0" timeOffset="128723.69">9505 14790 22 0,'-6'-4'105'0,"4"1"26"0,-1 2 21 0,2-3 18 15,1 4 15-15,1-1 15 0,2 1 19 0,2-4 15 0,-2 2 19 0,3-1 18 16,1 1 16-16,2-2 2 0,2 0-6 0,0-1-3 0,5 2-2 0,0-2-8 16,1 0-10-16,1 0-11 0,2 0-10 0,-2 0-14 0,2 2-16 0,2-3-16 15,-2 1-16-15,0 0-17 0,2 1-19 0,-3-1-21 0,3 1-23 0,-3 1-37 16,0 0-42-16,0-2-47 0,-2 1-49 0,-1 3-46 0,0-2-43 0,-2-1-47 15,-2-1-52-15,0 2-52 0,-1 0-56 0,0-2-27 0,0-1-15 0,-3 1-7 16,0-2-4-16,3 2 7 0,-3-4 15 0,0 0 32 0,0-1 39 0,-2-2 38 0,2 1 41 16,-3-1 44-16,1-3 49 0</inkml:trace>
  <inkml:trace contextRef="#ctx0" brushRef="#br0" timeOffset="128975.69">10164 13722 23 0,'-4'-2'134'0,"0"-2"29"16,-2 2 19-16,0-3 17 0,1 1 13 0,2-1 9 0,-2 0 7 0,4 1 5 15,-3-1 1-15,4 2 6 0,0-2 7 0,0 0-9 0,2 2-20 0,0-2-26 16,2 2-35-16,-2-1-12 0,4 0-5 0,-1 0-1 0,1 1-2 0,1-2 3 0,-1 3-1 16,2-2 4-16,1 3 3 0,-1-3-5 0,2 4-9 0,-1 0-7 0,2-3-9 15,1 2-14-15,0 1-17 0,-1 0-32 0,-1 0-37 0,0 0-38 0,0 0-37 16,-2 0-37-16,1 0-39 0,-1 1-36 0,-3-1-38 0,0 3-29 0,1-3-26 0,-2 0-26 15,-2 0-26-15,-2 0-23 0,0 0-20 0,0 0 7 0,0 0 16 0,2 5 23 16,-2-5 24-16,0 0 25 0,0 6 30 0,0-6 31 0,0 5 31 0,0-5 30 16,-2 7 28-16,2-7 24 0</inkml:trace>
  <inkml:trace contextRef="#ctx0" brushRef="#br0" timeOffset="129115.56">10316 13667 73 0,'0'1'118'16,"-3"3"25"-16,1-1 20 0,1-1 19 0,-1 1 16 0,1 0 13 0,-1 0 14 16,0 2 14-16,2-1 15 0,0 3 14 0,0 0 1 0,2 0 0 0,0 3-1 15,-1 1 1-15,2 0 1 0,-1 3 0 0,1 1-7 0,0 0-8 0,-1 1-7 0,1 2-7 16,0-3-6-16,-1 4-8 0,0-2-14 0,0 1-10 0,0 1-17 0,0 0-20 15,1 1-27-15,-2 0-31 0,4 1-33 0,-2-2-32 0,-1 1-38 0,3 1-35 16,-2 0-58-16,3 0-62 0,-3-2-71 0,2-1-72 0,0 2-66 0,0 0-62 0,0-2-26 16,-1 1-13-16,2-1-6 0,-1 0-3 0,1-2 5 0,-1-1 9 0,2-3 20 0,-1 1 31 0,0-4 45 0,2 1 56 0,0-2 66 15,1-3 67-15</inkml:trace>
  <inkml:trace contextRef="#ctx0" brushRef="#br0" timeOffset="129424.7">11001 14399 108 0,'-7'0'184'0,"-1"1"41"0,2-1 34 0,-3 0 34 0,2 1 34 0,1 2 33 16,3-3 33-16,-2 0 18 0,2 0 9 0,3 0 6 0,0 0 2 0,-3 0-31 16,3 0-45-16,0 0-51 0,0 0-54 0,0 0-38 0,2 0-32 0,-1-3-34 0,5 3-31 15,-3-1-31-15,2 0-31 0,2-1-16 0,2 0-9 0,2 0-6 0,0-1-1 16,6-1-7-16,0 2-7 0,1-1-24 0,2-3-31 0,2 3-47 0,1-3-54 16,-1 2-66-16,1-3-72 0,0 0-58 0,1-1-53 0,-1 2-22 0,-2-3-14 15,0 1-4-15,-2-1-2 0,-3 1 1 0,-1 0 7 0,-2 1 22 0,-2 0 31 0,0 1 45 16,-3 0 55-16,-1 4 64 0,-3-4 71 0</inkml:trace>
  <inkml:trace contextRef="#ctx0" brushRef="#br0" timeOffset="130079.17">12421 13845 89 0,'-7'0'136'0,"-2"1"26"0,-2 2 19 0,1 0 22 0,-3-2 16 0,-2 1 14 15,2 0 11-15,-2 1 9 0,0-2 9 0,0 3 12 0,-2 1-5 0,0 0-11 16,3 2-26-16,-2-1-34 0,3 3-19 0,-4 0-12 0,4 4-6 0,-1 0-2 0,3 2-1 15,-2 1 2-15,1 5 1 0,1 0-4 0,1 2-2 0,-1 4-6 0,3 0-6 16,0 2-5-16,-1 3-8 0,4 1-7 0,-1 3-8 0,1-2-7 0,0 5-13 16,4-3-12-16,-3 4-13 0,4-2-13 0,-2-1-5 0,4-1-4 0,-2 0-3 15,4-2-5-15,0-3-3 0,0-1-2 0,2-1 0 0,0-6 2 0,4 2-2 16,-2-5-2-16,1-1-4 0,4-2-3 0,-1 0-6 0,0-3-5 0,2-3-6 16,2 1-2-16,1-2-5 0,-1-4-4 0,4 1-7 0,-1-2-13 0,0-1-15 15,2-4-15-15,-1 0-33 0,1-2-37 0,-1-3-37 0,1-1-36 0,-3-1-40 0,0-1-41 16,0-4-40-16,1-2-40 0,0-1-36 0,-5 0-36 0,3-1-11 0,-2-4 4 15,0 0 9-15,-2-2 15 0,0 0 28 0,3-1 36 0,-7-1 36 0,3 0 39 0,-3-4 40 16,-1 1 44-16,-2 0 39 0</inkml:trace>
  <inkml:trace contextRef="#ctx0" brushRef="#br0" timeOffset="130443.62">12702 14110 74 0,'-3'-2'115'0,"2"2"19"0,-3-1 18 0,4 1 16 15,-1 0 13-15,1 0 14 0,-2-2 11 0,2 2 9 0,0 0 11 0,0 0 7 16,0 0 5-16,0 0-17 0,0 0-27 0,0 0-16 0,0 0-9 0,0-2-2 15,3 0-2-15,-3-1 11 0,0 3 12 0,4 0 8 0,-1 0 5 0,1 0-2 16,-1 2-1-16,2-1-3 0,0 1-4 0,1 2-4 0,-1 0-4 0,3 5-7 16,-2 0-9-16,2 2-16 0,3 2-15 0,0 1-25 0,0 4-26 0,-1-1-18 0,2 3-14 15,-2 0-11-15,2 2-8 0,0-3-5 0,-1 4-6 0,1-4-4 16,-2 3-5-16,0-3-5 0,0 0-7 0,-2 0-10 0,2-1-13 0,-1 1-22 0,-1-4-26 16,2 3-32-16,-2-4-33 0,1-1-32 0,-3 2-28 0,2-6-31 0,0 1-29 15,0-2-31-15,-2-1-28 0,1-2-22 0,-2-1-18 0,1-1-10 0,2-3-10 0,-4-3-1 16,1 2 7-16,0-4 19 0,1 0 29 0,-1-1 28 0,0-2 28 0,-1-1 29 15,-2 0 30-15,1-4 28 0,-3 2 29 0,2-1 25 0,-2 1 23 0,-2-2 20 16</inkml:trace>
  <inkml:trace contextRef="#ctx0" brushRef="#br0" timeOffset="130599.64">13006 14265 18 0,'-7'-15'104'0,"3"2"26"0,-1-1 23 0,0 3 24 0,-1 3 24 0,3-1 22 16,0 4 18-16,1 0 18 0,-1 4 17 0,1-3 23 0,-1 3 26 0,3 1 3 0,-3 0-2 16,-1 1-9-16,1 3-10 0,-1-2-14 0,-1 6-20 0,0 0-19 0,-3 2-21 15,2 0-18-15,-2 5-21 0,0-2-19 0,-1 3-15 0,-1 1-25 0,1 2-25 16,1-1-27-16,0 1-29 0,-1-1-37 0,2 0-44 0,1 0-50 0,-1-1-54 0,4 0-62 15,-2-1-65-15,1 1-64 0,4-2-60 0,-2 0-30 0,2 2-12 0,2-4-6 16,-2 2-1-16,0-3-1 0,2 0 1 0,0-1 17 0,-2-3 27 0,0-2 43 16,0-6 48-16,0 0 59 0,0 0 61 0</inkml:trace>
  <inkml:trace contextRef="#ctx0" brushRef="#br0" timeOffset="131376.38">13471 13677 42 0,'4'-2'110'0,"-2"2"20"16,-1-2 17-16,2 2 12 0,-3 0 9 0,0 0 6 0,2-1 5 0,-2 1 5 15,0 0 4-15,3 0 7 0,-3 0 7 0,2-2-15 0,-2 2-27 0,0 0-18 16,0 0-13-16,1 0-10 0,-1 0-7 0,4 2 8 0,-3-1 14 0,1 3 27 16,0 2 34-16,-2 2 23 0,0 3 24 0,0 1 7 0,-4 4 0 0,3 2 0 15,-3 4-6-15,1 5-5 0,-2-1-3 0,-1 4-6 0,-1 0-6 0,-2 6-18 16,0 1-20-16,-2-1-34 0,1 4-38 0,-1 0-26 0,-1 3-23 0,-1-1-12 0,2-1-6 16,-2-1-5-16,2 0-7 0,-1 1-5 0,2-3-2 0,0-3-5 0,1-4-3 15,1 1-1-15,3-4 0 0,1-3-1 0,0-1-3 0,1-3-4 0,2-3-4 16,1 1-8-16,0-4-9 0,1-2-10 0,1 0-9 0,1-2-12 0,-1-2-14 0,2-1-19 15,0-4-22-15,-1 2-29 0,0-1-30 0,2-5-26 0,1 3-24 0,-3-6-21 16,4 3-18-16,-3-5-18 0,1-2-20 0,0-1-16 0,1-3-13 0,0-1-9 16,-1-4-5-16,0 0 2 0,0-5 8 0,1 1 16 0,-2-3 20 0,1 0 16 15,0-2 16-15,-2-2 11 0,1 0 10 0,0-2 15 0,-2 0 19 0,2-3 19 16,0-1 21-16,-3 0 18 0,2-2 17 0,-1 0 21 0,1-1 23 0,0-2 23 0,2 3 26 0,0 0 26 0,-2 4 25 16,5-1 24-16,-2 4 27 0,-1 1 22 15,3 3 21-15,0 4 20 0,0 2 17 0,1 3 19 0,-1 4 14 0,3-1 12 16,-3 4 8-16,3 1 2 0,0 3-3 0,0 1 1 0,2 1 4 0,0 2 8 0,-1 2 12 15,2 1 14-15,-1 5 13 0,1-2 2 0,-1 3-4 0,1 2-4 0,0 2-6 16,2 2-7-16,-5 2-10 0,2 2-9 0,-1 0-11 0,0 3-10 0,-1 1-16 0,0 2-19 16,-2 0-22-16,-1 4-25 0,0-3-21 0,0 4-12 0,-3 0-6 0,0 1-6 15,-1 0-10-15,1 0-5 0,0 1-4 0,-4 4-4 0,2-3-3 0,-1 1-3 16,-2 0-4-16,2 0-5 0,-1 0-6 0,1-1-5 0,-1-2-6 0,3 0-3 16,-3-2-5-16,4-3-3 0,-2 1-3 0,2-2-2 0,-1-4-2 0,0-1-1 15,0-1-2-15,1-2 0 0,0-1 1 0,-2 0 0 0,3-5-1 0,-1 1 1 16,-2-2 0-16,0-2-3 0,-1-2-4 0,1 1-5 0,-3 0-9 0,2-4-7 0,0 0-9 15,-2-3-11-15,-2 4-14 0,2-4-17 0,-2 1-22 0,-1-1-33 0,1 0-40 16,-2-1-34-16,-3-4-35 0,-2 2-36 0,-1-4-40 0,-1-2-27 0,-3 1-24 16,1-3-22-16,-4-2-23 0,1-1-12 0,-3-1-9 0,2-2 10 0,-4 1 17 0,1-2 31 15,-1 0 39-15,-1-3 36 0,0 1 35 0,-2 1 39 0,0 0 40 16,1-1 35-16,-1 2 33 0,1 0 30 0</inkml:trace>
  <inkml:trace contextRef="#ctx0" brushRef="#br0" timeOffset="131533.29">13407 14496 29 0,'-8'-4'128'0,"2"0"34"15,1 4 32-15,0-1 22 0,1-1 21 0,1 0 17 0,3 2 9 0,0 0 9 16,0 0 4-16,3 0 12 0,3-1 10 0,0-1 1 0,1 2-6 0,1 0-14 15,3 0-17-15,1 0-22 0,1 0-27 0,4 0-18 0,-1 0-14 0,2 0-10 0,0-2-8 16,0 2-7-16,-1 0-4 0,1-1-11 0,-1-1-8 0,2 1-21 0,-3-1-24 16,1-1-24-16,-1-1-26 0,0 0-16 0,-2-1-9 0,2 3-25 0,-2-3-31 15,0-1-34-15,-1 1-36 0,0 2-32 0,-1-4-33 0,-4 2-39 0,2-1-45 0,-2-3-40 16,-2 1-37-16,-1 0-34 0,-2-3-30 0,2 2-10 0,-2-1-2 0,-3-2 16 16,2-1 24-16,-2 0 29 0,0 0 33 0,-2 0 31 0,0-2 33 0,-1 1 38 15,-2-5 42-15,-1 0 40 0</inkml:trace>
  <inkml:trace contextRef="#ctx0" brushRef="#br0" timeOffset="131752.07">13801 13627 9 0,'8'0'147'0,"1"0"42"0,-4-2 29 16,1 0 22-16,-1 2 14 0,-2-1 11 0,2 1 9 0,1-2 6 0,2 0 5 0,0 0 5 0,0-1 7 0,5 1 8 0,-2-2-36 0,4-1-52 0,-2 0-39 16,4 0-32-1,-2 0-17-15,2 1-10 0,-1-3 1 0,0 2 9 0,0 1 2 0,-1-2 3 16,0 1-3-16,-1 0-4 0,-3 2-6 0,2 0-2 0,-1-3-6 0,-2 4-6 15,2-2-7-15,0 3-12 0,-3-3-11 0,2 3-13 0,-1-1-21 0,-1 0-24 0,2 1-38 16,-3 1-41-16,0 0-37 0,0 0-36 0,0 0-36 0,-4 0-44 16,1 0-40-16,-2 0-43 0,-3 0-38 0,0 0-40 0,0 0-22 0,0 0-15 0,-3 3-2 15,-2 0 5-15,1 1 21 0,-6 1 35 0,2-3 33 0,0 4 34 0,-4-3 37 0,2 2 38 16,1-2 40-16,-2 1 41 0</inkml:trace>
  <inkml:trace contextRef="#ctx0" brushRef="#br0" timeOffset="131942.07">14098 13640 31 0,'3'10'166'0,"-3"0"45"0,0 0 29 0,0-2 23 0,0-1 16 0,-3 1 12 0,3-2 13 16,-2 0 13-16,2-1 15 0,0 3 16 0,2 2 19 0,1 2 17 16,-1 1-37-16,1 3-57 0,0 0-46 0,1 2-40 0,0 2-26 0,2 1-19 0,-1 0-7 15,2 0-7-15,-1-1-6 0,0 2-4 0,0-2-13 0,1 2-15 0,-1-2-13 16,-1 0-13-16,3 0-13 0,0 0-14 0,-2-3-6 0,2 1-3 0,-2-2-3 16,-1 3-5-16,3-5-7 0,-3 4-10 0,-1-3-16 0,1 0-19 0,0-2-38 15,-2-1-48-15,0 1-53 0,-1-2-58 0,-1-2-63 0,1 0-69 0,-2-3-47 16,-2 1-37-16,2 0-18 0,-3-3-8 0,0 1-3 0,0-1-1 0,3-4 11 15,-3 3 12-15,3-3 33 0,0 0 46 0,-3-3 50 0,3 3 54 0,1-9 66 0</inkml:trace>
  <inkml:trace contextRef="#ctx0" brushRef="#br0" timeOffset="138708.66">12101 16297 4 0,'7'-7'125'16,"-1"2"17"-16,-3-2 16 0,0 2 18 0,-3 0 10 0,-3-1 7 0,3 1 8 15,-4 1 10-15,-1-1 11 0,-2 2 11 0,2-2 12 0,-4 1 13 0,3 2-28 0,-2-2-44 16,0 0-15-16,-3 2-2 0,3 0 4 0,-2-1 7 0,-2 0 11 0,2 0 13 15,-3 1 3-15,1 2-3 0,-1-3-8 0,-2 3-9 0,0 0-9 0,0 0-6 16,-1 0-10-16,-2 0-15 0,2 0-11 0,-2 3-11 0,1-3-19 0,0 2-24 0,0-2-22 16,0 0-20-16,-1 2-11 0,1-1-7 0,0-1-3 0,2 3 2 0,-2-2-6 15,2 1-6-15,1 0-1 0,0-1 1 0,2 3-2 0,0-3-5 0,1 3 1 16,0 0 0-16,3 0 1 0,0-1-1 0,0 0 2 0,2-1 0 0,0 1-2 16,1 1-4-16,0-3 0 0,2 3 1 0,-2 0 1 0,2-3 0 0,0 0-3 15,2 2-2-15,1-3 0 0,0 0-2 0,0 0 0 0,0 0 1 0,0 2 1 16,0-2 1-16,1 3 0 0,2-1 0 0,0 0 1 0,0 1-3 0,-1 0 2 0,1 1 1 15,-1 1 1-15,1 0 2 0,0 0-1 0,2 2-1 0,0-1 0 0,2 1 1 16,-2 1 1-16,-1 5 1 0,0-2 2 0,3 1 4 0,-4 2 0 0,4 1 0 16,-3 4 0-16,-1 1 0 0,0 1 0 0,0 2 4 0,-1 1 0 0,1 3 2 15,-1 0 2-15,-1 1 0 0,1 1-2 0,0-1-5 0,0 0-2 0,2 0-2 0,-3 0 0 16,-1-1 2-16,2 0 1 0,-1-2-1 0,1-1-2 0,0-2-2 0,-1 0-2 16,2-2 0-16,-1-2-2 0,0 1-2 0,1-5-2 0,0 1-2 0,3-1-5 15,0-1-8-15,-1-1-17 0,3-2-18 0,0 1-36 0,3-2-43 0,-1 1-47 16,2-2-50-16,2-1-45 0,1-2-45 0,5 0-46 0,2-2-44 0,2-1-19 0,4-2-5 15,1-3 2-15,4-1 6 0,3-4 13 0,1-1 20 0,1-1 34 0,2-3 42 16,0-3 48-16,2-3 50 0,-1 0 48 0,1-4 46 0</inkml:trace>
  <inkml:trace contextRef="#ctx0" brushRef="#br0" timeOffset="139187.98">13907 16040 90 0,'-6'-6'127'0,"-1"0"18"0,2 3 17 0,-3-1 15 15,2 2 17-15,-1-1 15 0,-2 2 15 0,1-1 19 0,-1 1 15 0,3-2 16 16,-1 0 16-16,4 3-10 0,-2-1-27 0,1-1-4 0,2 0 8 0,2 2 0 0,0 0-4 16,0 0-7-16,-3 0-10 0,3 0-13 0,0 0-13 0,0 0-13 0,0 0-17 15,0-5-15-15,3 4-15 0,0-1-23 0,0 1-23 0,-1 1-23 0,4-2-23 0,-1 0-15 16,3 2-13-16,3-1-7 0,0-1-1 0,3 0-1 0,-1-1 0 15,4 0 0-15,1 1-2 0,4-1 2 0,0-2 0 0,0 2 0 0,5-2 0 0,0 0-1 16,1 0-4-16,1-3-2 0,1 2-1 0,2-1-2 0,-2 0 0 0,1-2-2 16,2 2-2-16,-1-1 0 0,1-3 1 0,-1 2 4 0,1-2 6 0,2 2 2 15,-2-1 1-15,3 0 3 0,-1-1 4 0,0 2 3 0,-2-2 2 0,2 0-1 16,-2 3-2-16,-1-2-2 0,-2 3 0 0,2 1-1 0,-4-2-1 0,0 3-4 16,-1 3-3-16,-2-2-4 0,-4 3-1 0,1 1 0 0,-3 1-3 0,0 3-1 0,-3-3 1 15,-2 4-1-15,0 0 1 0,-2 2 1 0,-3-1 2 0,2 3 3 0,-5 0 1 16,3 0 1-16,-6 2 0 0,1 3 1 0,-1-1 3 0,0 2 3 0,-3 2-1 15,0 2 0-15,-3 0-3 0,2 1 3 0,-4 2 2 0,2 0 0 0,-2 2-2 0,0 0-1 16,1-1-2-16,-3 4-2 0,1-2-4 0,2 2 0 0,-3-2-3 0,2-1-2 16,0 3-3-16,2 0-1 0,-3 0 0 0,3-3-1 0,1 4-2 0,-1-4 0 15,0 2-2-15,1-3 1 0,2 2-1 0,-1-3 0 0,-1 1 0 0,1-2-3 16,-1 0-3-16,2-2-2 0,0 0-4 0,-2-1-8 0,1-2-10 0,-1-2-11 16,1 1-16-16,1-2-22 0,-2 0-27 0,2-2-40 0,-2-2-48 0,2 2-55 15,-2-3-55-15,0 0-56 0,2 1-54 0,0-3-40 0,0 1-37 0,2-1-11 0,0-2 1 16,-2-4 8-16,0 0 13 0,5-1 21 0,0-2 25 0,1-3 42 0,-1-3 49 15,2-4 54-15,-1-1 56 0,0-5 59 0</inkml:trace>
  <inkml:trace contextRef="#ctx0" brushRef="#br0" timeOffset="139970.01">16151 14233 28 0,'0'-6'149'0,"-2"1"23"0,0 0 13 0,-1-2 8 0,0 2 12 16,0-2 11-16,0 0 8 0,-1 1 10 0,1 1 7 0,-2-2 7 0,1 1 7 15,-1 1 6-15,2-3-37 0,-2 6-61 0,0-3-26 0,-1 1-8 0,-2 3-2 16,2-3 4-16,-2 0 0 0,-2 3-4 0,-2-1 6 0,-1 1 6 0,-1 0 5 15,0-1 7-15,-3 0-1 0,0 0-1 0,-1 1-2 0,2 1-7 0,-5 0-9 16,4 0-12-16,1 0-13 0,-1 0-12 0,2 0-9 0,1 0-7 0,1 0-13 16,5 0-17-16,-2 0-14 0,3 0-11 0,1 1-7 0,1-1-4 0,2 0-4 15,0 2-5-15,3-2-2 0,0 0 1 0,0 0 0 0,-2 0-1 0,2 0-2 0,0 0-2 16,0 0 2-16,0 0 2 0,0 0 1 0,0 0 0 0,0 0-3 0,0 0-2 16,0 0 1-16,0 0 3 0,0 0 0 0,0 0 0 0,0 0-2 0,0 0 0 15,0 0 0-15,0 0 3 0,0 0 0 0,0 0 1 0,2 2 0 0,-2-2 1 0,0 0 0 16,0 0 0-16,0 0 2 0,0 0 0 0,0 0-1 0,0 3 1 0,0-3 2 15,0 0 3-15,0 0 0 0,0 0-3 0,0 3-3 0,0-3-2 0,0 0 0 16,0 0 0-16,0 0 0 0,0 0 4 0,0 0 0 0,0 1-2 0,0 3-1 16,0-2 2-16,1 0-1 0,-1-1-1 0,3 3-1 0,-3-1 0 0,2 1 1 15,1 2 2-15,-1-1 3 0,1 1 3 0,0 2 1 0,-1 2 1 0,1-1 1 0,0 3 3 16,2 1 1-16,-4 2 5 0,4 4 1 0,-2 1 1 0,2 3 2 16,0 1 0-16,-2 4 0 0,2 4 0 0,1 1-1 0,-1 5 0 0,0 3-1 0,-1 2-2 15,0 8-1-15,-1 2 1 0,0 6-2 0,1 5-4 0,-1 3-1 0,-1 4-1 0,-2 6 0 16,2 3-3-16,-1 4 1 0,-1 3 1 0,0 1-2 0,0 1-3 15,-1 0-1-15,-1 3-2 0,2-2-1 0,-2-2 0 0,2-1 2 0,0-1 1 0,-1-3 2 16,1-8 0-16,0 1 7 0,1-6 6 0,-1-3 5 0,2-8 1 0,1-1 2 16,1-4 2-16,-3-5 3 0,4-2 0 0,-2-2 4 0,2-4 1 0,-1-1-1 15,1-2 0-15,2-1 0 0,-4 0-2 0,2-5-1 0,-1 2-6 0,4-2-4 0,-5-4-2 16,2 1-1-16,-2-3-3 0,2 1-3 0,-2-2-1 0,2-3-1 16,-2-1-3-16,3 1-2 0,-3-2-1 0,-1-2-4 0,1 0-1 0,2-2-1 0,-3 0-2 0,1-1 1 15,-1 0-1-15,2 1 0 0,1-2-2 0,-4 0 0 0,2 0 0 16,2-2 1-16,-2 2 1 0,-1-5-2 0,1 3-3 0,1-2 1 0,-1-1 3 15,0 0 0-15,1-1 0 0,-2-2 0 0,-1-1-1 0,1-1 0 0,1 0 1 0,1 0 0 16,-3-1-3-16,2-1 0 0,1-1 0 0,-3 1 2 0,2 0 3 0,-1-1 3 16,2 3 1-16,-2-3-1 0,1 1 3 0,0 0-1 0,-1-2 0 0,0 1 0 15,-1 2 3-15,-1-2 1 0,2 0 0 0,-2-1 0 0,0 0 0 0,0 0-1 16,1 3-1-16,-1-3-3 0,0 0-3 0,0 2-3 0,0-2 1 0,0 0 0 16,0 0-1-16,0 0-1 0,0 0-4 0,0 0-1 0,0 0-1 0,4 0-7 15,-4 0-5-15,4 0-12 0,0 0-9 0,0-2-9 0,1 2-8 0,1-4-14 0,-1 0-14 16,3 1-31-16,3-4-36 0,-2 2-51 0,3-3-53 0,0-1-64 15,1-2-68-15,2-2-54 0,0-2-45 0,2-2-16 0,1-2-1 0,1 1 3 0,1-3 8 16,-1-2 11-16,2-1 15 0,1-3 33 0,-1 0 35 0,2-2 51 0,-3 1 56 0,3-5 65 16,1 0 70-16</inkml:trace>
  <inkml:trace contextRef="#ctx0" brushRef="#br0" timeOffset="140738.74">16966 14023 105 0,'8'-2'139'0,"-1"0"16"0,0 1 13 0,0 0 17 0,-2-1 14 0,-1-1 15 0,0-1 14 15,-1 3 12-15,-2-3 11 0,4 1 13 0,-2-1 11 0,0 0-25 0,0 0-41 16,1 3-17-16,-3-2-11 0,2-1-8 0,1 3-4 0,-3-2-11 0,1 0-12 16,-1 2-9-16,-1 1-11 0,2-2-10 0,-2 2-9 0,4-2-7 0,-1 2-5 0,-1 0-8 0,1 0-4 0,2 0-3 0,0 0-6 0,1 0-4 15,4 0-7-15,-2 0 1 16,3 0-6-16,1 0-1 0,1 2-4 0,3-2-4 0,0 2 0 0,1-2-5 15,1 0-3-15,0 1-4 0,0-1-4 0,2 0-6 0,-1 0-11 0,0 0-4 16,2 2-5-16,-2-2-2 0,2 1 1 0,-3-1 1 0,3 0 2 0,-4 3 0 16,0-3 3-16,1 1-1 0,-1 0-1 0,-2 2-2 0,2-3-1 0,-3 1 1 15,0 1 0-15,1-1 3 0,-3-1 1 0,1 2 2 0,-2 0 3 0,2 1 0 16,-2-2 0-16,0 1 0 0,-3 0 2 0,0 1-1 0,0-1 3 0,-1 0-1 0,1 1-1 16,-3 0 3-16,2-1 4 0,-1 1 1 0,0 2 1 0,0-1 0 0,-1 2-2 15,0 1-2-15,1 2-3 0,-1 1-2 0,1 0-1 0,1 3 2 0,-3 1 1 16,3 5 0-16,-2-1 1 0,2 6 0 0,-2-1 2 0,1 2-1 0,-1 3 0 0,0 3-1 15,3 0-1-15,-4 4 2 0,0 1 4 0,0 2 4 0,0 4 3 0,1 4 5 16,-4 1 3-16,2 3 3 0,-1 3 3 0,1 3 2 0,-6 4 0 0,1 2 1 16,1 3 2-16,-2 2 2 0,-1 1 1 0,1 2 2 0,-2 0-3 0,2 0 2 15,-2 0-1-15,4-2 1 0,-4-3-4 0,2 0-2 0,2-1-1 0,1-2 0 16,-2-4 2-16,2-1-1 0,0-5-5 0,2 0-1 0,-1-2-3 0,2-2 0 0,2-2-1 16,-2-5-4-16,0 1-6 0,2-4-5 0,1-1-2 0,-1 0-3 0,3 0-3 15,-4-3-1-15,1-1-6 0,0 1 2 0,0-3 3 0,0 3 1 0,2-2 2 16,-4-1-2-16,2 2-1 0,-1-4 1 0,0 2 0 0,0 0 0 0,-1-1-1 0,0-1 0 15,1 2-3-15,-2-2 0 0,0-2-1 0,-1 1-2 0,-1 0-4 0,2-2-2 16,-2 0-1-16,0 1-2 0,1-3 1 0,-1 0-1 0,0-2-1 0,0 1-1 16,0-3-1-16,0-2 1 0,0 1 0 0,0-1 0 0,0-3 1 0,2 1-2 15,-2-3 1-15,0-1 0 0,0-2-3 0,0-1 1 0,0-1 0 0,0-2 0 16,0-1 3-16,2-1 0 0,-2 0 1 0,0-4 1 0,0 0 1 0,0 0-3 16,0 0 0-16,0 0 1 0,0 0 1 0,0 0 2 0,0 0 0 0,0 0 1 15,0 0 0-15,0 0-5 0,0 0 0 0,-4-2 0 0,3 0 0 0,-2-2-4 0,-1 1-13 16,0 0-10-16,-1-2-11 0,-3-3-12 0,2 2-16 0,-5-3-18 0,-2 4-22 15,0-4-26-15,-1 0-26 0,-3 1-46 0,-2-2-55 0,-3 2-64 0,-2 1-69 16,0-2-63-16,-6 5-63 0,0-1-21 0,-3 0-6 0,-5 1 8 0,-1 3 10 0,-4-1 17 16,-3 2 19-16,-2 2 24 0,-2 1 27 0,2 0 47 0,-2 2 56 0,0 0 67 15,0 0 72-15</inkml:trace>
  <inkml:trace contextRef="#ctx0" brushRef="#br0" timeOffset="141565.47">13336 16650 60 0,'-5'-1'100'0,"-1"-1"6"0,-2 0 1 0,0-2 5 16,0-2 1-16,-1 1 7 0,0 2 2 0,-1 0 7 0,0-5 8 0,1 3 5 15,3 1 10-15,-1-1-21 0,1 0-31 0,3 0-10 0,-3 0 1 0,2 1 2 16,1 3 7-16,2-2 4 0,1 3 4 0,0 0 1 0,0 0-1 0,0 0-2 16,0 0-6-16,0 0-3 0,0 0-8 0,0 0-9 0,0 0-11 0,0 0-10 15,0 0-6-15,0 0-9 0,0 0-8 0,0 0-5 0,0 0-8 0,1-3-6 16,-1 3-4-16,3-1-4 0,-1 1-2 0,2 1-3 0,0 2-3 0,-1-3-14 16,2 3-16-16,1 0-25 0,0 0-24 0,2 1-26 0,2 1-26 0,-1 0-27 0,4 1-29 15,-1 2-21-15,1 1-20 0,1 1-10 0,-1 0-3 0,1 2-2 0,-1-1 2 16,-1 1 10-16,-4-1 20 0,-1 0 21 0,-4-2 25 0,0-2 24 0,-3-7 26 0</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3:06:40.881"/>
    </inkml:context>
    <inkml:brush xml:id="br0">
      <inkml:brushProperty name="width" value="0.05292" units="cm"/>
      <inkml:brushProperty name="height" value="0.05292" units="cm"/>
      <inkml:brushProperty name="color" value="#FF0000"/>
    </inkml:brush>
  </inkml:definitions>
  <inkml:trace contextRef="#ctx0" brushRef="#br0">4468 14087 35 0,'-7'-4'49'0,"2"-1"6"0,2 2 9 0,-4-2 6 15,2 2 1-15,0-4 7 0,0 2 6 0,0 0 4 0,2-1 1 0,-3-2-1 16,3 4-5-16,-2-3-2 0,2 1-5 0,0 2 1 0,0 1 5 0,1-2-1 15,-1 1-4-15,3 1 0 0,0 3 1 0,-2-2-4 0,2 2-6 0,0 0-3 16,0 0-3-16,0 0-3 0,0 0-7 0,0 0-3 0,0 0-1 0,0 0-6 0,0 0-3 16,2 0-5-16,1 0-3 0,0 2-2 0,-3-2 1 0,3 0 0 0,1 0 4 15,-1 3 1-15,0-3 5 0,0 2 3 0,2 0 5 0,-2-2 3 0,2 1 0 16,-1-1 6-16,1 0 3 0,2 2 7 0,0 0 3 0,-2-2 6 0,3 0 1 0,-1 0-2 16,-1 0-1-16,5 0-4 0,-3 0 1 0,1 0-4 0,2 0-3 0,-1 0 0 15,1 0 0-15,3 0-2 0,-3 1-3 0,3-1-4 0,-1 2-2 0,1-2-5 16,0 0-5-16,-1 2 1 0,3-1 0 0,-3-1-2 0,4 0-3 0,-4 1-1 15,2-1-2-15,0 2-3 0,2-2-4 0,-3 2-2 0,2-2-2 0,-1 2 1 16,2 0 1-16,-1-2 5 0,1 1 5 0,-1 3 6 0,3-3 6 0,-1 2 1 16,0-1 5-16,1 1 4 0,3 0 4 0,-3 0 1 0,0 0 2 0,2-2 0 15,-1 3 3-15,2 0-6 0,-1-3-4 0,-2 2-6 0,1 1-3 0,0-1-9 0,0-1-8 16,-1 1-5-16,0 2-5 0,1-2-4 0,1 2-2 0,-2 0-4 0,3 0-5 16,-1 0-1-16,-2-1-2 0,3 0-1 0,-2 1 1 0,3 2 2 0,-1-1 0 15,1-2 3-15,1 1 1 0,-2 0 2 0,2 0-1 0,1-1 0 0,2 1 1 0,-2-2 1 16,1 0 2-16,1 1 0 0,0-4 0 0,1 1 0 0,-1 2 1 0,1-3-5 15,1 0-4-15,-1 0 0 0,2-3 2 0,-2 2-1 0,1-1 2 0,1 0-3 16,-3 1-5-16,0 1 1 0,0-4 2 0,1 3-2 0,-1-3-1 0,0 3-2 16,1-1-1-16,-1 0 1 0,0 1 0 0,-1-1-1 0,2 0 0 0,-1 1 1 15,1 1 1-15,-1-2 2 0,0 2 7 0,1 0 0 0,-1 0 0 0,-1 0 5 16,1-2 7-16,1 2 6 0,2 0 5 0,-1-1 1 0,1-2 0 0,1 3-1 0,-1-1-1 16,2-1-1-16,1 1-5 0,0 1-3 0,-1-1-3 0,1-1-2 0,-1 0-1 15,2 0-4-15,-4 1-6 0,2 1-4 0,0-2-5 0,-1 1-1 0,-1-2-1 16,2 2 1-16,1 1-1 0,0-1 1 0,-1-2 3 0,1 3 2 0,-1-1 1 15,3-1 1-15,-2 1-2 0,0-1 1 0,2 0 0 0,-2 0 0 0,3 1 1 0,-1-1 1 0,0 0 2 0,0-1 0 0,1 2-1 0,1-3 0 16,0 3 1-16,0-3-1 16,-1 1-2-16,-1 1-2 0,0-1 2 0,1 0-2 0,0 3-1 0,1-2-1 15,-2 2 0-15,-2 0-2 0,3 0 1 0,-2 0 1 0,-1 2 3 0,2-2-1 16,-1 3-4-16,-1 0 2 0,0-1 0 0,1 1 2 0,-3 1-1 0,1 0 2 16,1 1 7-16,-1-3 1 0,1 3 0 0,-1-1-1 0,-1 0-2 0,1 1-2 0,-2 2-2 15,0 0 1-15,0 0 2 0,-1-1 1 0,-1 1-2 0,0 1-1 0,-1-1 0 16,0-1-2-16,0 2-3 0,0-2 0 0,2 0 0 0,-1 1 0 0,0-1 3 15,-1-2 0-15,3 1 2 0,-3 0 0 0,3-1 1 0,-1 0 2 0,-1-2 3 16,2 1 2-16,0-1 2 0,-1-2-1 0,1 4 2 0,3-4-2 0,-2 0 1 0,1 0 1 16,0 0 1-16,-1-4-2 0,2 4-5 0,-1-2-1 0,0 2 1 0,-1-3-2 15,1 2-1-15,0 0-2 0,-1-2 0 0,-1 2-2 0,2-1-3 0,-2 2 1 16,2-2 2-16,-1 2 0 0,1 0 0 0,-2 2 3 0,2-2 5 0,-1 2-1 16,-1-2-1-16,2 1-1 0,-2 3 4 0,3 0 1 0,-3-4 0 0,0 4 0 15,2-1 2-15,-1-1 0 0,1 1-3 0,1 0-1 0,-1 1-1 0,1-3-3 0,-1 3-1 16,1-1 0-16,0-1 0 0,-1 0-2 0,-2 1-4 0,2-3-2 0,-1 1 2 15,-1 2-2-15,2-3-2 0,-2 0 1 0,0 0 2 0,0 0 0 0,0 0 1 16,-1 0 0-16,-1 0-2 0,0 0 0 0,-1 0 1 0,0 0 1 0,-2 0 3 0,2-3-1 16,-3 2-2-16,1 1 2 0,0 0 2 0,-1 0 0 0,1 0-1 0,-2 0-2 15,0 0-2-15,1 1 0 0,0 2 3 0,-2 0 1 0,0 0-2 0,2 0-1 16,-5 2-1-16,3 0-1 0,0 0 0 0,-2 0 0 0,-2 0-3 0,-1 2 1 16,1-2 1-16,-1 0 0 0,-4 1 1 0,4-2 0 0,-4 3 0 0,2-4-2 15,-2 2 0-15,0 0 2 0,-2-2 1 0,2 1 2 0,-1 0 1 0,-2-2-4 16,-1 1-6-16,2 1-17 0,-1-1-23 0,-2 5-54 0,-2-5-72 0,3 3-99 0,-4 3-115 15,0 0-54-15,-2 3-25 0,-3 3-13 0,-1-1-5 0,-6 3-4 0,-4 2-2 16</inkml:trace>
  <inkml:trace contextRef="#ctx0" brushRef="#br0" timeOffset="3082.74">17721 14850 99 0,'6'-7'144'0,"-5"1"11"0,-1-3 6 0,0 1 3 15,-1 0 4-15,-4-2 1 0,4-1 5 0,-2 3 2 0,-2-2 5 0,1 3 3 0,0-1-8 16,2 2-17-16,0-1-36 0,-1 4-45 0,3-3-18 0,-1 5-2 0,1 1-1 16,0-1 4-16,0 1 2 0,0 0 7 0,0 0 2 0,0 0 4 0,0 0 2 15,0 0 2-15,-5 1 4 0,2 0 1 0,1 1-1 0,1 2-3 0,-1-1-3 16,-1 2-6-16,-2 3-1 0,2 1-3 0,-2 1-3 0,0-1-6 0,1 5-3 0,-1-1-3 15,2 6-5-15,-2-1-3 0,2 2-2 0,-2 3-6 0,3 1-2 16,-1 3-2-16,3-1-1 0,-1 3-2 0,-2-1-2 0,3 1-2 0,3 0-3 0,0 2-5 16,0-2-1-16,2-1-3 0,0 1-3 0,1-1-2 0,3-2-2 0,-1 0-1 15,2-1 0-15,1-4 0 0,2-3 0 0,-2 1-2 0,3-3-2 0,0-5-3 16,0-2 0-16,-1-1 2 0,4-2 0 0,-1-4 1 0,1-2 0 0,1 0 3 16,1-5 3-16,-1-1 5 0,2-2 3 0,0-2 3 0,-2-1 6 0,4-3 8 0,-2 0 9 15,1-4 8-15,0 0 4 0,-1-2 4 0,-1-2 2 0,2-1 0 0,-2-1-1 16,-2-1-2-16,0-1-1 0,-2-2 1 0,-3 1 1 0,0 1 3 0,-3 1-2 15,0-3-2-15,-2 4-3 0,-2 1-1 0,-5 1-1 0,0 0 3 0,-2 3 1 16,-3 0 2-16,0 2 0 0,-4 1 0 0,1-1-3 0,-2 3-2 0,-3 0-4 0,-2 0-5 16,0 2-7-16,-2 1-8 0,0 2-7 0,-2-2-6 0,-1 3-8 15,-2 1-9-15,-2 0-15 0,3 4-18 0,-3 0-30 0,3 1-33 0,0 1-42 0,-1 2-44 0,0-1-50 16,4 3-54-16,-1 1-52 0,2-1-55 0,3 2-23 0,2 1-8 16,0-1-3-16,2 1-1 0,2-1 11 0,-1-1 14 0,1 4 27 0,3-3 36 15,2 0 40-15,-2 0 43 0,-1-1 50 0,5 0 55 0</inkml:trace>
  <inkml:trace contextRef="#ctx0" brushRef="#br0" timeOffset="3547.84">18114 15158 38 0,'-5'-3'155'16,"2"1"20"-16,-2-1 15 0,1 0 13 0,-2 1 11 0,1-1 11 0,0 0 7 15,0 3 6-15,2-3 2 0,-2 2 1 0,4 0-1 0,-4-2 1 0,5 3-48 16,0 0-71-16,0 0-35 0,0 0-16 0,5-1-11 0,-1 1-8 0,0 0-4 16,2 1-4-16,0 2 5 0,4-2 2 0,-1 0 11 0,3 5 13 0,1-1 17 0,2 1 18 15,2 3 17-15,1-1 13 0,2 4 12 0,2-1 9 0,3 5 4 16,1 0 0-16,4 1-3 0,0 1-5 0,3 2-4 0,3 2-10 0,-1 2-9 0,3 0-12 15,4 3-18-15,-2 1-19 0,2 4-16 0,0 1-14 0,2 4-11 0,1 0-13 0,0 2-5 16,0 3-5-16,1 1-5 0,-2 2-3 0,3 4 0 0,-1-1 2 16,2 2 3-16,-4 0 2 0,2 0 3 0,-2 0 1 0,1-1 4 0,-1 0 2 15,-1-3 0-15,-3-2-2 0,-2-4 2 0,0-2 3 0,-3-2-1 0,0-5 2 0,-2-1 2 16,-1-2 1-16,-2-4-2 0,-2-1-2 0,1-3 0 0,-4 1 1 0,4-4-2 16,-6 0-2-16,2-2 0 0,-4 0 1 0,3-1-1 0,-2-2-2 0,-1-1 0 15,-1 1-2-15,-1-3-3 0,-1 0-4 0,-1 1-4 0,-3-1-1 0,2-3-2 16,-2 2-5-16,-1-3-4 0,-1 2-4 0,-2-1 0 0,2-1 2 0,-4-1-2 0,1 1-3 15,0-2-5-15,-5 3-8 0,3-4-10 0,-2 1-13 0,0-2-20 0,-2 1-23 16,1 1-32-16,-1-1-41 0,-3-2-38 0,3 2-39 0,-3-2-46 0,0 0-49 16,0 0-48-16,0 0-47 0,0 0-28 0,0 0-17 0,-3-2 1 0,-4 0 7 0,0-3 16 15,1 1 23-15,-4-1 33 0,1-1 41 0,-1-3 42 0,-1 0 41 0,0-3 46 16,2 1 47-16,-2-4 50 0</inkml:trace>
  <inkml:trace contextRef="#ctx0" brushRef="#br0" timeOffset="4298.53">17621 16530 2 0,'-6'0'122'0,"-3"-2"14"0,0 1 9 0,1 1 4 0,2 0 6 0,-2 0 6 0,0 0 4 16,0 1 2-16,2 1 4 0,-1 0 0 0,3-1 4 0,-1 2 0 0,1-2-38 15,0 0-52-15,1 4-25 0,1 0-11 0,1 0-3 0,-1 3 4 0,2 1-2 16,0 0 2-16,3 0 2 0,-1 2 7 0,0 3 2 0,3 2 6 0,-1 0 0 15,2-1 3-15,-1 1 0 0,3 2 2 0,-1 2-2 0,3-4-1 0,-2 2-6 16,0 0-1-16,2 0-7 0,1-4-4 0,-2 1-6 0,1-2-6 0,1-2-6 16,-2-2-4-16,1 0 1 0,2-2 2 0,-2-2 7 0,1-3 6 0,2 1 15 15,-2-2 13-15,0-2 17 0,1-2 13 0,0-1 11 0,2-1 8 0,-1-3 5 0,-1 0 5 16,1-5 1-16,1 0 2 0,-1-2-3 0,-2-1-4 0,3-2-8 0,-3 0-10 16,3-3-15-16,-3 1-16 0,-1 1-16 0,1-4-14 0,-2 2-11 0,-2-1-9 15,-1 0-6-15,0 2-1 0,-3 1-4 0,-1-2-1 0,-4 3-2 0,1-1-2 0,-4 3 0 16,-1-1 2-16,-1 1-1 0,-4 0-3 0,1 4 0 0,-3-4 0 0,-3 4-1 0,3-1-1 0,-4 2-4 15,3 0-2-15,-5 2-7 0,3 2-7 0,-1 0-16 16,0 4-17-16,0 1-31 0,1 4-37 0,2 0-32 0,-2 2-30 0,2 4-37 16,1 2-39-16,1-1-32 0,2 5-31 0,2 0-36 0,2 0-37 0,0 1-13 15,4 2-2-15,2 0 11 0,2 2 16 0,2-1 31 0,-1 1 32 0,4 2 34 16,-2-3 33-16,1-2 38 0,1 1 35 0,0-2 33 0</inkml:trace>
  <inkml:trace contextRef="#ctx0" brushRef="#br0" timeOffset="4642.53">18133 16748 58 0,'15'3'188'0,"-2"2"41"0,-1-1 26 0,-3-2 21 0,0 1 11 0,-4-3 13 0,0 4 4 16,2-4 4-16,-3 0 0 0,-2 0 1 0,4 0-2 0,-3 0 2 0,0 0-55 15,2-3-81-15,3 2-49 0,1 0-35 0,3-1-17 0,-3 0-11 0,7 1 0 16,-2-2 4-16,5 0 4 0,-1 1 6 0,2-1 10 0,2 1 8 0,-1 1 4 16,3-1 4-16,-1 1 4 0,2 1 4 0,1 0 0 0,-1 0-2 0,2 1-5 15,3 1-7-15,0-1-10 0,0 4-11 0,4-3-9 0,-3 1-3 0,4 3-3 0,1-3-2 16,0 2-2-16,1-1-1 0,3 1-1 0,0 0-1 0,-2-1-3 15,4 3-3-15,-3-2-3 0,4 2-4 0,0-1-3 0,-3-1-2 0,3 3-4 0,-1 0-2 16,-2 0-7-16,2 2-7 0,-1-2-4 0,0 1-4 0,-2 2-3 0,-1-1-5 16,0 4-1-16,-2-3-2 0,-1 1 2 0,0-1 2 0,-2 1 0 0,-3 2-1 15,0-1-1-15,-1-2-4 0,-2 4 0 0,-3-2 1 0,-1 3 1 0,1-3 1 0,-4 0 1 16,0-1 1-16,-2 1-1 0,-3 0-3 0,0-2-1 0,-2-3 0 0,1 0 1 16,-4 1 2-16,-1-3 2 0,2-2 1 0,-3 1-2 0,-1-2-3 0,-2 0-5 15,-1 0-3-15,1-3-10 0,-2 0-12 0,0 0-11 0,-3 0-11 0,0 0-21 16,2 0-28-16,-2 0-31 0,1 0-30 0,-1 0-34 0,0 0-34 0,0-3-40 15,-1-3-42-15,-3 1-46 0,0-4-44 0,-4-1-15 0,2 1 1 0,-6-5 9 16,0 1 10-16,-2-4 23 0,-4 2 24 0,-1-1 30 0,-3-2 29 0,-1 2 34 0,-3-1 35 16,1 4 42-16,-5-1 46 0</inkml:trace>
  <inkml:trace contextRef="#ctx0" brushRef="#br0" timeOffset="5158.78">17559 17973 76 0,'5'8'107'0,"3"3"9"0,-5 1 4 0,2-1 2 16,-2 1-1-16,0 2 2 0,0 1 0 0,1 3 0 0,-3 0 2 0,2 0 0 15,2 4 2-15,-1-1-27 0,1 4-40 0,0 0-15 0,2 3-3 0,-1-4-1 0,1 3 0 16,2-1 3-16,-3 0 6 0,0-2 2 0,2 0 6 0,0-2 0 15,-2-3 2-15,2-1-2 0,-3-2 2 0,4-3-1 0,-2-2 0 0,1 0 1 0,-2-3 3 0,5-5-1 16,-3 2 2-16,3-3-1 0,0-4 2 0,0-2 0 0,2 0 6 16,-2-3 5-16,0-3 4 0,5-1 6 0,-3-4 8 0,2-1 7 0,-2-3 5 15,3-3 6-15,-4-3 4 0,1-2 7 0,1-1 9 0,-2-2 10 0,0-1 8 0,-3-3 1 16,0 0-7-16,0 1-3 0,-3-1-2 0,-1 0-5 0,0 4-8 0,-2 0-11 16,-1 1-13-16,-2 3-12 0,0 1-11 0,0 1-11 0,-4 4-10 0,0-1-15 15,-1 5-15-15,-2-2-7 0,-2 4-4 0,1 0-1 0,-2 4-4 0,-2 2-1 16,2-1-1-16,-1 4-3 0,-3-1-4 0,3 3-9 0,-5 0-8 0,4 3-22 0,-4 1-26 15,2 1-28-15,-2 1-23 0,2 1-23 0,1 2-25 0,-3 1-32 0,3 3-34 16,-1-2-35-16,1 3-33 0,1-2-30 0,2 2-29 0,2 2-15 16,4 0-10-16,-2 2 11 0,2-1 20 0,4 0 23 0,0 1 23 0,0 2 27 0,4-1 22 15,2 1 34-15,-2-1 33 0,1 1 32 0,3-2 33 0</inkml:trace>
  <inkml:trace contextRef="#ctx0" brushRef="#br0" timeOffset="5425.04">18121 18269 69 0,'15'0'193'0,"-3"0"37"0,-2 0 21 15,-2 0 14-15,0 0 6 0,-3-2 8 0,0 0 5 0,-1-1 3 0,1 1 3 0,2-3 1 0,-1 1 0 16,2-4 0-16,3-1-56 0,0 0-82 0,5-3-50 16,-2-2-33-16,5-1-16 0,0-2-10 0,3 0-3 0,3-3-5 0,-1 0-2 0,0 2-4 15,4-2 3-15,-1-2 5 0,3 2 14 0,0 0 19 0,2 2 15 0,1-1 10 16,0 1 10-16,5 2 4 0,-2 1 5 0,2-1 0 0,1 1 1 0,-1 2-1 16,2-1 3-16,2 2 7 0,2 0-4 0,-3-2-12 0,0 1-16 0,3 0-21 15,1 0-16-15,-1 0-17 0,0 0-9 0,-1 0-6 0,3 0-6 0,-3 1-10 0,-1-2-1 16,-2 1-2-16,-1 2-7 0,-1-1-8 0,-2-2 2 0,-1 3 5 0,0-1 2 15,-3 1-1-15,-1-1 2 0,-2 0 1 0,-1 3-2 0,-3-4-1 0,-1 4-6 16,2-2-5-16,-4 3-14 0,0 0-15 0,-3 0-24 0,0-1-25 0,-2 2-30 16,-1 0-32-16,-2-1-32 0,0 3-33 0,-1-1-41 0,-2-1-40 0,-1 2-47 15,-2 0-47-15,-2-1-18 0,2-2-1 0,-7 3 8 0,2-2 12 0,-3-1 25 16,0 1 26-16,-4-4 28 0,0 2 30 0,-5-1 34 0,1 0 33 0,-2-3 41 0,-3 0 44 16</inkml:trace>
  <inkml:trace contextRef="#ctx0" brushRef="#br0" timeOffset="5703.04">19812 17116 76 0,'5'5'198'0,"1"1"32"0,-3-3 15 0,2 2 7 0,-2-3-1 15,-1-1 0-15,3-1 0 0,0 0-2 0,2 0-1 0,3-1-2 0,0-1-3 16,5 0 1-16,0-1-62 0,3 1-88 0,0-1-50 0,2-1-33 0,-1 2-14 16,2-2-6-16,-1 3 0 0,-1-1 0 0,-1 0 3 0,-1 2 2 0,-1 0 6 15,-2 2 7-15,1 0 7 0,-2 3 8 0,0-3 6 0,-1 4 5 0,0 0 4 0,-1 1 4 16,2 0 4-16,-4 2 0 0,2 0 1 0,0 0 3 0,-1 0-1 0,-2 1-1 15,1 0-2-15,-3 0-4 0,1 2-2 0,-4-1-1 0,0 2 4 0,1 0 0 16,-3-2 6-16,-2 4 7 0,1-1 11 0,-5 1 10 0,1 1 12 0,0-1 10 0,-3 3 7 16,0-3 3-16,-1 3 2 0,-4 0-1 0,-2 0-5 0,2 2-7 0,-4-2-13 15,-2 1-15-15,-2 3-29 0,-4-2-38 0,0 2-41 0,-4-2-45 0,-4 3-54 16,1 1-60-16,-5 0-58 0,-1-1-59 0,-1 0-39 0,-2 3-31 0,0-3-13 16,-2 0-6-16,-1-2 3 0,1 0 7 0,-1-2 19 0,0-2 24 0,3 0 30 15,-2-4 34-15,3-1 41 0,-4-2 47 0,5-5 53 0</inkml:trace>
  <inkml:trace contextRef="#ctx0" brushRef="#br0" timeOffset="6954.31">17913 15424 34 0,'-3'-3'53'16,"-3"-1"2"-16,1 0-1 0,0 0 4 0,2 0 1 0,-2 0 1 0,1 0 3 0,-1 0 1 15,2 1 2-15,0 1-8 0,1 0-13 0,-1 2-9 0,1-3-4 0,2 3-4 16,0 0-4-16,0-1 1 0,0 1 0 0,0 0-2 0,0 0-2 0,-3 0-2 16,2 1-3-16,1 2 1 0,-2-1-1 0,2 3 0 0,0-1 0 0,0 3 2 15,0-2-1-15,2 1 1 0,-2 3 1 0,1-1 2 0,-1 2 2 0,3 0 4 16,-1-1 2-16,0 2 0 0,-1-2 3 0,1 2 0 0,-1-1-3 0,1 0-1 0,1-1 1 16,-3 0-3-16,5-3-4 0,-4 2-3 0,-1 0-2 0,3-1-3 15,-3-4-3-15,4 2-1 0,-4 0 0 0,1-2-1 0,-1 0-1 0,3 1 0 0,-3-4 4 16,0 1 1-16,0-1 1 0,0 0 3 0,0 0 1 0,0 0 3 0,0 0 2 15,0 0 3-15,0 0 3 0,0 0 3 0,0 0 1 0,0 0-1 0,0-4 1 16,-1 3 1-16,-1-2-4 0,2 0-2 0,0-1-1 0,-1 1 0 0,1-3-3 0,-4 3 0 16,3-1 1-16,-1 0 4 0,2 0-1 0,-1-1 4 0,-1 2 1 0,2 0 5 15,-3 2 4-15,3 1 3 0,0-2 5 0,0 2-1 0,0 0 1 0,0 0-1 0,-3-2 3 0,3 2-1 0,0 0-5 0,-2 0-5 16,2 0-3-16,0 0-5 16,-3 0-4-16,3 0-3 0,0 0-3 0,-1 0-4 0,1 0-2 0,-4 0 1 15,4 0-2-15,-3 0 1 0,3 0 0 0,0 0 1 0,0 0 2 0,0 0 2 16,0 0 1-16,0 0-1 0,0 0 0 0,-1 0-2 0,1 0 0 0,0 0-2 15,0 0-1-15,0 0-1 0,0 0-3 0,0 0-2 0,0 0-1 0,0 0 0 0,0 0 3 16,0 0-3-16,0 0-2 0,0 0 2 0,0 0-1 0,0 0 1 0,0 0 2 16,0 0 1-16,0 0 0 0,0 0 1 0,0 0 3 0,0 0 2 0,0 0 4 15,0 0 1-15,0 0-5 0,0 0 0 0,0 0 2 0,0 0-2 0,0 0-5 0,0 0-11 16,0 0-11-16,0 0-31 0,-4 2-35 0,4-2-44 0,-1 0-49 0,1 0-36 16,-3 3-33-16,1 3-14 0,0-4-7 0,-2 4-2 0,1-1-2 0,0 2 0 15,-1-1 2-15,0 1 9 0,-1-1 11 0,1-1 28 0,-3-3 35 0,7-2 45 16</inkml:trace>
  <inkml:trace contextRef="#ctx0" brushRef="#br0" timeOffset="7890.95">18898 15420 84 0,'0'-3'106'0,"-1"1"13"16,-4-1 8-16,4 0 9 0,-1-1 10 0,1 0 11 0,-1 0 14 0,-1-1 16 16,-1-1 13-16,3 2 11 0,-2-1 7 0,1 0-11 0,-1 0-18 0,1 0-4 15,1 2 1-15,-4-3 6 0,4 4 6 0,-1 1 14 0,0-3 12 0,-1 3 1 0,2 0-3 16,-3-2-7-16,3 2-9 0,-1 0-10 0,2 1-13 0,-1 0-12 0,-3-2-16 15,4 2-16-15,-1 0-18 0,1 0-18 0,0 0-15 0,0 0-21 0,0 0-22 16,0 0-14-16,0 0-12 0,0 0-8 0,-2 0-7 0,2 3-5 0,0 2-2 16,2 1 1-16,-1 3 2 0,3 3 2 0,-1 2 5 0,0 5 1 0,2 3 2 0,0 3-1 15,1 4 2-15,-2 6 0 0,0 1 1 0,0 3 1 0,1 3-1 0,0 0-2 16,-2 5-3-16,3-2-3 0,-3 2-6 0,1-1-6 0,-1 1-6 0,0-2-10 0,0-4-14 0,-1 1-16 0,0-4-19 0,-1-3-19 0,2-3-21 0,-1-3-18 31,1-5-15-31,-2-4-19 0,2-2-18 0,-1-2-21 0,-2-5-21 0,2-1-14 16,-1-3-16-16,1-2-5 0,0-2 0 0,-2-3 5 0,0 0 10 0,0 0 10 0,-4-3 6 15,1-2 1-15,1-2 0 0,-2 1 2 0,-2-4 3 0,-1 0 17 0,1-2 21 16,-4-2 17-16,1 0 18 0,-2-1 13 0,0-2 11 0,-5 2 10 0,2-2 10 16,-4 1 11-16,2-3 12 0</inkml:trace>
  <inkml:trace contextRef="#ctx0" brushRef="#br0" timeOffset="8079.97">18418 15822 124 0,'-5'3'145'0,"0"1"18"0,0-1 17 0,1-2 17 0,-1 1 16 0,4 0 8 16,-3-1 8-16,4 1 6 0,0-2 5 0,0 0 8 0,0 0 8 0,4-2-24 15,0 1-39-15,4-3-9 0,2 0 3 0,2 0 7 0,4-1 10 0,0-1 0 16,4-2-2-16,4 0 0 0,1-2 1 0,5 2 0 0,2-4 0 0,1 0-3 0,4 1-5 16,-1-3-11-16,2 1-15 0,4-2-23 0,1-1-25 0,5 0-26 0,-4-2-25 15,3 0-23-15,1 2-21 0,-1-5-28 0,-1 2-29 0,1-1-41 0,-2 2-46 16,1 0-45-16,-7 0-44 0,1-1-47 0,-4 2-47 0,-2 0-47 0,-3 0-47 0,-1 1-27 16,-3 2-15-16,-2-1-4 0,-1 3 2 0,-4 1 17 0,-4-1 22 15,0 3 34-15,-5 3 41 0,0 0 40 0,-3 0 41 0,-5 1 46 0,-3 5 44 0</inkml:trace>
  <inkml:trace contextRef="#ctx0" brushRef="#br0" timeOffset="16297.24">13801 15893 5 0,'-2'-3'64'0,"-1"-2"11"0,0 4 8 0,1-3 6 16,-2-1 5-16,0 4 2 0,-2-3 3 0,3 0 5 15,0 1 4-15,0 1 7 0,0 1-4 0,-1-2-11 0,3 3-5 0,-3-2-8 16,3 0-2-16,-2 1-5 0,0-1-1 0,1 2-1 0,-1-2 2 0,3 2 1 0,-3 0 1 16,3 0 0-16,-2 0-4 0,2 0-6 0,-3 0-7 0,2 2-6 0,-1 1-5 15,0-1-7-15,2 3-7 0,-1 1-6 0,-1-1-6 0,2 3-3 0,0 2-3 16,0 1-3-16,0 4 1 0,0 0-1 0,0 4 2 0,0 0 1 0,0 3 1 16,3 1 1-16,-3 4 0 0,4 0 0 0,-3 1 1 0,2 2 2 0,-1 0 0 15,3 2-2-15,1 1-3 0,-2 0-4 0,1 0-4 0,2 1-2 0,-1 0-3 16,3-1-2-16,-1 1-3 0,0-3 0 0,0 0 2 0,2-2 1 0,-1-3 5 0,2-3 4 15,2-2 1-15,-2-4 3 0,3 0 7 0,0-4 5 0,-1-3 6 0,5-4 0 16,-4-1 6-16,3-2 7 0,0-3 4 0,1-1 4 0,2-2 2 0,-2-1 0 16,1-2 1-16,1-4-4 0,-2-1 3 0,2-4 3 0,-2 2-1 0,1-3-2 15,-2-2 1-15,-1-2 3 0,1-2 1 0,-2-2 2 0,-1 1 1 0,-2-4 3 0,0 2 6 16,-2 2 7-16,0-4 4 0,-3 2 6 0,-1 0 2 0,-2 0 1 0,-1 1 2 16,-3 0 4-16,0 1 1 0,-3 0-1 0,-3 2-3 0,2 0-2 0,-6-1-5 15,-1 2-8-15,-2 0-7 0,-3 1-6 0,-1 2-6 0,-1-1-5 0,-4 4-7 16,-1-1-6-16,-1 1-5 0,-1 1-6 0,-1 3-5 0,-1-1-6 0,1 4-3 15,-3-1-1-15,4 3 0 0,-2-1-2 0,2 3-2 0,1-1-5 0,0 2-11 16,2-1-12-16,5 1-19 0,-4-1-20 0,4 2-28 0,3-1-33 0,-2 0-42 0,3-1-48 16,3 0-54-16,-2-1-58 0,4 0-51 0,2-2-51 0,-1-1-24 0,1 1-8 15,2-3 0-15,0 1 10 0,1-3 15 0,1-1 17 0,-1 1 30 0,0-4 31 16,1 1 43-16,-1 0 46 0,0-4 52 0,3 0 58 0</inkml:trace>
  <inkml:trace contextRef="#ctx0" brushRef="#br0" timeOffset="16951.88">13469 14837 48 0,'-1'-4'63'0,"-3"3"1"0,1 1 3 16,3 0 0-16,-2-2-1 0,2 2 1 0,0 0-3 0,0 0 3 0,0 0 1 15,0 0-8-15,0 3-12 0,0 1-9 0,2 0-11 0,0 3-4 0,-1 2 0 0,1-1 3 16,1 2 2-16,0 2 2 0,0 2 2 0,2 0 5 0,-2 3 3 0,2-1 4 16,0 4 2-16,1 0-1 0,-1 4 0 0,2-1-3 0,-2 0 0 0,0 4-5 15,0 0-4-15,1 0-2 0,-1-1-2 0,-1 2 0 0,0-1 2 0,-1 0-3 16,0 0 0-16,-1-1-1 0,-1 0-1 0,1-3 5 0,-2 0 7 0,0-2 4 16,0 1 7-16,0-4 3 0,0 1 7 0,0-2 3 0,0-2 1 0,-2-1-1 15,2-2 1-15,0-1-1 0,-1-2-1 0,1 0-3 0,-2-4-1 0,2 1-4 16,0-2-6-16,0-2-2 0,0-2-1 0,0 0-1 0,0 0 2 0,0 0 0 0,0 0 4 15,0 0-2-15,0 0 1 0,0 0 1 0,2-2 0 0,-1-2-1 0,1 1 2 16,-2-4-3-16,3 0 0 0,0 1-5 0,2-4-7 0,-1-2-4 0,0 1-8 16,1-3-3-16,1-1-6 0,2 0-4 0,1 0-1 0,-1 0-3 0,2 0-2 15,1 2-2-15,-2-1 1 0,3 3-2 0,-2-1 0 0,1 2-1 0,2 2-1 16,-2-1-1-16,0 4 0 0,-1 0 0 0,2 2 1 0,0 0-1 0,0 0-1 0,-1 2-1 16,-1 1 2-16,1 0-1 0,-2 1-2 0,1-1 1 0,1 4-1 0,-5 0 2 15,2-3 1-15,0 3 2 0,0 0 0 0,-2-2 0 0,-3 4 2 0,2-3 0 16,-2 1 2-16,1 0 1 0,-4 2 3 0,1 0 3 0,-1-1 2 0,-1 3 3 15,-3-1 3-15,1 2 1 0,0 0 0 0,-2 1 0 0,-1 2 2 0,-2-1-2 16,-2 1 0-16,2 1-1 0,-2 3-4 0,0-4-1 0,0 4-2 0,-2-1-2 16,-1 0-2-16,2-1-3 0,-3 1-3 0,4-1-1 0,-4 1-1 0,3-2-5 0,1 0-6 15,-2 0-12-15,2-4-16 0,1 1-20 0,0-1-27 0,2-1-26 0,-1-3-30 16,3 1-30-16,-1-6-38 0,6 0-25 0,-6-3-20 0,1-2-9 0,4-2-5 16,-1-4-1-16,2-2 4 0,2-21-226 0,-1 13 276 0,2-2 28 0,2-1 27 15,0-3 27-15,-1 0 33 0</inkml:trace>
  <inkml:trace contextRef="#ctx0" brushRef="#br0" timeOffset="17096.15">13981 14985 91 0,'10'-4'119'0,"-3"-1"12"15,0 1 6-15,-2 0 5 0,-2 3 5 0,0-1-2 0,-3 2 1 0,0 0 1 16,0 0 0-16,0 0-1 0,0 0 1 0,0 0-35 0,0 2-49 0,0-2-29 0,0 3-17 16,0 2-38-16,0-4-22 0,0 4-23 0,0-5-27 15,0 7-29-15,0 1-14 0,0 0-5 0,0 0-3 0,0 2-3 0,-2-2 1 16,2 0 2-16,-3 1 3 0,3 0 1 0,-1-5 11 0,-1 3 13 0,0-2 18 0</inkml:trace>
  <inkml:trace contextRef="#ctx0" brushRef="#br0" timeOffset="17297.15">14152 15185 57 0,'6'6'141'16,"-1"-1"19"-16,-3 3 15 0,-1-3 9 0,-1 0 6 0,-1-1 2 0,1-2 2 16,-4 2 1-16,1-1 1 0,1 0 0 0,-1 0-5 0,2 1-9 0,-2 1-37 15,0-1-52-15,0 1-23 0,-1 0-15 0,1 1-8 0,-2 2-9 0,0 0-2 16,1 0-1-16,-2 3 1 0,-1-3-1 0,3 2-2 0,-3 1-1 0,2-2 0 0,-1 1-3 15,0 0-2-15,1 0-4 0,0-2-6 0,0 2-6 0,2-1-5 0,-3 0-6 16,3-1-16-16,2-2-18 0,-1 0-21 0,0 0-22 0,1-1-20 0,1-2-17 16,0-3-19-16,0 0-19 0,0 0-19 0,0 0-21 0,0 0-13 0,5-3-12 0,-1-5-4 15,2 1 1-15,-1-4 9 0,3 0 18 0,0-2 19 0,1-2 22 0,3-2 20 16,-4-2 18-16,2-3 19 0,2 2 20 0</inkml:trace>
  <inkml:trace contextRef="#ctx0" brushRef="#br0" timeOffset="17425.16">14226 15060 48 0,'7'-21'89'0,"-1"2"13"0,2 3 10 0,-2-3 13 0,0 2 6 16,1 2 8-16,-1 1 10 0,0 0 5 0,-1 2 9 0,-2 2 8 0,2 0-4 15,-2 2-12-15,1 2-11 0,-4 0-9 0,1 2-3 0,-1 1-3 0,0 3-4 16,0 0-8-16,0 0-6 0,0 0-5 0,0 0-7 0,-1 0-10 0,-1 3-13 0,0-1-19 16,-1 0-29-16,1 2-35 0,-1 0-34 0,0 0-36 0,-2 3-35 0,4-2-33 15,-4 1-33-15,4 1-32 0,-2 1-18 0,1-1-10 0,0 2-4 0,2-3-2 16,0 2 6-16,0 1 10 0,2-3 20 0,0-1 24 0,-1 2 26 0,2-6 25 0,-1 4 24 16</inkml:trace>
  <inkml:trace contextRef="#ctx0" brushRef="#br0" timeOffset="17702.62">14451 14975 13 0,'6'6'79'0,"0"1"8"0,-1 0 4 15,-2-2 3-15,0 2 6 16,-3 1 6-16,2-1 4 0,-2 1 5 0,2 0 1 0,-2 2 1 0,1 2-9 16,-1 0-13-16,0 1-22 0,2 2-23 0,-2 1-10 0,0-1-6 0,0 3-1 0,0 0-3 15,2 0-2-15,-2 1-3 0,0-1 0 0,0 2-3 0,0-2 1 0,0 2 0 16,1 0 2-16,-1-2 3 0,0 3 1 0,0-1 2 0,0-2 3 0,0 2 7 16,0 0 2-16,-1-2 6 0,-1 2 0 0,0 0 1 0,2-1 5 0,-3-1 4 15,1 0 6-15,-1 0 5 0,2-1 7 0,-3 1 5 0,1-3 2 0,0 1 4 16,-3-1-1-16,3-1-4 0,-2-1-3 0,0 2-4 0,0-4-3 0,1 1-2 15,-4-3-6-15,3 1-8 0,-1 2-3 0,-1-2-6 0,-2 0-8 0,3-1-7 0,-2-1-9 16,0 0-5-16,-1 2-4 0,1-3-3 0,0 1-2 0,-1-1-1 0,0 0-2 16,1-2-2-16,-1 1-1 0,1-1-3 0,-1-1-3 0,0-1-2 0,1 0 0 15,-2-1 2-15,2-1-8 0,0-1-16 0,0-1-21 0,0 1-27 0,0-4-28 16,0 0-30-16,3-1-35 0,-2-2-33 0,2-4-23 0,0 2-17 0,2-2-9 16,0-5-4-16,1 1-2 0,2-1-1 0,3-1 10 0,0 0 15 0,4-3 23 0,-1 2 24 15,5-2 30-15,0 0 30 0</inkml:trace>
  <inkml:trace contextRef="#ctx0" brushRef="#br0" timeOffset="17826.62">14729 15442 9 0,'21'1'129'0,"-3"0"16"0,-2 3 8 0,-3-2 4 0,-2 0 4 0,-1-1-1 0,-4 3-1 15,0 0 2-15,0-2-3 0,-1 4 1 0,0-3 1 0,2 1-2 0,-1 1-56 16,0 3-79-16,0 0-55 0,-1 2-43 0,2 0-34 0,-1 3-28 0,0-2-14 16,-3 4-5-16,0 1-2 0,1 0-1 0,-3 1 0 0,2-1 0 0,-3 1 1 15,2-3 0-15,-2 1 15 0,0-3 19 0,0 0 27 0</inkml:trace>
  <inkml:trace contextRef="#ctx0" brushRef="#br0" timeOffset="18359.43">14674 16432 14 0,'4'0'102'15,"-1"0"11"-15,1-2 6 0,-3 1 4 0,1-4 4 0,0 2 5 0,-1-3 2 0,4 1 2 16,-2-2-1-16,2 1 0 0,2-1 1 0,0 0-21 0,1-1-29 0,4-1-29 16,0 3-23-16,2-3-13 0,2 1-5 0,1 2-5 0,4-3-7 0,-1 1 0 15,1 0-2-15,3 0 3 0,1-1 2 0,2-1 5 0,-1 1 7 0,3 1 5 16,-1 0 8-16,2-2 5 0,3 0 5 0,-1 0 4 0,3-1 4 0,1-3 6 16,1 1 4-16,1-2 3 0,4-2 0 0,1-2 3 0,3 0 2 0,2-2 0 15,0-2-3-15,4 1-6 0,1-2-4 0,2-2-1 0,2 2-3 0,1-3-4 0,2 0-6 16,2 0-4-16,1 0-5 0,2 0-1 0,-1 2-2 0,-1-2-6 0,2 2-6 15,0 0-6-15,-2 3-4 0,-1 1-2 0,-2 1-1 0,-2 3 0 0,-1-1-3 16,-4 4 2-16,-2 0 2 0,0 2 2 0,-2 1 2 0,-6 0 3 0,-1 1 4 0,-1 2 5 16,-3 0 7-16,0 1 7 0,-4 0 8 0,-3 1 3 0,-1-1 1 15,-1-2 2-15,-4 4 0 0,-2-1 0 0,-5 1 0 0,1 0-2 0,-5 0-3 0,-1 2-3 16,-4-1-6-16,-1 0-5 0,-2 4-6 0,-1-1-6 0,-2 1-6 0,-3 0-6 16,0 0-5-16,0 0-10 0,-3 4-10 0,-2-1-20 0,-2 0-25 0,-3 2-31 15,-1 2-34-15,-5-1-32 0,0 2-32 0,-6 1-31 0,0 1-31 0,0 2-13 16,-2 1-5-16,-1 0-3 0,-2-1 2 0,2-1 6 0,-2-1 7 0,0-1 22 15,3-4 25-15,1-3 28 0,-3-2 35 0,1-6 32 0</inkml:trace>
  <inkml:trace contextRef="#ctx0" brushRef="#br0" timeOffset="18607.95">16819 15339 53 0,'10'5'178'0,"-1"0"34"0,-2-3 21 0,-1 2 11 0,-3-2 6 15,2 0 4-15,-1-1 3 0,-1-1 0 0,2 0-2 0,-1 0-1 0,0 0 0 16,4 0 1-16,2 2-54 0,-1-2-77 0,2 1-47 0,3 3-35 0,1-1-19 15,0 0-13-15,2 1-7 0,0 1-2 0,-1-1-2 0,1 2 0 0,-1-1 2 0,1 2 1 0,0-5 0 0,-4 5-2 0,3-3 1 0,-2 3 0 0,2-4 2 32,-2 2 0-32,2 0 3 0,-2 1 3 0,1-1 2 0,0 0 3 0,-2 0 0 0,1 0 0 15,1 2 0-15,-5-2 0 0,2 0 1 0,-3 1 1 0,2 0-1 0,-3-1-2 16,-2 1-1-16,-1-1-1 0,-2 3-1 0,-1-1-4 0,-2 3-3 0,-2 2-4 16,-1 2-12-16,-5 2-13 0,-1 2-24 0,-5 4-29 0,-4 5-32 0,-2 2-37 0,-7 2-38 15,-2 3-41-15,-4 5-22 0,-2 3-11 0,-4 4-6 0,-5-1 0 0,-3 4-2 16,-3 0 1-16,-2 2 9 0,-1-1 13 0,-3-3 26 0,-3 1 29 0,-1-5 33 15,-2-2 33-15</inkml:trace>
  <inkml:trace contextRef="#ctx0" brushRef="#br0" timeOffset="19006">15071 16663 3 0,'-18'-3'77'0,"1"-2"4"0,-1 2 2 0,1-2 4 16,-2-1 7-16,3 1 8 0,-1 3 7 0,3-3 9 0,-2 0 10 0,3-3 12 15,0 3 8-15,3 2-10 0,2-2-18 0,1 1-11 0,2 2-6 0,1-2 1 16,2 1 3-16,2 3 3 0,2-2 3 0,2 1 3 0,1-3 5 0,3 3 2 16,2-2 1-16,2 0 3 0,3 2 3 0,3-2 4 0,4 1 6 0,1-3 13 15,2 1 17-15,5-1 13 0,2 2 13 0,1-2 4 0,7 2-2 0,2-1-4 16,1-1-8-16,4-1-11 0,2 1-13 0,3 0-7 0,4 2-7 0,0 0-11 15,5-1-12-15,0 0-18 0,1 3-20 0,1 0-17 0,4-2-15 0,-1 3-9 0,2 0-8 16,-1 3-4-16,2-3-3 0,-3 1-1 0,1 0 0 0,-2 1-4 16,0 2-8-16,-4-1-1 0,1 0-1 0,-4 2-1 0,-2 0-1 0,-3 0-2 0,-2 0-3 15,-2 0 0-15,-4 0 3 0,0 3-2 0,-4-3-2 0,-3 1 0 0,2 1 1 0,-6 1-1 16,0-2 1-16,-3 1-2 0,-2 0-1 0,-2 1-2 0,-3-2-3 0,-1 3 1 16,-4 0 0-16,0-3-8 0,-2 1-11 0,-4 1-15 0,0 0-18 0,-4 0-33 15,-1-1-38-15,-2 2-36 0,-1 0-34 0,-2 2-46 0,-3-1-49 0,-3 1-39 16,0-1-35-16,-5 3-35 0,0 0-31 0,0-1-9 0,-4 2 2 0,-1-2 11 15,0-1 19-15,-4-2 31 0,3-2 37 0,-5-5 38 0,0-2 36 0,3-2 44 16,-3-7 49-16,1-3 40 0</inkml:trace>
  <inkml:trace contextRef="#ctx0" brushRef="#br0" timeOffset="19249">17036 16403 81 0,'17'3'198'0,"-1"-1"26"16,-2 2 18-16,-1-1 12 0,-2 3 6 0,0-6 8 0,-3 4 6 0,-1 0 4 0,3-1 5 15,-2 0 4-15,4 1 7 0,1-3 5 0,4 3-57 0,-2 0-86 0,4 0-43 16,0 1-19-16,3 1-10 0,-1-1-1 0,-1 2 1 0,2 1 7 0,-2-1 7 15,0 2 13-15,-1 0 3 0,-1 0 2 0,-3 1 0 0,1 0 1 0,0 0-2 16,-2-1 1-16,0 0-1 0,-1 1-2 0,1-2-5 0,-3 1-3 0,1 1-10 16,-2-4-11-16,1 2-12 0,-2 0-13 0,1-2-9 0,-2 0-6 0,-3-1-6 0,2 1-4 15,-3 0-1-15,1-2 1 0,-4-1-3 0,2 0-1 0,-3-1-1 0,0-2 0 16,0 0 0-16,0 3 2 0,-3 1-1 0,-1 0-1 0,-2 0 2 16,-2 3 2-16,-4 0-1 0,-2 1-5 0,-3 4-6 0,-7-1-7 0,-3 2-15 0,-1 4-17 0,-5 2-24 15,-2-1-26-15,-3 3-34 0,-5 3-42 0,-3 2-39 0,1-1-39 16,-3 2-47-16,-1-1-51 0,1-1-53 0,0-1-53 0,5-1-22 0,-3-1-11 0,6-2 5 15,5-3 12-15,2-4 20 0,5-2 21 0,3-6 34 0,3-2 38 0,4-6 38 16,2-2 36-16,2-8 46 0,2-2 52 0</inkml:trace>
  <inkml:trace contextRef="#ctx0" brushRef="#br0" timeOffset="21235.83">16976 14288 52 0,'-5'-5'81'16,"2"0"5"-16,-2 0 5 0,0-2 3 0,4-1 1 0,-5 1 6 0,3-1 4 0,-1-2 6 15,1 3 4-15,0-2 0 0,1-1-4 0,2 3-13 0,-1-2-20 0,1 2-8 16,0-2 4-16,1 1 1 0,-1 1 7 0,2 0 5 0,-1 1 5 0,-1-1 3 15,2 1 4-15,0 2 1 0,-1 1 1 0,1-1 2 0,0 1 0 0,-2-1-2 16,1 3-1-16,-1 1-4 0,0-4-6 0,0 4-7 0,2-1-7 0,-2 1-8 16,0 0-6-16,0 0-8 0,0 0-8 0,0 0-5 0,0 0-6 0,4 1-4 15,-2 2-3-15,-1 2-3 0,-1-1-8 0,3 3-2 0,-1 1-3 0,1 4-1 0,-1 0-2 16,1 5-2-16,0-1 0 0,1 6-2 0,-3 1-3 0,2 2-9 0,2 2-16 16,-4 1-26-16,2 2-34 0,-1 1-31 0,0 1-28 0,-1 1-37 0,3 1-42 15,-3 2-19-15,4-4-8 0,-2 1-5 0,0 3-1 0,2-2 0 0,-1-3 0 16,-2 0 11-16,1-2 13 0,-1 0 27 0,-2-3 32 0,0-3 29 0,0-3 29 0</inkml:trace>
  <inkml:trace contextRef="#ctx0" brushRef="#br0" timeOffset="21436.83">17316 15528 47 0,'1'12'165'0,"-1"0"27"0,-1-2 15 0,-1-2 13 0,-3 0 9 0,2-1 9 15,2-2 5-15,-4 1 4 0,2-1 4 0,-3 1 1 0,2 1 4 0,1-2 4 16,2 1-48-16,-1 2-68 0,0 1-34 0,2 1-18 0,0 3-13 0,0 1-7 16,0 1-8-16,2 4-8 0,-2 3-5 0,3 1-5 0,-1 6-9 0,1 2-10 15,-1 4-28-15,2 2-35 0,-2 3-50 0,-1 3-60 0,2 3-53 0,1 2-47 0,-3 3-25 16,2 1-13-16,-1 3-7 0,0 0 0 0,-1-2-3 0,-1 4 1 0,0-3 5 16,0-2 10-16,-1 0 23 0,-3-3 31 0,1-2 46 0,0-6 54 0</inkml:trace>
  <inkml:trace contextRef="#ctx0" brushRef="#br0" timeOffset="28624.68">15206 15360 24 0,'5'5'145'0,"0"0"23"0,-2 0 12 0,-1 1 8 15,0-1 6-15,-2-3 2 0,0-2 1 0,0 2-1 0,0-2 2 0,-2 2-3 0,0 1 2 16,2-3 0-16,2 3-44 0,0 0-65 0,-2 1-36 0,1 0-22 0,2-1-11 16,0 2-10-16,0-1-4 0,0 2-4 0,2 0 0 0,-2 1 0 0,-1-3 0 15,1 4-2-15,2-2-1 0,-2 2 0 0,2 0-1 0,-2-2 0 0,0 0-10 16,0 3-11-16,1-4-18 0,-1 2-20 0,-2-1-21 0,3 2-19 0,-4-2-30 15,1 0-35-15,1 1-13 0,-1 0-10 0,-1 1-2 0,0-1-1 0,-1 1-1 0,-1 0-1 16,2 1 9-16,-1 0 12 0,-1-1 18 0,-1 2 20 0,1-4 20 0</inkml:trace>
  <inkml:trace contextRef="#ctx0" brushRef="#br0" timeOffset="28804.08">15270 15809 82 0,'1'11'127'0,"-1"-2"14"0,2 2 8 0,-2-1 5 0,0 0 2 0,0 0 2 15,-2-1 5-15,2 1 3 0,0-2 4 0,-1-2 1 0,1 3-4 0,0 1-15 0,1-2-26 0,-1 3-35 0,2 0-15 0,0-2-8 0,-2 2-4 0,1 0 0 16,1 1-4-16,-1-1 1 0,-1 2-4 15,2 0-3-15,0-2-4 0,-2 2-4 0,0-2-11 16,0 0-17-16,0 1-26 0,0-3-31 0,-2 2-31 0,0-3-36 0,1 2-35 16,1-2-36-16,-2-1-22 0,2 0-11 0,0-2-5 0,0-5-3 0,0 0 0 15,0 0-1-15,0 0 7 0,0 0 9 0,0 0 20 0,-1-8 25 0,1-3 26 16,0 0 28-16</inkml:trace>
  <inkml:trace contextRef="#ctx0" brushRef="#br0" timeOffset="29188.07">15460 15762 7 0,'11'-11'107'15,"1"2"18"-15,-4 2 9 0,0 0 8 0,0 2 5 0,-2 2 3 0,-1 0 6 0,-2 0 7 16,2 3 7-16,-2 0 8 0,0 3 7 0,3-2-7 0,-1 3-18 0,-2 0-21 16,2 3-23-16,2 0-6 0,-3 2-1 0,1 0-1 0,1 5 3 0,-3 0 1 15,2 0-1-15,-2 3-1 0,-1-1 0 0,0 3-4 0,-1-1-4 0,-1 1-5 16,0-1-3-16,0 1-6 0,-1 0-2 0,1 0-5 0,-2-3-3 0,2 0-1 16,-2 0 1-16,2-2 1 0,0 0 4 0,-1-2 3 0,-1-3 5 0,2 2 1 15,0-5 4-15,0 0-1 0,0-1 0 0,-1-2-1 0,1-3-5 0,0 0-4 0,0 0-5 16,0 0-7-16,0 0-9 0,0 0-11 0,0 0-9 0,0 0-9 0,0-5-7 15,0-1-9-15,1 1-7 0,-1-3-3 0,3-2-4 0,-1-1-2 0,1-2-2 16,2-2-4-16,3-1-2 0,-4 0 2 0,4-3 3 0,-1 1 3 0,1-2 1 0,1 0-2 16,2 1 0-16,-1-1 0 0,2-1-4 0,0 0 0 0,-2 2 0 0,2 0-1 15,-3-2 0-15,4 1 4 0,-2 1 3 0,0 1-3 0,1-1-3 0,-4 4-2 16,2-1 1-16,1 4 0 0,-3-2 1 0,2 2 3 0,-3 2 2 0,-1 2-2 16,1 1-4-16,-1 3 0 0,-1-1-1 0,0 2 0 0,-1 2-2 0,1 2 3 15,-2 2 6-15,-1 2 2 0,1 0 2 0,-1 4-1 0,-1 2-2 0,1 3 0 16,-2 2 3-16,0 1 3 0,0 2 3 0,0 4 1 0,0-2 0 0,-2 3 2 0,2-2-1 15,-1 3-1-15,-1-2-2 0,2-1-2 0,0-1-1 0,0 0 0 0,0-2-1 16,3-1-2-16,-3 0-4 0,4-2-3 0,-3-1-6 0,2-2-15 0,3 0-26 16,-1-1-33-16,0-1-37 0,0-3-44 0,1-2-49 0,-1-1-42 0,4 0-41 0,-2-1-42 15,1-3-40-15,1-1-17 0,0-1-7 0,1-4 0 0,0 0 0 0,0-2 16 16,2-4 23-16,0-1 33 0,-2-2 36 0,-1-2 44 0,4-2 49 0,-4-5 43 16,1 3 41-16</inkml:trace>
  <inkml:trace contextRef="#ctx0" brushRef="#br0" timeOffset="29671.78">16351 14992 70 0,'0'-16'155'0,"-3"5"28"0,1-2 11 0,-2 2 10 0,-2 2 6 15,-1 1 6-15,2-1 6 0,1 0 7 0,-4 4 7 0,0-1 6 0,2 1 7 0,-1 0-19 16,1 1-27-16,1 2-29 0,-1 0-31 0,1 2-10 0,0 0-1 0,1 0 4 16,-1 0 3-16,0 2 0 0,-1-1 0 0,1 2-5 0,0-1-2 0,1 1-7 15,-3 2-9-15,2-1-6 0,-1 2-10 0,2 1-14 0,0 1-17 0,-1 3-14 16,2 0-13-16,2 4-13 0,-3 0-8 0,4 3-7 0,-3 2-4 0,3 4-3 15,0 2-3-15,0 1 1 0,2 4 0 0,-1 0 0 0,1 2-5 0,1 3 3 16,-1 1 3-16,1-1 2 0,2 5 0 0,-2-1-1 0,2 0 0 0,2 2-1 16,-2 1-1-16,0-2 1 0,2 1 0 0,-1-1 0 0,1-2 0 0,2 1 1 15,-1 1 3-15,-2-5-2 0,3-1-2 0,-2-3 1 0,1 0 2 0,-2-6 3 0,2 0 2 16,-4-2 1-16,1-4 1 0,0-2-2 0,0-3 0 0,-2 1 2 0,3-5 0 16,-3-1 0-16,-1 0-4 0,1-2 0 0,-1-1 0 0,-1 0 0 0,-1-3 1 0,3 1-1 15,-3-2 1-15,0-3 2 0,0 0 2 0,0 0 2 0,0 0-3 16,0 0-4-16,-3 0-3 0,-2 0-8 0,2-3-9 0,-4 2-20 0,0-1-23 0,-2-3-23 15,1 0-24-15,-5 0-25 0,0-1-26 0,-2-1-30 0,-1-3-30 0,-3 0-30 16,1 0-24-16,-2-1-24 0,-2-2-19 0,1 0-10 0,-1 2-1 0,0-1 6 16,2-2 12-16,2 5 19 0,-2-2 19 0,3 3 23 0,2 2 27 0,2 1 30 15,1-1 34-15,2 5 30 0,2 0 32 0,2-1 31 0,-2 2 26 0,3 0 23 16,2 0 19-16,3 0 15 0,0 0 13 0,0 0 11 0,2-4 13 0,-1 2 9 0,4 1 10 16,3-4 10-16,0 1 11 0,1 0 8 0,2-3 9 0,0 0 9 0,4-1 11 15,0-2 7-15,1 2 6 0,2-3 7 0,0 0 5 0,3-1 3 0,0 0-1 16,-1 1 0-16,-1-2-2 0,3 0 0 0,0-1 0 0,-1 0-3 0,0 1-4 0,-3 2-10 15,2-2-12-15,-2-1-11 0,0 2-10 0,-1 1-10 0,2 1-9 0,-5-2-22 16,1 3-26-16,0-1-41 0,-2 3-49 0,1-1-62 0,-2 2-69 0,0-1-65 16,-1 2-65-16,0 0-27 0,0 0-16 0,0 0-4 0,-1 1-4 0,-1 1-2 15,-1 1-1-15,0-2 10 0,-3 2 18 0,3 1 30 0,-4-2 36 0,-4 3 52 16,5 0 58-16</inkml:trace>
  <inkml:trace contextRef="#ctx0" brushRef="#br0" timeOffset="29801.07">16857 15590 93 0,'14'6'256'15,"-2"5"100"-15,-4-3 48 0,-1 2 23 0,-4 0 9 0,-1-2 3 0,-2 0 0 0,2-3 4 0,-1 1-8 16,-1-3-11-16,-1 0-28 0,1-3-34 0,0 0-105 0,0 3-139 16,0-3-147-16,0 0-154 0,0 0-107 0,0 0-86 0,-2 4-35 0,0 3-16 0,-1-2-9 15,2 2-3-15,-3 2 3 0,0 1 12 0,-1 0 27 0,-1 0 33 0,-1 1 41 16,-1-1 44-16,-2-4 52 0,0 2 55 0</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3:07:55.336"/>
    </inkml:context>
    <inkml:brush xml:id="br0">
      <inkml:brushProperty name="width" value="0.05292" units="cm"/>
      <inkml:brushProperty name="height" value="0.05292" units="cm"/>
      <inkml:brushProperty name="color" value="#FF0000"/>
    </inkml:brush>
  </inkml:definitions>
  <inkml:trace contextRef="#ctx0" brushRef="#br0">23485 6617 50 0,'-3'-5'69'0,"0"-2"6"0,0 2 6 0,0-2 6 0,-1 0 5 0,1-1 3 15,2 1 2-15,-3 2-1 0,1-3 4 0,2 3 2 0,-3-1-16 0,2 1-23 16,0 1-11-16,0-1-6 0,1 2-2 0,-1 0 0 0,1 0 0 0,-3-1-1 16,1-1 0-16,2 4 1 0,-3-3 5 0,3-1 2 0,-3 4 3 0,1-3-4 0,2 0 2 15,-4 3 1-15,2-1 1 0,2 0 1 0,1 2-1 0,-4-3-6 0,4 3-4 16,0 0-5-16,0 0-5 0,-1-1-4 0,1 1-6 0,0 0-3 0,-2 1-5 15,2 2 0-15,0 2-4 0,0 1-2 0,0 1-3 0,0 0-2 0,0 4-1 16,0 0-2-16,2 4 2 0,-2 1-1 0,1 1 1 0,-1 4-1 0,4-2 1 16,-4 5-1-16,1-2 2 0,2 3-1 0,-1-2 0 0,2 0 0 0,-1 0 0 15,1 1-3-15,-1-2 0 0,0-1 1 0,2-4 0 0,0 1-1 0,0-4 2 0,2-3 1 16,1 0 0-16,2-5 2 0,1 0 4 0,-2-2 3 0,4-3 4 16,3-1 5-16,-3-1 4 0,4-3 8 0,-3-1 0 0,3-1 3 0,1-3 3 0,-1 0 3 15,2-3 2-15,-3-1 2 0,1-2 4 0,-1-2 5 0,1 0 4 0,0-2 1 16,-4 0 3-16,0-1 1 0,1 0 6 0,-2-2 6 0,-3 1 10 0,0 1 13 15,-2-1 7-15,-2 1 8 0,-4 2 10 0,1 0 9 0,-2-2 4 0,-2 2 0 0,-1 1 0 16,-4-1-3-16,-2 1-7 0,1 0-4 0,-3 2-10 0,-3-1-9 0,1 1-12 16,-4 0-14-16,3 1-11 0,-5 1-10 0,1 2-12 0,-1 1-11 0,-1 0-11 15,1 1-6-15,-2 1-5 0,4 1-4 0,-4 3-2 0,4 1-3 0,1 0-20 16,1 1-26-16,0 1-38 0,1 1-40 0,1 0-54 0,4 0-52 0,-1 0-55 16,2 1-54-16,4-1-27 0,4 0-17 0,0 0-6 0,0 0-5 0,0 0 0 15,3-1 3-15,2-4 18 0,3 0 25 0,2-3 37 0,2-5 40 0,-3-2 51 0,7-1 53 16</inkml:trace>
  <inkml:trace contextRef="#ctx0" brushRef="#br0" timeOffset="791.29">23844 6352 29 0,'3'4'90'0,"1"-2"7"0,2-2 5 0,-5-2 3 0,2-1 2 0,-1-3 1 0,1-2-1 15,2 1 1-15,0-3 3 0,0 0-1 0,2-3 0 0,1 0-19 0,2 0-32 16,1-2-16-16,-2 1-9 0,4-1-2 0,1-2 2 0,1 0 5 0,-2-1 5 15,2-2 11-15,0 0 7 0,2-2 9 0,-2-2 8 0,1 1 10 0,1-1 5 16,0-4 6-16,1-1 4 0,-2-2 3 0,5-2 2 0,-3 0 1 0,3-4-5 0,3-3-4 16,0 1-8-16,2-3-10 0,1-4-10 0,3 0-7 0,0-2-9 0,2-1-5 15,1-3-5-15,0-1-7 0,2 2-9 0,-2-3-4 0,4-3-5 0,-1 2-3 16,0 2-5-16,-1-2-1 0,2 2 0 0,-2-1 0 0,-1 5 1 0,0-1-1 16,0 1-3-16,-2 1-3 0,-2 5-4 0,0 1 2 0,-1 4 2 0,-4-1 0 15,-2 5-2-15,-2 0 0 0,0 3 0 0,-4 4-1 0,-3 0 1 0,0 3 1 16,-1 1-1-16,-5 3 0 0,3 2 0 0,-5 2 2 0,-1 0 0 0,0 5-2 15,-2-1-3-15,-1 0-1 0,-1 3 0 0,-1 0 0 0,0 0 0 0,0 1 0 0,0 2-1 16,-1-1-4-16,-1 0-4 0,1 2-6 0,-3 1-3 0,3-1-3 0,-2-1-4 16,-1 2-3-16,3 0-5 0,-3 0-6 0,1 0-5 0,2 2-2 0,-2-2-3 0,1 3-3 15,1-1-2-15,1 2-1 0,-2-2-2 0,2 2 3 0,0 0 0 0,0 0 1 16,0 0 1-16,0 0 3 0,0 0 6 0,0 0 4 0,0 0 4 0,0 0 4 16,0 0 1-16,0 0 4 0,0 0 2 0,0 0 5 0,-1 2 5 0,1-2 3 15,-2 0 3-15,2 0 3 0,0 0 0 0,-2 3 2 0,2-3-1 0,0 0 1 16,0 2 0-16,0-2 2 0,-1 2 2 0,1-2 0 0,-2 2-1 0,2-2 0 15,0 3-1-15,-2 1 0 0,2-3-1 0,0-1 1 0,0 4 0 0,0-1 0 16,0 0-1-16,0 1 2 0,0-2 1 0,0 1-2 0,0 3-2 0,0-1 0 0,0 0 0 16,0 2 1-16,0-2 1 0,0 4 0 0,0-4 0 0,2 4 0 0,-2 1-1 15,2 0 1-15,-1 2 0 0,-1-1-1 0,4 1-1 0,-3-1 0 0,1 2 1 16,1-2 0-16,1 2 0 0,-1-1-1 0,1-1 0 0,1 2 1 0,-1-6 1 16,1 4 1-16,3-3 0 0,-4-1 2 0,5-1 2 0,-3-1 3 0,4 0 2 15,-1-1 4-15,0 0 2 0,1-4 5 0,2 0 5 0,0 0 3 0,2-4 5 0,-2-1 4 0,4-1 3 0,-2 1 4 0,4-3 5 0,-4-2 2 0,3-2 0 31,-1 1 3-31,1-3-2 0,0 1 1 0,0-3 1 0,-4 1-3 0,2-1-1 0,0-2-1 16,-1 2-1-16,-3-2 2 0,0-1 0 0,0 1 2 0,-3-1 2 0,-2 0 0 16,-1 1 4-16,0-1 0 0,-1 0 1 0,-4 1 1 0,0-2-1 0,-4 2-1 15,-1-1 4-15,2 1-3 0,-3 0-3 0,-3-1-4 0,-1 1-5 0,-2 1-5 16,1 1-5-16,-1 1-6 0,1 0-5 0,-3 3-6 0,-1 0-5 0,2 4-2 16,-2 0-1-16,0 3-3 0,1 0-3 0,1 3-3 0,0 0-3 0,0 4-9 0,-3 0-13 15,5 1-28-15,-2 2-34 0,1 2-33 0,2-3-37 0,-1 5-33 0,2 1-28 16,1 2-34-16,1-1-39 0,0 4-21 0,0-1-11 0,4 3-5 0,0 0-1 0,1 0 8 15,1 1 12-15,1 0 27 0,1-3 31 0,1-2 35 0,1-2 39 0,2-2 31 16,1-3 30-16</inkml:trace>
  <inkml:trace contextRef="#ctx0" brushRef="#br0" timeOffset="1533.63">25615 4497 63 0,'-3'-4'83'0,"1"3"10"15,-2-4 6-15,2 2 4 0,-1-2 3 0,1 1 4 0,1 0 2 0,-3 2 2 0,3-2 1 16,-1 1 0-16,2 0-20 0,0 3-25 0,0 0-15 0,0 0-11 0,0 0-10 16,0 0-10-16,0 0 1 0,2 1 3 0,1 3 2 0,0-2 3 0,4 3 5 15,-1 3 6-15,-2 0 7 0,4 2 5 0,1 4 6 0,0 1 5 0,-1 1 9 16,3 4 7-16,1 1 8 0,1 5 8 0,3 2 3 0,-2 4 2 0,3 2 1 15,-1 4 1-15,3 4 0 0,-1 3-1 0,2 3 0 0,1 4 2 0,-2 0-1 16,1 5-1-16,1-3-2 0,-2 4-4 0,1-1 0 0,0 2 1 0,-2-2-2 0,3-1-1 16,-4 0 2-16,1-1 0 0,-2-2 7 0,1 0 5 0,-3-3 3 0,2 0-1 15,-2-4-1-15,0 1-2 0,-1-1-1 0,1-4-3 0,-3-1-4 0,3-3-9 16,-2-1-7-16,-1-4-6 0,1-1-8 0,-1 0-4 0,1-4-13 0,-2-2-12 0,0 0-8 16,-2-3-5-16,1-2-4 0,-1 0-3 0,0-2-4 0,-1-2-5 0,0-1-1 15,-2 2 0-15,2-6 0 0,-3 2 2 0,1-3-2 0,3 1-3 0,-5 0-1 16,2-3-2-16,-4 0-1 0,4-2-1 0,-3 0-1 0,-1-2 0 0,-1 0-1 0,0-1 3 0,0-2-2 15,0-2 0-15,0 0 0 0,0 0-2 0,0 3 1 16,0-3 1-16,0 0 1 0,0 0-2 0,0 0 1 0,0 0-2 0,-1 0-2 16,1 0-7-16,-3 0-12 0,-2 0-17 0,0 0-22 0,2 0-26 0,-5 0-25 15,2-3-23-15,-2 3-17 0,1-1-15 0,-3 0-11 0,3-2-6 0,-3 2-3 0,1-1-4 16,3-1 1-16,-1 1 4 0,-1 0 10 0,4 1 15 0,-2-1 20 0,1 0 24 16,2 1 22-16,-1-1 27 0,1 2 17 0,3 0 14 0,-1-1 10 0,1 1 5 15,0 0 6-15,0 0 4 0,0 0 3 0,0 0 4 0,0 0 1 0,0 0 2 0,-4 1 1 16,4-1 1-16,0 0 0 0,0 2-2 0,0-2-1 0,-1 1 0 0,1 3 1 15,0-1 3-15,0 2 2 0,0 2 4 0,1-1 4 0,1 4 1 0,0 1 4 16,-1 1 4-16,2 2 1 0,1 3 5 0,-1 3 4 0,0 0 5 0,0 0 6 16,2 4 3-16,-2-1 5 0,0 0 3 0,0 2 1 0,2 0 1 0,-2-1 5 15,1 0 4-15,0-1 6 0,1-1 3 0,-1-1 4 0,0 0 2 0,1-1 6 16,-1-4 3-16,1-1 8 0,0-1 7 0,2-1 4 0,-2-1 1 0,3-3-2 0,-3 0-4 16,3 0-5-16,-2-4-4 0,1-1-4 0,-3 2-2 0,4-5-3 0,-2 2-4 15,2-1-4-15,-1-2-8 0,-1 0-7 0,1 0-8 0,2-2-6 0,-3-1-1 16,1 0-2-16,1-3 1 0,-1 1 1 0,1-1-1 0,-1-3-3 0,1-1-1 0,-1 1-1 15,1-5-1-15,0 1-3 0,-1-3-1 0,0 0-3 0,1-2-3 0,-1-1-2 16,-2 3-1-16,-1-2 1 0,2-1 3 0,-1-1 0 0,-2 2 1 0,1 1 0 16,-1 2 1-16,-2-2 0 0,1 5 2 0,0-2 3 0,-2 2 3 0,-2 2 2 15,0 1 2-15,1 0-1 0,-2 3 2 0,-1-2-4 0,1 2-5 0,-3-1-4 16,-2 2-5-16,2 0-4 0,-2 0-5 0,-5 0-6 0,4 2-14 0,-4-2-17 0,-3 4-23 16,3-3-29-16,-4 4-30 0,3 0-46 0,-3 0-55 0,1 2-59 0,0 0-64 15,1 1-59-15,2 0-57 0,0 0-35 0,0 2-22 0,5 0-5 0,-1 0 3 16,2 0 11-16,0-3 18 0,2 0 24 0,5-2 27 0,-7-2 46 0,3-5 53 15,0-3 60-15,1-1 65 0,2-5 59 0</inkml:trace>
  <inkml:trace contextRef="#ctx0" brushRef="#br0" timeOffset="5653.36">24251 5876 7 0,'6'14'53'0,"-2"-1"6"15,1 1 5-15,-2-3 9 0,2-1 6 0,0-1 6 0,1-1 4 0,-1-1 7 16,0-2 6-16,-1-1 1 0,0-1-2 0,1 0-5 0,-1 0-8 0,2-3-1 16,-3 0-1-16,2 0-1 0,2-2-1 0,-4 1-1 0,2-2-3 0,2 0-2 0,-2 2 1 15,0-4-1-15,1 2-3 0,-1-3-3 0,0 1-3 0,1-1-4 0,-1-3 0 16,0 4-1-16,-2-4 2 0,2-1-1 0,-2-1 1 0,0 1 0 0,1 0 1 15,-2-1-3-15,0-1 1 0,-1 2-2 0,-1-2-1 0,0 1-1 0,-1-1 0 0,-1 0-2 16,0 3 0-16,-4-1-3 0,2-2-2 0,-1 2-2 0,-2 0-3 0,2 1-5 16,-4-2 1-16,1 1-7 0,0 2-3 0,0-3-6 0,-2 3-1 0,-2-1-4 15,3 2-1-15,-4-2-4 0,2 3-2 0,-1-1-3 0,0 0-3 0,1 2-4 16,0 2-4-16,2-2-2 0,1 1-3 0,-3 3-3 0,5 0-5 0,-1-2-15 16,2 3-20-16,0 3-25 0,2-3-26 0,-1 1-23 0,2 3-21 0,2-1-17 15,2 0-20-15,1 2-15 0,1 2-16 0,0-1-20 0,2 2-20 0,1-2-7 16,1 3 2-16,2-4 13 0,3 2 19 0,0-1 23 0,-1-4 25 0,1 1 24 0,3-3 21 15,-2-4 17-15,0 1 19 0</inkml:trace>
  <inkml:trace contextRef="#ctx0" brushRef="#br0" timeOffset="6108.51">24369 5715 55 0,'0'0'60'0,"-1"0"2"0,1 0 3 0,0 0 2 0,0 0 3 0,0 0 1 16,0 0 4-16,0 0 3 0,0 0 1 0,0 0 0 0,0 0-9 0,0 0-6 16,0 0-6-16,0 0 3 0,0 0 2 0,0 0 5 0,0 0 3 15,0 0 4-15,0 0 2 0,0 0 0 0,0-2 1 0,1-1 0 0,-1 0-2 0,2 0-1 16,-2 0-1-16,1 1-3 0,-1-2-1 0,5 1-4 0,-5-3-2 0,1 4-4 0,1-4-3 15,-1 0 0-15,-1 0 0 0,2-2 0 0,1 0 1 0,1-2-3 0,-3-1 1 16,4-3-4-16,0 0-1 0,2-2-3 0,0-3-2 0,-1 2 2 0,2-6-1 16,5-1 1-16,-2-2 1 0,2 0-1 0,1-2 1 0,0-2 0 0,2-1-1 15,-2 0-1-15,3-3 0 0,1 1-2 0,1-4-1 0,1 3-2 0,-2-3-4 16,1 0-5-16,-2 3-3 0,4-3-1 0,-3 1-6 0,-1 2-5 0,1-1-5 0,-2 5-4 16,2-1-2-16,-4 3 0 0,2 2-3 0,-5 4 0 0,1 0 1 15,-2 2 2-15,-1 2 1 0,1 3 0 0,-6 0 1 0,3 3 0 0,-4 1 0 0,0 3 4 16,-1 3 0-16,0-2 2 0,-1 1 1 0,-1 4-1 0,-1-1 0 0,1 3-1 15,-4-3-2-15,4 3-3 0,-3 0-2 0,1 0-1 0,-1 0-2 0,-2 0-2 16,2 0-4-16,2 0-6 0,-4 0-10 0,2 0-12 0,1 0-14 0,-1 0-16 0,3 0-17 16,-3 0-20-16,3 0-19 0,-3 0-19 0,0 0-18 0,3 0-15 0,0 0-15 15,0 0-15-15,0 0-10 0,0 0-9 0,0 0-8 0,0 0-4 0,0 0 3 16,0 0 9-16,0 0 15 0,0 0 20 0,0 0 17 0,6 0 20 0,-6 0 18 16,5 3 17-16,-5-3 16 0,0 0 15 0</inkml:trace>
  <inkml:trace contextRef="#ctx0" brushRef="#br0" timeOffset="6424.45">24859 4625 31 0,'-1'0'64'0,"-3"2"5"16,1-2 4-16,2 1 0 0,-4 1 4 0,2-2 0 0,-3 2 2 0,2-1 1 16,0 1 1-16,0 0 4 0,0-1-17 0,0 2-20 0,1-1-12 0,-2 1-7 15,3-1-5-15,-2 2-3 0,0-1-1 0,0 3-2 0,1-2 0 0,2 3-2 0,-3 0 2 16,3 1-2-16,-1 0 1 0,0 0 0 0,1 4 0 0,-1-2 1 0,2 0 0 16,0 1 1-16,2 3 0 0,-2-2-1 0,1 1 0 0,1-2-1 0,0 1 1 15,-1-1 0-15,3 0 1 0,-3-1-1 0,2 0-1 0,2-2 0 0,-2-1-1 0,3-1 0 0,1-1 4 0,-1 0 1 0,1-1 3 16,1 0 4-16,1-3 6 15,0-1 2-15,3 0 3 0,-2 0 4 0,2-1 2 0,2-3 3 0,-2-1 3 16,0 0 3-16,2-1 4 0,-1-2 2 0,0 0 3 0,-3 0 1 0,3 0 1 16,-1-2-2-16,-4 2 2 0,2-3-1 0,-1 2 6 0,-2-2 5 0,-1 1 5 0,-1 0 5 15,0 0 1-15,-1-2 3 0,-2 2-1 0,-1-1-1 0,-1-1-1 0,-1-1-4 16,-4 1-3-16,2-1-3 0,-2-1-6 0,-1 1-4 0,-2-2-10 0,-1 1-10 0,-3-1-10 16,1 1-8-16,-3-1-5 0,1 2-3 0,-2 0-3 0,0-1-5 0,-2 2-2 15,3 0-2-15,-3 3-2 0,0 0-2 0,2 3-2 0,-1 1-5 0,0-1-26 16,2 5-34-16,-3 1-48 0,2 1-48 0,0 5-44 0,2 2-43 0,-1 2-20 15,3 3-9-15,-1 3-4 0,2-1-2 0,-2-2 1 0,4 2-1 0,1-1 2 16,0-5 4-16,1-3 27 0,6-6 39 0,-7 0 45 0,4-4 48 0</inkml:trace>
  <inkml:trace contextRef="#ctx0" brushRef="#br0" timeOffset="9203.19">24424 5585 42 0,'-4'2'55'0,"-1"0"3"15,0 2 3-15,1-2 3 0,-3 1 1 0,2 0 6 0,1 2 3 0,-1-5 6 16,0 4 5-16,2 0-7 0,-5-1-8 0,5 0-11 0,-2 1-5 0,0-2-1 15,2 1 0-15,0-1 2 0,1 1 2 0,-2-2 0 0,2 3-1 0,-1-3-2 16,3 1 0-16,0-2-2 0,-1 1-1 0,1-1-2 0,-2 2-1 0,2-2 1 0,0 0 0 16,0 0 2-16,0 0-2 0,0 0 1 0,0 0-2 0,0 0 2 15,-2-3 3-15,4 1 3 0,0-1 5 0,-1 0 1 0,2-2 2 0,5 0-1 0,-2-2 1 16,2-2-1-16,0-1 1 0,5-1 0 0,0-4 1 0,1 0-2 0,-2-2-1 0,6-3-4 16,-2 0-3-16,1-4-6 0,1 0-4 0,-1-1-5 0,0-2-6 15,4 0-1-15,-3-1-1 0,-1-2-1 0,1-1-2 0,-2 3-3 0,3-4-2 0,-3 1 1 16,1 1 1-16,-1 0 0 0,-2 0 0 0,4 2 1 0,-4-1 2 0,-1-1 2 15,3 2 1-15,-4 2 1 0,1-2 2 0,-2 2 3 0,1 1 0 0,0 2 0 16,-3 0 2-16,-1 2 5 0,1 4 2 0,-1-1 6 0,-3 4 7 0,2 1 3 16,-1 0 4-16,-3 4 3 0,2 0 3 0,-4 2-1 0,2 1-2 0,-3 3-1 15,2-1-3-15,-2 4-3 0,0 0-3 0,0 0-4 0,-2-1-7 0,2 1-7 0,-4 0-8 16,-1 2-7-16,2 2-7 0,-5 1-6 0,2 0-5 0,-2 3-5 0,-2 5-2 16,-2 0-3-16,0 2 0 0,-2 3 0 0,-2 2-2 0,-1 2-1 0,1 4-3 15,-1 1-3-15,-1 4-4 0,-1 0-8 0,1 4-7 0,-2-1-7 0,2 3-7 16,-2 0-4-16,3 4-1 0,-2-4-1 0,3 1 0 0,-1 1 1 0,3-4 3 0,-2 2 0 15,3-4 1-15,2-3 1 0,-1 0 3 0,2-5 11 0,2-2 9 0,0-3 7 0,2-2 6 0,1-1 5 0,0-3 2 0,2-3 1 16,2-2-2-16,-1-2-2 16,2-1-1-16,0-3-1 0,0 1 4 0,0-4 0 0,0 0 2 0,0 0-1 15,3-2 0-15,2-1 1 0,0 0 4 0,0-5 2 0,3-1 0 0,-1-2 1 16,3-2 1-16,1-4 0 0,1-3-1 0,5-2 0 0,-2-1-1 0,1-3-1 16,5-4-4-16,-1 0 1 0,-1-2 1 0,2 0-2 0,1-2 1 0,-1-1-1 0,-1 1-2 15,0 1 1-15,0-2-2 0,-2 2 1 0,0 2 2 0,-1-1 0 16,0 1 1-16,-2 5 3 0,-1 0 1 0,-1 2 0 0,-4 2-3 0,2 2 1 0,-3 2-3 15,-2 4 2-15,-1 3 1 0,0-1 3 0,-2 6 4 0,-1-2 2 0,1 5 3 0,-3 0-2 16,0 3 0-16,-5 0-1 0,1 2 0 0,-3 2-1 0,1 0-1 0,-4 4 0 16,-2 3 1-16,-3 5 0 0,-2 0-3 0,-1 7-3 0,-4 1-5 0,0 5-4 15,-3 2-1-15,0 4-2 0,-1 2 1 0,-1 1 0 0,1 4 3 0,0 0 1 16,0 1 2-16,0-1 0 0,2-3-1 0,2 2 1 0,0-4 5 0,5-3-2 16,-2-2-2-16,2-4 2 0,4-3-1 0,2-2 0 0,0-4 1 0,1-3-2 15,5-1 0-15,0-6-1 0,2 0-1 0,2-4-2 0,-2-1-1 0,3-4-3 16,3 4-6-16,-2-4 2 0,4-2 6 0,2-1 1 0,-1-3 0 0,4 0 1 15,0-5 0-15,3-3-1 0,3-3-1 0,1-3-1 0,4-5 1 0,-1-1-2 0,3-5 1 16,0 0 2-16,3-5 3 0,-1-3 2 0,-2 1-2 0,1-2 0 0,0 0-2 16,0 0 0-16,-2 0-2 0,-1 2 1 0,-3-1 0 0,-2 3 3 0,2 2 2 0,-6 3 1 15,1 2-1-15,-4 3 0 0,-1 3-1 0,0 2-1 0,-5 5-3 0,0 4 1 16,1 1 1-16,-4 5 2 0,-4 3 1 0,1 3-1 0,-3 3 1 0,-2 3 0 16,0 5-2-16,-5 1 1 0,-2 4 1 0,-1 5-1 0,-5 3 1 0,-1 4-1 15,-3 4 0-15,3 3-1 0,-5 4 0 0,0 0 0 0,0 3 0 0,0 1 2 16,1 2 2-16,-3 2 0 0,5-1-1 0,-3 1 1 0,4 0-1 0,-3-1 1 15,4 0 2-15,1-3-2 0,1-2-1 0,1-2 1 0,3-3-2 0,2-4-13 0,3-1-21 16,1-5-38-16,1-4-46 0,3-2-49 0,3-3-50 0,-1-3-43 0,4-1-38 16,2-2-17-16,1-2-9 0,1-4-3 0,-1 1-2 0,3-5 0 0,-6-1 2 15,3-4 13-15,2-4 19 0,-4-7 37 0,1-4 46 0,-1-7 47 0</inkml:trace>
  <inkml:trace contextRef="#ctx0" brushRef="#br0" timeOffset="15566.21">27186 5423 77 0,'5'-3'193'0,"-2"-1"25"0,-3-1 12 15,0-1 8-15,0-1 4 0,-3 1 7 0,2-1 6 0,-3 2 4 0,3-2 4 16,-2 3 6-16,-2-4 5 0,4 3 6 0,-2 0-56 0,-1 1-82 0,3 2-40 16,-1-2-18-16,2 4-5 0,0 0 0 0,-3 0-1 0,0 0-5 0,-1 3-2 15,1-2-3-15,-3 1-4 0,3 1-5 0,-3 2-5 0,1 0-4 0,-2 2-2 16,1-1-4-16,-2 4-3 0,4 3-2 0,-1-1-4 0,-2 3-4 0,1 2 1 0,3 0 0 16,-5 2 2-16,5 0 2 0,1 1 4 0,-1 2 3 0,2-2 2 0,1 1 3 15,0-1 1-15,0-1-2 0,3 1 0 0,-2-4 1 0,3 1 1 0,0-2-1 16,4-1-1-16,-2-3 1 0,4 1 0 0,0-4 0 0,2-2 0 0,1-1 0 0,2 0 0 15,2-2-3-15,1-3 0 0,1-3 0 0,2 0-3 0,1-2-2 0,3-1-2 16,0-4 0-16,-1 0-3 0,5-3-3 0,-2-1-3 0,1-1-3 0,-3-3-4 16,2 1-1-16,-2 1 0 0,-1-3 2 0,-2 1 1 0,0 0 2 0,-2 0 3 15,-2-1 3-15,-3 0 4 0,-1 2 3 0,-3-1 4 0,-2 3 2 0,-1-1 2 16,-3 3-1-16,-2-2 4 0,-3 1 4 0,0 1 0 0,-1-1 1 0,-2 2-1 0,-2 1-5 16,-3-1-2-16,-1 2-3 0,-3 0-4 0,0 0-8 0,-1 2-3 15,-1-2-3-15,-4 4-3 0,1-3-4 0,0 4-3 0,-2 0-6 0,-1 1-6 16,0 0-7-16,0 3-13 0,0-2-13 0,0 3-20 0,0 3-21 0,0-2-41 0,3 0-45 0,1 4-60 15,1-2-67-15,2 3-64 0,-1-3-65 0,4 2-40 0,2-1-28 0,2 2-9 16,1-2-6-16,2 0 10 0,3-4 10 0,0 0 19 0,3 2 21 16,5-2 39-16,0-2 49 0,3-2 59 0,3-3 66 0,1-4 66 0</inkml:trace>
  <inkml:trace contextRef="#ctx0" brushRef="#br0" timeOffset="15905.77">27534 5405 102 0,'-11'6'137'0,"-3"2"18"16,5-4 17-16,-1 2 17 0,1-1 17 0,1-2 14 0,1-2 12 0,4 3 9 15,-2-3 7-15,4 1 6 0,1-2 3 0,0 0-30 0,0 0-45 0,0 0-27 16,1 0-19-16,6 0-11 0,-1-2-8 0,4 1-9 0,4-1-5 0,-1-1-2 15,4 0-2-15,4 0 1 0,2 1 3 0,2-4-2 0,6 3 2 0,0-2-5 16,2 1-3-16,4 0-5 0,2-1-4 0,1 1-7 0,1-1-6 0,1 3-9 16,0-2-9-16,1-1-12 0,-1 3-11 0,-1-1-8 0,-1 1-9 0,1 2-5 15,-3-2-5-15,0 2-1 0,-2 0 0 0,1 0 1 0,-1 0 0 0,-2 2-2 0,1 0-1 16,-1-1-1-16,0-1-2 0,0 2-1 0,-4 0 0 0,0-2-6 0,-2 1-8 16,1 1-15-16,-4 0-20 0,-2-1-21 0,-2 2-23 0,1-3-24 0,-3 1-29 15,-1 0-29-15,0-1-29 0,-1 0-26 0,0 0-27 0,-4 0-29 0,2 0-28 0,0 0-15 16,-1 0-7-16,-2-1 11 0,2 0 14 0,1-3 21 0,-6 0 21 0,4 1 25 15,-4-2 29-15,0 0 31 0,0-2 29 0,-1-1 27 0,0-2 29 0</inkml:trace>
  <inkml:trace contextRef="#ctx0" brushRef="#br0" timeOffset="16267.04">29100 5010 21 0,'4'-14'125'16,"1"3"21"-16,2-1 13 0,-1 1 9 0,-2-1 9 0,1 1 4 0,2 0 4 15,-2-1 3-15,-1 4 0 0,4-2 4 0,-3 2 2 0,-1-1-20 0,1 4-28 0,0 0-34 16,-2 1-39-16,3 1-21 0,-1 0-14 0,-2 3-6 0,1 0-8 0,-1 3-3 15,-2 0 0-15,1 1 2 0,0 4 5 0,-1 0 2 0,1 2 2 0,-2 4 1 16,1 0 1-16,-1 3-1 0,-1 3 2 0,1 1 0 0,-2 2 1 0,1 4 0 16,-3 0 1-16,3 2-3 0,-4 3-1 0,0-1-4 0,0 1-4 0,-1 3-2 15,2-1-2-15,-1 1 1 0,0 0 2 0,0-2 3 0,0 2 3 0,1-3 7 16,1-2 7-16,3-1 4 0,0-1 6 0,1-5 7 0,7-1 8 0,-3-2 6 16,3-3 5-16,1-3 6 0,5-3 9 0,1-2 11 0,2 0 11 0,1-2 7 0,2-2 5 15,0-4 0-15,1 1-2 0,3-2-3 0,-1-2-4 0,-1 1-5 0,4-4-6 16,-2-2-6-16,-2-2-5 0,1 3-5 0,3-6-3 0,-4 1-12 0,2 1-10 15,-2-5-10-15,0 1-6 0,-1-1-5 0,-1 0-2 0,0 0-2 0,0-2-1 16,-3 1 1-16,-1-2 0 0,1-1 0 0,-2 1 0 0,-2 0-4 0,0-2-4 16,0 0-1-16,-5 0-1 0,1-2-2 0,-2 0-2 0,-1 0 0 0,-2-1 0 0,0 2 0 15,-4-1-1-15,0 0-1 0,-2 1 0 0,-3 1-2 0,1-1 0 0,-2 5-4 16,-1-2-5-16,-3 5-7 0,1-3-3 0,-2 5-9 0,-2 1-10 0,-2 1-21 16,-1 3-26-16,-2-1-39 0,0 4-44 0,-3 1-57 0,-3 2-57 0,-1 0-60 15,-2 4-60-15,0 0-42 0,0 1-32 0,-3 5-14 0,0 0-5 0,0 3 3 16,-2-2 7-16,1-2 19 0,1 3 22 0,-5-2 38 0,4 3 44 0,1-6 52 0,-2 2 58 15,0-5 59-15</inkml:trace>
  <inkml:trace contextRef="#ctx0" brushRef="#br0" timeOffset="17932.25">28085 5290 93 0,'-5'-3'109'0,"-2"0"9"0,1-1 7 0,0-1 7 0,0 0 5 16,1 0 4-16,-2-2 3 0,1 2 2 0,2-1 5 15,-1-1-1-15,-2 1 2 0,2 0-28 0,2 2-38 0,-1-1-18 0,1 0-9 16,0 1-5-16,-1-1-1 0,3 1-2 0,-3 1 2 0,3-2 7 0,-2 4 5 0,-1-3 6 15,1 2 4-15,2-1 3 0,-1 3 3 0,-1-1 3 0,3 1 1 0,-1-2 3 16,1 2 2-16,0 0 0 0,0 0 2 0,0 0-1 0,0 0-3 0,0 0-3 16,0 0-5-16,-3 0-1 0,3 0-3 0,0 0-1 0,-4 0 0 0,4 0 2 15,-1 2 1-15,1-2 2 0,-2 1 1 0,2-1 1 0,0 0-3 0,-2 1-1 16,2-1 1-16,0 0-4 0,0 0 0 0,-1 0-2 0,1 0-1 0,0 0-2 16,-3 2-1-16,3-2-5 0,0 0-4 0,0 0-4 0,-2 0-4 0,2 0-3 0,0 0-6 15,0 0-2-15,0 0-2 0,0 0-4 0,0 0-5 0,0 0-3 0,0 0-3 16,0 0-4-16,0 0-6 0,-2 4-2 0,2-4 0 0,0 0-1 0,0 0-3 15,0 0 1-15,0 0 2 0,0 0-1 0,0 0 0 0,0 0 0 0,0 0 2 0,0 0-3 16,0 0-2-16,0 2 0 0,0-2 3 0,0 0-2 0,0 0-5 0,0 0 0 16,0 0 0-16,0 0 1 0,0 0-2 0,2 1-2 0,0 1-1 0,1 1-1 15,-2 0 0-15,4 1 1 0,0 3-2 0,1 1 1 0,0 0 3 0,2 4 2 16,2 1 0-16,1 0 0 0,0 5-3 0,0 0 2 0,2 2 5 0,-4 2-1 16,5-1 0-16,-2 1 0 0,-1-1 1 0,1 2 2 0,-1 0 2 0,1 3-1 15,0-2-3-15,-1-2 1 0,2 1 1 0,-4-3 3 0,3 4 1 0,-2-3-2 16,0 0-2-16,0-1 0 0,0 0 2 0,-2-2-1 0,0 1-3 0,0-3 0 0,0-1-2 15,-2 1-2-15,1-1 1 0,-2-2-1 0,1 1 1 0,0-3-1 0,-1-2-1 0,0 4 0 16,-1-5-1-16,0 2-1 0,0-4-1 0,0 3 0 0,-3-3 3 0,4 1-1 16,-2-2-1-16,-2 0 0 0,-1 0 0 0,2-1-2 0,0-2 1 0,-2 2 0 15,0-4-1-15,0 0 1 0,0 0 1 0,0 0 0 0,0 0 1 0,0 0 0 16,0 0 1-16,0 0 1 0,0 0 0 0,0 0 1 0,0 2-1 0,0-2-1 16,0 0-2-16,0 0 1 0,0 0 1 0,0 0-3 0,0 0-7 0,0 0-11 15,0 0-10-15,-4-2-20 0,1 2-19 0,-3-2-23 0,3 0-24 0,-2 0-23 16,0-2-21-16,1-1-24 0,-1 2-25 0,-2-3-23 0,-2 1-22 0,3-1-16 15,-1 1-12-15,-1-2-9 0,1 4-4 0,0-2 2 0,-1 2 6 0,2-1 6 0,-2 3 6 16,0-2 9-16,0 3 14 0,3 3 18 0,-4 0 22 0,5 0 22 0,-3 4 22 16,1-3 20-16,1 5 18 0,-3 1 17 0,2 1 15 0,1-1 16 0</inkml:trace>
  <inkml:trace contextRef="#ctx0" brushRef="#br0" timeOffset="18216.83">28053 6038 7 0,'-7'4'42'0,"-2"-1"2"0,3 2 0 0,-2-2-1 0,1 1-3 0,-2 1-1 0,1-1-6 16,0 1-5-16,0-1-10 0,-1 1-10 0,1 1-14 0,-2-1-17 0,1 1-6 15,1-1-5-15,2-1-3 0,-2 1-2 0,-1-1 3 0,2 1 7 0,1-2 10 16,-2 1 11-16,1-1 13 0,0-1 14 0,0-1 12 0,3 1 13 0,-3-2 11 16,1 0 9-16,0 0 7 0,1 0 6 0,0-2 7 0,0 1 6 0,0 1 3 15,2-4-1-15,-3 3-1 0,2-1-6 0,-1-1-5 0,1-1-5 0,0 3-7 0,0-1-4 16,0-2-7-16,-1 2-6 0,1-1-8 0,0 1-1 0,1-2-7 0,1 1-7 16,-1 1-3-16,2-2-6 0,-1 3-4 0,0 0-3 0,2-2-5 0,0 3 0 15,-1-3-3-15,1 0-1 0,-2 1 1 0,2 1-1 0,-1-3 2 0,1 4 1 0,0-4 1 16,0 2 2-16,0 1 1 0,0-3 2 0,-2 2 2 0,2 2-2 0,-3-3 0 15,3 3 0-15,0-4-1 0,0 4 0 0,0 0 1 0,0-1-3 0,0 1-2 16,0 0-4-16,0 0-7 0,0 0-7 0,0 0-9 0,0 0-11 0,0 0-14 16,0 0-16-16,0 0-23 0,0 0-26 0,0 0-15 0,0 0-7 0,0 0-3 15,0 0-1-15,6-4 1 0,-4 1 1 0,1 0 6 0,-1-3 5 0,1 1 9 16,-2-1 8-16,1 0 13 0</inkml:trace>
  <inkml:trace contextRef="#ctx0" brushRef="#br0" timeOffset="18935.05">27634 6201 14 0,'3'-4'54'16,"2"-1"1"-16,-1 1 2 0,0 1 2 0,-3-1-3 0,3 2-3 0,-1-4-3 15,2 3-5-15,-2-3-7 0,0 2-6 0,1-1-24 0,1 0-31 0,-2 1-16 16,1-2-10-16,-1 1-5 0,0 2 0 0,0-2-2 0,-1 1-3 0,1-1 3 16,-1 2 3-16,-2 3 4 0</inkml:trace>
  <inkml:trace contextRef="#ctx0" brushRef="#br0" timeOffset="19229.09">27726 6090 8 0,'1'-1'56'0,"-1"1"8"0,4 0 10 16,-4 0 5-16,0 0 1 0,0 0 6 0,1-3 3 0,-1 3 5 0,0 0 7 0,0 0-1 0,0 0-5 0,0 0-3 0,0 0-3 15,0 0-3-15,0 0 3 16,0 0 1-16,3-3 1 0,-3 3 5 0,2-3 9 0,-1 0 5 0,-1 1 6 0,2-2 5 15,-1 0 6-15,1 0 5 0,0-1 3 0,1 0-2 0,-2 0-1 0,4-1-3 16,-1-2-4-16,-1-1-7 0,3-1-7 0,-2-2-6 0,1 1-10 0,3-7-8 16,0 3-7-16,3-4-10 0,0-4-12 0,2-3-10 0,1 0-7 0,3-4-8 15,-1-4-4-15,5-1-6 0,-4-3-6 0,4 0-3 0,1-4-2 0,-1 0-3 16,1 0-1-16,1 0 0 0,-1 0 0 0,2-1 3 0,-2 2 5 0,2 4 3 0,1-4 6 16,-2 4 1-16,0 3 3 0,-1-1 2 0,2 3 2 0,-2 2 0 0,-1 1 1 15,1 3 0-15,-3 2-1 0,0 1-2 0,0 3-2 0,-3 3-4 0,1-1-4 16,-3 3-5-16,2 2-5 0,-3 2-4 0,1 1-4 0,-5 1-4 0,3 1-3 0,-4 1-5 15,1 0-8-15,-1 2-11 0,-3 2-10 0,-1 0-13 0,1-1-16 16,0 3-22-16,-2 1-24 0,-3-2-27 0,0 2-31 0,0 0-31 0,0 0-27 0,0 0-31 16,0 0-30-16,-3 2-10 0,-3-1 0 0,-1 3 7 0,1 1 9 0,-2-1 13 15,-1 1 17-15,1-1 21 0,-2 1 25 0,-1 1 26 0,-2-3 33 0,4-2 30 16</inkml:trace>
  <inkml:trace contextRef="#ctx0" brushRef="#br0" timeOffset="19970.54">27878 5707 52 0,'0'8'75'16,"0"0"5"-16,0-1 3 0,0-2 0 0,0 1 1 0,-2-4 1 0,2-2-3 16,0 3 1-16,0-3-1 0,0 0-10 0,-2 3-9 0,2-3-20 0,0 0-21 15,0 0-14-15,0 0-9 0,0 0-5 0,-1-3-5 0,-2 3-1 0,-1-3-2 0,3 1-2 0,-3-1 0 0,0-2-1 16,-1 0 1-16,-1 0 2 0,1-1-1 0,-3 1 4 15,2-3 1-15,-3 3 3 0,-1-2 5 0,0 1 4 0,0 1 6 0,-2-3 6 16,-2 3 8-16,1-1 4 0,2-1 4 0,-4 2 4 0,2-2 4 0,-3 3 2 16,3-1 3-16,-4-3 3 0,3 6 1 0,-3-5 1 0,0 4 1 0,-1-3 0 15,2 4-3-15,-2-3-4 0,4 1-3 0,-2 2-4 0,2 0-2 0,0 1-3 16,3-2 0-16,-2 2-4 0,4 1-3 0,1 0-4 0,1 0-3 0,1 0-2 0,2 1-2 16,0 2-3-16,1-3-1 0,3 0 0 0,0 0 1 0,0 0 2 0,0 0 3 15,2 3 5-15,-1-1 7 0,6-1 10 0,0 1 10 0,1-1 9 0,4 1 8 16,1 1 7-16,4-1 3 0,1 1 5 0,3 1 0 0,5-4 1 0,-1 2 1 0,2-2-2 15,3 0-5-15,0-2-3 0,0 1-11 0,1-2-6 0,2-2-13 0,1 0-8 16,-3 1-10-16,1-4-5 0,-2 2-4 0,0 0-2 0,-2-2-5 0,1-1-2 16,-2 0-1-16,-4 1-1 0,0 0 0 0,-1 0 0 0,-2-1 0 0,-2 1-1 15,1 2 2-15,-3-3 0 0,-2 3-2 0,-1-1 0 0,-1 0-2 0,-2 0 1 16,-2 2 0-16,-2 2 1 0,0-3-1 0,-1 4-1 0,-4 0 1 0,1 0-3 16,-2 2 0-16,-3-1-2 0,-1 1-3 0,0 0-2 0,-5 1-4 0,-1 1-4 15,-1 0-5-15,-3 0-3 0,-2 2-3 0,-2 0-5 0,0 2-1 0,-3-1-2 0,-1 4 0 16,-3-2 1-16,1 0 1 0,0 4 3 0,-1-3 2 0,-1 3 2 0,3-4 6 15,-1 2 5-15,2-1 4 0,1 0 3 0,4-1 4 0,0 0 3 0,4-1 2 16,0-1 3-16,4 0 1 0,1 0-1 0,2-1-1 0,1 0 1 0,3 1 0 0,2-5-1 16,0 0 0-16,2 4-1 0,3-3 2 0,1 2 3 0,2-2 3 0,0-1 5 15,1 0 6-15,5 0 4 0,1 0 4 0,0-1 2 0,1-2 2 0,3 0 4 16,0 1 4-16,0-4 1 0,2 1 3 0,-1-2 3 0,-1-1 0 0,2 0 0 16,-2 0 0-16,1-2-3 0,1-1-2 0,-4 1-1 0,2 0 0 0,-3 0-1 15,3 1 0-15,-3-1 1 0,0 0-3 0,-2 1-2 0,-1-1-2 0,-2 2-1 16,-1-1-2-16,0 3-3 0,-2-2-4 0,0 1-3 0,-4 2-1 0,1-1-5 0,-1 4-4 15,-1-1-5-15,-3 0-9 0,0 3-11 0,0 0-14 0,0 0-15 0,-2-1-19 16,-3 1-22-16,2-2-19 0,-3 2-18 0,-2 2-18 0,-1-1-14 0,-3-1-14 16,0 3-18-16,-3 1-14 0,0 1-18 0,-1 0-17 0,-3 1 0 0,-1 3 7 0,-1 1 14 15,-4 0 18-15,-1 1 17 0,0 0 21 0,-3 1 18 0,-1-1 18 16,-1-1 15-16,-3 1 15 0</inkml:trace>
  <inkml:trace contextRef="#ctx0" brushRef="#br0" timeOffset="20590.27">26481 4013 35 0,'0'-8'65'0,"-1"1"4"16,1 0 4-16,-4-1 1 0,3 0 6 0,-2 1 2 0,0-1 5 0,0-2 4 15,1 2 2-15,1 0 3 0,-3-2-15 0,3 1-20 0,-1-1-13 0,0 1-8 16,-1 1 0-16,3-2 1 0,-1 2-1 0,-3 1 0 0,3-1-1 0,-1 0-3 0,-1 1 1 16,0 0-2-16,2 1 2 0,-1-1 2 0,-1 0-1 0,1 4 0 0,1-4 0 15,-1 3 1-15,0 0-1 0,1 1-2 0,-1 1-3 0,2-1-2 0,-1 1-2 16,1 2-1-16,-2-1-3 0,2 1-3 0,-2-3-5 0,2 3-4 0,0 0-2 0,0 0-2 0,0 0-3 15,0 0-5-15,0 0-5 0,0 0-6 0,0 0-4 16,0 0-3-16,0-1-4 0,4 0-4 0,0-2-10 0,1 0-6 0,2-2-8 16,2 0-10-16,0 0-8 0,3 0-13 0,2-1-12 0,0-3-14 0,2-1-10 0,1 1-9 15,2-1-3-15,2-3 0 0,-2 1 3 0,3 0 4 0,0-1 7 0,-1-2 8 16,-1-1 8-16,0 0 9 0,1-1 11 0</inkml:trace>
  <inkml:trace contextRef="#ctx0" brushRef="#br0" timeOffset="21388.44">28205 2164 14 0,'1'11'29'0,"3"1"2"0,-1-1 0 0,0 3 3 0,2 1 6 0,-2 0 3 0,3 1 2 15,0 2-7-15,1 2-7 0,-2 2-5 0,1-2-1 0,1 4-4 0,2-1 1 16,-5 0 1-16,4 3 2 0,-2-2 0 0,1 4 1 0,-1-2 1 0,1 3-3 16,-3 0 2-16,1 2 2 0,0 0 0 0,-1 2 0 0,-2 2 2 0,0 2 0 0,-2 1 1 15,-2 0-2-15,-1 2 0 0,-2 2-1 0,-3 1 3 0,0 1 2 0,-1 0-1 16,-7-2-2-16,2 5-1 0,-3-4 1 0,-3 2 5 0,-2 0 6 0,-1 0 6 0,-4-3 6 0,-2 2 5 0,-1-5 4 0,-3 3 6 15,0-4 6-15,-2 1 6 16,-1-2 4-16,-4-3 5 0,-2-1 5 0,0 1 2 0,-3 0 1 0,-3-5 2 16,-1 3 0-16,-2-3-2 0,-1-1-1 0,-3 0-2 0,0-1-3 0,-2-2-5 0,0-1-6 15,-2 0-2-15,1-1-2 0,-1-1-1 0,-1-2 2 0,2 0-2 0,-1-1 1 16,2-3-5-16,-1-1-3 0,1 1-4 0,0-5-3 0,2 2 0 0,-1-3-1 16,3-2 2-16,0 1 0 0,1-3-2 0,2-3-7 0,0 1 0 0,3-2-1 0,3-4 6 15,0 0 5-15,2-3 6 0,3-3 2 0,0 0 2 0,2-4 5 16,1 1 1-16,2-7 0 0,4 0 3 0,0-1-2 0,0-4 2 0,4 0-2 0,-1-5-6 15,3-2-7-15,0-1-8 0,4-5-12 0,-1-1-8 0,5-2-8 0,1-4-6 16,3-2-8-16,4-2-4 0,4-2-8 0,4-4-3 0,1 0 0 0,4-4-1 16,5-1 0-16,5-3 0 0,1-3-1 0,6-1-2 0,5-4-1 0,3-3-1 15,3-1-3-15,5-2-2 0,4-1-1 0,6-3 3 0,4 0 4 0,3-4 1 16,5 0-4-16,6-2-5 0,2 1-7 0,3-1-13 0,6-1-14 0,3 1-15 0,2 2-15 16,1 2-8-16,2-1-6 0,0 2-4 0,-2 3 0 0,-2 4-6 0,5 1-6 15,-4 5-5-15,-5 4-4 0,1 2 0 0,-5 5 1 0,-1 2 12 16,-6 5 10-16,-1 4 15 0,-3 4 14 0,-4 4 13 0,-2 2 9 0,-7 5 4 0,0 3 3 15,-6 5 3-15,1 4 3 0,-6 4 3 0,-3 5 4 0,-1 2 2 0,-4 3 4 16,-1 7-2-16,-2 3-2 0,-5 3-1 0,-3 4-3 0,-2 3-1 0,-4 5-5 0,-2 2 1 16,-2 3-1-16,-5 3 0 0,-3 2 2 0,-2 2-1 0,-3 4 2 0,-5 2 1 15,0 0 0-15,-4 5 2 0,-4 1 2 0,0 1-4 0,-4 3-4 0,-1 1-6 16,-4 2-9-16,2-1-9 0,-3 3-8 0,-1-1-11 0,0 1-9 0,1-2-14 16,-2-1-10-16,3-1-12 0,-1-3-11 0,1-5-12 0,2 0-13 0,2-4-14 15,2-1-13-15,1-4-2 0,2-4 7 0,4-2 7 0,-1-3 11 0,2-2 10 16,1-2 10-16,2-2 13 0,1 0 9 0,0-4 12 0,2 0 13 0</inkml:trace>
  <inkml:trace contextRef="#ctx0" brushRef="#br0" timeOffset="21887.78">27319 2224 60 0,'10'-8'116'0,"-1"-1"10"0,-2-2 4 0,-3-2 2 16,1 0 3-16,0-1 3 0,-2-1 4 0,2 1 3 0,-5-1 3 0,1 0 4 0,-1 3 4 16,0-2-23-16,-1 4-31 0,1 1-22 0,-5 0-16 0,4 3-9 0,-1 2-2 15,-3 0-3-15,0 1-1 0,1 2-4 0,-4 1-4 0,-2 1-2 0,1 4-4 0,-6-1-4 16,1 3-4-16,-2 1-6 0,-2 3-12 0,-3-2-4 0,0 5-5 0,-1 1-2 15,-1 1 0-15,-1 2 0 0,0 1 1 0,0 1 0 0,1 1 0 0,1 2 1 16,-1-3 0-16,1 2 1 0,4 1 0 0,1 0 0 0,0 0 0 0,4-3 1 16,-1 2 1-16,5-3-1 0,1-1 1 0,1 1 0 0,6-2-2 0,-2-1 0 15,3-1 1-15,4 1 0 0,1-3-1 0,2 0 0 0,2 0 0 0,4 2 1 16,-1-1 1-16,6-1-1 0,1 0 0 0,1 2 1 0,5 0 0 0,2 1 1 0,2-1 0 16,0 1 1-16,1-1 0 0,4 0 1 0,2 0-1 0,-1 0 1 0,2 1 1 15,-1-2 0-15,2 0-2 0,0 1 1 0,-3-2 2 0,0 0-2 0,-4-2-1 16,-1 3-2-16,-1-4-1 0,-4 0 2 0,-4 0-1 0,-2 1 0 0,-2-4 0 15,-4 0 1-15,-4 1-1 0,0-2 5 0,-2 0 4 0,-2-1 8 0,-2-1 6 0,-2 0 10 16,-1 1 10-16,0 0 8 0,-3 0 7 0,-2 2 6 0,0 1 7 0,-4 0 4 16,1 2 5-16,-3 1 2 0,-4 2-1 0,-2 0-1 0,-5 2-6 0,1 2-6 15,-6-1-8-15,-1 5-9 0,-4-2-10 0,-2 2-10 0,-2 2-10 0,-1 0-6 16,-1 3-9-16,-2 0-13 0,2 0-14 0,-4 1-22 0,1 3-24 0,-1 1-25 16,4-2-27-16,-2 0-25 0,2 2-28 0,4-2-35 0,0 1-41 0,6 0-17 15,4-3-9-15,3 2-3 0,6-3 2 0,7-3 5 0,1-2 10 0,7-3 18 16,7-4 22-16,2-6 25 0,9-3 27 0,5-6 26 0,6-4 29 0</inkml:trace>
  <inkml:trace contextRef="#ctx0" brushRef="#br0" timeOffset="22529.25">30181 3314 12 0,'3'1'129'0,"-3"-1"14"0,0 0 5 0,0 0 4 0,-1-4 0 16,1 0 1-16,-3 1 0 0,-1-3-1 0,3 4 1 0,-3-2 0 0,1 2-2 15,2 2 2-15,-4 2-44 0,2 2-60 0,0 4-28 0,0 2-14 0,-2 3-5 16,2 2-4-16,-2 3-1 0,-3 2-1 0,4 5 2 0,-1 1 1 0,-2 3 2 16,2 2 0-16,2 2 2 0,-3 3 1 0,3 3 3 0,0 0 5 0,0 5 4 0,1 0 6 15,0 6 4-15,-1-1 4 0,2 1 5 0,-1 2 7 0,0 1 4 0,-1 2 4 16,-3 0 3-16,5 0-2 0,-6 1 4 0,2-1 1 0,1 1 0 0,-1-1-6 0,-3-2-1 15,3 1 0-15,2-2-2 0,0-1 1 0,1-1-3 0,2-2-3 0,0 0-5 16,4-3-1-16,0-3-3 0,1-1-2 0,6-2-1 0,-1-1-2 16,4-4-2-16,-2-1-2 0,1-3-2 0,6 0-3 0,0-5-1 0,-1 0 0 0,0-2 1 15,4-2 3-15,-1-2 5 0,3-3 7 0,-1 1 11 0,1-6 13 0,0-2 19 16,1 0 24-16,1-4 22 0,2-3 24 0,0-2 14 0,1-2 13 0,1-5 5 16,0-1 1-16,1-3-2 0,3-5-1 0,-3 0-3 0,4-4-7 0,0-6-9 15,0 0-9-15,0-4-19 0,2-3-25 0,0-4-21 0,-2-3-24 0,1-3-15 0,-1-3-12 16,1-3-8-16,-2-1-5 0,2-6-4 0,-2 0-5 0,0-3-2 0,-1-2-3 0,2-2-2 15,-4-1-3-15,3-1-1 0,-3-1-1 0,-1-1 0 0,-1-1 0 0,-1-2 0 16,-1 1 0-16,-2 1 0 0,-2 0 0 0,-1 1-1 0,-4-1 1 0,-1 3 0 16,-2-2 0-16,-4 4 2 0,2-1 0 0,-4 4 0 0,-2 0-1 0,-2 4 0 15,-4 1 1-15,1 3-1 0,-4 2-1 0,-3 4 1 0,1 2-1 0,-3 4 0 0,-4 2-1 16,-1 3-7-16,-4 2-9 0,0 6-11 0,-3 0-13 0,-2 6-15 0,-2 2-19 16,-4 2-22-16,-2 6-27 0,-2 1-26 0,-1 3-29 0,-3 4-33 0,-1 3-36 0,-3 3-32 15,1 1-33-15,-2 5-29 0,-1 3-29 0,-2 4-15 0,0-1-2 0,4 7 7 16,-4 1 14-16,4 1 21 0,-4 1 26 0,7 1 28 0,-1 0 28 0,1-1 36 15,3-1 34-15,1-5 37 0,4-1 34 0</inkml:trace>
  <inkml:trace contextRef="#ctx0" brushRef="#br0" timeOffset="22787.69">30586 3506 24 0,'2'3'141'0,"-2"-1"15"0,0-2 6 15,3-1 4-15,-3-3 1 0,1-2 0 0,1-1 2 0,2 2 0 0,0-3 2 16,0 0-2-16,0 1 2 0,0-2-1 0,1 3-46 0,0 0-64 0,3 2-31 0,-4 0-14 16,4 1-6-16,1 1-2 0,-2 2-2 0,3 0 0 0,-2 0-2 0,0 0 0 15,2 0-1-15,2 0 1 0,-4 2 0 0,2-2-2 0,2 2 2 0,-3-1 1 0,4 2-3 16,-4 0 1-16,3 0-1 0,2 2 0 0,-3-1-5 0,1 2-6 0,-1 1-12 16,2-2-15-16,-2 1-14 0,-1 3-17 0,-1-3-15 0,2 3-14 0,-1-2-23 15,-2 1-21-15,-1 0-15 0,0 0-11 0,1 1-2 0,0-3-2 0,-2 3 3 16,2-3 6-16,-3 1 11 0,-1-2 16 0,3-1 16 0,-4-2 14 0,1 1 15 15</inkml:trace>
  <inkml:trace contextRef="#ctx0" brushRef="#br0" timeOffset="22938.93">30950 3568 15 0,'-9'0'95'0,"2"0"11"16,1-2 9-16,-2 2 10 0,3 0 7 0,-2 0 5 0,1 0 3 0,2 0 2 15,-1 0 0-15,1 2 0 0,0 0 1 0,0 3-19 0,0 1-30 0,-1 4-22 16,1 2-19-16,-1 2-9 0,0 1-6 0,-2 5-7 0,-2 1-5 0,4 2-2 16,-1 5-1-16,0 0 1 0,-2 1-1 0,0 3-1 0,2 0 1 0,-2 0-2 15,1 2-2-15,0 0-1 0,-1 1-1 0,0 2-4 0,1-3-5 0,1 2 0 0,-2-2-4 16,2 3-2-16,-1-1-3 0,1-3-1 0,-3 1 0 0,2 2-8 0,1-3-11 15,-1-1-19-15,-2 0-21 0,1-3-26 0,0 1-28 0,0-3-20 0,-2 1-16 0,0-1-5 16,-1-2-3-16,-2-2-3 0,4 0 1 0,-5-4-2 0,2-1 0 0,-1-3 7 16,1-3 11-16,-1-3 20 0,-1-4 22 0</inkml:trace>
  <inkml:trace contextRef="#ctx0" brushRef="#br0" timeOffset="23808.65">27993 2429 105 0,'10'-10'121'0,"-6"-1"7"16,1 1 3-16,-2-1 8 0,-3 1 10 0,-2 0 6 0,2 3 7 0,-1 1 5 15,-2-1 1-15,1 2 3 0,2 1 1 0,-1 2-36 0,-1 2-51 0,2 0-24 0,0 0-11 16,0 0-6-16,0 0-1 0,-1 0-8 0,-3 0-7 0,3 2-10 0,-3-2-6 16,1 4-5-16,-2-1-3 0,2 3-2 0,-3-2-1 0,0 3 0 0,-1 1-1 15,-1 0 0-15,2 1 0 0,-3 2 0 0,1-1 1 0,1 2-2 0,-2-1-1 0,3 3-2 16,-1-2-6-16,3 2-16 0,-1-3-16 0,0 4-19 0,3-3-19 0,0 2-24 15,0 0-26-15,0 3-17 0,2-2-15 0,0-1-6 0,2 4-4 0,0-2 0 16,-2-1-1-16,2 0 5 0,0-2 5 0,0-3 14 0,-1 1 18 0,1-6 20 16,1-1 19-16</inkml:trace>
  <inkml:trace contextRef="#ctx0" brushRef="#br0" timeOffset="24137.68">31066 4451 50 0,'8'11'176'16,"-3"-3"34"-16,0-2 18 0,-3 0 10 0,-1-3 6 0,-1-3 2 0,-1 3 2 0,1 1-1 0,-3-3-3 0,-2-1-4 0,1-1-11 15,0 1-16-15,-3-2-74 0,0 0-99 0,-1-1-69 0,-2 2-62 0,-1-1-44 16,-2-1-38-16,1-1-30 16,-4 3-26-16,0-3-10 0,-3 0-4 0,-1 3-1 0,-1-4 4 0,-4 1 12 0,1-1 16 15,-3-4 21-15,0 0 19 0,-3-2 26 0,0-6 27 0,-1-1 27 0</inkml:trace>
  <inkml:trace contextRef="#ctx0" brushRef="#br0" timeOffset="24343.6">27865 3605 3 0,'31'7'71'16,"6"2"2"-16,-1-4 3 0,4 1 2 0,2 0 1 0,1 0 2 16,3 0 3-16,2 1-1 0,4 0 2 0,0-1-1 0,2 4 0 0,-1 0-30 0,6 1-42 15,-2 2-34-15,-1 1-29 0,1 1-15 0,-1 3-6 0,-1 0-3 0,-1 2-4 16,0-2-3-16,-5 1-1 0,0-1-1 0,-2-1 0 0,-3 0 0 0,1-2 1 0,-1-2 8 16</inkml:trace>
  <inkml:trace contextRef="#ctx0" brushRef="#br0" timeOffset="24500.48">30216 4264 99 0,'12'15'213'16,"-4"1"26"-16,-4-1 12 0,-4-4 4 0,-4-1 1 0,0-1-2 0,-4-2-15 15,0-1-22-15,-3-1-27 0,-2 0-31 0,-1-1-27 0,-3 0-24 0,1 1-94 0,-6 1-124 16,1 0-69-16,-1 2-44 0,-3 1-22 0,-2 0-8 0,-3 0-1 0,0 1 2 16,0-3 14-16,-4-2 21 0,0-2 26 0,-1 0 32 0,-2-6 27 0,0-3 25 15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3:08:50.650"/>
    </inkml:context>
    <inkml:brush xml:id="br0">
      <inkml:brushProperty name="width" value="0.05292" units="cm"/>
      <inkml:brushProperty name="height" value="0.05292" units="cm"/>
      <inkml:brushProperty name="color" value="#FF0000"/>
    </inkml:brush>
  </inkml:definitions>
  <inkml:trace contextRef="#ctx0" brushRef="#br0">23107 2732 37 0,'0'-4'58'0,"0"1"4"16,0 0 2-16,-1-1 3 0,-1 2 1 0,1 0 2 0,-1-2 0 0,0 0 4 16,1 3 0-16,-1-3-7 0,1 2-11 0,-1-1-9 0,0 0-6 0,-1 0-1 15,3-1-3-15,-1 1 3 0,-1-2 3 0,-1 2 4 0,2-2 3 0,-3-2 1 16,3 2 6-16,-2 0 4 0,-1-1 7 0,3-1 2 0,-1 0 4 0,-1 0 0 16,1-1 2-16,-1 2 2 0,2 0 1 0,-1-2 2 0,0 2 0 0,0 1 2 15,2 0-1-15,-2 0 2 0,0 1 2 0,2 0-1 0,-1 0-1 0,-1 3 2 0,2-2 1 16,-1 2 3-16,1 1-2 0,0 0 0 0,-2-3 0 0,2 3-1 0,0 0-3 15,0 0 0-15,0 0-3 0,0 0-1 0,-2 2-3 0,2-2-5 0,-3 1-6 0,3 0-6 16,-1 2-7-16,-1-2-7 0,0 4-4 0,1-2-6 0,1 4-4 0,-4 0-7 16,4 1-6-16,-1 3-3 0,-1 4-3 0,1 1-4 0,1 2-2 0,0 5-1 15,0-1 1-15,0 5 2 0,1 2 0 0,1 0 2 0,-1 2 3 0,4 0 2 16,-1 2 2-16,0 1 1 0,1-1 2 0,2-2 0 0,-1 0 1 0,2 0-1 16,0-1 1-16,0-2-3 0,2-2-2 0,2-2-1 0,-3 0 0 0,4-4 0 15,0 0 1-15,0-4 0 0,0 0 1 0,4-4 0 0,-2 2 4 0,2-6 4 16,-1 1 3-16,5-6 5 0,-1 0 6 0,-1 0 7 0,2-6 5 0,1 0 3 0,0-4 1 0,0-1 2 0,2-4 0 15,-1-1-1-15,1-4 2 0,0 0 0 0,0-5-1 16,-1-2-1-16,0-3-3 0,0-1-2 0,-2-4 0 0,1 0-3 0,-3-1-3 16,0 0 0-16,-2-1 4 0,-3-1-3 0,1 2-3 0,-3-1 2 0,-2 1 0 15,-4 0-1-15,-1 2-1 0,-2-1 1 0,0 2 5 0,-6 0-1 0,-1 0-3 0,-5 1 0 16,1-1 0-16,-2 5-1 0,-3-4-3 0,-3 3 0 0,0 2 1 0,-3 2-1 16,2-1-4-16,-4 3 1 0,1 1 1 0,-1 3-2 0,1 0-6 0,-4 3-3 15,3 2-2-15,-1 2-3 0,0 1-3 0,1 2-4 0,-1 2-3 0,0 0-4 16,2 3-5-16,2 1-14 0,0 1-18 0,1 3-32 0,3 0-38 0,2 1-52 15,0-1-63-15,2 1-64 0,3 2-67 0,1 1-52 0,4 1-46 0,2 0-24 16,2 0-7-16,-1 2-2 0,4 1 0 0,0-1 10 0,1 3 15 0,4-2 32 0,-2-2 35 16,1 0 54-16,-1-2 58 0,3-3 66 0,-1 0 66 0</inkml:trace>
  <inkml:trace contextRef="#ctx0" brushRef="#br0" timeOffset="3235.7">23817 2692 20 0,'-1'-2'76'0,"-2"-2"8"0,-2 3 8 0,2-3 6 15,-1 1 6-15,-1-2 6 0,2 0 3 0,-1 2 7 0,1-2 5 0,1 2 4 16,1-1 5-16,-1 1-19 0,0 1-28 0,1 1-9 0,1 1-2 0,0 0-1 15,0 0-4-15,0-3-4 0,0 3 1 0,0 0-2 0,0 0-1 0,0 0-2 16,0 0-4-16,0-4-3 0,0 4-2 0,0 0-4 0,1-1-4 0,3 1-4 16,-1-2-2-16,0 2-1 0,3 0 1 0,-1 2 0 0,1-2 4 0,2 1-1 15,5 3 2-15,-4-4 3 0,6 3 2 0,0 0 5 0,4 0 1 0,0 2 2 16,3-1 4-16,3 1-2 0,4 0 2 0,1-1-4 0,2 1-5 0,2 3-6 0,1-2-7 16,3-1-4-16,2 3-3 0,2 0-6 0,0-1-8 0,2 2-5 0,0-2-5 0,1 2 2 15,0-1 7-15,1 3 12 0,3-2 14 0,-2 2 15 0,3-3 15 0,-2 2 16 16,0 1 19-16,1-2 12 0,-1 0 10 0,0 0 8 0,1-2 4 0,-3 0 2 15,0-2 2-15,-2 0-2 0,-1 0-9 0,1-1-9 0,-2 0-14 0,-3 1-13 16,0-3-12-16,0 2-12 0,-5 0-16 0,1 0-10 0,-2-1-9 0,-1-1-4 16,-3-1-3-16,-1 1 1 0,-1 0 2 0,-4-1-1 0,-1-1-1 0,-1 0-1 15,-2 0-2-15,-3-3-1 0,0 3-1 0,-3-2 1 0,-1 1 0 0,-3-1-5 16,0 0-7-16,0 1-2 0,-5-2-2 0,1 2-1 0,-1-1-3 0,-1 0-1 0,-3 2 2 16,0 0-6-16,0 0-6 0,0 0-12 0,0 0-15 0,-3 0-26 0,-2 0-28 15,-2 0-35-15,0 0-35 0,-1 0-40 0,-4 0-43 0,-1-3-37 0,0 2-36 16,-4-1-32-16,-1-1-30 0,-1-1-26 0,1 2-22 0,0-1-6 0,-3 1 7 0,3-4 19 15,1 3 25-15,0-2 36 0,-1-2 39 0,4 2 42 0,-2-4 41 0,5 1 38 16,-1-2 36-16,2-1 30 0</inkml:trace>
  <inkml:trace contextRef="#ctx0" brushRef="#br0" timeOffset="3513.54">25518 2612 26 0,'7'-4'100'0,"-1"2"16"0,-1 2 9 0,-2-4 11 16,0 3 8-16,2 1 7 0,-2-3 8 0,-2 3 9 0,3-1 7 0,1 1 10 0,-2 0 7 15,0 0-13-15,3 0-21 0,2 0-14 0,0 1-13 0,2 2-6 0,-1-1-3 16,4 1 0-16,-2 3-2 0,3-1-2 0,-1 2-3 0,2-2-3 0,-2 3-1 15,3-1 0-15,-3 2 0 0,-1 0 1 0,4 1-5 0,-2-1 4 16,2 2 5-16,-3-2 4 0,2 2 3 0,-2 0-2 0,1-1-1 0,-3 0-2 0,2 3-1 16,1-5-2-16,-2 2-4 0,0-2-6 0,-1 0-6 0,0 0-7 0,-2-1-6 0,3-1-11 15,-3 1-12-15,1-1-12 0,-2 0-8 0,0-2-6 0,-2 1-4 0,2-1-4 0,-5 2-3 16,2-2-4-16,-1 0-1 0,0 1 0 0,-3-2 2 0,1 0 2 16,-1 0 1-16,-1-1-2 0,-3 1-1 0,2 3-1 0,-1-1 0 0,-3-1-2 15,-1 4-3-15,-3 0 0 0,-1 1 2 0,-1 3-1 0,-5 0-5 0,-2 4-5 16,0 2-5-16,-6 1-10 0,2 3-15 0,-4 2-12 0,0 0-13 0,-3-1-18 15,2 3-25-15,2-1-23 0,0-1-28 0,2 0-25 0,1-2-29 0,4-4-34 0,2-2-35 16,2-1-32-16,4-1-30 0,4-5-24 0,1 0-23 0,5-1-7 0,1-3 1 16,4 1 14-16,2-3 21 0,2-2 24 0,4 2 25 0,-2-3 27 0,3-4 29 0,-1 1 35 15,2-4 37-15,0-1 32 0,0-2 32 0</inkml:trace>
  <inkml:trace contextRef="#ctx0" brushRef="#br0" timeOffset="3902.54">26183 2932 83 0,'17'-18'115'0,"-4"0"15"0,1 0 12 0,-3 2 13 0,0-1 12 0,0-1 13 15,-1-1 15-15,-2 1 11 0,1 2 10 0,-1 1 8 0,1-3 9 0,-1 4-26 0,1 2-35 16,0 1-20-16,-1-1-9 0,0 3-8 0,-2 4-6 0,0-1-6 16,-1 2-7-16,0 1-8 0,-4 1-6 0,2 2 1 0,1 0 6 0,-4 4 9 15,1 1 13-15,-1-1 9 0,0 5 5 0,-1-1-1 0,1 4 2 0,-2 1-1 0,0 5-1 16,-1 2 2-16,2 0-2 0,-3 6-4 0,1 2-4 0,-2 2-13 0,4 3-17 16,-4 2-17-16,1 3-21 0,-1 1-16 0,2 1-11 0,-2 1-6 0,2 3-4 0,-1 0-5 15,3-1-9-15,-1-1-5 0,0 0-4 0,2-1-2 0,0-3-2 0,0-1-1 16,4-4 2-16,1-3-3 0,-2-4 0 0,3 0 2 0,5-5 6 0,0 0 2 15,0-6 1-15,3-2 2 0,3-3 3 0,1 0 1 0,3-4 3 0,-2-2 2 16,5-3 4-16,-3-1 0 0,2-3 1 0,2-1 3 0,0-4 0 0,1-2 0 16,-1-1-4-16,2-1 2 0,-3-5 0 0,1 1 1 0,2-4 1 0,-4-1-2 0,3-2-3 15,-4-1-2-15,0-1-2 0,0-4-2 0,-3-1-3 0,2 1-1 0,-6-6-2 16,0 2-2-16,-2-2-4 0,-1 0-2 0,-2 1-5 0,-2-2-1 0,1-1-2 16,-6 3-1-16,0-1-3 0,-1 0 0 0,-4 2 1 0,-1-1-2 0,0 3 1 0,-6-2 0 15,1 2 0-15,-4-1 1 0,-2 3 4 0,0 2 1 0,-3 0-1 0,-1 2-1 16,-2 3-1-16,-4 1 0 0,2 3 1 0,-5 3 0 0,-2 1-2 0,3 5 1 15,-4 0 0-15,-2 2-2 0,0 4-6 0,1 1-8 0,-1 4-11 0,-1-1-15 16,1 4-17-16,0 4-32 0,-1 0-37 0,3 2-51 0,2 4-56 0,-2 1-57 16,0 4-63-16,1 2-45 0,6 3-41 0,-1 3-15 0,3 5-5 0,1 2 3 15,1 3 9-15,1-2 13 0,1 4 17 0,3-2 32 0,-2 1 40 0,2-1 51 16,0-3 56-16,3-4 60 0,2-2 62 0</inkml:trace>
  <inkml:trace contextRef="#ctx0" brushRef="#br0" timeOffset="4622.74">24536 4755 71 0,'-7'7'108'0,"2"-4"8"0,-1 2 10 0,-1-3 5 0,2-1 6 16,1-1 3-16,-2 0 4 0,3 0 3 16,-1 0 0-16,3-1 1 0,1 1 3 0,0-5-27 0,5 0-37 0,-1 0-12 15,4-2-4-15,0 1-2 0,3-4-1 0,5-1 1 0,-2 0 2 0,5-1 3 0,1-4 7 16,1 2 4-16,4-1 5 0,1-2 4 0,0-1 5 0,4 2 2 0,0-2 0 15,4 0-1-15,-1-1 0 0,3-1 2 0,1-1-1 0,1 0 2 0,4-1 1 0,0-1-2 16,2-1-4-16,-2 1-3 0,1-1-6 0,1-4 1 0,2 3 0 16,-2 0 1-16,3-1-2 0,0 0-2 0,-3-3-2 0,2 2-2 0,-2-1-1 15,3 0-6-15,-4 0-5 0,3-2-1 0,-2 2 0 0,-1 0 0 0,1-1 0 0,-2 3-5 16,2-4-11-16,-5 2-5 0,3 1-3 0,-2 0-5 0,-3 1-9 0,-1-1-5 16,1 0-5-16,-6 2-4 0,1 2-1 0,-4-1-6 0,1 3-5 0,-2 1-5 15,-4 0-1-15,-2 2 0 0,0 1 4 0,-3 2-1 0,-2 0-4 0,0 3-1 16,-5 2 4-16,0 2-5 0,-1 0-3 0,-2 1-8 0,-4 4-11 0,1 1-26 0,-1-1-31 15,-4 3-33-15,0 0-33 0,-5 1-44 0,-2 3-50 0,1-1-49 0,-7 4-46 16,1 1-26-16,-6 5-20 0,-1 2-5 0,-3 2-2 0,-5 3 6 16,-1 3 11-16,-4 1 26 0,-4 1 31 0,-2 1 33 0,-5 3 35 0,0-4 45 0,-4-1 48 15</inkml:trace>
  <inkml:trace contextRef="#ctx0" brushRef="#br0" timeOffset="4969.02">24837 4215 83 0,'-5'10'193'0,"2"-2"21"0,-2 0 9 0,1-3 6 0,-1-1 1 15,-2-2 3-15,1-2-1 0,0 1 0 0,1-1-1 0,0-1 0 0,2 1-1 0,0-2 1 16,0 0-63-16,3 2-90 0,-3 0-42 0,3 0-20 0,-2 2-11 0,-1 0-5 16,0 1-2-16,-2 3 0 0,2 1 1 0,-2 4 0 0,-1 3 0 0,-5 3-1 15,1 3-1-15,-4 5 1 0,0 3-1 0,-3 3-1 0,-1 6 0 0,-2 2 4 0,-2 2 2 16,-1 3 2-16,0 1 3 0,-3 4 0 0,1-2 6 0,4 0 9 0,-2 0 11 15,1-4 12-15,1-1 14 0,5-3 16 0,-1-5 10 0,4-3 13 0,2-5 2 16,0-4 5-16,5-3 0 0,1-6-6 0,2-3 1 0,3-2-1 0,3-2-5 16,2-1-11-16,1-1-9 0,3-3-15 0,3 1-13 0,0-2-17 0,2 0-10 15,2 0-10-15,3 0-5 0,2-2-1 0,-4 1-1 0,5-3 2 0,2-1-3 0,-2-1-3 0,4 0 0 16,-3-1 3-16,2-3 2 0,2-2 2 0,-3-1 1 0,2 1 0 0,0-1-4 16,0 0-5-16,-1-2-20 0,0 2-28 0,-3 0-30 0,2 0-33 15,0 1-32-15,-5 1-36 0,1 0-33 0,1 1-32 0,-4 2-33 0,2 1-31 16,-4 2-17-16,0 1-7 0,-4 0 3 0,0 4 5 0,-4 0 17 0,-7 0 25 15,0 0 28-15,0 0 35 0,-7 4 34 0,0 0 35 0,-5 0 33 0</inkml:trace>
  <inkml:trace contextRef="#ctx0" brushRef="#br0" timeOffset="5354.62">24356 5102 98 0,'-15'13'209'0,"-1"0"20"0,-5-1 10 0,-1-2 4 0,1 0 2 15,-4-3 1-15,2 1 1 0,-4 1 0 0,3 0 0 0,0-1 1 0,0 0 0 0,6-1 0 16,-2 2-69-16,3 3-99 0,4-1-45 0,-1 4-20 0,5 2-10 0,1-1-3 16,0 5-4-16,0 0 0 0,2 2-2 0,1 3 2 0,0-2 3 0,2 5 4 0,1-1 7 15,1 2 11-15,-4 0 9 0,5 2 14 0,0-3 13 0,2 2 18 0,2-1 14 16,1-2 14-16,2-2 17 0,-1-3 18 0,2-1 10 0,3-5 5 0,0 0 5 16,3-4 3-16,0-4-3 0,5-2-9 0,-1-3-4 0,4-4-6 0,1-3-9 15,0 0-8-15,4-4-13 0,0-3-13 0,-1-1-13 0,4-5-15 0,0 0-7 16,-1-2-8-16,-1-2-10 0,2-3-10 0,-1-3-3 0,-1 0-3 0,1-3-3 15,1-2-8-15,-3 0-1 0,0-3-1 0,0-2 0 0,-2 3-3 0,-2-2-1 16,1 2-4-16,-5 2 0 0,2-3-1 0,-7 3 2 0,2 2 3 0,-7 0 1 0,-1 6 3 16,0 0 2-16,-5 1 4 0,-3 2 0 0,-3 4-3 0,-5-1-3 0,0 2-2 15,-3 4 0-15,-4-3 0 0,-2 3 0 0,-5 2 2 0,-1 1-2 0,-2 1-2 16,-3 2 0-16,-2 1-2 0,-1 3-2 0,-1 2-5 0,-2 3-4 0,0 2-6 0,1 3-7 16,-2 2-7-16,4 1-10 0,-3 4-12 0,4-1-19 0,0 1-23 0,4 2-35 15,0-1-42-15,5 0-49 0,3-1-52 0,2-1-48 0,3 0-50 0,7-2-40 16,4 1-36-16,4-2-12 0,3-1-1 0,4-1 8 0,5-1 9 0,1-1 19 15,4-1 22-15,2-2 35 0,-1-1 45 0,3-2 46 0,-1-2 54 0,-1-3 48 16,5-2 48-16</inkml:trace>
  <inkml:trace contextRef="#ctx0" brushRef="#br0" timeOffset="5739.24">25220 4949 24 0,'-14'5'143'0,"-1"3"18"0,0-2 12 0,0-2 12 0,1 1 12 16,0-2 12-16,-1-1 12 0,1 1 11 0,3-2 9 0,-1 1 9 0,4-2 5 15,0 0 5-15,3 0-42 0,2 0-60 0,-2 0-30 0,5 0-16 0,0 0-10 16,0 0-10-16,0 0-10 0,0 0-7 0,5-3-4 0,-1 1 2 0,3-1 6 16,1 1 9-16,3 1 11 0,1-4 14 0,3 1 8 0,4 1 6 0,-1 0 5 15,5-1 1-15,2 0 1 0,2 0 1 0,3 3-3 0,3-4-3 0,2 1-10 0,3 0-9 16,1 2-15-16,4-1-14 0,1-1-18 0,1-1-20 0,2 1-14 0,1-1-11 15,0 3-8-15,0-4-4 0,3 1-6 0,1 2-5 0,-3-3 2 0,1 2 4 16,0-2 2-16,0 1-3 0,0 0-3 0,-2 1-1 0,-1-2 0 0,0 1 4 16,-2-1 0-16,0-1 3 0,-1-1-2 0,-3 0-5 0,0 0 4 0,-2 1 7 0,1-1 0 15,-4 0-6-15,1-3-2 0,-2 2-1 0,-4-4 0 0,1 4 3 0,-2-1-2 16,-2 0-2-16,-1-1-3 0,-2 3-3 0,-3-3-8 0,-2 4-7 0,-3 0-24 16,-3-2-31-16,0 3-26 0,-2 0-22 0,-3 1-19 0,-3 2-17 0,-3-3-25 0,-1 3-25 15,-2-3-32-15,-2 2-33 0,-3-1-31 0,-4-2-29 0,0 0-19 16,-3-1-9-16,-5-1 13 0,1 2 22 0,-4-4 23 0,-2 1 22 0,-2 0 17 15,-1 0 20-15,-2 1 24 0,-2 0 27 0,3-1 31 0,-3 2 32 0,2-3 35 0</inkml:trace>
  <inkml:trace contextRef="#ctx0" brushRef="#br0" timeOffset="5981.14">26443 4400 44 0,'-6'-6'99'0,"2"-1"14"15,0 0 10-15,-1 3 9 0,4-1 9 0,-1 1 7 0,1 2 5 0,1 2 7 0,0-3 7 16,1-1 11-16,2 3-3 0,2-1-6 0,2-1-12 0,2 1-15 0,0-1-5 16,4 1 2-16,5 0 3 0,-1 0 6 0,2 1 8 0,3 0 11 0,2 1 14 15,0 0 18-15,1 0 8 0,3 0 5 0,1 0 2 0,1 0-2 0,-2 0-6 16,2 0-9-16,0 0-10 0,-1 0-10 0,1 0-12 0,-2 1-14 0,0 0-17 15,-1-1-14-15,-1 2-22 0,-1 2-21 0,0-2-16 0,1-1-13 0,-4 4-10 16,-1-2-12-16,-1 1-7 0,-2-1-2 0,0 3-6 0,0-1-5 0,-4-1-1 16,0 3-1-16,-1 0 0 0,0-2 0 0,-3 1-1 0,-2 0 0 0,2 0-2 0,-2-1-3 15,-2 1 3-15,-3-2 3 0,2 1 3 0,-3-2 2 0,-1 2 1 0,-2 1 0 16,1-2-1-16,-5 3-2 0,0 2 0 0,-4 0 2 0,-1 3 3 0,-1 2 2 16,-3 0 0-16,-4 3-1 0,0 3-2 0,-3 0-3 0,-1 2-7 0,-2 1-9 0,-3 1-9 0,1 2-13 0,-3 0-13 15,1 1-14-15,-2 0-27 0,2 2-33 0,1 0-35 16,1-1-36-16,1 1-42 0,3-3-45 0,1 3-48 0,3-4-48 0,6 0-28 15,-1-1-19-15,8 0 0 0,2-4 5 0,3-2 14 0,2-1 13 0,3-3 27 16,1-6 31-16,3-2 31 0,1-2 34 0,1-6 42 0,1-6 48 0,5-3 48 16</inkml:trace>
  <inkml:trace contextRef="#ctx0" brushRef="#br0" timeOffset="6323.09">27533 4484 20 0,'6'-10'129'0,"1"2"30"0,-1 2 20 0,-3 1 15 0,-3 1 10 0,0-2 7 15,0 3 6-15,0 1 2 0,0 2 2 0,-3-2 1 0,1 1-1 0,-2-2-15 16,2 2-24-16,-1 1-33 0,0 0-39 0,-1 0-24 0,0 1-17 0,-1 2-11 16,-2 0-8-16,1 0-3 0,-2 5-1 0,2 0 0 0,-1 2 2 0,-2 3 3 15,5 3 3-15,-3 3-3 0,1 2-2 0,1 3-6 0,2 0-4 0,-3 5-4 16,3-1-3-16,-1 4-5 0,4 0-3 0,-1 1-1 0,1 0-5 0,1 36 7 16,3-36-18-16,-1-3-4 0,3 0 0 0,0-3 0 0,2-3 0 0,0-4-3 15,4-1 3-15,0-4 5 0,3-4 7 0,0-2 3 0,4-3 9 0,-2-4 11 16,4-2 19-16,1-2 28 0,-1-4 19 0,2-3 21 0,1-2 12 0,-1-4 11 15,1-1 8-15,2-2 8 0,-3-5 3 0,2 2 1 0,-4-4-2 0,3 0 1 16,-2-2-6-16,0-1-5 0,-3 0-16 0,2-1-22 0,-5-1-19 0,1 1-19 0,0 0-11 16,-3-2-6-16,-1 0-7 0,0 0-6 0,-4-1-4 0,-1 0-5 0,-2 3-3 15,-3-6-4-15,-1 6-5 0,-2-4-6 0,-5 4-8 0,-1-1-7 0,-2 0-7 16,-1 3-9-16,-5-1-11 0,-1 1-12 0,-3 4-22 0,0-2-21 0,-6 3-45 16,-3 2-51-16,-3 2-63 0,-1 0-69 0,-6 4-68 0,-1 3-67 0,-4 1-30 15,-3 5-10-15,-2-1-1 0,-4 5 2 0,-2 1 9 0,-4 1 8 0,0 3 18 0,2 1 21 16,-3 0 41-16,1-2 52 0,2 4 65 0,0-4 67 0</inkml:trace>
  <inkml:trace contextRef="#ctx0" brushRef="#br0" timeOffset="6967.26">24282 3200 58 0,'-4'-2'120'0,"-1"-1"11"0,-2 0 6 0,1 1 8 0,-2 0 7 16,3-1 6-16,1 2 2 0,-3-2 1 0,4 2 0 0,1 1 0 0,2 0-10 15,0 0-15-15,5 0-34 0,2 0-45 0,1 0-18 0,2 1-9 0,3 2-7 16,3 1-2-16,2 0 1 0,2 2 2 0,3-1 10 0,3 4 11 0,-1 0 13 0,5 3 14 16,4 2 15-16,2 1 13 0,2 0 19 0,1 1 19 0,5 5 28 0,2-2 29 15,5 4 22-15,-2-3 15 0,6 4 6 0,2 1-5 0,2 0-5 0,2 0-6 16,3 0-9-16,1 1-11 0,3 1-8 0,1 4-10 0,2-3-14 0,0 1-20 16,2-2-23-16,3 3-27 0,0 0-23 0,1 0-24 0,1-1-11 0,1-1-6 0,-1 1-7 15,2-2-6-15,-1 2-3 0,-1 0-4 0,-3-1-2 0,0-2-2 0,-2 3-4 16,-3-4-1-16,-1 2-2 0,-5-3-4 0,0 1 0 0,-4-1 2 0,-7-1 3 15,-2 0 1-15,0 0 1 0,-6-2-1 0,-3 2 0 0,-3-3 0 0,-2 2 2 16,-1-1 0-16,-5 0 2 0,1-3-2 0,-5 1 2 0,2-2 0 0,-2 2 0 16,-2-1-1-16,-2-1 0 0,1 1 0 0,-3-2 1 0,-1 0 1 0,-1-1 0 15,-1 0-3-15,-3-2-2 0,1 1-3 0,-2-3-3 0,1 1 0 0,-6-3-1 0,4 1 1 16,-2-1-3-16,-1 0-6 0,-1-3-7 0,-1-1-8 0,-3 2-12 0,1-2-15 16,0-2-19-16,-1 0-20 0,-4 1-27 0,3-3-29 0,-4-1-25 0,0 0-26 0,0 0-31 15,-5 3-36-15,0-3-34 0,-3-3-35 0,-1 1-30 0,-3-2-28 0,-1-1-10 16,-4 0-6-16,0-3 11 0,0-1 18 0,-5-1 26 0,0-2 27 0,-4-1 26 15,0 0 27-15,-4-4 32 0,1 2 34 0,-7-2 40 0,-1-1 39 0</inkml:trace>
  <inkml:trace contextRef="#ctx0" brushRef="#br0" timeOffset="7341.07">24587 3190 115 0,'-4'7'152'16,"-1"-1"11"-16,-3 1 7 0,-3 1 5 0,0 2 3 0,-1-2 3 0,0 1-1 16,1 0 2-16,0-1 0 0,-2 2 1 0,4-3 0 0,1 4-37 0,-2 0-51 15,6 3-38-15,-1 0-28 0,3 0-12 0,1 3-7 0,1-1-4 0,1 2-4 16,1 0-3-16,1 1-1 0,0-1-3 0,2 0 2 0,-2 1-6 0,2-3-7 0,-1-1-7 16,1 0-12-16,-2-2-10 0,1-1-6 0,-1-1-7 0,0-2-10 0,-1-1-10 15,-1-2-9-15,4 0-13 0,-5-3-11 0,1 0-11 0,-1 1-15 0,0-4-11 16,0 0-7-16,0 0 3 0,0 0 6 0,-3-4 9 0,-1 0 7 0,2-4 9 15,1-2 8-15,-3-1 12 0,4-4 9 0,-1-2 12 0,1-1 12 0</inkml:trace>
  <inkml:trace contextRef="#ctx0" brushRef="#br0" timeOffset="7512.81">24563 3180 25 0,'12'0'98'16,"-1"4"15"-16,-2-3 12 0,-1 2 10 0,-3 1 7 0,1-2 6 0,-3 1 8 16,3-2 9-16,-2 1 8 0,-3-2 11 0,2 0 10 0,2 0-9 0,2 0-19 15,1 0-10-15,2 0-9 0,2 0-3 0,2 0-1 0,0 0 2 0,5 0-1 0,-1 2 0 16,4-1-2-16,-1-1-7 0,0 4-7 0,5-3-9 0,-3 1-10 0,2 1-15 0,1 1-12 0,-4 0-12 15,3 0-10-15,-1 1-14 0,1 1-12 0,-2 3-22 16,0 0-27-16,-1 0-44 0,2 1-52 0,-2 2-52 0,0 1-52 0,2 0-36 16,0 3-28-16,-4 0-13 0,2 3-8 0,-1-2-1 0,-2 1-3 0,-2-3 0 15,-2-1 0-15,-1 0 13 0,-3-4 19 0,0-1 39 0,-7-6 47 0,-4-3 52 16</inkml:trace>
  <inkml:trace contextRef="#ctx0" brushRef="#br0" timeOffset="8775.7">23353 1303 19 0,'-4'-3'59'15,"3"0"3"-15,-1 1 3 0,0-1 4 0,1 0-1 0,-1 1 3 0,1-1 1 16,-3-1 2-16,3 3 2 0,-1-3 2 0,2 0-10 0,-1 3-19 0,1 1-7 16,-2-1-5-16,2 1 1 0,-3-4 3 0,3 4 3 0,0 0 2 0,0-1 4 15,0 1 0-15,-3-3 3 0,2 2-1 0,1-1-2 0,-4 0-1 0,3-1-1 16,-1 0-4-16,-1 0-2 0,1 1-5 0,1-1-1 0,-3-1-3 0,3 1-5 15,-1 1-4-15,2-1-1 0,-1 1-5 0,-1 1 0 0,-1-3-2 0,3 4 0 0,-1-4-2 0,-1 4 0 0,0 0 1 0,1-3-2 16,1 3-1-16,-2-1-3 0,2 1-1 0,-3 0-1 0,3 0-1 0,-2-1-1 16,2 1-2-16,-1-2 1 0,1 2-1 15,-2-2 2-15,2 2 2 0,-3 0 2 0,3 0 3 0,-3-2 3 0,1 2-1 16,2 0 2-16,-3 0 3 0,3 0 0 0,-2-1 2 0,2 1 3 0,-2 0 0 16,2 0 1-16,-4-2 1 0,4 2 0 0,0 0 2 0,-3-1-1 0,3 1 0 0,0 0 1 15,0 0 0-15,-1 0-3 0,1 0 0 0,0 0-2 0,0 0 0 0,-4 0 0 16,4 0-1-16,0 0-2 0,-3 0-1 0,3 0-1 0,0 0-4 0,-1 0 0 15,1 0-2-15,-4-3-1 0,4 3-1 0,0 0 0 0,-1-1 2 0,1 1-1 16,0 0 1-16,0 0 1 0,0 0-1 0,0 0 0 0,0 0 1 0,0 0 0 16,-2 0 2-16,2 0-1 0,0 0-2 0,0 0 1 0,0 0 0 0,0 0 0 0,0 0-1 15,0 0 0-15,-2 0-3 0,2 0 1 0,0 0-1 0,-1 1 1 0,1-1-3 16,-2 3 0-16,2-3 0 0,0 3-1 0,0 2-2 0,0-1 0 0,2 3 1 16,-1 3-2-16,1 4 0 0,0 3-1 0,-1 3 0 0,3 3 1 0,-3 5 0 0,2 5-1 15,1 4 1-15,0 0-1 0,-2 5 0 0,2 0 0 0,0-1 0 0,-3 1-1 16,2-4-1-16,1 0 0 0,-1-5-1 0,-2-1 0 0,3-5 0 0,-1-3 0 15,-2-3-1-15,3-5 0 0,0-2 0 0,-2-3 0 0,-1-3 0 0,2 0-3 16,-1-2-3-16,0-2-12 0,-1-2-18 0,1 2-14 0,-1-3-19 0,-1-1-15 16,0 0-17-16,0 0-15 0,0 0-13 0,0 0-16 0,0 0-17 0,0 0-15 15,0 0-19-15,-4 0-4 0,-3-1 1 0,1 0 9 0,1-3 17 0,1 0 16 16,-1 2 18-16,-2-3 16 0,3-3 15 0,-4 2 16 0,2-3 13 0</inkml:trace>
  <inkml:trace contextRef="#ctx0" brushRef="#br0" timeOffset="9057.65">23126 1672 2 0,'-8'-6'73'0,"2"1"9"0,0 2 12 0,-1 0 6 0,3 3 9 0,-1-2 6 15,0 1 5-15,-1 1 4 0,3 0 5 0,0 0 3 0,-1 1 6 16,3 1-17-16,-1-1-26 0,2 1-6 0,0 3 0 0,0-2-1 0,0 4 1 0,0 0 1 16,2 3 1-16,-1 0 3 0,1 2 2 0,0 3 2 0,-1-1 5 0,2 4 2 15,1-2 3-15,-3 2 0 0,5 3 0 0,-3-2-4 0,1 0-1 0,-1 0-4 16,2 0-7-16,-2 1-2 0,2 1-6 0,1-2-5 0,-2-1-3 0,0 2-5 16,0-2-5-16,1-3-5 0,-1 1-2 0,0-1 2 0,4-1-2 0,-3-3 1 15,-1 1-2-15,3-4 0 0,-2-1 4 0,2 1 12 0,0-5 12 0,-1 2 9 0,2-2 5 16,1-2 7-16,-1-1 4 0,4 0 4 0,-2 0-1 0,2-1-1 0,0-2-3 15,2-2-3-15,2-3 0 0,0 0-5 0,0-2-9 0,1-4-15 16,1 0-16-16,1-2-12 0,-1-3-10 0,2-1-9 0,-1 1-9 0,-1-3-5 0,-2 0-5 0,2-1-3 16,-2 1-3-16,-1-3-3 0,-2 2-1 0,0 0-5 0,-1 1-6 0,0 0-14 0,-2 0-17 15,-2 1-34-15,0 0-39 0,-1 2-43 0,0 0-46 0,-4 3-47 16,1-1-51-16,1 4-47 0,-4 2-45 0,4-1-21 0,-2 4-10 0,0-1 0 16,3 4 3-16,-2-2 11 0,-3 1 17 0,2 2 33 0,2-1 39 0,-3 0 45 15,1-1 46-15,-1-1 49 0,1-2 52 0</inkml:trace>
  <inkml:trace contextRef="#ctx0" brushRef="#br0" timeOffset="10792.52">21985 2970 98 0,'-4'4'125'0,"1"-3"6"16,-3-1 2-16,2-1 2 0,-1-3 2 0,0-1 0 0,2 0 3 0,-1 1 1 16,1-1 1-16,3-3 0 0,0 3-1 0,0-1-35 0,0-1-51 0,3 0-26 15,1-1-11-15,-1 2-6 0,2-2 1 0,-2-1 4 0,3 0 4 0,0-1 3 16,1 2 5-16,-1-2 5 0,1 0 3 0,2 0 8 0,-1 0 8 0,0-2 4 0,1 1 8 15,2 1 4-15,-1-2 4 0,1 1 2 0,1-1 1 0,1-2-3 0,0 1-5 16,-1 0-3-16,1 0-7 0,1-1-3 0,-2-1-5 0,1 2-4 0,0-3-8 16,0 1-7-16,-1 2-6 0,0-2-5 0,2 0-4 0,-5 2-3 0,4 0-5 15,-4-1-1-15,1 3-2 0,0-1-2 0,0 1-2 0,-2-1-8 0,0 1-12 0,0 0-11 16,-2 2-8-16,-1-4-7 0,2 4-8 0,-4-1-4 0,0 1-7 0,0 0-3 16,2-1-2-16,-4 2 0 0,2-2-2 0,-3 2 1 0,2-1-1 0,-2 3 7 15,0-3 9-15,-2 4 11 0,2-4 9 0,-3 3 6 0,3 1 8 0,-1-3 7 16,-4 5 6-16,2-2 4 0,1 2 2 0,-1 0 0 0,2-1 1 0,-1 3 1 15,0-2 1-15,2 3 2 0,0 0-1 0,0 0 2 0,-1 3-2 0,-1 2 0 16,2-1 0-16,-1 3-1 0,1 4-1 0,1 0 0 0,-1 3 1 0,0 4 2 0,2 2 4 16,-1 5 2-16,-1 0 1 0,4 2 1 0,-4 4 2 0,1 0 4 0,-1 1-1 15,0 4 2-15,0 0 2 0,0 0 2 0,0 3 1 0,0-1 2 0,0-1 3 16,0-3-1-16,0 3 0 0,0-2 2 0,0-3 4 0,-1-1 5 0,1-1 5 0,-2-1 3 0,0-4 1 16,1 0 2-16,-1-4-2 0,2 2 1 0,-1-5 0 0,1-3-3 0,-2 0-3 0,2-2 0 15,-2-3-5-15,2 0-3 0,0-2-6 0,0-3-6 16,-1 2-9-16,1-1-4 0,0-4-1 0,0-2-2 0,0 0 0 0,0 0-3 15,0 0 0-15,0 0-2 0,0 0 0 0,0 0 1 0,0 0 0 0,0 0 0 16,-2-2 1-16,-1-1 0 0,-1 0-2 0,2 0 0 0,-1-1 0 0,0 1-2 16,-4-2 0-16,4-2-1 0,-3 3 1 0,0-1 0 0,-1-2 0 0,1 0 0 0,-1 0 0 15,-1 2-2-15,1 0 0 0,0 0 2 0,1 0-1 0,-1 2 0 0,3 0 1 16,-4 1-1-16,3 0 2 0,0 2-2 0,1 0 0 0,0 2 0 0,0 0 2 16,-1 1-1-16,2 2 1 0,-2-1-1 0,0 4 0 0,2 1 1 0,-3 0 0 0,1 2-1 15,-1 3-1-15,0 1 0 0,1 2 2 0,-2 0 1 0,1 1-2 0,-2-1 0 16,2 4-2-16,0-2 0 0,-2 0 2 0,2-1-1 0,-2 0-1 0,1-2 0 15,2-1-2-15,-1-2 2 0,3 0 1 0,-5 0 0 0,7-3-3 0,-3-2-8 16,1 0-10-16,3-1-15 0,-1-2-19 0,1-1-18 0,1-2-16 0,-1 1-11 16,3-3-12-16,1 0-11 0,-1 0-11 0,3-4-10 0,-2-1-9 0,1 0-14 15,0-5-14-15,3-1-6 0,1 0-4 0,-1-3 9 0,2-4 16 0,0-1 15 16,0-1 15-16,2-2 14 0,-3-3 11 0,5-2 12 0,-1 0 10 0,-1-1 12 16,1-1 8-16</inkml:trace>
  <inkml:trace contextRef="#ctx0" brushRef="#br0" timeOffset="11295.26">22306 3000 19 0,'6'-22'68'0,"3"6"10"0,-4 1 6 0,0 1 5 16,-2 3 8-16,0 3 3 0,-1 1 7 0,1 2 6 0,0-1 6 0,-1 3 6 0,-1 1-8 15,-1-1-13-15,0 3-11 0,0 0-8 0,0 0-8 0,3 3-7 0,-3-3-4 16,2 2-6-16,0 1-2 0,-2 1-6 0,0 0-5 0,0 1-6 0,0 0-6 16,1-1-6-16,-1 3-5 0,0 0-6 0,0-1-4 0,-1 2-4 0,1-3-3 15,0 2-3-15,-2 0-6 0,2-2-10 0,-2 0-10 0,2-2-10 0,0 1-9 16,0-4-9-16,0 0-10 0,0 0-7 0,0 0-7 0,0 0-3 0,0 0-3 16,0 0-6-16,4-2-3 0,-1-1 0 0,0 0 2 0,0-1 8 0,1-1 7 0,0-2 6 15,2 0 11-15,-3-2 8 0,2-1 10 0,2 0 8 0,-2-2 4 16,-2 2 4-16,3-2 7 0,-2 0 6 0,1 1 7 0,0 1 6 0,2 0 6 0,-3 0 8 15,2 0 5-15,1 1 8 0,-2 0 5 0,-1 0 5 0,1 1 6 0,2 0 4 0,-3 1 6 16,1-1 3-16,0 1 0 0,-1 0-1 0,0 1-1 0,0 0-3 16,2 2-3-16,-2-1-7 0,-1 3-2 0,2-1-5 0,-2-1-1 0,2 4-2 0,-2-1-3 15,0 1-3-15,3 0 0 0,-3 0 1 0,0 0 1 0,2 1-1 0,-2 1 2 16,-1 1 2-16,1 1 3 0,1 1 4 0,-4 1 5 0,1 1 2 0,-1 2 1 16,0 1-1-16,0 0 0 0,-1 4 1 0,-3 0-2 0,1 0-1 0,0 4-2 15,-2-4 1-15,-1 5-2 0,-2 0-2 0,2 0-3 0,-2 1-6 0,0 1-5 0,-2 2-3 0,-1-2-4 16,2 2-4-16,-2-1-2 0,1 1-3 0,-1-3-3 15,-1 2-2-15,0 0-2 0,-2-2-5 0,5-1 1 0,-4 0 0 0,1-1-1 16,0 0-1-16,3-3-2 0,-4 1-6 0,4-3-11 0,-1 0-13 0,-1-3-10 16,3 0-13-16,0-1-9 0,1-2-13 0,0-2-9 0,1 0-10 0,3-4-9 0,-2 1-8 15,1-2-6-15,1-2-4 0,2-2 0 0,1-1 4 0,-3-1 9 0,1 0 10 0,2-5 11 16,-1 1 12-16,-1-1 11 0,2-2 10 0,0 1 11 0,0-5 9 16,0 3 9-16,-1-4 11 0,1 0 8 0,0 1 8 0,0-2 7 0,1 3 6 0,-1 1 8 15,3 0 4-15,2 0 10 0,-1 4 8 0,3-1 8 0,-1 2 5 0,2 1 9 16,3 5 8-16,0-2 10 0,2 1 12 0,1 5 11 0,1 0 9 0,0 0 6 15,1 4 4-15,3 1 3 0,0 1 2 0,-1 4-1 0,4 2-1 0,-4 2-5 16,2 0-4-16,2 4-6 0,-5 0-7 0,4-1-11 0,1 4-17 0,-3 0-12 16,1 1-15-16,2 0-18 0,0 2-24 0,1-1-31 0,-1-2-35 0,1 2-36 15,1-1-34-15,-1-2-39 0,2 0-41 0,0-1-20 0,0-3-8 0,0 1-4 0,-1-3-1 16,2-3 1-16,-3-3 1 0,2-1 9 0,1-4 13 0,-4-3 24 0,0-1 28 16,2-6 28-16,-2-1 29 0</inkml:trace>
  <inkml:trace contextRef="#ctx0" brushRef="#br0" timeOffset="13451.86">26571 2047 43 0,'0'-7'60'0,"-1"-2"4"0,1 3 3 16,0-2 3-16,-2 1 5 0,2-1 1 0,-1 1 4 0,1 0 4 0,0-1 1 15,0 1 0-15,0 2-10 0,0 1-9 0,0-2-7 0,1 2-5 0,1 0 0 16,-2 4 1-16,0-1-1 0,0 1 2 0,1 0 0 0,-1 0 1 0,4 1-1 0,-3 0 2 15,2 3-2-15,1 1 1 0,-3 0 0 0,2 3 3 0,1 4-2 0,-3 0 3 16,5 5-3-16,-4-1-3 0,1 4-3 0,-1 1-4 0,1 5-4 0,-2 1-4 16,1 3-2-16,0-1-6 0,-2 4-6 0,0-2-5 0,0 2-9 0,0 0-9 15,-4 1-10-15,4-4-10 0,-1 1-7 0,-1-3-3 0,1-1-7 0,1-4-9 16,-4 0-8-16,3-5-9 0,1-2-8 0,-2-2-11 0,1-1-8 0,-4-3-7 0,4-3-10 16,-1-1-12-16,-1-1-11 0,1-1-11 0,2-4-3 0,-5 1-1 0,5-1 4 15,-6 0 8-15,1-2 7 0,-2-2 8 0,0-3 9 0,2-1 11 0,-3-1 9 16,0-3 10-16</inkml:trace>
  <inkml:trace contextRef="#ctx0" brushRef="#br0" timeOffset="13731.29">26251 1998 82 0,'0'0'104'0,"0"4"8"16,0 0 5-16,0-2 3 0,0 0 1 0,0-2-1 0,0 0 3 0,0 4 2 16,1-3 7-16,4 1 6 0,-2 1-8 0,0 1-13 0,4 1-17 0,-3-1-19 15,3 3-4-15,2 1-1 0,-3 1 3 0,2 0 6 0,-3 0 5 0,3 1 9 0,-2 2 4 16,-3-1 3-16,4 4 2 0,-6 0-2 0,3 2-3 0,-3 2-5 0,1 3-3 15,-1-2-2-15,-1 3-3 0,0 0-3 0,2 0-3 0,-2 1-2 0,0-2-3 16,2 1-2-16,-2-3-2 0,2-1 1 0,2-1 0 0,-1-3 2 0,2 1 1 16,-1-3 6-16,3 0 3 0,2-1 3 0,1-2 2 0,1-2 4 0,3-1-3 15,0 0 0-15,3-4-3 0,3 0-2 0,0-1-4 0,4-2-6 0,-1-3-6 16,5-1-5-16,0 0-8 0,2-3-8 0,2-1-9 0,-1 0-11 0,3-5-7 16,0 3-8-16,1-1-5 0,-4-2-8 0,3-1-19 0,-4 0-24 0,0 1-27 0,-2 0-25 15,1 2-31-15,-5-3-27 0,-1 1-35 0,2-1-36 0,-3 1-30 0,-2 2-31 16,0-3-32-16,1 3-32 0,-4-2-18 0,0 1-10 0,0 3 12 0,0-2 17 15,-3 2 25-15,0-1 23 0,-3 0 30 0,-1 1 27 0,-1 0 32 0,-4-1 36 0,-2 0 31 16,-1-1 32-16</inkml:trace>
  <inkml:trace contextRef="#ctx0" brushRef="#br0" timeOffset="15965.85">23835 5617 26 0,'0'-6'82'0,"-2"1"3"0,-1-1 3 0,1 1 3 16,-3-2 2-16,1 4 4 0,1-2 4 0,-2 0 4 0,0 2 5 0,0 0 3 15,2-2 4-15,-2 1-19 0,1 2-28 0,1-1-9 0,0-1-3 0,-1 3 2 0,1 0 3 16,0-2 3-16,0 0 2 0,-1 3 3 0,1-1 2 0,-3-1 0 0,3 0 0 16,-2 1-1-16,2 1 2 0,-2 0-1 0,0 0 1 0,1 0 0 15,-2 0 0-15,1 0 0 0,-2-2 1 0,3 2-3 0,-4 0 2 0,-2 0-1 0,4 0 4 16,-2 0 1-16,0 0 6 0,-3 0 2 0,3-2 5 0,-1 2 5 0,-4-2 4 0,4 2-1 16,-4 0 1-16,-1-3 6 0,-1 2 6 0,0 1 6 0,-6 0 3 0,2 0-1 15,-5 1-3-15,-1 2-5 0,-3-1-6 0,-2 2-4 0,-3 2-5 0,-4 0-7 16,-1 0-5-16,-4 3-6 0,0 0-3 0,-4 3-9 0,-1 0-12 0,-3 1-7 15,0 2-4-15,-3 0-4 0,-2 2-1 0,0-1-1 0,-2 3 2 0,-1-1-1 16,0 2 1-16,-2 0-3 0,1 2-1 0,1-1-3 0,-1-1-5 0,2 3-2 0,6-2 0 16,-1-2-2-16,5 1-5 0,1 1-2 0,5-5-1 0,2 2-2 0,4-4-1 15,5 1-4-15,1-3-5 0,7-2-2 0,1-1-3 0,1 0 2 0,7-3 2 16,-1-1-8-16,6 0-11 0,0-1-20 0,3 0-24 0,1-3-30 0,0 0-32 0,4-1-31 16,0 0-29-16,0 0-27 0,0 0-27 0,4 0-22 0,0-1-21 15,1 0-18-15,2-3-19 0,1 0-11 0,2-2-4 0,-2-1-5 0,4 0 0 0,2-1 15 16,-1-2 27-16,0 0 27 0,2-1 27 0,-3-1 27 0,1 1 28 0,-2-3 21 15,0 1 22-15,-3-2 18 0,0 2 18 0,1-5 18 0</inkml:trace>
  <inkml:trace contextRef="#ctx0" brushRef="#br0" timeOffset="16278.88">22214 5403 91 0,'0'-7'126'0,"0"2"14"0,-1 1 8 0,-4-1 10 0,0 1 10 15,-2 1 6-15,3 0 5 0,-4 1 12 0,2-1 13 0,-2 1 7 0,0-2 7 16,-1 3-30-16,2-3-46 0,1 3-23 0,-2 0-15 0,-2 1-8 0,6-3-9 0,-3 3-8 15,-1 0-6-15,1 3-6 0,-1-3-8 0,0 2-10 0,-1 2-14 0,-3 1-8 16,3 2-7-16,-3-1-5 0,2 7-3 0,-3-2-4 0,-1 3-1 0,2 4-3 16,0 0 0-16,-2 3-1 0,2 2-1 0,-2 3-1 0,3-2 1 0,2 3 1 15,-4 1 0-15,4 0 1 0,-3 0 3 0,3-1 1 0,0-3 0 0,0 0-1 16,2-1-1-16,1-1 0 0,-1-2-2 0,2-1 0 0,2-1-2 0,0-2-1 0,1-1 1 0,1 0 1 0,1-1-1 0,0-3 1 0,0 2-2 0,1 0-1 31,2-4 0-31,1 2-1 0,1 1 0 0,-1-1-1 0,1 0 0 0,4-1 0 0,-1 1 2 16,2-1-1-16,1 0-2 0,2 0 0 0,-2 2-1 0,4-2 0 0,-2 0 0 15,4 0-1-15,-2 1 2 0,4-3-1 0,-3 0 1 0,3-2 0 0,-2 1 1 16,0 0 1-16,0-2-3 0,1 0-4 0,3-2-7 0,-5 0-19 0,2-1-20 0,1 1-24 16,-3-3-21-16,3 0-24 0,-3-3-22 0,3 0-29 0,-3 0-30 0,1-2-18 15,0 0-10-15,-4-4-5 0,2 0-2 0,-3 0 6 0,-4-1 8 0,-2-2 17 16,-2 0 22-16,-3-2 22 0,-2-3 23 0,-3 1 25 0,0-3 23 0</inkml:trace>
  <inkml:trace contextRef="#ctx0" brushRef="#br0" timeOffset="16714.37">21305 5564 31 0,'-25'13'95'0,"1"-2"6"0,-3 2 4 0,0 1 6 0,3-3 3 0,-3 3 7 15,1-1 6-15,0 0 6 0,1 2 7 0,4-3 3 0,-1 2 4 0,4-1-20 16,-2-1-27-16,5 2-17 0,0 1-12 0,1 1-2 0,1 0 1 0,3 1 0 15,0 0-4-15,0 3-2 0,4 0-4 0,-3 3-4 0,4 0-3 0,-1 4-3 16,2 0-1-16,1 1-3 0,1 2-6 0,1 0-3 0,1 1-3 0,0 1-3 16,1 0-5-16,3-1-3 0,1 3-2 0,-2-5-1 0,2 3-2 0,1-4 1 0,1-2-2 15,2-3-3-15,-3 0-3 0,4-4-1 0,-3-2-2 0,3-2 1 0,-1-2 0 16,2-3-1-16,-1-2-1 0,1-1 0 0,1-4 1 0,1 2-1 0,1-5-4 16,-1 0 1-16,3-3 0 0,-2-2 0 0,3-2 1 0,-1-1 3 0,1-3 4 0,1-5 7 15,-1-2 10-15,1-2 7 0,-1-5 8 0,2-2 3 0,-3-2 7 0,1-5 5 16,1-1 7-16,-1-2 6 0,-1-3 3 0,-2 0 8 0,1-3 7 0,-1-1 5 15,-5 1 6-15,-1-2-1 0,0 1-3 0,-2-2-2 0,-3 3 0 0,-3-2 0 16,0 3 0-16,-4 0-5 0,-4 1-11 0,2 1-2 0,-4 2 7 0,-2 2-5 16,-3 0-3-16,2 3-8 0,-5 1-9 0,0 3-7 0,-1 3-5 0,-1 3-6 15,-1 1-4-15,0 4-3 0,-1 3-3 0,0-1 1 0,0 6 2 0,-2 1-7 16,2 2-10-16,-1 4-6 0,0-1-4 0,1 4-7 0,0 2-8 0,1 1-24 0,1 2-31 16,0 3-38-16,2 1-40 0,-1 2-46 0,5 2-48 0,-2 0-43 0,6-1-39 0,0 5-28 0,5-3-22 0,0 3-10 15,5-2-3-15,3 1 2 16,1 0 6-16,0-1 23 0,5-4 32 0,-1-1 34 0,-1 0 41 0,4-7 43 0,-3-1 44 15,1-5 42-15</inkml:trace>
  <inkml:trace contextRef="#ctx0" brushRef="#br0" timeOffset="19591.41">21288 5454 5 0,'-4'-2'34'0,"1"-3"4"0,2 1 1 0,-3-1 3 0,1 1 1 16,1 1 2-16,-1 1 4 0,2-2-5 0,-4 1-3 0,2 1-5 0,2-2 1 0,-3 2 1 16,1-1 3-16,2-1-1 0,-4 0 0 0,1 1-1 0,0-1 0 0,-1 1-1 15,1 1 3-15,-1-2 0 0,1-1 1 0,-2 1 1 0,1-1 1 0,-1 2-2 16,2-2-2-16,-1 1-5 0,-2-1-2 0,4 3 0 0,-2-2-1 0,-1 1 2 15,3 1 5-15,0-2 1 0,0 4 0 0,-1-3 2 0,3 3-1 0,1 0 0 16,-2 0-2-16,2 0-1 0,-3 0 0 0,3 0 1 0,-5 0-2 0,4 0-2 16,-3 0-2-16,2 0-6 0,-2 2-5 0,3-1-5 0,-1-1-2 0,1 0-1 0,-3 3 1 15,1-2 1-15,2 1 1 0,-3-2 1 0,1 3 2 0,1-2 0 0,-1 2 0 16,2-2-1-16,-4 0-2 0,2 3 1 0,-2-1 1 0,2 1 0 0,0-1 0 16,-2 2-2-16,0 0-4 0,-1 0-4 0,0 2-3 0,0 1-3 0,1 0-3 0,-2 0-1 15,-2 3 2-15,3-1 1 0,-1 3-1 0,-1-1-1 0,-1-1-2 0,1 5-1 16,2-5 0-16,-4 2 0 0,1 2 2 0,-1-1 0 0,2-1 1 0,-3 1-2 15,3 2-1-15,0-3 1 0,0 0-1 0,-2 2 0 0,2-1 1 0,-2 1-1 16,1-2 1-16,-1 0 1 0,4-1 1 0,-1-1 0 0,-2 0-2 0,3 1 1 16,-1-3 2-16,1 0 0 0,-2 0 1 0,4-2 0 0,-1 1-1 0,0 0 0 15,0-2 1-15,0 1-2 0,-1 0 0 0,3-1 0 0,0 1 2 0,0-1-1 16,-1-1-3-16,3 2 1 0,-1 1-1 0,1-2-5 0,1 2-8 0,-2 0-9 0,2 1-9 16,2 0-9-16,-2 2-11 0,1-2-7 0,2 4-10 0,1-2-12 0,1 1-10 15,-2 1-14-15,4-2-13 0,-2 2-13 0,1-2-11 0,-1-1-1 0,2-2 4 16,0-1 8-16,0-1 10 0,-3-2 10 0,1-4 8 0,-1-2 9 0,0 0 11 0,1-6 11 15</inkml:trace>
  <inkml:trace contextRef="#ctx0" brushRef="#br0" timeOffset="19828.68">20888 5402 26 0,'-5'6'33'0,"2"0"0"0,-2 0 3 0,0-1 3 0,-1 4 3 0,1-3 3 16,2 2-2-16,-2 1-4 0,3-1-3 0,-2 0 0 0,0 3-3 0,0-1-5 0,-1 0-2 15,1-1-1-15,0 4-2 0,-1-2 2 0,2 2-2 0,0 1-4 0,0-1-3 16,1 2-1-16,-1-1-4 0,-1 4-1 0,2-2-2 0,1 1-1 0,-1-2-1 16,0 3-3-16,2-4 1 0,0 4-2 0,0-4-3 0,0 2-6 0,2-2-11 15,0 0-14-15,1-1-11 0,-2-1-8 0,5-1-4 0,-3 0-2 0,1-3-2 16,-1 0-1-16,0-1 0 0,2 0 0 0,-2-2 1 0,0 0 0 0,-3-5 4 15</inkml:trace>
  <inkml:trace contextRef="#ctx0" brushRef="#br0" timeOffset="20010.68">20970 5495 2 0,'-4'-9'69'0,"3"2"4"0,-2-1 0 0,-5 2 3 15,5 3-1-15,-4 1 1 0,3-1 0 0,-3 3-2 0,2 0 1 0,-1 1-2 16,2 1 1-16,-1 3-22 0,2 1-29 0,-1-1-15 0,1 4-6 0,1 2-6 15,1 1-2-15,-1 3-4 0,1 0-5 0,1 4-2 0,0 1-2 0,0 1-3 16,0 5-2-16,0-2-2 0,1 1-3 0,-1 2-3 0,2 3-4 0,-1-1-7 16,3-1-4-16,-3 1-5 0,3 2-9 0,-3-2 0 0,2-4 0 0,1 5 3 0,-1-6 3 15,0 1 2-15,1-2 3 0,1 0 3 0,-3-3 2 0</inkml:trace>
  <inkml:trace contextRef="#ctx0" brushRef="#br0" timeOffset="21950.82">26583 2426 38 0,'-40'-33'60'0,"-4"0"0"0,-4 0 2 0,0 0 5 16,-5-2 2-16,-2 3 6 0,-2-2 5 0,-2 0 2 0,-1-2 3 0,-1 2-6 15,-4-3-11-15,0 2-13 0,-2 1-19 0,-3 1-6 0,0 0-1 0,-1 0-3 16,-1 2-4-16,-3 3-3 0,0 1-6 0,0 1-6 0,-2 3-8 0,3 1-6 16,0 2-8-16,1 1-8 0,1 4-9 0,2 3-10 0,0-1-12 0,5 5-12 15,1 1-13-15,2 2-3 0,7 1-2 0,-1 4 1 0,3 0 1 0,2 0 0 0,4 0 4 16,-1 3 3-16,4-2 6 0,-2-1 7 0</inkml:trace>
  <inkml:trace contextRef="#ctx0" brushRef="#br0" timeOffset="25264.2">21650 913 29 0,'-24'10'40'0,"0"2"4"0,0-2 4 0,1-2 4 0,-3 2 4 16,1 0 3-16,-2-1 4 0,3 0 3 0,-4 0-5 15,-1 1-9-15,1 0-4 0,0 0 0 0,-4 1-2 0,0 0 1 0,1 2-3 16,-4 2-3-16,2-2-1 0,-7 6-1 0,2-2-3 0,0 4 2 0,-3 1-3 16,-1 2-3-16,-3 2-3 0,1 0-1 0,0 5-5 0,-3 1-2 0,0 0-2 15,0 5 1-15,3-1-2 0,-3 6-2 0,2 0-2 0,-1 2-2 0,5 2-2 16,0 1-3-16,0 1-3 0,5 3-1 0,-1 0-1 0,2 0-1 0,4 5 1 0,-3-4 0 16,4 4 0-16,2-1-2 0,0 3 0 0,-1-1 1 0,2 1 0 0,1 1-1 15,0 0 1-15,2-1 0 0,-1 3-2 0,1-1 0 0,-1 0-2 0,3-3-3 16,0 4 0-16,-2-1 3 0,1 0-1 0,2 0 2 0,-1 2-2 0,-2-1-2 0,0 3 2 15,3-1 0-15,0 2 1 0,-1 0-2 0,1 2 2 0,-1-1 1 0,1 0 3 16,2 2 1-16,0-3 0 0,0 2 0 0,3-3 0 0,-1 0 0 0,4-1 2 16,1-2 1-16,1 1 0 0,1-2-3 0,2 3 1 0,1-6 0 0,0 2 1 15,2-1-2-15,0 1 2 0,2-2-1 0,2 0-1 0,1-2-4 0,0 2 0 16,1-2-1-16,2 0 1 0,1-2 0 0,-3 2 0 0,4-1 1 0,2-1 3 16,0 1 1-16,-1-2-2 0,2 0 0 0,1 0 0 0,0-1 0 0,0-2-1 15,3 1-1-15,-2-3 2 0,2-1 0 0,-3-2-1 0,5-1-2 0,-3-3-2 16,5-1-2-16,-3-3-1 0,1-1 1 0,0-2 2 0,2 1 3 0,0-3 2 0,-2 0 0 15,2-3 1-15,-2 1 3 0,4 0-1 0,-1 0 1 0,-4-1 1 0,1-2 2 16,3 2 1-16,-2 2 2 0,0-1-2 0,1 1 0 0,0 0-1 0,-2 0-3 16,2 2 0-16,-2-1-1 0,2 2 0 0,-2 0 1 0,4-2-2 0,-4 3-2 15,3-2-3-15,-2-1 0 0,2 0-1 0,2 1 1 0,-3 0 0 0,2 0-1 0,-1-1 2 16,1-1 2-16,0 2 0 0,-1-1 1 0,4 0 0 0,-5 0-2 0,2-1 3 16,-2 1 1-16,3-2 3 0,-3-2 0 0,3-1 0 0,0 1-2 0,-1-1-1 15,0-3 1-15,2 0-1 0,-2-3 0 0,1-1 0 0,0 1-3 0,2 1 0 16,-1-3 0-16,0 1 1 0,2-1-2 0,-1 0 0 0,-1 0 1 0,0 0 1 0,2 1 2 15,-1-1 0-15,1 3-1 0,-2-4 0 0,1 4-1 0,-2-2 0 0,3-1 0 16,-1 1 0-16,-1 1-1 0,2-2 1 0,-1 2-1 0,1 1 0 0,0-2 0 0,0-1-1 16,-1-1-1-16,0 2 2 0,-1-2 0 0,-1 0-1 0,0-5 1 0,-3 4 0 15,3-2 3-15,-2-4-1 0,-1 3 1 0,1-4 4 0,-2-1 5 0,2-1 3 16,-1-2 1-16,-1 0 1 0,3-1 2 0,-1-2 0 0,-1 1-1 0,2-2 0 0,-2-1 2 16,2 0-1-16,1 0-2 0,-1 0 1 0,1 0-1 0,-2 0-4 0,4 0-5 15,-1 0-4-15,3 2-2 0,-3-2 0 0,4 2 0 0,-2-1 1 0,0-1 2 0,2 2-1 0,-1-2-3 0,2 2 0 0,-2-1 1 0,2-1-2 0,-1 3 2 0,1-3 0 31,0 0 1-31,-1 0 0 0,2 0 1 0,0 0-2 0,0 0-1 0,0 0-2 16,1 0-2-16,2 0 0 0,-4-3 3 0,2 0 1 0,2 0 1 0,-1-2-2 0,0 0 1 16,2-4-1-16,0 3-2 0,1-4 0 0,2-1 0 0,0 0 1 0,0-1 1 15,2 1 0-15,4-2 1 0,-1-1 1 0,4 0-2 0,-3 0 1 0,5-3-1 0,-1 2 2 16,3-1-1-16,-2-2 2 0,7 2 0 0,-4-3 1 0,2 3-1 0,0-1 0 16,0-1 0-16,0 2-2 0,-1-3 1 0,1 2-1 0,-2 1-1 0,-1-2-2 15,-2-1-1-15,0 2 0 0,-1-1 1 0,1-1-2 0,-2 2-1 0,-4-2 0 16,2 2-1-16,-2-1 0 0,0 1-2 0,1 0 1 0,-5-1-2 0,6 0 3 15,-6 1 2-15,1-2 2 0,2 2 4 0,-4 0 4 0,2-1 4 0,0-1 1 0,1 0 4 16,-2 0 2-16,1-1 3 0,2 0 2 0,1 0 3 0,1-2 1 0,1 2-1 0,1 1 1 16,1-2-1-16,3 1 0 0,-1 1-5 0,4 1-4 0,0 2-3 0,0-2-2 15,2 3-4-15,-2 2-2 0,4 0-1 0,-1 2-3 0,-4 0-3 0,4 4-2 16,-4-2-1-16,1 2-1 0,-1 5 2 0,1-5-2 0,-6 4-2 0,6-1-1 16,-5 0-5-16,0 1-1 0,-1 0-1 0,1 1 0 0,-1 0-2 0,-1 2 2 15,2-1 0-15,-4 1 1 0,1 0 1 0,1 0-1 0,0 0-1 0,-1-2 2 16,-1 0 1-16,1 2 1 0,-2-3 4 0,0 2 1 0,-2-4 2 0,2 0 0 15,0 0 3-15,-3 0 1 0,-1-2 0 0,1 1 1 0,0-2 5 0,0 2 1 0,-2-1 0 16,3-1 1-16,-3 3 0 0,1-2 0 0,1 2 2 0,-4-1 0 0,2 1 0 16,1-2-2-16,-3 4-2 0,3-2-1 0,-1-1 1 0,-2 1 0 0,3 2-4 15,-3-2 0-15,4 2 0 0,-2-1-1 0,-2 1 1 0,3 1 0 0,-3-1-1 16,3 0 1-16,-3 0 3 0,1-1 2 0,0-1 2 0,-1 0 2 0,-1 0 1 0,0-2 1 16,0 1-1-16,0-4 0 0,-1 0 0 0,1-1 0 0,-3 0-2 0,-3-2 1 15,3-1 0-15,-4-1 1 0,2 1 2 0,0-3 1 0,-2 1 4 0,1-2 2 16,-1 0 3-16,1-2 4 0,-3 3 5 0,2-3 0 0,-1 2 2 0,2-1 3 15,-2 1-1-15,0 0 2 0,2 2 0 0,0-1-5 0,-2 1-4 0,2 0-5 16,-1 1-4-16,2 2-6 0,1-2-2 0,-2 4-7 0,-1-3-5 0,4 1-5 16,-2 1-3-16,1 1-3 0,-2-2-2 0,-1 0-1 0,1 2-1 0,-1 1 1 15,0-2 3-15,-1-1 0 0,-2 0 1 0,1-1 0 0,1 2-2 0,-1-3 1 0,-4 2 0 16,4-2-1-16,-3 1 3 0,0 0 1 0,1-1 3 0,-1 0 1 0,-3 0-1 16,0 0 1-16,-1 0 1 0,-1-1-1 0,-1 0 1 0,-3 1 1 0,1-2 1 15,-1-1 2-15,-2-1 3 0,-1-1 2 0,1-4 2 0,-3 1 5 0,1-4 7 0,-2-2 0 16,-2-1 0-16,3-3 0 0,-4-2 0 0,1-3 1 0,-1-2 0 0,0-2-2 0,-1-3-3 0,1-2-1 0,-4-3 0 15,4-2-3-15,-3-2-3 0,2-3-4 16,-4 0-7-16,4-3-1 0,-2-2-3 0,-1 2-1 0,3-2-1 0,-1 0 0 16,1 0 0-16,1 1 1 0,-2 2 2 0,2-1-1 0,0 3-2 0,0 2 1 15,2 2 2-15,-2 0 1 0,0 2 2 0,0-2 1 0,-2 5 2 0,0-2 0 16,1 2 1-16,-1-3-2 0,0 5-2 0,-1-4 0 0,-3 2-1 0,3-3-2 16,-2 2 0-16,2-1-2 0,-2-4-3 0,0 2-2 0,1-1-3 0,-2-3 1 0,-1-1 0 15,1-1 1-15,-1-1 0 0,1 0-3 0,-1-4-3 0,-2 2-1 0,1 0 1 16,-1-1-2-16,0-2 2 0,-3 3 1 0,2 2-2 0,-2 2 2 0,-1 1-2 15,1 2 1-15,-1 1-2 0,-2 3 0 0,0 1 2 0,1 4 3 0,0-1 5 0,-2 3 3 16,0 0 2-16,1 2 3 0,0 0 1 0,-2 3 0 0,-1 1 0 0,1-1 1 16,3 2 2-16,-3 2 0 0,0-1 0 0,0 0 0 0,1 3 1 0,-1-1-1 15,3 1 2-15,-4 2-1 0,1 0-1 0,3 1-1 0,-3 0 0 0,1 0 0 16,0 1 4-16,2 2-1 0,-4-1 1 0,2-1-1 0,1 2 0 0,-1-2 1 16,-5 2-2-16,5-2 1 0,-3 2 0 0,-3-3 1 0,3 3 1 0,-4 0 2 15,-1-1 1-15,-1 2 1 0,-1-2-1 0,-1 2 0 0,-1 2 2 0,-2-1 0 0,-4 3 0 16,1-2 2-16,-3 2-1 0,1 1-2 0,-3 0-2 0,-1 1-1 0,-4 1 1 15,2 0 0-15,-3-1 0 0,-4 5-2 0,1 1 0 0,-4-2 0 0,-1 1-1 16,0 3-2-16,-4 0 0 0,0 3-2 0,-4 0 0 0,1 1 0 0,-1 1 0 0,-2-1 2 16,1 4-1-16,-3-2-1 0,0 0 1 0,0 1 0 0,1 0 0 0,0 1-1 15,-2-1-1-15,0 1 2 0,-1-2 1 0,1-3-2 0,0 4-1 0,0-5-1 16,1 2-1-16,-3-2 0 0,2-2 1 0,-1 1-1 0,0-1 0 0,-1 1 0 16,2 0 0-16,0 0-1 0,1 2-1 0,-1-2-3 0,0 3-1 0,2-1 0 15,-1 1 1-15,3 0-3 0,-3 2 1 0,0 2-4 0,2 1 0 0,-1 4-3 16,0 0-2-16,0 3-5 0,-1 3-6 0,-2 2-3 0,-1 3-6 0,-1 4-5 15,-3 1-12-15,3 5-5 0,-1 3-9 0,-1 1-4 0,-1 4-4 0,3 3-8 0,1 2-10 16,-1 3-6-16,3 0-8 0,-1 5-9 0,-2 0-13 0,5-2-6 0,0 3-7 16,0 0 4-16,3 0 9 0,-2-1 6 0,2-1 9 0,0-1 6 0,1 1 9 15,5-4 7-15,1 3 11 0,1-3 9 0</inkml:trace>
  <inkml:trace contextRef="#ctx0" brushRef="#br0" timeOffset="71295.87">23109 5732 17 0,'20'0'30'15,"1"3"0"-15,-3 0 2 0,0 2-1 0,-2 1 2 0,2 0-2 0,-6 3-6 16,2 1-8-16,-1-2-15 0,-2 2-12 0,-1 1-9 0,-4 2-4 0,0-1-3 0,-1 2-2 0,0 1-2 16,-4-1 0-16,-1 4-2 0,0-4 1 0</inkml:trace>
  <inkml:trace contextRef="#ctx0" brushRef="#br0" timeOffset="74450.49">22231 9841 97 0,'2'-6'125'15,"-2"1"12"-15,-2-2 10 0,1 1 9 0,-3-1 10 0,1-1 11 0,-1 1 9 0,-1-1 12 16,0 0 8-16,0 1 12 0,2 0-7 0,-2 0-8 0,1 0-23 0,-2 2-27 15,3 1-11-15,-2-1-2 0,0 1 0 0,-2-1 1 0,3 0 1 0,-5 1 0 16,2-2 5-16,1 3 8 0,-2-2 6 0,-2 0 5 0,-1 2 0 0,2-3-4 0,-2 3-7 16,0 1-7-16,-1-1-5 0,-2 2-7 0,3 1-6 0,-4 0-8 0,2 0-7 15,-3 1-10-15,2 2-14 0,-3 1-18 0,2 1-15 0,-2 0-14 0,-1 0-11 16,3 3-9-16,-2-1-4 0,0 1-6 0,1 2-2 0,1 2-2 0,0-2-3 16,1 2-3-16,1 0-3 0,0 2-2 0,1 1-1 0,1 1 0 0,0-1-2 15,3 1-1-15,0 0 0 0,1-4 3 0,0 4 0 0,2-4 1 0,2 0 2 16,2-1 0-16,-3 0 1 0,4-1-1 0,0-3-2 0,0 0-1 0,4-1 0 0,-3 1 3 15,4-1 0-15,-2-1-2 0,4 0 0 0,0 3 0 0,1-3 3 0,3 1 4 16,0 0 3-16,2 0 3 0,3 0 4 0,-2-1 3 0,5 0 3 0,0 2 2 16,2-2-1-16,0 0 1 0,0 1 2 0,5-1 2 0,-4 0 1 0,1 0 1 15,1 0-2-15,0 1-5 0,0-1-3 0,-1 0-5 0,-2-3-2 0,1 3-4 0,-2-1 1 16,1 3 0-16,-2-2 2 0,0 1 1 0,-1-1-1 0,-3 3 0 0,0-2 0 16,0 0 0-16,-2 2 0 0,-1 1 1 0,0-3-1 0,-3 3 1 0,-1-2 2 15,3 0 1-15,-5 2 2 0,1-1 1 0,-4 0 1 0,3-2 1 0,-3 3 1 16,-3-3 3-16,2 4 1 0,-4-2 0 0,2 2 2 0,-6 0 1 0,1 3 0 0,-1 0 0 0,-2 1-1 0,-4 3 0 0,0-1 0 15,-2 3 0-15,-3 1-3 0,-2 0-3 16,0 2-3-16,-5-1-3 0,2 2-3 0,-2 0 0 0,-3-2-1 0,0 0-2 16,1 2-1-16,-3-4 2 0,2 0-1 0,1-3-3 0,-3 1 0 0,5-1-1 0,-3-2-3 15,4-1-1-15,1-3-4 0,1 1-4 0,-1-4-13 0,3-2-19 16,1 0-31-16,3-1-36 0,0-2-57 0,1-2-65 0,1-2-70 0,3-2-78 0,-2-1-53 16,4-1-44-16,2 0-18 0,0-5-7 0,1-1-1 0,4-1 3 0,-1-1 12 15,4-4 16-15,1 0 32 0,4-2 36 0,1-1 57 0,2-4 64 0,6-2 72 16,0 0 78-16</inkml:trace>
  <inkml:trace contextRef="#ctx0" brushRef="#br0" timeOffset="74965.55">24943 9592 14 0,'-2'5'126'0,"-3"-2"25"0,1 0 17 0,-2 2 16 0,-1-2 12 15,-1 1 14-15,2-1 10 0,-2-1 10 0,0 0 10 0,3-1 10 0,1 2 6 16,-3 0 5-16,6-2-28 0,-4 0-43 0,4 2-28 0,1-3-19 0,0 1-14 0,0-1-11 0,0 0-8 0,0 0-7 0,0 0 3 15,1 2 8-15,4-1 15 0,-1 1 20 16,1 0 9-16,3 0 2 0,2 0 3 0,2 2 0 0,1-2-3 0,4 1-2 16,-1 0-1-16,3 1-1 0,3-3-6 0,-1 1-4 0,3 0-12 0,-1-1-18 0,2-1-26 15,1 0-30-15,-4 0-17 0,3-1-13 0,2 1-9 0,-2-2-8 0,1 0-6 16,-2 2-4-16,-1 0-10 0,1 0-11 0,-1 0-17 0,-2 0-20 0,1 0-32 16,0 2-34-16,-4-2-35 0,-1 2-32 0,-1-2-42 0,0 1-42 0,-3-1-41 15,-3 1-40-15,2-1-36 0,-4 2-35 0,1 0-10 0,-4 2 1 0,0-1 13 16,-2 0 17-16,-3-3 30 0,-2 7 35 0,-3 0 33 0,0-3 35 0,-4 4 41 15,0-2 43-15,-3 1 41 0</inkml:trace>
  <inkml:trace contextRef="#ctx0" brushRef="#br0" timeOffset="75135.55">25323 9821 142 0,'-2'8'203'0,"-1"2"36"0,0-3 26 0,-1 4 21 0,-1-3 16 0,2 0 17 16,-1 2 15-16,-1-1 17 0,0 0 16 0,2 2 18 0,0 0 3 0,1 4-1 0,1 0-47 15,1 2-65-15,0 3-41 0,0 2-26 0,0 0-17 0,1 2-17 0,-1 3-12 16,0 2-12-16,2 0-12 0,-2 3-14 0,0 2-18 0,0 2-18 0,0 1-15 15,0 0-13-15,1 5-19 0,1-3-17 0,0 5-37 0,-1-3-41 0,3 4-59 16,-3 0-63-16,2-2-73 0,2 3-79 0,-1-4-57 0,0 4-49 0,-1-3-21 16,0-1-10-16,0-1-4 0,-1-3-3 0,0-1 8 0,-1-1 9 0,-1-5 27 15,-1-4 34-15,-3-3 52 0,0-1 60 0,-5-6 68 0,2-2 74 0</inkml:trace>
  <inkml:trace contextRef="#ctx0" brushRef="#br0" timeOffset="75931.84">20829 9810 70 0,'-11'7'94'15,"0"-3"5"-15,-3 1 1 0,-1-1 2 0,0 1 3 0,-3-1 1 0,-1-2-1 16,2 2-1-16,1 1-1 0,0-1-1 0,0 0-15 0,2 1-23 0,1 2-25 0,1 1-22 15,-1 2-10-15,5 1-3 0,-1 2-3 0,-1 2-2 0,2 1 2 0,0 5 2 16,4 0 4-16,-6 6 5 0,6 1 3 0,-3 4 3 0,6 1 5 0,-3 5 5 16,3 3 3-16,-1 3 4 0,4 5 2 0,-1 2 3 0,4 2 6 0,0 6 3 15,1-1 0-15,5 4-2 0,2 1 2 0,1 2-1 0,2 2 2 0,4 0 2 0,3-1 0 16,2 3 0-16,4-1-2 0,2 0 1 0,4 1-1 0,3 1-3 0,1 0-1 16,4-2-4-16,1 3-3 0,2-4-2 0,5-2-2 0,-2 0-1 0,3-1-3 15,2-3-3-15,-2-3-2 0,0-3 1 0,2-5-1 0,-1-1-2 0,-2-8 4 16,0-1 0-16,-1-5 3 0,1-4 4 0,0-7 7 0,-1-2 6 0,-1-4 3 15,0-7 4-15,0-2 5 0,0-6 5 0,3-6 2 0,-4 0 3 0,1-5 3 16,-2-4 5-16,2-3 2 0,0-2 6 0,-4-3 1 0,1-4 1 0,-1-3-2 0,-2-2-3 16,1-7-3-16,-3-1-4 0,1-2-2 0,-2-6-2 0,0-3-4 0,-2-1-4 15,-3-4-5-15,1-6-6 0,-3-1-8 0,-3-5-7 0,-1-2-5 0,-5-3-7 16,-1-5-6-16,-2-2-5 0,-4 0-2 0,2-6-1 0,-4-1-2 0,-3-4-3 0,-2-1-5 16,-4 0-2-16,2-2-2 0,-5 0-4 0,-2-3 1 0,-2 3 6 0,-2-2 1 15,-5 1-1-15,0 3 1 0,-3 3 1 0,-5 2 0 0,0 2-2 0,-6 2-2 16,0 5 0-16,-5 4-2 0,2 3-2 0,-10 5 1 0,4 5 2 0,-4 4-1 15,-3 7-4-15,1 5-1 0,-2 2 0 0,-1 7 1 0,-1 2 0 0,0 7 3 0,-3 4 1 0,1 4 0 0,-1 5 1 0,0 4 4 0,-4 5 5 16,1 3 2 0,-4 3-1-16,0 5-1 0,-2 6 2 0,-3 2-1 0,1 6-2 0,-2 2-8 15,2 3-9-15,-4 5-16 0,2 3-19 0,0 2-17 0,4 4-16 0,2 0-24 0,2 4-25 16,5 2-29-16,1-1-28 0,7 2-29 0,4-1-26 0,9 0-34 0,3 0-36 16,10 0-10-16,3-1 3 0,10-1 9 0,4-2 15 0,7 0 15 0,3-3 18 15,7-2 22-15,3-5 23 0,3-2 28 0,1-5 27 0,4-4 31 0</inkml:trace>
  <inkml:trace contextRef="#ctx0" brushRef="#br0" timeOffset="76650.21">24386 9374 35 0,'0'-15'78'15,"4"1"6"-15,-3 1 5 0,1-1 3 0,1 0 2 0,0-1 4 0,0 1 3 16,3 0 5-16,-1-2 5 0,0 1 5 0,0-1-9 0,1 0-14 0,1 1-12 15,-1-2-11-15,-2 2-1 0,3 1 2 0,-2-1 7 0,-1 1 5 0,1 1 9 0,0 2 8 16,-4 0 10-16,2 1 7 0,-1 4 9 0,0-1 7 0,-1 0 9 16,-1 4 7-16,0 0 7 0,0 3 8 0,0 0 4 0,0 0 6 0,0 0 6 0,0 0 6 15,-1 3-2-15,-1-1-6 0,0 1-7 0,-1 0-11 0,2 1-13 0,-4 2-9 16,2 2-17-16,-2 1-13 0,0 5-14 0,-3 2-12 0,2 6-9 0,-2 2-11 16,0 8-13-16,2 6-16 0,0 7-8 0,-4 6-4 0,4 4-3 0,0 7 1 0,-3 4 2 15,5 4 0-15,-4 5 5 0,5 3 9 0,0 1 2 0,0 2 5 0,-1 1 6 16,3 0 3-16,2-1 4 0,1 0 4 0,1-2 0 0,2-1 0 0,1 0-1 15,3-7-4-15,1 1-2 0,1-2-5 0,5-3 0 0,0-5 1 0,3 1-4 16,3-4-7-16,0-4-9 0,4-1-9 0,-1-2-7 0,3-2-3 0,1-2-6 0,1-3-8 0,0 0-2 16,1-5-1-16,3 2-1 0,-3-6 0 0,1 1-5 15,1-4-9-15,0-3 0 0,2-2 3 0,-2-3 0 0,3-2 2 0,-1-2 0 0,-2-6-1 16,2-2 5-16,3-3 6 0,-1-2 5 0,0-4 2 0,1-1 2 0,0-3 1 16,2-2 1-16,-1-1 2 0,-1-3 0 0,0-1-1 0,1-5 0 0,-3 0-2 15,0 0 2-15,-1-6-2 0,0 0 0 0,-1-4-1 0,0 1-3 0,-3-4 0 0,3-1 0 16,-4-1 2-16,1-2 0 0,-1-1 0 0,0-4 0 0,-1 1-1 0,-1-1 1 15,1-2 1-15,-4-2 0 0,0 0 0 0,-1-4 3 0,0-2 5 0,-1 0 2 16,-1-3 3-16,-2 1 0 0,-2-5 0 0,0 0 3 0,-1-3 1 0,-2-1 0 16,0-2 0-16,-2 0-1 0,-1-2 2 0,0-1-1 0,-3-2 3 0,2 1-3 15,-3-3-2-15,-1 2-2 0,-1-2 0 0,0-2 1 0,-3 4 0 0,-1-3 2 0,-2 1 0 16,-2 0 2-16,-1 2 1 0,-3-2 0 0,-2 2-1 0,-2 1 0 0,-4 3-1 16,-2 0-1-16,-1 2-1 0,-2 0 0 0,-6 0 2 0,-1 3-2 0,-4 1-4 15,0 0-1-15,-3 5-1 0,-3-3 0 0,-2 4-1 0,-6 3 0 0,1 1-1 0,-6 4-1 16,-2 1-1-16,-4 4-3 0,-2 2-1 0,-5 6-4 0,-3 1-7 0,-1 4-5 15,-5 5-5-15,0 5-8 0,-4 4-8 0,0 3-3 0,-3 8-3 0,-1 4-12 16,0 6-12-16,-2 3-25 0,2 7-23 0,2 5-38 0,-1 6-42 0,6 2-51 16,2 4-58-16,5 6-53 0,3 3-50 0,7 4-25 0,6 4-13 0,6 2-4 15,7 5-4-15,4-1 10 0,5-1 14 0,4 0 22 0,4-1 26 0,3-5 40 16,0-3 45-16,0-5 55 0,2-7 60 0</inkml:trace>
  <inkml:trace contextRef="#ctx0" brushRef="#br0" timeOffset="78760.17">22866 10465 118 0,'0'0'129'0,"-4"-2"7"16,3-2 3-16,-2 1 2 0,-2-1 1 0,2-1 1 0,-4-1 1 15,2 1 4-15,-1 1-2 0,3-1 1 0,2 1 1 0,-1 2-38 0,2-2-55 0,0 0-21 16,2 3-5-16,-1-1 2 0,4 0 4 0,1 1 4 0,0-1 7 0,2-1 9 16,0-1 11-16,5 2 8 0,-2 0 6 0,3-2 7 0,0-1 4 0,2 1 8 15,2-1 8-15,0 1 3 0,3-3-1 0,1 3-3 0,4-2-4 0,-3-1 2 16,6 1 0-16,1 1-2 0,0-2-1 0,1 1-2 0,2-1-3 0,2 0 3 15,2-2 2-15,-1 1 2 0,2 1 1 0,5-1 0 0,-4 0 5 0,4-2 1 0,1 0 4 16,1 0-5-16,0 0-3 0,3-2-10 0,2 2-8 0,-1 0-6 0,2-3-5 16,0 2-7-16,1-1-8 0,-3-2-8 0,1 3-10 0,0-2-9 0,0-1-8 15,0 0-9-15,-3 3-6 0,-2-1-2 0,-2-1-2 0,-2 2-1 0,2 1 0 0,-5-1-1 16,-2-1-2-16,-1 3 2 0,-2 0 2 0,-3 1 0 0,-1-1 0 0,-1 2 3 16,-3 0 4-16,-1 0 2 0,-2 3 0 0,-3-2 1 0,0 1-1 0,-3-1-1 15,1 4 2-15,-4-2-1 0,-1 3 2 0,-2-1-2 0,-2 0-3 0,-1 1 0 16,-1-1-1-16,-2 2-1 0,-4 0-1 0,0 0-3 0,0 0-4 0,0 0 1 15,-3 3 2-15,-2 1-9 0,-1-3-15 0,-3 4-27 0,-1 0-38 0,-4 2-39 16,-2-1-47-16,-3 3-48 0,-3 1-53 0,0 2-57 0,-3 1-58 0,-4 3-23 0,1-1-8 16,-4 1-7-16,2 0-5 0,-3 1 9 0,-2-2 11 0,0 0 27 0,0-1 36 15,-4-1 41-15,3-4 45 0,-2-4 50 0,0 1 57 0</inkml:trace>
  <inkml:trace contextRef="#ctx0" brushRef="#br0" timeOffset="79204.89">22589 11166 15 0,'-23'11'140'0,"-2"-2"24"15,0 0 10-15,1-4 6 0,0 0 7 0,1-4 12 0,-1-2 14 0,5-2 15 16,2-2 13-16,0-1 13 0,2 1 9 0,1-1 11 0,4 1-41 0,4 1-56 15,1-4-38-15,5 5-24 0,0-2-9 0,3 0-1 0,4 0-6 0,1 0-7 0,4-1-3 16,3-2-6-16,3-2 6 0,3 0 9 0,5-2 7 0,0 0 7 0,4-1 3 16,4-2 7-16,2-3 6 0,3 2 4 0,3-1 5 0,2-2 3 0,3 0 2 15,5-1 1-15,-1-4-5 0,6 4-7 0,1-4-18 0,4 1-23 0,3-3-14 16,2 1-11-16,2 0-8 0,-1 0-5 0,1 2-5 0,3-1-2 0,0 3-5 16,-1 0-6-16,-2-1-5 0,0 3-5 0,0-1-6 0,-2 4-6 0,-4 0-1 15,-1-1 0-15,-4 3-4 0,-1-1-7 0,-6 1 0 0,1 3 3 0,-5 1-2 0,-4 0-5 16,-3 0 1-16,-4 2 1 0,0-2 2 0,-6 3 0 0,-2-2 1 0,-2 5 1 15,-4-3-2-15,-1 3 1 0,-3-1 3 0,-3-1 5 0,-2 3-2 0,-2 1-4 16,-2 0 0-16,-2 1-1 0,-2-1-1 0,-2 2-3 0,-3 0-3 0,0 0-4 0,0 0-5 16,-2 3-10-16,-3-1-15 0,1 1-21 0,-5 2-35 0,-3 0-44 0,-1 2-44 15,-5 1-46-15,-3 4-46 0,-5-1-47 0,-4 3-46 0,-1 3-46 0,-6 1-18 16,-3 4-9-16,-2 2 1 0,-5 0 10 0,-2-1 16 0,-3 5 18 0,-2-4 36 16,-4 1 42-16,0 2 43 0,-3-4 46 0,-3-1 47 0,-3-3 48 0</inkml:trace>
  <inkml:trace contextRef="#ctx0" brushRef="#br0" timeOffset="79482.88">22679 11635 109 0,'-5'28'220'0,"-3"-1"26"0,0-4 11 0,2-2 6 16,-5-6 4-16,1-2 4 0,1-2 4 0,0-2 3 0,1-3 2 0,3-3 2 0,0-4 1 16,3-1 1-16,5-3-70 0,2-1-100 0,7-1-43 0,1-1-15 0,5-1 5 15,4 0 13-15,5-1 18 0,3-4 18 0,3 1 14 0,5-4 10 0,5 2 6 16,0 0 6-16,1-2 5 0,6-1 5 0,2 0 6 0,3-2 4 0,2 0-2 15,1 0-6-15,2-2-11 0,2 0-14 0,1 2-17 0,0-3-22 0,2 1-13 16,4-1-10-16,-2 2-9 0,2-3-5 0,1 2-6 0,1-1-3 0,-1 0-6 16,-1 0-7-16,3 1-3 0,-5-2-2 0,1 4-2 0,-1-2-3 0,-2 4-2 0,-5 0-1 15,0-1-1-15,-3 5-3 0,-2-2 0 0,-4 2 1 0,-2 2-4 0,-5 1 1 0,2-2 0 16,-7 4 0-16,-1 0-1 0,-4 2-2 0,-3-1-3 0,-1 2-2 0,-3 1-4 0,-3 0-1 0,-2 1-6 0,-3 1-4 0,-2-1-12 16,-2 2-16-16,0-1-23 15,-3 3-29-15,0 0-44 0,-3 0-55 0,0 3-61 0,0-1-69 0,-3 2-67 16,1 1-63-16,-4 2-30 0,0 1-13 0,-1 0-3 0,-2 0 0 0,-4 1 10 15,1 0 15-15,-3-3 22 0,-2 1 28 0,-3-3 44 0,-2-1 56 0,-4-6 62 16,1 1 69-16</inkml:trace>
  <inkml:trace contextRef="#ctx0" brushRef="#br0" timeOffset="82135.72">23547 9680 34 0,'-5'-5'57'0,"4"-1"0"0,-1 2 0 0,-1 1 1 16,1-2 0-16,1 1 1 0,-3 1-1 0,1-1 2 0,2 2 3 0,-1 0-8 15,0 0-9-15,2 2-12 0,0 0-11 0,-3-2-3 0,3 2-3 0,0 0 2 16,0 0 4-16,-1 0 3 0,1 0 3 0,-5 0 6 0,4-1 2 0,-1-1 3 16,2 2 0-16,-1 0-2 0,-3-1-2 0,4-2 0 0,-1 2-2 0,-1 0 0 15,0-2-2-15,2 2-2 0,0 1-4 0,-3-2-1 0,3-1-3 0,-1 1-1 0,1 2-5 16,-2-2 1-16,0 1-1 0,2 1-1 0,0-4 1 0,0 4 0 0,-3 0-1 16,3 0-1-16,0 0 0 0,0 0 0 0,-1 0 0 0,1 0-2 0,0 0-1 15,-5 0-3-15,5 0-2 0,-1-3-3 0,1 3 0 0,0 0-1 0,-2-1-1 0,2 1 1 16,-3 0-1-16,3 0 1 0,-2-1-1 0,2 1 1 0,0 0-1 0,-1-3 0 0,1 3 1 0,-2-1-1 0,2 1 0 15,0 0-1-15,0 0 0 0,0 0 0 16,0 0 1-16,0 0-2 0,0 0 1 0,0 0 0 0,0 0-1 0,0 0 0 16,0 0-1-16,0 0 1 0,0 0 0 0,0 0 1 0,3 0 0 0,-1 1-1 15,1 2 1-15,-1-1-1 0,4 1 1 0,-3 1 0 0,2 1 0 0,-1 4 1 16,3-1 1-16,-1 1 4 0,2 5 3 0,-2 1 1 0,2 0 1 0,-1 4 1 0,0-1 2 16,-2 3 0-16,1 1 0 0,-2 1 0 0,1 1 0 0,-4 0 1 0,2 0 0 15,-3-1-2-15,5 1 0 0,-5-3-5 0,0 2-2 0,-3-3-1 0,1-1-2 16,1-1-1-16,-1 0-3 0,1-2 1 0,-1-3 1 0,-1 1-2 0,-1 3-1 15,1-4-4-15,2-2-5 0,-3 2-11 0,0-1-12 0,-2-1-12 0,3 1-9 16,-2 0-13-16,1-2-14 0,0-2-13 0,0 1-19 0,1-3-10 0,-3-1-6 0,2 0-2 16,0-3-1-16,4-2 5 0,0 0 4 0,-5-2 10 0,1-1 15 0,-3-3 8 15,6 0 12-15,-5-2 11 0</inkml:trace>
  <inkml:trace contextRef="#ctx0" brushRef="#br0" timeOffset="82416.73">23409 10012 54 0,'-4'-14'74'0,"-1"5"10"15,1 0 9-15,1 3 6 0,-1 1 6 0,2 1 5 0,-1-1 6 0,2 3 3 16,-3 0 3-16,4 2-8 0,0 0-13 0,0 0-16 0,0 0-16 0,0 0-12 0,-1 0-9 15,1 0-3-15,0 4-2 0,0 0 6 0,0 1 2 0,0 0 3 0,1 0-4 16,-1 1 1-16,4 2 3 0,-4 1 1 0,1 1 6 0,-1 1 2 0,2 2 2 16,-1 1 1-16,1 1-1 0,1-2-1 0,-3 4-10 0,1-2-9 0,-1 2-7 0,2-1-6 15,-1 3-2-15,1-3-2 0,0 1-3 0,1-3-3 0,-1 3-1 0,1-2 0 16,-2 1 1-16,4-3 3 0,-2 0 6 0,2-3 4 0,-1 1 7 0,1-3 7 16,0-1 5-16,2-2 6 0,-1-2 3 0,3-2 2 0,-1 1 6 0,2-4 0 15,2 1 1-15,-1-2 0 0,1-4 0 0,2 0-3 0,0-2-3 0,2-2-8 16,-2-1-5-16,3-1-9 0,-1-1-6 0,3-2-7 0,-2 1-7 0,-2-2-1 15,-1-1-3-15,2 2-3 0,-3-2-6 0,-1 2-1 0,-1 0-1 0,0 1-1 16,-3-1-2-16,-2 2-3 0,3 0-5 0,-5 3-13 0,1 1-19 0,-1-1-22 0,-2-1-24 16,0 3-29-16,-2 0-28 0,0 0-28 0,-4 1-26 0,3 1-30 0,-2 0-30 15,-3 0-18-15,3 3-12 0,-4-2-3 0,1 3 2 0,-2-1 12 0,0 0 19 16,-2 4 21-16,1-1 24 0,0 0 28 0,-3-1 27 0,1 2 28 0,-3-2 27 16</inkml:trace>
  <inkml:trace contextRef="#ctx0" brushRef="#br0" timeOffset="82795.84">23607 10018 36 0,'1'4'98'0,"1"-1"8"0,-2-3 3 0,0 3 2 15,-2-3 0-15,2 0 1 0,0 0 1 0,0 0-1 0,-1 0 2 0,-4 0-1 16,5 0-1-16,0 0-26 0,0 0-34 0,-3 0-23 0,3 0-16 0,-1 3-3 0,1-3 2 16,-2 4 3-16,2-3 5 0,-2 3 7 0,2 1 7 0,0-1 9 0,0 1 5 15,0 1 7-15,0 1 8 0,0-1 6 0,2 4 5 0,0 0 5 0,-1 2 8 16,2 3 3-16,2 0 5 0,-2 3-1 0,0 0 0 0,0 3-2 0,2 0-2 0,0 5 0 15,-2 0-3-15,4 1-1 0,-3 2-1 0,1 5-2 0,0 1 2 16,-1 3-2-16,1 4-5 0,2 3-2 0,-1 0-6 0,-2 5-4 0,3 2-4 16,-2 5-6-16,-1-1-1 0,1 2-4 0,1 2 0 0,1 0 1 0,-3 4-2 0,1-1-1 15,0 4-1-15,3-1-1 0,-5 1 1 0,2 1 7 0,-2-2 8 0,2 2 9 16,-2-3 10-16,0-1 5 0,0 2 3 0,-1-4 3 0,2-4 0 0,-1-3 4 16,2-4-2-16,-1-4 1 0,-1-4 2 0,2-6-1 0,-2-4-4 0,0-2-4 15,1-7-8-15,-1-2-7 0,1-2-9 0,-3-3-3 0,3-3-3 0,-3-2-7 0,2 0-4 16,1-2-8-16,-3 0-6 0,1-2-2 0,-1-2-4 0,1 2 0 0,0-4-3 15,0 1-1-15,-2-1 0 0,0 0-2 0,0-4-3 0,0 3 0 0,0-3-2 16,0 0 0-16,0 0-2 0,0 0 0 0,0 0 3 0,0 2-1 0,0-2-3 0,-2 2-1 16,2-2 0-16,0 0-12 0,0 0-12 0,0 0-35 0,-2 3-46 0,0-2-67 15,-1 0-75-15,0 3-79 0,0 0-78 0,0 2-35 0,-2 2-19 0,-2 5-7 16,-2-1-3-16,0 5-4 0,-3 1 1 0,-2 2 6 0,1 1 10 0,0-2 35 16,-5 1 45-16,-1-3 64 0,-1-2 77 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3:11:45.865"/>
    </inkml:context>
    <inkml:brush xml:id="br0">
      <inkml:brushProperty name="width" value="0.05292" units="cm"/>
      <inkml:brushProperty name="height" value="0.05292" units="cm"/>
      <inkml:brushProperty name="color" value="#FF0000"/>
    </inkml:brush>
  </inkml:definitions>
  <inkml:trace contextRef="#ctx0" brushRef="#br0">20562 13560 13 0,'4'0'131'0,"1"0"15"15,-5 0 14-15,2 0 13 0,-2 0 11 0,0 0 9 0,0 0 2 0,0 0 3 0,0 0 1 16,-3 0-1-16,1 1 1 0,0 2 0 0,2 0-41 0,-1 1-59 0,1 1-26 16,0 2-9-16,-2 2-5 0,2-1 1 0,-3 3 0 0,-1-2 5 0,0 2 8 15,0 0 11-15,-3 1 12 0,-1 2 13 0,-3 1 12 0,0 1 7 0,1-1 7 16,-3 1 7-16,-2 2 6 0,-2 0 5 0,1 1-4 0,-3-1-9 0,3 2-11 15,-3-2-14-15,-1 2-12 0,1 1-13 0,-2-2-12 0,1-1-14 0,0 0-11 16,-2 1-8-16,2-3-9 0,1 0-9 0,-2-1-9 0,3-1-11 0,2-1-9 0,-2-2-11 16,4 2-20-16,-2-4-21 0,5 0-23 0,1-1-24 0,1-1-25 0,5-3-26 15,-1 1-25-15,1-3-29 0,4-2-15 0,0 0-14 0,2 0-10 0,5-2-8 16,-1-2-2-16,3-1-1 0,2-2 15 0,2 2 21 0,0-3 21 0,3 0 24 16,-1-4 23-16,1 1 26 0,1 0 27 0,2-1 26 0,-3-1 18 0,1 3 14 0,0 0 11 15,-4-2 11-15,4 5 9 0,-4-2 11 0,0 2 8 0,-1 2 7 0,2 0 11 16,-3 3 11-16,0 1 9 0,-2 1 6 0,-1 1 11 0,0 3 10 0,1 1 13 15,-4 1 9-15,2 3 10 0,-2 0 9 0,-2 4 10 0,3 0 5 0,-5 3 6 16,1 1 3-16,-1 3 0 0,-2 2-2 0,-1-1-1 0,1 2-1 0,-4 4-1 16,2 0-7-16,0-1-1 0,-2 3-2 0,0 0-2 0,0-1-2 0,1 1 0 15,-4-1-1-15,2 0-1 0,-1-1-2 0,2-3-2 0,1 1-4 0,-2-2-5 0,2-2-7 0,1-2-4 0,2 0-9 0,-3-4-7 16,3 0-10-16,-1-2-8 0,2-3-12 0,0 1-20 0,2-5-23 0,-1 0-27 0,1-1-29 0,1-3-27 16,0 0-24-1,1-4-35-15,2 0-38 0,-2-4-41 0,1-4-41 0,3-4-39 0,-1 0-45 0,3-4-18 16,0-5-14-16,1-3 5 0,3-3 10 0,-2-2 17 0,1-4 21 0,0 1 20 15,0-3 24-15,-2 0 31 0,0-1 38 0,0-1 40 0,-3 0 40 0</inkml:trace>
  <inkml:trace contextRef="#ctx0" brushRef="#br0" timeOffset="154.01">20683 13654 99 0,'3'3'124'0,"-1"3"9"0,-2 1 8 0,0 0 6 16,-2-1 4-16,1 2 3 0,-1 1 4 0,1 1 1 0,1 0 3 0,-3 2 2 0,1 2-1 15,1-2-35-15,-1 4-49 0,2-1-24 0,-1 1-12 0,-1-1-11 0,0 2-8 16,-1-2-6-16,1 0-4 0,1 0-3 0,-1-2-3 0,1 1-9 0,-3-3-15 15,4 2-14-15,-1-3-16 0,-1-1-19 0,2 0-18 0,0-2-26 0,2-2-30 0,-2-5-14 16,1 6-6-16,-1-6-4 0,5 1 0 0,0-2-2 0,-2-3 0 0,2-1 7 16,-2-2 11-16,3 1 14 0,-1-4 16 0,0 0 18 0</inkml:trace>
  <inkml:trace contextRef="#ctx0" brushRef="#br0" timeOffset="1142.15">20807 13665 85 0,'1'-2'134'0,"2"-1"24"0,-1 1 18 0,-2-2 11 16,0 4 11-16,0 0 6 0,0 0 1 0,2-4 2 0,-2 4 2 0,1-3 0 15,-1 1 0-15,3 0-31 0,-1 2-45 0,3 0-30 0,-2 0-23 0,3 0-17 0,-1 0-14 16,0 0-5-16,1 0 0 0,1 0 2 0,-1 0 3 0,1 0 2 0,2 0 6 16,-3 2 7-16,0-2 10 0,3 2 4 0,0 0 8 0,0-1 1 0,2-1 1 15,-1 4-1-15,-2-4-4 0,2 4-5 0,-2-2-9 0,0 1-1 0,-1 1-2 0,-1 1 0 16,-1-2-2-16,-1 0-3 0,0 1-6 0,-3-1 0 0,1 3 3 0,-1-4 4 16,-1 4 7-16,-1-3 6 0,-1 1 5 0,-1 4 0 0,0-4 2 0,-2 4-4 15,-3 3-6-15,2-1-3 0,-4 3-5 0,-2 1-3 0,-1 1-4 0,-2 3-6 16,-1 1-6-16,-2 0-10 0,1 1-11 0,-2 1-8 0,0 2-6 0,-2-4-4 15,1 0-3-15,1 0 3 0,0-1 2 0,2-2 0 0,1-1-2 0,3-3-2 16,-1 1 0-16,2-3-3 0,3-1 0 0,5-3-2 0,-1 1 0 0,1-2-3 16,3-2 1-16,1-1 0 0,1 1 0 0,3-1 0 0,1-1-4 0,-1 2 0 0,2-3 1 15,2 0 3-15,2 0 0 0,1 0 1 0,0-3-2 0,0 0 2 0,3 0 1 16,1-1 1-16,0-2 0 0,1 3-1 0,-2-5 0 0,2 3-1 0,0 0 0 16,-2-1-1-16,0 1-1 0,-1-2 1 0,0 2-1 0,-2 0 1 0,-2 1 0 0,-1 0-2 0,0 2-3 0,-2-1-8 0,-2 1-12 0,-1 1-17 15,-3 1-18-15,0 0-19 16,0 0-20-16,-2 3-18 0,1 0-18 0,-6 1-21 0,2 0-25 0,-4 3-19 15,0 1-19-15,-3 1-13 0,0 1-9 0,-3 2-2 0,-2-1 5 0,1 3 13 16,-3 1 13-16,1 0 16 0,-2 0 19 0,0 1 17 0,0 2 16 0,-1-3 23 16,-1 3 22-16,1-2 19 0,0 1 18 0,3 0 16 0,0-2 11 0,-1 1 12 0,2-1 9 15,4-4 9-15,0 2 7 0,3-2 6 0,2-1 2 0,1-2 2 16,2 1 4-16,4-3 6 0,-4 1 7 0,7-1 6 0,1-3 8 0,1-1 10 0,0 2 8 16,2-1 11-16,2-1 5 0,3 0 7 0,-1 0 4 0,-1-2 3 0,4 0 9 15,-1-2 4-15,1 0 5 0,3 0 1 0,0 1-1 0,-1-2-4 0,3-1-4 16,-2 0-8-16,2 0-8 0,-1 0-10 0,-2 1-10 0,1-1-8 0,-2 1-7 0,2 1-7 15,-2-2-6-15,-3 0-8 0,1 1-7 0,-2 1-5 0,0-1-4 0,-2 0-3 16,3 1-5-16,-5-1-1 0,1 1-2 0,-2 1 0 0,-1-2 0 0,2 2-6 16,-4 1-9-16,1-1-11 0,-3 1-12 0,0 0-14 0,0 0-15 0,0-4-16 15,-2 0-15-15,1 2-9 0,-2-3-12 0,-2 1-7 0,2 0-5 0,-2 0-6 16,1-1-3-16,-1 0 4 0,-2 0 8 0,0 1 10 0,0-1 12 0,2 2 13 16,-3-3 17-16,2 2 15 0,-1 1 14 0,0-2 13 0,1 2 11 0,1-1 12 15,2 0 13-15,-3 4 7 0,3-4 4 0,1 2 5 0,2 2 1 0,0 0 0 0,0 0 2 16,0 0 5-16,0 0 7 0,0 3 8 0,2 0 8 0,-1 1 10 0,-1 3 6 15,2 0 7-15,-1 1 4 0,2 2 3 0,-1 0 6 0,-1 1 7 0,-1 3 9 16,2 0 7-16,-1 2 8 0,-1-1 4 0,0 1 2 0,0 1 0 0,0 0 1 0,-1 1-1 16,-1 1 0-16,2-2-1 0,-1 2-3 0,1-1 1 0,-5 3 3 0,4-3-4 15,-1-1-4-15,-1 2-5 0,1-1-5 0,1-1-8 0,-3 1-9 0,1-2-9 16,2-1-7-16,-3 1-11 0,1-2-11 0,2-1-7 0,1-2-4 0,-2-1-9 16,-1-1-10-16,2 0-8 0,-1-3-4 0,2-3-11 0,-2 2-12 0,2-1-12 15,0-4-12-15,0 0-13 0,0 0-12 0,0 0-14 0,2-4-10 0,-2 1-15 16,0-2-15-16,2 0-10 0,-1-4-5 0,-1-1-5 0,0 3-1 0,0-6 6 0,0 1 8 15,-1 1 11-15,-1-2 12 0,0 2 12 0,1-3 11 0,-2 2 13 0,-2 2 15 16,2-1 15-16,-4 0 19 0,2 4 14 0,-4 0 14 0,3 0 8 0,-2 3 8 16,0-2 4-16,-1 4 3 0,-3-1 5 0,3 3 5 0,-4 0 5 0,4 2 2 0,-5 1 7 15,2-2 3-15,0 4 3 0,-2-1 0 0,1 1-3 0,-3 0-4 16,3 1-3-16,-1 1-1 0,3 0-2 0,-2 0-2 0,-1 1-2 0,1 0-7 0,1-1-3 16,3 1-3-16,-3 0-5 0,2 1-4 0,1-3-6 0,1 3-1 0,4-2-6 15,-4-2-6-15,3 0-12 0,0 0-14 0,2-1-21 0,2-2-22 0,1 1-27 0,0-3-24 16,0 0-20-16,0 0-19 0,1 0-14 0,2-5-13 0,2 2-12 15,2-2-14-15,0-1-11 0,3-1-10 0,0-1-2 0,0-2 2 0,3 2 14 16,3-4 19-16,-3 1 22 0,-1 2 23 0,6-1 25 0,-6 0 26 0,6 2 24 16,-6 0 23-16,2 4 20 0,1-3 20 0,-3 3 22 0,1 4 23 0,-2-3 22 15,3 1 20-15,-2 4 18 0,-2 1 17 0,0-1 12 0,0 0 13 0,0 3 6 0,0 0 2 16,0 1 2-16,-2 3 3 0,2-1 0 0,-2 1 1 0,0 2-1 0,2-1-4 16,-2 2-5-16,0 0-7 0,-2-1-9 0,3 1-11 0,-2 1-11 0,-1-1-11 15,2-1-11-15,1 1-12 0,-1 0-12 0,0 0-12 0,0-3-16 0,1 0-15 0,0 1-26 16,0-3-29-16,2 0-31 0,-1-2-28 0,1-5-29 0,3 3-29 0,-1-3-25 15,1-3-25-15,0-1-10 0,3-2-4 0,-2-3-2 0,2-3 0 0,1 1 5 16,-1-3 9-16,-3-1 17 0,3-1 24 0,-1-3 24 0,0 1 25 0,-2-2 28 16</inkml:trace>
  <inkml:trace contextRef="#ctx0" brushRef="#br0" timeOffset="1676.21">21466 14023 73 0,'-1'7'110'0,"-3"-1"12"0,3-1 9 0,-3 1 3 15,3-3 5-15,-1 1 0 0,2-2 1 0,2 2 0 0,-1-3-1 0,4 3 1 16,-1 0 1-16,2-3-27 0,0 2-40 0,3 1-17 0,1-3-4 0,1 3-3 16,3-3 1-16,-2 1 3 0,2 0 6 0,-2-2 6 0,4-2 7 0,-2 0 3 15,-1-1 4-15,4 1 1 0,-4-1-2 0,3-2-1 0,-2 0-5 0,0 0-7 16,1-1-7-16,0 1-10 0,0-4-10 0,0 2-7 0,-2 1-9 0,1-3-7 15,-1 3-5-15,-2-3-5 0,0 1-3 0,-1 0-4 0,-2 1-4 0,-1-1-11 16,0-1-11-16,-2 2-13 0,-2-2-12 0,-2 2-13 0,-1-1-12 0,0 0-14 0,-1-2-13 16,-1 1-14-16,-3-1-15 0,0 1-14 0,-2 0-15 0,1 0-17 0,-3-2-17 0,0 0 1 15,-2 2 4-15,0-2 11 0,0-2 10 0,-2 2 14 0,0 1 13 0,1-2 13 16,-1 2 12-16,4-2 24 0,-4 2 26 0,5 2 31 0,0 0 32 0,-1 1 29 16,3 0 28-16,-1 0 15 0,6 2 11 0,-4 3 4 0,3-2 4 0,0 3 1 15,2 1 1-15,0 0 1 0,0 0 3 0,0 0-2 0,2 3-2 0,0 1-8 0,-1 1-6 0,3 2 0 16,-3 3 3-16,2 0 6 0,1 3 3 0,0 2 6 0,1 1 8 0,-1 2 9 15,-2 2 9-15,1 1 9 0,2 1 7 0,-2 3 4 16,1 1-3-16,-1 0 0 0,-2 0-3 0,3 3-1 0,-2-1-3 0,0 3 0 0,-2 0 0 16,2 0-2-16,-2 3 4 0,-2 0-3 0,0-1-3 0,0 0 0 0,-2 2 0 15,3 0 5-15,-2 0 4 0,-1-1-2 0,1-1-3 0,0-1-3 0,-2-3-5 0,2 0-6 16,0-2-8-16,-3-1-7 0,3-1-7 0,-1-2-5 0,1 0-3 16,2-4-10-16,-3 0-10 0,3-3-17 0,-1-1-18 0,0-1-7 0,1-2-3 0,-1 1-2 15,2-5-5-15,-1 0-1 0,1-1 1 0,0-3-3 0,0 0-3 0,-3-1-7 16,3-3-8-16,0 0-19 0,0 0-25 0,-3-1-27 0,0-1-28 0,-1-2-31 15,1 0-36-15,0-3-32 0,-2-1-35 0,-1-2-28 0,-2-1-25 0,2-1-19 16,-1-4-16-16,-1 1-16 0,-1-2-11 0,-1 0 0 0,1-1 9 0,-4 0 22 16,2 0 30-16,2-1 30 0,-4 3 32 0,2 1 33 0,-3 0 31 0,3 1 27 0,-1 3 25 15,0 2 20-15,4 0 16 0</inkml:trace>
  <inkml:trace contextRef="#ctx0" brushRef="#br0" timeOffset="1800.21">21413 14470 46 0,'-5'-4'64'0,"3"3"6"0,0 0 4 0,2 1 4 0,0 0 6 0,0-4 5 16,2 0 7-16,1 3 9 0,1-2 6 0,5 0 7 0,-1 0-8 0,0 2-14 0,3-1-11 15,1 0-10-15,0-3-1 0,1 2 0 0,0 0-3 0,1-3 1 16,1 2-6-16,-1 1-4 0,0-4-9 0,1 1-8 0,0-3-8 0,1 0-6 0,1 1-11 15,-2-2-12-15,1-1-18 0,1 1-18 0,-3-2-25 0,3-3-25 0,-1 1-25 16,2 0-27-16,-4-1-11 0,2-4-5 0,-2 3-2 0,0 0 0 0,-1-5 0 16,-2 2-1-16,0-2 2 0,-1-1 8 0,-2-1 12 0,1-4 17 0,-3 1 19 15</inkml:trace>
  <inkml:trace contextRef="#ctx0" brushRef="#br0" timeOffset="2498.57">22127 13528 20 0,'8'7'79'0,"-3"0"5"0,-1-2 3 0,0-1 1 0,1 1-2 0,-1-1 2 16,2 0-1-16,1-1 1 0,-3 0 0 0,1 2 0 0,3-1 0 0,0 0-23 16,-2 2-32-16,2-3-16 0,0 2-7 0,0 0-1 0,-2-2-1 0,1 3 0 15,-1-4 2-15,2 3 1 0,-4-1 1 0,1-1-1 0,0 0 1 0,-2 0 0 16,2 2-2-16,0 1 2 0,-1-3 2 0,1 1-2 0,-2 1-1 0,1-2-2 16,-1 0-3-16,0 0-2 0,0 1-2 0,-1-1 1 0,-1-1 0 0,-1-1-1 15,2 1-1-15,-2-2 2 0,0 0 2 0,0 0 3 0,0 0 2 0,0 2 2 16,-2 1 3-16,-1 0 3 0,-2-1 4 0,1 4 2 0,-4-4 2 0,-2 4 4 0,1 0 3 15,-3 0 4-15,0 1 2 0,1 3 5 0,0-1 1 0,-3 1 3 0,1 0 0 0,1-1 5 0,0 2 2 16,1-3 2-16,-1 4 0 0,2-4-2 0,-1 0 1 16,3 0-3-16,0 1-2 0,2-1-3 0,-1-1-2 0,1 0-3 0,3 0-5 0,0-3-4 15,1 1-7-15,1-1-4 0,1 1-3 0,1-1-2 0,-1-3 0 0,4 1-1 16,-3 2 2-16,2-2-3 0,3 0 1 0,-1 1 1 0,2-1 4 0,-3 2 2 16,4-4 2-16,0 0 1 0,2 2 2 0,-2-2-1 0,1 0 0 0,4 0-1 15,0-2-3-15,-1 2-2 0,-1-4-3 0,5 0 0 0,-3 1 0 0,-1-1-4 16,2 0-1-16,1 3-5 0,-1-5-1 0,0 3-2 0,0 1-3 0,-3 0-4 15,1-1-3-15,0 1 0 0,-2 0 2 0,-2 2 3 0,1 0 1 0,-3 0-1 16,1 0 0-16,-4 0 0 0,0 0 0 0,-1 2 2 0,-2-2 1 0,1 4 3 0,-1-4 4 16,-3 5 5-16,2-2 3 0,-4 4 0 0,-2-1 0 0,-1 3 1 0,-2 0-2 15,-2 4 0-15,-2 0-2 0,-2 0-1 0,-1 3-1 0,-1-2-1 0,0 3-3 16,-2-1-2-16,2 3-5 0,-3-1-1 0,0 0-1 0,1-1 2 0,0 1 6 0,3 0 4 16,0-1 3-16,3 0 5 0,0-2 3 0,4-1 1 0,0-2 1 0,1 1 1 15,6-4 0-15,0 1 1 0,1 0 2 0,4-1 0 0,0-2 2 0,-1 1-4 16,4-1-4-16,1-2-3 0,0 1-5 0,2 1 1 0,0-4-1 0,3 1 4 15,0-1 1-15,1-2 0 0,2-1 0 0,-1 0 1 0,2 0 0 0,1-4-1 16,1 2 1-16,-1-3-1 0,2 1-2 0,-1-1-2 0,-1-2 0 0,3 1-3 16,-5 0-4-16,2-2-3 0,-2 0 0 0,-3 1 0 0,2-1-2 0,-4 2-2 0,-1-3-2 15,1 3-3-15,-4-2 0 0,2 0-8 0,-6 1-7 0,3 1-11 0,-4 0-12 16,0-1-15-16,-4 1-15 0,1 0-18 0,-2 1-17 0,0-1-17 0,-4-1-13 16,1 2-10-16,-3 0-10 0,-1 0-8 0,-1 0-1 0,-3 0 3 0,2 1 7 15,-3 1 7-15,1 1 11 0,-2-1 16 0,2 2 15 0,-1 1 20 0,1 0 18 0,1 1 16 16,0 2 13-16,1-3 17 0,1 2 12 0,4 1 11 0,-4-1 8 0,5 2 8 15,0 0 4-15,3 0 9 0,-2 1 9 0,2 2 11 0,0-1 8 0,0 1 11 16,2 1 11-16,-2 2 10 0,-1 3 10 0,3-2 9 0,-2 1 7 0,2 1 9 16,-2 2 10-16,0 0 9 0,1 2 10 0,-4 1 9 0,3-1 9 0,-1 4 4 15,-1-2 6-15,-2 2 0 0,1 1 0 0,-1-2-6 0,-4 1-5 0,4 2-7 16,-6 0-10-16,3-2-8 0,1 2-10 0,-3-1-13 0,1-2-12 0,1 2-18 0,-1-2-15 16,1 0-15-16,3 0-15 0,0-2-16 0,1 0-19 0,1 1-33 0,1-3-44 15,0 2-54-15,3 0-60 0,-2-4-64 0,3 1-63 0,2-1-42 16,0-1-32-16,2-1-15 0,1-1-7 0,0-4-5 0,2-2-1 0,1-3 4 0,2-2 6 15,0-5 30-15,3-2 37 0,0-3 52 0,2-5 58 0,4-4 59 0</inkml:trace>
  <inkml:trace contextRef="#ctx0" brushRef="#br0" timeOffset="2657.13">22652 14584 106 0,'14'6'231'16,"-3"0"45"-16,0-1 42 0,-4 3 41 0,-3-4 22 0,-2 0 9 0,0 1 5 15,-1-2 3-15,-1-1 1 0,2 2 3 0,-1-2-2 0,1 1-1 0,0-3-69 16,-1 6-103-16,-1-3-60 0,5 3-47 0,-5-2-50 0,1 4-52 0,2 3-55 0,-1-2-56 15,0 2-66-15,-1 1-69 0,2 4-65 0,1-2-59 0,1 3-27 0,-1 1-10 16,2 1-5-16,1 0-4 0,1 0-1 0,-3 1 3 0,4 1 7 0,-5-3 11 16,1-1 36-16,-2 0 45 0,-1-1 62 0,0-3 69 0</inkml:trace>
  <inkml:trace contextRef="#ctx0" brushRef="#br0" timeOffset="4342.09">18724 13496 49 0,'-1'-11'108'0,"-4"3"12"0,0-2 11 0,2 1 8 16,-3 1 11-16,1 2 9 0,2-3 13 0,-2 4 6 0,4-2 11 0,-3 0 3 15,1 4 4-15,2-2-24 0,1 1-37 0,0 4-23 0,0 0-15 0,0-1-11 16,0 1-4-16,1-1-3 0,1-1-3 0,1 2-2 0,0 2-5 0,0-2-3 15,2 1-6-15,-1 0-4 0,3 2-3 0,-2-2 0 0,1 3-2 0,1-1 0 16,-1-2-1-16,3 4-5 0,-1-1-6 0,0 1-6 0,0-1-5 0,3 1-10 0,-3 0-7 16,2 0-4-16,1 0 0 0,-2-1-4 0,-1 1-1 0,5 0-13 0,-5 0-15 15,-2-1-25-15,2 0-26 0,0 0-23 0,-2-1-21 0,0 1-20 0,-1 0-22 16,0-4-26-16,-2 3-23 0,-3-3-18 0,6 2-13 0,-4 2-6 0,-2-4 0 0,1 5 9 16,-2 0 15-16,-1 2 22 0,-1-1 26 0,-3 3 24 0,1-1 23 0,0 0 21 15,-3 3 21-15</inkml:trace>
  <inkml:trace contextRef="#ctx0" brushRef="#br0" timeOffset="4798.68">18751 13654 63 0,'-17'11'90'0,"-1"-1"10"15,3 0 7-15,-1 0 8 0,0 1 6 0,5-2 5 0,3 0 5 0,0-3 7 16,4 1 2-16,2-2-2 0,0-1-4 0,-1-1-18 0,3 1-22 0,3-2-15 16,-1 0-11-16,1 1-4 0,0-1-4 0,2-2 2 0,1 1 1 0,2-1 1 0,-1 0-1 15,2-1 2-15,0-1 4 0,3-1 1 0,2-1 2 0,-3-1-1 0,2 3-1 16,2-6-3-16,-2 3-1 0,1 0-6 0,1-1-3 0,-1-1-7 16,-2 2-6-16,0-1-6 0,2 1-8 0,-3-1-6 0,0 1-8 0,-2 2-5 0,-1-2-5 15,0 2-2-15,-2 1-3 0,1 2 1 0,-4-2 2 0,-2 2-2 0,1 2 0 16,0 0 1-16,-4 3 0 0,2-2 1 0,-3 3 4 0,0 2 0 0,-2-1 0 15,-3 2 0-15,0 2 0 0,0 3 0 0,-1 3 0 0,-4-3 0 0,0 4-1 0,-4 1 1 16,1 1 1-16,1 1 0 0,-5 0 0 0,0 1 3 0,0 1 2 0,-1-1 5 16,-1 2 5-16,-2 2 5 0,2-1 4 0,1-1 5 0,-1 0 4 0,0 3 2 15,4-3 5-15,-2-1 4 0,1 3 1 0,2-2 0 0,0-1 1 0,0 1-4 16,0-5-3-16,4 3-4 0,-1-2-7 0,2-2-4 0,2 1-5 0,-1-5-3 0,3 1-4 0,3-1-4 0,-1-2-9 0,3-3-3 16,-2-1-5-16,5-1-8 15,0-3-9-15,0 1-13 0,5-4-15 0,-2-1-14 0,0 0-12 0,4-1-11 0,-1-4-13 16,2 0-11-16,3-2-9 0,-2-1-10 0,5-3-8 0,-1-2-7 0,0-2-2 15,3 1 5-15,0-5 5 0,2 1 9 0,0-2 12 0,-1 2 12 0,0-4 13 16,0 3 12-16,1 0 10 0,-2 0 12 0,3 1 10 0,-3 1 12 0,-2 1 11 0,1 4 6 16,0 0 4-16,-3 0 4 0,0 5 3 0,-3-2 5 0,0 4 4 0,0 0 5 15,-5 3 4-15,1 1 3 0,-1 2 4 0,-1 1 6 0,-2 4 3 0,-1 3 5 16,-3 0 3-16,2 3 3 0,-3 3 2 0,-1 4 4 0,-2-1 1 0,1 4 4 16,-3 1-2-16,0 0 1 0,-2 4 0 0,1-2 1 0,1 1 4 0,-3 2-2 15,2-1 0-15,0-3-1 0,-2 3 1 0,2-3-1 0,1 4-2 0,-2-5-2 16,3 0-4-16,0 1-3 0,1-5-2 0,-2 1-5 0,4-2-3 0,1 0-6 0,-1-4-5 15,1-1-3-15,1 2-6 0,3-6-9 0,-1 0-13 0,1-4-18 0,1 3-22 16,-1-5-17-16,3-1-22 0,1-1-18 0,1-2-17 0,-2-1-18 0,3-5-20 16,-1 0-27-16,4-1-30 0,-1-4-13 0,3-1-8 0,2-2 3 0,0-3 8 15,2-3 15-15,0-1 19 0,2-4 20 0,1 2 20 0,0-1 17 0,3-3 16 0,-4 1 20 16</inkml:trace>
  <inkml:trace contextRef="#ctx0" brushRef="#br0" timeOffset="5093.66">18996 14138 58 0,'13'-16'100'0,"1"-3"14"0,-3 4 12 0,-3 2 13 0,0 1 14 0,-5 0 13 16,0 5 15-16,1-1 12 0,-4 2 9 0,-2 1 6 0,0-1 0 0,-1 5-18 15,-3 0-30-15,1-1-18 0,-3 4-14 0,0-1-12 0,0 0-12 0,-2 3-14 16,-2 0-12-16,0 2-14 0,-1 1-16 0,0 2-11 0,-2-2-9 0,0 4-8 0,1-3-8 16,-2 4-4-16,-1-3-5 0,3 3 0 0,-2 0-1 0,2-2-1 0,0 2-2 15,-1-2-2-15,3 0-4 0,1-1-4 0,-1 2-8 0,2-2-3 0,2 0-3 16,-1-2-3-16,2-1-2 0,2 1-3 0,0-1-1 0,4-1-3 0,-1-3-2 0,2 3-3 16,2-1 2-16,1 0 3 0,0-4 3 0,5 4 7 0,-4-3 5 15,5 2 5-15,0 0 4 0,0-2 3 0,3 1 5 0,-3 2 8 0,4-2 10 0,-1 1 9 16,1 1 7-16,0 1 5 0,-1 0 7 0,2 0 6 0,-2 0 6 0,2 0 5 15,-3 0 5-15,0 2 3 0,1 0-1 0,-2-3 3 0,1 4-2 0,0-3-2 16,0 1-9-16,-3-1-5 0,3 2-7 0,-3-2-7 0,0 0-4 0,1-1-8 16,-2 2-5-16,-1-1-6 0,2-1-5 0,0 0-4 0,-2 1-3 0,2-3-8 15,-3-1-9-15,2 1-13 0,0-2-13 0,-1-2-17 0,-1 1-19 0,2-5-19 16,-2 1-21-16,1-1-19 0,1-3-21 0,-2-2-19 0,2-1-21 0,-1-2-22 0,3-1-20 16,-2-2-4-16,-1-3 3 0,2 0 9 0,0-2 12 0,-4 0 17 0,3-1 18 0,-4 0 21 15,2-2 21-15,-2-2 19 0,-3 3 21 0,2-2 20 0</inkml:trace>
  <inkml:trace contextRef="#ctx0" brushRef="#br0" timeOffset="5390.66">19189 13820 11 0,'0'-8'95'0,"-1"3"15"16,-1-2 12-16,2 4 10 0,-1-1 7 0,1 4 7 0,0-1 5 0,0 1 1 16,0 0 0-16,0 0 1 0,-2-3 1 0,2 3-14 0,0 0-23 0,2 0-15 15,1 0-13-15,2 0-4 0,-4 0-2 0,6 0 3 0,-1 0 2 0,2 0 4 16,0 0 6-16,1 0 5 0,2 0 8 0,-1 0 7 0,2-3 4 0,-1 2 0 16,4 1-4-16,0-1-1 0,0-1-4 0,0 0-1 0,3 1-3 0,-1-3 1 15,4 3 2-15,-4-3-2 0,2 0-5 0,0 4-2 0,0-4-4 0,1 0-1 0,-2 1-4 16,3 1 0-16,-3-2-5 0,-2 2-4 0,2 1-5 0,-2 1-9 0,-2-3-7 15,-3 3-9-15,0 0-12 0,0 0-9 0,-3 3-5 0,-2-2-6 0,-1-1-2 16,3 2-3-16,-7 2-5 0,2 0-1 0,-3 1 0 0,0-1 1 0,0 4-1 0,-3-2 0 16,-3 3 0-16,3 0 0 0,-3 1-4 0,-1 2 1 0,-2 2 3 0,-2-3-4 15,0 4-2-15,-1-2-1 0,-2 0-1 0,2 2-1 0,-6-2-4 0,5-1-1 16,-4 2 0-16,3-2-5 0,-2-3-9 0,2 2-12 0,-2-3-17 0,3 0-20 16,-1-1-26-16,3-4-23 0,0 2-19 0,0-3-26 0,2 0-26 0,1-4-25 15,-2 0-23-15,6-1-21 0,-1-2-20 0,2-2-14 0,-1-1-11 0,1 0-6 16,1-1-1-16,1-2 7 0,-1-4 9 0,2 2 17 0,0-2 17 0,-1-2 25 0,1-2 28 15,0-1 24-15,0 1 26 0,0-5 20 0,-3 3 19 0,1-2 20 0,2-1 17 16</inkml:trace>
  <inkml:trace contextRef="#ctx0" brushRef="#br0" timeOffset="5817.44">19376 13564 35 0,'3'-6'83'15,"-3"4"11"-15,2-3 12 0,-2 5 5 0,0 0 5 0,0 0 1 0,-2 0 2 16,1 5 0-16,-3-5 1 0,1 4-5 0,2 1-5 0,-3 0-15 0,3 1-18 0,-3 3-13 16,1 1-11-16,-3 0-5 0,2 3-4 0,-1 0-1 0,0 3 1 0,-2-1 1 15,3 0 6-15,-4 1 4 0,0 2 7 0,3 1 3 0,-3-2 7 0,1 2 2 16,0 1 3-16,-1 1 1 0,0-2-1 0,-1 1-2 0,1 2-5 0,2 0 1 15,-2 0 0-15,-2-1-1 0,2 2 2 0,0-4-4 0,2 2-2 0,-2-2-4 16,0 2-1-16,2-3-4 0,-1 0-4 0,0-2-3 0,2 1-3 0,0-2-4 0,2-2-3 16,0 1-4-16,0-3-3 0,-1 2-4 0,4-5-5 0,-1-1-2 15,1 1-4-15,0-4-3 0,1 2-5 0,-1-3-3 0,2 0-2 0,1-1-1 0,2-1 1 16,-2-1-2-16,2 0 1 0,3 0-2 0,-2-1 0 0,2-3-1 0,2 1 1 16,1-2-1-16,0-1-4 0,0-2 1 0,5 1 2 0,-2-1-1 0,2-3 1 0,-2 1-1 0,5-2 0 0,0 1 1 0,-2-1 2 0,0 0 0 0,1 0 2 31,1-1-2-31,-3 2 0 0,1-1 2 0,2 2 3 0,-5 1-1 0,2 0-4 0,-2 0 1 15,-1 3 0-15,1-1 2 0,-1 0-1 0,-1 4 1 0,-2-2-3 0,0 2 1 16,1 0-1-16,-5-1 2 0,0 4 0 0,-1-1 1 0,0 1-2 0,1 0 4 16,-3 0 1-16,0 0 3 0,1 1 1 0,-4-1 2 0,1 1 3 0,-1 3 4 15,2-2 8-15,-1 1 8 0,-1 2 10 0,0-2 8 0,-1 4 9 0,-1 0 10 16,1 0 5-16,-4 4 8 0,2 0 5 0,-5 2 7 0,2 2 2 0,-2-1 3 0,-2 1 1 16,-1 2-3-16,0 1-7 0,-3 1-7 0,1 0-9 0,0 0-11 0,-2 1-9 15,0 1-9-15,-2-2-9 0,-2 0-7 0,2 4-5 0,-2-4-4 0,1 4-6 16,-1-4-3-16,-3 3-5 0,3-2-2 0,-3 2-2 0,2-3 0 0,0 1 3 0,0-1-2 15,0-1-2-15,2-1 1 0,-1 0 2 0,1-2-1 0,1-2-6 0,3 0-10 16,2-3-12-16,0 1-28 0,3-5-35 0,0 0-36 0,0 0-35 0,5-4-43 16,-3-1-42-16,1-2-35 0,3-5-33 0,2 2-33 0,1-5-35 0,0-3-14 15,0-1-5-15,4-4 4 0,2-1 11 0,1 0 26 0,1-4 35 0,3-2 36 16,1 1 37-16,0 0 41 0,3-2 41 0,0 3 35 0</inkml:trace>
  <inkml:trace contextRef="#ctx0" brushRef="#br0" timeOffset="5953.43">19316 14238 21 0,'17'-5'101'0,"-1"0"16"0,0 3 16 0,-2-1 21 0,2 3 17 0,-3 0 17 16,1 3 14-16,-2 2 15 0,1-3 15 0,0 5 13 0,0 2 5 0,-1-1 5 15,2 4-21-15,0 1-26 0,1 2-20 0,0-1-12 0,1 4-17 0,2 0-17 16,-2 1-17-16,-1 1-18 0,3 2-13 0,1 3-16 0,-2-2-17 0,2 3-14 0,1 0-24 16,-2 1-27-16,3 0-39 0,-1 1-46 0,-1-1-45 0,3-1-47 0,-1 1-41 15,0-3-41-15,0 4-18 0,0-2-9 0,-2-3-3 0,2 3-1 0,-3-1 2 16,2-1 1-16,-5-1 9 0,1-2 13 0,-2 1 31 0,-3-4 39 0,1 0 43 16</inkml:trace>
  <inkml:trace contextRef="#ctx0" brushRef="#br0" timeOffset="6074.67">20423 14990 240 0,'8'5'354'0,"-1"1"60"0,-4 0 28 0,-3-1 11 0,-3-1 5 0,-3 0 2 16,3-1-16-16,-2 1-22 0,0 1-41 0,2-2-49 0,2 0-62 0,1 0-66 15,0-3-179-15,1 7-229 0,4 1-121 0,-2 0-76 0,2 2-34 0,-2-3-15 16,2 4-7-16,-5-3-1 0,-2 0 14 0,-2 0 21 0,1-3 41 0,-6-3 49 0,1 0 62 16,-1-4 67-16</inkml:trace>
  <inkml:trace contextRef="#ctx0" brushRef="#br0" timeOffset="7185.53">20037 17002 46 0,'3'-14'204'0,"0"5"48"0,-1-4 30 0,-4 2 14 16,0-1 8-16,-2-1 4 0,-4 0 2 0,2 1 5 0,-2 1 6 0,-2-2 5 0,-1 1 6 16,3 3-12-16,0-2-21 0,1 4-67 0,0-1-89 0,1 3-41 15,1 2-24-15,0-1-6 0,0 0-2 0,1 3-1 0,-1 1-4 0,0 1-1 0,1 1-6 16,-1 1-5-16,-2 3-5 0,1 0-6 0,2 3-5 0,-5-1-3 0,5 5 2 16,-3 2-4-16,1 2-8 0,2 3-5 0,-3 5-8 0,5 2-4 0,-1 1-3 15,3 4 1-15,0 2 1 0,2 2 1 0,-1 0 1 0,4 3 1 0,0 0 0 0,4 2-1 16,-1-2-4-16,4 3-1 0,-2-2 2 0,3 0 3 0,3 0 2 0,-2-3 4 15,3-1 2-15,-1-1 0 0,3-3-4 0,-1-4 0 0,2-1-1 0,2-5 3 16,-1-2 4-16,1-4 2 0,3-2 4 0,1-6 4 0,-1-1 0 0,2-6 2 16,3-2 1-16,0-5 2 0,0-2 6 0,2-4 1 0,-1-3 2 0,3-4-2 15,0-3 0-15,-1-3 1 0,0-2-1 0,1-4-1 0,-1-1-1 0,-1-3-4 0,-1-2-4 16,-2 0-1-16,-3-3 1 0,1 0-2 0,-3-1-4 0,-3-1-1 0,-2-1 3 16,-3 0 0-16,-2 1 0 0,-5 1 2 0,-2-2 0 0,-2 2 4 0,-4 1 3 15,-1 2 4-15,-3 1 4 0,-4 2 1 0,-4 4 0 0,-1 0 1 0,-3 4 0 0,-3 2-1 16,-6 4-1-16,1 5-3 0,-5-2-2 0,0 7-4 0,-4 4-4 0,-1 2-4 15,0 5-6-15,-2 3-5 0,-3 3-6 0,3 3-7 0,-1 2-10 0,1 4-19 0,2 1-23 16,1 2-41-16,2 1-53 0,3 1-76 0,2 1-93 0,3-1-72 16,8 2-66-16,-2-2-30 0,5 1-13 0,3-4-5 0,1-1-2 0,1-2 2 15,3-3 8-15,0-2 14 0,0-4 22 0,3-5 40 0,0 0 52 0,-3-1 79 16,-2-3 93-16</inkml:trace>
  <inkml:trace contextRef="#ctx0" brushRef="#br0" timeOffset="9280.53">21061 16992 40 0,'-8'6'139'15,"-1"-1"17"-15,1-1 6 0,0-1 3 0,0-1 0 0,1-2 2 0,0 0-1 16,1 0 1-16,1-2 1 0,0 2 0 0,1 0-2 0,0-2-3 0,4 2-39 16,0 0-53-16,0 0-25 0,0 0-8 0,0 0 3 0,0 0 6 0,0 0 12 15,4-1 9-15,0-1 12 0,1 0 9 0,1 2 12 0,1-1 14 0,2-3 13 0,4 3 12 16,-2-3 10-16,4-1 11 0,2 1 10 0,1-1 10 0,3 0 1 0,0-3 1 16,2 3-7-16,2-4-11 0,2-1-6 0,2 0-8 0,1-2-11 0,3-2-9 0,0 2-15 15,5-4-15-15,2 0-15 0,4-2-17 0,0 0-17 0,5-2-17 0,1-2-11 16,2 0-9-16,1-3-6 0,1 2-2 0,2 0 0 0,-3-3 0 0,4 0 1 15,-2 3 0-15,-2-3 3 0,2 1 6 0,0 1 5 0,-3 0 4 0,-1 1 4 16,0 1 3-16,-4 0 5 0,0 2 2 0,-4 0 6 0,1 2 6 0,-2 1 0 16,-4 1-3-16,-1 0 0 0,-2 1 0 0,-2 2-1 0,-3 0-5 0,-1 0-1 0,-2 0-4 0,-3 3-3 15,-2-1-4-15,-2 1-1 0,-1 0-2 0,-1 1-4 16,-2 3-7-16,-1-3-3 0,-4 3 0 0,2-1-2 0,-4 2-4 0,0 2-1 0,-2-2 0 16,-2 2 0-16,0 1-3 0,-4 0 0 0,1-1 0 0,-2 3-5 0,0 0-5 15,0 0-7-15,-2-2-7 0,-3 0-19 0,1 1-27 0,-5-2-34 0,0 3-38 0,-2-2-43 16,-4 0-42-16,-1 1-49 0,-5-1-52 0,-2 1-50 0,-4-2-51 0,-2 3-24 15,-1 3-11-15,-1-2-1 0,-4 1 6 0,-2 1 17 0,-1 1 25 0,-3-3 33 16,-1 2 42-16,-1 1 40 0,-3-3 43 0,2 1 46 0,-4-2 54 0</inkml:trace>
  <inkml:trace contextRef="#ctx0" brushRef="#br0" timeOffset="9624.52">21443 16294 113 0,'-12'8'224'0,"-2"0"28"0,1-5 11 0,-1 1 5 0,0-4 1 0,0-2 5 15,1-1 0-15,0-3-2 0,3 2 2 0,0-1 3 0,2-1 3 0,1 1 2 16,3 1-68-16,-2 0-100 0,4 1-47 0,1-1-20 0,-1 4-2 0,2 0 8 0,0 0 11 16,0 0 13-16,-2 0 13 0,2 0 16 0,-4 0 10 0,0 2 9 0,-1 3 4 15,1 0 3-15,-5 2 1 0,1 3-2 0,-4 2 0 0,-2-1-2 0,1 6-11 16,-2 0-13-16,-3 1-15 0,1 2-16 0,-1 3-12 0,-2 3-13 0,0-2-10 16,-1 3-9-16,-1 1-4 0,-2 1-2 0,2-2 1 0,3 1 0 0,-2 0 1 15,-1-1-1-15,6-1 3 0,-2 0 3 0,3 0 2 0,1-2 2 0,1 0-3 16,5-1-1-16,-2 0-3 0,3 0 0 0,4-2-2 0,0 1-4 0,3 0-4 0,0-1-1 15,1 0-3-15,2-1-3 0,4 1 0 0,-1-3-2 0,3 3 0 0,0-3 0 16,0-2 1-16,5 2 2 0,-1-2 4 0,3-1 3 0,-2-2 3 0,3-2 3 16,2-1 1-16,0-1 1 0,5 0 1 0,0-3 2 0,1-2 2 0,4-3 1 0,1 0 1 15,1-2-2-15,3-2-1 0,-1-1-1 0,3 0-4 0,0-4-4 0,1 2-3 16,1-3-4-16,0-2-3 0,1 1-5 0,-1-2-11 0,2 3-13 0,-4-1-20 16,3-1-21-16,-4 1-37 0,2 3-44 0,-6-2-54 0,2 0-56 0,-3 1-61 15,0 2-62-15,-1-3-50 0,-2 3-42 0,-1-2-19 0,1 0-6 0,-1 2 3 16,1-3 10-16,-2-1 15 0,0 2 20 0,0-2 37 0,1 1 45 0,-4-4 52 15,3 0 57-15,1 0 61 0,-3-4 62 0</inkml:trace>
  <inkml:trace contextRef="#ctx0" brushRef="#br0" timeOffset="10110.62">23586 15874 95 0,'-9'1'180'0,"-5"3"31"0,2-3 20 0,0 0 11 0,2-1 10 0,-1 0 5 0,1-1 4 16,1 1 3-16,1-1 4 0,-1-1 2 0,3 0 0 0,-1 1-30 0,3 1-43 15,0 0-51-15,1 1-53 0,2 3-23 0,-3-2-13 0,2 6 7 0,0-2 7 0,0 4 27 16,1 2 29-16,-2 3 19 0,-1 3 11 0,1 2 9 0,0 2 5 0,0 1 5 15,-2 4 6-15,-1-1 3 0,1 2 1 0,-1 3-6 0,1-3-9 0,2 2-16 16,-4 0-15-16,3-1-30 0,2 0-34 0,-1 0-21 0,2-2-13 0,1 1-11 16,0-2-9-16,1-1-3 0,2-1-5 0,2-1-3 0,-1-3-4 0,1 0 1 15,2-3 1-15,1-1 1 0,2-3 1 0,0-2 0 0,1-2 2 0,2-2 3 16,1-1 1-16,2-5 1 0,2 0 5 0,0-2 0 0,4-2 0 0,-1-4 0 16,1-2-1-16,3 0-2 0,2-2-1 0,2-5-1 0,-4 0 0 0,5-2 0 15,-3-1 2-15,3-4-1 0,-1 0-5 0,1-3-1 0,-4-4-1 0,1 2-2 16,-2-4-2-16,1-2 0 0,-4-2 3 0,2-1-1 0,-2 1 2 0,-3-3 0 0,1-3 0 0,-2 3-1 15,-2-2-2-15,-1-3 3 0,-2 2 5 0,-2-3 2 0,0 0 2 16,-3 2 6-16,-1-3 6 0,-3 4 5 0,-2 0 6 0,-2 0 9 0,-2 2 8 0,-1 3 7 16,-3 4 3-16,-2 2 5 0,-8 0 4 0,3 5-1 0,-5 2-3 0,-3 4-4 15,-5 2-4-15,0 3-3 0,-8 3-8 0,1 4-10 0,-5 1-11 0,-3 4-14 16,-2 5-19-16,-2 0-19 0,0 6-22 0,-2 1-26 0,3 4-26 0,-4 1-34 16,5 5-41-16,2 1-62 0,4 0-78 0,0 3-93 0,6 0-103 0,1 0-45 15,1 4-18-15,7-2-3 0,1 1 4 0,2 2 12 0,2-4 14 0,1 0 19 0,3-3 22 16,-1-1 31-16,3-2 40 0,1 0 65 0,-2-7 78 0,4 1 96 0</inkml:trace>
  <inkml:trace contextRef="#ctx0" brushRef="#br0" timeOffset="18547.14">17309 16771 132 0,'0'17'169'0,"2"-3"15"0,-2-3 9 0,0-1 5 0,0-2 2 0,-2-2 2 0,2-1 2 16,0-5 1-16,0 2-1 0,0-2 1 0,0 0 0 0,4 1-37 0,0-1-54 15,6 1-36-15,-4 2-30 0,5-3-9 0,3 3 0 0,2-2 4 0,1 1 5 0,4 0 10 16,1 1 11-16,4-1 11 0,4 1 14 0,0 0 16 0,1 1 17 16,6-1 22-16,-1 0 24 0,5 2 11 0,0-2 3 0,2 2-2 0,3-1-1 0,-2 1-3 15,3 0-6-15,1-1-12 0,1 0-10 0,-1 2-15 0,0-2-13 0,1 0-14 16,1 1-16-16,-3 0-25 0,-1 0-26 0,-1 1-15 0,0-1-9 0,-3 3-5 16,0-3-4-16,-6 3-3 0,1-2-5 0,-3 1 1 0,-2 1 1 0,-2 0-1 0,-2-1-3 15,-2 1 0-15,-3-1 0 0,1 1-3 0,-5-1-1 0,2 1-8 0,-4-1-7 16,-3 0-24-16,-1-2-29 0,-1 0-31 0,-4 0-33 0,0-1-29 15,2-2-27-15,-7 2-26 0,2-3-23 0,-4 1-24 0,-1-2-26 0,0 0-20 0,-1-2-18 0,-4 2-19 16,-3-1-20-16,2-1 4 0,-4 0 17 0,1 0 26 0,-5-1 29 16,-1 1 28-16,-2-2 26 0,-1 0 25 0,1-1 27 0,-2 0 24 0,2-1 23 0,-2-2 25 15,1-3 22-15</inkml:trace>
  <inkml:trace contextRef="#ctx0" brushRef="#br0" timeOffset="18811.14">18561 16938 65 0,'-4'-10'85'0,"-1"2"9"0,4 1 6 16,1 3 8-16,1-1 9 0,4 1 9 0,-4 1 11 0,4 0 14 0,2-1 15 15,-1 2 15-15,2 0-2 0,4 2-12 0,0-3-4 0,2 1-1 0,0 1 3 16,2 1 4-16,1-2 4 0,0 1 5 0,1 1 2 0,4 0 3 0,-2 0 6 15,3 0 4-15,1 0 8 0,-2 1 7 0,1 1-1 0,0 1-5 0,0 0-8 16,2 1-7-16,1 1-10 0,-3-1-10 0,1 2-7 0,2 0-9 0,-3 0-10 0,1 0-7 16,1 3-13-16,-2 0-14 0,0-2-20 0,1 3-19 0,-1-2-14 0,-2 3-7 15,3-1-3-15,-1 0-4 0,-2-2-1 0,1 2-3 0,-1-2-1 0,1 1-2 16,-5-1-4-16,2-2-2 0,-3 3 0 0,3-2 1 0,-5-2 0 0,4 1-3 16,-6-1 0-16,1 0-1 0,-2 0-1 0,0 0-3 0,-2-2 0 0,1 2 2 0,-3-2-1 15,2 0-3-15,-5 0 3 0,0 1 0 0,-1-3-1 0,0 3-4 0,-3-2 1 16,0 0 1-16,-3 2 0 0,-4 1-1 0,0 0-1 0,-4 3-3 0,-2 0-2 15,-6 4-1-15,-5-1-7 0,-4 6-7 0,-4 2-14 0,-2 2-15 0,-8 2-27 16,-3 4-29-16,-3 1-47 0,-6 1-54 0,-2 2-60 0,-5 1-59 0,-2 0-58 16,-2 1-59-16,-3 0-32 0,0 0-21 0,-3-2-6 0,2 0 3 0,1 0 12 15,-2-4 12-15,3-3 23 0,-2 0 30 0,6-6 43 0,1-4 53 0,4-5 58 0,4-4 61 0,-2-5 60 16</inkml:trace>
  <inkml:trace contextRef="#ctx0" brushRef="#br0" timeOffset="19367.18">16445 16472 70 0,'0'0'103'0,"0"0"6"16,0 0 4-16,0 0 2 0,-2 0 1 0,-3 0 3 0,2 0 2 0,-3-2 5 16,1 0 3-16,-1 2 5 0,-1 0 1 0,2 0-28 0,1 0-44 0,-1 4-15 15,1-1-8-15,-1 0 1 0,0 2-1 0,0 1 1 0,0 1 3 0,-1 2 3 16,2 3 3-16,-3 1 5 0,1 2 0 0,1 4 4 0,-3 0 0 0,3 5 5 0,-1 3 3 15,1 1 2-15,0 4 0 0,1 1-1 0,0 4 1 0,0-1-4 0,4 4-1 16,0 0-4-16,0 2-6 0,2 1-6 0,2-1-9 0,-1 1-5 0,4 0-3 16,-1-1-6-16,0-1-4 0,5-1-2 0,-3 0-4 0,4-5-3 0,0 0-4 0,1-4 0 15,1-2 6-15,0-5 5 0,3-3 5 0,-1-3 10 0,5-6 8 0,0-1 7 16,2-5 4-16,1-4 10 0,3-2 8 0,1-3 11 0,2-4 9 0,2-2 17 16,3-3 17-16,-2-6 12 0,2 0 10 0,1-4 3 0,2-3-1 0,-2-4-4 15,2-3-6-15,0-1-4 0,0-3-6 0,-2-2-8 0,1-2-9 0,-2 1-9 16,-2-4-10-16,-2 0-12 0,-2 0-13 0,-4 1-10 0,-1-1-11 0,-3 1-4 15,-6 2-2-15,-2 1 1 0,-5 0 1 0,0 1 3 0,-7 2 2 0,-1-1 2 0,-1 1 3 16,-9 2 1-16,2 2 2 0,-4 0-1 0,-6 0-3 0,1 3 0 0,-4 0-2 16,-4 2-1-16,-2 1-5 0,-1 2-5 0,-2 4-5 0,-3 2-3 0,-1 3-4 15,-4 3-3-15,2 2-5 0,-5 5-5 0,1 2-3 0,-3 5-4 0,1 3-3 16,-1 5-13-16,0 1-16 0,-1 5-28 0,3 2-33 0,0 3-51 0,0 3-59 0,5 2-73 16,-1 3-80-16,5 0-56 0,2 3-44 0,5 1-16 0,2 2-10 0,2-1-1 15,4 1-3-15,-1-1 10 0,6-5 12 0,0 0 25 0,2-3 32 0,2-3 52 16,1-5 60-16,1-3 75 0,1-6 81 0</inkml:trace>
  <inkml:trace contextRef="#ctx0" brushRef="#br0" timeOffset="25559.21">15566 8648 17 0,'-4'0'31'0,"4"0"1"0,-3 0 5 0,0 1 3 0,1-1 5 15,-1 0 6-15,2 0 2 0,1 0-1 0,-4 3 2 0,1-3 1 0,2 1 3 16,-3 1 0-16,0 0 0 0,1-1 1 0,0 1 1 0,-1 1-1 0,0 0 2 16,0-1-2-16,-1 1 0 0,2 1-4 0,-3 1-1 0,3-1-2 0,-2 1-2 0,1-3 0 15,0 4-1-15,-1-3 2 0,2-1 0 0,-3 1-1 0,3 0 0 0,2-1 2 0,-3 0 1 16,1-1 0-16,2-1 0 0,1 0-4 0,-2 2 1 0,2-2-1 15,0 0-2-15,0 0-4 0,0 0-2 0,0 0-2 0,0 0-3 0,2 3-2 0,-1-3-4 16,2 3 1-16,-1-2 0 0,1 0 1 0,-1 2 5 0,1-1 3 0,1 2 4 16,1-1 4-16,0 0 5 0,1 3 4 0,-1-4 6 0,0 4 3 0,2-1 4 15,-2-1 0-15,0-1 1 0,2 3 1 0,-3-3 1 0,4 2 1 0,-2-1-1 16,-1 1-1-16,3-2-2 0,-1 2-2 0,0-2-1 0,1 0-1 0,2 1 0 16,1 0 1-16,-2-3 3 0,3 3 1 0,-2-2 6 0,3 1 6 0,0-3 4 15,1 1 1-15,0 0 2 0,2-1-1 0,0-1 8 0,1 0 5 0,2 1 4 0,0-3 0 16,2 1-1-16,1-3-4 0,0 1-5 0,0 0-2 0,3 0-6 15,1-1-9-15,-4 0-8 0,3 1-8 0,0 1-4 0,-1 0-7 0,1 1-9 0,-2 0-11 16,0 2-7-16,-1 0-5 0,0 2-3 0,-4 0-1 0,2 1-1 0,-2-1 1 16,2 0-1-16,-2 4 1 0,-2-1-1 0,1 1-2 0,-1-2-1 0,-1 1 0 15,2 1-1-15,-2 2 0 0,1-2 1 0,1 1 0 0,0-2-1 0,1 1 0 0,-2 2-2 16,3-3-3-16,0-1-2 0,-1 3-1 0,4-3 1 0,-4 1 3 0,3-1 2 16,1 1 2-16,-1-1 1 0,1-2-1 0,0 1-1 0,2-3-2 0,-1 3 1 15,1-2 3-15,0 1 2 0,3-2 3 0,0 0 1 0,-1 0 3 0,3 0-1 16,1-2-4-16,-2 1-3 0,2 1-3 0,-1-3 1 0,1 3 0 0,0 0 1 15,0 0 1-15,0-3 0 0,0 3-3 0,0 0-1 0,1-1-2 0,0 0-3 0,-1 1 1 16,0 0 0-16,2 0 3 0,-1 0 1 0,1 0 4 0,0 0-1 0,-1 0-1 16,1 0 1-16,-2 0 1 0,4 0 0 0,-5 1 0 0,4 0 2 0,-1 2 0 15,-2-3-1-15,0 0 0 0,-3 3-1 0,3-3-3 0,-1 3 0 0,-1-3-1 0,-1 2 0 16,0-1-2-16,-4 1-1 0,2 1 1 0,-2 1 1 0,-1-3 2 0,0 3-1 16,-3-1-2-16,1-1 2 0,-1 1 3 0,-3 0 1 0,1 0 2 0,0-1 1 15,-2 1 0-15,1 0 0 0,-2-2 1 0,-1 1 0 0,-2 0-3 0,2-1-2 16,-2-1 1-16,0 1-1 0,-2-1 0 0,3 0 0 0,-3 0 0 0,-1 0-2 0,1 0-2 0,-2 0-1 15,2 0-1-15,-3-1-1 0,2 0-1 0,-3 1-4 16,0-2-1-16,1 0-16 0,-3 1-18 0,0-2-37 0,1 3-44 0,-3-3-64 0,-1 1-74 16,0 2-80-16,0 0-84 0,0-8-38 0,-1 2-19 0,1-3-9 0,-4 3-3 15,1-2 1-15,-2-3 2 0,-1-1 15 0,2 1 16 0,-1-1 37 0,0 1 45 16,0-2 65-16,2-1 71 0</inkml:trace>
  <inkml:trace contextRef="#ctx0" brushRef="#br0" timeOffset="25732.13">18951 8777 4 0,'6'10'138'16,"-5"0"36"-16,1-2 18 0,-4-3 6 0,1 1 4 0,-4-3-2 0,1-2-13 16,0-1-18-16,0-1-28 0,-3 1-31 0,2-3-37 0,5 3-40 0,-6 0-58 0,2 3-64 15,0-1-47-15,1 2-38 0,0-3-17 0,0 3-7 0,-1 0-3 0,1-3 0 0,-3 1 15 16,2-2 18-16,-3-2 27 0,1 1 31 0</inkml:trace>
  <inkml:trace contextRef="#ctx0" brushRef="#br0" timeOffset="30965.23">24285 15957 112 0,'-4'7'137'0,"1"-3"13"0,-1 0 10 0,1-1 9 15,0-3 10-15,0 2 2 0,3-2 2 0,0 0 1 0,0 0-1 0,0 0 1 16,0 0-1-16,3 1-36 0,2 1-52 0,0 1-27 0,2 1-15 0,3-3-7 0,-1 3-3 16,5-1 0-16,1 0 4 0,0 0 4 0,3 1 9 0,2 0 6 0,2 0 9 15,-1-1 7-15,3 1 11 0,1 0 8 0,2-2 7 0,3 4 6 0,1-4 5 0,1 0 2 16,5 2 2-16,1-2-3 0,0 1 0 0,50 2 118 0,-41-3-121 16,1-1 0-16,3 2-7 0,1-1-8 0,-1-1-8 0,2 1-10 15,-1 0-6-15,1 2-7 0,-1-1-7 0,1-1-8 0,-2 2-7 0,0-2-9 16,-1 0-8-16,-2 2-9 0,1-1-7 0,-3-1-7 0,-1 1-3 0,-2 0 0 0,-1-2 2 15,-2 2 1-15,-2-1-1 0,-1 0-2 0,-4 0-1 0,0 0-2 0,-4-1 0 16,-3 1 0-16,0-2-1 0,-4 0 1 0,0 0-1 0,-5 0 2 0,0 0-1 16,-4-2 0-16,1 2-2 0,-4 0-2 0,-4 0 2 0,1 0 0 0,-1-1-2 15,-5 1-3-15,-1 0-17 0,0 0-23 0,-1-2-30 0,-7 0-33 0,2-2-40 16,-6 0-46-16,-1-2-43 0,-4-2-39 0,-5 0-41 0,-1 2-37 0,-6-3-20 16,-4 3-7-16,-2-3-2 0,-48-9-362 0,37 8 401 0,-2 1 30 0,1-2 33 15,-5-1 40-15,-2-3 49 0,1 1 40 0</inkml:trace>
  <inkml:trace contextRef="#ctx0" brushRef="#br0" timeOffset="31270.78">24888 15667 6 0,'-2'9'129'0,"0"2"23"0,-1-4 10 16,2 1 6-16,-3-5 4 0,0 0 4 0,-1-1 2 0,2-2 4 0,-2-2 4 0,0 1 2 0,-1-1-1 0,0-1 2 16,-4 3-41-16,1-2-57 0,-1 4-31 15,-1-2-20-15,-1 3-6 0,-6 0-1 0,2 2 4 0,-1 0 8 0,-2 2 6 0,-3-1 8 16,-2 5 7-16,1-3 12 0,0 4 10 0,-2-1 11 0,0 3 11 0,1-1 11 15,-1 2 9-15,2-1 8 0,1 2 2 0,2-3-2 0,1 3-3 0,0-1-8 16,1-1-8-16,1 0-10 0,4 1-10 0,-2-2-12 0,3 1-12 0,0-1-12 16,4 0-12-16,0 0-9 0,2-1-11 0,-2-1-9 0,5 2-6 0,0-2-4 15,1 2-4-15,0-1-3 0,4 2-1 0,0-3-2 0,-1 2 0 0,4 1-2 0,1-3 2 16,0 1 2-16,2 2 1 0,1-3-1 0,1 1 1 0,2 0 2 0,-1 1 1 16,3-4 0-16,-1 4 0 0,4-2 0 0,-3-1 0 0,3 2-1 0,1-3 1 15,1 2 2-15,1-2-2 0,0 2-3 0,-2-3-9 0,4 0-15 0,-2 1-25 16,0-3-34-16,0 3-35 0,1-3-38 0,1 0-41 0,0-1-43 0,1-3-45 15,0 3-43-15,3-2-21 0,-3-2-10 0,4-1-4 0,0-1 1 0,3-3 7 16,0-2 13-16,2-2 24 0,1-3 32 0,0-1 35 0,0-3 36 0,4-1 43 0,-1-3 43 16</inkml:trace>
  <inkml:trace contextRef="#ctx0" brushRef="#br0" timeOffset="31738.25">26396 16092 112 0,'-6'-2'147'0,"1"2"16"0,-3-1 13 0,2-1 14 15,1 0 4-15,2 1 6 0,0-2 1 0,-2 2 2 0,3-1-1 0,-1 0 1 16,1 2-14-16,2 0-21 0,0 0-40 0,-2 2-48 0,2 1-26 0,-2 3-16 0,0-1-12 15,2 2-12-15,0 2-6 0,0 1-4 0,0 3-2 0,-3-1 2 0,3 4 0 16,-1 0 2-16,-1 2 2 0,0 0 2 0,2 2 2 0,-1 2 2 0,1 0 4 16,0 0 5-16,0 1 1 0,1-1 1 0,3 0 3 0,0-1 4 0,4 0 4 15,-2-2 2-15,2 0 4 0,4 0 6 0,-2-1 2 0,5-4 4 0,0-1 6 16,2 2 4-16,0-1 4 0,0-4-2 0,4-1 4 0,1 0 4 0,-1-2 7 16,1 0 9-16,1-4 5 0,2 0 5 0,1-1 10 0,-2-2 12 0,-1-2 4 0,3-1 4 0,-1-3 0 0,-2 0 0 15,0 0 3-15,-1-5 3 0,0 1 3 16,-3 0-2-16,0-3-3 0,0-2-6 0,-3 0-6 0,-2 0-4 0,-1-3-10 0,-1-2-15 15,1 0-7-15,-4-2-4 0,-1 0-5 0,2-3-5 0,-6 0-8 0,1-1-3 16,-2 0-7-16,-3-3-4 0,0 0-4 0,0-2-4 0,-3 3-5 0,-2-4-4 0,1 0-4 16,-6 0-5-16,1 2-3 0,-2 0-5 0,-3 0-3 0,-1 3-1 0,-2 3-1 15,-1-2-2-15,0 5-2 0,-3 1-3 0,0 3-3 0,-1 2-6 0,-1 3-8 16,1 1-13-16,-2 3-20 0,-2 3-24 0,1 0-42 0,-2 3-50 0,2 2-63 16,-2 2-69-16,3 1-66 0,-3 0-66 0,1 5-35 0,-1-2-19 0,2 0-6 15,-2 2 0-15,-2-1 6 0,4-3 10 0,-5-1 20 0,1-3 23 0,-3-3 44 16,1-4 52-16,-2-2 63 0,-3-6 69 0</inkml:trace>
  <inkml:trace contextRef="#ctx0" brushRef="#br0" timeOffset="33202.26">22984 4885 7 0,'9'-10'119'0,"-2"-1"8"0,-2-3 2 0,-2 1 3 16,2-1 1-16,-4-2 0 0,2-1 0 0,-1 0 0 0,2 2 0 0,-1-4 0 16,2 1 0-16,0 0 2 0,2 2-42 0,1 1-57 0,-1 0-23 0,3 4-6 0,-2 0-2 15,3 3-2-15,-3 1 0 0,0 4-1 0,-2 1 5 0,2 2 3 0,-4 2 8 16,3 3 7-16,-2 1 12 0,0 7 12 0,-1 1 14 0,1 3 11 0,-1 3 13 16,-2 3 10-16,1 3 10 0,0 3 9 0,-3 2 6 0,4 3 5 0,-4 2 3 15,1 4-2-15,1-1-5 0,0 2-10 0,-2 0-7 0,0 2-9 0,1-1-12 16,-1 1-7-16,0 0-13 0,2 1-9 0,-2-3-9 0,0-1-9 0,0 1-5 15,1-3-5-15,-1-3-6 0,0-1-2 0,2 0-3 0,1-2 0 0,-3-5-3 0,0 1-3 16,1-1-3-16,-1-4-2 0,2-2-3 0,-2 0-7 0,1-6-8 0,-1 3-12 16,0-5-14-16,2-2-17 0,0-2-16 0,-2 0-18 0,0-4-15 0,0 0-18 15,0-5-24-15,0 0-22 0,0 0-25 0,-4-5-21 0,1 0-24 0,-1-4-23 16,1-1-4-16,0-3 4 0,-1-6 11 0,3-1 15 0,-3-5 15 0,1-3 18 0,3-4 16 16,-1-3 19-16,1-1 22 0,0-5 23 0,1-2 23 0</inkml:trace>
  <inkml:trace contextRef="#ctx0" brushRef="#br0" timeOffset="33658.58">23207 4708 40 0,'6'-21'114'0,"1"3"15"0,-3 2 8 16,0 1 5-16,-1 2 2 0,0 2 3 0,-1 1 5 0,0 0-1 0,-2 2 4 16,2-1 1-16,1 1-1 0,0 2-21 0,5 0-32 0,0 2-23 0,5 0-21 15,0-1-7-15,4-1-2 0,2 2 7 0,3-1 7 0,3-1 7 0,2 0 7 0,3 0 9 16,3-3 7-16,1 0 8 0,4 0 9 0,1-1 7 0,5-2 4 16,2 1 4-16,3-3 3 0,3 0 2 0,2 1-2 0,5-1-3 0,1 1-3 15,3-2-6-15,4 4-8 0,0-5-8 0,5 5-6 0,1-3-8 0,0 3-4 16,4-1-7-16,1 1-6 0,3 1-8 0,1-1-9 0,4 2-6 0,1 0-8 0,0-1-7 15,1 2-5-15,4-2-3 0,0 1-1 0,1-2-3 0,2 1 0 0,3 0-3 16,-2-2-3-16,1 1-6 0,-1-1-1 0,1 1-3 0,-1-1 0 0,1 1 1 16,-6-3 2-16,3 2 1 0,-6-2 2 0,-3 2-1 0,-1 0-2 0,-8-2 0 15,-2 3 1-15,-4-1 1 0,-7-2 1 0,-3 3 5 0,-8-3 6 0,-2 3 4 16,-8 1 6-16,-6-1 4 0,-2 2 0 0,-8-1 2 0,-3 3 2 0,-3-1 5 16,-4 2 3-16,-3 3 2 0,-3-3 1 0,-1 3 1 0,-5 1 4 0,1-1-3 0,0 3 0 15,-2-2-3-15,1 0-3 0,-4 2-1 0,1-2-2 0,-1 2-2 0,2-1-3 16,-2 1-3-16,0 0-2 0,0 0-1 0,0 0-2 0,0 0-2 0,0 0-2 15,0 0-3-15,0 0-4 0,0 0-3 0,0 0-2 0,0 0-2 0,0 0-3 0,-3 1-2 16,1 1-3-16,0 2-1 0,1 1-2 0,-1 4-1 0,0-2-1 0,2 6-2 16,0 5 0-16,-1 1-1 0,-1 4 3 0,2 8-2 0,-1 4 0 0,-1 5 0 15,0 3 3-15,2 7 2 0,-3 5 1 0,0 7 3 0,-1 3 2 0,-3 5 0 16,2 3 2-16,-3 5 0 0,-1 2 0 0,0 2-1 0,-1 2 0 0,-2 2 2 16,0-3 2-16,3 3 0 0,-4-5-2 0,4-2-3 0,1-5-3 0,0-2-6 0,2-7-5 15,1-2-5-15,2-6-6 0,1-5-5 0,2-3-6 0,0-7-10 0,2-4-12 16,-1-1-22-16,3-4-30 0,-3-4-29 0,1-1-28 0,-2-1-31 0,0-2-27 0,-3-2-32 15,-2 3-30-15,-3-5-27 0,0 3-22 0,-6-1-25 0,-1-2-26 0,-5 2-9 16,-4 0-2-16,-3 1 18 0,-4 0 24 0,-4-2 28 0,-3 0 29 0,-5-2 30 16,-3-1 33-16,-1-4 34 0,-9 0 35 0,0-4 29 0,-1-6 27 0</inkml:trace>
  <inkml:trace contextRef="#ctx0" brushRef="#br0" timeOffset="33965.24">23463 6278 28 0,'-25'7'126'0,"3"-2"15"0,2-5 5 15,2 0 3-15,3-4 1 0,1-1 5 0,5 0-1 0,1-1 1 0,2-2 1 0,4 1-1 16,5 2-1-16,6-1-20 0,4 1-32 0,4 1-33 0,9 1-40 0,-1 0-14 16,9-1-2-16,3 2 2 0,4 0-2 0,8-1 4 0,2 0 6 0,4 1 6 15,5-1 8-15,4-1 6 0,4 2 9 0,4-1 7 0,4-1 6 0,5-1 3 16,0 0-1-16,4-1 3 0,4 2 3 0,94-9 69 0,-88 7-77 15,1-1-6-15,1 2-8 0,1-3-7 0,1 2-9 0,1-1-10 0,0-1-6 16,-2 0-3-16,1-2 0 0,-1 0-2 0,-1 1-2 0,-4-3-5 0,-1 2-2 16,-2-2-4-16,-2 2 0 0,-5 0-1 0,-3 0 0 0,-1-1-4 0,-8 1-10 0,-4 2-14 15,-6-2-19-15,-4 3-22 0,-7 0-19 0,-6 0-16 0,-8 2-17 0,-4 1-15 16,-5-1-14-16,-7 1-13 0,-4-1-20 0,-4 3-28 0,-5-2-9 0,-6-1-6 0,-1 0 10 16,-3-3 16-16,-4-1 15 0,-5-1 17 0,-1-4 17 0,-4 0 16 15,0-3 17-15,-5-3 15 0,-4-2 17 0</inkml:trace>
  <inkml:trace contextRef="#ctx0" brushRef="#br0" timeOffset="34376.55">25702 3525 76 0,'1'-3'108'0,"2"3"7"0,-3 0 2 0,0 0 2 0,0 0 1 0,2 2-1 0,0 0 0 15,-2 5 0-15,0 2 0 0,0 2 1 0,1 4 1 0,3 3-31 0,-1 8-46 16,-2 0-21-16,3 6-10 0,-1 3-5 0,-2 5-4 0,4 2 0 0,-4 1-1 16,1 4 1-16,-1 0-3 0,-1 0 1 0,-3 2 0 0,3 0 0 0,-1-3-1 0,-4 1 0 15,4-3 0-15,-1-2 1 0,1-3 1 0,1-5-1 0,-2-2 0 16,0-3 0-16,2-4 0 0,0-4 1 0,0-2 1 0,2-4 1 0,0-3-1 0,-2-2 0 16,0-2-1-16,0-5 0 0,-2 2-2 0,2-5-9 0,-3-2-11 0,1-1-14 15,-1 0-13-15,0-5-16 0,-4-1-13 0,1-2-15 0,2-2-15 0,-3-4-10 16,1 0-5-16,-1-4-3 0,0 1-2 0,-1-3 1 0,1 0 0 0,-1-2 8 15,1-1 10-15,-1 3 14 0,0-1 14 0,0 2 31 0</inkml:trace>
  <inkml:trace contextRef="#ctx0" brushRef="#br0" timeOffset="34577.55">25596 4168 21 0,'-6'-16'53'0,"-1"-1"20"0,0 6 16 0,3 0 8 0,0 4 8 0,0-1 5 0,1 3 1 16,2 2 1-16,-3 1 0 0,4 2 1 0,-3 2 1 0,1 3-14 0,1 1-19 15,1-1-11-15,0 6-13 0,0 1-6 0,0 2-6 0,1 3-2 0,-1 1 1 16,2 3-2-16,0 0 4 0,1 0 2 0,0 3 5 0,2-2 6 0,1 1 5 0,2-2 5 16,-2 1 4-16,2-2 4 0,4 1 7 0,0-4 3 0,1 0 1 0,2-2 3 15,2-2 0-15,0 0 4 0,0-3 6 0,5-4 5 0,0 1 2 0,4-2-1 16,-2-4-1-16,2-1-7 0,1-1-3 0,3-3-10 0,-1-2-7 0,1-1-8 15,-2-2-3-15,2-2-9 0,0-2-5 0,-1-2-11 0,-3 0-11 0,3-2-8 16,-5 0-7-16,1 1-8 0,-3-2-9 0,-1 0-17 0,-5 3-20 0,-2 1-24 16,-3-1-26-16,-3 2-28 0,-3 0-30 0,-4 4-24 0,-1-2-22 0,-3 3-32 0,-3 2-32 15,-2-1-16-15,-5 4-10 0,-1 1-2 0,-5 4 1 0,0 1 13 0,-5 0 17 16,-3 4 23-16,-1 1 22 0,-4 0 29 0,-1 2 28 0,-2 1 27 0,-1-2 24 16</inkml:trace>
  <inkml:trace contextRef="#ctx0" brushRef="#br0" timeOffset="35107.37">24554 5011 22 0,'-5'-11'83'0,"1"-1"8"16,-1 1 8-16,-2-1 9 0,-2-2 10 0,4 5 6 0,-1-2 5 0,-1 2 4 16,1 0 5-16,0 1 5 0,1 1 5 0,0 2-19 0,2 2-29 0,0 2-15 15,0-1-7-15,1 2-7 0,-1 0-8 0,0 2-6 0,0-1-9 0,0 2-5 16,0 1-1-16,-1 2-2 0,0 3 2 0,-1 2 2 0,0 2 0 0,-3 5 0 0,4 3 4 15,-4 4 0-15,1 3 4 0,0 4 2 0,-1 3 3 0,1 5 4 16,1 2 1-16,-1 2 1 0,0 5-3 0,2 0-4 0,2 4-6 0,0 0-5 16,-1 2-5-16,3 2-7 0,1-1-5 0,1-1-5 0,3 1-6 0,-3-4-4 0,2-1-6 15,4-5 0-15,0-3 0 0,3-3 0 0,1-5 1 0,3-3 1 0,1-6 0 16,2-3 2-16,0-6 4 0,4 0 5 0,2-6 7 0,3-4 8 0,-2-2 8 0,3-5 12 16,-1 0 7-16,4-4 3 0,0-4 4 0,0-3 3 0,1-4 9 0,0-4 7 15,1-3 8-15,-1-5 6 0,3-2 2 0,-3-5 1 0,1-1-4 0,-2-5-3 16,-2-4-5-16,1 0-6 0,-4-3-7 0,-1-2-3 0,-3-6-1 0,-4 2-9 15,-3 0-8-15,-2-4-8 0,-2 1-8 0,-5-2-5 0,-3-1-7 0,-2 1-4 16,-5-2-4-16,-3 1-1 0,-5 1-2 0,0 2-4 0,-5-1-2 0,-2 4-1 16,-2 4 3-16,0 2 2 0,-2 6 6 0,-1 4 2 0,-2 3 1 0,0 8-3 0,-1 3-2 15,0 6-3-15,-1 6-3 0,-1 4-5 0,0 4-5 0,-1 6-14 16,1 4-16-16,-4 4-29 0,4 2-37 0,-1 7-47 0,1 2-51 0,0 3-48 0,1 3-43 16,2 1-45-16,5 0-42 0,1 5-18 0,3-2-9 0,3 1 1 0,2 0 2 0,1-2 11 15,2-2 15-15,5 0 29 0,1-5 34 0,-1-2 41 0,4-4 47 0,1-2 44 16,3-5 44-16</inkml:trace>
  <inkml:trace contextRef="#ctx0" brushRef="#br0" timeOffset="35894.12">24678 3414 15 0,'-2'-4'76'0,"0"-1"4"0,-3 2 2 0,2-2 2 0,0-2 1 0,0 2-1 16,0 0 3-16,-2 0-1 0,4 1 1 0,-1-2-2 0,0 1 1 0,1 1-22 15,1 0-33-15,0-1-15 0,0 5-8 0,0-2-4 0,0-1-1 0,1-1-2 16,-1 1-1-16,2 1-1 0,0-2-1 0,-2 2 1 0,0-1 0 0,1-2 0 0,-1 1 0 15,5 3 1-15,-5-3 1 0,1 3-1 0,1-1 1 0,-1 0-1 16,3 1 0-16,-3-2 0 0,2 3 0 0,1 0 1 0,-1 3 0 0,0-3 0 0,0 1 0 0,3 1 1 0,-3-2 4 0,2 2 1 0,-2-1 1 0,1-1 2 16,-1 1 5-1,0-1 3-15,0 3 4 0,3-3 2 0,-3 0 0 0,-1 0 2 0,1 0 0 0,-3 0-1 16,4 0 2-16,-4 0-3 0,3 0 2 0,-3 0-2 0,1 1 1 0,-1-1-1 16,0 0 2-16,0 0-2 0,0 0 1 0,0 0 1 0,0 0 1 0,0 0 2 15,0 0 1-15,0 0 0 0,0 0-2 0,0 0 1 0,0 0-1 0,0 0-2 16,0 1 0-16,2 2 1 0,0-1 0 0,1 2 1 0,3-2 1 0,-3 3 2 15,2-2-1-15,1 2 1 0,2 0 2 0,3 3 3 0,-1-1 3 0,2 4 5 16,1-2 5-16,1 2 1 0,2 3 1 0,-2-1-1 0,5 2-1 0,-3 2 1 16,4 1-4-16,-2 2-3 0,-1-2-2 0,2 2-3 0,-3 2-2 0,1-2-3 0,-1 2-5 15,2 0-4-15,-4-1-3 0,0 1-4 0,-1 0-1 0,-1-3-2 0,-1 1-5 16,-1-1-2-16,-1-1-1 0,-2-1-2 0,1-2 0 0,-3-1-2 0,-1-1 1 16,2-2-1-16,-3-1-1 0,1 1 1 0,-1-4 0 0,-1 1-2 0,-1-2-1 0,1 0-8 15,-1 0-10-15,-1-1-18 0,0 0-19 0,0-1-22 0,0-2-19 0,0-2-29 16,-3 1-34-16,3-1-20 0,0 0-19 0,0 0-7 0,-5-1-2 0,0 0-3 15,1-4 1-15,-4-2 6 0,5-2 13 0,-2-1 14 0,0-3 22 0,2-2 21 16,0-3 22-16</inkml:trace>
  <inkml:trace contextRef="#ctx0" brushRef="#br0" timeOffset="36050.1">25155 3423 19 0,'0'5'135'0,"-4"0"15"0,1 1 6 16,-6 0 3-16,1 0 3 0,-2 2 1 0,-2-3 4 0,1 1-2 0,0 1 2 0,-3-2 0 15,-1 4 0-15,1 2 3 0,0 1-44 0,-2-1-62 0,2 6-22 0,-2-1-10 16,-2 3 1-16,0 3 7 0,-1 1 3 0,0 1 3 0,-3 2 3 0,-2 3 1 15,2-2 2-15,-4 3 1 0,0 4-2 0,0-1-1 0,0 3-2 0,-3-1-2 0,5 3-11 16,-3 1-17-16,4 3-32 0,-3 0-44 0,4 2-45 0,5-2-48 0,-4 5-29 16,5 1-23-16,1-1-9 0,3 2-3 0,0 0-3 0,2-2 0 0,2-1 0 15,4-2-1-15,-2-1 7 0,4-5 11 0,2-2 26 0,2-4 35 0</inkml:trace>
  <inkml:trace contextRef="#ctx0" brushRef="#br0" timeOffset="36547.39">25833 5526 63 0,'2'5'101'0,"-1"-3"6"0,-1 2 3 0,0-4 1 0,0 0 0 0,0 3 1 15,3-1 2-15,-3-1 0 0,4 2 0 0,1-3-1 0,-1 0 3 0,4 3-27 16,1-3-39-16,1 0-14 0,4 1-2 0,1 0 0 0,2-1 5 0,0-1 4 16,5 0 6-16,0-2 5 0,4 0 4 0,-1-2 6 0,4 0 5 0,-1 0 7 15,4-1 4-15,-1-1 3 0,3-1 2 0,2-1 0 0,0 0-5 0,2-1 1 16,0-2-2-16,5-1-5 0,-2 1-2 0,2-1-5 0,1-1-3 0,2-1-6 0,1 0-5 16,1 0-6-16,1-1-8 0,-1-2-5 0,2 1-6 0,-2 1-7 0,0 1-3 15,-1 0-6-15,0-1-4 0,-4 1-4 0,0-1-2 0,-5 4-2 0,2-1-2 16,-6 0 0-16,0 3-3 0,-4 0-1 0,-4 2-2 0,-1 1-7 0,-3 0-12 0,-5 1-16 15,-3 3-16-15,0-1-21 0,-4 1-19 0,-4 1-20 0,1 0-17 0,-6 2-24 16,-1 0-24-16,0 0-20 0,0 0-16 0,-8 0-4 0,-3 2 0 0,-1-2 6 16,-4 2 9-16,-3-2 16 0,0 0 19 0,-3 0 19 0,-4-2 20 0,0 2 20 15,-4-2 18-15</inkml:trace>
  <inkml:trace contextRef="#ctx0" brushRef="#br0" timeOffset="36845.43">26428 4772 119 0,'9'1'135'0,"4"-1"6"0,-4 3 3 16,4-3 1-16,-2-3 1 0,0 3 0 0,5-1 1 0,-2-1 0 0,2 2 1 16,0 0 1-16,3 0 0 0,3 2-38 0,2 2-55 0,1-2-28 0,3 3-12 0,2 0-7 0,2 3-4 0,1-4-1 0,1 1-1 0,0 2 1 15,4-3 0-15,-2 3 1 16,1 0 0-16,-1-2 4 0,1 2 4 0,0 1 4 0,0-2 7 0,-1 2 7 16,1-1 5-16,1 1 7 0,-1 2 7 0,0-2 4 0,2 0 5 0,-1-1 0 15,2 1 2-15,-2-1 0 0,1 0-1 0,-1-1-3 0,2 1-5 0,-2 0-4 16,-3-3-8-16,-2 1-5 0,-2 0-5 0,-1 0-6 0,-3-1-4 0,-3 1-3 15,-5-1 0-15,-2 1 3 0,-2-1 5 0,-5 1 7 0,-3-2 7 0,-2 3 12 16,-4-4 13-16,-1 3 10 0,-4 1 11 0,-3-2 7 0,-4 3 6 0,-3 0 4 16,-3 2 1-16,-6 4-4 0,-5 2-2 0,-4 1-8 0,-4 3-7 0,-5 0-16 0,-4 5-18 15,-3-1-29-15,-4 2-31 0,-3 4-41 0,-1 0-42 0,-1 4-41 0,-5 0-41 16,0 0-34-16,-1 0-32 0,-2 4-28 0,4-2-25 0,-1 0-15 0,0 2-2 0,4-2 3 16,1-4 9-16,3 1 18 0,5-5 18 0,4-3 29 0,2-3 31 0,6-5 35 15,5-3 32-15,2-4 32 0</inkml:trace>
  <inkml:trace contextRef="#ctx0" brushRef="#br0" timeOffset="37144.57">25844 5195 67 0,'-11'6'103'0,"-1"-2"7"0,4 0 1 0,0-3 4 16,0-1 4-16,2 0 2 0,2 0-1 0,1-1 1 0,3 1-1 0,3-3 0 15,2 2 0-15,4-1-30 0,4 2-43 0,4 0-20 0,4 0-9 0,5-2-4 16,4 2-1-16,4 0 0 0,6-3-2 0,2 0 1 0,7 0 3 0,2-1 2 16,4-1 2-16,5 0 4 0,1-1 7 0,2 1 2 0,3-2 1 0,4 0 1 15,2 0 2-15,0 1-2 0,3-1-2 0,-2 0-2 0,0 2-5 0,1 1-5 0,-1-1-4 16,-2 1-13-16,-3-1-12 0,-3 4-23 0,-4-1-28 0,0-1-31 0,-7 3-37 15,-2 1-17-15,-5 3-6 0,-4-1-4 0,-5 2-2 0,-3 0 1 0,-4 1 2 16,-4 1 0-16,-2 2 5 0,-4-1 8 0,-7 0 10 0,2-1 21 0</inkml:trace>
  <inkml:trace contextRef="#ctx0" brushRef="#br0" timeOffset="40971.33">20713 17734 28 0,'2'4'119'16,"-1"1"21"-16,-1 0 10 0,2-3 11 0,-2-2 8 0,0 3 3 0,0-3 3 15,0 0 0-15,0 0-1 0,0 0-1 0,3 1 2 0,1-1-22 0,-1 0-29 16,2-1-32-16,1 0-33 0,2-1-12 0,0 0-7 0,1-1-3 0,4 0-2 0,-2-1 4 15,2 0 5-15,1-1 7 0,0-2 5 0,2 0 4 0,-2 0 6 0,2 1 1 16,-2-3 1-16,3 1-3 0,-1 0 1 0,2 0-5 0,-4-1-3 0,3 0-8 16,-1-1-5-16,0 2-9 0,-2 0-8 0,0 1-6 0,-1-1-7 0,-1 1-6 15,1 0-8-15,-3 1-18 0,-1 1-21 0,1 0-28 0,-4 1-28 0,2-2-32 16,-2 3-31-16,-1-3-33 0,-2 3-33 0,-3 3-12 0,2-2-7 0,-2 2-4 16,0-8 1-16,-2 3 2 0,1-1 4 0,-4 1 13 0,1-1 21 0,-3 0 25 0,1 0 29 15,-2-2 32-15</inkml:trace>
  <inkml:trace contextRef="#ctx0" brushRef="#br0" timeOffset="41592.72">20958 17408 84 0,'0'0'128'0,"0"0"17"0,-4 0 12 0,2 2 10 0,-1 0 7 16,2 1 7-16,-3 0 6 0,1 2 7 0,2 2 9 0,-3 0 11 0,3 2 11 0,-2 2-21 15,-1 0-33-15,0 4-19 0,-1 0-13 0,2 3-4 0,-2 1 0 0,2 3 2 16,-2 0 3-16,0 2 4 0,-2 0 6 0,0 0 2 0,3 2 2 0,-5-1-2 16,0 0-7-16,1 0-6 0,0-1-8 0,0 2-9 0,-1-1-12 0,1-2-10 15,0 2-13-15,-3-2-10 0,3-1-9 0,0 1-12 0,0 0-14 0,-1 0-23 16,3-2-26-16,-2-3-28 0,1 0-31 0,0 1-26 0,0-2-25 0,2-3-22 15,1-3-19-15,0-2-18 0,1 0-19 0,1-4-17 0,-1-1-15 0,2-3-12 0,1-1-8 16,0 0 1-16,1-3 7 0,2-2 18 0,-1-3 20 0,1 1 21 0,2-2 19 16,-2-1 20-16,2-1 19 0,2-1 18 0,-1 1 19 0,0-2 17 0,-1 2 15 15,1-1 13-15,-1 2 15 0,3 1 13 0,-2 2 12 0,0-1 10 0,-1 3 10 16,2-1 7-16,0 3 8 0,-2 1 10 0,0 1 7 0,-2 2 8 0,4 1 10 0,-4 0 11 16,3 2 10-16,-3 1 9 0,2 2 9 0,-1 0 5 0,0 3 3 0,1 0 0 15,-2 0 0-15,3 1-1 0,-5 3-1 0,4-1-2 0,-2 1-2 0,1-3-6 16,-3 3-3-16,2-1-9 0,-1 1-10 0,0-3-10 0,1 1-11 0,-2-1-6 0,4-1-7 0,-4-1-7 15,1-1-6-15,-1-2-3 0,1 2-5 0,0-4-6 16,-1 0-8-16,-1 1-6 0,2-4-7 0,-2-1-2 0,0 0-5 0,0 0-6 16,0 0-7-16,0 0-10 0,0-3-12 0,0 0-13 0,0-4-11 0,-2 0-12 15,2-1-7-15,0-2-5 0,-1-2-2 0,-1 1 1 0,2-1-1 0,-2-3 0 16,2 4 4-16,-1-5 5 0,-1 4 7 0,1-2 11 0,1 2 13 0,-3-2 10 0,3 3 15 16,0 1 10-16,0-2 11 0,3 4 7 0,-3-3 6 0,1 6 6 0,1-4 6 15,-1 3 7-15,1-1 7 0,1 2 6 0,2-1 8 0,0 1 8 0,-2-1 4 0,4 1 8 16,0 2 7-16,1-2 9 0,2 0 10 0,1 1 7 0,-2 0 11 0,4 0 8 15,-1-1 6-15,3 2 8 0,0 0 7 0,-2-1 4 0,3 0 6 0,-2 1 1 16,2 0-4-16,-2 1-3 0,0-1-1 0,1 1-5 0,-2 1-6 0,-3-2-10 16,2 2-15-16,-3 0-10 0,0 1-10 0,-1 0-12 0,-1 0-14 0,-2 0-13 15,1 0-11-15,-2 1-5 0,0 0 0 0,-3 2-3 0,-1-3-3 0,2 1-3 16,-1 1 0-16,-2 1 1 0,-1 2 3 0,1 0 0 0,-4 2-3 0,0 2-1 0,-2-2 0 16,-2 5 1-16,-2 2-1 0,0-1 0 0,0 2-5 0,-2 0-2 0,-1 2 0 15,-2-1-5-15,1 3-4 0,-1-3-2 0,0 1-2 0,-1-1-1 0,2-1 3 16,1 1 0-16,-2-3 1 0,4 0 0 0,-1-1-1 0,4-1 1 0,1-2 2 0,-2 0-1 15,6-1 2-15,-3-2 0 0,4-1 2 0,0-1 0 0,1-1 0 0,1 0-2 16,1-3-4-16,1 3 0 0,1-2 0 0,3 0 0 0,-4 0 1 0,6-1-1 16,-3 0-3-16,6 0 1 0,-2 0-1 0,1-1 1 0,5 1-2 0,-1-1 1 15,1 0-2-15,0-3 1 0,5 2 3 0,-3-1-5 0,3-2-8 0,0 1-30 16,0 0-37-16,2 0-54 0,-4-1-64 0,2 0-74 0,-1-2-80 0,0 0-49 16,1 2-36-16,-3-3-15 0,3 0-6 0,-3 0-4 0,0-2-1 0,-2-3 3 15,3 0 8-15,-1-5 26 0,0 2 40 0,-1-5 53 0,2-2 63 0,0 0 73 16</inkml:trace>
  <inkml:trace contextRef="#ctx0" brushRef="#br0" timeOffset="42249.61">23841 14651 60 0,'0'0'148'16,"0"0"24"-16,0 0 15 0,-2-4 14 0,1 2 8 0,-1 0 8 0,1 1 3 0,-1-3 2 0,0 2 0 16,2 2-1-16,0 0-5 0,0 0-8 0,0 0-42 0,0 0-58 15,2 0-28-15,0 2-15 0,1 2-5 0,2-1-2 0,-1 3 6 0,2-3 3 0,2 2 10 16,0-1 12-16,0 3 13 0,3-3 19 0,0 4 15 0,1-2 13 0,2 0 8 15,-1 3 7-15,0-1-2 0,4 1-2 0,-2 1-8 0,1-2-8 0,1 2-13 16,-1 0-11-16,3 0-10 0,-3 2-11 0,3-1-14 0,-2 2-16 0,-1-4-13 16,1 3-14-16,-2 0-10 0,0-1-8 0,-2-1-3 0,1 1-3 0,-1 0-4 15,-2-1-4-15,0 1-2 0,-3-2 1 0,0 2-1 0,-1-3-2 0,0 0-2 0,-2 1-3 16,-2 0-2-16,2-1-4 0,-2-1-9 0,1-1-13 0,-3 1-29 0,1 0-35 16,-1-2-35-16,-1 0-32 0,0-1-40 0,-1-1-45 0,1 0-38 0,-3-1-38 0,3-2-33 15,0 0-33-15,-5 0-13 0,5 0-5 0,-7 0 7 0,2-4 11 0,2 0 28 16,0 0 35-16,0-4 33 0,3-1 35 0,0-2 41 0,0-3 41 15,0 0 42-15</inkml:trace>
  <inkml:trace contextRef="#ctx0" brushRef="#br0" timeOffset="42407.11">24296 14706 1 0,'7'-21'119'16,"-2"1"23"-16,-1 2 19 0,2 4 18 0,-3 3 15 0,-1 1 17 0,0 1 10 15,-2 2 12-15,0 2 7 0,-2 1 8 0,2 1 6 0,0 3 5 0,-2-3-24 16,2 3-40-16,0 0-7 0,0 0 3 0,0 0 5 0,-3 3 7 0,2-3 1 16,-4 3 3-16,1 0-1 0,-1 1-1 0,-3 2-1 0,0 3-1 0,-5 0-6 15,-1 4-9-15,-3 1-8 0,-3 4-12 0,0 4-21 0,-5-1-26 0,0 7-26 0,-2 1-23 16,1 3-26-16,-2 1-26 0,-1 0-46 0,2 4-53 0,1 2-67 0,-1-1-75 15,-2 1-82-15,4 0-80 0,3 1-38 0,0 3-19 0,0 1-7 0,0 0-4 16,4-3-3-16,-1 1 1 0,5 0 7 0,-2-3 10 0,3 1 33 0,2-2 44 16,0-1 61-16,5-1 71 0</inkml:trace>
  <inkml:trace contextRef="#ctx0" brushRef="#br0" timeOffset="43282.21">23835 16738 29 0,'1'-1'135'0,"-1"1"29"0,0 0 21 0,0-4 16 0,-1 1 17 15,-1 1 10-15,0 1 8 0,1-1 6 0,-2 0 7 0,-1 1 3 0,2-1 3 0,-2 2-18 16,4 0-28-16,-3-2-37 0,3 2-38 0,-1 2-22 0,-3-2-13 0,3 2-6 16,-2 1 3-16,1-1 13 0,-1 3 21 0,-1 1 16 0,0 2 13 15,-4 2 11-15,0 4 12 0,2 1 3 0,-7 3 3 0,4 2-2 0,-3 3 0 0,-1 3-4 16,-2 2-3-16,-1 2-12 0,0 1-13 0,-1 3-22 0,0 1-24 0,-1 2-21 16,1 0-19-16,-4 2-15 0,3 1-11 0,-2 0-9 0,-2 0-6 0,4 0-2 15,-2 2-3-15,-2-2-3 0,3-2-4 0,2 0-3 0,-4 2-2 0,5-6-5 16,-1-1-5-16,4-2-4 0,-1 0-6 0,5-5-8 0,-4 0-9 0,5-6-15 15,2 0-13-15,-1-5-23 0,4-2-28 0,0 0-28 0,-1-3-27 0,0-3-25 0,3-1-22 16,-1-1-23-16,1-1-20 0,-1-3-20 0,2-1-17 0,-3 0-11 0,1-2-8 16,-1-3 0-16,0 1 6 0,1-2 14 0,-1-2 19 0,1-3 26 0,-2 1 26 15,2 0 25-15,-1 0 21 0,2-1 25 0,-3 0 22 0,3-1 24 0,-1 3 24 0,1-1 25 16,1 0 24-16,-4-1 20 0,3 4 19 0,-1-1 16 0,0 0 15 0,2 3 15 16,-1-1 13-16,1 1 12 0,-2 1 12 0,2-1 8 0,-2 4 7 0,2-3 6 15,0 4 4-15,0 0 1 0,0 0-1 0,0 0-4 0,0 0-5 0,-4 2-3 16,3 1-3-16,-1 2-4 0,2 4-2 0,-1-1-2 0,-1 2 1 0,0 4 6 15,2-1 5-15,-3 3 10 0,3 3 12 0,-3-2 11 0,0 1 9 0,1-1 5 16,-1 2 1-16,0-1 0 0,-2 1 2 0,2-2-5 0,0-1-7 0,-2-1-5 16,4 0-7-16,-3 0-9 0,3 0-9 0,-3-1-16 0,3-2-18 0,-1-1-13 0,2 1-13 15,0-1-6-15,0-2-3 0,3 0-1 0,-1-1-1 0,1 0 2 0,2-4 2 16,3 2-1-16,1-1-2 0,1-2-1 0,1-1-3 0,5-1 2 0,-2-1-2 16,3-3 1-16,3 0-1 0,2-1-4 0,1-4-3 0,-1 0-3 0,2 0-6 0,2-4-6 15,-3-2-5-15,2-1-8 0,1 1-10 0,-5-1-11 0,0-1-14 0,1 1-14 16,-4 1-19-16,-1-1-26 0,-1 1-34 0,2 2-34 0,-6 1-36 0,-1 1-37 15,-1-1-37-15,-4 4-42 0,-3 0-40 0,1 0-41 0,-4 0-42 0,-4 2-16 16,1 0-4-16,-3 0 9 0,-4 0 11 0,-1 2 27 0,-1 0 31 0,-4-1 34 0,2 3 37 16,-5-2 37-16,1 3 38 0,-2 3 39 0,-2-3 45 0</inkml:trace>
  <inkml:trace contextRef="#ctx0" brushRef="#br0" timeOffset="43684.22">22862 17888 91 0,'-12'10'152'15,"-1"0"23"-15,-1 1 17 0,1-4 11 0,-1 4 8 0,3-3 6 0,-3 2 7 0,2-2 4 16,3 2 4-16,-2 1 6 0,1 2 5 0,2 0-22 0,-1 0-34 0,3 5-30 16,-1 0-21-16,3-1-5 0,-1 4 4 0,2 1 13 0,-3-2 17 0,2 3 11 15,0-1 10-15,0 1 3 0,1 1 2 0,2-1-1 0,-3 1 0 0,3 1-8 16,-1 1-9-16,0 0-10 0,2 2-11 0,0 0-18 0,0 2-20 0,2-2-22 0,1 0-22 16,-1-2-14-16,1 3-14 0,-1-4-6 0,3-1-4 0,-1 0-2 0,2-2-1 15,-1-4 2-15,3 0 1 0,0-1 2 0,0-1-1 0,5-1 1 0,-4-4 3 16,5 1 0-16,1-4-2 0,0 0 0 0,1-4-1 0,1 2 0 0,1-4-3 15,3-2-2-15,-3-2-2 0,3-1-3 0,0-2-1 0,1-2-2 0,-1-1-2 0,-1-4-2 16,0 1-6-16,0-5 0 0,0 0-1 0,0-5 0 0,0 1-1 0,-2-3 1 16,-2-3 3-16,2-1-2 0,-4-1-3 0,2-3-2 0,-3 0-3 0,-1-4 0 15,-2 0 3-15,-4-2 2 0,-1-1 2 0,-2-1-1 0,0-3-1 0,-8-2-2 16,2 0 0-16,-2-1-2 0,-4 2-4 0,1-1 1 0,-6 2 0 0,1 1 5 16,-3 4 4-16,0 3 2 0,1 3 1 0,-3 4 0 0,-1 3 0 0,-1 5-1 15,0 4 0-15,-1 1 1 0,-1 6 3 0,1 1 2 0,-5 4 0 0,3 1 0 16,-1 4 0-16,1 1-7 0,-2 1-7 0,0 4-9 0,3 1-14 0,0 2-16 0,3 1-18 15,0-1-36-15,3 2-47 0,2 0-58 0,1 2-63 0,3 1-74 0,3-1-75 0,2 0-48 16,5 1-35-16,0 2-11 0,4-1-5 0,0-2 5 0,2 2 8 16,2-2 15-16,0 2 16 0,0-4 38 0,3 2 45 0,0-4 59 0,-1 2 64 0,4-4 71 15</inkml:trace>
  <inkml:trace contextRef="#ctx0" brushRef="#br0" timeOffset="43797.99">23526 18276 84 0,'22'11'249'0,"-2"-1"101"0,-5-1 52 0,-4 1 31 15,-3-3 12-15,-2 1 4 0,-1-1-18 0,-2-1-27 0,-1-2-48 0,-4 1-60 16,2-1-75-16,0 1-78 0,0-5-120 0,0 6-138 0,2 3-118 0,-2 0-108 0,0-4-57 0,-2 4-33 0,1 0-12 0,-3-3-6 0,0 1 18 31,-4-2 26-31,2-4 48 0,-2-1 62 0,-5-1 73 0,5-4 80 0</inkml:trace>
  <inkml:trace contextRef="#ctx0" brushRef="#br0" timeOffset="49576.67">24135 16579 51 0,'-3'-4'64'0,"-3"3"3"0,3-3 3 0,-2 1 1 15,1 1 6-15,0-2 2 0,0 3 5 0,0 0 3 0,-1-2 0 0,4 3 0 0,-1 0-11 16,2 0-15-16,-1-3-7 0,1 3-5 0,-4 0 2 0,4 0 3 0,-1-1 2 16,-1 1-1-16,2 0 2 0,-2-2 0 0,1-1 2 0,-1 1-1 0,1 0 3 15,1 2-2-15,0-2 2 0,0-1-2 0,-2 1 1 0,2-2-3 0,0 0-2 16,0 3-5-16,0-4-1 0,0 1 0 0,0 1-3 0,0 0 0 0,0 1-4 16,0-2-4-16,2 2-1 0,-2-1-3 0,1 1-5 0,1-1-2 0,-1 2-3 15,1 0-1-15,1-1-4 0,1 2 0 0,-3-2-3 0,2 2-1 0,2 0-2 16,-1 2 0-16,1 0 0 0,0-1 0 0,3 3 2 0,0-2 3 0,1 3 2 0,3 1 3 15,1 2 2-15,0-1 5 0,1 3 3 0,2 0 5 0,5 2 4 0,-2 1 4 0,1 2 0 0,6 1 1 0,-3 1 0 0,1 2 0 16,3-1 1-16,2 3-1 0,1 0 0 16,0 0 3-16,0 2-1 0,1-1 1 0,-1 1 0 0,4 2-3 0,-3-1-1 15,1-1-3-15,1 3 0 0,-1-3 1 0,-1 0-1 0,4 2 1 0,-4-2-3 16,1-1-2-16,-2-1 2 0,-1 1 2 0,1-2 0 0,-2-2 0 0,-1 0-1 16,-2 0-1-16,2-2 1 0,-2-1 1 0,-1 0 0 0,-3-1-2 0,-1-3 0 15,2 1 0-15,-4-1 2 0,1 1 2 0,-2-4-2 0,-1 3-3 0,-2-4-2 16,0 0 1-16,-1 0-4 0,0 0 0 0,-2-2-4 0,-1 0-2 0,-1-1-2 0,-1 1-1 15,-3-3-2-15,-1 1-3 0,1-1-3 0,-2 0-5 0,2 0-3 16,-5-1-1-16,0-1-4 0,0 0-2 0,1 2-12 0,-1-2-15 0,0 0-21 0,0 0-23 16,-1-2-23-16,-4 1-24 0,1-1-28 0,-1-2-30 0,-2 1-29 0,-1-2-23 15,-1-1-23-15,-1-1-21 0,-1 0-20 0,-3-3-20 0,3-1-8 0,-3-1 2 16,1-3 14-16,-2 0 20 0,0-1 20 0,0-2 22 0,0 0 32 0,1-2 30 0,-2 1 28 16,2-2 25-16,0 1 22 0,2 2 20 0</inkml:trace>
  <inkml:trace contextRef="#ctx0" brushRef="#br0" timeOffset="49861.66">25052 16992 1 0,'-4'-13'58'0,"-1"3"8"0,1-1 6 0,1 5 6 0,3 0 1 16,0 1 1-16,0-1 4 0,3 3 5 0,-3 1 9 0,4 0 10 0,1 2 2 15,-2 2-4-15,3 0-5 0,-2-1-6 0,4 3-2 0,-1 0 4 0,-1-2 4 16,5 3 8-16,-1 0 10 0,-2 0 13 0,4 1 7 0,-1 0 5 0,2 1 0 16,-4 0-2-16,4-3-2 0,3 5-2 0,-3-1-2 0,2 0-1 0,0 0 1 15,-1 1 0-15,-2 0-2 0,6-2-1 0,-4 3 7 0,2-1 11 0,0 2 6 0,-1-2 5 16,0 2 1-16,0-2 2 0,1 1 0 0,2 2-3 0,-2-2-5 0,-1 0-2 16,0 1-7-16,0 1-2 0,0 0-5 0,0-1-9 0,0 3-16 0,0-3-19 15,-2-1-16-15,0 2-14 0,1-2-8 0,-3 2-7 0,2-4-4 0,-2 2-2 0,-2-2-5 16,1 2-5-16,-1-3-1 0,-2 2 1 0,1-3-1 0,-2 0-1 0,-2 1 0 15,1 0-1-15,0-2 1 0,-2 1 2 0,1-2 1 0,-3 1-1 0,1 1 1 16,-2-4 0-16,0 4 1 0,0-3-1 0,-3 1 0 0,-1 0-5 0,-1 1-2 16,1 2-2-16,-6-1-2 0,-1 1-3 0,-2 4-3 0,-4-2-3 0,3 2-6 15,-7 3-5-15,-1-1-7 0,-2 1-8 0,-1 2-10 0,-3 1-13 0,-1 0-15 0,-2-1-15 16,-1-1-23-16,-1 3-28 0,-1 0-44 0,0-2-53 0,-4-1-56 0,2-1-58 16,-1-2-50-16,2 1-43 0,2-2-33 0,1 0-26 0,2-4-4 0,4 0 2 15,-1-1 13-15,5-2 12 0,2-3 24 0,3-1 26 0,4-1 45 0,3-3 53 16,3-2 57-16,4-1 59 0,3-3 52 0</inkml:trace>
  <inkml:trace contextRef="#ctx0" brushRef="#br0" timeOffset="50311.37">26200 17501 68 0,'-2'2'108'0,"-4"0"12"0,0-2 8 0,-1-2 9 15,-2 0 7-15,0-1 7 0,-1 2 6 0,0-3 5 0,2 1 8 0,-1 0 7 0,1-1 9 16,2 1-20-16,-2 0-35 0,0-1-13 0,2 3-5 0,3-3-4 0,-2 3-1 16,1-2-3-16,0 3-3 0,1 0-5 0,0 0-7 0,1 3-6 0,1-2-7 0,-3 1-8 15,3 3-8-15,1 2-8 0,-2-1-7 0,2 4-8 0,0 1-4 0,0 0-3 16,2 4-5-16,-2 2-3 0,1 1-4 0,3 2 2 0,-3 0 3 0,2 2 1 16,2 0 3-16,-1 1-1 0,0-2 2 0,1 3-1 0,-1-3-3 0,3 2 0 15,0 0-1-15,0-4-1 0,1 1 0 0,-2 1-1 0,3-4 0 0,1 0 0 16,0 0 3-16,0-3 2 0,2-2 3 0,0 1 3 0,1-4 4 0,0 1 8 15,1-2 7-15,0-2 4 0,-1-1 5 0,3-1 2 0,-2-1 2 0,3-2 10 16,-1-1 11-16,0-1 8 0,-1-2 5 0,1-3 0 0,0 1-1 0,-2-2-2 0,2-1-1 16,-2-4 0-16,4 0-6 0,-6 0-3 0,3-4-4 0,1 1-3 0,-4-4-5 15,2 0-11-15,-1 0-12 0,1-5-9 0,-3-1-8 0,2 0-5 0,0-2-3 16,-4-1-3-16,-1-2-4 0,1-1-5 0,-2 0-3 0,-2 0-1 0,0-3-2 0,-4 3 1 16,-1-3 0-16,-3 0 0 0,0 3-2 0,-4 0 2 0,-1 0 1 0,-3 2-1 15,0-2 3-15,-3 5 0 0,1 1 1 0,-3-1 1 0,-2 5 1 0,-1 1-1 16,-1 1 0-16,0 3-1 0,0 3 1 0,-3 1-2 0,0 4-3 0,-3 1 0 15,0 3 1-15,0 0-1 0,-2 2 0 0,1 2-2 0,-2 3-3 0,1 0 0 16,-1 5-2-16,3 0-2 0,-1-1-1 0,2 4-10 0,1 1-11 0,5 2-30 0,0 0-39 16,3 1-55-16,0 0-61 0,7 1-62 0,1 3-64 0,2 0-44 0,2-1-39 15,4 3-18-15,0 1-5 0,6 0-4 0,1 1 2 0,-1-2 5 16,2 3 10-16,5-3 33 0,-2-2 41 0,2 0 55 0,2-5 59 0,0 0 62 0</inkml:trace>
  <inkml:trace contextRef="#ctx0" brushRef="#br0" timeOffset="50488.76">27073 17625 147 0,'6'7'264'15,"-3"-1"41"-15,-6 1 28 0,0-2 21 0,-3 0 11 0,-4-1 4 0,-1-2-2 0,1 2-2 16,-1 0-19-16,1-3-28 0,1 1-29 0,1 1-33 0,-1 0-120 0,5 1-164 16,-1-1-103-16,1 3-74 0,1-1-63 0,2 1-57 0,1 0-27 0,-2 2-10 15,0 3-4-15,-1-1 3 0,0 1 19 0,-1 1 25 0,-1-1 29 0,-2 2 33 16,3-2 40-16,-4-1 46 0,-2-2 39 0</inkml:trace>
  <inkml:trace contextRef="#ctx0" brushRef="#br0" timeOffset="52005.49">27104 17040 98 0,'4'-4'121'0,"-3"3"18"0,-1 1 16 16,0 0 12-16,0 0 12 0,0 0 12 0,0 0 9 0,-1-2 10 0,-1 1 6 15,2 1 7-15,0 0-11 0,0 0-21 0,0 0-24 0,-2 0-22 0,-1 0-15 16,3 0-7-16,-1 3-6 0,-3 1-3 0,3-3-4 0,-4 4-4 0,2 2 1 15,-5-1-1-15,3 4 3 0,1 0 1 0,-5 5 7 0,-1 1 8 0,0-2 2 0,-3 5 2 16,-1 0-4-16,1 3-5 0,-2 0-6 0,0 0-9 0,-2 0-8 16,1-1-8-16,-3 0-10 0,2 2-11 0,0-2-9 0,-1-1-10 0,1 0-12 0,0 2-15 15,-3-4-20-15,3 2-26 0,1-2-25 0,-1 1-25 0,0-3-20 0,2 2-14 16,0-3-16-16,2-1-13 0,0-1-14 0,1-3-15 0,4 0-13 0,-1-2-16 0,5-3-14 16,-2-1-18-16,3-2 3 0,3-2 8 0,0 0 15 0,3-2 18 0,3-3 14 15,-2 1 12-15,1-4 14 0,3 1 14 0,0-4 14 0,3-1 15 16,-1 0 16-16,1 1 18 0,1-1 16 0,0-1 20 0,0 1 14 0,1 1 13 0,0-1 10 15,-3 3 8-15,3 0 7 0,0 2 7 0,-4 0 11 0,3 2 8 0,-2 0 10 16,0 2 8-16,0 0 9 0,-1 1 6 0,-1 2 6 0,-2 0 5 0,1 0 3 16,-3 3 2-16,2-1 6 0,-1 3 5 0,-2 1 5 0,1-1 6 0,-1 4 1 0,-2 1-1 15,-1 2 0-15,0 1 0 0,0 1 2 0,0 3 1 0,0 1 3 0,-1 0 3 16,-1 2-1-16,-1-1 0 0,1 0-6 0,-1-1-6 0,0-1-8 16,0 0-11-16,0 0-7 0,0-3-9 0,1 1-9 0,-1-3-8 0,0-1-11 0,1 2-10 15,1-5-10-15,-3 2-10 0,4-4-10 0,-1 1-11 0,-1-2-17 0,0-2-17 16,2 0-19-16,0-3-18 0,0 0-24 0,0 0-22 0,0 0-22 0,0 0-21 15,2 0-20-15,1-5-17 0,-1 2-17 0,1-2-16 0,0 0-10 0,1-1-9 0,-1-3-3 16,3 0 2-16,0-4 2 0,-1 0 8 0,1-2 10 0,1-1 10 0,0-2 14 16,1-3 13-16,0 1 12 0,-1-3 15 0,-1 1 13 0,2-3 16 0,-2 2 14 15,1-2 13-15,-1-2 15 0,2 3 15 0,-2-2 20 0,2 1 24 0,0 0 26 0,1 4 28 0,-1-1 21 0,2 2 19 0,1 3 15 0,-3 1 17 0,1 0 11 32,-1 5 8-32,1 2 9 0,-2 1 8 0,-1 2 10 0,-1 0 12 0,2 3 3 15,-3 1 0-15,1-1-6 0,-4 2-8 0,3 1-4 0,-3 0-4 0,2 1-3 0,1 2-5 16,-3-2-3-16,1 1-2 0,-1 2-4 0,1 0-5 0,-2 2-7 0,2-1-11 15,-2 2-11-15,0 2-10 0,0-4-11 0,-2 4-11 0,2 1-6 0,-2-1-10 16,2 0-5-16,0 0-7 0,-1 0-4 0,-1-3-7 0,2-1-5 0,0 0-9 16,0 0-8-16,0-2-9 0,0-3-9 0,0 4-11 0,0-4-11 0,0 0-8 0,0 0-8 15,0 0-5-15,3-2-5 0,1-1-2 0,-3-1-1 0,4 1-1 0,-2-2 0 16,0 0 6-16,0-1 3 0,2-3 8 0,2 0 8 0,-3 1 11 0,4-2 9 16,-2 0 12-16,1 1 8 0,-1-1 5 0,2-1 2 0,0 3 4 0,0-1 2 15,-2 0 4-15,2 0 4 0,0 2 6 0,0 1 8 0,0 0 8 0,-1 1 7 16,1-2 9-16,0 4 6 0,0-1 8 0,2 0 4 0,-4 4 9 0,0-3 4 0,2 0 5 15,0 3 4-15,-2 0 4 0,-1 0 2 0,2 0-2 0,-4 3-1 0,2-3-3 16,1 3-7-16,-3-3-4 0,2 2-7 0,-4 1-6 0,2 1-6 0,1-2-4 16,-3 1-3-16,1 1-1 0,0-2-4 0,-2 2 0 0,0 1-3 0,0 0-2 0,-2-2-4 15,0 4-1-15,1 0-1 0,-1-2-1 0,-3 1 0 0,2 3 0 0,0-1-3 16,-5 1-1-16,3-2-3 0,-3 2-1 0,0 1-5 0,-1-2-4 0,1 2-6 16,-1 0-5-16,-3 1-7 0,2 0-8 0,-3-1-5 0,-1 3-5 0,1-3-3 15,-1 3-5-15,3 0-2 0,-4-2 0 0,1-1-1 0,1 2 0 0,3-2-3 16,-2-1 3-16,3 0 1 0,0-3 6 0,1 3 3 0,3-4 6 0,-2 2 6 15,6-4 8-15,-2 2 1 0,-1-2 0 0,2-1 1 0,2-2 1 0,0 2 0 16,0-2 3-16,0 0 1 0,0 0 1 0,0 0 0 0,2 0-1 0,2-2 1 0,0 2 1 16,0-2 0-16,0 1-3 0,1-1 3 0,0 0 2 0,1-1 2 0,0 1-1 15,1-2 1-15,-1 0 1 0,1 1 1 0,0-1-4 0,0 1-2 0,-1-1-3 16,1 2-7-16,-3-1-11 0,2 0-11 0,-3 0-12 0,2 1-11 0,-3 0-10 0,1-1-12 16,-3 3-8-16,0 0-8 0,0 0-10 0,0 0-8 0,0 0-5 0,-2 3-6 15,1 1-4-15,-2-1-1 0,-1 3 5 0,1-1 4 0,-3 1 5 0,3 0 5 16,-3 1 5-16,1 3 9 0,-2-1 5 0,1-1 8 0,-1 2 9 0,2 0 8 15,-2 0 7-15,1 0 10 0,3-2 13 0,-3 1 10 0,2 0 11 0,0 0 11 16,2 0 11-16,0-1 12 0,1-1 11 0,-1 1 6 0,2-2 7 0,0 1 4 16,0 0 9-16,0 1 4 0,2-2 6 0,-1-1 0 0,1 3 1 0,0-2-2 0,2-1-2 15,0 2 0-15,2-4-2 0,-2 4-2 0,3-4-4 0,-1 0-3 0,1-1-6 16,2 0-1-16,-1-1-8 0,2 2-5 0,-1-3-5 0,0-3-3 0,-1 2-5 0,5-1-9 0,-4 0-9 0,3-1-11 0,-2 0-9 16,0-1-10-16,0 0-10 15,-2-1-10-15,2 0-13 0,-2 0-10 0,-1-2-12 0,-1 0-12 0,2 0-11 0,-5-1-13 16,0 1-12-16,0-1-8 0,1 1-7 0,-3-1 0 0,-1 1-1 0,0-1 8 15,0 0 5-15,-1 1 10 0,1 0 11 0,-4-1 11 0,1 0 10 16,2 1 11-16,-3-2 12 0</inkml:trace>
  <inkml:trace contextRef="#ctx0" brushRef="#br0" timeOffset="52310.49">27332 17498 8 0,'0'-3'71'0,"-1"0"13"0,-1 1 13 0,2 2 6 0,0 0 7 0,0 0 7 15,0 0 4-15,0 0 6 0,0 0 7 0,0 0 4 0,0 2 5 0,0 3-11 16,0-1-15-16,2 1-9 0,-1 3-5 0,-1-1-2 0,5 2-2 0,-4 1 1 0,1 2-1 16,-2-1 1-16,1 5 1 0,1-3 0 0,0 2 2 0,-2 0-1 0,0-1-2 15,0 1-1-15,0 3-3 0,0-2-5 0,-2 1-6 0,0 0-10 0,1-2-7 16,-1 1-8-16,-1 0-7 0,-1 2-6 0,2-3-5 0,-1-1-7 0,1 1-7 0,-1-1-7 15,1-2-6-15,-1-1-3 0,0-1-5 0,1-2-4 0,1-2-2 16,-1 0-2-16,1-1 0 0,1-2 0 0,-4 0-3 0,4 1-5 0,-2-3-5 0,2-1-8 16,0 0-6-16,0 0-7 0,-4 0-7 0,3 0-9 0,-2-1-9 0,1-1-2 15,-1-3-2-15,1 2 0 0,-1-2-2 0,0-2-1 0,-1 2 1 0,1-3 5 16,-1-1 5-16,1 0 8 0,0 1 7 0,-2-1 7 0,2 0 7 0,-1-2 9 16,-1 3 6-16,2-2 4 0,-3 2 3 0,3-1 4 0,-2 3 6 0,0 0 4 0,1 1 5 15,0 0 4-15,0 2 7 0,-2 3 3 0,1-2 3 0,0 2 2 0,0 0 3 16,0 2 1-16,1 0 0 0,-2-1 0 0,3 2-1 0,-2-1-1 0,-2 3-6 15,2-2-1-15,1 5 0 0,-2-3-7 0,-1 1-7 0,2 1-10 0,1 1-10 16,-1-1-12-16,0 2-15 0,1-4-14 0,-3 2-18 0,4 1-20 0,0-3-22 16,0 1-19-16,-1 1-19 0,4-5-17 0,0 1-19 0,0-3-17 0,0 0-17 0,0 0-5 15,4 3 3-15,-4-3 8 0,6 0 12 0,0 0 16 0,2-3 15 0,-2-2 19 16,2-1 23-16,0 2 19 0,3-1 19 0</inkml:trace>
  <inkml:trace contextRef="#ctx0" brushRef="#br0" timeOffset="52439.49">27194 17822 14 0,'12'-5'63'0,"0"0"17"0,-2-2 13 0,-1 4 8 0,4-3 13 15,-5 1 15-15,1 3 12 0,2-2 12 0,-3 3 10 0,0-1 12 0,1 0-3 16,1-2-4-16,0 4-8 0,-2-1-10 0,2 1-7 0,-2-2-10 0,0 2-6 0,2 0-8 15,-2 0-10-15,0 0-13 0,0 0-13 0,-1 0-13 0,1 0-11 16,0 0-12-16,-1 0-18 0,0 0-22 0,1 0-23 0,-1 2-23 0,-1-2-25 0,2 1-23 16,-4-1-24-16,0 0-23 0,-4 0-28 0,6-1-31 0,-1 1-15 0,-2-2-9 15,2 0-1-15,-1-1-1 0,1 0 7 0,-2-2 12 0,2 2 16 0,-2-4 15 16,1-1 20-16,0 0 19 0,-2-1 21 0</inkml:trace>
  <inkml:trace contextRef="#ctx0" brushRef="#br0" timeOffset="52657.83">27616 17340 74 0,'4'0'134'0,"-3"2"20"0,-1-2 15 0,2 0 7 0,-2 0 5 0,3 1 2 15,-1-1 2-15,1 0-1 0,0 0 0 0,0-1 3 0,2-1 0 0,-1 0-26 0,1 1-45 16,2-1-30-16,-1-1-29 0,2-1-19 0,0 1-13 0,0 0-7 0,-2-1-5 16,1 0-1-16,2 0 0 0,-3-1-1 0,1 2-1 0,-3-3-1 0,4 3-2 15,-2-2-4-15,-1 3-4 0,2-4-6 0,-2 1-11 0,-1 0-13 0,2 0-12 0,-3 0-14 16,2-1-13-16,-2 1-15 0,1 0-14 0,-3-3-18 0,3 3-19 15,-3-1-19-15,1-1-21 0,-2 2-9 0,0-1-1 0,-2 1 5 0,1 0 8 0,-3-1 11 16,1 0 11-16,-2 1 15 0,0 0 11 0,1-2 15 0,-5 0 15 0</inkml:trace>
  <inkml:trace contextRef="#ctx0" brushRef="#br0" timeOffset="52973.56">27676 17128 5 0,'4'9'79'0,"-3"-1"9"0,3 0 7 0,-1 0 3 0,-2 1 8 15,4 0 7-15,0 1 5 0,1-1 5 0,0 1 4 0,1 0 3 0,-1 3-5 0,1 0-8 16,2-1-17-16,-3 2-21 0,1 2-7 0,1-2-3 0,-1 0 1 0,0 0-5 15,-1 3 0-15,-1-2-5 0,0 2-3 0,-2-1-3 0,1 1-2 0,-2 1-2 16,-1 0 0-16,-1 3-2 0,-1 0-4 0,-1 1-3 0,1 2-4 0,-5 0-5 0,1-1-3 16,0 3-2-16,-1 0 0 0,-2 0 3 0,-1 0 3 0,0 0 4 0,0-3 1 15,0 0 3-15,-3-4 3 0,4 1 3 0,-2-1 2 0,2-3 3 0,0 2 0 16,-1-3-1-16,2-4-1 0,2 1-1 0,-1-2-2 0,1-1-7 0,2-1-4 16,-1-2-4-16,1-1-5 0,2-1-6 0,-4-2-7 0,4 2-8 0,-1-2-9 15,2-2-6-15,0 0-8 0,0 0-6 0,0 0-7 0,0 0-7 0,0 0-6 16,-1 0-8-16,1-6-6 0,-4 4-8 0,4-3-3 0,-1-2-5 0,1-2 1 15,-3-1 0-15,3-1 4 0,-2-1 3 0,0 1 5 0,1-2 5 0,1 2 6 0,0-1 5 16,-2 1 7-16,0 1 8 0,2-1 7 0,0 1 6 0,0 3 7 0,2-1 7 16,0 0 3-16,-2 2 3 0,1-1 2 0,3-1 0 0,-1 3 1 0,-2-2 1 15,3-1-1-15,-1 1-2 0,-2-1-6 0,5-1-8 0,-3 3-13 0,2-4-14 0,0 0-17 16,-2-1-23-16,2 0-23 0,0-1-28 0,1 1-17 0,-1-3-15 0,0 0-6 16,-1-1-3-16,0-1 0 0,0 0-1 0,0-2 6 0,2-2 7 0,-2-2 13 15,0 2 14-15,0-3 18 0,3 0 19 0</inkml:trace>
  <inkml:trace contextRef="#ctx0" brushRef="#br0" timeOffset="53627.94">27982 16935 45 0,'11'-8'126'0,"-1"1"19"0,-1 0 10 0,-1 3 14 0,-3-1 3 0,-1 0 7 15,3 1 2-15,-4 3 3 0,1-3 1 0,1 0 2 0,-2 4-9 0,2-5-8 16,-2 4-36-16,2-2-46 0,0 1-29 0,1 0-17 0,-1 1-11 0,-2 1-12 16,0 0-6-16,0 0-6 0,1 0-4 0,-3 1-2 0,2 1 0 0,1 1 0 15,-3-1 0-15,4 4-1 0,-2-4 0 0,0 1-1 0,0 3 1 0,2-2 1 0,-2 1 0 16,2 2-1-16,-2 0 1 0,3 0 2 0,-3 1-1 0,1-1 2 0,-3-1-2 15,2 1-1-15,1-1-1 0,-3 2 2 0,1-2-1 0,-2 0 0 0,2 1 0 16,-2 2 0-16,-2-3-1 0,0 3 1 0,1-3-1 0,-3 2-1 0,1 1-1 16,0 0 0-16,-2 1 0 0,-1-1 1 0,0 4-1 0,-1-4 0 0,-1 2 0 0,-1 2 1 15,1-3-2-15,0 3 0 0,-1 0 1 0,-1 0 0 0,2 0 0 16,0-1 0-16,-1 0 1 0,1 1 2 0,2-1 2 0,-2-1 4 0,1 2 4 0,1-3 4 16,2-1 5-16,0 0 6 0,-1 1 4 0,4-1 5 0,-2-4 3 0,3 2 5 15,-4 0 2-15,4 0 4 0,0-2 2 0,0-1 0 0,0 2 3 0,0-1-2 16,4-2-1-16,-4 0 2 0,1-1-3 0,1 1 0 0,-1 0-3 0,-1-1-1 15,4-2 2-15,-3 2-1 0,3 0 2 0,-1-1 5 0,0 1 1 0,1 0 5 0,1-2 0 16,0 1 0-16,0-1-2 0,1 0-3 0,2 0 1 0,-4 0 3 0,3 0 2 16,-2 0 2-16,0 0 1 0,-1-1-2 0,2 1-2 0,1-2-4 0,-4 2-3 15,2-3-7-15,0 3-4 0,-2 0-3 0,0-2 0 0,0 0-3 0,2 2-3 16,-4 0-6-16,-1 0-4 0,3 0-3 0,-1 0-5 0,-2 0-3 0,3 2-5 16,-1 0-5-16,-2-2 0 0,1 1-1 0,1 3 0 0,-2 0 1 0,-2-2-2 15,2 4-1-15,-1 0-1 0,-2 3-1 0,1-1-2 0,-1 0-1 0,0 4 0 16,-5-1 1-16,3 1 0 0,0 0 3 0,-1 0-1 0,0 2 2 0,0-4-1 0,-1 3-1 15,2-2-1-15,1 1 1 0,-1-2 0 0,1-1 2 0,0 1 2 0,-1 0 1 16,4-1-1-16,-2 0-1 0,1 0 0 0,0-3 1 0,2 3 0 0,-1-2 0 0,1-1-1 16,0 1 3-16,0-2 1 0,0-2 2 0,1 2-2 0,-1-2-1 0,0 1-3 15,2-2-3-15,0 1-1 0,-2-3-2 0,1 1-3 0,-1-1-4 0,2 3-9 16,-1-2-11-16,-1-1-16 0,5 0-14 0,-5 0-12 0,0 0-14 0,1 0-12 16,2 0-14-16,-3 0-10 0,0 0-11 0,2-1-12 0,-2 1-14 0,0-4-13 15,0-1-12-15,-2 0-8 0,1 1-6 0,-2-2 4 0,0 1 4 0,0-3 10 0,0 1 8 0,-1-1 9 0,0 0 13 0,0-1 13 0,-2 0 13 0,-2 1 17 31,4 1 17-31,-1-2 23 0,0 2 24 0,0 2 25 0,0-1 26 0,-1-2 20 0,3 3 17 16,-2 0 14-16,4 1 11 0,-1-2 11 0,0 5 9 0,1-3 10 0,-1 1 6 16,2 3 7-16,0 0 6 0,0 0-1 0,0 0-1 0,0 0 2 0,0 0 2 15,-1 3 3-15,1 1 3 0,-2 0 8 0,0 2 7 0,2 3 16 0,0-1 21 0,-1 3 12 16,-2 4 10-16,-2 3 7 0,2 0 3 0,-2 1-2 0,2 4-3 0,-2 0-9 16,-1 1-10-16,-2 1-13 0,0 1-11 0,2 2-18 0,-2 1-16 0,1 0-40 15,-2 2-49-15,1 1-60 0,-2 2-65 0,0-3-71 0,-1 5-79 0,-1-3-65 16,2 2-62-16,-3-2-30 0,0 1-11 0,0 0-6 0,1-2-3 0,-6-4 1 15,0-1-1-15,0-3 16 0,-2-6 21 0,-1-2 37 0,-1-8 46 0,-3-3 59 16,-2-8 69-16</inkml:trace>
  <inkml:trace contextRef="#ctx0" brushRef="#br0" timeOffset="58362">11606 14420 30 0,'4'-8'149'0,"-3"3"19"0,-1-2 10 0,0 0 2 0,-3 3 3 16,0-1 0-16,-1 2 1 0,-3-1-1 0,2 2 1 0,0 0 2 0,-1 1 0 16,1-3 1-16,0 4-46 0,2-2-68 0,-1 2-31 0,2 0-17 0,-1 0-3 0,3 0 3 15,-2 2 3-15,1 2 1 0,-1-3 2 0,2 3 2 0,0 0 3 0,0 1 4 16,2 4 7-16,-1 0 10 0,1 4 6 0,1 2 8 0,-1 2 4 0,2 4 4 15,2 1 0-15,-1 5-1 0,0 1 0 0,3 3 1 0,0 1 1 0,0 1-1 16,1 1-1-16,-1 0-4 0,1 0-10 0,0 1-6 0,-1-2-9 0,0 0-7 16,1 0-4-16,0-4-6 0,-1 2-6 0,0-3-5 0,2-3-5 0,-1-1-4 15,2-2-3-15,-1-4-2 0,1 0-1 0,1-5 0 0,-1 0 1 0,-1-5 2 0,4-3 1 16,-1 0 3-16,2-3 6 0,-2-4 5 0,3-3 10 0,-2 0 11 0,2-5 13 16,0-3 14-16,1-2 7 0,-2-3 9 0,3-4 4 0,-3-3 4 0,2-2 1 15,-2-3-2-15,0-3-2 0,-2-2 1 0,2 1-5 0,-2-6-3 0,-3 2-7 16,1 0-6-16,-3-2-10 0,-2 1-13 0,-1-2-5 0,-2 1-5 0,-3 0-3 15,0 2-4-15,-3 1 0 0,0 2 0 0,-2 0 2 0,-1 2 0 0,-1 1 2 0,-4 4 2 16,3 1-1-16,0 4-1 0,-4 3-2 0,2 2 0 0,1 0-2 0,-4 7-5 16,2 1-1-16,0 3-3 0,-3 1 0 0,1 2-1 0,1 3-4 0,-1 1-5 15,0 0-8-15,-1 0-10 0,1 3-15 0,1 0-13 0,-1 1-27 0,1 1-33 0,0 0-35 16,3-1-36-16,-2 4-46 0,1-2-50 0,2-1-52 0,0 1-52 0,1 2-38 16,2 0-30-16,2 0-11 0,1 3-2 0,2-2 6 0,0 2 15 0,2 3 22 15,1-2 32-15,3 3 35 0,0 1 38 0,-1 1 45 0,3 0 51 0,-1 2 53 16</inkml:trace>
  <inkml:trace contextRef="#ctx0" brushRef="#br0" timeOffset="59032.11">12261 15043 93 0,'-5'-2'151'0,"2"0"19"16,-2 2 12-16,0-1 13 0,-1-2 13 0,2 0 12 0,0-1 13 0,0 3 8 15,0-3 10-15,-1 1 6 0,4 1 8 0,-2 0-25 0,0 0-39 0,3 0-28 16,0 2-26-16,-2-4-7 0,2 4 1 0,0 0 6 0,2-1 8 0,-2 1 4 16,3-2 1-16,-2 2 3 0,2 0 0 0,2 0 0 0,2 0 1 0,-1 2 1 15,5-1 0-15,0-1-5 0,2 4-7 0,1 0-8 0,4 2-10 0,0 0-15 16,4 3-15-16,-1 1-16 0,3 3-14 0,3 2-10 0,-2 3-8 0,3 1-7 0,2 3-8 0,0-1-6 16,0 4-9-16,0 0-3 0,2 0 0 0,0 3-3 0,-1-1-7 15,-1 1-4-15,0-1-2 0,0 1 0 0,-3-1 0 0,-3 2-1 0,2-5-2 16,-3 3-1-16,-1-2 1 0,-1-2 0 0,-1 2 2 0,-2-3-1 0,-2-1-4 15,-1-1 0-15,0-1 1 0,-2-1 1 0,-1 1 1 0,-2-3-2 0,-2-1-1 0,-1 0 0 16,0-2 1-16,-3 1-1 0,1 0-3 0,-2-4-6 0,-1-1-6 0,0 0-6 16,-2-3-8-16,-2-1-15 0,0 2-18 0,-1-1-27 0,0-3-33 0,-2-1-34 15,0 1-32-15,-4 0-30 0,0-2-27 0,-1-1-25 0,-4 0-25 0,1-1-15 16,-1-2-9-16,-2-1-1 0,-1 0 3 0,2 0 12 0,-3-3 17 0,0 3 28 16,1-1 34-16,1-1 35 0,-1-1 36 0,2 4 33 0,-2 0 31 0,4 0 30 15,-4 1 33-15,4 2 23 0,-1 0 21 0,3 0 17 0,0 0 15 0,0 0 13 0,1 0 15 16,2 0 14-16,1 0 9 0,0 0 14 0,1 0 12 0,1-2 10 0,2 2 11 15,0-2 10-15,3 2 14 0,-2 0 9 0,2 0 9 0,0 0 4 0,0 0 3 0,0 0 0 16,0 0 0-16,0 0-6 0,3 2-3 0,0-2-6 0,2 0-7 16,-2 0-4-16,4-2-7 0,-1 2-8 0,5-2-13 0,-3 2-11 0,2 0-12 0,2 0-9 15,-1 2-12-15,5-2-8 0,-2 4-14 0,3-1-7 0,-2-1-7 0,4 1-8 16,-2 2-8-16,1 0-9 0,-1-2-7 0,0 1-4 0,2 0-5 0,-1 2-5 16,1-1-4-16,-2-1-5 0,1 1-2 0,0 2 1 0,-2 0-1 0,3 1-3 15,-3 1 0-15,3 1-1 0,-3 1-1 0,1 0 3 0,-2 4 0 0,0-3 1 16,0 4-2-16,-1-1 1 0,-3-1 3 0,1 1 0 0,0 1 6 0,-3-1 0 15,0 2 0-15,-1-2 4 0,0-3 5 0,-3 2 3 0,2-3 1 0,-1 1 1 0,-2 0 0 16,0-3 2-16,0-2 1 0,-2-1 1 0,1 0 1 0,-1-2 3 0,0-1-2 16,-1-1-3-16,2-1-1 0,-3-1-2 0,3 0-1 0,0-1 2 0,-1 1 1 0,1-4 3 15,0 1 4-15,0 0 1 0,2-2 2 0,-1-3-1 0,-1-1 2 0,0-3 0 16,1-1-3-16,-1-4 0 0,2-1 4 0,-3-3-3 0,0-5-2 0,-1 0-5 16,1-3-6-16,-2 0-9 0,0-4-7 0,-2-1-8 0,2 0-9 0,-1 0-9 15,-3 1-11-15,1-1-11 0,1 2-14 0,1 2-18 0,-1 4-20 0,1 0-33 16,-2 5-40-16,3 3-58 0,-2 2-64 0,1 4-75 0,-1-1-74 0,2 5-50 15,0-1-37-15,-1 4-11 0,1 5-2 0,0-5 7 0,0 5 11 0,0 0 16 0,0 0 19 16,0 0 32-16,0 0 41 0,0 0 60 0,0 0 67 0,0 0 77 0,3 4 78 16</inkml:trace>
  <inkml:trace contextRef="#ctx0" brushRef="#br0" timeOffset="59450.54">13469 16231 45 0,'-8'-5'151'0,"2"1"26"0,-2-2 21 0,-2 3 17 0,2-3 12 0,0 2 11 16,-4-1 9-16,2 1 8 0,2 2 7 0,-1-2 8 0,-2 3 5 0,5-1 6 16,-3 2-35-16,2 0-53 0,1 2-31 0,-1-1-23 0,2 1-14 0,-1 2-11 15,0 0-10-15,0 3-8 0,2-1-11 0,-1 3-6 0,1 1-8 0,0 0-7 0,1 3-9 16,0 2-11-16,3 2-6 0,0 0-8 0,0 3-1 0,2 4 2 0,1-1-1 15,0 3-1-15,3 0 3 0,-1 3 0 0,3 2 1 0,3-4 2 0,-1 6 3 16,-1-2-1-16,4 0-1 0,-2 1 0 0,3-2 2 0,-3-1 4 0,2-1 4 16,1-2 4-16,0 0 1 0,2-5 2 0,-3-1-1 0,2-4 1 0,2-2 1 15,0-2 1-15,-1-4 3 0,3-1 4 0,-1-4 3 0,0-1 3 0,4-6 0 16,-3 0-3-16,3-2-3 0,-1-2-7 0,-1-2-3 0,-1-4-5 0,2 0 0 0,-2-3-2 16,0-1 4-16,0-4 5 0,-3 0 0 0,-1-2 1 0,1 1-1 0,-3-3-1 15,-1 0 1-15,0-2-2 0,-2 0 0 0,-2 1-3 0,-3 1 2 0,0-3 1 16,-2 3-2-16,-3 1-4 0,0 0-4 0,-3 1-6 0,-2 0-4 0,-3 2-7 0,0 0-2 15,-2 4 0-15,-3 0-4 0,-3-1-4 0,2 4-5 0,-4 0-5 0,2 3-9 16,-4 2-14-16,-2 4-10 0,1-1-11 0,-1 5-17 0,-1-1-22 0,-3 6-30 16,2-1-37-16,-1 4-41 0,-2 0-39 0,0 0-46 0,-1 5-45 0,1-3-44 15,-1 4-43-15,-1-1-33 0,4 1-28 0,-4 1-5 0,2 2 3 0,1 0 12 16,-3-1 20-16,2 1 29 0,-1-1 38 0,1 2 39 0,1-1 41 0,-2-2 43 16,1 2 49-16,0-1 45 0</inkml:trace>
  <inkml:trace contextRef="#ctx0" brushRef="#br0" timeOffset="59827.57">11837 17093 112 0,'-11'16'221'0,"0"-6"24"0,-1 1 18 15,0-1 14-15,0-3 12 0,1-1 12 0,-1-1 6 0,3 1 3 0,1-3 3 16,2 0 5-16,1-2 0 0,5-1-2 0,0 0-73 0,3-4-102 0,2 1-48 16,2-5-21-16,3 0-9 0,3 0-6 0,0-2 16 0,4-1 21 0,2-1 14 0,2-2 12 15,2 0 6-15,4 0 6 0,0-1 10 0,3 1 10 0,2-1 8 0,1 1 5 16,3-1 2-16,1 0 2 0,2-1-4 0,2 1-7 0,2-3-23 0,1 1-31 0,1 1-18 16,2-2-11-16,-1 1-9 0,4-1-6 0,1-1-8 0,0 2-10 0,-1-4-4 15,-1 2-6-15,0 1-4 0,-1-2-6 0,1 2-3 0,-4 2-3 0,-2-2-4 16,-1 2-4-16,-3 1-3 0,-3 4-2 0,-3-3-3 0,-3 4-3 0,-3-1-3 15,-3 4 0-15,-2 0 0 0,-3 1 1 0,-4 1-2 0,0 1-1 0,-4 1-3 16,-1 1-3-16,-2 1-5 0,-2-2-4 0,-3 3-11 0,-3 0-10 0,0 0-18 16,-1 4-22-16,-3-2-35 0,0 3-43 0,-4-2-43 0,-2 4-44 0,-1-1-44 15,-6 1-45-15,2 0-35 0,-5 1-31 0,1 0-29 0,-3 3-26 0,-3-4-3 0,-1 2 5 16,-2-1 14-16,-2 1 22 0,-2-3 35 0,-1-1 42 0,-2 2 43 0,-1-4 45 16,-2 1 47-16,-3-3 46 0,3-1 40 0</inkml:trace>
  <inkml:trace contextRef="#ctx0" brushRef="#br0" timeOffset="60144.19">12144 16650 51 0,'-8'2'172'16,"3"-1"28"-16,-1-1 23 0,1 2 17 0,-1 0 16 0,1-1 12 0,0 1 12 16,1 1 5-16,-1-1 5 0,0 1 5 0,2 0-1 0,0-2-1 0,0 0-52 15,1 2-79-15,-1-3-40 0,1 0-27 0,-1 2-19 0,0 0-22 0,1 0-15 16,-1 1-11-16,-2 0-9 0,1 3-9 0,-1 2-3 0,0 0-2 0,1 4-2 0,-1 3 2 16,-2 1-2-16,1 2 1 0,0 3-1 0,0 2 0 0,-1 2 0 0,1 0 3 15,-2 1 2-15,0 2 2 0,2-1 6 0,-2 1 7 0,0-2 13 0,3-1 13 16,-1 2 12-16,-1-3 13 0,3-1 11 0,-1-3 10 0,2-1 6 0,2-1 0 0,-3-4-1 15,3-1-2-15,1-1-2 0,0 0-2 0,1-5-9 0,3 1-7 0,-3 1-13 16,5-5-14-16,-1 1-12 0,1 0-10 0,1 0-8 0,1-1-9 0,4 0 0 16,-1 0 1-16,3-1 7 0,-1-1 9 0,4 1 6 0,1-1 3 0,1-1 6 15,0 1 4-15,3-2 4 0,2-2 0 0,-1 2 1 0,1-3-3 0,3 0-1 16,-2-2 0-16,2-1-4 0,0 1-5 0,1-1-8 0,-1-3-8 0,-3 1-5 16,3 0-3-16,-2-1-7 0,-3 0-8 0,2 0-7 0,-3-1-6 0,-1 2-12 15,-1-2-14-15,-1 1-26 0,-1-2-31 0,-3 1-33 0,0 2-38 0,-2 0-39 0,-3-2-44 16,0 0-42-16,-1-1-40 0,-3 1-42 0,-2-1-40 0,1-1-15 0,-4 1-3 15,0-3 6-15,-4-1 14 0,1-2 23 0,-2 3 29 0,-1-4 33 0,-5 0 38 16,3 2 42-16,-3-1 44 0,-3-1 41 0,1-1 41 0</inkml:trace>
  <inkml:trace contextRef="#ctx0" brushRef="#br0" timeOffset="60601.44">11586 16822 73 0,'-2'12'158'0,"-3"-2"19"0,-1-1 10 0,0 1 8 0,-2-1 5 15,2-1 1-15,-1 0 3 0,-1 1-1 0,-1 0 0 0,3 2-1 0,-1 0-4 16,4 2-10-16,-2 1-47 0,4 3-67 0,-1-1-33 0,2 4-19 0,0 2-15 16,2 0-7-16,1 3-4 0,0 2-4 0,0 1-2 0,0 0 2 0,1 2-2 15,1 2 0-15,-1 0 0 0,1-3 1 0,1 3 2 0,-1 0 3 0,1-2 2 0,1-2 4 16,0-2 1-16,1-2 2 0,-1-1 1 0,-1-6 0 0,3-2 2 0,-1-1 1 16,0-3-1-16,0-3 3 0,3-1 1 0,-3-4 0 0,0 0 1 0,1-3 4 0,1 0 2 15,-2-4 0-15,3 0 4 0,-2-1 4 0,1-3 4 0,-2-2 6 0,3-1 2 16,-2-2 5-16,0-4 4 0,1 0 2 0,-2-4 4 0,0 1 0 15,0-4 2-15,0-1 0 0,-2-1 2 0,1-1 2 0,-4-4 1 0,2 3-1 0,-2-4-2 16,-3 2-3-16,0 1 0 0,0-3-3 0,-2 2-3 0,-1 1-2 0,0 2-5 16,-2 1-2-16,-1 3-4 0,-1 0-5 0,0 5-4 0,-1 0-6 0,0 3-3 15,-2 2-6-15,1 2-4 0,-1 2-4 0,-1 3-8 0,0 0-9 0,0 1-14 16,-3 3-15-16,1 1-23 0,-2 2-24 0,-1 4-29 0,-2-3-28 0,2 4-30 16,-2 0-31-16,0 0-29 0,-1 5-34 0,-1-1-15 0,2 1-6 0,-1 1 1 15,0 2 6-15,2-1 13 0,-2 0 14 0,3 0 21 0,-1-1 26 0,1-1 27 0,0-1 29 0,2-1 30 0</inkml:trace>
  <inkml:trace contextRef="#ctx0" brushRef="#br0" timeOffset="60893.82">11561 16886 123 0,'9'-5'155'0,"-3"2"23"16,1-2 21-16,-4 0 16 0,0 2 8 0,0-2 10 0,-1 0 9 0,1 2 6 15,-3-4 5-15,-3 2 5 0,3-1 3 0,0-2-31 0,-2-3-47 0,2-1-24 0,0-3-15 16,2-2-6-16,-2-1-5 0,4-2 3 0,-2-3 10 0,1-4 1 0,-1-1 2 16,1-3 0-16,0-3 4 0,2 0 0 0,-2-4-1 0,2-2-1 0,2-3-5 15,0-2-10-15,-1-3-14 0,2-3-16 0,0-2-16 0,0-3-19 0,0-1-17 0,3-1-15 16,-2-4-10-16,1 1-10 0,1-3-9 0,-2 1-6 0,1 0-3 0,1 0-9 16,-2 4-10-16,1 0-14 0,-3 3-14 0,-1 2-22 0,3 6-25 0,-4 3-25 15,-2 3-23-15,0 7-25 0,-1 5-25 0,-4 4-32 0,2 5-34 0,-3 5-37 16,-2 4-35-16,-3 4-26 0,-1 4-24 0,-1 6-1 0,-4 3 8 0,0 3 20 15,-2 5 24-15,-3-1 24 0,-1 5 24 0,-1 1 25 0,-3 2 29 0,-1 1 33 16,0 0 35-16,1 1 37 0</inkml:trace>
  <inkml:trace contextRef="#ctx0" brushRef="#br0" timeOffset="61188.43">11179 15968 75 0,'5'4'192'0,"0"-1"25"0,0-3 14 0,1 0 9 0,-3 0 4 15,-1-3 2-15,-1-2 1 0,1 2-1 0,1-4 0 0,0-1-1 0,-1-4 1 16,4-3 1-16,0 0-60 0,2-3-88 0,2-5-46 0,2 0-25 0,0 0-12 16,0-4-7-16,2-1 2 0,-1-1 7 0,4 0 5 0,-2-3 11 0,0 2 8 15,0-1 10-15,0 0 10 0,2 2 9 0,-2 0 16 0,0 1 15 0,0 0 13 16,0 1 13-16,-1 2 8 0,-2 0 5 0,1 1 0 0,-2 2 2 0,0 2-6 0,0 1-7 16,-1 1-8-16,-1 3-8 0,-1-1-11 0,1 4-9 0,-1 1-13 0,1 1-14 15,0 1-15-15,-1 3-11 0,0 2-7 0,0 2-4 0,1 0-6 0,-1 2-6 16,0 2 0-16,0 0-1 0,3 2 1 0,-2 2-1 0,1 3-1 0,1 1-2 0,-2 2 2 15,1 3 3-15,2 0-1 0,0 3-3 0,0 2-4 0,-1 2-3 0,1 3-6 16,1 1-6-16,-1 3-17 0,-1-2-20 0,3 4-34 0,-3 1-43 0,3 0-54 16,-1-1-57-16,-1 0-70 0,0 0-75 0,0 0-31 0,-1 0-12 0,0 0-6 15,-1 0-3-15,-1-1 3 0,-1-5 4 0,-3 2 14 0,0-2 19 0,-2-3 33 16,-1-2 43-16,-4-3 55 0,-1-4 58 0</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3:13:01.618"/>
    </inkml:context>
    <inkml:brush xml:id="br0">
      <inkml:brushProperty name="width" value="0.05292" units="cm"/>
      <inkml:brushProperty name="height" value="0.05292" units="cm"/>
      <inkml:brushProperty name="color" value="#FF0000"/>
    </inkml:brush>
  </inkml:definitions>
  <inkml:trace contextRef="#ctx0" brushRef="#br0">18716 10965 3 0,'-1'2'53'0,"-2"-1"1"0,-2-1 3 0,1 2 2 0,0-2 6 16,-1 0 3-16,2 0 9 0,-2 0 6 0,2 0 5 0,-3 0 7 0,3-2-8 15,2 1-12-15,-3-1-3 0,1 0-1 0,1 1 0 0,-1-3 5 0,0 1 0 16,0 0 2-16,0-4 2 0,-2 1 0 0,0 2-1 0,2-3-3 0,0 0-1 16,-2 2-2-16,4-3 2 0,-4 1 2 0,2-1 2 0,1 3 2 0,-2-1 2 15,2 1 2-15,0 2 3 0,1-3 2 0,1 4-1 0,0 2-1 0,0 0 0 16,0 0-3-16,0 0 1 0,0 0 0 0,0 0-5 0,0 0-5 0,0 0-7 0,0 0-6 16,0 0-7-16,0 0-5 0,0 0-6 0,0 0-6 0,0 0-4 0,0 0-3 15,3 2-6-15,1-2-4 0,1 2-4 0,0 2-1 0,1-3-3 0,1 1-3 16,4 1 2-16,-2-1 4 0,3 1 2 0,1 0 5 0,0 1 6 0,4-3 6 0,0 3 9 15,3 0 13-15,0-4 11 0,0 2 17 0,2 2 8 0,0-3 11 16,-2 1 5-16,4 0 6 0,0 2 4 0,-2-4 3 0,0 4 0 0,3-3-1 0,-1 5-2 16,0-3-2-16,-2 2-8 0,3-1-6 0,-1 2-10 0,-1-1-8 0,3 2-11 15,-4-1-9-15,3 1-7 0,-1-1-2 0,0 2-6 0,0-2-7 0,1 3-6 16,-2-1-5-16,4-2-4 0,-2 1-3 0,-2 1-2 0,2 0 0 0,2-1-7 16,-2 1-7-16,0 1-3 0,1 0-1 0,-4-4-1 0,3 3 0 0,2 0-2 15,-2-1 0-15,1-1 0 0,-1 2-1 0,2-4 0 0,0 3-1 0,1 0-2 0,-1-1 1 16,3 1 3-16,-1 1 4 0,1-3 3 0,-4 2-1 0,4-2-2 0,-1 1-2 15,-1-1 1-15,1-1 0 0,0 0 1 0,-1-4 1 0,1 4 0 0,-3-4 2 16,1 1-1-16,2-1 1 0,-4 0-3 0,0-1-4 0,-1 0 1 0,0-2 0 0,-2 3 2 16,0-3 1-16,-5 2-3 0,2-1-2 0,-1 0-1 0,-3-1 3 0,0 1-1 15,0 0-1-15,-3 2-1 0,2 0-3 0,-5-3 1 0,1 2 1 0,1 1 3 16,-3-1 0-16,-2-2-2 0,2 3 1 0,0 0 0 0,-2 0 1 0,-3 0-2 16,2 0-4-16,-2 0-4 0,1 0-5 0,-3 3-11 0,2-2-13 0,-1 0-31 15,1 2-40-15,-2-3-47 0,-1 0-49 0,2 2-62 0,-2-2-62 0,0 0-51 16,-2 7-44-16,1-1-18 0,-4-2-10 0,2 1 2 0,-2 2 2 0,-3-3 11 0,0 2 12 15,-4-3 30-15,1 0 40 0,-5 1 46 0,3-8 50 0,-4-1 60 0,1-3 66 16</inkml:trace>
  <inkml:trace contextRef="#ctx0" brushRef="#br0" timeOffset="4170.32">20505 9777 33 0,'-4'-7'89'0,"0"-2"5"0,-4 3 4 0,2-3 1 0,-1-2 1 0,2 1-1 16,1 0 3-16,-4-1 2 0,2-2 1 0,1 2 1 0,0-1 0 0,0 1-21 0,4-1-33 15,-4 1-17-15,2-1-6 0,2 1-5 0,-1 0-2 0,0 1 1 0,2 0 0 16,0-1 2-16,0-2-2 0,0 4 2 0,0-4-2 0,0 2 2 0,2-1 0 15,0 1-1-15,-1-1-1 0,2 0-1 0,2 3 2 0,-4-1 2 0,2 1-2 0,1 0 1 16,-1 4-1-16,0 0 1 0,0-3 4 0,-1 3-1 0,1 2 4 0,-1 2 4 16,1-3 2-16,1 1 4 0,-2 3 4 0,1-2 1 0,-1 0 3 0,-2 2 4 15,5 0 0-15,-4 0 6 0,2 0 5 0,-3 0 5 0,4 0 3 0,-4 0 3 16,1 0 3-16,2 2 1 0,-3-2 0 0,5 0 1 0,-1 0 2 0,0 2-1 16,1-2-1-16,-2 0 1 0,2 0 1 0,1 0-2 0,1-2 0 0,2 2-6 15,-3-2-4-15,2 2-2 0,1-2-3 0,2 2-2 0,-1-1-2 0,2 0-1 0,0 1 2 16,2-1 2-16,-2 1 4 0,3 0 3 0,0 0 3 0,3 0 6 0,-4 0 5 15,3 0 4-15,-2 1 3 0,2-1 2 0,-3 1 0 0,4 0-1 0,-2 1-1 0,-1 0-3 0,3 0-5 0,-1 1-5 0,-1-1-6 0,5 0-6 0,-3-1-5 32,0 2-9-32,2-3-10 0,2 3-4 0,-2-2-4 0,3-1-1 0,-1 1 0 0,2 2 0 15,2-2 3-15,-1-1 3 0,2 2 3 0,1-2-1 0,2 2 0 0,0-2-1 16,0 0 1-16,2 0-3 0,-1 0-3 0,3 0-2 0,-1 0 0 0,0 0-3 16,0 0-1-16,2 0-4 0,-2 0-5 0,2 0-2 0,1 1-2 0,-1 1 0 15,2 0 1-15,-3-1-1 0,3 3 0 0,2-4 1 0,-3 6 3 0,1-4 0 16,-1 1 0-16,2 0 0 0,0 1 1 0,-2 1-1 0,3 0-1 0,-3-1-2 15,0 1-2-15,4-1-2 0,-2-1-1 0,-2 2 0 0,1-2 0 0,1 2 0 0,-1 1 0 16,1-3 1-16,0 1 0 0,0-3 1 0,2 0 0 0,-2 1 0 0,0 0 3 16,0-2 4-16,2-2 1 0,-1 0 2 0,0 0 2 0,-1-4-1 0,1 3 2 15,1-2 0-15,-2 0 1 0,0-2 1 0,1 0 1 0,1 2-1 0,-3-1-3 0,1 1-1 16,-1-2-2-16,0 2-1 0,-3 0-3 0,3 1 0 0,-2-1-2 0,0 0-1 16,-1 0-1-16,-1 1-1 0,0-3 0 0,1 4-2 0,-3-2-2 0,1 1-1 15,0 1 1-15,-1-2 0 0,1 0-1 0,0 0-1 0,-1 2 2 0,2-2-3 16,-1 0 2-16,0 0-1 0,-2 0 2 0,1 1-2 0,-1-2-1 0,0 2 1 15,0-1 2-15,0 0 3 0,0 1 1 0,-3 0 1 0,2-1 1 0,-1 0-2 16,1 0-1-16,-4 2 0 0,4-3-1 0,-2 3-1 0,-1-1 1 0,3 1 2 0,-1-1 0 16,-1 0 0-16,-2 2-1 0,4-1-3 0,-5-1-3 0,1 0 0 0,0 1-2 15,-1 1 3-15,-3 0 0 0,2 2-2 0,-1-3 0 0,0 2-1 0,-1 1-2 16,1 0-1-16,0 0-1 0,-1 0-3 0,3 0 1 0,-2 0 0 0,1 0 1 16,-2 0 0-16,3 0-2 0,-1 0 2 0,1 0-2 0,-3 0-1 0,2 1 0 0,1 2-1 15,0-3-2-15,-2 0 2 0,2 0 0 0,-1 2 0 0,2 0-1 0,-2-2-2 16,2 0 1-16,-1 0 0 0,3 2 0 0,-1-2 3 0,0 0-2 0,-1 0 1 15,2-2 0-15,2 2 3 0,-3 0 2 0,3-2 0 0,-1 2-3 0,1-2 4 16,-1 2 0-16,0 0 2 0,2-3 0 0,0 2-3 0,1 0-1 0,-1-2-1 0,0 0 1 16,0 3 1-16,0-3-1 0,-5 1 1 0,5 2-1 0,-3-2-2 15,-2 1-2-15,1 1-1 0,-3-2 2 0,0 2-2 0,-1 0 0 0,-2 2 1 0,-2-2 2 16,-1 1-1-16,-1 1-2 0,1-2 0 0,-2 3-2 0,-1-1-1 0,0 1 1 16,-2 0 2-16,0-1 0 0,-1 1 1 0,1 1 0 0,-2-1-2 0,1 1 2 0,-3 0-3 15,1-1-3-15,-2-1 1 0,0 2-3 0,1 0-4 0,-1-3-4 0,-2 3-10 16,1-2-7-16,0 1-11 0,-1 0-13 0,0-2-12 0,-4 1-18 0,2 1-25 15,-1-3-31-15,0 2-42 0,-2-2-49 0,-2 3-54 0,0-3-53 0,-1 0-54 16,-2 0-51-16,-1-1-31 0,-2-1-27 0,-1 0-2 0,-2-1 5 0,-2-3 11 0,0 2 15 16,-1-4 25-16,2 0 30 0,-6-4 45 0,4-2 52 0,-3-3 55 0,-3 0 56 15,-2-6 59-15</inkml:trace>
  <inkml:trace contextRef="#ctx0" brushRef="#br0" timeOffset="5607.04">20954 7207 60 0,'0'0'103'0,"0"0"13"0,0 0 10 0,0 0 6 0,0 0 5 15,0 0 5-15,0-4 4 0,-2 2 6 0,1 2 5 0,1 0 5 0,-2-2 6 16,2 2-24-16,0-2-35 0,0 2-15 0,0 0-2 0,0-2-3 0,0 2-1 16,0 0 3-16,-1-4 7 0,1 4 2 0,0 0 4 0,0 0 1 0,0-2 2 15,0 2-1-15,0-4-1 0,1 3 0 0,-1-3-2 0,2 1-3 0,-1 1-5 16,1 1-5-16,2-3-10 0,-2 2-7 0,0 0-9 0,1-1-5 0,2 0-6 0,-4 3-7 15,4-2-6-15,0 2-4 0,-2 0-4 0,5 0-3 0,0 0-5 16,-2 0-3-16,2 2-4 0,1-1 0 0,2 4-1 0,-1-3 1 0,6 1-1 0,-3 1 0 16,0 1-2-16,4 0 3 0,-2 1 5 0,3 0 2 0,-1 0 2 0,1 3 4 15,0 0 6-15,1-2 6 0,1 2 6 0,-2 0 9 0,3 0 8 0,-2 0 6 16,1 0 6-16,2 1 4 0,-1-1 0 0,4 0 2 0,-1 0 2 0,1 1 2 16,4-2 1-16,-2 2 0 0,3-1-2 0,0-1-1 0,3 2-6 0,2-2-4 15,-1 0-3-15,1 0-5 0,3-1-7 0,0 2-2 0,3-2-3 0,-1 1-3 0,1 0-4 16,3 0-5-16,1 1-6 0,0 0-3 0,-2 0-2 0,4-1-4 0,-1 3-5 15,2-3-4-15,-4 2-5 0,3-2 1 0,-1 3 1 0,-3-1 3 0,5-1-1 16,-6 1 0-16,2 0 2 0,1-1 1 0,-1 0 4 0,-1 0-1 0,0-3-1 0,-1 3 2 16,-1-3 1-16,2 0 0 0,-4-1-1 0,3 0-2 0,-6 0 0 0,3 0 1 15,-2-2-2-15,-2 2 1 0,-1-2-2 0,-2 2-3 0,0 1-1 0,-4-1 0 16,1 0 0-16,-3 1 1 0,1 1-2 0,-2-2 1 0,-1 1-1 0,2 1-2 16,-1 0 0-16,-2 1-3 0,0-1 0 0,1 1 2 0,-1 0-1 0,-1 0-1 15,1 1 0-15,0-1-2 0,-1 1-1 0,2 0-1 0,-2 0 1 0,4 1 1 0,-3 0 0 16,1-1 1-16,1-1-2 0,-1 2-2 0,1-1 0 0,0 0-2 0,2 1 0 15,-2-2-1-15,0 0 1 0,-2 1-1 0,1-1-1 0,1-2 1 0,-1 2-1 16,-3-2 0-16,1 1-2 0,-4-2 0 0,2 0 1 0,-3-1 1 0,0 1-1 0,1-3 0 16,-6 2 2-16,4 0 0 0,-5-1-2 0,3-2 2 0,-3 3 1 0,-1-3-1 15,2 1-2-15,-3-2-2 0,0 2-1 0,-1-1-6 0,-2 1-8 0,1 0-12 16,-3-1-12-16,0 3-15 0,-1-3-17 0,-2 2-25 0,-2 3-29 0,-1 0-39 16,-3 1-46-16,1 1-52 0,-5 3-52 0,-3 0-49 0,-2 1-46 0,-3 2-33 15,-3 1-27-15,-3 3-4 0,-3 0 3 0,-4 0 14 0,0 0 13 0,-1-1 26 16,-6 0 30-16,2-1 37 0,-3 0 47 0,-1-5 52 0,0 1 53 0,-1-6 52 0</inkml:trace>
  <inkml:trace contextRef="#ctx0" brushRef="#br0" timeOffset="6388.04">21362 11843 76 0,'0'0'113'15,"0"0"15"-15,-5-1 14 0,2-1 14 0,1-1 13 0,2 3 12 0,-3-4 13 16,0 3 11-16,0-3 10 0,1 3 10 0,-1-1-6 0,1 0-12 0,-1 0-17 16,2 2-21-16,1 0-7 0,-2-2 0 0,2 2 0 0,0 0-1 0,0 0 6 15,0 0 10-15,0 0 2 0,0 0 2 0,0 0-1 0,0 0-2 0,0 0-5 16,-2 2-4-16,2-2-8 0,0 0-13 0,-2 2-10 0,2 2-14 0,-4-1-14 15,3 2-13-15,-1 2-17 0,1 3-17 0,-1 3-11 0,2 3-9 0,-2 3-7 16,2 4-7-16,2 2-3 0,0 4-4 0,1 3-1 0,2 2 1 0,-1 2 2 0,1 3-1 16,1-1 1-16,1 3 3 0,-1-1 0 0,2-2-5 0,1 0-2 0,-1-2-4 15,0-2-3-15,5-1-1 0,-5-2-3 0,4-2 0 0,-2-6-1 0,1 1-1 16,1-3-5-16,0-4-8 0,-3 0 4 0,3-2 5 0,1-1 4 0,1-5 1 0,-2 2 1 16,0-4 1-16,4-1 4 0,-2-1 0 0,0-2 5 0,3-1 2 0,-2-2 2 15,0-2 5-15,0-3 5 0,1 0 7 0,0-2-3 0,0-2-7 0,3-2-3 16,-3-4-5-16,1-3 1 0,0 0 1 0,-1-2-2 0,1-3 0 0,-2 0-2 15,0-3-2-15,-2-2-1 0,3 0-4 0,-3-4-1 0,-4 1 0 0,3-1 0 16,-3-1-3-16,-1-2 2 0,-2 1 3 0,0 1-4 0,-3-3-6 0,0 2-1 16,-3 1 3-16,-1-1 0 0,-2 0 0 0,-3 1 1 0,1 3 0 0,-3-1 0 0,-2 0-3 15,1 3-1-15,-1 3 2 0,1 1-1 0,-4 1 2 0,1 4 3 0,0 1 5 16,-2 4-1-16,1 5-3 0,-4-2-2 0,1 4-2 0,-1 5-1 0,-1-2-1 0,0 4 1 16,-4 1-2-16,1 3 0 0,-1-2-3 0,-2 6-7 0,2 1-9 0,1-1-7 15,-1 2-8-15,3-1-14 0,0 3-16 0,2 1-32 0,2 0-40 0,-2 2-49 16,4-1-55-16,1-1-59 0,4 0-65 0,0 2-48 0,2-1-44 0,1-1-15 15,2 2-3-15,2-1 2 0,1-3 6 0,0 1 11 0,0 0 17 0,3-2 34 16,1 0 40-16,-1-3 49 0,2 2 55 0,0-4 61 0,0-2 65 0</inkml:trace>
  <inkml:trace contextRef="#ctx0" brushRef="#br0" timeOffset="7527.98">22073 12226 66 0,'-2'-1'116'0,"1"-2"12"0,-1-1 5 0,2 0 7 0,-1-1 8 16,-4-1 5-16,5 1 4 0,2 0 1 0,1-1 5 0,-2 1 1 0,2-2 4 0,4 4-23 15,1-2-37-15,4 2-19 0,0-1-15 0,2 0-3 0,3 3 0 0,2-3-1 16,0 4-3-16,2-1 0 0,1 1 2 0,-1 0 5 0,1 0 3 0,0 0 4 15,-2 0 4-15,2 0 2 0,0 0 1 0,-1 0 5 0,1 0 5 0,2 0 10 16,-1 0 16-16,2 0 11 0,1-1 10 0,0-2 7 0,0 1 3 0,3 0 0 16,-1-1-3-16,2 0-5 0,0 0-2 0,0 1-4 0,2-1-2 0,-2 0-8 0,2 0-9 15,-1 1-17-15,-1-1-15 0,4-1-16 0,-3 3-14 0,2-3-13 0,1 3-11 16,-3-3-6-16,3 3-3 0,-3-1-4 0,1 0-2 0,-2-2-3 0,-2 4-3 16,2-3-4-16,-3 2-3 0,-2-2-2 0,-1 1-3 0,-2 0-6 0,0 2-6 15,-3-1-15-15,-3-1-21 0,1 2-26 0,-4 0-30 0,0 0-31 0,-4-1-27 0,-2 1-34 16,-1 0-37-16,-3 0-30 0,-3 0-28 0,0 0-31 0,0 0-34 0,0 0-22 15,-4-4-17-15,-3 3 7 0,1-2 15 0,-2-1 27 0,-5-1 27 0,2-1 29 16,-4 1 28-16,-2-3 34 0,0-2 33 0,0 0 31 0,-4-2 30 0,-1-3 31 16</inkml:trace>
  <inkml:trace contextRef="#ctx0" brushRef="#br0" timeOffset="7806.4">23088 11821 23 0,'3'0'145'0,"1"0"25"0,-1 0 19 0,0 2 14 16,0 0 11-16,-1-2 8 0,1 2 7 0,0 1 5 0,2 0 11 0,-2-3 8 15,2 2 15-15,1 0 17 0,2-1-24 0,4 1-42 0,1 0-11 0,4 0-4 16,1 2-5-16,4-2-6 0,0 1-4 0,3 2 0 0,-1-2-2 0,3-1 0 0,2 1-6 15,1 1-7-15,-2 0-11 0,2 1-12 0,2-3-18 0,-1 3-22 16,1 1-21-16,1 0-19 0,-1 1-9 0,0 1-5 0,-2 0-7 0,1 1-8 0,-1 0-5 16,0 0-5-16,-1-1-3 0,-2 3-2 0,-1-1-2 0,0 0-3 0,-6-1-1 15,2 0-2-15,-1 1 0 0,-3-2 0 0,-3 1-2 0,0-1 0 0,-3 0 0 0,-1 2 5 0,-1-1 3 16,-1-1 1-16,-3 0 2 0,1 0 1 0,-2 1 0 16,-1-2 3-16,-4 0-1 0,2 2-1 0,-4-1 0 0,1 3-3 0,-4-2-1 0,-1 4-4 15,-4 0-3-15,-2 1-3 0,-1 4-4 0,-3-1-2 0,0 4-2 0,-4 2-2 16,-2 2-5-16,-1 2-6 0,-2 0-9 0,-2 2-9 0,0-1-11 0,1 3-12 15,-4 0-13-15,1-3-19 0,1 3-22 0,2-4-22 0,-1-3-31 0,2 1-35 16,1-1-27-16,2-3-26 0,5-3-26 0,1-1-25 0,3-5-20 0,4-1-21 0,1-2-17 16,3-2-14-16,5-7-13 0,4 1-13 0,3-1 9 0,3-1 18 0,3-4 30 15,2 0 31-15,1-3 29 0,6-2 24 0,-2-1 30 0,3-1 27 0,1-4 29 16,2-1 28-16,0 1 27 0</inkml:trace>
  <inkml:trace contextRef="#ctx0" brushRef="#br0" timeOffset="8151.5">24193 12345 69 0,'35'-19'129'0,"-2"1"19"0,-4 0 16 16,-4-2 15-16,-2 2 19 0,-5-1 14 0,-2 1 15 0,2 1 14 15,-9 2 11-15,2 2 12 0,-5 2 12 0,-1 1-17 0,0 0-27 0,-2 2-17 0,0 5-11 16,1 0 3-16,-4 3 6 0,0 0-5 0,0 0-8 0,0 0-12 0,0 0-11 16,-4 3-9-16,4 2-6 0,-3 2-7 0,0 3-7 0,0 2-8 0,0 1-8 0,-1 5-10 15,1 0-11-15,2 6-19 0,-3-1-18 0,2 5-11 0,2 1-6 0,0 1-4 16,2 0-2-16,2 1-3 0,-1 1-3 0,2 2-5 0,1-4-3 0,0 1-6 16,5-1-5-16,-1-1-5 0,-1-2-5 0,4-1-2 0,0-3 2 0,1-1-2 15,0-4 1-15,2 0 0 0,-2-6 2 0,2 0-1 0,1-2-2 0,2-4 0 16,-1-1 0-16,2-1 1 0,2-4 1 0,-1-2 1 0,3-2-3 0,-2 0-1 15,3-4-1-15,-3-3 0 0,5 0-1 0,-2-2 1 0,1-3 1 0,-3 4-1 16,1-7-3-16,2 1 0 0,-3-2 0 0,1-2 0 0,-5 0-2 0,1-1-1 16,-1 0 2-16,-3-1-1 0,0 0 0 0,-2-3-2 0,-1 2-4 0,-4-2-2 0,1 0-1 15,-5 1 2-15,1 0 2 0,-5-3 0 0,1 2-1 0,-4-1 3 0,-2 0 1 0,-1-1 4 16,-3 1 4-16,-2-2 4 0,-3 1 2 0,-2 3 2 0,-2-1 1 0,-1 0 0 16,-4 4-1-16,0 1-1 0,-3 2 1 0,-1 2 0 0,-2 1 0 0,-2 5-2 15,-2 3-3-15,1 2-5 0,-1 0-4 0,-1 4-10 0,-5 2-12 0,5 1-15 16,-2 3-19-16,0 0-34 0,4 4-43 0,-3 2-59 0,4-2-67 0,0 3-78 15,3 2-85-15,2-1-42 0,4 5-26 0,3-1-11 0,-1 2-5 0,3-2 2 16,0-1 9-16,3 0 16 0,-1-1 18 0,5-2 33 0,-3 1 43 0,2-4 59 16,-2-1 68-16,4-3 78 0</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3:13:34.210"/>
    </inkml:context>
    <inkml:brush xml:id="br0">
      <inkml:brushProperty name="width" value="0.05292" units="cm"/>
      <inkml:brushProperty name="height" value="0.05292" units="cm"/>
      <inkml:brushProperty name="color" value="#FF0000"/>
    </inkml:brush>
  </inkml:definitions>
  <inkml:trace contextRef="#ctx0" brushRef="#br0">23431 11788 66 0,'-5'-2'104'0,"1"-1"7"0,-4 2 2 0,-1-3 2 0,0-1 0 0,-3 2 2 15,3 0 3-15,-1 1 2 0,-1-1 2 0,3 1 3 0,-2 0 2 0,4 1-25 16,-1 1-39-16,-2 1-15 0,3 1-6 0,0 0 1 0,-2 3 5 0,2 0 7 16,-2 1 11-16,0 2 8 0,-2 3 8 0,2 1 7 0,-1 0 6 0,-2 4 9 15,1 0 7-15,-1 5 5 0,-1-1 0 0,1 3 2 0,-2 1 1 0,-1 3-1 0,2 1-2 16,0 5-4-16,2-2-5 0,-1 3-9 0,0 3-9 0,2 0-8 0,2 4-6 16,-2-3-11-16,4 4-7 0,2-1-8 0,2 4-8 0,-3 0-6 0,4 0-5 15,4 0-7-15,-1 4-4 0,2-3-3 0,2 1-6 0,3 1-1 0,-1 1-1 0,2-3-1 16,4 0-2-16,-1-1-1 0,2 1-2 0,1-3-1 0,1-2-2 15,4-5 0-15,-2-1 1 0,1-4 0 0,2-2-1 0,3-2-2 0,-3-4-2 0,3-3 2 16,-1-3-1-16,4-5 3 0,-1 0 2 0,0-3 4 0,2-3 2 0,0-2 9 16,2-3 8-16,0-2 6 0,1-3 5 0,-1-2 7 0,2-3 7 0,0-4 5 15,2-1 4-15,-2-4 3 0,3-2 2 0,-2-3-1 0,1-4 0 0,-1-2-2 16,0-4-4-16,1-1-8 0,-3-5-7 0,0-1-9 0,1-3-7 0,-4-1-4 16,0-4-3-16,-4-2-3 0,1-4-6 0,-3 1-4 0,-2-1-1 0,0-5-2 15,-4-1-1-15,-1 0-2 0,-4-1-1 0,-1 0-1 0,-2-2-1 0,-5 0 1 0,-2 3 3 16,-1-1 1-16,-4-2 3 0,-1 4 1 0,-2-1 6 0,-5 3 3 15,0 0 6-15,-2 5 4 0,-5-3 2 0,3 6 6 0,-5 1 9 0,0 4 4 0,-3 2 3 16,0 4 2-16,-2 2 3 0,-3 3-2 0,-2 5-5 0,-1 4-3 0,-3 1-3 0,0 5-6 16,-5 4-3-16,0 1-6 0,-3 6-4 0,-1 1-6 0,-1 4-7 0,-2 4-7 15,0 1-5-15,0 6-16 0,0 1-19 0,0 5-31 0,0 3-36 0,2 3-41 16,0-1-44-16,4 6-49 0,1 0-48 0,4 5-49 0,3-2-50 0,4 3-23 16,3 4-9-16,7-3-2 0,1 1 2 0,5 0 13 0,2 0 17 0,4-3 30 15,3-3 35-15,2-2 40 0,2-5 44 0,3 0 48 0,0-7 51 0</inkml:trace>
  <inkml:trace contextRef="#ctx0" brushRef="#br0" timeOffset="706.3">24059 12005 40 0,'0'-4'155'0,"-5"-1"15"0,1 5 12 0,-6-6 5 0,-1 3 10 16,-2-2 7-16,-1 1 5 0,0 3 5 0,-2-1 5 0,0-1 6 0,-1 3 2 15,3-2 4-15,-2 4-49 0,2-2-71 0,-2 3-31 0,2 0-15 0,-2 2-8 16,2 2-8-16,0-1-5 0,-1 5-2 0,1-3-5 0,-2 2 0 0,3 3-1 16,-2 0 0-16,3-1-2 0,0 1-1 0,1 2 0 0,1-1-2 0,3 1 1 15,0-2 1-15,2 3 0 0,1-3 1 0,0 0-6 0,4 3-1 0,0-5-5 16,4 2-5-16,-3 1-2 0,4-3-4 0,0 2-1 0,1 0-1 0,0-4-1 0,2 1 0 15,0 0-1-15,0 0 0 0,3-2 1 0,-1 2 1 0,1 0 2 0,1-2 3 16,0 1 4-16,1 1 4 0,0-2 5 0,1 4 7 0,1-2 2 0,0 1 3 16,1-2 1-16,2 2 5 0,-2 2 1 0,1-4 1 0,-1 4 3 0,1-4 3 15,-2 2-1-15,-2 1 2 0,0-1 1 0,0 0 5 0,-4-1 3 0,-1 1 3 0,0-2 6 16,-2 1 5-16,-1 0 2 0,-2-3 5 0,1-1 3 0,-4 1 8 0,-4 1 4 0,3 0 0 0,-4-4 0 0,-3 4-2 0,2 0-2 0,-4 0-6 0,1 2-8 31,-4-1-11-31,0 1-9 0,-2 2-8 0,-1-1-6 0,-3 3-9 0,-1-2-9 16,0 1-9-16,-3 0-8 0,-1 1-11 0,1-2-9 0,-2 0-12 0,-1 0-15 15,0 2-19-15,1-3-27 0,0 1-31 0,3-2-34 0,0 0-38 0,1-4-47 16,3 1-53-16,1-3-55 0,6-1-55 0,0-3-22 0,5-3-8 0,3-4 2 16,-1-1 8-16,8-4 13 0,-1-2 14 0,2-2 28 0,2-2 29 0,5-4 37 0,-3-4 36 15,7 2 49-15,-2-2 55 0</inkml:trace>
  <inkml:trace contextRef="#ctx0" brushRef="#br0" timeOffset="1125.97">24824 11902 34 0,'0'6'157'0,"-1"-1"30"0,-1 0 15 16,1-2 14-16,-3-1 9 0,4-2 8 0,-1-2 4 0,-1-1 2 0,2 3 1 15,2-2 1-15,-1-2 0 0,4 0 0 0,2 1-49 0,1 1-69 0,4-1-40 16,1 3-28-16,2-2-16 0,2 1-11 0,1-1-10 0,3 1-5 0,0-1 0 16,1 2 3-16,1 0 6 0,0 0 7 0,2-2 9 0,2 2 6 0,-1-2 7 15,1 2 10-15,3 0 6 0,0 0 9 0,4-2 7 0,-1 2 8 0,2-1 5 0,1 1 7 16,2-4 2-16,0 4 2 0,1-1-2 0,1-3-7 0,2 2-6 0,-2 0-8 15,1-1-7-15,2-3-7 0,-2 4-10 0,0-4-10 0,0 1-8 0,-3-1-8 16,0 2-8-16,-1-3-10 0,-1 1-7 0,-3-1-7 0,-1 0-3 0,-2 3 1 16,-5-4 0-16,2 2 1 0,-2 1-1 0,-1-2-3 0,-4 2-8 0,1 0-12 15,-2 0-22-15,-5 0-26 0,2 2-29 0,-3-2-29 0,-1-1-33 0,-4 2-33 0,-1 1-34 16,-2-4-34-16,-2 2-37 0,-2 1-39 0,-1-2-15 0,0 1-8 0,-3-1 6 0,-2 0 13 0,-3 1 20 0,0-1 28 0,-4-2 28 0,1 2 31 0,-5-2 34 16,0 0 34-16,-3-3 31 0</inkml:trace>
  <inkml:trace contextRef="#ctx0" brushRef="#br0" timeOffset="1436.97">26029 11456 84 0,'7'4'119'16,"-1"0"14"-16,-2-3 7 0,1 1 5 0,0-2 3 0,-2 0 2 0,4 0 1 15,-4 0 5-15,4-2 2 0,-2 2 6 0,2 0 8 0,-2 0-28 0,1 0-39 16,1 0-20-16,0 2-13 0,-1-1-6 0,2 3-5 0,0-2 1 0,-2-1 1 0,-1 0 3 16,2 2 1-16,-3 1 1 0,2-2-2 0,-1 1 0 0,-2 1-1 0,1-3-3 15,0 3-4-15,0-1-4 0,-3 0-2 0,2 1-3 0,1-1-1 0,-3-2-3 16,5 4-4-16,-3-3 0 0,-1 0 0 0,1 2-2 0,0-3-3 0,1 1-5 15,-3-1-3-15,3-1-1 0,-1 2-1 0,-2-1 1 0,4 3 4 0,-4-3 0 16,4 2 2-16,-2-2 3 0,4 2 3 0,-2 1 0 0,-1-1 3 0,5 2 3 16,-2-2 5-16,1 2 2 0,0 0 0 0,1 1 1 0,1 0-3 0,-1 1-3 15,0 0-2-15,3 1-2 0,-4 0-3 0,3-2-4 0,-3 3-3 0,1-2-4 0,-1 1-4 16,1-2-4-16,-2 1-2 0,-1 2-3 0,-1-5-2 0,-2 4 5 0,2-2 6 16,-5-1 12-16,0 2 14 0,-2-1 11 0,-2 3 4 0,-3-1 4 0,1 3 2 15,-2-2-1-15,-5 2-1 0,2 3-1 0,-4-1 0 0,-1 2-2 0,-2-2-2 0,-1 3-7 16,-3-1-11-16,0-3-26 0,0 5-34 0,-2-3-32 0,0 1-35 15,-1 0-34-15,3-2-34 0,0 2-42 0,0-3-48 0,1 2-47 0,5-3-49 0,2-2-27 16,3 4-21-16,1-5-5 0,6 1 0 0,-1-4 12 0,5-5 14 0,0 0 24 16,0 0 28-16,9-4 29 0,-1-2 32 0,4-5 44 0,2-4 46 0</inkml:trace>
  <inkml:trace contextRef="#ctx0" brushRef="#br0" timeOffset="1809.01">26730 11408 76 0,'-5'-3'191'0,"-4"-1"21"16,-1-1 13-16,-1 1 3 0,-3-2 4 0,-1 1 2 0,1 0 0 0,0 2 0 0,-2 2-1 16,0-1 0-16,1 0 1 0,0 2 3 0,0 2-60 0,0 3-90 0,2 1-44 15,-2 2-24-15,2 3-8 0,-3 1-1 0,3 1 3 0,1 3 5 0,-1 2 7 16,2-1 7-16,0 4 6 0,2 0 4 0,2 2 3 0,0 3-1 0,4-2 4 16,-1 1 3-16,3 2 2 0,1-1 1 0,1-2-1 0,3 3-4 0,0-2-4 15,2 0-1-15,2 0-4 0,0-3-3 0,5-2 3 0,-2 0 5 0,2-3 5 0,2-1 6 0,1-1 10 0,3-2 12 0,2-3 7 0,-1-2 11 16,2 0 5-1,0-4 6-15,4 0 2 0,-2-4-1 0,1-2-3 0,2 0-4 0,0-2-3 0,-1-5-4 16,3 0-8-16,-2 0-9 0,0-3-10 0,3-3-10 0,-2 0-7 0,2-2-6 16,-1-1-1-16,-1-3-1 0,1-1-1 0,-1-3 1 0,-3-1 0 0,0 2 1 15,-2-5 0-15,-3 2-3 0,1-1 1 0,-7 0 0 0,2 0 0 0,-7-1-1 0,1 0-2 16,-2-2-5-16,-4 2-2 0,-4-2-3 0,0 2-4 0,-3-2-3 0,-3-1-3 16,2 4-4-16,-6 0 0 0,0 2-1 0,-4-1-4 0,1 4-1 0,-1 0-3 15,-3 4-4-15,0 2 0 0,-1 2 1 0,-2 2-8 0,-2 2-12 0,1 3-18 16,-1 2-19-16,1 1-36 0,-1 3-41 0,3-1-49 0,-1 3-55 0,0 0-59 15,5 3-60-15,-1-1-40 0,2 4-38 0,2-1-14 0,3 3-9 0,1-3 1 16,2 3 9-16,1-2 17 0,3 0 21 0,-1 2 34 0,3-2 41 0,2 1 49 0,-1-2 56 16,4 0 59-16</inkml:trace>
  <inkml:trace contextRef="#ctx0" brushRef="#br0" timeOffset="2123.94">27354 11131 33 0,'0'0'157'0,"0"0"32"0,0 3 16 0,2-2 15 0,1 0 8 16,-3-1 3-16,3 0 3 0,5 0 2 0,0 3-1 0,2-3-1 0,3 0 2 0,0 0 2 15,6 1-45-15,0 1-68 0,5 0-40 0,1-1-28 0,2 2-17 0,1 1-7 16,2-1-3-16,4 0 4 0,-3 1 7 0,3 1 8 0,0-1 11 0,1-2 16 0,2 3 10 15,0-1 11-15,0 0 2 0,1-1 6 0,0-1 2 0,1 2 2 0,1-2-2 16,-2 1-4-16,0 1-6 0,1-4-8 0,-1 1-7 0,-1 0-9 0,-1-1-15 16,0 3-15-16,-1-3-19 0,0 0-23 0,-4 0-28 0,-1-3-27 0,-1 2-28 15,-2 0-29-15,-2-3-24 0,0 1-29 0,-3-3-25 0,-2 1-26 0,-2 1-22 16,0-5-22-16,-2 3-23 0,-1-4-25 0,-3 1-11 0,-1 0-3 0,0-4 10 16,-3 3 21-16,-4-1 22 0,1-2 24 0,-5-2 27 0,0 0 27 0,-3-2 25 15,0 0 24-15,-5-2 22 0,-1-1 23 0</inkml:trace>
  <inkml:trace contextRef="#ctx0" brushRef="#br0" timeOffset="2390.03">28436 10710 37 0,'-7'0'161'0,"6"0"30"0,-2 0 18 0,-1 0 13 0,4 0 10 0,0 0 6 16,4 1 3-16,0 2 4 0,3-3 3 0,0 0 7 0,5 1 6 0,0 3 7 15,4-2-42-15,2 3-64 0,2 0-36 0,2 3-18 0,2-2-4 0,1 2 2 0,2 1 11 16,2 0 19-16,-1 1 11 0,2 2 9 0,0-2 6 0,0 0-1 0,2 1 1 16,-2 2-5-16,1-1-5 0,-1-1-2 0,2 1-7 0,-2-2-7 0,0 1-10 15,0 3-17-15,0-2-21 0,0-1-23 0,-1 1-15 0,-3-1-12 0,3 1-6 16,-5-1-6-16,1 0-2 0,-1-2-1 0,-1 2 0 0,1-1 3 0,-3 0 2 15,1-1 1-15,0-2 2 0,-1 1 0 0,-2 0 1 0,1 0-2 0,-2-1-1 0,-1-1 1 16,-3 2-4-16,2-2-1 0,-7 0-3 0,3-1-3 0,-3-2-3 0,-4 2-7 16,-2-2-2-16,-2 0-2 0,-1 0-3 0,-3 0 1 0,-2-2-1 0,-5 4-1 15,-3 0-3-15,-3 3-2 0,-3-2-9 0,-5 4-13 0,-2-2-20 0,-4 2-20 16,-2 2-28-16,-1-2-26 0,-1 2-30 0,3-2-27 0,1-3-35 0,0 2-41 16,5-1-44-16,2-3-45 0,4 3-44 0,5-2-43 0,5-1-9 0,2 2 3 0,6-4 16 15,1-3 20-15,4 5 26 0,4-5 27 0,3 0 27 0,2-2 28 0,3-2 36 16,0-4 36-16,4 1 45 0,-1-3 49 0</inkml:trace>
  <inkml:trace contextRef="#ctx0" brushRef="#br0" timeOffset="2733.51">30021 11069 65 0,'12'0'187'0,"-3"1"29"0,0-1 21 0,-5-1 16 16,-1 1 12-16,-2-4 6 0,-1 4 3 0,0 0 1 0,0-3-2 0,-1 0 0 15,1-1 0-15,0 4 1 0,-3 1-57 0,-1 3-83 0,3 1-45 0,-4 1-31 0,1 3-18 16,-3 3-18-16,1 2-9 0,-4 4-9 0,-1 0-1 0,3 3 0 0,-1 2 5 15,-2 0 4-15,1 1 3 0,2 2 3 0,2 0 6 0,0-3 6 0,3 2 9 16,0 0 8-16,3-2 12 0,1 0 10 0,1-4 11 0,4 1 16 0,0-2 9 16,1 0 9-16,1-4 6 0,2 0 4 0,2-1 6 0,0-3 5 0,2 0 1 15,-1-1-4-15,4-3-3 0,-2 1-3 0,4-2-8 0,-2-4-7 0,4 2-8 16,1-3-7-16,0-3-8 0,0 0-8 0,2-2-5 0,-1 0-7 0,3-3-5 0,-1-3-7 16,1-1-4-16,-1-1-3 0,0-1-5 0,0-4-2 0,-2 3-1 0,-1-6 0 15,0 0-3-15,0-1-4 0,-3-2-2 0,0-2-2 0,-3 1-2 0,-1-3-4 16,0-3-3-16,-3 2-2 0,-2-2-1 0,-2 0-1 0,-1 0-3 0,-3 0-2 15,-3 1-3-15,-2 1-5 0,-5 0-1 0,1 0-2 0,-6 3-2 0,-1-1 1 0,-3 3 0 0,-4 1 1 0,0 1-1 16,-7 2-1-16,0 1-2 0,-3 2-1 0,-2 2-7 16,-3 4-10-16,-2 0-19 0,-1 3-19 0,-3 3-46 0,0 3-53 0,-1 2-79 15,0 2-88-15,1 1-69 0,-1 3-58 0,1 1-28 0,0 2-15 0,1-1-2 16,1 4 0-16,2-3 6 0,-2 1 8 0,2-1 20 0,1 0 21 0,0 0 44 16,0-3 55-16,4-3 81 0,-3 1 88 0</inkml:trace>
  <inkml:trace contextRef="#ctx0" brushRef="#br0" timeOffset="4142.64">27884 10195 5 0,'-2'-2'124'0,"-1"-2"15"0,0 1 8 0,-3 1 3 0,-3-4 6 0,-1 2 7 16,0 0 3-16,0 0 4 0,0 0 5 0,-2 0 9 0,1-1 5 0,-1 0 8 15,2 3-36-15,1-4-51 0,-2 4-23 0,1-1-6 0,2 0-2 0,-3 1 5 16,2 0-1-16,-2 1 1 0,-2 1 0 0,2 0-2 0,-3 3 1 0,3-1-4 0,-4 3-2 16,1 1-3-16,1 2 0 0,-4 1 4 0,4 1-1 0,-2 4-1 0,0 0-1 15,1 1 0-15,0 2 0 0,0 3 5 0,0 2 2 0,0-1 6 0,2 3 4 16,1-1 5-16,0 2 2 0,2-2 6 0,-1 2-2 0,4-2-4 0,1 0-6 15,1 0-5-15,2-1-6 0,2-3-5 0,2 0-8 0,1-1-9 0,3 1-7 16,-2-4-8-16,1 3-8 0,3-2-10 0,2-1-6 0,1 0-5 0,0-3-4 16,3 1-2-16,-1-1 0 0,0-1 0 0,1-2-2 0,2 1 0 0,-1-2 0 15,4-1 0-15,-3-2 0 0,4 0-1 0,-2-3 1 0,3-1 1 0,-3-1-5 16,3-1-6-16,0-1-21 0,1-1-30 0,-3-1-34 0,1 0-40 0,1-2-51 0,-4-1-53 16,0 0-53-16,3-2-53 0,-5 1-27 0,3-3-18 0,-1 0-7 0,-1-3-3 15,0 3 0-15,-2-4 4 0,3 1 20 0,-4-2 28 0,3 0 34 0,-2 1 40 16,0-2 52-16,-1 2 52 0</inkml:trace>
  <inkml:trace contextRef="#ctx0" brushRef="#br0" timeOffset="4263.64">28437 10447 89 0,'11'8'224'15,"-4"0"57"-15,-3 1 43 0,-2-3 35 0,-4-1 18 0,1 0 8 0,-2 0 4 16,-1-2 1-16,3 1-11 0,-4 0-16 0,-1-1-37 0,3 1-42 0,0 1-124 16,-2 4-159-16,2 1-126 0,1 2-110 0,0 1-67 0,1 3-47 0,-1 2-22 0,-1 1-13 15,0-1-4-15,-3 2-3 0,3-1 12 0,-2-1 16 0,2 0 36 0,-2-5 43 16,1-2 60-16,1-1 66 0</inkml:trace>
  <inkml:trace contextRef="#ctx0" brushRef="#br0" timeOffset="7417.91">28644 10675 119 0,'4'5'133'16,"-1"2"7"-16,-2-3 4 0,-2 0 3 0,-1 3 2 0,1-3 2 0,-3 1 1 15,0 1 0-15,0-2-1 0,-1 4 0 0,4-4 1 0,-2 3-37 0,0 0-51 16,1 1-22-16,2-1-5 0,-1 1 3 0,1 0 3 0,0 0 6 0,0 1 7 0,0-1 1 16,0 1 6-16,0-1 2 0,1 2 6 0,-1-2 3 0,0 3 1 0,0-4 3 15,0 3 0-15,0 1-2 0,0-1-5 0,0 1-5 0,0-1-10 0,0-2-5 16,0 3-7-16,-1-2-1 0,-1 0-1 0,-1 1-3 0,0-2-3 0,0 2-3 16,-2-2-2-16,1 1-5 0,0 0-5 0,-2-1-4 0,-1 0-3 0,-1 0-1 15,2 0-4-15,-3-3-3 0,1 2-6 0,0 1-21 0,0-3-28 0,-3 1-29 16,1-1-31-16,1-1-31 0,-2-1-32 0,0 3-30 0,3-3-31 0,-5 1-12 15,4-1-6-15,-1-1-2 0,-1 0-2 0,2 1 4 0,-3-2 2 0,3-1 19 16,-2 0 22-16,1 0 30 0,0-4 30 0,0 2 32 0</inkml:trace>
  <inkml:trace contextRef="#ctx0" brushRef="#br0" timeOffset="8215.86">28666 10016 50 0,'4'-4'81'0,"-4"0"6"0,0 1 7 0,1 0 4 0,-1-1 3 0,2 1 2 16,-2 1 6-16,0-1 2 0,0 0 5 0,0 3-2 0,0-2 1 0,0 2-14 15,0 0-20-15,1-4-5 0,-1 4 0 0,0 0 3 0,0 0 0 0,0 0 6 16,0 0 4-16,0 0 1 0,0 0 0 0,0 0 1 0,0 0-1 0,0 0-5 16,0 0-6-16,0 0-4 0,0 0-7 0,0 4-6 0,0-2-7 0,2 1-5 15,0 0-7-15,-2 1-2 0,1-1-4 0,1 2-3 0,-1 3-5 0,3-1-1 0,-3 4 1 16,2-2-1-16,-1 2 0 0,1 1 1 0,-2 3 1 0,3 0 1 0,-1 2-2 15,0 0-1-15,0 2-3 0,0-2-1 0,1 4-1 0,-3-2-1 0,4 1-1 16,-1 2-1-16,-2 0 0 0,1-1-3 0,0 1 0 0,1 1-1 0,-3-1-1 0,4-2 0 16,-2 1 0-16,2 0 0 0,-2-2 1 0,2 1 0 0,-2-1 0 15,0-1 1-15,0-3 0 0,1 2 2 0,0-2 0 0,1-1 3 0,-1 0 2 0,0-2 0 16,1-1 3-16,-1 0 4 0,1-3 2 0,0 0 5 0,2-3 6 0,0 3 6 16,-1-4 8-16,1-1 11 0,0-1 13 0,0 0 9 0,1-4 12 0,-2 0 7 15,1-1 7-15,2-1 0 0,-1-1 0 0,0-3-3 0,3-2-3 0,-2-2-6 16,1 0-6-16,1-4-11 0,-2 1-13 0,3-3-11 0,-2-2-10 0,2 1-12 0,-3-4-12 15,2 0-9-15,-1 0-8 0,-2-1-6 0,1 1 0 0,-1-4-4 0,0 4-1 16,0-2-1-16,-1 2 0 0,1 0 0 0,-1 1 4 0,-2 0-1 0,1 0-2 16,0 4-1-16,-1 1 0 0,-2 1 4 0,0 1 3 0,0-1 1 0,1 5 4 15,-3-1 4-15,1 2 7 0,0 0 2 0,-1 4-1 0,-1-2 2 0,2 3-1 0,-2-1 1 16,0 3 2-16,0-1 0 0,0 4 0 0,0 0-2 0,0 0-6 0,0 0-4 16,0 0-2-16,0 0-4 0,0 0-4 0,0 0-2 0,-2 4 0 0,1 1-1 15,1 0 1-15,0 3-3 0,0 2 0 0,0 2-3 0,0 3 0 0,0 0 1 16,0 3 1-16,0 1 2 0,0 0 1 0,0 4-1 0,0-4-4 0,0 3-1 15,0-2 1-15,0 2-1 0,0-2-3 0,1-2 2 0,1 2-1 0,-1-2 2 16,2-1 0-16,0-1-1 0,0-1 0 0,1 1-2 0,0-3-1 0,0 2 4 0,2-3 2 16,-1-2 2-16,2 0-1 0,-2-2 3 0,3-1 3 0,-1-1 1 0,2-1 2 15,1 1 2-15,-1-5 2 0,3 1 1 0,1-2 5 0,1-2 1 0,1-3 0 16,2 1-1-16,1-4-2 0,2 0 1 0,-1-2 1 0,2-1-2 0,1-3-5 0,0-3 1 16,-1 2 3-16,-1-2 0 0,-1 0 1 0,0-4-2 0,0 1 0 0,-5 1 1 15,3-2 2-15,-4 0 2 0,3-1 2 0,-6 1 0 0,-2-1-4 0,-2-1 2 16,1 0 6-16,-2 3-2 0,-1-2-3 0,-3 2-2 0,1-2 0 0,-5 3-1 15,1-1-2-15,-1 4-1 0,-1 1-2 0,0 0-3 0,-4 3-4 0,2 2-3 16,-2 0-3-16,-3 3-11 0,0 2-15 0,-1 2-30 0,-1 1-37 0,0 2-55 16,-1 2-67-16,-2 1-71 0,0 0-77 0,-2 5-49 0,3-1-40 0,-1 2-17 15,0 0-9-15,2 2 1 0,-2 0 1 0,2-2 12 0,1-1 11 0,0 0 28 0,4 1 37 16,-2-3 55-16,3 0 64 0,0-3 73 0</inkml:trace>
  <inkml:trace contextRef="#ctx0" brushRef="#br0" timeOffset="46199.75">23354 7890 96 0,'8'-7'134'0,"-7"0"9"0,1 1 6 0,-2 0 4 16,-2-2 3-16,2 2 7 0,-1 1 6 0,-4 1 3 0,2 0 2 0,2 0 3 16,-3 1 1-16,3 1-32 0,-1 1-47 0,2 1-27 0,0 0-18 0,-3 1-6 15,1 1 0-15,-1 0 1 0,0 2 4 0,1-2 1 0,-1 3 5 0,0 0 3 16,0 3 6-16,0 1 5 0,0 2 7 0,-1 1 3 0,1 2 6 0,2 4 1 0,-3 1-1 16,3 0 1-16,-1 6 2 0,1 1-1 0,1 3 1 0,-2 3-3 0,2 1 0 15,2 2-5-15,-2 2-5 0,0 1-6 0,1 1-5 0,1 1-5 0,-1 0-6 16,3 0-4-16,-3 2-4 0,1-3-3 0,-1 1-2 0,3-2-6 0,-3 1-6 15,3-3-4-15,-3 0-5 0,2-1-5 0,0-4-4 0,-1-2 2 0,-1-2 3 0,2-1 9 16,1-4 5-16,-3-2 7 0,1-2 8 0,-1-3 6 0,3 0 3 0,-3-5 1 16,3 2 4-16,-4-4 0 0,1 0-2 0,-1-3 2 0,3 0 3 0,-3-2 3 15,2-1 2-15,-2-2 0 0,0 0-1 0,0 0 0 0,0 0-5 0,0 0-2 16,0 0-5-16,-2-3-5 0,2 0-3 0,0-5 2 0,-3 4 3 0,3-4-3 16,0 0-7-16,0-3-7 0,0-1-8 0,0-1-9 0,3 0-8 0,2 0-5 15,-2-3-6-15,2 1-2 0,1 1-3 0,1-1-1 0,2-1-2 0,0 1-2 0,3 2-2 16,0 1 1-16,-1-2 2 0,4 0 0 0,-1 2-3 0,-2 2 3 0,4-1 5 15,-1 0-2-15,2 2-2 0,-3 1 3 0,2 0 2 0,-2 1 3 0,2 0 1 16,-3 0-1-16,0 4-2 0,0-2-1 0,1 1-1 0,-2 0 2 0,-3 4 2 0,2-1-1 16,-1 2-2-16,-2-1-2 0,0 4 1 0,-1-2-2 0,0 3 1 0,-3-1 0 15,1 0 0-15,0 1 3 0,1 2 4 0,-3-1 0 0,-1-1 1 0,-1 1 0 16,-1-1 4-16,0 3 1 0,-3-1-1 0,2 4 0 0,-5-2 4 0,1 1-3 16,-2 0 0-16,-1 3 0 0,-2 1 0 0,-2-1-1 0,0 2-3 0,-2-1 1 15,-1 4 3-15,0-2-1 0,0 1-2 0,-4 0-2 0,3-1 0 0,-3-1 3 16,2 1 5-16,1-1-3 0,1-2-6 0,0-1-8 0,1 0-11 0,5-2-21 0,-3 0-25 15,4-1-35-15,2-4-39 0,2 2-49 0,-1-2-50 0,2-2-45 0,3-3-46 16,0 0-45-16,0 0-47 0,8-2-18 0,0 1-4 0,2-4 5 0,2 0 6 16,2-2 20-16,2-2 24 0,-1-1 36 0,5 0 39 0,-2-3 46 0,3-2 50 0,-2 0 48 15,1-3 45-15</inkml:trace>
  <inkml:trace contextRef="#ctx0" brushRef="#br0" timeOffset="46672.31">24398 8227 19 0,'18'-21'141'0,"-2"3"20"0,-3-2 14 15,-4 1 10-15,-1 0 8 0,-4 0 9 0,0 1 7 0,-2 1 8 0,-2 5 5 16,-2-6 5-16,-2 4 6 0,2-1 7 0,-3 0-38 0,4 1-56 0,-4 2-26 16,2-1-12-16,-4 2-4 0,1-1 2 0,-2 2 6 0,2 0 13 0,-1 1 15 15,-1 3 18-15,-2-1 6 0,2 1 3 0,-4 1 0 0,2 1-3 0,2 3-2 0,-2-2-5 16,-1 3-4-16,1 0-7 0,2 0-10 0,-2 0-12 0,2 4-17 0,1 1-17 16,-1 0-24-16,1 4-23 0,0-1-12 0,2 2-8 0,-1 4-5 0,1 1-5 15,-1 1-4-15,1 4-2 0,2 5-3 0,-2-1 0 0,2 7 1 0,2 2-2 0,-3 3 0 16,3 2-2-16,-1 5 0 0,1 3 1 0,-1 0 3 0,0 1 2 0,2 3 0 15,-2-1-3-15,2 1-1 0,0-2 0 0,0 1 0 0,2-2 0 0,-2-3 4 0,2 0 7 0,0-4 5 0,-1 0 3 0,1-2 3 0,-2-3 2 0,1 0-1 32,1-3 0-32,0 0 2 0,-2-3 5 0,1 0 2 0,1-3 2 0,-1-1 1 0,-1-1 0 15,0-1-3-15,2-2-3 0,0-2-3 0,-2-4-1 0,0 2-4 0,0-2-3 16,0-4-1-16,0 1-4 0,-2-2-2 0,0 0-2 0,2-2-1 0,-1-4-2 16,-1 1-1-16,2 0 1 0,-1-1-1 0,-1-2 0 0,0 1-6 0,1-3-8 15,-2 0-11-15,-3 0-11 0,-1 0-23 0,1-3-25 0,-2-1-29 0,-3 1-30 16,0-5-31-16,-2 0-27 0,-3 0-27 0,2-4-24 0,-3 1-20 0,1-3-19 15,-2-2-10-15,0 0-4 0,0-2 3 0,-1 0 10 0,3-1 18 0,-1 0 27 0,2-1 27 16,0 2 32-16,2 0 29 0,1 1 30 0,0 3 29 0,4-1 33 0,2 1 27 16,-1 3 28-16,3-1 20 0,-1 2 19 0,5 2 15 0,-1-1 12 0,1 2 12 15,1 0 11-15,3 0 9 0,-1 0 8 0,3 2 9 0,2-1 8 0,0-1 6 16,2 0 5-16,2 1 4 0,1 0 5 0,1-2 4 0,0 1 5 0,3 2-2 16,-1-1-5-16,3-1-4 0,0 1-6 0,2-1-8 0,-1 2-11 0,1-2-7 0,1 3-11 15,0-1-19-15,-1 1-24 0,1-1-38 0,0 1-47 0,0 2-48 16,-1-2-54-16,-1 3-48 0,2-2-46 0,-1 2-40 0,1 1-40 0,-2 0-22 0,1 0-20 15,0 0-7-15,-1 1-4 0,-1 2 6 0,2-2 13 0,-2 3 24 0,-2-2 31 16,0 1 39-16,0-3 40 0,-4 1 41 0,4 0 41 0</inkml:trace>
  <inkml:trace contextRef="#ctx0" brushRef="#br0" timeOffset="47061.55">24808 8738 43 0,'7'-3'172'0,"-1"0"37"0,-3-1 22 16,1 2 16-16,-3-2 14 0,-1 0 10 0,-1 1 16 0,-3 1 16 0,1-1 20 15,-2 0 23-15,2 1 23 0,-2 0 23 0,-1 1-38 0,3 1-66 0,0 0-40 16,-2 0-31-16,0 0-17 0,0 0-10 0,1 0-11 0,-4 0-12 0,3 0-12 15,-3 0-16-15,3 0-18 0,-4 1-20 0,3-1-19 0,0 2-22 0,-3 1-12 16,0-1-9-16,1 1-7 0,0 2-8 0,2-1-3 0,-3 0-7 0,1 2-1 0,0 0-4 16,0 1 1-16,-3 1 0 0,1 0-3 0,1 1-3 0,-2 1-4 0,1 0-4 15,4-2 2-15,-5 3 0 0,5-1 3 0,-1 0 1 0,1-2-1 0,2 2 0 0,0-1 1 16,-1-4 1-16,4 4-2 0,-1-3-2 0,4 2 0 0,-1-2 2 0,1 0 0 16,2 0 1-16,-1 0 0 0,2-1-2 0,0 0-2 0,2 2-2 0,-3-2 1 15,6 1 3-15,-2-2-1 0,0 1-1 0,0 0 1 0,2-1 2 0,-2 2 0 16,4-2 0-16,-2 1 1 0,3-2 0 0,0 2 0 0,-2-2-1 0,0 0 2 15,1 2 1-15,1-1 0 0,0 0-3 0,-2 0 1 0,0 1 4 0,1-2 0 0,-2 3 1 16,1-4-1-16,-1 4-2 0,-1-1 1 0,-1-1 0 0,0-1 4 0,0 3 5 0,-2-1 5 0,-3 0 1 0,2-1 3 0,0 2 5 0,-2-3 1 0,0 2 5 31,-1 0 1-31,-2 1 4 0,0-1 4 0,0 0 3 0,-2 1 2 0,-2-1 1 0,1 3-2 16,-2-1-4-16,-2 4-4 0,-2-4-3 0,-1 3-2 0,-1 4-4 0,-2-2-4 16,-1 1-5-16,-2 0-5 0,-1-2-3 0,-2 4-4 0,2-3-5 0,-2 2-3 15,0-3 0-15,-2 1-3 0,2-1-3 0,0 2-8 0,4-3-10 0,-1-2-16 16,-2 0-24-16,5-1-37 0,1-1-47 0,3-1-58 0,0-2-62 0,0 1-71 15,5 0-74-15,4-4-42 0,0 0-30 0,0 0-13 0,0 0-4 0,6 0 5 0,1 0 8 16,3 0 17-16,1 0 21 0,5-3 41 0,-2 2 47 0,4-1 57 16,-2 0 64-16,2-1 72 0</inkml:trace>
  <inkml:trace contextRef="#ctx0" brushRef="#br0" timeOffset="47186.55">25302 9424 71 0,'21'10'196'0,"-3"-5"36"0,-3 3 23 15,-3-2 16-15,-4-2 9 0,-1 1 8 0,-4 0 1 0,0-1-1 0,1 1-6 16,-2 2-11-16,0 0-23 0,-2-1-32 0,0 1-109 0,1 1-145 0,-1 3-93 15,2 0-72-15,-2 1-38 0,0 2-24 0,-2-2-14 0,1 0-6 0,-5 2-2 16,2-4-2-16,0-1 7 0,-3 0 9 0,1-4 25 0,-2 0 33 0,-1-3 49 16</inkml:trace>
  <inkml:trace contextRef="#ctx0" brushRef="#br0" timeOffset="48699.59">20114 10631 96 0,'-4'2'118'0,"-3"0"6"15,1-4 4-15,-3 0 10 0,0 2 11 0,1-3 7 0,-2-2 8 0,0 2 8 16,2-2 4-16,2 3 6 0,-3-1 4 0,4 1-29 0,0 1-47 0,0 1-17 15,0 0-4-15,4-2-2 0,1 2 0 0,-5 0-9 0,5 0-8 0,0 0-9 0,0 0-6 16,0 0-6-16,0 0-4 0,0 0-3 0,0 0-4 0,3 3 0 0,-1 1 1 16,-1-1-1-16,2 0 0 0,1 2 1 0,-1 3 3 0,2-4 1 0,0 4 2 15,-1 0 0-15,2 1 0 0,1 1 1 0,-3-2 1 0,1 1-1 0,0-1 0 0,3 0-3 16,-5 0-6-16,2 0-2 0,-1-1-7 0,0-2-2 0,1 3-4 0,-2-2-3 0,3-1-1 16,-5 0 4-16,4-2 5 0,0 5 6 0,-2-6 4 0,4 3 8 15,-1 0 5-15,1-2 13 0,2 2 16 0,2-1 14 0,1-1 14 0,3 1 8 16,2-2 6-16,2-1 5 0,3-1 3 0,3-1 1 0,2-3 0 0,3 1-3 15,3-3-8-15,2 0-6 0,3-3-3 0,0 0-14 0,3-3-14 0,0 2-14 16,2-1-10-16,1-3-9 0,-2 2-4 0,1 2-5 0,-1-3-2 0,-1 1-5 16,1 2-3-16,-3-2-2 0,-1 2 0 0,-4 0 0 0,1 2 0 0,-2 2 1 0,-4-3 1 15,-2 2-2-15,-2 2-6 0,-1 1-2 0,-4 1-1 0,-2-1-2 0,-3 4-1 16,0-1-3-16,-6 1-2 0,4 0 1 0,-7 0-2 0,2 0 0 0,-3 1-3 16,-1-1-3-16,-1 4-2 0,-1-4-1 0,-2 0 0 0,0 0 0 0,-2 1-1 15,-1 1-6-15,2 0-6 0,-7-2-14 0,3 2-17 0,-4 1-28 0,1 1-32 0,-6-2-33 16,-1 1-37-16,-2 1-31 0,-3 1-30 0,0-2-27 0,-3 0-27 0,-2 1-22 15,-4 0-18-15,2-2-12 0,-3 1-9 0,1-1-1 0,-1 0 1 0,-1-1 7 16,-4 1 8-16,1-2 22 0,0 0 26 0,-2 0 29 0,-1 0 29 0,1 0 26 16,-3 0 29-16,1 0 20 0,1 0 19 0,-3 0 17 0,1 0 14 0,3 0 17 15</inkml:trace>
  <inkml:trace contextRef="#ctx0" brushRef="#br0" timeOffset="49014.18">20079 10665 7 0,'-11'5'70'0,"-1"0"8"0,2 2 10 0,1-2 6 15,-2 1 11-15,3 1 7 0,-2-1 7 0,3-1 6 0,0 3 10 16,1-3 10-16,1 0-1 0,0-1-7 0,0 0-10 0,3-1-8 0,0 2-5 0,0-3-2 15,2 1-2-15,0-3 0 0,0 2 0 0,2 1 3 0,2 0 8 0,1 0 9 16,2-1 8-16,1 1 5 0,1-3 12 0,4 4 14 0,1-1 14 0,2 1 14 0,0 0 5 16,4 0 6-16,2-3-2 0,2 3-1 0,-3-1-6 0,4-1-6 0,2 0-9 15,-2 0-11-15,3-1-13 0,1 0-11 0,1-1-17 0,-1 2-21 16,-1-2-18-16,2 2-18 0,2-2-12 0,-1 2-9 0,1-1-3 0,1 1-2 0,-2-2-1 16,1 3-3-16,0 1-1 0,-2-3-2 0,1 3-3 0,-1-3-1 0,0 3-2 0,-1-1-2 15,0 0 0-15,-1 1-2 0,1 0-1 0,-3-2-1 0,0 1-2 0,-3 1-1 16,2 0 0-16,-2-2-4 0,0 3 0 0,-2-1 0 0,-2-3-2 0,0 3-3 15,0 0-1-15,-5-3 1 0,2 2-1 0,-3 1-3 0,-2-3 0 16,0 3 2-16,-2-3 0 0,1 3 0 0,-4-3 0 0,3 2 1 0,-4-2-2 0,2 0-3 16,-4 2-2-16,0-3 1 0,-1 0-1 0,-1 0 2 0,-1 0-3 0,0 0-1 0,0 0 0 15,0 0 0-15,0 0-1 0,0 0 0 0,0 0-4 0,-1 2-3 0,-1 0-9 16,1-2-13-16,-3 0-30 0,1 2-38 0,-2-2-64 0,0 0-72 0,-4 0-89 16,1 1-95-16,-1-1-49 0,-5 4-26 0,-1 0-13 0,-2-1-7 0,-4-1-1 0,-1 1 0 0,-1-2 10 15,-3-1 14-15,2-1 30 0,-4-3 37 0,-1 0 64 16,-1-7 74-16,4-1 89 0</inkml:trace>
  <inkml:trace contextRef="#ctx0" brushRef="#br0" timeOffset="62778.24">19548 11400 49 0,'-2'-1'71'0,"1"-2"7"0,-2 1 5 0,0 0 5 15,0-1 6-15,1-1 5 0,-1 0 8 0,0 4 8 0,1-5 9 0,-1 2 6 16,1 0-3-16,-1 1-6 0,1-2-2 0,-1 2 0 0,2 0 6 0,-2 0 5 0,0 1 9 16,0-3 7-16,1 3 6 0,-1-1 7 0,1 2 3 0,0 0 0 0,-1-2 1 0,2 2 1 0,-3-1 1 0,4 1 3 0,-3 0 3 15,2 0 5-15,-4 1-3 16,5-1-4-16,-3 0-9 0,3 0-11 0,-1 2-13 0,1-2-11 0,-2 2-11 15,2-2-9-15,0 0-11 0,0 0-10 0,-2 1-12 0,2-1-14 0,0 4-18 16,0-1-17-16,0 1-11 0,0 0-8 0,4 4-2 0,-4 1 0 0,1 2 0 0,1 3 3 16,-1 1 0-16,4 1 2 0,-4 4-1 0,2 2-2 0,1 2-1 0,-1 0 4 15,0 3-1-15,0 2-1 0,1-2-1 0,-3 4 1 0,2-1-1 0,2 2-3 16,-4-2 1-16,1 1-1 0,-1-1-2 0,1 0-1 0,0-1 0 0,-1-1 1 16,-1 0 0-16,2-2-1 0,0-3 3 0,-1 0 3 0,-1-3 0 0,2-2 2 0,-1-1 2 15,3-1 3-15,-3-4 3 0,-1 0 3 0,3-2-3 0,-1-3-3 0,1-1 2 16,-2-2 2-16,1 1 1 0,-1-4 2 0,1 0-1 0,-2-1 3 0,2-1 0 15,-1 0-2-15,3-1-2 0,-3-5-3 0,2 2 1 0,2-3 2 0,-2-2 2 16,3-2 7-16,-1 0 0 0,2-4 0 0,-3-1 2 0,3-2 0 0,0 0-1 16,1-3-2-16,0 3-1 0,0-4 2 0,2 0 0 0,-2 1 3 0,1 3-3 15,-1-3-4-15,1 0-3 0,1 4-1 0,-2-2 0 0,1 2-2 0,-1 3-2 0,-1-1-2 16,-1-1 2-16,2 3 1 0,-4 1 0 0,1 1-2 0,0 2-2 0,0 1-3 16,-2 0 0-16,0 2 0 0,3 0 2 0,-3 2 0 0,-1 2 0 0,0-1-2 15,-1 2-2-15,-1 2-1 0,2 0 0 0,-2 0-2 0,0 0-1 0,0 0 2 0,0 0 0 16,0 0 0-16,0 0-1 0,2 0-4 0,1 2-1 0,0 2 0 0,0-1 1 15,2 4 1-15,3 0 2 0,-4 1 1 0,4 2 1 0,0 1 1 0,2 5 0 16,-1-3-1-16,1 3 0 0,1 1 2 0,0 1 0 0,-1 1 1 0,2-1 0 16,-3-1-1-16,1 0-2 0,2-1 2 0,-2-1-2 0,1 0 0 0,-2-2-2 15,1-1-1-15,1 0 1 0,0 0 0 0,0-3-1 0,-1 0 0 0,2-3 1 0,-4 3 3 16,4-2-2-16,-2-3 0 0,0 2 1 0,0-1-1 0,0-4 2 0,-2 3 2 16,1-1 2-16,1-3 0 0,-2 0 3 0,0 0 1 0,0-3 4 0,3-1 2 15,-3 1 4-15,0-3 3 0,1 1 3 0,-1-5 5 0,2-1 3 0,-2-1 1 0,1-1 1 16,1-1 0-16,-1-4-2 0,1 3-1 0,-2-4 0 0,-2-3 0 15,1 0-1-15,2 1-1 0,-3-1-5 0,0-2 1 0,-1 2-2 0,0-1-2 0,3 3-2 16,-5-1-3-16,0 3 0 0,0 0 2 0,-1 0 0 0,0 1 1 0,-2 5 0 16,0-1 0-16,0 3 2 0,-2-1-1 0,0 3 1 0,1 1-2 0,-1 1-2 15,0 1 0-15,1 0-2 0,-1 1-2 0,1 3-2 0,-4-3-3 0,2 1-4 16,2 1-4-16,-3-2-13 0,1 1-14 0,0 2-19 0,0 0-17 0,-2-3-30 16,2 2-34-16,-2 1-48 0,2 1-56 0,2-2-65 0,1 2-71 0,0 0-60 0,0 0-60 15,0 0-22-15,0 0-10 0,4 3 6 0,2 1 8 0,1-1 15 0,-1 1 16 0,1 2 29 0,3 2 34 0,-2 1 47 0,4-1 56 16,-2 2 66-16,0 1 72 15</inkml:trace>
  <inkml:trace contextRef="#ctx0" brushRef="#br0" timeOffset="62910.24">21052 11827 110 0,'14'8'196'0,"-3"0"33"16,-2 1 16-16,-4-3 6 0,0 1 1 0,-3 0-9 0,-1-3-17 0,-1 0-31 15,0 1-38-15,-1-4-46 0,1 3-47 0,0-4-62 0,0 0-63 0,1 5-66 16,-1 0-67-16,0-5-33 0,0 5-18 0,-3 2-6 0,2-2-2 0,-6 1 11 0,1-3 16 15,-3 3 31-15,-3-5 39 0</inkml:trace>
  <inkml:trace contextRef="#ctx0" brushRef="#br0" timeOffset="75802.13">18196 13714 35 0,'0'0'105'0,"-5"0"13"0,2 0 4 16,-4 0 6-16,0 0 5 0,1 0 5 0,-1 0 3 0,3 0 4 15,-4 0 3-15,3 0 6 0,0 1-7 0,1 0-10 0,0 1-27 0,1-2-38 0,2 2-19 16,1 0-7-16,0 1-3 0,0 0 0 0,0 1 2 0,0 2-1 0,1 2 0 16,-1-1 4-16,3 3-2 0,-1 2 2 0,1 2 0 0,0-1-2 0,2 3 2 15,0 1 2-15,0 1 2 0,2 1 0 0,-2-1-5 0,3 1-3 0,0 0-6 16,1 1-5-16,0 0-5 0,0-1-3 0,0-1-4 0,3 0-3 0,-4-1-1 16,2-1-1-16,-2-2-2 0,2-1 0 0,1 0 3 0,-2-2 0 0,1-3 2 15,1-1 2-15,0-4 8 0,-1 2 10 0,-1-4 6 0,4-1 5 0,-2-1 5 0,1-2 5 16,0-2 4-16,-3-3 5 0,3-1 5 0,0 0 7 0,-1-5 4 0,1-1 4 15,-2-1 8-15,0 1 9 0,0-6 11 0,-2 1 7 0,1 0 4 0,-2-2 4 16,-1 1 0-16,-2-1-4 0,-3 0 1 0,1-1-2 0,-2 3-3 0,-2-2-6 0,1 1-5 16,-4 1-6-16,-3 0-7 0,2 1-11 0,-2 1-16 0,-2-1-20 0,-2 4-10 15,1-3-8-15,-3 2-6 0,1 1-5 0,-2 4-3 0,0-2-4 0,0 2-1 16,1 2 0-16,0 1-3 0,-2 3-4 0,3 0-2 0,0 4-5 0,0-2 1 16,0 2 1-16,2 1 0 0,0 0-4 0,0 1-4 0,1 2-6 0,2-3-17 15,4 1-22-15,-4 0-36 0,5 1-41 0,0 0-48 0,3-2-48 0,0 0-47 16,0 0-47-16,0 0-45 0,3 2-40 0,0 1-19 0,3 0-6 0,-1 1 0 15,0-1 6-15,1 2 15 0,0 1 18 0,2-1 35 0,-2 1 41 0,-1 0 45 0,2 1 52 16,-3-2 48-16,4 0 50 0</inkml:trace>
  <inkml:trace contextRef="#ctx0" brushRef="#br0" timeOffset="76356.84">18808 13803 17 0,'-3'2'137'0,"-3"-2"18"0,3 2 14 0,0-2 16 16,-1 1 11-16,1-1 12 0,0 0 5 0,1 2 3 0,-1-2 3 0,3 0 0 15,-3 2 0-15,3-2 1 0,0 0-43 0,0 0-62 0,0 0-32 0,0 0-14 0,0 0-12 16,3-2-8-16,0 2-7 0,2 0-6 0,-2-2 3 0,4 1 5 0,0-1 9 15,1-1 10-15,0 1 10 0,4 0 12 0,0 1 15 0,2-3 20 0,2 3 18 16,2-2 18-16,2 3 7 0,4-3 3 0,-1 2-1 0,3 0 0 0,2 1-5 16,2 0-8-16,1 0-10 0,3 1-10 0,1-1-8 0,-1 4-10 0,3-4-8 15,1 0-16-15,2 4-13 0,2-2-14 0,1 0-5 0,1-1 1 0,0 1 0 0,4 0 1 16,-1-1 0-16,2 1 2 0,2 0 1 0,1-2 1 0,2 0 0 16,-2 0-4-16,4 0 0 0,-1 0-2 0,2 0-3 0,-1 0-3 0,1 0-3 0,1 1-3 15,0-1-2-15,1 2-1 0,1-2-1 0,-2 3-3 0,0-1 0 0,3 1 0 16,-1-1 0-16,-4 4-3 0,1-4 1 0,1 0-2 0,-3 3 1 0,-2 0 0 0,-1 0-1 15,-2 0-2-15,0-2 0 0,-4 4-2 0,2-4-2 0,-4 2 2 0,2 0-1 16,-5 0-2-16,1 0 1 0,-2 0 1 0,-2-1-2 0,-1 1-4 0,0-1-4 16,-2 0-2-16,-2 0-2 0,0-1-4 0,-1 0-3 0,0 1-2 0,-4-3-3 15,0 3-2-15,-1-4 0 0,-3 2 3 0,2 0-2 0,-3 0 0 0,1 0 0 16,-5-1-1-16,3 1 2 0,-3 0-3 0,-1-1 0 0,-1 1-1 0,-1 0 1 0,-1-1 0 16,-2-1 2-16,1 2 1 0,-3 0 0 0,1-1 0 0,0 1-2 0,-1 0 0 15,2-2 0-15,-5 4 0 0,1-3 0 0,4 0 0 0,-5 2 0 0,1-1 0 16,-1 1-1-16,1 1 0 0,0-2-2 0,-3 1 0 0,0-2-5 0,2 3-2 0,-3-3-5 15,0 2-6-15,-2-2-8 0,0 1-9 0,-1-1-9 0,-1-1-10 0,-1 0-12 16,0 0-15-16,0 0-15 0,0 0-20 0,0 0-32 0,0 4-41 0,-1-1-41 16,-3-3-40-16,0 1-41 0,-3-1-40 0,1 0-31 0,-5 2-27 0,0-2-24 15,-2-2-23-15,1 2-5 0,-1-2 1 0,-5-4 13 0,4 2 14 0,-2-4 35 16,-1 0 40-16,3-3 43 0,-3-3 45 0,2-1 44 0,1 1 46 0,-2-5 39 16,3-3 35-16</inkml:trace>
  <inkml:trace contextRef="#ctx0" brushRef="#br0" timeOffset="76638.11">21874 13603 54 0,'11'0'177'0,"-1"0"32"0,-2 0 23 0,-2 2 18 0,2 0 18 0,-2-1 18 16,0 2 21-16,1-2 23 0,-1 0 24 0,3 2 22 0,-1-1 16 0,4 0 7 0,0 0-46 16,-1-1-75-16,3 3-41 0,-1 0-27 0,3-4-16 0,-3 4-10 0,1 1-13 15,2 0-14-15,-5 0-11 0,3-1-18 0,-1 0-16 0,1 3-17 0,-2 0-9 16,1-2-8-16,1 1-7 0,-1 2-3 0,-1 0-5 0,1-1-4 0,1 3-4 16,-1-1-6-16,0 1-7 0,-1 1-5 0,1-2-8 0,0 2-6 0,-4-3-6 0,2 0-6 0,0-1-4 0,0 2-1 0,-1-2 1 0,1-2 2 0,-2 2-1 31,0-1 0-31,1-1-2 0,-3 1-2 0,1-3 0 0,-2 1 1 0,2 0 1 15,-2 0 1-15,-1-1-1 0,-2-2-4 0,2 3 1 0,-2-2 0 0,0-1 1 0,-3 0-2 16,0-1-1-16,0 0 2 0,0 0 1 0,0 2 2 0,0 3 1 0,-3-1 0 16,0 1 2-16,-2 0 1 0,-1 3 0 0,-1 3 2 0,-5-2-4 0,1 2-2 15,-5 3-6-15,-2 3-6 0,0-1-8 0,-6 3-6 0,2 1-11 0,-4-2-12 0,1 2-16 16,0-2-19-16,0 2-33 0,1 0-39 0,2-1-45 0,0-1-47 0,2-4-57 16,2 3-63-16,5-6-47 0,-3 1-38 0,8-2-11 0,2-2-6 0,0-2 8 15,3-1 8-15,3-5 15 0,0 0 17 0,0 0 32 0,4-3 37 0,5-2 44 16,0-3 48-16,-1-3 60 0,2 0 66 0</inkml:trace>
  <inkml:trace contextRef="#ctx0" brushRef="#br0" timeOffset="77046.89">22652 13769 35 0,'0'0'105'16,"-3"1"15"-16,0 0 12 0,0 2 11 0,-4 0 12 0,2-1 10 0,0-2 13 0,1 1 9 15,-2 1 10-15,-1 0 11 0,3-1 10 0,-1 3-18 0,0-4-32 0,-1 3-20 16,1 0-15-16,0 0-10 0,0 1-8 0,1 2-7 0,-3-1-5 0,4 2-10 16,-3 1-9-16,1 1-7 0,2 0-7 0,1 4-7 0,-1 0-8 0,2-2-5 0,1 4-3 15,0 1-3-15,0 0-6 0,0 1-3 0,1-1-5 0,1 2-3 16,1 1-6-16,0-2-3 0,1 2-2 0,0-4-4 0,2 3-3 0,1-2-3 16,-1-1-2-16,2 0 0 0,1 0 0 0,3-2-1 0,-3-2-2 0,3 0 1 0,0-1 0 15,2-3 1-15,-1 0-2 0,-1-2 4 0,2-3 2 0,-1 0 1 0,1-2-1 16,1-2 6-16,-1 1 3 0,-2-3 6 0,0-1 6 0,2 1 10 0,-1-3 12 15,0 0 18-15,0-3 17 0,1 2 17 0,-1-4 13 0,-2-1 10 0,3-1 2 0,-2-1 4 16,2-1 6-16,-5-1 2 0,3-1-2 0,-3 0-5 0,0-2-5 0,-1-2-9 16,0 0-12-16,0-1-15 0,-2-3-17 0,1 0-17 0,-2 1-13 0,-1 0-5 15,1 0 0-15,-4 1 0 0,1 1 0 0,-1 3 1 0,-1-1 3 0,-3 2 6 16,2 4 7-16,-4 1 4 0,1 2 5 0,-3 1 3 0,1 4 1 0,-2 0 1 0,-5 1-6 16,4 0-4-16,-5 1-9 0,1 4-13 0,-3-1-16 0,0 0-27 0,1 2-34 15,-1 2-56-15,-3 1-69 0,1 1-79 0,-1 0-87 0,2-1-67 0,-2 2-61 0,0 1-27 0,1-1-12 0,1 2-4 16,0-1 2-16,-1-2 6 0,2 2 8 0,-1-2 23 15,3 1 25-15,1-2 50 0,2-2 62 0,0 1 74 0,3 1 83 16</inkml:trace>
  <inkml:trace contextRef="#ctx0" brushRef="#br0" timeOffset="77207.89">23348 13940 56 0,'0'10'146'16,"0"1"22"-16,-2-4 11 0,-3 1-3 0,0 1-9 0,1-4-23 0,-4 1-25 16,2 1-39-16,-1-3-44 0,-1 1-19 0,1 0-10 0,-1-3-29 0,0 2-38 15,0 0-41-15,-2-4-46 0,-1 1-22 0,3-1-10 0,-4-1 4 0,1-1 8 0,-2 0 23 16,-1-2 27-16</inkml:trace>
  <inkml:trace contextRef="#ctx0" brushRef="#br0" timeOffset="89357.63">18122 15340 31 0,'5'-9'105'0,"-4"1"13"0,2 0 9 0,-3 1 9 16,0-1 9-16,0 3 4 0,0-1 5 0,0 3 1 0,0 1 0 0,0-2 0 15,0 4 2-15,0 0-23 0,0 0-31 0,2-2-23 0,-2 2-18 0,3 2-7 16,0 0 1-16,-1 2-1 0,3-1 0 0,-2 5 4 0,0-3 5 0,3 2 7 16,-1 6 10-16,0-1 9 0,-2 0 6 0,4 2 5 0,-3 3 0 0,2-2 1 15,-1 3 1-15,-2 0-5 0,2 1-7 0,0-1-7 0,0 1-5 0,-2 0-7 0,3-1-4 16,-3 0-10-16,-1-2-7 0,1-1-8 0,-1 2-6 0,1-4-5 15,-2 1-2-15,1-3-4 0,0 2-4 0,-2-3-3 0,1 0 0 0,-1-1-3 0,0-2-3 16,0-1-4-16,2-1-3 0,-2 0-3 0,1-1-3 0,-1-4-10 0,0 0-11 0,0 0-19 16,0 0-24-16,0 0-31 0,-3-3-35 0,2-1-28 0,-1-3-30 0,-1 1-27 15,0-3-26-15,3 0-18 0,-4-4-17 0,1 0-6 0,2-2-1 0,-1 0 6 16,0-2 9-16,2 1 18 0,-4-1 23 0,4-1 30 0,-2-1 35 0,1 1 30 16,-1-2 29-16</inkml:trace>
  <inkml:trace contextRef="#ctx0" brushRef="#br0" timeOffset="89653.63">18208 15386 13 0,'-2'-18'75'0,"0"5"11"0,2-1 10 0,-3 3 7 0,2 1 8 0,1 2 5 16,-2-1 6-16,0 3 8 0,2-2 8 0,0 4 9 0,4-1 9 0,0 0-11 15,1 1-22-15,0-1-6 0,4 2-1 0,-2-2 1 0,1 2 3 0,-2-1 0 16,5 0 2-16,-2-1 3 0,-1 1 2 0,5-1 0 0,-4 2 0 0,3-2-5 0,0 2-3 16,3-3-4-16,-2 1-3 0,2 3-3 0,0-3-5 0,2 1-4 0,-2 0-6 15,1 1-4-15,-2 1-4 0,2-2-2 0,1 2-3 0,-2-1-1 0,0 1-1 16,2 0 0-16,-2 2 0 0,0-2-2 0,-2 2-4 0,0 2-4 0,1-2-2 0,-2 2-4 16,0 0-3-16,1 1-2 0,-2 0-4 0,-3 0-2 0,3 1-3 0,-5 0-7 15,2 1-5-15,-3 0-3 0,3 0-4 0,-4 1 3 0,0 1 3 0,-3-1 6 16,2 3 6-16,-1 0 1 0,-2 0 1 0,-2 1 1 0,2 2-1 0,-3-1 0 15,0 3-4-15,-2-1 3 0,-1 2 3 0,2 1 0 0,-5 1-3 0,3 1-5 16,0 0-4-16,-4-1-9 0,2 2-8 0,0 2-5 0,0-3-2 0,-1 0-4 16,1 1-4-16,0-2-1 0,2 2 2 0,-2-1-3 0,0-1-5 0,2 0-2 0,-1-1-1 15,1-1-1-15,2 1-3 0,-1-2-2 0,0 0-2 0,2-2-3 0,-1 0-3 16,1-2-11-16,-3 0-16 0,5 0-25 0,-2-3-32 0,1 2-27 0,-1-3-28 16,-1-1-27-16,1 0-30 0,0-2-30 0,-2 1-30 0,2-3-25 0,-3-1-21 0,1 0-18 15,0-1-16-15,1-1-8 0,-3-1-8 0,0 0 14 0,0-3 24 0,1-1 25 16,-1 1 28-16,-1 0 28 0,-1-2 30 0,1-1 30 0,-2 0 32 0,0-1 25 15,0 1 25-15,0-2 19 0</inkml:trace>
  <inkml:trace contextRef="#ctx0" brushRef="#br0" timeOffset="89967.93">18282 15559 32 0,'-2'-4'94'0,"-1"-1"13"0,3 0 9 0,0 1 9 0,-1 2 6 0,-1-1 5 15,2 3 2-15,0 0 0 0,0 0 3 0,0 0 5 16,0-4 7-16,3 2-17 0,2 0-28 0,-1 1-11 0,1-1-8 0,0 0-3 16,3 0-2-16,0-1-4 0,1 1-1 0,-1-1 0 0,0 2 0 0,3-3 2 0,-1 4 4 15,-1-1-3-15,0-1-4 0,1 0-7 0,-2 2-6 0,1 0-7 0,-1 0-4 16,-1 0-9-16,-1 2-6 0,-1-2-5 0,3 0-4 0,-7 0-4 0,4 2-2 15,-3-2-5-15,-2 0-5 0,3 0-4 0,-3 0-2 0,0 0-3 0,0 0-2 0,0 0-1 16,0 0-2-16,0 0-1 0,-2 1 1 0,1 3-1 0,-1-3-1 0,0 3-1 16,-2 0 2-16,0-2-3 0,0 2-6 0,-1 1 0 0,0-1 3 0,2 1 1 15,-2 1 2-15,0-1-2 0,2 2-3 0,-1-4-2 0,2 2 0 0,-1-2 0 16,3 2 0-16,0-2 2 0,0 1-1 0,2-1 4 0,-1-1 3 0,1 1 1 16,2-2-1-16,-2 1-1 0,1 1-1 0,2-3 3 0,-2 2 1 0,4-2 2 15,-4 0-1-15,4 0 0 0,-2 0 0 0,2-2-1 0,-1 2-2 0,2-3 2 0,0 1 4 16,-2 1-1-16,0-2 0 0,1 1 1 0,-2 0-1 0,2-2-2 0,-2 3 2 15,-2-2-2-15,2 1-1 0,-2 1-2 0,1-1-6 0,-4 0-6 0,0 2-8 16,0 0-12-16,0 0-15 0,0-1-15 0,-4-1-17 0,-1 2-13 0,2 0-16 0,-3 0-15 16,-3 2-13-16,-1-2-12 0,-1 1-14 0,-3 3-8 0,-1-1-8 0,-2 0-6 15,1 2-7-15,-4 0 6 0,-1 3 12 0,-1-3 13 0,-2 4 15 0,-1-3 16 16,-2 3 15-16,-1 1 13 0,-1 0 14 0,-1 1 13 0,0 0 14 0</inkml:trace>
  <inkml:trace contextRef="#ctx0" brushRef="#br0" timeOffset="90186.93">17937 15742 10 0,'-27'9'84'0,"-1"-2"11"0,2 2 10 0,1-3 8 0,5 1 8 0,0-1 6 16,3-1 6-16,3-1 2 0,2 1 5 0,0-2-1 0,4 0 1 0,2 0-21 15,3-1-29-15,2 1-18 0,1-3-11 0,1 3-8 0,5 0-3 0,-1-1 0 16,1 1-1-16,2-2 7 0,5 2 7 0,-2 0 11 0,3-2 10 0,2 1 10 0,3 0 10 16,0-2 11-16,5 1 10 0,-1-1 7 0,1 0 7 0,3-1 5 0,2 1 4 15,1-2 4-15,1-1 4 0,2 0 1 0,1-1-1 0,2 1-5 0,-5-1-4 16,4 0-10-16,-2 0-8 0,2 0-9 0,-5-2-8 0,3 1-9 0,-2 1-7 0,-3-1-10 16,-1-1-11-16,0 1-12 0,-5-2-14 0,3 1-23 0,-3-1-25 0,0 1-25 15,-4-1-24-15,-1 0-19 0,-1-2-18 0,-2 1-22 0,-1 2-20 0,-3-1-24 16,-1 0-23-16,-3 3-23 0,-1-3-22 0,-2 0-19 0,-1 2-18 0,-2 1-9 15,-2-2-7-15,-3 1-5 0,1 1-4 0,-3 0-1 0,-4 0 7 0,0 1 12 16,0 1 15-16,-5 2 20 0,0 0 23 0,-3 0 22 0,1 2 24 0,-2 0 19 16,-2 2 21-16,0-2 20 0,2 1 19 0</inkml:trace>
  <inkml:trace contextRef="#ctx0" brushRef="#br0" timeOffset="90574.79">18290 15697 1 0,'-18'6'78'0,"6"1"10"0,-6 0 8 0,6-1 6 0,0 2 6 0,0 0 6 16,2-2 7-16,-2 0 6 0,6 1 4 16,-2 3 8-16,1-1 5 0,1 1-13 0,1 0-22 0,2 2-12 0,0-3-8 15,1 2-4-15,-1 2-4 0,3-2 0 0,-2 2-1 0,1 1-2 0,-1-3-5 0,2 3-3 16,-1-1-4-16,-1 1-6 0,0 0-5 0,2 1-7 0,-3-1-7 0,3 1-5 15,0 0-5-15,0-1-7 0,0-1-6 0,0-2-11 0,0 2-13 0,2-2-15 16,-1-2-19-16,3 0-15 0,-1-2-14 0,0 0-13 0,2-5-10 0,0 2-9 16,2-2-9-16,-2-2-7 0,2-2-10 0,1-2-8 0,-2-1-9 0,3-1-2 15,-1 0 0-15,3-5 9 0,0 1 14 0,-1 0 12 0,-1-1 10 0,4-3 17 16,-2 2 12-16,0-1 17 0,3 2 17 0,-4-1 18 0,2 0 17 0,-1 1 17 0,-2 0 19 16,1 2 13-16,0 0 15 0,0 2 11 0,-4 1 7 0,1-1 6 0,0 2 7 15,-4 1 2-15,4 0-2 0,-6 2-2 0,4 0-3 0,-2 4 3 0,-2-2 3 16,1 6 5-16,-1-2 7 0,-1 3 3 0,0 1 1 0,0 2 0 0,-1 3 0 0,-1 1 1 15,-2 3 3-15,1-1-1 0,0 2 0 0,-2 2 0 0,0 1-2 16,-2 2-5-16,3-1-5 0,-4 3-7 0,3-1-6 0,1 2-5 0,-1-3 0 0,0 3-2 16,2 0 1-16,-3 0-1 0,3 0 2 0,1-2 0 0,-1 0 4 0,1 0 0 15,0 0 4-15,2-2-3 0,-3-1-2 0,3 1-4 0,0-2-4 0,-1-1-6 16,1-1-5-16,0 0-3 0,0-1-8 0,1-3-6 0,-1 1-7 0,0 1-7 16,3-1-6-16,-3-4-5 0,2 2-8 0,0 0-5 0,-2-2-5 0,1-1-1 15,-1 1-3-15,0-4 0 0,0 1-3 0,0 0-1 0,0-2-4 0,2-2-1 0,-2 1 0 16,0-5-13-16,0 0-17 0,0 0-19 0,0 0-17 0,0 0-21 0,-3-4-18 15,-1 1-26-15,1-2-29 0,-2-1-25 0,1-2-21 0,-1-2-16 0,-1 0-11 16,1-3-13-16,0-1-13 0,-3 0 0 0,2-3 2 0,-2-1 2 0,0-2 0 16,2 1 10-16,-5-1 17 0,5 1 22 0,-4-1 27 0,0-1 23 0,1 1 22 15,0 0 17-15,0 2 13 0,0 0 15 0,1 1 15 0</inkml:trace>
  <inkml:trace contextRef="#ctx0" brushRef="#br0" timeOffset="90967.96">18127 16283 56 0,'0'-3'74'0,"-5"-1"7"0,5 3 8 0,0 1 5 0,3-4 2 0,-1 1 6 15,-1 1 5-15,2-2 5 0,1-1 5 0,0 0-5 0,3 0-8 0,-1-2-11 16,5 1-15-16,-3-2-5 0,3 2-4 0,0-1-3 0,2-1-2 0,-1 1 1 15,1 1 1-15,0-1-2 0,3 0-1 0,-4 0-4 0,1 3-1 0,-2-3-3 16,0 2-2-16,2 0-4 0,-4 0-2 0,1 0-5 0,-3 1-6 0,2 1-4 0,-5 1-3 16,1-2-6-16,0 4-6 0,-1-2-3 0,-2 0-3 0,-2 2-1 0,0 0-2 15,0 0-4-15,-2 4-3 0,1 0-3 0,-4-2-1 0,1 1-6 0,-3 2-7 16,-1 2-11-16,2 1-8 0,-5 1-10 0,1-1-9 0,-1 2-7 0,-1 0-7 0,0 2-8 0,-2-2-4 16,3 0-7-16,-2 0-4 0,-1-1-5 0,3 0-4 0,-1 0 2 15,1 0 7-15,2-2 8 0,-3 0 9 0,4 2 8 0,2-5 7 0,-1 3 9 16,0-2 6-16,4-2 7 0,-2 2 6 0,1-3 7 0,3 1 4 0,-1-1 7 15,1 1 6-15,1-3 4 0,1 4 2 0,1-3 1 0,-1 3 1 0,1-4 1 16,1 1 2-16,1 1 3 0,-1 0 2 0,3-2 2 0,-2 0 1 0,1 0 2 16,0 0 4-16,3-2 1 0,0 0 2 0,-2 1-2 0,1 1 0 0,1-4-1 15,-4 4 3-15,6-1 0 0,-6 1-1 0,1 0-2 0,0 0-2 0,-2 0-3 0,0 1-1 16,-1 1-3-16,-2 1-3 0,0 1-2 0,-2 0 0 0,-1 1-1 0,2 4 2 16,-6-3-2-16,2 3 0 0,-1 1-2 0,-5 0-2 0,3 1 2 0,-2-2 1 15,0 1 3-15,0 2 3 0,0-2 4 0,1-2 6 0,1 0 3 0,0 1 6 16,0-3 2-16,2-1 7 0,2 1 1 0,0-3 2 0,1 0 1 0,1 1-1 15,1-3-1-15,1-1 0 0,0 0-5 0,0 0-1 0,0 0-5 0,3 0-5 0,0-1-2 16,2-3-7-16,3 1-3 0,-2-3-6 0,0 1-7 0,4-3-8 0,2-1-13 16,-2 0-13-16,3-2-15 0,3-1-19 0,-2 1-21 0,2-4-22 0,-2 1-10 15,3-3-6-15,2 1-1 0,-3-1-2 0,3 0 0 0,-1-2 1 0,-3 2 4 16,3-1 7-16,1 0 11 0,-2 1 14 0,-1 1 16 0</inkml:trace>
  <inkml:trace contextRef="#ctx0" brushRef="#br0" timeOffset="91218.85">18546 16101 28 0,'11'-7'76'0,"-2"0"9"0,-1 0 9 0,-1 0 7 0,0 4 6 0,-2-2 7 16,2 1 6-16,-3 1 7 0,1 1 8 0,0-1 4 0,1 2-6 0,-3-1-11 15,2 2-10-15,-2-3-11 0,4 1-5 0,-4 0-5 0,3 2-3 0,0-1-2 16,1-1-3-16,-1 2-5 0,1 0-4 0,0 0-5 0,-1 0-2 0,2 2-3 0,1-2-5 16,-2 1-5-16,-1 1-4 0,2 0-6 0,1 1-1 0,-3-1 0 0,1 2-4 15,2-2-4-15,-5 1 1 0,4 3-2 0,-2-3 0 0,-1 3 1 0,0-2 0 16,-2 1-2-16,0 0 1 0,-1 1-1 0,0 1 2 0,-2-2 0 0,-4 2 1 16,3 0-1-16,-2 2 1 0,-1-4 1 0,-1 4 1 0,-2 0-1 0,1 0 1 15,-2 1-2-15,-1-1-1 0,0 2-1 0,-2-1-4 0,0 2-3 0,-1-2-5 16,-1 3-3-16,-4-1-4 0,4-2-2 0,-5 1-5 0,1 0-1 0,0-2-5 15,-1 2-3-15,-2-3-7 0,1 2-13 0,-1-2-10 0,0-3-13 0,1 2-15 0,2-1-18 16,-1-2-20-16,1 0-18 0,1-1-18 0,0-3-15 0,2 0-15 0,1 0-16 16,1-3-20-16,2-1-20 0,2 0-11 0,0-2-8 0,2-1 5 0,2-1 10 15,0 0 14-15,3-3 19 0,2 2 19 0,3-3 19 0,-3 2 18 0,7 1 16 0,-2-4 16 16,4 5 17-16</inkml:trace>
  <inkml:trace contextRef="#ctx0" brushRef="#br0" timeOffset="91344.34">18451 16207 79 0,'16'0'94'0,"-2"0"11"0,3 1 11 0,-1 2 12 0,0 2 12 0,-2 1 9 15,0 1 10-15,1-1 7 0,-4 3 7 0,5 0-1 16,-4 4-4-16,1-3-18 0,0 3-23 0,1 0-15 0,-3 0-12 0,0 0-9 15,1 2-12-15,0 1-11 0,0-2-12 0,-1 0-11 0,1 1-8 0,-2-2-7 16,3 1-8-16,-2-3-13 0,0 1-16 0,2-1-21 0,-1 1-26 0,1-4-25 0,-2 1-28 16,2-2-29-16,-2-2-33 0,5-1-14 0,-5 0-7 0,2-1-4 0,1-3 0 15,0 0-2-15,0-3 1 0,1-1 7 0,2 0 10 0,-3-5 17 0,5 0 22 0,-3-2 25 16</inkml:trace>
  <inkml:trace contextRef="#ctx0" brushRef="#br0" timeOffset="91764.24">19643 15420 3 0,'5'0'124'0,"-2"0"18"0,2 0 11 0,-5 0 9 0,2 1 6 16,-2-1 0-16,0 0 0 0,0 0 1 0,0 0-1 0,0 0 2 0,1 3 1 0,-1 3 4 16,2-1-32-16,-1 2-47 0,2 3-17 0,-1-1-3 0,-2 4 2 0,1 2 3 15,-1 1 8-15,0 2 10 0,0 3 11 0,0 2 7 0,0 1 11 0,0 4 9 16,0 0 4-16,0 1 4 0,0 3-3 0,0 2-5 0,0 1-5 0,0-2-10 15,0 2-5-15,0-1-3 0,0-1-5 0,0-1-3 0,3-4-3 0,-3 1-5 0,2-4-3 16,0 1-3-16,-2-2-5 0,1-4-2 0,1-1-4 0,-1-1-9 0,-1-1-3 16,2 0-5-16,0-2-6 0,-1-3-9 0,1 1-9 0,0-1-11 0,-2-1-7 15,0-3-1-15,1 1-6 0,-1-3-6 0,0 1-8 0,0-1-7 0,0-4-13 16,0-2-12-16,0 0-28 0,0 0-31 0,0 0-31 0,-1-1-30 0,-3 0-30 16,-1-7-26-16,1 3-24 0,-1-3-23 0,-3-1-16 0,4-1-10 0,-5-1-4 15,1-1-3-15,-1-3 6 0,0 2 11 0,-3-3 22 0,0-2 30 0,1 2 27 0,-4-2 29 16,1 0 29-16,0-3 31 0,-2 3 24 0,0-2 23 0,-1 0 20 0,3 2 19 15,-2 1 15-15,2 2 14 0,0 1 13 0,1 3 13 0,0 2 9 0,5 0 12 16,-1 2 9-16,2 4 10 0,-2-1 5 0,4 2 4 0,-1 4 4 0,1 0 3 0,0 3-2 16,-1 0-3-16,2 1-5 0,0 1-4 0,0 2-7 0,0-1-6 0,1 1-8 15,-2 1-6-15,4 1-8 0,-4-1-6 0,5 0-4 0,-1 1-3 0,-1-2-8 16,2 1-9-16,0 0-14 0,2-2-16 0,-1 1-20 0,1-2-22 0,2 2-22 16,-2-1-21-16,1-3-20 0,2 3-18 0,1-5-19 0,-1 0-20 0,6-3-13 15,-1 0-15-15,-1-3-2 0,5-2 1 0,1-1 9 0,0-2 12 0,1 0 17 0,5 0 19 0,-4-2 19 0,5-1 19 16,0 1 21-16</inkml:trace>
  <inkml:trace contextRef="#ctx0" brushRef="#br0" timeOffset="91889.24">19691 15987 63 0,'19'1'97'16,"-1"3"13"-16,-2-1 13 0,1 3 10 0,-4-1 12 0,1 2 11 0,-1 0 12 16,-3 1 10-16,1 2 12 0,-2 0 6 0,1 0 4 0,-1 2-19 0,1-1-29 0,-4 3-15 15,2-2-10-15,1 1-12 0,-1 0-12 0,-1-1-12 0,-1-1-12 0,3 0-11 16,-1 0-13-16,-1-2-17 0,2 0-19 0,0-2-29 0,1 1-30 16,-2-4-31-16,5 0-30 0,-2-1-31 0,0-3-34 0,3 0-24 0,-1-3-19 0,2-1-8 15,-2 0-4-15,1-5-1 0,1 0-1 0,0-2 7 0,0-1 7 0,0-2 18 16,-2-1 25-16,4-3 23 0,-4 0 27 0</inkml:trace>
  <inkml:trace contextRef="#ctx0" brushRef="#br0" timeOffset="92574.55">20424 15367 7 0,'0'5'136'0,"-3"1"32"0,1-1 17 0,2 0 10 0,-1-1 6 0,-1 1 0 0,2-4 3 16,2 2-1-16,1 0 0 0,0-3-1 0,2 1 2 0,3 0 1 0,-4 2-42 15,4-3-56-15,2 1-39 0,-1 1-28 0,3-1-16 0,-1 1-9 0,1 0 1 16,1 1 3-16,-1-2 7 0,0 2 4 0,-1-3 5 0,1 4 5 0,-1-2 3 16,-1 0-1-16,2 1 2 0,0-1 5 0,0 1-2 0,-2 0-1 0,-1-2 1 15,4 3-3-15,-5 0-6 0,0-3-6 0,-2 3-7 0,2 0-6 0,-4-4-4 0,1 2-3 16,-1 0-3-16,-3-1 0 0,-1-1 0 0,0 3-1 0,0-3-1 0,0 3 1 16,-3 1 2-16,-2 0 2 0,0 1 3 0,-2 0 2 0,-1 2 2 0,0-1 2 15,-5 1 1-15,2 1 1 0,-2 1-2 0,-1 0-4 0,0-1 0 0,-3 2-3 16,2-2-1-16,-2 2-1 0,1-3-1 0,-3 4-2 0,5-3-2 0,-3 3 0 0,-1-1-2 15,5-4-2-15,1 2 0 0,-1 1-1 0,2-3 0 0,0 2 2 0,3-2 0 16,0-1 1-16,3 2-1 0,1-5-1 0,-2 4 0 0,2-3-2 16,1 1-1-16,2-2 1 0,1 1-1 0,0-3-1 0,0 3-1 0,1-2 0 0,2 3 2 15,-1-4 1-15,2 1 1 0,1 1-3 0,0 1 1 0,1-1 0 0,2-2 1 16,2 2 1-16,-2-1 0 0,-2-1-2 0,4 0 1 0,0 0-1 0,0 0 1 16,1-1 0-16,0-1-1 0,-1 0-1 0,-1 1 1 0,2-1 1 0,-3 0 0 15,0 1-2-15,1-1 0 0,-4 0 2 0,2 1-1 0,-3-2-1 0,1 3 2 0,-2 0 1 0,-1-3 0 0,-2 3-2 0,2-1 1 0,-2 1 1 0,0 0-2 16,0 0-2-1,-4-1 1-15,1 1 2 0,0 0-1 0,-2 1-2 0,-3 0 1 0,-1 2 2 16,-1 0 0-16,-1 2-2 0,-3-2 1 0,1 2 1 0,-4 2 0 0,3-1-3 16,-3 2-1-16,0-3 2 0,-1 4 0 0,2 0-1 0,-2-3 0 0,2 1 2 15,2-1-1-15,0 1-2 0,2-1-1 0,0-1 1 0,3 1 0 0,0-1-1 0,0-1 0 16,5 0 2-16,0 0 1 0,1 0-1 0,2 0 1 0,1-1 0 0,0 1-1 16,0-1 0-16,1-2-1 0,2 3 0 0,2-1 1 0,0-1 0 0,0 1 0 15,1 0 1-15,3 2 0 0,0-1 2 0,0-3 0 0,5 2 0 0,1-1 0 16,0 1 0-16,1-3 1 0,3 2-1 0,-1 0 2 0,2-2 2 0,0 0 0 15,1 0-3-15,1 0 1 0,-1 0 0 0,-2 0-3 0,1 1-2 0,-1 2 0 0,-1-2 1 16,1 3 0-16,-5-3 1 0,3 3 1 0,-2 1 1 0,0-3 0 0,-2 0-1 16,1 4 0-16,-3-4 3 0,2 2 1 0,-4-1 1 0,1 1 3 0,-2 1 5 15,1-1 3-15,-2 1 5 0,-3-3 3 0,1 3 7 0,0-1 10 0,-2 0 10 16,2 1 9-16,-5 1 10 0,0-3 12 0,0 2 11 0,0-1 12 0,-5 2 9 0,2-1 6 16,-2 0 0-16,0 2 2 0,1-2-4 0,-4 1-4 0,-2 1-10 0,-1 0-7 15,1 0-8-15,-2-2-9 0,-1 1-9 0,-2-1-13 0,2 0-15 0,-3 0-11 16,2 0-10-16,-2-2-9 0,3 2-7 0,-1-4-4 0,-2 1-5 0,2-2-10 15,0 0-14-15,-1 0-31 0,2-2-41 0,0-1-41 0,0-3-37 0,1-1-45 16,0-1-44-16,-2-2-42 0,1-2-40 0,1-3-29 0,1-1-23 0,1-2-9 16,-1-1-1-16,0-4 6 0,3 0 13 0,-1-5 30 0,3 0 40 0,-2-1 38 0,1-3 38 15,2-4 43-15,-2 2 48 0,4-3 42 0</inkml:trace>
  <inkml:trace contextRef="#ctx0" brushRef="#br0" timeOffset="92783.35">20467 15282 63 0,'6'13'112'0,"1"-1"11"0,-3 1 7 0,0 1 7 0,-3 2 9 0,1-1 11 15,-1 3 11-15,-1 3 8 0,0-4 10 0,0 5 9 0,-1 0 7 0,-1 2-20 16,1 0-34-16,-3 3-17 0,1 0-10 0,2-3-4 0,-3 5-1 0,-1-2-3 16,2 0-8-16,-3-1-8 0,2 0-10 0,-3 2-9 0,2-4-8 0,0 1-7 15,2 1-11-15,-3-2-7 0,2 0-7 0,2-2-13 0,-1-3-15 0,1 0-22 16,0-2-22-16,1-4-26 0,1-3-24 0,0 0-25 0,1-5-20 0,-1-1-18 0,2-2-18 16,-2-2-16-16,3-2-19 0,1-2-19 0,0-1-21 0,2-5-5 0,-1 0 4 15,0-3 13-15,1-3 19 0,2 0 19 0,0-3 24 0,-2-3 19 0,2 1 22 16,0-2 17-16,0-4 17 0</inkml:trace>
  <inkml:trace contextRef="#ctx0" brushRef="#br0" timeOffset="92907.33">20622 15397 89 0,'4'0'110'0,"1"4"12"0,-3 4 7 0,-1-2 6 0,1 3 6 15,-2 2 6-15,0 1 4 0,0 2 8 0,-2 0 5 0,1 1 3 0,-1 3-14 16,1 2-19-16,-3 2-25 0,1-2-24 0,0 3-15 0,-3-1-12 0,1 1-8 16,0 1-6-16,1-1-8 0,-4 0-9 0,-2 2-19 0,2-2-24 0,-1 3-29 15,-2-2-36-15,1 2-34 0,-1 0-34 0,-3 1-17 0,1 1-9 0,1 0-3 16,-2-5-1-16,1 3 0 0,-1-3-1 0,1-1 4 0,-1-1 3 0,3-5 13 0,-3 1 17 15,2-5 26-15</inkml:trace>
  <inkml:trace contextRef="#ctx0" brushRef="#br0" timeOffset="93080.27">20386 16194 17 0,'3'11'116'16,"1"-3"18"-16,-4 1 11 0,1 0 9 0,-1 0 7 0,0-1 7 0,-1 1 7 16,-1 0 9-16,0-2 7 0,1 2 8 0,-1 0 5 0,2 2 4 0,-1-1-27 15,1 0-38-15,-2 1-21 0,0-1-12 0,2 1-7 0,-3-1-7 0,3-3-6 16,-1 1-3-16,1-2-8 0,-4 1-10 0,4-2-8 0,-2 0-8 0,0-1-13 15,2 0-12-15,-2-2-20 0,2-2-22 0,0 3-26 0,0-3-28 0,-1 0-29 16,1 0-31-16,-3 0-29 0,-1-3-32 0,3-3-23 0,-1 2-22 0,1-1-11 0,-1-2-3 16,2-1-1-16,0-1 5 0,2-3 10 0,-1 1 15 0,2-1 20 0,2-1 22 15,-2 1 28-15,3-3 28 0,1 0 27 0</inkml:trace>
  <inkml:trace contextRef="#ctx0" brushRef="#br0" timeOffset="93609.8">20486 16136 5 0,'11'-5'86'0,"-2"-4"12"0,-1 2 12 0,0 0 7 15,1 2 6-15,0 1 7 0,-1-1 5 0,-2 0 7 0,2 0 8 0,0-1 6 16,-2 4 5-16,0-4-13 0,4 4-20 0,-2-1-16 0,0-1-11 0,-2 2-6 15,3 0-1-15,-1 1-2 0,-1-3-2 0,-1 2 1 0,3 2-1 0,-2-3-2 16,-1 3-3-16,1-2 0 0,-3 0-1 0,2 2-2 0,1 0-1 0,-2 0-5 16,-1 0-2-16,1 2-7 0,0 0-5 0,-1-2-6 0,1 3-2 0,-2-3-6 15,1 2-4-15,-1-1-4 0,-2 2-2 0,3-1-4 0,-3-2-1 0,2 1 0 16,1 1-3-16,0 0 2 0,-2-2-1 0,1 2 3 0,-2 1 1 0,3-1 2 16,-3-2-1-16,-1 0 1 0,2 2 0 0,-2-2 0 0,1 1 0 0,-1-1-3 0,0 3-2 15,0-3-3-15,4 2-2 0,-4-2-2 0,0 0-3 0,0 2-1 0,0-2 0 16,1 4 2-16,-1-1 4 0,0 0 3 0,0 2 3 0,0-1 7 0,0 0 3 0,0 3 8 15,0 0 7-15,0 1 7 0,0 0 5 0,2 2 6 0,-2-2 7 0,0 3 1 0,1 0-1 16,-1 1 0-16,0 1-2 0,0 2-2 0,0 1-1 0,0 0-4 16,0 2-2-16,0 2-7 0,0 2-8 0,0 0-6 0,-1 1-6 0,-1 2-6 15,1 1-3-15,1-1-2 0,-4 2 0 0,4 1 0 0,-3-4 0 0,3 3-3 16,-1-3-1-16,1 2-2 0,1-1-4 0,-1-2 1 0,0 0-1 0,2-3 2 16,-1 1-2-16,3-5-2 0,-3 1-4 0,1-2-2 0,-1-2-4 0,1-2-3 15,0-1 0-15,-2-1-3 0,1-4-4 0,-1 2-1 0,0-4 0 0,3 0-3 0,-3-3-8 16,0 0-6-16,0 0-8 0,0 0-6 0,0 0-5 0,0 0-11 0,0 0-15 15,-3-3-19-15,2 0-22 0,-3-1-23 0,3-1-20 0,-2-1-19 0,-2-1-16 16,2-2-12-16,-4-1-7 0,2-1-8 0,-2-1-4 0,0 1-5 0,3-4-4 0,-5-1 4 16,2 1 6-16,1-1 11 0,-2-3 16 0,-1-1 19 0,0 1 19 0,1 0 17 15,0 0 14-15,2-2 14 0,-2 1 13 0,0 2 13 0,3-1 10 0,1 5 14 16,-1-1 11-16,2 2 16 0,-2 1 11 0,2 1 15 0,2 3 13 0,1 3 12 16,-4 0 10-16,4 3 11 0,-1-2 8 0,1 4 8 0,0 0 7 0,0 0 5 15,0 0 7-15,0 0 4 0,0 0 2 0,-2 4 5 0,0-3 1 0,2 0 5 16,-3 4 5-16,3-1 7 0,-1 1 7 0,-3 3 5 0,3 0 5 0,-2 0 7 0,-2 4 5 15,0-1 3-15,1 3 0 0,-3 0-3 0,2-1-5 0,-1 2-6 0,-3-2-6 16,2 1-10-16,-1-2-13 0,2 1-22 0,-5 0-26 0,3-1-34 0,0-1-40 16,2 1-36-16,-3-1-37 0,1 2-35 0,-1-4-37 0,0 0-33 0,3 1-37 0,-1-4-30 15,1 3-32-15,0-5-29 0,-2 1-30 0,3 1-9 0,0-3 2 0,2-1 17 16,3-2 23-16,0 0 22 0,0 0 25 0,0 0 27 0,0 0 30 0,2-8 33 16,1 3 33-16,2-2 32 0,1 2 28 0</inkml:trace>
  <inkml:trace contextRef="#ctx0" brushRef="#br0" timeOffset="93751.84">20506 16652 16 0,'13'-2'95'0,"1"1"16"16,-1 1 17-16,3 1 15 0,-4 2 19 0,1-1 14 0,1 3 20 0,1 0 15 15,0 1 15-15,-2-1 13 0,4 2 14 0,-2 1-8 0,2 0-19 0,-3 2-13 16,2-1-5-16,-2 1 2 0,0 0 6 0,1 0 7 0,0 1 3 0,-2 0-7 0,0-1-7 16,-1 0-14-16,-2 2-11 0,2-3-14 0,0 0-10 0,-1 0-13 0,0-1-11 15,0-1-16-15,1-2-17 0,0 1-28 0,-3-1-37 0,4 0-48 0,-1-2-55 16,-2 1-50-16,4-3-45 0,-3 1-51 0,0-4-54 0,0 1-49 0,1-3-55 0,-2-1-23 16,1 0-16-16,1-1-4 0,2-2 1 0,-5-2 9 0,5-2 12 15,1 1 29-15,0-3 33 0,-2-1 40 0,2 2 37 0,0-5 47 0,-2-1 51 0</inkml:trace>
  <inkml:trace contextRef="#ctx0" brushRef="#br0" timeOffset="94018.27">21253 15685 85 0,'-3'2'158'0,"3"-2"26"0,0 0 19 15,-2 0 16-15,2 0 13 0,0 0 4 0,0 0 1 0,0 0 1 0,0 0 1 16,0 0 4-16,2 3 5 0,-2 1-19 0,4 4-31 0,0-2-27 0,0 4-24 15,4 3-2-15,-2 0 6 0,-1 1 8 0,2 5 8 0,-1 1 9 0,0 1 10 0,-1 1 5 16,0 4 3-16,-4-2-1 0,1 1-7 0,-1 1-8 0,-1 0-14 0,0-1-15 16,0 2-19-16,0-3-24 0,-3 1-25 0,3-1-24 0,0 1-23 0,-1-2-18 15,-1-1-14-15,0-2-13 0,-1 0-13 0,3-2-12 0,-2-3-12 0,1 0-19 16,-1-3-23-16,2-3-21 0,-1 0-23 0,1-3-20 0,0-1-21 0,0-1-28 16,0-4-29-16,0 0-28 0,0 0-29 0,-3-1-26 0,1-4-26 0,-1-2-17 15,2-2-10-15,-1-1 8 0,0-3 19 0,1-1 19 0,-1-2 19 0,1-2 22 0,1-4 20 16,0 1 29-16,-2-2 32 0,0-5 33 0,2 1 31 0,-1-1 35 0</inkml:trace>
  <inkml:trace contextRef="#ctx0" brushRef="#br0" timeOffset="94453.14">21271 15346 113 0,'9'-6'152'0,"-1"1"17"0,-2 1 13 0,1 1 10 16,-2 1 5-16,0 2 4 0,3-4 6 0,-1 2 7 0,0 0 8 0,1 1 10 16,2-3 8-16,1 0-25 0,0 3-42 0,0-2-29 0,5 0-20 0,-3 1-11 15,2-1-7-15,0-2 2 0,-2 2 3 0,0 0 7 0,3-1 7 0,-3 0 6 16,2 1 8-16,-2-1 2 0,0 2-1 0,1-2-3 0,-1 1-3 0,2-1-3 0,-2 1-6 15,1-1-4-15,-1 1-8 0,-2 1-8 0,3-2-11 0,-1-1-11 16,-1 1-12-16,1 1-13 0,-1 1-15 0,-2 1-10 0,2-1-8 0,0 1-6 16,-2 1-4-16,-1 0-4 0,2 0-1 0,-1 1-1 0,-2 1 4 0,0-1 2 0,1 3 5 0,-3-1 1 15,2 0 3-15,-3 2 1 0,4 0 3 0,-2 0 2 0,-2 2 3 0,1-1 0 16,-1 2 1-16,1 2 0 0,-2-1 2 0,3 3-1 0,-4 0-1 16,4-1-2-16,-4 2 0 0,3 1-2 0,-2 3-2 0,1-3 0 0,-1 4 1 0,-1-2-2 15,2 1-3-15,-2 3 0 0,2-1-1 0,-1 2 0 0,-1 0 3 0,2 1 1 16,-2 1 0-16,0 2 1 0,2 1 0 0,-2 2 1 0,-1-2-1 0,1 4 1 15,3 0 0-15,-4 0 1 0,1 3 0 0,-1 1-1 0,1-1 1 0,-2 0 0 16,3 2-1-16,-3-1 0 0,1 1-1 0,0-2 1 0,1-2-1 0,-2 4 2 0,4-4 1 0,-4 0 0 0,2 0 1 16,1-2-5-16,-3 2 0 0,2-3-3 0,1-1 1 15,-1-1-2-15,-1 0 0 0,-1-3-2 0,2 1-3 0,-1-4-2 0,1-2-4 16,-2 0-2-16,1-3-1 0,-1-1-2 0,-1 0 0 0,2 0 0 0,0-3 0 16,-1 0 0-16,-1-4 1 0,0 0-1 0,2-1-1 0,-2-1-1 0,2-1 1 0,-2-1 0 15,0-3-2-15,0 0 1 0,0 0-3 0,0 0 1 0,-4 2-1 0,3 0-3 16,-1-2-2-16,-3 0-6 0,-1 0-6 0,2-2-10 0,-5-1-10 0,1 0-10 15,-2-2-14-15,-2-1-16 0,1 0-18 0,-1-3-32 0,-3 1-37 0,1-4-40 16,-2-1-44-16,-1 0-45 0,-1-4-48 0,-2 0-39 0,1-2-38 0,-2-2-27 16,-2-2-24-16,-1-1-4 0,1-1 4 0,-1 1 16 0,-2-3 18 0,1 0 32 15,0-1 35-15,0-1 41 0,1 0 44 0,-2 1 49 0,3-1 48 0,-1-1 46 0</inkml:trace>
  <inkml:trace contextRef="#ctx0" brushRef="#br0" timeOffset="94637.16">21409 15893 73 0,'5'4'112'0,"4"-1"10"0,-2-2 6 0,-1 1 9 16,2 0 12-16,0 0 11 0,0-2 9 0,-2 0 11 0,2 0 10 0,4 0 11 15,-2 0 8-15,3 0-22 0,3 1-33 0,-4-1-18 0,6 0-4 0,-4 0-3 16,2 0 1-16,-3 0-4 0,2 0-4 0,0 0-6 0,-2-1-5 0,0 1-7 16,0-2-9-16,0 0-11 0,-4 2-8 0,4 0-11 0,-4-2-8 0,1 2-10 15,1-1-12-15,-2 1-10 0,-1 0-11 0,-1-1-15 0,0 1-16 0,-4 0-24 0,1 0-27 16,-4 0-25-16,0 0-27 0,0 0-25 0,-4 1-25 0,0-1-22 16,-6 3-27-16,2 1-21 0,-1-1-21 0,-5 2-7 0,1 2-1 0,-3-1 8 0,0 3 10 15,-2 0 17-15,-2 0 21 0,-2 3 24 0,2-2 23 0,-1 0 26 0,-1 1 25 16,2 0 25-16</inkml:trace>
  <inkml:trace contextRef="#ctx0" brushRef="#br0" timeOffset="94781.13">21387 16127 21 0,'-1'6'91'0,"1"2"8"0,1-2 11 0,2 1 5 0,0-2 7 0,2-2 8 16,0 2 6-16,1-3 7 0,2-1 8 0,5 0 3 0,-4 1 5 0,4 0-17 15,0-2-29-15,1-2-18 0,0 0-13 0,0 1-8 0,2-2-7 0,-2-1-6 16,2 1-9-16,-2-2-4 0,0 0-10 0,-1 0-6 0,1-2-8 0,-3 2-7 16,2-3-10-16,0 1-20 0,-4-1-20 0,-1 1-21 0,1-2-26 0,0 0-27 15,-5 0-32-15,1 0-16 0,-2 0-11 0,1-2-5 0,-2 2-3 0,-2-1-1 0,0 1 1 16,-2-1 4-16,-3-1 4 0,2 0 14 0,-4-1 16 0,2 1 22 15,-3-1 21-15</inkml:trace>
  <inkml:trace contextRef="#ctx0" brushRef="#br0" timeOffset="94935.09">21610 15745 89 0,'3'1'121'0,"0"3"15"0,2 0 10 0,-2-2 16 0,2 4 12 0,-2 0 17 16,3-1 16-16,-3 4 12 0,1 0 14 0,1 2 16 0,-1 2 12 0,1 1-18 16,-2 4-36-16,2 1-4 0,-2 1 5 0,-2 2 12 0,-1 2 14 0,-1 1 1 15,-2 0-3-15,-2-1-12 0,1 2-14 0,-1 0-13 0,-2 1-15 0,1 0-18 16,-2 1-21-16,2 1-38 0,-1-2-42 0,3 1-52 0,-3-2-56 0,4 0-64 15,-3 0-70-15,5-3-59 0,-1-2-58 0,0-2-45 0,4-1-38 0,0-4-15 16,1-1-9-16,3-2 2 0,-2-3 6 0,1-4 22 0,2 0 28 0,-1-4 32 0,5-5 35 16,-1-1 40-16,-2-3 46 0,2-5 44 0</inkml:trace>
  <inkml:trace contextRef="#ctx0" brushRef="#br0" timeOffset="95231.3">22260 15318 110 0,'0'2'143'0,"0"-2"12"0,-4 2 11 0,4-2 5 0,0 0 4 16,2 4 4-16,0-2 5 0,-1 4 11 0,3-3 9 0,-3 4 9 0,4 0 9 15,0 4-27-15,0-1-47 0,1 4-26 0,0-2-17 0,-1 3-10 0,1 2-3 16,-1 0 0-16,1-1 0 0,-1 1-2 0,0 0-1 0,-1-1-11 0,1 1-8 0,-2-2-11 15,1-1-6-15,2 2-9 0,-3-3-7 0,2 0-4 0,-2-3-6 0,2 0-8 16,-4 1-6-16,3-5-9 0,-1 3-12 0,1-4-11 0,-1-1-13 0,-1 2-11 16,-1-3-12-16,3-1-19 0,-4-2-18 0,0 0-23 0,0-2-24 0,1-3-26 15,-1 1-27-15,0-4-27 0,0 0-27 0,2-2-8 0,-2-1 0 0,0-3 6 16,0 0 7-16,0 0 11 0,-2-1 12 0,2 0 17 0,-1-2 21 0,1-1 22 16,-4 1 23-16,1-3 28 0</inkml:trace>
  <inkml:trace contextRef="#ctx0" brushRef="#br0" timeOffset="95563.53">22389 15130 59 0,'5'-9'111'0,"0"4"17"0,-2 1 12 0,3 0 11 0,-1 3 9 0,2-3 9 16,-3 1 8-16,3 1 10 0,0-1 9 0,1 1 10 0,2-1-4 0,0 2-7 16,2-1-21-16,-1-2-23 0,3 2-15 0,-3 1-5 0,2 0-3 0,1-2 0 0,-2 2 5 15,0 0 8-15,1-1 10 0,-2 0 15 0,1 1 11 0,0 1 8 0,-2-2 1 16,2 2-4-16,-1 0-4 0,1 0-2 0,-1 0-7 0,1 0-7 0,-2 0-8 16,2 0-14-16,-3 0-14 0,2 0-13 0,-1 0-21 0,-2 0-22 0,2 0-17 15,-2 0-16-15,1 0-9 0,0 2-7 0,-3-1-5 0,0 1-2 0,1 0 0 16,-1-1 2-16,2 4 1 0,-3-2-1 0,0 3 2 0,-1 0-1 0,0 1 2 0,0 3 5 15,1-1 0-15,-4 1-1 0,-1 2 2 0,2 2-1 0,-2 1 2 0,-2 0-1 16,2 2-1-16,-1-1-3 0,-4 1 1 0,4-1 5 0,-2 1-3 0,-1 2-3 16,1-3-3-16,-2 2-4 0,2-1-2 0,-2 0-2 0,4-1-1 0,-4 1 0 0,2-2 0 15,2 0 0-15,-3 0-2 0,4-2-3 0,-3 14-5 0,1-17-1 16,2 0 2-16,0-2-2 0,0 1-2 0,-1-3 0 0,-1-1 0 0,2 2-3 16,0-4-6-16,0 3-9 0,0-5-9 0,0-1-9 0,-1 4-9 0,1-4-16 15,-2 0-21-15,2 0-28 0,-3 1-28 0,0-1-26 0,-2-1-22 0,1-2-23 16,-1 2-25-16,-2 0-19 0,-1-2-13 0,1 0-14 0,-1 0-7 0,0-2-7 15,-5 1-6-15,5-4 4 0,-1 0 4 0,-3 0 13 0,2 0 12 0,-2-5 10 0,0 3 8 16,1 1 14-16,-1-5 23 0,-1 3 19 0,1-2 19 0,-2-1 20 0,1 1 17 16,2 2 16-16,-3-3 16 0,5 0 15 0,-4 2 15 0</inkml:trace>
  <inkml:trace contextRef="#ctx0" brushRef="#br0" timeOffset="95903.74">22480 15289 77 0,'0'0'93'0,"0"0"12"0,0 0 7 0,0 0 6 0,0 3 10 0,0-3 10 16,0 3 12-16,1 0 11 0,2 1 12 0,1 1 10 0,0-3-6 0,4 4-18 0,-2-1-12 15,1 1-10-15,-1-1-5 0,5 1-1 0,-1-2 1 0,-2 1 0 0,1 0-1 16,4 1-1-16,-5-1-5 0,3 0-4 0,0-2-7 0,-2 0-8 0,4 1-4 15,-2 0-6-15,0-2-6 0,0 1-4 0,-1-3-7 0,1 2-6 0,0-2-7 16,-2 0-5-16,-1 0-8 0,0 0-9 0,-2 0-9 0,1-2-7 0,-3 2-2 16,1-3-5-16,-1 2-4 0,-4 1-4 0,0 0-5 0,0 0-1 0,0 0-3 0,0 0-2 15,0 0-6-15,-5 1-7 0,0-1-11 0,-2 3-12 0,-2-3-13 16,1 0-10-16,-3 2-13 0,-3 0-17 0,0 0-10 0,-5 1-8 0,1 3-9 0,-2-3-7 16,-1 2-4-16,0 1-2 0,1-1 1 0,-2 2 6 0,4-1 7 0,0 1 12 15,3-3 11-15,0 4 11 0,3-3 12 0,3-1 12 0,-2 1 9 0,5 1 4 16,-1-3 8-16,2 1 5 0,-1-2 2 0,3 2 3 0,2-3 1 0,-1 3 1 0,2-4 1 15,2 4 2-15,-1-3 0 0,2 2 6 0,3-1 4 0,-1 1 6 0,2-1 6 16,1 0 6-16,1-1 8 0,0-1 6 0,4 4 2 0,0-4 5 0,-1 0 0 16,2 0 2-16,1 0 0 0,-1 0 0 0,3 0-1 0,-1-4-1 0,0 4-3 0,0 0-6 0,-2-1-2 0,3-1-4 0,-4 0-3 15,3 2-2-15,-3-1-3 16,-2-3-2-16,1 4-3 0,-4-1-3 0,0-1-5 0,-1 1-7 0,0-1-4 16,-4 0-8-16,1 2-8 0,-4 0-11 0,0 0-11 0,0 0-16 0,-4-1-15 15,-2 1-19-15,-2 0-15 0,-1 0-13 0,-2 1-14 0,-3 3-12 0,-3-3-6 0,0 2-5 16,0 2 3-16,-5-1 3 0,-2 1 9 0,1 1 8 0,-3 1 13 0,1 0 14 15,-4 1 15-15,1-1 18 0,-2 1 14 0</inkml:trace>
  <inkml:trace contextRef="#ctx0" brushRef="#br0" timeOffset="96077.74">22050 15705 51 0,'-13'12'104'0,"-1"-1"10"0,6 0 4 15,0-1 1-15,2-3 2 0,4 1 1 0,2-4 1 0,0 1-1 0,5 0 2 16,2-1 4-16,2 0-6 0,0 1-10 0,7-3-23 0,0 2-29 0,3-1-11 16,3-1-1-16,-2-2-1 0,6 0 4 0,0 0 5 0,1-2 8 0,2 0 6 15,1-1 8-15,-2-1 3 0,2 0 1 0,0-1-2 0,0-2-6 0,2 0-6 16,-2 3-2-16,0-4-6 0,-2 1-4 0,-2-2-6 0,3 2-4 0,-6-1-7 0,1 0-6 15,-5 1-13-15,0-1-12 0,-1 0-17 0,-5 3-17 0,-1-2-17 0,-2 0-12 16,-2 3-16-16,-3-2-16 0,-3 3-18 0,-1-3-19 0,-2 3-22 0,-2 1-26 16,-2-2-18-16,-2 0-15 0,-1 1-3 0,-4 1 3 0,-1 1 11 0,-2 1 10 0,-2 0 13 15,-3 1 12-15,0-1 16 0,-1 2 16 0,0 1 18 0,-1 1 18 16</inkml:trace>
  <inkml:trace contextRef="#ctx0" brushRef="#br0" timeOffset="96246.74">22368 15698 56 0,'-5'7'84'0,"0"0"9"0,2-1 8 0,-2 2 7 0,3 1 7 0,-1 0 10 0,-1 1 7 16,2 0 8-16,2 1 9 0,-2 1 8 0,2 1-7 0,0 2-16 0,0-1-10 15,2 2-7-15,-2 0-5 0,0 2-3 0,0-2-5 0,0 1-3 0,0-1-6 16,0 0-9-16,0 0-5 0,0-1-9 0,0 0-10 0,0 1-8 0,0-2-12 16,0 1-14-16,0-3-15 0,2 0-21 0,-2 1-19 0,1-4-16 0,-1 0-20 0,5-3-15 15,-5-1-10-15,1 1-7 0,2-5-7 0,2-1-5 0,-2-1-9 16,4-3-11-16,-2 0-8 0,2-3-11 0,1 0-7 0,2-5-10 0,1 0 4 0,-2 1 5 16,1-4 12-16,2 0 13 0,0 0 7 0,-1-2 6 0,1 1 6 0,1-2 6 15,-1-1 8-15,1 1 12 0,-2 1 25 0</inkml:trace>
  <inkml:trace contextRef="#ctx0" brushRef="#br0" timeOffset="96484.87">22557 15842 29 0,'13'-20'57'16,"-4"1"16"-16,1 2 12 0,1-1 9 0,-3 4 12 0,-2-1 11 0,3 1 9 15,-2 2 8-15,-2 4 8 0,-1 0 9 0,1 1-7 0,-2 4-9 0,3-1-3 16,-3 3 0-16,2 1 5 0,-1 3 9 0,-3 1 2 0,2 1 5 0,-1 3 4 16,0 3 7-16,-1 2 7 0,1 3 9 0,-1 2 19 0,-1 4 26 0,0 2 15 0,0-1 13 0,-1 5 0 0,-1 0-5 0,1 2-9 0,-3 1-8 15,1 3-10 1,-2 1-8-16,0 2-15 0,-4 1-12 0,3 3-18 0,0-2-17 0,-3 2-25 0,-1 0-29 16,2 1-23-16,0-3-17 0,-3 1-14 0,3-1-6 0,0-3-9 0,1-1-7 15,-2-3-5-15,5-2-5 0,-1-3 0 0,0-1-1 0,2 0-1 0,-2-5-2 16,3-1-1-16,1 0-1 0,-1-3-2 0,2-1 0 0,-3-2-1 0,3-1 1 0,0-2-1 15,0-2 0-15,0 0-1 0,0-4-3 0,0 0-3 0,0-2-2 0,0 0-3 16,0-3-4-16,0 0-7 0,0 0-8 0,0 0-11 0,0 0-12 0,0 0-23 16,0 0-30-16,0-5-37 0,-3 0-38 0,3-1-39 0,-2-4-39 0,-2-3-36 15,0-1-38-15,0-1-30 0,-1-5-32 0,0 0-21 0,-3 0-13 0,2-3 0 16,0 0 7-16,-2-3 22 0,-2 1 29 0,2-2 37 0,-1 1 38 0,-2-3 40 16,1 1 42-16,-1-1 38 0,-1-2 39 0,0 1 37 0</inkml:trace>
  <inkml:trace contextRef="#ctx0" brushRef="#br0" timeOffset="96810.87">22372 16099 70 0,'6'2'109'0,"-1"0"13"0,-2 0 7 0,0 0 6 0,2-1 4 0,-1 1 4 0,0-2 8 16,2 0 7-16,-1 0 9 0,2 0 12 0,-1-2-3 0,2 2-10 15,1-1-18-15,-1 1-23 0,3-2-9 0,0 2-7 0,-3-2-2 0,3 0-1 0,-1 0-1 16,-1 2-2-16,1 0-5 0,1-4-7 0,-2 1-10 0,-1 1-10 0,3 1-13 16,-3-1-9-16,0-1-9 0,0 0-8 0,1 3-7 0,-1-3-10 0,-1 3-5 15,-2-2-5-15,-1 2-4 0,1-3-4 0,-2 2-7 0,-3 1-5 0,0 0-12 16,0 0-16-16,0 0-17 0,-3 0-18 0,-2 1-17 0,1-1-16 0,-4 3-14 0,-1-1-9 15,0 1-10-15,-2 3-9 0,0-3-8 0,-3 3-9 0,-1 1-4 0,1 0-4 16,2 1 7-16,-4 2 9 0,3 0 20 0,-2-1 18 0,3 0 20 0,-1 0 21 16,1 1 16-16,3-3 17 0,0 1 13 0,2-2 15 0,1 1 10 0,2-2 12 15,-1 0 11-15,2 1 10 0,2-3 9 0,1 1 12 0,-2 0 4 0,2 0 4 16,2-2 2-16,-2 2 2 0,1-2 0 0,2 1 0 0,2-1 0 0,-1-1-1 0,2 1 4 16,1-2-1-16,2 2 2 0,-1-2-1 0,1 0-2 0,-1 0-6 0,1-2-2 15,3 2-7-15,0 0-5 0,-1-2-6 0,0 2-6 0,0-1-5 0,-3-1-2 16,5 1-2-16,-5-1-5 0,0 0-7 0,-2 2-5 0,2 0-6 0,-4 0-11 15,1-2-14-15,-2 2-14 0,-3 0-10 0,4 0-12 0,-4 0-13 0,0 0-11 16,-4 4-16-16,3 1-12 0,-2-2-8 0,-4 0-3 0,-2 4 2 0,3 0 2 16,-4-1 4-16,-1 4 9 0,0 1 15 0,0-1 10 0,-3 1 12 0,1 1 11 15</inkml:trace>
  <inkml:trace contextRef="#ctx0" brushRef="#br0" timeOffset="96922.25">22378 16432 42 0,'-6'8'86'0,"2"-1"10"0,2-2 8 0,-1 0 2 16,3 0 2-16,-2-3 0 0,2-2 2 0,0 0 0 0,2 3-1 0,-1-3 2 15,3 0-15-15,-1 0-18 0,3-4-24 0,-2 3-24 0,1-4-21 0,3 0-20 0,0 0-25 16,3-5-25-16,-3 2-18 0,3-3-18 0,2-1-6 0,-2-2-5 0,1-1 0 15,0-2-2-15,0 0 0 0,1-1 0 0,0-2 2 0,1 0 3 0,-3-3 10 16,0 1 10-16</inkml:trace>
  <inkml:trace contextRef="#ctx0" brushRef="#br0" timeOffset="97171.25">22815 15960 64 0,'6'-1'125'0,"2"1"19"0,0 0 16 0,-4-2 13 0,1 2 7 0,0 0 8 0,2-2 5 15,-3 2 4-15,6-3 2 0,-4 0 5 0,2 0 0 0,0 1-22 0,3-4-38 0,-2 3-27 16,3-2-22-16,2 1-17 0,-1-1-11 0,-1 1-9 0,1-1-1 15,1 1-3-15,0-1 4 0,2 2 1 0,-3 2 7 0,1-1 2 0,2-2 6 0,-2 2 2 16,2 2 4-16,-4 0 2 0,2 0 4 0,-1 2 7 0,1 0 7 0,-3 0 11 16,-1 1 7-16,2 0 7 0,-3-1 5 0,-1 1 1 0,1 2 1 0,-5-1 0 15,0 1-5-15,1-1 0 0,-4 0-3 0,-1 3-3 0,0 0-5 0,0-1-7 16,-1 1-7-16,-4 0-12 0,-2 4-16 0,0-3-11 0,-3 4-10 0,-1-1-10 16,-1 2-10-16,-3 0-7 0,-2-2-6 0,-1 4-11 0,-1-1-12 0,-3-1-16 15,2 1-13-15,-2 0-26 0,0 0-28 0,1-1-26 0,0-2-25 0,-1 1-28 0,0 0-30 16,5-4-36-16,-4 1-41 0,4-3-37 0,-1 1-37 0,2-4-25 0,-1 2-19 15,3-3-2-15,-2-1 5 0,3-1 20 0,-1 0 25 0,3-1 24 0,-1-1 26 16,4 0 27-16,0-2 27 0,1-1 39 0,0-3 41 0,2 1 40 0</inkml:trace>
  <inkml:trace contextRef="#ctx0" brushRef="#br0" timeOffset="97361.75">22763 16053 91 0,'6'3'131'0,"3"-1"19"16,-2 1 15-16,-1 3 16 0,1-3 16 0,-3 3 18 0,4-1 21 0,-2 4 19 15,2 0 21-15,-1 4 28 0,2 0 31 0,1 3-2 0,-1 2-16 0,4 1-10 16,-4 5-8-16,2-1-5 0,3 0-3 0,-1 0-8 0,1 1-5 0,1-1-13 15,-1-1-14-15,0-1-20 0,2 1-20 0,-2-3-26 0,5 0-32 0,-1 0-31 16,0-2-29-16,0 1-21 0,2-3-16 0,-1-1-16 0,2 0-13 0,-1-2-20 16,1 1-21-16,-2-3-32 0,2 1-39 0,-3-3-51 0,-2 2-56 0,2-4-71 0,-2 1-77 15,-1-3-58-15,-2 0-51 0,1 0-21 0,-3-3-10 0,1 1-1 0,-3-4 0 0,-1-1 8 16,-2-3 13-16,1 0 26 0,-6 0 33 0,2-5 49 0,2 0 57 0,-5-2 71 16,0-2 78-16</inkml:trace>
  <inkml:trace contextRef="#ctx0" brushRef="#br0" timeOffset="98217.14">23596 15912 25 0,'3'0'145'0,"0"3"22"15,-3-3 15-15,0 0 13 0,5-2 11 0,-5 1 9 0,1-3 4 0,2 3 4 0,1-3 1 16,-3 1 1-16,4-4 2 0,2 4 2 0,1-3-44 0,-1 1-63 0,4-3-30 16,1 3-13-16,2-4-10 0,0 0-4 0,2 1-6 0,0 0 0 0,2 0 0 15,1-2 3-15,-1 2 6 0,2-1 5 0,0-1 7 0,0 0 5 0,0 0 1 16,1-1 3-16,0 4-5 0,-3-3-4 0,0-1-7 0,3 3-8 0,-4-2-5 15,-3 2-5-15,2 0-8 0,-3 1-8 0,-4 0-5 0,4 1-9 0,-5-1-8 16,0 2-6-16,-2-1-12 0,0 1-12 0,-3 1-15 0,0-1-16 0,-1-2-20 0,-2 2-22 16,-2-1-31-16,-1 1-32 0,2-3-29 0,-5 2-26 0,-1-3-29 0,2 3-30 15,-3-2-23-15,0-1-19 0,-2 1-5 0,2-1 6 0,-4 1 8 0,0 0 16 16,-1 1 19-16,-1-1 23 0,1 1 29 0,-1 1 32 0,1-3 29 0,1 1 29 16</inkml:trace>
  <inkml:trace contextRef="#ctx0" brushRef="#br0" timeOffset="98607.25">23793 15397 39 0,'-7'-5'97'0,"4"-1"10"16,-2 3 6-16,2 2 3 0,3 1 3 0,0 0 1 0,0 0 4 0,1 4 4 15,1-4 5-15,-1 6 11 0,3-1 9 0,-3 2-12 0,2-1-24 0,2 3-7 16,-1 2-2-16,0 1 4 0,-1 1 3 0,-1 1 10 0,1 2 8 0,-2 1 8 16,3 2 7-16,-4-1 8 0,0 2 6 0,0 0 2 0,-4 5 1 0,3-2 0 15,-2 2-2-15,-2-1 0 0,-2 5 0 0,1-3-3 0,0 3-3 0,-2 2-4 0,0-4-6 16,-3 2-8-16,5-2-9 0,-4 0-10 0,-1 0-9 0,3-1-12 0,-1-3-11 16,-1-2-15-16,-1 1-12 0,3-2-14 0,-1-1-13 0,-1-2-11 0,2-1-9 0,2-1-6 0,0-2-6 0,0-1-9 0,-1-3-9 0,2 1-24 0,2-2-29 15,-2-2-28 1,2-1-28-16,1-2-33 0,-1-1-32 0,2 0-31 0,1-2-31 0,-5-2-25 15,5 0-22-15,0-2-20 0,0-2-17 0,5-1-13 0,-4-1-7 0,4 0 13 16,-2-1 17-16,4-4 25 0,-1 2 27 0,3-4 34 0,-1 1 37 0,2 1 42 16,0 0 41-16,-1-1 38 0,0 1 35 0,-1 1 32 0,3 0 30 0,-3 3 27 15,0-1 27-15,0 3 19 0,1 0 21 0,1 3 15 0,-2-3 16 0,1 4 12 16,1 1 11-16,0 0 9 0,0 1 5 0,2 2 6 0,-3 1-2 0,5 0 1 16,-1 1-1-16,3 0 3 0,-4 4 3 0,6-2 3 0,-2 3 3 0,1 0 10 0,1 2 9 15,-1 1 6-15,0-1 2 0,2 1-8 0,-2 1-9 0,1-1-11 0,-1 3-8 16,1-3-7-16,1 3-8 0,-3-3-11 0,-1 1-12 0,1 0-12 0,3-1-14 0,-2 1-19 15,-1-2-21-15,1 0-21 0,0-2-19 0,0 2-11 0,-3-2-7 0,3-1-11 16,0 1-10-16,-2-3-22 0,0 3-23 0,0-2-33 0,0-1-34 0,0 0-31 16,-2-1-30-16,1 0-34 0,-3-2-39 0,0 1-33 0,2-3-33 0,-2 0-36 15,-1 0-36-15,0 0-19 0,0-3-8 0,0 0 11 0,0-2 17 0,-2-2 28 16,4-2 33-16,-3 2 31 0,0-5 28 0,1 1 32 0,2-3 37 0,-3 1 36 16,0-5 33-16</inkml:trace>
  <inkml:trace contextRef="#ctx0" brushRef="#br0" timeOffset="99140.56">24772 15466 23 0,'-4'6'140'16,"-1"-2"17"-16,-2 0 11 0,2 0 11 0,1-2 5 0,-4 1 5 0,3-2 3 16,2 1 0-16,-2-2 0 0,2 0 0 0,0 2-1 0,1-1 2 0,2-1-46 15,0 0-65-15,0 2-32 0,0 1-15 0,0 0-9 0,0 1-10 0,0 1-2 16,0-1 0-16,0 1 3 0,2-1 1 0,-2 1 3 0,1 1 2 0,-1-2 1 15,2 1 1-15,0 0 1 0,-1-1-2 0,1 1 1 0,1-1 2 0,-1 0-4 16,1 1-2-16,0-2-2 0,0 0-4 0,3 1-4 0,-3-1-4 0,1 0-3 16,1 0 0-16,-2-1-5 0,2 1-4 0,-2-3-8 0,3 0-9 0,-5 2-11 0,2 0-15 15,1-1-13-15,-4-1-14 0,1 0-13 0,-1 0-13 0,0 0-12 0,0 3-11 16,0-3-11-16,0 3-11 0,-1 0-10 0,-3 1-8 0,1 1-3 0,-3-3-1 16,2 4 5-16,-3-1 5 0,2 1 12 0,-1 1 11 0,-2 0 16 0,0-1 15 0,0 3 21 15,2-1 22-15,-3 2 18 0,2-1 18 0,-1-1 18 0,2 2 19 0,-2-2 15 0,2 0 16 0,1 0 13 0,0 1 9 0,4 0 8 0,-3-3 8 16,3 2 1-1,-1-1-1-15,2 1-7 0,2 0-5 0,-1-2-8 0,3 0-6 0,-3 1-4 16,2 1-4-16,2 0-4 0,0-1-4 0,-2 0 0 0,3 0-3 0,1 1-2 16,-3-2-1-16,3 3-3 0,-1-2-2 0,2 0 0 0,-2 0 1 0,1 1 1 0,-1-2 1 15,2 2 2-15,-4 0 0 0,5-1 0 0,-5 2 2 0,1-2-1 0,3 1-1 16,-4 0-1-16,1 0-3 0,2 1 2 0,-2-3 1 0,-1 3-3 0,0 0-1 16,2-1 0-16,-3 2-5 0,-2-4-1 0,3 3-2 0,-3-1-1 0,2 0-4 0,-1 0 2 15,0-1-1-15,-2 1-1 0,1 0 0 0,2 0 2 0,-3-1 1 16,4 2 2-16,-4-1 3 0,1 1 1 0,2 0 4 0,-1-4 4 0,-1 4 4 0,-1 0 2 15,2-3 2-15,-2 1 6 0,1-1 2 0,-1-1 3 0,0 0 3 0,2 0 0 16,-2 0 2-16,2-2 0 0,-2 3 3 0,0-5-1 0,0-1-5 0,0 4 0 16,0-4-4-16,0 0 0 0,0 0-2 0,0 0-3 0,0 0-1 0,0 0-3 15,0 0-6-15,0 0-5 0,1-2-2 0,1-1-5 0,-1-3-8 0,1 2-8 16,1-3-10-16,1-3-11 0,-1 0-14 0,1-4-20 0,1 1-21 0,0-2-26 16,-1-3-24-16,1 0-24 0,0-2-25 0,3-2-29 0,0-2-30 0,-4 1-13 0,5-2-5 15,-5 1 2-15,2-4 9 0,-1-2 9 0,0 0 10 0,0 1 18 0,-4-3 21 16,1 0 21-16,0-1 22 0,-2 0 23 0</inkml:trace>
  <inkml:trace contextRef="#ctx0" brushRef="#br0" timeOffset="99673.74">25021 15170 15 0,'7'2'63'0,"0"0"4"0,-1 0 2 0,1 2 5 0,0-2 2 0,-1-2 3 15,2 1 2-15,-1-1 1 0,-1 2 3 0,3 0-1 0,-1-1-3 0,1 2-12 16,-3-3-16-16,1 0-6 0,2 2-1 0,-3 0 0 0,0 2 0 0,0-3 1 15,1 1 1-15,-2 1-1 0,-2-2 2 0,2 3-3 0,-2 0 0 0,0-2 0 16,1 0-4-16,0 4-3 0,-3-3-6 0,1 2-3 0,-1 0-2 0,-1 0-3 0,0-1-2 16,0 1-3-16,0 0-2 0,-1 1 0 0,-2 1 0 0,1-2 2 0,-2 3-2 15,-1-1 1-15,0 1 0 0,0 2 3 0,-1-2 3 0,-1 3 4 0,0-3 0 16,0 2 2-16,-1-1 3 0,2 1 2 0,-3 0 1 0,2-1-1 0,-1 1 1 0,0-1 0 16,1-1-1-16,-1 2 3 0,0-2 0 0,1 2 0 0,0-3-1 0,0 4-2 15,2-3-1-15,1 1-1 0,-3-1-5 0,6-2-4 0,-4 3-1 0,4-4-3 16,1 2 0-16,0-2-3 0,0-1-1 0,1 1-4 0,4-3-1 0,-4 0-2 0,2 1-3 15,1-1-2-15,0 0-1 0,1-2 2 0,2 1 1 0,0-1 1 16,0 0 1-16,1-1 0 0,0 1 0 0,1-4-1 0,0 1 4 0,0-1-3 16,1 1 1-16,-2 1 0 0,2-2-2 0,-2-1 1 0,1 1-1 0,-1 1 0 0,-1 1 1 15,-1-1-1-15,0 2 0 0,-1-3 2 0,0 3 3 0,-4-2 3 0,1 3 3 16,-2 0 2-16,0 0 5 0,0 0 2 0,0 0 1 0,0 0 3 0,-2 3-1 16,1 0 1-16,-4 2-2 0,-2 0 0 0,1 0 2 0,-2 4-3 0,-1-2-3 15,-2 6-3-15,0-2-2 0,-1 1-3 0,-1 1-1 0,1 0-2 0,-2 2-1 0,1 0 0 16,2 0 1-16,-3 0 0 0,3 0 3 0,-1 0 0 0,0 0 3 0,3 0 2 15,0 0 3-15,1 0 1 0,0-1 2 0,3-3 0 0,0 2 4 0,2 0-3 16,-2-2-1-16,4-2 1 0,1 2 0 0,1-2 2 0,1 0 1 0,2-1 0 16,-1 1 3-16,4-3 7 0,-1 2 11 0,2-3 11 0,2 1 14 0,-1-2 6 0,2 0 5 15,3 0 4-15,-1-4 3 0,3 1-1 0,-2-1-2 0,5 0-2 16,-3-1-3-16,5-3-4 0,-3 0-6 0,2 2-10 0,0-3-11 0,-1 1-14 0,2 0-15 16,-3-2-11-16,0 1-6 0,-1 0-8 0,-1 2-5 0,0-2-8 0,-2 1-12 15,0-1-18-15,-2 1-20 0,-3 4-18 0,0-4-17 0,-2 1-18 0,-1 1-21 16,-3-1-24-16,1 1-26 0,-2 1-29 0,2-3-29 0,-4 3-27 0,0-5-28 0,0 6-23 15,-4-3-23-15,2-4 5 0,-2 5 15 0,0-3 14 0,-1-1 18 0,0 1 16 16,0 0 18-16,-1 2 24 0,-2-2 27 0,2 1 29 0,-2 0 30 0,0 0 30 16</inkml:trace>
  <inkml:trace contextRef="#ctx0" brushRef="#br0" timeOffset="99874.74">25341 15697 34 0,'4'1'91'0,"0"1"12"0,1 0 11 0,-2-2 11 15,3 1 11-15,1 1 10 0,-2 0 12 0,-1 1 9 0,1-1 12 0,2 0 10 0,2 2 13 16,-3 0-12-16,2-1-24 0,-1 3-7 0,3-4 2 0,-2 4-2 0,1-3-1 15,0 1-1-15,-1 0-4 0,0 2 0 0,0-2 0 0,-1 3-2 0,0-2-5 16,1 0-8-16,-2 0-10 0,3 0-13 0,-2-1-9 0,1 2-14 0,-3-1-11 0,1-1-14 16,1 0-9-16,-2 0-11 0,0 0-8 0,0 0-13 0,-2-1-14 0,0 1-15 15,1-1-15-15,-2-2-13 0,0 1-11 0,-2-2-16 0,0 2-16 0,0-2-24 16,0 0-26-16,-2 3-29 0,0-3-27 0,-3 2-28 0,0-2-24 0,0 0-30 16,-1 1-27-16,-1-1-11 0,-2 0 1 0,0 2 4 0,-1-2 11 0,-2 2 12 15,-3-1 14-15,0-1 25 0,0 2 25 0,-2 0 29 0,-1-1 31 0,-2 1 28 16</inkml:trace>
  <inkml:trace contextRef="#ctx0" brushRef="#br0" timeOffset="100061.21">25103 15938 34 0,'-7'11'103'0,"2"-1"14"0,1-1 10 0,-2 0 9 0,1 1 6 15,2-4 5-15,-1 4 6 0,1-1 9 0,2-1 4 0,1 0 8 0,-2-1 8 16,2 1-13-16,0 1-25 0,0 0-12 0,0 0-5 0,0-1 0 0,0 1 1 16,0-1 5-16,0 0 5 0,-2 1 6 0,2-1 5 0,-3 0 2 0,2 0 0 0,-4 1-4 15,4 0-6-15,-2-3-6 0,1 3-11 0,-1-3-12 0,-1-1-15 0,3 0-13 16,-1 0-16-16,1-1-21 0,-3 0-24 0,1 0-31 0,2-3-34 0,-4 1-42 15,0-2-47-15,2 0-42 0,-2 0-43 0,5 0-41 0,-4-2-38 0,0 1-19 16,1-5-9-16,2 3-2 0,1-3 3 0,0-3 7 0,1 1 10 0,2 0 22 16,2-4 23-16,0 0 35 0,1 1 38 0,4-1 40 0</inkml:trace>
  <inkml:trace contextRef="#ctx0" brushRef="#br0" timeOffset="100234.2">25206 15992 60 0,'6'6'108'15,"-3"1"12"-15,-2 0 7 0,1 0 10 0,-2 2 8 0,-2-1 8 0,1 3 10 0,-2 0 9 16,-2-1 11-16,4 2 10 0,-3 0 11 0,0 3-19 0,0-4-33 0,1 4-15 15,-2-1-6-15,2-1-5 0,-2 0-3 0,-1-1-5 0,3 1-5 0,-2 0-8 16,1-4-10-16,-1 1-7 0,1 2-11 0,0-4-12 0,-1 0-11 0,2 1-15 16,2-3-19-16,-1 1-27 0,0-2-32 0,2 0-31 0,0-1-30 0,0-1-22 15,0-3-21-15,4-2-18 0,-3 1-14 0,2-3-19 0,3-1-20 0,-1-2-16 16,2 0-15-16,-1-4-2 0,4 1 7 0,-1-2 18 0,0-1 22 0,1-1 23 16,1-1 26-16,-2 1 18 0,1-1 20 0,1 2 15 0,-2-3 15 0</inkml:trace>
  <inkml:trace contextRef="#ctx0" brushRef="#br0" timeOffset="100575.48">25327 16052 26 0,'9'-7'98'0,"-2"0"17"0,-1 3 11 0,1 0 8 0,-1 0 10 0,-3 2 4 15,0 2 11-15,-3 0 12 0,0 0 10 0,2 0 11 0,-1 2 2 0,1 0 0 16,0 2-15-16,-1 0-20 0,-1 2-9 0,0 0-6 0,0 2 2 0,0-1 4 16,0 3 12-16,0 2 16 0,-1 2 19 0,1-3 17 0,-2 4 11 0,0 0 9 0,1 0-1 15,1 1-2-15,-2 1-4 0,2 0-1 0,0 0-4 0,0-3-9 0,0 3-5 16,0-2-8-16,2 0-13 0,-2 0-15 0,1 0-22 0,3-1-25 0,-3-1-15 16,2 1-14-16,2-3-7 0,0 1-6 0,3-1-3 0,-4 2-5 0,4-4-1 15,-1-1-1-15,2 0-1 0,1 1-3 0,-1-3-2 0,4 1-3 0,-4 0-3 0,4-4-3 16,1 2-4-16,-1-1-2 0,2-3-3 0,-2 3-2 0,4-3-2 0,-2 1-3 15,1-2-3-15,0-2-2 0,1 2-7 0,-4-1-2 0,2 1-4 0,0-4-1 0,0 0-1 16,0 3-1-16,0-4-2 0,0 2-2 0,-4-2 0 0,3 2-1 16,-1-3 1-16,1 2 0 0,-3-1 0 0,0 2 3 0,2-2 1 0,-4-1 2 0,-1 1-14 15,3 0-9-15,-3 0 0 0,-1-1 0 0,2 1 0 0,-5-2 0 0,1 2 0 16,0-2 0-16,-2 3 0 0,1-1 0 0,-1-2 0 0,-2 0 0 0,1 0 0 16,1 1 0-16,-3-2 0 0,0 1 0 0,0 0 0 0,-3-3 0 0,1 2 0 15,1-3 0-15,-1 0 0 0,2-2 0 0,-1 1 0 0,-1-2 0 0,0 0 0 16,1-1 0-16,-1 1 0 0,0-1 0 0,1 0 0 0,-1 3 0 0,1 1-86 0,1 2-85 15,0-2-54-15,0 4-60 0,0 1-72 0,0 2-75 0,0 4-63 0,0 0-60 16,0 0-21-16,6 2-1 0,1 1 9 0,-3 4 12 0,4 0 18 0,-2 2 19 16,1-2 28-16,-1 5 31 0,3 0 55 0,-1 1 62 0,2-1 73 0,2-1 79 15</inkml:trace>
  <inkml:trace contextRef="#ctx0" brushRef="#br0" timeOffset="100703.48">26423 16468 83 0,'14'15'216'15,"2"-2"54"-15,-3-1 60 0,-3-2 62 0,-1-3 38 0,-5 0 22 0,3-2 14 16,-1-1 12-16,-2-2 5 0,0 0 4 0,-3 0 2 0,-1-2-2 0,0 0-65 15,0 0-93-15,0 0-78 0,-3-2-69 0,1 0-94 0,-2 2-103 0,-1-2-85 0,1-1-78 16,-1 2-87-16,-3-3-89 0,0 1-58 0,-1 1-41 0,-1 1-21 0,-1 1-7 16,-3 0-3-16,2 0 2 0,-1 0 12 0,0-2 16 0,0 0 34 0,2 1 43 15,1-3 50-15,2 1 54 0,-1-4 73 0</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3:16:08.114"/>
    </inkml:context>
    <inkml:brush xml:id="br0">
      <inkml:brushProperty name="width" value="0.05292" units="cm"/>
      <inkml:brushProperty name="height" value="0.05292" units="cm"/>
      <inkml:brushProperty name="color" value="#FF0000"/>
    </inkml:brush>
  </inkml:definitions>
  <inkml:trace contextRef="#ctx0" brushRef="#br0">20067 12591 7 0,'0'0'75'0,"0"-4"4"0,-2 2 6 16,-1-1 4-16,2-1 5 0,-2 3 4 0,1-3 1 0,0 1 2 0,1 2 1 0,-1-3 0 15,2 4 2-15,-2-2-21 0,2 2-30 0,0 0-12 0,0 0-5 0,0 0-3 16,0 0 0-16,0 0 0 0,0 0-4 0,0 0 1 0,0 0 1 0,0 0 2 16,0 0 3-16,0 0 2 0,0 0 4 0,0 0 0 0,0 0 1 0,0 0 0 15,0 0 0-15,0 0-1 0,0 0-4 0,0 0 0 0,0 0-2 0,0 0 2 16,0 0 1-16,0 0 0 0,0 0 2 0,0 0 0 0,0 0 1 0,0 0 1 0,0 0-1 15,0 0 1-15,0 0-3 0,0 0-1 0,-1 0 0 0,1 0-2 0,-2-2-3 16,2 2-5-16,-1-1-2 0,1 1-4 0,0-4-5 0,-2 3-4 0,0-3-3 16,1 4-2-16,1 0-3 0,-2-2-1 0,2 0-1 0,0 2-1 0,-1 0 1 15,-4-2 2-15,5 2 2 0,0-1 4 0,0 1 5 0,0 0 0 0,-1-3 3 16,1 3 1-16,-2-1 1 0,2 1 3 0,0 0 3 0,-1 0 1 0,1 0 1 0,0 0 2 16,0 0 2-16,0 0-1 0,0 0-1 0,0 0-2 0,0 0-3 0,0 0 0 15,0 0-1-15,0 0 2 0,0 0-1 0,0 0-1 0,0-4 1 0,0 4 0 16,0 0 1-16,0 0 1 0,0 0 0 0,0 0 1 0,0 0-1 0,0 0 0 15,0 0-1-15,0 0-1 0,0 0 0 0,0 0-2 0,0 0-1 0,0 0 0 16,0 0-1-16,0 0 0 0,0 0-2 0,0 0-1 0,0 0-2 0,0 0-1 16,0 0-1-16,1 0 0 0,2 0-2 0,3 0 2 0,1 0 5 0,-1 0 6 15,2 0 8-15,4 0 4 0,-2 0 4 0,6 0 4 0,-2 0 5 0,5 0 1 0,-1 0 4 16,2 0 2-16,-1 0-1 0,2 0 1 0,1 0 4 0,0-3-4 0,-1 1-2 16,1 1-7-16,-2-1-8 0,-1 1-6 0,3-3-5 0,-1 3-4 0,-4-3-6 15,2 1-4-15,-3 1-3 0,0-1-1 0,-2 0 0 0,0 1-1 0,-3-1-3 0,2 0 1 16,-5 0-2-16,1 1-2 0,-2 0-2 0,0-2-4 0,-2 3-6 0,-2-1-10 15,2 1-12-15,-3-2-17 0,-1 2-18 0,1-3-20 0,0 4-22 0,-2-4-26 16,0 0-25-16,-2-1-30 0,0 3-28 0,-1-6-20 0,2 2-19 0,-4-1-12 16,1 1-11-16,0-3-2 0,-4 0 0 0,3-1 4 0,-3 2 7 0,2-2 13 15,-3 0 14-15,1 0 24 0,-2-1 28 0,-1 0 34 0,2 2 38 0,-1-2 27 16,-1-2 27-16,0 2 22 0,1 0 19 0,-2 1 20 0,2 0 20 0,2 2 19 0,0 0 19 16,1 0 15-16,0 1 12 0,1 2 7 0,1 2 8 0,0 0-4 0,3-1-9 15,-2 3-5-15,1 1-5 0,3 0-3 0,0 0-4 0,0 1-1 0,-1 0-2 16,-1 2 0-16,0 3 1 0,2-3 1 0,0 4 5 0,-1 1 2 0,-1 0 3 15,1 5 2-15,-1-2 5 0,-1 3 6 0,-1-1 7 0,1 1 7 0,-1 4 3 0,-1-2 2 16,0 2-2-16,-1 0-4 0,-1 1-3 0,0 1-5 0,1 2-7 0,-4-3-7 16,0 4-5-16,0 0-7 0,-2-1-3 0,1-1-5 0,-1 2-2 0,-3 0-6 15,1 0-5-15,0 0-2 0,-2 0-3 0,3 1-1 0,-2-2-2 0,0 1 0 16,1-3 1-16,0 1-1 0,3 0 1 0,-2-2 1 0,2-1-2 0,0-2-3 16,3 1-3-16,2-3 0 0,1-1-2 0,0-1-3 0,4 0-3 0,-1-3-3 15,2-2-3-15,2 1-2 0,-1 0-2 0,2-4-3 0,1 3-2 0,0 0-3 0,3-2 1 16,-1 0 0-16,3-2 2 0,1 1 0 0,1 0 2 0,2 0 0 0,0-3 0 15,0-1 3-15,2 0 1 0,2 0 1 0,-1 0 3 0,1-1-1 0,-1-1 0 16,3-1 2-16,2 0 1 0,-5 1 2 0,2-2 0 0,-1 3-1 0,1-3 0 0,-2 1 1 16,0 0 3-16,-2-3-1 0,2 5-2 0,-3-2-1 0,-2-1-2 0,-2 3 0 15,1-1 1-15,-4 1-3 0,2-3-3 0,-3 3-2 0,-1-2-2 0,-2 3-2 16,-2 0 0-16,3 0-5 0,-3 0-5 0,0 0-11 0,0 0-14 0,0 0-21 16,0 0-21-16,-5 0-26 0,1 3-28 0,-3-2-30 0,-4 3-34 0,0-3-31 15,-2 2-27-15,-2 4-22 0,-2 0-19 0,-3-1-21 0,-2 4-20 0,-1 0-4 16,-1 2 3-16,-2 3 17 0,0-1 19 0,-3 0 24 0,2-1 27 0,1 2 31 15,-3 1 33-15,2-1 31 0,3-3 26 0,-3 5 22 0</inkml:trace>
  <inkml:trace contextRef="#ctx0" brushRef="#br0" timeOffset="173.88">19843 13268 28 0,'-12'10'76'0,"1"-2"7"0,0 1 6 0,5-4 3 0,-1 0 4 0,4 0 1 15,2 0 5-15,2-3 9 0,2 1 8 0,2-1 10 0,3-1-2 0,3 1-12 0,0-2-5 0,2 0-6 0,3 0 1 0,1-2 5 16,2 1 8-16,1-2 8 0,0-1 8 0,3 0 10 0,1-2 3 0,0 0 2 0,0-2 0 16,3 3-1-16,-1-4-6 15,0 1-4-15,0 1-9 0,1-3-9 0,-3 2-13 0,1-2-10 0,1 2-11 16,-1-3-10-16,-3 3-13 0,-1-2-11 0,-1 1-10 0,1-1-9 0,-4 2-15 15,0 0-20-15,-1-3-25 0,0 3-29 0,-3-2-32 0,-1 2-32 0,-2 0-28 16,0-2-28-16,-4 2-26 0,1-1-27 0,-3-1-24 0,-3 2-22 0,3-1-8 0,-4 3-6 16,-4-2 5-16,3-1 9 0,-3 3 22 0,0-1 24 0,-5-2 29 15,0 1 30-15,1 0 28 0,-1-1 27 0,-2 1 26 0</inkml:trace>
  <inkml:trace contextRef="#ctx0" brushRef="#br0" timeOffset="389.89">20328 12912 17 0,'-12'-8'92'16,"0"0"15"-16,3 6 14 0,-1-3 14 0,1 1 13 0,2 0 11 0,1 4 7 15,1-3 7-15,0 2 3 0,4-1 2 0,1 2-1 0,0 0-16 0,0 0-27 0,0 0-12 16,0 0-8-16,1 3-6 0,1 0-5 0,-1 2-3 0,3 3 1 0,-1-2-1 15,0 2 1-15,-1 4 2 0,1 0 7 0,-1 2 9 0,1 4 9 0,-2 0 9 16,4 2 6-16,-5 3 3 0,1 2 3 0,-1 1-1 0,-1 3-2 0,1-1-6 16,-3 3-10-16,1 0-10 0,-1 0-8 0,0 1-10 0,-2 0-7 0,2 1-12 15,-4 1-12-15,3-4-11 0,-4 1-11 0,2 0-12 0,-1-2-13 0,1 0-8 16,1-4-7-16,-3 1-11 0,4-4-10 0,-3 0-17 0,2-2-19 0,2 0-20 0,2-4-16 16,-1-1-15-16,-1 0-15 0,3-1-16 0,0-2-19 0,0-1-19 0,3-1-16 15,-1-2-18-15,-2 0-18 0,1-2-10 0,2-1-5 0,1-1 1 0,0 0 3 16,0-4 4-16,2 0 2 0,2-1-5 0,0-2-6 0,0-1 4 0,1-5 10 0,4 2 12 15,0-4 16-15,0 0 17 0,0-4 18 0,3-1 15 0,-2-2 14 0,2-3 16 16,-2-2 14-16,4 3 15 0</inkml:trace>
  <inkml:trace contextRef="#ctx0" brushRef="#br0" timeOffset="645.94">20731 12727 40 0,'-2'6'90'16,"1"-1"4"-16,-1 0 5 0,2 1 2 0,-1-4 1 0,1 4-1 0,0-4 1 15,0 1 0-15,1 0-1 0,1 1 2 0,1 0-1 0,0 1-25 0,2 2-37 0,1 0-18 16,-1-1-8-16,1 2-5 0,1-3-2 0,-3 2-2 0,1-1-2 0,3 0 1 16,-2-1-1-16,1 0 1 0,-2 0-1 0,-1 0 0 0,2-2 0 0,1 2-1 0,-3-1 0 0,3-2-2 15,-2 0-1-15,1 2-3 0,-2-2-4 0,3-2-6 16,-1 1-7-16,-1-1-8 0,3-1-11 0,-4-1-9 0,3 0-9 0,-1 0-8 15,-1-1-10-15,3 0-8 0,-4 0-12 0,3-2-5 0,-1 0-1 0,1-2 0 16,2 0 4-16,-3 0 6 0,2 1 8 0,0-3 10 0,2 1 9 0,-1 0 17 0</inkml:trace>
  <inkml:trace contextRef="#ctx0" brushRef="#br0" timeOffset="953.94">21009 12762 13 0,'8'-11'36'0,"3"2"12"0,-3-4 9 15,0 2 7-15,1-1 8 0,-1 2 7 0,-1 0 6 0,-1 0 6 0,-1 0 5 16,2 4-5-16,-2 1-7 0,-1 3-5 0,0-1-4 0,0 3 1 0,-1 0 0 0,0 0-1 16,1 0-2-16,-1 2 2 0,-3-1-1 0,2-1 3 0,-2 2 2 0,3 1 1 15,-3-1 3-15,0-2 3 0,0 3 3 0,0 0 4 0,0 2 2 0,0-1-1 16,-3 0 2-16,1-1-2 0,1 1 1 0,-2 1-4 0,-5 0-6 0,3 3-7 15,-1-4-8-15,-1 3-7 0,-2 1-7 0,-2 2-8 0,1-1-6 0,-3 0-5 16,-2 2-4-16,0-2-8 0,-2 2-4 0,-1 0-5 0,0 2-6 0,-2-2-2 16,-1 1-2-16,2-1 0 0,-3 1 0 0,0 0-1 0,3-1-1 0,-2-1 2 15,3 0-2-15,1 0 1 0,2-3 0 0,2 1 0 0,1-3-3 0,2 0 0 16,4 1 0-16,-1-4-1 0,2 1-1 0,4-1-1 0,1-2 0 0,0 0 0 0,1 2 1 16,2-2 0-16,1 0 1 0,1 0-2 0,3 0 0 0,-2 0 0 15,3-2 1-15,1 0 0 0,1 2 1 0,3-4 1 0,-1-1 0 0,2 1 0 0,2-1 0 0,0-1 0 16,-1 1 0-16,3-2-1 0,-1-2 1 0,0 5 0 0,-1-5 0 15,1 3-1-15,1-1 0 0,-5 0 0 0,2 1-2 0,-2-1 0 0,2 2-2 0,-5-1 1 16,1-1 0-16,0 1 1 0,-3 1-1 0,2-1-2 0,-1 1-3 0,-2 1-8 16,1-1-13-16,-5 1-14 0,3-1-16 0,-2 0-18 0,0 0-18 0,-4 0-15 15,2-1-15-15,-3 1-16 0,2 1-18 0,-2-1-14 0,-2-2-15 0,1 0-15 16,-1 1-18-16,-3-2 0 0,2 2 8 0,0-2 14 0,-2-1 18 0,0 1 15 16,-1 0 19-16,2 1 15 0,-3-3 16 0,2 2 18 0,-1-2 16 0</inkml:trace>
  <inkml:trace contextRef="#ctx0" brushRef="#br0" timeOffset="1566.18">20990 12555 53 0,'-4'0'68'0,"4"0"4"0,0 0 3 0,-4 0 1 0,4 1 2 16,-3 2 3-16,3-1 8 0,-1 2 9 0,1 1 6 0,-2 2-1 0,2-1-4 0,-2 3-10 16,2 1-7-16,-1-1-2 0,-1 4 0 0,2 0 6 0,-1 0 8 0,-3 2 6 15,3 0 7-15,-2 1 5 0,1 1 3 0,-2 1 3 0,0 1 1 0,1 0 1 16,2 0 0-16,-4-1 0 0,2 5-1 0,-4-4-4 0,4 1-2 0,-5 1-4 16,4-2-2-16,-3 0-4 0,2 0-5 0,0 0-6 0,-2-1-9 0,2 1-5 0,0-3-10 0,1 1-7 0,-1-2-8 15,0 0-9-15,-1 0-3 0,1-1-5 0,2-1-5 0,-2 0-5 0,0-1-5 0,2-1-6 16,-2 1-3-16,4-2-6 15,-5-1-5-15,3-1-7 0,-1 0-8 0,1-1-4 0,1-2-6 0,-1 0-5 0,2-4-8 16,-1 2-3-16,0-1-6 0,2-2-6 0,0 0-7 0,-3-2-10 0,3 2-8 16,-1-4-7-16,-4-1-5 0,5 1 1 0,-1-1 2 0,-1 0 3 0,1-1 2 15,-1-2 6-15,0-1 5 0,1 0 6 0,-1 1 5 0,0 2 6 0,-1-4 6 0,2 3 9 16,-1-1 10-16,0 1 8 0,-1 0 7 0,2 0 6 0,-4 2 6 0,2 1 4 16,-2 0 1-16,2 1 6 0,-2 3 1 0,0-2 2 0,-1 4 1 0,-3-2 1 15,1 3 2-15,-2 2 0 0,-2 2 3 0,1 0 3 0,-5 2 2 0,1 2 1 16,0 0 0-16,0 1 2 0,-2 2 1 0,1 1-1 0,-1-1 0 0,4 0-2 15,-2 1-2-15,2-1 2 0,1 0-2 0,2-1-1 0,0-3-2 0,4 0-3 16,1 0-2-16,-1-1-3 0,3-5-3 0,1 1-2 0,2 0-5 0,2-2-2 16,-1 0-2-16,5-3-1 0,1 2-3 0,-1-1-3 0,4-2-1 0,2-1-6 15,1 0-7-15,3-2-8 0,1-1-9 0,2-1-10 0,0 0-6 0,3-2-8 16,0-1-7-16,0-3-5 0,1 0-5 0,0 3-3 0,-1-4-2 0,-1 0 2 0,0 3 0 16,-3 0 5-16,0-1 9 0,-1 2 6 0,-2 0 9 0,-1 0 9 0,-1 2 8 15,-3 1 8-15,-2 1 7 0,-1 0 6 0,-1 1 7 0,-3 1 7 0,1 1 5 16,-4 2 7-16,0 0 5 0,0 0 4 0,0 0 5 0,-4 2 5 0,1 1 6 0,0 1 3 15,-2 1 4-15,0-2 4 0,-1 3 2 0,-3 2 4 0,-1-1 1 0,2 3 1 16,-4 1 2-16,0 0-1 0,1 2 1 0,1 2-2 0,-2-3 0 0,-2 3-2 16,5 0-3-16,-3-2-1 0,0 5-5 0,2-3-1 0,2-1-1 0,0 4-4 15,-1-3-1-15,1 1-3 0,0 0-3 0,2 1-3 0,-2-1-4 0,3 2 0 16,1-2 1-16,0 2 0 0,1 0 0 0,1 1-1 0,1-1 3 0,1 0 1 16,0 1 2-16,1 0 2 0,3-1-1 0,1-2 3 0,-1 3 1 0,1-1 1 0,4 0-2 15,-1-1-1-15,0-2-2 0,0 1 0 0,2-2-1 0,-1 1-1 0,1-1-1 16,1-3-2-16,-2 1-2 0,1-2-2 0,1 0-1 0,-3-2-4 0,1 0-3 15,-1-1 0-15,1-2 0 0,-1 0-2 0,2 0-3 0,-1-3-2 0,-2-1-3 0,-1 1-5 16,2 0-6-16,0-2-10 0,-2-2-14 0,-1 0-19 0,-2-1-20 0,4-2-27 16,-4 1-27-16,2-3-26 0,1-1-29 0,-3-1-29 0,0-3-31 0,0-1-17 15,0 0-10-15,2-3-1 0,-2-1 3 0,3-3 9 0,-2 3 11 0,-3-4 20 16,2 0 21-16,2 1 26 0,-3-4 26 0,1 3 29 0,-1-2 26 0</inkml:trace>
  <inkml:trace contextRef="#ctx0" brushRef="#br0" timeOffset="1876.08">21031 13400 31 0,'3'-2'103'16,"-1"1"19"-16,-2 1 15 0,0 0 10 0,0 0 8 0,0 0 5 0,0 0 5 0,0 3 3 15,-2 0 5-15,2-2 3 0,-3 3 7 0,0 0-13 0,-2 0-18 16,2 1-14-16,-3 3-9 0,0-1-4 0,-1 3 0 0,1 2 2 0,-5 0 5 16,3 1 6-16,-2 0 6 0,-2 3 8 0,1-1 6 0,0 0 2 0,-3 1 1 15,-1 0-8-15,0 0-10 0,0-3-10 0,0 4-14 0,-2-2-12 0,0 0-15 0,1 2-11 16,1-2-15-16,-1-2-11 0,-3 2-12 0,2-1-11 0,1-1-12 0,-2-2-18 16,2 3-21-16,-1-5-18 0,3 2-18 0,-2-4-20 0,3 1-18 0,-1-2-19 15,1-1-21-15,2-1-22 0,0-1-20 0,3-1-17 0,0-2-18 0,4 0-13 16,-4-4-11-16,3 1-1 0,2-2 4 0,1 0 7 0,-1-2 10 0,3-1 11 15,3 0 14-15,1-3 18 0,-3-2 19 0,4 0 21 0,1-1 21 0,0 2 19 16,1-3 14-16,-1-2 18 0,5 0 17 0,-1 1 15 0,-2-2 14 0,4 3 10 0,1-3 10 16,-2 3 10-16,5-1 10 0,-2-1 7 0,3 2 9 0,-2-1 7 0,2 1 8 15,-1-1 5-15,1 4 8 0,-1-4 2 0,3 2 1 0,-2 0-1 0,1 0-1 16,-1 0-1-16,1 2-3 0,1-3-6 0,-1 2-5 0,-2-1-8 0,3-1-6 16,-3 0-8-16,1 1-11 0,-1-1-12 0,2 2-17 0,-4-2-13 0,3 1-15 0,-4 2-15 15,4-2-10-15,-4 2-13 0,3-2-10 0,-2 2-10 0,0-2-12 0,-1 2-16 16,-1 0-21-16,0-2-5 0,-1 1-2 0,1 0 6 0,-1 0 7 0,-1-1 10 15,-1 1 11-15,1-2 10 0,-2 2 8 0,3-2 12 0,-3-1 10 0</inkml:trace>
  <inkml:trace contextRef="#ctx0" brushRef="#br0" timeOffset="2303.36">21311 12815 66 0,'3'-14'84'15,"2"5"10"-15,-2 0 5 0,1 3 7 0,-2 0 2 0,2 1 4 0,-4 4 1 0,1-2 1 16,-1 3 4-16,0 0 3 0,0 0-13 0,2 3-18 0,-2-2-7 0,-2 6-4 16,1-2 2-16,-1 2 0 0,-2 0 6 0,-1 2 5 0,-2 1 5 0,3 3 1 15,-5 0 5-15,-1 2 4 0,0-1 1 0,0 3-1 0,-2 1-2 0,3 1-5 0,-4-1-5 16,-3 3-6-16,3-4-6 0,-1 2-10 0,1-1-5 0,-1 0-9 0,2 0-4 15,0-2 0-15,0-1-6 0,2 0 0 0,2-3-6 0,-1-1 0 0,3-1-3 16,-1-1-3-16,2-1-4 0,4-2-3 0,-1-2-3 0,1 1-3 0,1-1 0 16,0-3-3-16,0-1-2 0,1 1-2 0,2-1 0 0,1 0 3 0,1 0 1 15,-2-1 5-15,3-2 5 0,2 1 2 0,0-3 4 0,1 1 4 0,1-2 2 16,2-1-1-16,1 1-2 0,1-3 0 0,1-3 0 0,0 3-1 0,1-2-2 16,0 0-4-16,-2-2-4 0,3 1-6 0,-4 0-4 0,3 0-2 0,-3 1-3 0,0 1-5 15,-1 2 0-15,-1-2 1 0,0 3 1 0,-1-2 1 0,-2 5 4 0,-2-3 2 16,3 3 2-16,-1-1 1 0,-3 4 3 0,2-2 5 0,-4 1 3 0,3 2 0 0,-3 0 3 0,-2 0 3 0,3 2 0 0,-3 1 1 0,1-2 1 15,-1 4 1-15,1 1-1 16,-2 1-1-16,0-1 0 0,0 2 2 0,-2 2-1 0,2 2 1 0,-3 2-1 16,2 1 1-16,-4 1-1 0,0 1-2 0,-2 2-3 0,0 4-2 0,-1 0-4 15,0 2-1-15,-3 0-1 0,2 1-3 0,-1 3-2 0,-2-3-4 0,0 3-3 16,0-3-5-16,-1 1-2 0,3-2-2 0,-2 0-2 0,3-2 0 0,-3 0-1 16,2-2 0-16,-2-1 0 0,4-2-1 0,-1-4 0 0,1 4-1 0,2-7 0 15,-1 2 0-15,0 0 0 0,0-4-2 0,2 0 0 0,1 1 0 0,0-4-3 0,0 2-2 16,-2-4-4-16,2 1-7 0,0 1-21 0,-1-6-25 0,0 4-28 0,-1-3-28 15,-2 2-33-15,2-3-30 0,-2-3-33 0,-2 2-32 0,-1-3-27 0,2 1-23 0,-1-2-18 16,-1-2-16-16,2-1-13 0,0 0-11 0,0-2 7 0,0-1 17 16,2-1 22-16,1-4 29 0,1 3 31 0,-1-2 30 0,5 0 34 0,-3 0 33 15,4-1 26-15,0-1 24 0,0 1 19 0</inkml:trace>
  <inkml:trace contextRef="#ctx0" brushRef="#br0" timeOffset="2456.36">21033 13364 19 0,'3'-7'60'0,"4"2"8"0,-4 1 9 0,3 2 8 16,-2 2 12-16,1 2 7 0,0 0 5 0,2 1 10 0,-1 2 8 0,1 1 6 15,0 0 3-15,-1 1-1 0,4 0-3 0,-1 2 5 0,1 1 9 0,-1 0 4 16,2 2 7-16,0 2 5 0,1-1 6 0,0 2 11 0,1 1 14 0,-1 1 13 0,1 2 14 15,3-3 8-15,-3 5 2 0,1-3-1 0,2 0-8 0,-4 2-10 0,6-1-13 16,-6 4-12-16,6-4-14 0,-6 1-16 0,6-2-11 0,-4 3-19 0,3-2-20 16,-1 0-22-16,1 0-23 0,1 0-29 0,-2-1-31 0,2 0-39 0,-1-2-46 0,-2-1-43 15,1 2-45-15,1-4-42 0,-1 1-42 0,0-1-35 0,0-2-29 16,0 2-32-16,0-6-33 0,3 3-13 0,-2-2-5 0,-3-1 7 0,5 0 14 0,-1-4 30 16,-1-1 36-16,0 0 41 0,1-4 43 0,-2-2 40 0,2 2 44 0,1-5 32 15</inkml:trace>
  <inkml:trace contextRef="#ctx0" brushRef="#br0" timeOffset="3131.58">21904 12760 24 0,'0'0'115'0,"-1"-1"20"0,-3 1 12 0,3-2 11 0,-1 0 11 0,1 1 6 16,1 1 0-16,0-3 1 0,0 3 1 0,0 0-1 0,0 0 1 0,0 0-22 16,3 3-31-16,2 0-30 0,-2 2-33 0,2-1-18 0,1 5-14 0,-2-2-10 0,0 3-7 15,0-1-4-15,1 1-1 0,-2 0 0 0,1 2 1 0,0 2 1 0,-1-3 0 16,-1-1 0-16,-1 3 2 0,1-2-1 0,0-2-2 0,-1 2 0 0,-1-3 1 15,2 0-1-15,-1 1-1 0,1-3-2 0,0-1 0 0,-1 2-4 0,1-2-3 16,0-1-7-16,-2-1-9 0,1 0-10 0,1-1-12 0,-2-2-9 0,1 2-11 0,-1-2-10 16,0 0-8-16,5-2-12 0,-5 0-9 0,1-1-13 0,2-3-14 0,-1 1-14 15,1-1-11-15,0-3-3 0,1 1-2 0,-1-2 6 0,0-1 8 0,0-5 11 16,2 5 11-16,-2-2 17 0,0-1 18 0,-1 3 20 0,1-3 21 0,-1 1 20 16,-1-1 19-16,2 1 24 0,-3 2 20 0,2-2 17 0,0 1 15 0,-1 1 11 15,2-2 10-15,-1 2 8 0,1 1 5 0,0 2 1 0,-2-1-1 0,3 3-2 16,1-1-1-16,-4 1 1 0,4 1 1 0,-2 2 1 0,0 0-1 0,3 0 2 15,-3-1 3-15,2 3 1 0,-1-1 3 0,0 0 0 0,1-1 1 0,0 1 1 0,1 1 1 16,0-1 2-16,-1 0-2 0,3 1 1 0,0-1-1 0,1-1 1 0,-1 0-2 16,2 3 0-16,1-3 1 0,-2 3-2 0,1-1-1 0,2 0-3 0,0-1 0 15,-3 0-4-15,4 1-4 0,-4 1-4 0,4-2-5 0,-2 2-6 0,-1-3-6 0,0 3-7 16,2 0-5-16,-3 0-7 0,-1-3-8 0,3 3-5 0,-1 0-4 16,-4 0-5-16,3 3-7 0,-2-3-5 0,-3 0-6 0,3 1-4 0,-2 1-1 0,2 0-1 15,-4-2-1-15,2 3 0 0,0 0 2 0,0-2 2 0,-2 2 0 0,0 1-1 16,3 0 0-16,-4 1 1 0,-1 0 2 0,1 1 2 0,0-1 1 0,-1 3 1 15,-1 0-2-15,0-1 0 0,0 2-2 0,-1 1 1 0,1 0 0 0,-2 1-2 0,0-2-3 16,-1 2-1-16,2 2-2 0,-4-3-4 0,1 3-8 0,0-2 0 16,-1 2 1-16,2-1 0 0,0-1 2 0,-2 0 1 0,-1-1-2 0,3 0-1 15,0 0-4-15,0-2 0 0,-2 3 4 0,2-4 0 0,-2 1 2 0,2 0 3 16,-2-2 5-16,2-1-2 0,1 2-5 0,-1 0-3 0,0-3-4 0,0 0-12 0,0 1-18 16,-1 0-22-16,1-4-24 0,2 3-27 0,-4 0-29 0,2-3-32 0,0-1-34 0,0 2-29 15,-4-2-31-15,4 0-25 0,-2-2-25 0,0 2-25 0,-2-1-26 0,0-3-6 16,1 0 6-16,-1 3 17 0,-2-4 25 0,1 0 24 0,0 1 27 0,0 0 30 15,-1-3 33-15,-1 0 28 0,-1 1 31 0,1-1 27 0,-2-2 24 0</inkml:trace>
  <inkml:trace contextRef="#ctx0" brushRef="#br0" timeOffset="3500.7">21999 12825 35 0,'2'5'94'0,"-1"2"11"0,4-4 9 16,-4 2 9-16,2-3 10 0,1-1 8 0,1 1 9 0,-1-2 8 0,1 2 13 15,3-2 8-15,-2 1 11 0,2 1-13 0,0 0-25 0,1-2-8 0,-1 1-2 16,2-1-1-16,0 2-5 0,-3-2-3 0,1 0-4 0,2 2-5 0,-1-2-7 0,-3 0-9 15,2 0-13-15,1 0-7 0,-2 0-9 0,-1 0-13 0,1 0-12 0,-2-2-11 16,1 2-11-16,0 0-9 0,-3 0-7 0,4 0-5 0,-4 0-5 0,0 0-6 16,0 0-5-16,1 0-9 0,-4 0-7 0,0 0-11 0,1 0-14 0,-1 0-18 15,0 0-16-15,0 0-19 0,-1 2-17 0,-3-1-13 0,-1 0-13 0,1 1-10 16,-3 0-9-16,0 2-3 0,-1-3-1 0,0 3 6 0,0 0 5 0,-5 0 12 16,5 1 13-16,-1-1 15 0,-4-2 18 0,5 3 19 0,0-1 18 0,-3-1 12 0,5 1 11 15,0 1 11-15,-3-4 9 0,5 3 7 0,-2-3 4 0,3 3 3 0,-1-3 0 16,1-1 2-16,2 2 2 0,1-2-1 0,0 0 2 0,0 0 3 0,1 2 4 15,1-1 5-15,1 2 7 0,-1-2 9 0,2-1 7 0,2 0 6 0,-1 1 10 16,2-1 4-16,-1 0 8 0,0 0 5 0,5-1 4 0,-1 0 6 0,-1-2 4 0,4 2-1 16,-2-1-2-16,0-1-3 0,2-1-5 0,-4 3-7 0,4-3-8 0,-2 1-6 15,-1 0-8-15,-1 1-7 0,0-2-7 0,-2 3-7 0,-1 0-7 0,2-3-5 16,-4 3-9-16,1-2-7 0,-1 3-10 0,-4 0-10 0,1-1-11 0,-1 1-11 16,0 0-13-16,0 0-14 0,-1 1-13 0,-4 2-15 0,-2-2-15 0,-2 0-19 15,1 3-20-15,-2-1-11 0,-2 1-8 0,-1-1 0 0,-1 2 5 0,-2-2 8 16,-2 4 9-16,1-1 10 0,-3-1 14 0,0 0 14 0,-1 2 12 0,-3-1 15 15</inkml:trace>
  <inkml:trace contextRef="#ctx0" brushRef="#br0" timeOffset="3717.56">21550 13164 60 0,'-3'6'76'0,"-3"2"3"0,4-2 4 16,4-2 1-16,-1 1 5 0,5-3 9 0,1 1 8 0,2-1 9 0,2-2 11 16,2 0 7-16,1 0-8 0,3-2-16 0,4 1-5 0,0-3 2 0,2 1 7 15,3-2 9-15,0 0 10 0,1-1 11 0,3-2 7 0,0 2 3 0,0-1 2 16,2-1 1-16,0 0 2 0,-1 1 0 0,-1 0-1 0,3-2-1 0,-1 2-2 15,-2 0-5-15,0 1-3 0,0-1-6 0,-1 0-8 0,-1 0-10 0,-4 1-7 16,1-1-9-16,1 2-9 0,-4-1-14 0,-5 2-8 0,2-1-8 0,-3 0-11 0,0 1-8 0,-5 2-11 16,1-2-12-16,-2 0-17 0,-2 3-21 0,-2-3-25 0,0 4-25 15,-1 0-25-15,-2-3-27 0,-3 3-29 0,0 0-33 0,0 0-36 0,0 0-34 16,0 0-36-16,-6 0-38 0,-5 3-16 0,1-3-6 0,-1 4 4 0,-3 0 11 0,-2-1 18 16,1 0 23-16,-6 2 22 0,0-1 23 0,-1 0 30 0,-1 0 34 0,0 1 34 15,0-4 33-15</inkml:trace>
  <inkml:trace contextRef="#ctx0" brushRef="#br0" timeOffset="3893.52">21951 13193 20 0,'-3'13'73'0,"2"-4"5"0,1 2 7 0,0-3 6 0,1 2 8 16,-1-1 7-16,3 0 6 0,1 1 7 0,-3-1 7 0,4 1 6 0,-2 0-3 0,2 3-10 15,-2-4-11-15,3 1-11 0,-3 3-2 0,1-4 5 0,0 1-1 16,0 0-1-16,1-1-3 0,-2 0-5 0,3 0-4 0,-5-3-7 0,4 1-4 0,-2 1-9 16,1-2-6-16,-3 0-9 0,2-1-6 0,-1-1-10 0,1 1-8 0,-1-2-12 15,-1 0-17-15,4-1-21 0,-4-1-20 0,-1-1-20 0,0 0-18 0,2 0-19 16,1-1-22-16,-1-2-23 0,-2 3-19 0,1-5-18 0,3-3-10 0,-3 1-4 0,2-2 3 15,-1 0 0-15,0 0 11 0,1-1 16 0,-2-3 15 0,4 2 18 0,-2-1 16 16,-2-1 19-16</inkml:trace>
  <inkml:trace contextRef="#ctx0" brushRef="#br0" timeOffset="4173.17">22100 13226 49 0,'2'0'106'0,"1"-3"13"0,-2 2 9 0,-1 1 7 0,4 0 4 0,-3 0 3 16,-1 0 5-16,5-2 7 0,-2 2 7 0,0-2 12 0,2 2 9 0,1-1-15 0,1-1-29 15,-3 0-14-15,5 2-8 0,0-2 0 0,0 2 1 0,-1-3 3 16,3 2 6-16,0 0 5 0,-3-2 5 0,5 2 0 0,-2-1 0 0,0 0-4 0,1 2 1 15,-2 0-4-15,1-1-2 0,0 1-2 0,-1 0-3 0,-1 0-5 0,2 0-5 16,-3 0-5-16,2 0-2 0,-4 0-7 0,3 0-3 0,-1 0-7 0,-3 1-3 0,2-1-8 16,0 0-7-16,-4 2-7 0,2 0-6 0,-2-1-6 0,1 2-7 0,-3-2-6 15,1-1-3-15,0 4-8 0,-2-4-7 0,0 2-4 0,0 0-2 0,0 1-2 16,0 2-3-16,0 1-1 0,-2-1-2 0,0 1 0 0,1 0-3 0,-3 5 1 16,1-3-2-16,0 4 2 0,-2-3-1 0,-1 4 2 0,2-2-1 0,-1 1 0 15,-2-1 0-15,2 2-1 0,1-2-2 0,-2-2 0 0,2 2 0 0,0-1-2 16,0 0 0-16,1-3-3 0,2 1-6 0,-1 1-12 0,0-4-15 0,1 3-16 0,-1-2-15 15,2-2-17-15,0 1-16 0,0 0-16 0,-1-2-16 0,1 0-17 0,0-1-22 16,-5 1-25-16,5-3-27 0,-1 0-28 0,-3 0-27 0,4 0-23 0,-4 0-24 0,-3 0-1 0,2-2 10 0,-3 1 10 0,1-1 16 16,-1 0 15-16,0 1 16 15,0-2 19-15,-5-1 20 0,5 0 28 0,-4-1 26 0,2 0 33 0</inkml:trace>
  <inkml:trace contextRef="#ctx0" brushRef="#br0" timeOffset="4550.16">22135 13366 29 0,'1'6'100'0,"3"-3"14"0,-3 1 9 0,1-3 9 16,-1 0 6-16,1 2 6 0,1-3 6 0,1 3 8 0,-1-3 7 0,3 0 5 15,-2 0 4-15,1 1-22 0,2-1-30 0,-1 0-21 0,5 0-19 0,-3 0-13 0,-2 0-9 16,2 0-8-16,1 0-5 0,0 0-8 0,-3 0-5 0,0 0-7 0,0 0-5 16,1 0-6-16,-2 2-7 0,-1-2-4 0,0 2-8 0,-1-2-10 0,0 1-14 0,-1-1-12 15,-2 0-11-15,2 2-12 0,-2-2-10 0,0 0-10 0,0 0-9 0,0 2-10 16,-2 1-9-16,-2 0-10 0,1-2-8 0,0 3-10 0,-2 0-9 0,0-1-4 15,-1 0 4-15,-2 0 6 0,0 1 10 0,0 0 10 0,-1-1 10 0,0 0 8 16,-1 1 10-16,2-3 10 0,-3 3 12 0,5-2 19 0,-2 2 20 0,0-2 23 16,0 1 22-16,2 0 18 0,1-1 17 0,0 1 8 0,0-1 7 0,2 0 5 15,0-1 1-15,2 1 2 0,-3 0-2 0,4-1 0 0,0-1-4 0,-3 3-4 16,3-3-11-16,0 0-4 0,0 0-4 0,3 1-2 0,-3 3 2 0,2-2-2 16,0 0 4-16,2 0 0 0,-1-2 4 0,0 1 6 0,2 1 4 0,2 0 4 0,-2-1 4 15,4-1 2-15,-1 0-1 0,-2 0-3 0,2 0-3 0,1-1-6 0,1-1-5 16,-2 0-6-16,0-1-7 0,3-1-5 0,-5 1-10 0,2 1-10 0,1-4-9 15,-1 1-13-15,0 2-11 0,-1-2-12 0,-2 0-10 0,2-1-12 0,-2 1-11 0,-2-1-17 16,2 1-17-16,-2-2-17 0,-1 0-15 0,-1 3-5 0,-1-5-1 0,0 3 4 16,-1-1 4-16,1 1 9 0,-2-1 6 0,1 0 8 0,-3 1 8 0,3-1 11 15,-2 2 10-15</inkml:trace>
  <inkml:trace contextRef="#ctx0" brushRef="#br0" timeOffset="4704.56">22247 13295 26 0,'-3'-1'73'0,"0"-2"5"0,0 3 4 0,3 0 2 0,-2 0 2 0,1 4 5 15,-1 0 1-15,0-2 6 0,1 3 4 0,1 3 0 0,-2 0-4 0,0 0-17 0,2 4-20 16,0-2-14-16,-1 2-8 0,1-1-6 0,-2 1-2 0,2 1-1 0,-1-1-3 15,1 1-4-15,0 1-3 0,-3-1-4 0,1 0-5 0,2 3-3 0,-1-1-2 16,-1-3-2-16,2 3-2 0,-1-1 0 0,1-1-2 0,-4 1 0 0,3-3 0 0,-1 3 0 16,0-3-2-16,-1 1-4 0,2-2-2 0,-4-1-10 0,2 2-11 0,-2-3-19 0,2 0-24 15,-2-1-16-15,0 0-15 0,1-1-5 0,-3-1-3 0,1 0 0 16,-2 0-1-16,2-3 0 0,-1 2 0 0,-2-4 3 0,1 0 4 0,0 0 11 16,2-3 10-16</inkml:trace>
  <inkml:trace contextRef="#ctx0" brushRef="#br0" timeOffset="4893.67">22075 13622 24 0,'6'1'98'0,"-1"-1"16"0,1 0 10 0,0 0 14 0,2 0 13 15,0-1 14-15,0 1 15 0,3 0 12 0,0-2 17 0,2 2 12 0,1-2 13 16,-1 0-14-16,4 2-25 0,-1 0-17 0,0-3-17 0,0 2-9 0,1 1-10 0,0-1-9 16,-1 1-9-16,2-3-13 0,-6 2-13 0,4-1-16 0,-3 2-14 0,-2-2-14 15,1 2-15-15,0 0-10 0,-4 0-12 0,2 0-17 0,-3 0-19 0,-1 0-21 16,-2 2-26-16,0-2-29 0,1 2-30 0,-5-2-26 0,0 0-25 0,0 0-33 15,-5 4-36-15,2-2-16 0,-3 3-5 0,-2-1-2 0,0 1 3 0,-5-1 8 16,0 4 13-16,-2-2 21 0,-1-1 22 0,-1 2 24 0,-4-1 27 0,2-1 26 16</inkml:trace>
  <inkml:trace contextRef="#ctx0" brushRef="#br0" timeOffset="5082.58">21923 13808 5 0,'-6'12'89'0,"2"-4"10"0,0 1 7 0,2-2 3 0,2-1 3 0,0-3 5 15,6 1 8-15,-1 0 12 0,2 0 14 0,2-1 14 0,4 1 16 16,-2-1-4-16,3 3-16 0,3-4-6 0,2 3-5 0,1-1 5 0,0 1 10 0,0-1 12 15,1-2 12-15,1 1 18 0,2 1 16 0,1 0 11 0,-2-1 6 0,2-1-3 16,0-1-9-16,-2 3-12 0,4-4-12 0,-3 0-14 0,2 2-15 0,-3-2-15 16,2 2-15-16,1-2-19 0,-4 0-19 0,2 0-36 0,-1 4-47 0,1-4-54 15,-5 1-61-15,3 1-55 0,-1 0-56 0,-2-2-52 0,1 3-55 0,-2-1-39 16,2 1-39-16,-1-1-14 0,-1 3-8 0,1-1-1 0,-3-2 2 0,-1 1 15 0,1-1 19 16,-2 1 32-16,1 1 41 0,0-2 46 0,-3-2 49 0,1 0 51 0</inkml:trace>
  <inkml:trace contextRef="#ctx0" brushRef="#br0" timeOffset="5252.37">23199 14067 10 0,'3'8'159'0,"3"0"61"0,-4 1 47 0,-1-3 42 0,1-1 38 15,-2-1 34-15,0-1 19 0,2-2 10 0,-1 2 7 0,-1-3 1 0,0 0 1 16,0 0 0-16,0 0-41 0,0 0-62 0,0 0-64 0,0 0-67 0,0 0-67 16,0 0-67-16,0 0-72 0,0 0-72 0,0 2-68 0,0-2-67 0,0 0-67 15,0 0-68-15,-3 6-31 0,0-3-14 0,0 2-7 0,-3-2 0 0,1 2 2 16,-1 0 6-16,1-1 21 0,-3-1 25 0,-1 0 35 0,-1-3 40 0,-1 0 49 0,-2-3 56 15</inkml:trace>
  <inkml:trace contextRef="#ctx0" brushRef="#br0" timeOffset="9984.87">19378 15388 24 0,'4'0'122'0,"0"0"20"0,0 0 8 0,-2 2 9 0,-2-2 9 0,0 0 4 15,1 2 4-15,-1-2-1 0,0 3 0 0,0-1-1 0,0 2 2 0,0 0-21 16,-1 3-29-16,1 0-35 0,0 1-36 0,-2 2-12 0,0 1-4 0,0 2-2 15,0 1-3-15,0 0 2 0,1 4 1 0,-1-2 1 0,-1 5 6 0,1-3 0 16,-1 3 1-16,2 0 2 0,-3 2-1 0,1-2 0 0,1 2 0 0,-1 0-7 16,2-4-6-16,-4 3-4 0,2-2-7 0,2-2-4 0,-1 0-6 0,0-3-3 15,1-1-1-15,-1-1-2 0,1-1-2 0,1-2-1 0,0-2-2 0,0 0-3 0,0-2-6 16,0-3-9-16,1 1-11 0,-1-4-13 0,0 1-13 0,0-1-15 0,3-1-16 16,1-3-15-16,-3-2-19 0,2-2-21 0,3-1-19 0,-3-3-23 0,2-1-21 15,-1-5-9-15,0-1-1 0,1-3 7 0,0-1 10 0,1-1 14 0,-3 0 12 0,2-3 15 16,-2-1 14-16,0 1 17 0,-1-2 19 0,-2 3 19 0</inkml:trace>
  <inkml:trace contextRef="#ctx0" brushRef="#br0" timeOffset="10373.79">19386 15351 31 0,'-4'-17'90'0,"3"0"8"0,-2 2 9 0,1 2 8 0,0 1 6 16,2 1 5-16,0 1 6 0,2 5 6 0,0-4 4 0,-1 2 7 0,1 0-2 15,1 3-4-15,1-4-12 0,1 2-15 0,-2 1-4 0,2 0 1 0,2 0 2 16,-3 1 2-16,4-2 2 0,-2 1 3 0,1-1 5 0,1 4 5 0,1-3 3 16,-1 0 4-16,0 0 2 0,2 1 0 0,0-2 0 0,2 2 0 0,-1 0 3 15,1-1 4-15,1-1 1 0,-2 1 0 0,0 2-5 0,2-1-6 0,1 0-6 0,-3 0-8 16,2-1-7-16,-1 4-12 0,-2-3-9 0,2 1-6 0,-2 1-13 0,1 1-8 15,-2-1-12-15,-1-1-13 0,1 3-7 0,0-2-7 0,-3 0-3 0,1 0-5 16,-3 2-3-16,1-1-1 0,0 0-1 0,-1-2 2 0,1 2 0 0,-3 1-2 0,-2 0 0 16,3 1-1-16,-1 2 4 0,-1-2 6 0,-1 0 2 0,3 1 0 0,-3 2 2 15,2-1 2-15,0 0 3 0,-2 2 3 0,-2 0-1 0,2 3 1 0,-2-3 0 16,1 2 1-16,-1 4 2 0,1-2 2 0,-3 5-3 0,1-1-5 0,0 2-2 16,0 0 0-16,-3 3-2 0,3 1-4 0,-1 0 0 0,0 3-1 0,0 0-3 15,-1 4-1-15,2-2-1 0,-1 3-2 0,1 1-4 0,1 2-1 0,-1 1-2 0,1 3-1 16,-1-1-1-16,1 1-3 0,2 0-1 0,-1 2 1 0,1-2-1 0,-2-2-2 15,2 1 0-15,0-2 0 0,0-3 2 0,2-1 1 0,-2-2 0 0,1-4 0 16,-1 1-3-16,2-4-1 0,-2 0 0 0,3-3-1 0,-3 1 0 0,2-3-1 0,0-1 2 0,-2-1 0 16,1 1-1-16,1-4 1 0,-2-1-3 0,0-1-3 0,1 0 1 15,-1-2-1-15,0 0 1 0,2-1 1 0,-2-3 2 0,0 0-1 0,0 0-4 16,0 0-6-16,0 0-9 0,-2-3-12 0,-1-1-15 0,2 0-16 0,-6-2-29 16,2 0-34-16,0-1-38 0,-4-3-38 0,0 0-42 0,-3-1-47 0,0-3-36 15,-1 0-31-15,0-3-26 0,-2 1-21 0,0-4-16 0,-2 3-13 0,3-1 6 16,-3-1 13-16,1 1 29 0,1 3 33 0,1 1 36 0,0 0 40 0,1 1 42 0,-1 4 43 15,5 0 38-15,-4 0 33 0,2 3 29 0</inkml:trace>
  <inkml:trace contextRef="#ctx0" brushRef="#br0" timeOffset="10529.8">19341 15710 15 0,'0'0'90'0,"0"0"8"0,0 0 8 0,3-3 4 15,-1 1 6-15,0 2 4 0,1-2 7 0,-2 1 9 0,5 1 9 0,-3-2 8 0,2 0 11 16,0 1-14-16,2 1-23 0,-1-3-14 0,3 3-6 0,-1 0-1 0,0-3 0 0,3 2 2 16,-1 0 2-16,-2-1-1 0,1 0-3 0,0 2-5 0,1-2-8 0,0 1-10 15,0-1-11-15,-2 1-8 0,1 1-7 0,0 0-9 0,-3 0-7 0,2 0-12 16,-1 0-11-16,-1 0-21 0,1 0-25 0,-2 0-28 0,0 1-25 0,-2 1-24 15,2-2-20-15,-2 1-20 0,-1 1-17 0,-2 2-19 0,0-2-18 0,0-2-16 16,-2 7-11-16,-1 2-3 0,0-3 1 0,-2 4 13 0,-3 0 19 0,2 1 22 16,-3-1 22-16,1 1 20 0,-4 1 20 0,2 2 20 0</inkml:trace>
  <inkml:trace contextRef="#ctx0" brushRef="#br0" timeOffset="10658.8">19461 15837 26 0,'-11'11'72'0,"-3"1"19"0,3-2 11 0,-2 0 11 0,4-1 10 16,-1-1 5-16,-1 0 6 0,3-1 2 0,2-2 4 0,1 0 0 0,3-1 2 16,1 0-19-16,2-1-24 0,1 1-11 0,1-4-5 0,2 1-3 0,2 2-3 15,-3-3-2-15,6 3-1 0,-2-3-2 0,0 0 3 0,1 0-2 0,4 0 1 0,-4-3 0 16,5 3 1-16,-1-4-3 0,1 0-4 0,-1-1-14 0,1 0-18 0,0-1-25 15,-1-3-30-15,1 1-31 0,1-1-35 0,-3-2-42 0,-1 1-46 0,2-2-22 16,-1 1-10-16,0-1-7 0,-3-1 0 0,2 0-4 0,-5-1-1 0,3 2 6 16,-5-1 8-16,2-1 18 0,-1 3 21 0,-2-3 25 0,-1 1 29 0</inkml:trace>
  <inkml:trace contextRef="#ctx0" brushRef="#br0" timeOffset="10862.34">19758 15577 117 0,'3'0'163'0,"-3"0"22"0,4 0 16 0,-4 0 12 16,1 0 4-16,-1 0 4 0,4 0 6 0,0-2 7 0,0 2 7 0,-1-2 7 0,4 1-4 15,1-1-5-15,0 0-30 0,2 1-40 0,2-3-13 0,0 0-1 16,2 1 3-16,-2-1 7 0,3 2 7 0,0-3 5 0,-2 0 0 0,3 1-6 0,-3 0-6 16,2 0-7-16,-2-1-9 0,4-1-10 0,-2 1-14 0,0 0-14 0,0-2-20 0,0 1-20 0,-2-2-29 0,1 2-30 15,-1-2-38-15,-2 1-40 0,3-1-34 16,-4 1-30-16,1-1-40 0,-3-1-38 0,0 0-42 0,-2 0-38 0,3 0-40 16,-4 0-40-16,2 0-20 0,-4 2-12 0,2-4 2 0,-4 1 10 0,2 1 25 0,-3-1 30 15,0 3 30-15,0-1 28 0,-3-1 40 0,2 0 39 0,-4 1 39 0,-2 0 37 16</inkml:trace>
  <inkml:trace contextRef="#ctx0" brushRef="#br0" timeOffset="11250.34">20098 15134 34 0,'3'0'113'0,"1"1"19"0,-3 0 11 15,-1 2 8-15,2 0 7 0,0-2 6 0,-2 3 5 0,1 0 8 0,-1 0 12 0,3 3 14 16,-1-2 16-16,0 2-9 0,1 6-19 0,3-1-14 0,-3 0-13 0,2 4 4 16,0 3 14-16,1 0 19 0,0 2 25 0,0 2 12 0,1 3 10 0,-1 1 0 15,-1 1-1-15,-2 2-10 0,2 3-13 0,1 3-13 0,-3-2-11 0,-1 5-15 16,-1 0-14-16,3 2-21 0,-4 0-24 0,1 2-27 0,-1-1-31 0,0 1-16 15,-1-1-11-15,1 2-6 0,-4-4-4 0,3-2 0 0,-1 0 1 0,2-4 3 16,-1-1-1-16,-4-3 2 0,5-4 4 0,-3 0 2 0,3-3 1 0,-2-1 2 0,2-4-1 16,-1 1-3-16,-1-5-1 0,2 3-2 0,0-3-6 0,-1-1-3 0,1-2-5 15,-2-2-4-15,0-2-1 0,1 1-3 0,-1-3-3 0,2 1-4 0,-1-3-2 16,-3 0-1-16,3-2-2 0,-2 1-7 0,-1-2-10 0,0-2-10 0,-1-2-12 0,0 1-15 16,-3-2-18-16,0 0-25 0,-2-4-30 0,-2 0-35 0,-2-5-36 0,1 2-33 15,-4-6-27-15,1 0-33 0,-1 0-29 0,-1-3-18 0,0-2-14 0,0 0-5 16,-1 0 0-16,5-2 10 0,-3 1 14 0,4 3 21 0,-3-1 28 0,5 0 33 15,0 5 40-15,3-1 30 0,2 4 30 0,-1 0 31 0,1 2 33 0,2 3 30 16,0 2 24-16,1 0 18 0,3 4 15 0,-2-2 12 0,2 5 14 0,0 0 10 16,2-2 13-16,-2 2 10 0,2-2 9 0,3 2 8 0,-4 0 11 0,7 0 6 15,-4 0 5-15,3 2 7 0,-1-2 5 0,2 2 2 0,5-2 2 0,-4 2-5 0,4-2-4 16,0 1-9-16,-1-1-9 0,2 0-11 0,-1 0-9 0,4 0-10 0,-2 0-7 16,0-1-8-16,2-1-9 0,-4 0-15 0,2 0-14 0,0-1-28 0,0 1-30 15,0-4-30-15,-2-1-30 0,1 2-34 0,-1-1-36 0,2-2-23 0,-1-2-20 0,-3-1-11 16,3 1-5-16,-1-1-2 0,1-3 0 0,-3 1 5 0,0-1 8 0,1-1 20 15,0 1 25-15,-1-3 26 0,0-1 30 0</inkml:trace>
  <inkml:trace contextRef="#ctx0" brushRef="#br0" timeOffset="11439.89">20620 15127 10 0,'6'0'139'0,"1"1"28"0,-2-1 17 0,0 0 14 16,-4 0 6-16,-1 0 2 0,5 2 1 0,-2-1 0 0,0 2 0 0,-2-2 1 15,-1-1-1-15,4 0 1 0,-4 0-43 0,3 0-63 0,-3 0-44 0,3 0-38 16,-3 0-29-16,2 0-27 0,-2 0-22 0,0 0-22 0,0 0-22 0,0 0-26 0,0 0-28 16,0 0-28-16,-2 4-14 0,-1 0-5 0,0 0 0 0,-1 0-1 0,0 2 7 15,-1 0 10-15,1 1 11 0,-1-1 15 0,1 3 16 0,0-3 18 0,-1-1 24 16</inkml:trace>
  <inkml:trace contextRef="#ctx0" brushRef="#br0" timeOffset="11622.89">20649 15313 64 0,'3'13'125'0,"-2"-2"17"0,-1 2 11 0,0-1 11 15,-1 1 7-15,1 0 12 0,-3 0 10 0,1-1 12 0,-1 2 10 0,2 1 12 0,-3 0 12 16,3 0-16-16,-3 2-31 0,1 1-18 0,2 0-15 0,-3 2-2 0,1 0 6 16,0 0 6-16,-1 2 7 0,1-2 1 0,-1 0-2 0,-1 0-7 0,2 0-7 15,0-2-13-15,0 0-8 0,0 1-10 0,1-3-14 0,-1 1-10 0,0-1-13 0,3-1-16 16,-2-3-18-16,2-1-31 0,0 2-38 0,0-2-36 0,2-3-36 0,-2-1-36 16,0-1-37-16,2-1-41 0,-1-3-42 0,-1-2-39 0,0 0-34 0,0 0-30 15,5-2-19-15,-2-3-10 0,2 1-1 0,-2-5 13 0,2 0 21 0,0-3 23 16,-1-2 28-16,4-1 31 0,-2-1 35 0,-1-2 39 0,2-3 41 0,-3 1 40 15</inkml:trace>
  <inkml:trace contextRef="#ctx0" brushRef="#br0" timeOffset="12050.78">20854 15295 82 0,'8'-10'130'0,"3"2"16"16,-4 0 11-16,1-1 9 0,-4 0 7 0,5 1 7 0,-4 0 7 0,0 0 7 16,2-1 8-16,1 1 8 0,-1 0-7 0,1-1-10 0,2 1-27 0,1-1-37 15,-2 0-15-15,-1 0-8 0,5 1-5 0,-4 0-4 0,3 1-2 0,-3-1-1 0,0 1-2 16,3-1-2-16,-3 3 1 0,0 0 3 0,-1 0 0 0,5 0 4 0,-5 3-2 15,1-1 1-15,-1 1-3 0,1 0-3 0,0 0-1 0,0 2-5 0,-2 0-1 16,0 0 2-16,1 0-3 0,-1 0 0 0,-1 0-8 0,2 0-7 0,-2 0-6 16,-1 0-8-16,1 0-7 0,-1 0-8 0,3 0-6 0,-4 0-2 0,1 0-3 15,0 0-5-15,2 2 1 0,-3-2-2 0,2 0-5 0,-1 2-5 0,0 0-3 0,0-2-1 0,0 3-1 16,1-3-3-16,0 2 0 0,-1 1 3 0,0-1 0 0,-1 1 0 16,0-1 5-16,-1 3 4 0,3-1 1 0,-5 1-2 0,2-1 0 0,-1 3 3 15,1 0 1-15,-1-1 0 0,1 3 3 0,-3 0 1 0,3 0 2 0,-1 0 3 16,0 2-2-16,-2-2-1 0,0 4-1 0,0 0-2 0,0 0 0 0,0 0 1 0,0 4 1 15,0 0-1-15,0 1 0 0,0 0 2 0,0 4 2 0,0 1 1 0,0 2-1 16,0 4-2-16,0-2 1 0,0 5 0 0,-2 2-1 0,0 3-3 0,2-1-2 16,-3 2-5-16,2 1 1 0,-3 3 1 0,1-2-3 0,0 1-3 0,1 1-2 15,-4-1-3-15,5-4 1 0,-2 1 2 0,1-2 2 0,0-3 2 0,2 0 3 16,0-4 1-16,0-2 1 0,0 1 1 0,2-5 0 0,0-2 1 0,-2 0 1 16,0-2 0-16,1-4 0 0,-1 1 0 0,2-1-2 0,-1-1-3 0,-1-3-2 0,0-2 0 15,0 0-3-15,2-3-1 0,1 1-2 0,-3-2 0 0,1-1-2 0,-1-3-4 16,0-1-4-16,0 0-5 0,0 0-7 0,-1 0-8 0,-5 0-16 0,3-1-16 0,-2-3-30 15,-2 1-35-15,1-2-33 0,-3-1-33 0,-1-1-37 0,0-4-37 16,-3 0-36-16,0-2-35 0,-3-2-28 0,2-2-29 0,-4-2-16 0,2 1-14 0,-1-4 4 16,-1 1 15-16,-2-2 24 0,-2-1 35 0,1-1 32 0,-2 0 31 0,-1 0 37 15,-1-2 38-15,-2 3 37 0,1-1 36 0</inkml:trace>
  <inkml:trace contextRef="#ctx0" brushRef="#br0" timeOffset="12240.78">20688 15637 21 0,'5'0'102'0,"-2"0"17"0,0 1 10 0,2 1 9 0,-2 0 8 15,2 1 11-15,-4 3 10 0,4-1 10 0,-2-1 12 0,2 3 7 0,-2 0 6 16,2 2-12-16,2 2-24 0,-1 0-21 0,-2 2-19 0,1 0-13 0,-2 1-7 16,2-1-9-16,-2 2-9 0,2 14 62 0,-2-14-90 0,-1-3-11 15,-2 2-6-15,0-2-8 0,0-1-11 0,-5 3-8 0,5-3-8 0,-1-1-7 0,-1 1-12 16,-1-1-13-16,1-2-14 0,-1-1-16 0,0 1-13 0,1-3-18 0,-1 0-17 16,-2-3-14-16,4 1-16 0,-3-3-14 0,0-3-11 0,-1 1-15 0,4-1-15 15,-3-4-13-15,1 0-3 0,2-1-1 0,-3-1 10 0,1-4 14 0,1 2 12 16,2-2 17-16,-1-1 14 0,-1-1 16 0,2 0 15 0,0 1 15 0,0-1 14 15</inkml:trace>
  <inkml:trace contextRef="#ctx0" brushRef="#br0" timeOffset="12516.78">20720 15758 6 0,'3'-12'70'0,"0"2"15"16,0 0 14-16,1 1 7 0,-1 0 11 0,0 1 8 0,1 2 8 0,1-1 11 0,-2 0 8 16,2 1 11-16,-2 0 12 0,2 1-10 0,0 0-13 0,3 0-12 0,-4 0-9 15,1 0-5-15,3 0-2 0,-1 0-4 0,0 2-4 0,1-3-4 0,0 2-2 16,0-1-9-16,1 4-6 0,-1-3-6 0,-1 1-10 0,-1 0-3 0,3 0-5 0,0 0-4 16,-3 3-6-16,0-2-3 0,2 2-5 0,-2 0-2 0,1 0 0 15,-1 0-2-15,3 0-2 0,-2 2 3 0,-1-2 4 0,1 3 4 0,-3 0 7 0,4 0 3 16,-2 0 3-16,-1 1 1 0,0-2 4 0,0 3 6 0,-2 1 3 0,3 0 5 15,-4 1 3-15,1 1 4 0,-2 0 2 0,3 3 0 0,-3-2-3 0,1 4-6 16,-1-2-7-16,-1 2-8 0,0 0-6 0,0 1-6 0,0 2-7 0,-1 0-7 16,-1-1-9-16,1 1-7 0,-3 1-4 0,1 1-8 0,2-1-3 0,-4-1-5 0,2 2-2 15,1-4-4-15,2 4-4 0,-3-4-1 0,2-3 0 0,-1 3-5 0,0-2-3 16,2-4-4-16,-1 0-3 0,-1 0-14 0,2-1-19 0,0-1-18 0,0 0-21 16,-1-2-22-16,1-3-19 0,0-1-21 0,-2 4-21 0,2-4-26 0,-3 0-28 15,0-4-21-15,-1 3-18 0,0-2-15 0,-1 0-12 0,2-1-1 0,-2-2 0 0,-1 1 6 16,1-3 8-16,-3 1 3 0,4-3 4 0,-3 1 14 0,1 0 20 0,-1-2 25 15,0 0 26-15,0-1 23 0,-1-1 24 0,2 2 17 0,-2-1 18 0,2 1 16 16,-1-2 14-16</inkml:trace>
  <inkml:trace contextRef="#ctx0" brushRef="#br0" timeOffset="12658.78">20821 15793 63 0,'2'-2'81'0,"-1"-2"6"0,3 3 9 15,-1 1 6-15,3-3 7 0,-5 3 5 0,6 0 6 0,-3 0 5 0,1 0 7 16,2 0 4-16,0 0-11 0,0 0-22 0,-1 0-9 0,2 0-8 0,1 0-4 16,-2 0-3-16,-1 0-6 0,2 0-5 0,1 3-5 0,-1-3-5 0,-1 0-3 15,-1 0-8-15,3 1-7 0,-4-1-5 0,3 1-7 0,-1-1-6 0,-3 3-9 0,1-3-14 16,1 0-15-16,-3 0-15 0,1 0-16 0,-1 2-14 0,-2-2-19 0,-1 0-16 15,0 0-23-15,0 5-23 0,0-5-13 0,-3 5-8 0,-2 1-4 0,2-1-1 16,-3 1 3-16,0 0 8 0,-1 1 9 0,-1 0 12 0,0 1 14 0,-2 1 14 0,2-3 17 16</inkml:trace>
  <inkml:trace contextRef="#ctx0" brushRef="#br0" timeOffset="12783.78">20811 15957 61 0,'0'3'97'0,"-3"1"10"16,3-4 6-16,0 0 6 0,3 0 6 0,1 3 7 0,-3-2 6 0,4-1 6 15,0 0 5-15,0 0 5 0,2 0 0 0,1 0-22 0,0 0-33 0,5 0-18 16,-5 0-13-16,3 0-8 0,1 0-7 0,0 0-15 0,-1-1-14 0,1-2-26 0,1 3-31 15,-1-3-40-15,1 2-44 0,-2-2-24 0,3 0-14 0,-1-2-6 16,0 0-4-16,-1-1 0 0,0 1-1 0,2-2-1 0,-1 2 1 0,-1-6 9 0,-1 1 8 16,2 1 20-16</inkml:trace>
  <inkml:trace contextRef="#ctx0" brushRef="#br0" timeOffset="13110.89">21915 15476 121 0,'2'5'153'0,"-2"-1"16"0,1-3 10 0,2 2 5 0,1-2 3 15,0 1 1-15,3 0 3 0,2-1 3 0,1-1-1 0,1 0 5 0,1-1 2 0,4-1-34 16,1 0-48-16,1 1-31 0,3-2-19 0,0 2-8 0,0-3-1 0,5 3 0 16,-3 0 3-16,1-2 0 0,1 1 2 0,-1 0 0 0,0-1 2 0,-1 0-2 15,1 2 0-15,-2-1-5 0,0 0-5 0,0-1-5 0,-2 0-7 0,-2 1-12 16,3 1-13-16,-5-3-12 0,1 3-15 0,-2-3-20 0,-3 4-23 0,-1-3-28 16,-3 1-25-16,1 1-28 0,-2-3-29 0,-2 3-34 0,-1-3-36 0,-4 4-15 15,2-4-8-15,-2 4-2 0,2-5 4 0,-4 1 5 0,0-2 12 0,-1 2 17 0,0 0 20 16,-2-2 22-16,-2 1 26 0,0 1 26 0</inkml:trace>
  <inkml:trace contextRef="#ctx0" brushRef="#br0" timeOffset="13373.93">22337 15255 104 0,'-1'-4'148'0,"-1"1"18"0,2 2 14 0,0 1 10 15,2-4 6-15,1 3 8 0,0 1 9 0,5-2 7 0,-2 0 8 0,4 2 11 16,1-1 11-16,0-1-26 0,2 0-42 0,1 2-27 0,2-3-21 0,1 3-10 16,1-2-7-16,-1 2 3 0,2-1 6 0,-2 1 12 0,4 1 14 0,-4 1 11 15,2 1 8-15,0-1-1 0,-1 1-4 0,0 2-2 0,0 0-2 0,-1 0-7 16,2 2-7-16,-3-1-5 0,1 2-4 0,-2-2-7 0,-1 3-12 0,-2-1-16 0,1-2-21 15,0 0-14-15,-2 3-11 0,0-1-5 0,-2 0-1 0,-1-1-2 0,-1 2-1 16,0-2 0-16,-2-2 0 0,-2 1-1 0,2 3-4 0,-2-4-1 0,1 1-2 16,-4 1-1-16,1-1 1 0,-1 2-4 0,-1-2-3 0,-1 3-7 0,0-1-6 15,-1 0-5-15,-2 2-2 0,0 1-2 0,1-2-4 0,-5 1 1 0,1 2 1 0,-2-1-3 16,-1 2-4-16,0-2-6 0,0 1-9 0,-3 1-10 0,-1-2-15 0,1 1-16 0,0 1-23 0,-2 0-29 0,3 0-33 0,-2-2-35 0,0 1-34 31,1-1-43-31,2 1-46 0,-1-1-41 0,0-2-41 0,4 0-35 0,1 0-33 0,-1 0-6 16,4-3 5-16,0 3 14 0,3-3 20 0,1-1 29 0,2 1 33 0,1-3 35 15,3 1 34-15,0-1 42 0,4-3 44 0,0 0 45 0</inkml:trace>
  <inkml:trace contextRef="#ctx0" brushRef="#br0" timeOffset="14014.3">23433 15337 93 0,'-8'3'134'0,"0"-2"22"16,2 2 17-16,0-2 12 0,2 0 12 0,-1 2 7 0,4-3 5 0,1 0 2 0,0 0 3 16,0 0 5-16,0 0 7 0,0 0-24 0,0 0-36 0,5-3-21 0,0 3-12 15,-1-1-8-15,3 1-7 0,2-1 3 0,1-2 6 0,-1 3 14 0,4-1 21 16,-4 0 14-16,6-1 16 0,-1 0 4 0,0 1 1 0,3-2-3 0,-1 0-7 15,5 1-10-15,-4-1-10 0,1 0-10 0,4 1-9 0,-4-1-16 0,2-3-17 0,-2 5-18 16,2-2-22-16,-2-2-17 0,0 2-16 0,-1-2-8 0,0 2-5 0,0-1-3 16,0 1-4-16,-4-1 0 0,2 3 0 0,-4-2 0 0,1 3 1 0,-2 0 1 15,-2 0 0-15,2 1-1 0,-2 2-2 0,-2 1 1 0,0-1 1 0,-1 1 1 16,-1 5-1-16,0 0-2 0,1 1-2 0,-4 1 1 0,-1 2 2 0,0 3-3 16,-1 0-3-16,-5 4 0 0,3 2 0 0,-4 3 1 0,-1 0-3 0,0 2-3 0,-3 2-2 15,2-2-1-15,-1 3 0 0,-1-1 0 0,2-1 0 0,-1 0 2 0,1-1 1 16,1 0 2-16,1-2 3 0,1-2-3 0,0-1-2 0,1 0-2 0,2-2 1 15,0-1 0-15,1-1-1 0,1 0 0 0,-3-2 0 0,3-3-1 16,1 0-1-16,-4-2-3 0,4-3-2 0,0-1-2 0,-3-2-1 0,3-1-1 0,0-1 0 0,0-3 1 16,0 0-3-16,0 0-2 0,0 0-5 0,0 0-8 0,0 0-8 0,-1-3-15 15,1 2-18-15,-3-4-26 0,0-1-25 0,0-2-30 0,-1-1-31 0,1-2-26 16,-2-2-23-16,0-4-26 0,2 1-22 0,-3-2-20 0,2-6-20 0,-3 1-11 16,2-1-11-16,0-4-2 0,1 1 3 0,-2-4 9 0,1-2 13 0,0 1 17 0,0-3 15 0,-1 0 13 15,1-2 8-15,-3 1 18 0,4-1 22 0,-1-1 22 16,0 3 23-16,0-1 20 0,2 3 17 0,-1 0 28 0,0 4 33 0,4 0 30 15,-3 2 30-15,3 4 27 0,2 1 25 0,-1 2 27 0,1 3 23 0,2 2 17 0,-2 2 11 16,1 2 13-16,-1 2 13 0,1 0 13 0,0 5 14 0,4-3 174 16,-3 3-178-16,0 4-5 0,0 0 0 0,-1 0 0 0,0 2 0 0,2 2 3 15,0-1 5-15,-2 3 5 0,0 2 14 0,2 0 12 0,0 3 12 0,-2 1 9 0,-2 5 0 16,3 1-4-16,-3 1-8 0,-1 2-12 0,-1 2-10 0,-3 2-7 0,3 0-10 16,-2 1-11-16,-3-2-15 0,-1 1-15 0,-1 1-31 0,2-2-37 0,-3 0-44 15,1-1-47-15,0 0-41 0,0 0-42 0,-2-3-38 0,-1 2-37 0,1-2-41 16,-2 1-45-16,3-3-41 0,-4-1-41 0,-1 0-28 0,2 1-22 0,-1-2-6 15,1-3 6-15,1 0 18 0,-1-2 24 0,0-2 26 0,2 0 33 0,0-4 33 16,2-1 37-16,-2-4 40 0,3 0 43 0,-1-3 39 0</inkml:trace>
  <inkml:trace contextRef="#ctx0" brushRef="#br0" timeOffset="14373.32">23384 15404 76 0,'2'2'134'0,"-1"4"22"0,-1-1 19 0,-3 2 11 0,3 1 12 0,-1 0 9 16,-1 2 6-16,0 1 6 0,1 2 5 0,-2-1 10 0,-1 0 8 0,1 3-22 15,-2 2-36-15,1 0-26 0,-2 1-21 0,1 0-14 0,-3 3-10 0,0-4-4 16,-1 4 1-16,-1-1 2 0,0-2 4 0,-1 0 0 0,0-2 5 0,0 1 1 16,-1 1-2-16,0-2-5 0,2-1-11 0,-2-2-10 0,3 0-6 0,1-2-6 15,-1-2-9-15,2 2-10 0,2-5-6 0,0 1-13 0,2-2-10 0,-1 0-10 0,2 1-10 16,1-4-8-16,2 1-8 0,-1 0 1 0,5 0 3 0,-1-1 1 0,1 0-1 16,0 2-1-16,3 0 3 0,3-2-1 0,0 2 2 0,0 1 4 0,5-2 8 0,-2 2 5 15,5-1 5-15,2 2 5 0,0 2 6 0,0-4 1 0,5 3 1 16,-3 0 1-16,3 1 3 0,1 0 1 0,1 0 2 0,-1 2 0 0,1-1-1 0,-1 0-2 15,2 1-5-15,-3 3-2 0,1-4 2 0,-1 1-5 0,-1 2-7 0,2-3-3 16,-2 2 3-16,0 0-1 0,-2 0-2 0,1 0 0 0,-2-1 1 0,0-1-2 16,-2 1 0-16,1-1 0 0,-1 0-1 0,-2-3-6 0,1 3-4 0,-3-3-3 15,1 1 3-15,-3 0 0 0,2-4-3 0,-3 2-2 0,-1 0-5 0,1-1-4 16,-3-1-7-16,-1-1-11 0,-3-2-13 0,1 0-10 0,-1 0-14 0,-3 0-13 16,3 0-14-16,-6 0-17 0,0 0-18 0,0-2-18 0,0 2-17 0,0-3-24 0,-1-5-26 15,-4 2-30-15,1-4-29 0,-3 1-30 0,1-5-28 0,-4 0-21 0,-2-4-16 16,0 2 1-16,-2-4 10 0,2 0 13 0,-6-2 16 0,1 1 17 0,-2-2 19 15,0-1 23-15,-3-1 29 0,-2-1 33 0,-1-3 38 0,0-2 39 0</inkml:trace>
  <inkml:trace contextRef="#ctx0" brushRef="#br0" timeOffset="14535.3">23517 15225 109 0,'0'-11'171'0,"0"2"27"0,1 3 20 0,-1 2 12 0,2 0 10 0,1 4 8 16,2 0 6-16,1 0 6 0,1 0 4 0,2 2 3 0,0-2 3 0,1 3-31 15,4 0-47-15,-1-2-43 0,2 3-44 0,2-2-26 0,-2 2-18 0,1 1-14 16,0-2-8-16,-2 4-12 0,2-2-11 0,-2 0-17 0,2 2-22 0,-3-1-33 15,1-1-37-15,-1 0-45 0,-1 2-48 0,2-2-36 0,-1 2-29 0,3-2-14 0,-3-1-9 16,1 2-3-16,-2-1 2 0,1-2 0 0,4-1 4 0,-1 1 12 0,-2-3 19 16,4 0 28-16,-2-2 36 0,1 1 43 0</inkml:trace>
  <inkml:trace contextRef="#ctx0" brushRef="#br0" timeOffset="15013.62">24584 15313 77 0,'0'0'203'0,"-1"2"38"0,-4-2 22 0,2 0 13 0,-1 0 7 16,-1-2 3-16,2 2 2 0,-3 0 1 0,3 2 1 0,2-4 2 0,1 2 5 16,-4 0 5-16,4 0-49 0,0 0-76 0,-1-1-31 0,1 1-16 0,0 0 3 0,0 0 8 15,0 0 6-15,0 0 9 0,0 0 5 0,1-4 4 0,3 4 1 0,-3-1 0 16,2-1-2-16,3-1-6 0,-1 1-11 0,2 0-12 0,1-1-22 0,0-3-25 0,2 3-22 16,2-1-22-16,0-1-18 0,-1-1-16 0,2 0-18 0,1 1-18 0,-3 0-15 15,3-2-11-15,-3 1-20 0,2 1-23 0,0-2-24 0,-2-1-26 0,1 1-22 16,0-2-22-16,-3 2-20 0,2-1-23 0,-1-3-20 0,-1 1-20 0,2-2-12 15,-3 1-6-15,0-1-7 0,-2-2-7 0,2 1 4 0,-2 0 8 0,-1-1 14 16,0 2 13-16,-2-1 15 0,1-4 12 0,-3 5 24 0,-1 0 25 0,0 1 34 16,-1-1 35-16,1 1 34 0,-4-2 37 0,1 5 31 0,0 0 34 0,1 0 30 15,-1 4 31-15,0 1 28 0,1-2 24 0,1 3 19 0,-1 1 19 0,2 1 6 0,0 0 5 16,0 0-1-16,-4 1 0 0,4 1-4 0,-4 1-1 0,4 2 0 0,0 3-3 16,0 1 13-16,0 2 17 0,2 2 13 0,0 5 17 0,-2-1 5 0,1 2 4 15,2 2 0-15,-1 3-1 0,-2-1 0 0,1 4-3 0,-1-2-4 0,2 3-2 16,-2-1-10-16,1 1-11 0,1 3-24 0,0-3-32 0,-1 1-23 0,-1 2-24 0,2-2-15 15,-2 2-12-15,0 0-6 0,0 0-4 0,0-2-5 0,0 3-8 0,-2-2-6 16,2-2-9-16,-1 3-6 0,-3-4-5 0,3 0-5 0,-1 0-2 0,2-2-3 16,-1-2-4-16,-1-1-4 0,-1 0-2 0,2-2-4 0,-3-2-2 0,4-1-3 15,-1 0 0-15,-1-2 1 0,1-3-1 0,-3 0 1 0,4 1 1 0,-1-4-1 16,-1 0-1-16,1-3-1 0,1-1-2 0,0 0-3 0,0-1-7 0,-2-1-7 0,2-3-7 16,-2 1-15-16,2-1-12 0,-1 0-20 0,-2-1-22 0,-1-2-34 0,0-1-37 0,-1-1-39 15,2 0-37-15,-3-4-38 0,-1 0-36 0,1-2-32 0,-2-3-28 16,2-2-23-16,-1-1-20 0,1-4-12 0,-2 0-14 0,2-2 7 0,0 0 19 0,1-3 30 15,1-1 36-15,1 1 37 0,2 1 39 0,-4-1 38 0,4 2 37 0,1 2 38 16,0 0 33-16,0 2 31 0</inkml:trace>
  <inkml:trace contextRef="#ctx0" brushRef="#br0" timeOffset="15161.62">24717 15485 7 0,'0'-5'97'0,"0"0"23"0,0 2 22 15,0 3 20-15,0 0 14 0,0 0 16 0,0 0 14 0,-5 2 12 0,2-1 13 16,0 0 11-16,1 3 5 0,-1 2-1 0,0 0-13 0,0 0-18 0,-1 3-11 16,0 0-10-16,-2 2-3 0,3 1 3 0,-4-1-1 0,1 2 4 0,-1 1-4 0,0 0-6 15,0 0-10-15,-1 1-6 0,0-2-13 0,3 1-17 0,-2 1-13 0,-1-2-17 16,1-1-37-16,3-1-45 0,-4 1-48 0,2-2-49 0,-1 1-51 0,2-3-54 15,0-1-50-15,-2 1-50 0,1-4-47 0,1 2-49 0,0-3-21 0,2-2-7 16,3-1-3-16,0 0 5 0,0 0 20 0,-4-3 29 0,6-4 30 0,1-1 32 0,1 0 33 16,0-3 36-16,4-2 40 0,1 0 44 0</inkml:trace>
  <inkml:trace contextRef="#ctx0" brushRef="#br0" timeOffset="15281.62">24919 15516 77 0,'10'5'115'16,"-1"-3"11"-16,-2 3 5 0,-3-3 1 0,3 1 1 0,0 0 2 0,0 0-4 0,-2-2-2 15,-1 0-9-15,4-1-12 0,-2 3-33 0,2-3-41 0,-1 0-52 0,-1 0-59 16,1-3-29-16,0 3-15 0,0-1-7 0,-3 0-4 0,1-5-1 0,-1 3-2 16,0 0 3-16,1-3 4 0,-2 1 9 0,0-3 12 0,-1 2 18 0</inkml:trace>
  <inkml:trace contextRef="#ctx0" brushRef="#br0" timeOffset="15657.64">25199 15165 25 0,'-1'3'157'16,"-1"-1"41"-16,-1 1 21 0,1-2 16 0,1-1 9 0,1 0 3 0,0 0 3 0,0 0-1 15,0 0 2-15,3-1 2 0,-2-2 4 0,4 0 5 0,-2 1-40 0,2-1-59 16,3-2-37-16,-3 1-29 0,-1 0-10 0,3 0-2 0,-1 1 12 0,0 0 16 16,1 0 16-16,-3 2 16 0,5 0 8 0,-5 1 4 0,4-3 0 0,-2 3 2 0,2 0-3 15,-1 0-3-15,0 0-10 0,1 0-9 0,-1 0-10 0,1 3-13 0,-1-3-18 16,0 1-21-16,-2-1-18 0,1 1-14 0,-1 2-8 0,1-2-4 0,-2 2 0 15,0 1 0-15,-1 0 1 0,0 3 1 0,-3 0 1 0,2 2 2 0,-2 2 1 16,-2 3-2-16,1-2 0 0,-4 5 3 0,0 2 2 0,-3 0 0 0,-1 4-4 16,-3 3-1-16,0 0-6 0,-2 3-7 0,-3 2-3 0,0 0-3 0,-1 3-1 15,-3 2 0-15,0 1-4 0,-1-1-2 0,0-1-1 0,3 2-3 0,-1-1-2 16,-2-1-4-16,4-3 1 0,1 0 2 0,1-3 0 0,0 0 0 0,5-3-2 16,-1-6-3-16,2 1-7 0,2-2-9 0,2-4-6 0,-2-2-6 0,3-3-12 0,0 1-15 15,2-4-16-15,2-1-18 0,-3-1-24 0,3 0-26 0,-1 0-26 0,0-2-22 16,2-3-23-16,-3 0-25 0,2-1-24 0,-4-3-24 0,4-1-20 0,-2-1-16 0,-1-4-8 15,3 0-5-15,-2-3-7 0,-1-3-5 0,3 1 11 0,1-3 21 0,-4 1 23 16,4-3 21-16,-1 2 25 0,-1-3 26 0,2-1 30 0,0 0 31 0,0-1 27 16,0-2 25-16,0-1 21 0</inkml:trace>
  <inkml:trace contextRef="#ctx0" brushRef="#br0" timeOffset="15813.62">24948 15562 11 0,'5'-14'113'0,"-2"5"31"0,3 0 31 16,-3 4 33-16,2 3 27 0,-2 4 28 0,2 3 41 0,0 1 49 0,-1 2 41 16,2 2 37-16,1 3 22 0,-1-1 11 0,2 5-10 0,0 3-21 0,1 2-17 0,1 0-15 15,0 1-13-15,0 2-14 0,2 2-11 0,-3-2-10 0,4 3-27 16,0 1-32-16,-1 1-31 0,2 0-27 0,0 0-23 0,2 0-84 0,0 1-129 0,0 2 0 15,3-4 0-15,-2 0 0 0,4 1 0 0,1-2 0 0,0 0 0 0,4-3 0 16,-1 1 0-16,3 0 0 0,1-3 0 0,1 0-124 0,1-1-318 0,3-2-117 16,-1-2-61-16,2 0-34 0,-1-3-7 0,1 1 3 0,1-3 18 0,1-2 22 0,-2-2 26 15,1-1 29-15,0 0 36 0,-1-2 41 0,3-1 73 0,-3-1 88 0,1 2 103 16</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3:16:35.584"/>
    </inkml:context>
    <inkml:brush xml:id="br0">
      <inkml:brushProperty name="width" value="0.05292" units="cm"/>
      <inkml:brushProperty name="height" value="0.05292" units="cm"/>
      <inkml:brushProperty name="color" value="#FF0000"/>
    </inkml:brush>
  </inkml:definitions>
  <inkml:trace contextRef="#ctx0" brushRef="#br0">18148 2855 51 0,'-9'-13'63'0,"1"-1"-1"16,-1 2 2-16,3-1 0 0,-2 3-1 0,1 2 0 0,-2-2 0 0,4 2 1 16,-1 0-1-16,1-1 0 0,4 2-21 0,-3 0-26 0,3 1-12 0,-1-1-3 15,2 2-3-15,0-1 0 0,2 0-1 0,-1 4-1 0,1-3 0 0,0-2 0 16,1 4 2-16,-2-5-1 0,3 3 0 0,-1 1 2 0,0-3 1 0,0 2 3 0,2-2 3 15,-4 1 4-15,4 0 2 0,-3 0 4 0,1 3 1 0,0-4 3 0,0 3 2 16,-1-2 0-16,1 1 4 0,-1 1-2 0,-1 1 1 0,4 1 1 0,-4-2-1 16,-1 2-2-16,3 0-3 0,-3 2-2 0,0 0-1 0,0 0-3 0,0 0 0 15,0 0 0-15,0 0 1 0,0 0-3 0,0 4-1 0,2 0 1 0,-2-2 2 16,0 1 1-16,0 3 2 0,0-1 2 0,2 3 3 0,-2 2 1 0,1-1 1 16,-1 5 0-16,2 3 2 0,-1 0 2 0,-1 6 0 0,2 0 1 0,1 6 4 0,-1 2 0 15,1 2-1-15,0 4-2 0,3 2 0 0,-3 5-1 0,2 0-3 16,0 5-3-16,2 0-3 0,-1 2-1 0,3 3-2 0,-1 2 1 0,0 0-1 0,5 2-1 15,-5 0-3-15,3 2 0 0,3-4-1 0,-1 1 0 0,2-1-3 0,0-6 1 16,2 1 0-16,1-8 0 0,0-2 2 0,4-4 2 0,-1-6 5 0,4-5 4 16,1-3 6-16,-1-9 3 0,2-2 5 0,3-4 6 0,-3-5 4 0,3-3 5 0,0-5 3 15,3-4 3-15,3-3 5 0,-3-3 1 0,2-4 4 0,0-4 2 0,2-1-2 16,-3-4-3-16,1-4-5 0,3-1-5 0,-2-4-3 0,-2-1-5 0,0-6-3 16,1 1-4-16,-1-3 3 0,-4 2 4 0,0-3 5 0,-4 1 3 0,0-1 4 15,-3 1 0-15,-3 0 4 0,-3 1 3 0,-3 1 3 0,-3-1 6 0,-5 4 2 16,-1-1 8-16,-5 0-1 0,-2 2 2 0,-4-1-6 0,0 1-6 0,-7-2-10 15,0 3-5-15,-4-2-9 0,0 3-7 0,-4-2-8 0,-1 3-8 0,-3 1-5 0,1 0-5 16,-3 3-8-16,0 2-5 0,-3 1-5 0,0 3-3 0,0 2 0 16,0 3-1-16,0 3-1 0,2 1-1 0,-1 4-11 0,1 4-16 0,1 1-20 0,1 3-21 15,-1 3-30-15,4-1-32 0,1 4-30 0,3 1-29 0,0 2-31 0,3 1-28 16,3 3-24-16,4 1-23 0,1 2-8 0,5 3-5 0,1 0 11 0,4-2 18 16,1 2 20-16,3 0 22 0,1-4 30 0,1 2 30 0,1-7 33 0,4 1 30 0,0-3 29 15</inkml:trace>
  <inkml:trace contextRef="#ctx0" brushRef="#br0" timeOffset="452.44">19843 2590 36 0,'4'2'89'0,"1"-2"3"15,-1 0 3-15,3-2 2 0,-2-1 3 0,1-2 2 0,5-2 3 0,-2-2 3 16,4 0 4-16,5-2 3 0,0-2 7 0,3 0-19 0,8-1-30 0,1-1-13 15,5 1-2-15,5-3-2 0,3 1 2 0,6-2 1 0,4 3 1 0,2-4 0 16,3 1 0-16,5 0 1 0,2 2 2 0,0-1-2 0,8 1 0 0,-4 0-6 16,4 1-3-16,1-2-5 0,2 5-3 0,0-3-1 0,0-1-6 0,-1 3 0 0,2 2 1 15,-3-1-3-15,0 2-2 0,-2 0-3 0,-3 2-4 0,1-1-4 0,-6 1-4 16,0 1-2-16,-3 1-3 0,-2 1-1 0,-5 0-4 0,-2 0 0 0,-3-1-1 16,-3 2-2-16,-4 0-5 0,0 0 0 0,-6 0-1 0,-3-1-1 0,-1 2-1 15,-4-3 1-15,-1 3 0 0,-2-2 0 0,-1 3 2 0,-3-2-1 0,-2 0 1 0,-2 3-3 16,-1-3-5-16,-3 1-10 0,-1 0-10 0,-2 1-11 0,-2-1-12 0,-1 1-9 15,-4 0-12-15,1 0-13 0,-4 2-12 0,0 0-17 0,-2-1-17 0,-3-3-22 16,-1 3-22-16,-2-3-8 0,-3 2-2 0,-3 0 6 0,-2-1 12 0,-3-3 9 16,-4 4 12-16,-1-2 10 0,-5-1 11 0,-3-1 12 0,-1 3 13 0,-3-3 16 15</inkml:trace>
  <inkml:trace contextRef="#ctx0" brushRef="#br0" timeOffset="720.55">21765 1900 14 0,'-17'-5'77'0,"2"-1"2"0,1-1 2 0,5 0-1 0,-1 3 4 15,1-4 0-15,2 3 4 0,4 1 1 0,-2 2 2 0,2-2-2 0,3 3 1 16,0 1-21-16,0 0-31 0,2-2-14 0,3 2-6 0,-1 2 4 0,3-2 5 0,2 1 6 15,1 1 5-15,1 0 4 0,4-1 3 0,1 0 3 0,3 1 3 0,2 2 3 16,1-2 0-16,2 1 4 0,3 0 0 0,-1 0 1 0,4-1 0 0,0 4 0 16,2-3-5-16,1 1-2 0,1 0-3 0,0 1-3 0,1-2-1 0,0 3-3 15,3-3 0-15,-4 2 2 0,3 0 1 0,-2-2-1 0,1 3 2 0,-1-4-2 16,3 1-2-16,-7-1-1 0,3 1-3 0,-3-1 0 0,-2 0 1 0,-1 0-2 0,-4-2 2 0,1 1 1 0,-1-1 0 16,-4 2 0-16,1-2-2 0,-4 0 0 15,-1 1 1-15,-2 2 0 0,-1-2 2 0,-2-1-1 0,-3 0-1 0,-2 1 0 0,-1-1-4 16,0 3-2-16,-3-3 0 0,-2 0-2 0,0 0-6 0,-2 1-1 0,-1 2-2 15,-4 1-4-15,1 2-2 0,-6-1-3 0,-1 5-3 0,-6 0-8 0,-2 3-12 16,-6 2-24-16,-1 3-26 0,-5 0-29 0,-5 2-29 0,-2 0-26 0,-2 3-24 0,0-2-29 16,-2 3-28-16,1-1-15 0,3 1-5 0,2-2-3 0,3-1-1 0,5-3 9 15,5-1 9-15,4-3 23 0,3-5 26 0,6 0 26 0,6-8 26 0,6-1 26 16</inkml:trace>
  <inkml:trace contextRef="#ctx0" brushRef="#br0" timeOffset="1285.83">23389 1910 14 0,'-6'-5'134'0,"-2"-4"19"0,-1-1 7 0,2-1 3 0,-1-1 2 16,0 1-1-16,0-3 2 0,3 1-2 0,-1 2-2 0,0-2 2 0,1 3-1 16,0 1 0-16,0 0-44 0,4 3-64 0,-4 2-28 0,4 2-17 0,1 2-7 0,-4 2-5 15,4 2-1-15,-3 1-2 0,2 1 2 0,-1 4 0 0,0 2 1 0,1 3 2 16,-1 3 5-16,1 3 5 0,-3 5 9 0,3 2 5 0,-1 6 5 0,1 2 3 16,1 5 6-16,0 3 2 0,0 5 2 0,0 3 2 0,0 3 0 0,-2 2 2 0,2 5 1 15,-2 2-1-15,0 5-2 0,2 0-4 0,-4 4-6 0,1 3-8 0,2 0-6 16,-3 2-6-16,0 2-2 0,0 2-5 0,-1-1 0 0,2-1 2 0,-1-1 0 15,1-3-2-15,1-3-2 0,2-2 0 0,2-4 0 0,3-4-2 0,0-6 1 16,4-3 2-16,0-3 0 0,4-6 1 0,-1-3 2 0,6-4 2 0,-1-5 2 16,4-3 2-16,1-4 3 0,0 0-1 0,2-6 3 0,3-2 1 0,-1-3 3 15,3-3 2-15,-1-3 4 0,4-2 3 0,-1-2 2 0,1-5 3 0,0-1 2 16,1-4 0-16,0-3 4 0,-1-6 6 0,1 1 2 0,0-6 5 0,2-2 6 0,-3-5 6 16,1-2 7-16,-1-4 3 0,1-2 4 0,0-3 1 0,-2-5 1 0,-2 0-1 15,4-5 0-15,-4-3-6 0,-1-2-2 0,2-3-4 0,-1-2-7 0,-1-1-5 16,1-2-8-16,-4-3-9 0,0-2-8 0,0-1-6 0,-4-1-7 0,1-1-8 15,-1 0-4-15,-5-1-4 0,1 2-1 0,-4-3 0 0,-1 1-1 0,-4 3-3 16,-2-3-1-16,-2 3-2 0,-3 1 1 0,-2-1 2 0,-3 1 1 0,-4 2-1 16,-1 1 3-16,-4 2 3 0,-4 2 1 0,0 2 1 0,-5 0 0 0,-2 3 1 0,-2 2-1 15,-2 4-2-15,-4 3 3 0,-4 0 3 0,-2 9 1 0,-1-2-1 0,-3 5 0 16,-2 3-2-16,-2 6-2 0,-3 1-1 0,2 9-5 0,-5 2-4 0,0 4-21 16,-4 5-28-16,4 7-35 0,-2 3-38 0,1 8-42 0,-3 4-42 0,4 6-36 15,0 6-34-15,1 6-31 0,4 7-30 0,0 9-15 0,2 2-5 0,3 7 2 16,4 2 2-16,3 5 20 0,1 2 28 0,4-1 36 0,5-1 36 0,2-5 40 15,3-4 41-15,5-8 36 0</inkml:trace>
  <inkml:trace contextRef="#ctx0" brushRef="#br0" timeOffset="14640.5">17891 4544 14 0,'-3'1'53'0,"0"-1"5"0,0 1 6 16,-2-1 7-16,2 0 5 0,0 0 7 0,0 0 4 0,-1 0 7 0,0 0 3 0,0 0-2 16,1-1-6-16,0 0-5 0,-3 1-6 0,3-4 6 0,0 2 7 15,-1 1 5-15,1-1 7 0,2 1 7 0,-3-2 7 0,3 3 8 0,1 0 4 0,-2-1 8 16,2 1 3-16,0 0 5 0,0 0 4 0,0 0 0 0,0 0-3 0,0 0-4 16,0 0-5-16,0 0-2 0,0 0-4 0,0 0-3 0,0 0-4 0,0 0 3 15,0 0 6-15,0 0 2 0,0 0-1 0,0 0-1 0,0 0-3 0,0 0-3 16,2-1-1-16,3 1-1 0,-4 0 2 0,6-3-2 0,-1 3-2 0,5 0-4 15,0-4-4-15,5-1-11 0,0-1-15 0,6 2-8 0,0-3-6 0,0 0-4 16,3-1-5-16,2-2-4 0,2 0-5 0,1 0-6 0,0-2-6 0,0 1-10 0,0-1-12 16,0 1-3-16,-2-2 0 0,2 4-4 0,-1-2-3 0,-4 2-5 0,1 0-1 15,-3 1-2-15,-1 1-4 0,-3 3-6 0,0-1-4 0,-4 1-20 0,0 3-23 16,-2-3-32-16,-1 4-37 0,-4 0-39 0,1 0-40 0,-5 0-41 0,2 2-40 0,-3 1-35 16,-3-2-33-16,0 3-34 0,0 1-31 0,-3 0-13 0,0 0-4 0,-3 3 10 15,1-1 21-15,-1 1 34 0,-4 1 41 0,1 0 39 0,-1-4 36 0,-2 2 37 16,-2-3 41-16,-1-2 36 0,0-2 32 0</inkml:trace>
  <inkml:trace contextRef="#ctx0" brushRef="#br0" timeOffset="14888.5">18149 4204 57 0,'0'-3'187'15,"0"3"39"-15,-1-1 29 0,1 1 24 0,-4 0 25 0,-1 0 27 0,2 1 25 16,0-1 23-16,-2 3 13 0,4-3 9 0,-5 2 1 0,3 2-1 0,-2 1-56 0,1 0-78 16,1 3-51-16,-2 2-38 0,1 2-25 0,-1 3-22 0,2 3-24 0,-2 2-24 15,2 7-25-15,-2 1-22 0,2 5-9 0,0-1-4 0,0 5 4 0,1 3 5 16,-1 0 3-16,2 3 2 0,-1 1 2 0,2-2 4 0,2 1-4 0,4 0-4 0,-5-2 3 15,6 1 4-15,-3-1 4 0,4-4 3 0,2 1 0 0,-2-1-3 0,1-4-2 16,4-2-3-16,-4-2-1 0,3-3-2 0,1-3-1 0,0-3-5 0,4-1 2 16,-2-5 4-16,2-2-1 0,1-4-5 0,1 0-2 0,1-3-2 0,-1-3-4 15,3 1-2-15,0-3-3 0,-1-3-1 0,3-2-2 0,-1 1-4 0,-1-3-11 16,-1 0-15-16,1-1-30 0,0-4-34 0,-1 1-47 0,-1-3-50 0,2-1-57 0,-2-2-60 16,0-1-58-16,1 0-54 0,-2-1-36 0,1 0-31 0,1-2-10 0,0 4-5 15,-3-1 7-15,0 0 14 0,1 3 26 0,-1 1 34 0,0 1 44 0,-1 4 50 16,-2 0 55-16,0 3 57 0,0-1 58 0</inkml:trace>
  <inkml:trace contextRef="#ctx0" brushRef="#br0" timeOffset="15015.18">19061 4922 63 0,'13'5'218'0,"3"-1"78"0,-7-1 68 0,1 2 60 0,-3-2 36 16,-2-1 24-16,-1 1 16 0,0-1 12 0,0-1 5 15,-4 3 3-15,0-4 0 0,0 0-1 0,0 0-57 0,-4 3-87 0,3-2-91 16,1-1-93-16,-2 2-97 0,2 0-95 0,0-2-95 0,-1 3-92 0,1 2-96 16,1 0-98-16,2 0-61 0,2 3-41 0,3 3-21 0,-4-1-10 0,3-1-2 0,-1 1 1 15,2-1 11-15,0-4 14 0,2 0 32 0,-2-4 38 0,-2-1 59 16,3-5 67-16,-1-1 82 0</inkml:trace>
  <inkml:trace contextRef="#ctx0" brushRef="#br0" timeOffset="19700.8">22441 6733 37 0,'-12'4'60'0,"-1"1"2"0,1 0 1 0,1 0 2 16,-4-2-1-16,3 3-3 0,-1-2-3 0,-1 1-7 0,1 0-7 0,2 1-22 16,-1-1-29-16,0 3-21 0,0-2-20 0,1 1-6 0,3 2-6 0,-5-2-2 15,4 0-1-15,1-1-2 0,-3 2 1 0,1-2 4 0,1 0 2 0</inkml:trace>
  <inkml:trace contextRef="#ctx0" brushRef="#br0" timeOffset="20906.93">22513 5082 77 0,'6'0'112'16,"-1"0"7"-16,1-2 3 0,-1 1 5 0,0-1 6 0,-4 0 2 16,4 2 5-16,-2-1 6 0,1-2 4 0,-3 0 6 0,5 1 11 0,-3 2-25 15,0 0-37-15,2-3-14 0,0 3-4 0,-2-1 0 0,1 1 3 0,-1 0-1 16,0 0 3-16,1 0 0 0,-2 1 1 0,-1 2 2 0,3-1 6 0,-4 4 1 16,0-3 1-16,0 4 1 0,-4 0 0 0,3 4 8 0,-2 0 10 0,-2 2 10 0,-1 2 8 15,-1 3 9-15,-1-2 8 0,-1 2 4 0,-2 3 5 0,0 0-6 16,-3 0-9-16,-1-1-6 0,1 2-7 0,-2 2-8 0,-1-1-8 0,-1 2-15 0,-2-2-18 15,0 4-16-15,-1-2-14 0,-3 1-17 0,2 1-16 0,-3 1-10 0,3 0-8 16,-2-2-4-16,0 0-1 0,1 2-6 0,2-4-7 0,0-1-15 0,4 0-21 16,1-4-25-16,2-1-23 0,3 0-24 0,1-7-23 0,4 1-25 0,-2-4-26 0,5-2-24 15,2-1-22-15,1-5-14 0,0 0-12 0,4-3-4 0,2 1 1 0,2-4 11 16,2-1 16-16,1 1 22 0,2-5 25 0,0 1 22 0,4-1 23 0,-3-2 27 16,6-2 26-16,-2-1 27 0,-1 1 23 0,2-1 19 0,-1-1 14 0,1 3 12 15,-3-1 9-15,1-1 8 0,0 3 6 0,-3 1 10 0,2 2 5 0,-3 2 9 16,-2 1 8-16,1 0 7 0,-2 5 8 0,0-1 10 0,-1 3 8 0,-3 3 9 0,2-1 4 15,-3 5 5-15,-2 0 5 0,3 3 1 0,-2 2 0 0,-1 1 1 0,-2 2 0 16,1 1-3-16,0 5-4 0,-4-1-5 0,0 1-4 0,1 1-4 0,-2 1-7 16,1 0-5-16,-2 1-4 0,0 1-3 0,1-3-6 0,-2-1-1 0,2 2-1 15,0-5-6-15,0 0-7 0,-1 1-3 0,3-5-3 0,-2 0-4 0,-2-2-3 0,4-1-5 16,-1-1-6-16,2-2-6 0,-1 0-5 0,1-3-15 0,0 1-18 0,0-3-20 16,0 0-23-16,0-3-19 0,1 1-24 0,-1-1-26 0,3-1-30 0,3-4-26 15,-3 0-26-15,2-2-28 0,0-3-29 0,0 0-23 0,1-4-19 0,4-1 0 16,-2-4 9-16,0 1 14 0,2-4 15 0,-2 0 22 0,0-1 21 0,0-2 27 15,2 0 27-15,-2-3 29 0,-4 1 26 0</inkml:trace>
  <inkml:trace contextRef="#ctx0" brushRef="#br0" timeOffset="21422.18">22673 5313 114 0,'6'-8'136'0,"0"1"12"0,-1 1 12 16,0-1 10-16,-4 1 8 0,2 0 3 0,1 3 6 0,-1-2 3 0,0 1 4 16,0 0 6-16,3 0 5 0,1-2-34 0,-3 2-50 0,5-1-25 0,0 1-12 0,-1-2-9 15,1 2-9-15,1-1-5 0,1 0-4 0,-2 0-4 0,-1-1-1 0,3 4-2 16,-3-4-4-16,0 3-1 0,1 1-2 0,-1-2-1 0,-1 4-3 0,-1-2-1 15,3 2-5-15,-2 2-2 0,-1-2-3 0,1 4-3 0,-3-2-1 0,1-1-2 16,1 1 2-16,1 1-1 0,-4 0-1 0,0 1-1 0,-1 1-2 0,1-1 1 16,-1 1-1-16,-1 1 2 0,-1-1-2 0,0 3 0 0,0 1 0 0,-1 0 1 15,-3-2 1-15,3 3-2 0,-3 1-2 0,0 0-2 0,-3 1 0 0,1-1-1 16,0 3-1-16,-1-1 0 0,-1 1-2 0,0 0-1 0,-1 1-1 0,1-1 1 0,-2 0-1 16,1 1 1-16,1 1-2 0,-1-1 1 0,2-1 0 0,-2 0 0 0,1 0 1 15,3-1-1-15,0 1 0 0,1-3 0 0,-1 1 1 0,1-2-1 0,2-1 0 16,-1 1 0-16,3 0 0 0,-2-2 1 0,2 1 0 0,0-2 1 0,0 1 1 0,2-2 3 15,-2 2 1-15,3-4 2 0,0 1 4 0,0 0 4 0,3 0 2 0,-1-1 6 16,1 0 4-16,1-2 2 0,-1 0 0 0,3 0 0 0,1-2 0 0,-2 0 1 16,3 0-3-16,-1-2-1 0,-1 2-3 0,2-4-2 0,-1 4-5 0,-1-4-8 15,4 0-12-15,-4 3-16 0,-1-4-20 0,3 1-19 0,-1-1-18 0,-4 2-24 16,1-2-22-16,0 1-27 0,-4-1-24 0,4 0-22 0,-4-1-19 0,0-1-18 16,-1 2-14-16,-1-1-5 0,3 1-4 0,-3-2 7 0,-1 0 12 0,0 1 14 0,2-1 16 15,-2 2 18-15,0-4 23 0,-2 4 26 0,2-1 28 0,-1-1 25 16,-1 1 27-16,0 1 22 0,1-2 23 0,-3 2 18 0,4 0 19 0,-1 2 12 0,-1-3 11 15,1 4 10-15,1-3 11 0,0 1 9 0,0 1 7 0,1 0 8 0,-1 0 4 0,2 0 2 16,-1 1 0-16,3-1-1 0,-3 0-3 0,3 3-4 0,-3-2-6 0,4 1-4 16,-1 1-4-16,1-2-6 0,0 2-4 0,1 0-6 0,1 0-5 0,0 0-7 15,1 0-5-15,0 2-8 0,0-1-7 0,2 1-5 0,-1 1-5 0,1 0-4 16,1-1-2-16,-3 1-4 0,0 1-4 0,0 1-3 0,-1 0-3 0,1 0-6 16,-1 0-3-16,-1 0-12 0,-3 2-11 0,3-1-12 0,-3 2-13 0,1-3-16 15,-3 4-15-15,-1 0-14 0,-1-1-16 0,-1 0-14 0,-3 4-16 0,-1-2-15 16,0 1-15-16,-1 1-16 0,-1 2-20 0,-2-3 1 0,-2 2 5 0,0 0 12 0,-1-1 12 15,0 1 15-15,-2 0 14 0,2 0 15 0,-3-2 13 0,2 1 15 0,-2-1 19 16</inkml:trace>
  <inkml:trace contextRef="#ctx0" brushRef="#br0" timeOffset="21732.82">22891 5820 35 0,'-10'8'84'0,"2"0"7"0,1 1 8 0,0-4 2 0,4 2 3 0,1-5 1 15,-1 2 1-15,3 0 6 0,0-4 9 0,2 1 6 0,1 2 7 0,0-1-13 16,0 1-22-16,3-1-5 0,1 0-3 0,-1-1 1 0,2 2 3 0,0-3 2 16,3 0 5-16,-1 0 5 0,-1-3 5 0,2 3-5 0,0-3-6 0,2 1-10 15,-4-3-10-15,3 1-8 0,-2 0-9 0,2-2-8 0,-3 1-8 0,2-2-12 16,-1 1-9-16,-2 1-10 0,0-2-14 0,-2 0-14 0,0 0-15 0,-1 2-12 15,0 0-10-15,-2-1-10 0,-2 1-6 0,-1 0-9 0,0 0-6 0,0-2-6 16,-3 2-5-16,2 0-4 0,-3 0 0 0,0 0 0 0,0 2 5 0,0 0 9 0,-4-3 10 0,3 4 8 0,-1 2 11 0,1-3 9 16,-2 3 7-16,3 0 9 0,-4 0 10 15,3 3 6-15,1-3 6 0,0 2 8 0,-1 4 8 0,2-3 6 0,-1 1 2 16,1 1 4-16,1 3 6 0,1-2 5 0,1 2 5 0,-4 2 8 0,4 0 3 0,-1 3 6 16,-1-2 4-16,0 1 5 0,1 2 4 0,-1 0 3 0,1 0 3 15,-3 0 1-15,3 1 5 0,-2 0 0 0,1 0 1 0,-1-1-1 0,0 1-4 0,2-2-3 16,-3 0-4-16,3 0-3 0,-1-1-5 0,0-1-2 0,2 0-7 0,-1-1-4 15,-1-2-6-15,2 0-5 0,0-1-4 0,0-2-4 0,0 1-7 0,0-2-4 16,0 0-4-16,0-3-2 0,2 1-1 0,-2-2-4 0,3 0-3 0,0-2-3 16,1 1-3-16,0-3-10 0,2 0-15 0,1-4-21 0,-3 1-26 0,5-2-24 15,-3-5-25-15,1 1-26 0,2-2-24 0,0-2-29 0,0-1-32 0,-1-2-13 16,0 0-7-16,2-2-1 0,-1 0 0 0,-1-1 9 0,0 2 13 0,0-4 21 16,0 1 23-16,-2 1 25 0,2-1 26 0,-1 4 26 0</inkml:trace>
  <inkml:trace contextRef="#ctx0" brushRef="#br0" timeOffset="21858.75">23199 5608 52 0,'2'3'115'0,"-1"3"13"15,4-2 11-15,-5 1 7 0,-3 3 6 0,1-2 4 0,2 2 4 0,-1-1 3 0,-1 0 3 16,1 3 1-16,-1-1-8 0,0 2-17 0,2-2-30 0,-1 3-39 0,-1-1-21 16,2 1-14-16,0 1-10 0,0-3-6 0,0 1-12 0,0-3-12 0,2 2-16 15,-1-1-17-15,1-1-16 0,0-3-20 0,-1 1-16 0,2-1-19 0,3-1-21 16,-1-2-24-16,-2-2-7 0,4 0-6 0,-1-3-2 0,1-2 0 0,0-4 4 16,0 0 9-16,1-2 11 0,-2-4 12 0,2 0 16 0,0-4 18 0,-2 0 17 15</inkml:trace>
  <inkml:trace contextRef="#ctx0" brushRef="#br0" timeOffset="22155.54">23384 5203 13 0,'0'-10'111'0,"3"3"20"0,-1 1 14 0,-2 3 6 16,0 3 6-16,0 0 7 0,0 0 7 0,3 3 10 0,-3 0 11 15,1 4 12-15,-1 4 10 0,3-2-7 0,-3 5-19 0,4 0-21 0,-1 4-25 0,0-1-11 16,0 2-2-16,2 2 2 0,-2 2 4 0,2 1 4 0,-2 1 4 0,0 1 2 16,0 5-4-16,1-2-1 0,-3 4-9 0,2 0-8 0,-1 3-10 0,0-1-6 15,-2 4-8-15,0-1-9 0,0 0-11 0,0 0-7 0,0-1-10 0,0-1-5 16,0-2-6-16,-2-1 0 0,0-3-1 0,2-2 3 0,0-2 6 0,0 0 3 15,2-6 3-15,0 2 3 0,-2-4 1 0,0 0 2 0,0-2 2 0,0-1 5 16,1-2 2-16,-1 0-3 0,0-4-5 0,0 1-9 0,0-3-11 0,0 0-8 0,0-1-6 16,0-1-5-16,0 0-3 0,0-3 0 0,0-2 2 0,0 4-2 0,0-4 2 0,0 0-3 0,-3 1-2 15,0-1-3-15,0 0-2 0,-1-1 0 0,-1 1-1 16,1-3-7-16,-5 0-8 0,1 0-13 0,-2 1-14 0,-2-3-23 0,0-1-29 0,-2-1-36 16,0-1-39-16,-2-2-45 0,0-3-47 0,-3 0-47 0,2-2-46 0,0-3-46 15,0-2-43-15,-1 0-17 0,3-4-2 0,-2 1 5 0,3-3 11 0,0-1 22 16,2 0 23-16,2-1 34 0,3 1 36 0,2 2 44 0,2 1 45 0,3-2 49 15,2 3 48-15</inkml:trace>
  <inkml:trace contextRef="#ctx0" brushRef="#br0" timeOffset="22403.67">23813 5084 35 0,'-4'2'102'0,"1"1"9"0,0 1 4 0,1 0 3 16,-1-1 1-16,1 0 0 0,2 1 0 0,0 1 0 0,4-2-2 0,-3 3 2 15,1 1 1-15,1 0-23 0,4 3-36 0,-4-2-23 0,2 2-19 0,2 0-8 0,-2 0-4 16,1 2-2-16,-1-4-3 0,0 3 1 0,1-4-1 0,-3 2 1 0,2-1-2 16,-2 1-5-16,0-3-8 0,2-1-7 0,-2 2-9 0,1-2-11 0,-3-2-11 15,5 0-15-15,-3 1-18 0,-3-4-15 0,5 0-12 0,-2 0-7 0,4-4-2 16,-2 3 0-16,1-2 1 0,-2-3 3 0,1 1 7 0,2-3 8 0,-2 0 7 15,-1 0 11-15,4-3 11 0</inkml:trace>
  <inkml:trace contextRef="#ctx0" brushRef="#br0" timeOffset="23264.05">24105 5040 47 0,'8'-3'98'0,"-2"-1"8"0,-1 4 5 0,3-1 6 16,-4 1 6-16,0 0 5 0,-3 0 7 0,3 0 7 0,-4 0 4 0,1 1 9 16,1 3 10-16,-2-1-19 0,1 0-30 0,1 2-12 0,0 0-5 0,-2 2-1 15,-2-1 0-15,0 3 1 0,1-2 0 0,-2 2-1 0,-1 0-3 0,-1 1-3 16,1 1-3-16,-5-1-8 0,0 4-8 0,1 0-8 0,-2-1-11 0,-2-1-7 15,1 5-5-15,-1-3-8 0,-1 1-6 0,-3 0-5 0,4 1-5 0,-6-1-4 0,4 3-3 16,-3-4-4-16,1 3-2 0,0-4-3 0,0 3-1 0,1-3-1 0,2 0 1 16,-1-2 0-16,1-2-2 0,3-1 0 0,1 0 0 0,3-2 1 0,-1-3-3 0,2 1-1 0,4-3-3 0,-1 0-1 0,2-1 1 0,0 0 3 0,0 0-1 31,3 0 0-31,2 0-2 0,0 0 2 0,1-1 1 0,4 0-1 0,-2-1 1 0,1 0 0 16,4-1 1-16,-1 1 1 0,0-3 3 0,3 1 0 0,-2 0 0 0,4-1-1 15,-2-1 1-15,2 1 0 0,-3-1 1 0,4-1 1 0,-2 2 0 0,-1-1-1 16,0-1 0-16,-1 1 0 0,0-1-1 0,-2 1-1 0,0 1 1 0,-1-3 0 15,1 2 0-15,-4 1 0 0,2-2 0 0,-3 0-5 0,2 2-4 0,-5 1-10 16,1-3-8-16,-2 1-10 0,2 0-12 0,-5 1-11 0,1 0-12 0,-1 1-13 0,-1-1-17 16,-2-3-12-16,0 3-11 0,0-1-11 0,-2-1-9 0,-2 2-6 0,2-1-4 15,-4-3 4-15,1 2 3 0,0 1 6 0,-1-1 7 0,0-1 9 0,-1-1 8 16,0 1 10-16,0-2 13 0,0 1 15 0,0-2 9 0,-1 2 14 0,2-2 11 0,-1-1 11 16,1 2 14-16,1 1 14 0,2 0 14 0,-1 0 13 0,2 3 11 0,-1-1 9 15,3 2 7-15,0 0 6 0,1 4 4 0,2-1 7 0,0 2 3 0,0 0 8 16,0 0 5-16,0 3 6 0,2 1 7 0,0 0 5 0,1 3 3 0,-2 1 2 15,4 3 2-15,-2 1 5 0,0 1 7 0,0 0 3 0,1 2 3 0,-3 1 2 16,2 3 0-16,1-1 0 0,-3 0 1 0,2 2-6 0,1 1-5 0,-4-2-10 16,2 1-7-16,0 1-8 0,0-4-10 0,-2 5-6 0,0-3-10 0,0 1-5 0,0-2-7 15,-2 3-6-15,0-3-4 0,2-1-9 0,-2 2-8 0,0-2-5 0,0-2-5 16,2 0-4-16,-3-4-3 0,3 1-3 0,0-1-2 0,0-3-4 0,0-1-3 16,0-4-7-16,0 2-6 0,0-2-10 0,0-3-10 0,0 0-14 0,0 0-12 0,0 0-18 15,0 0-20-15,0-3-17 0,0-1-17 0,0 0-14 0,0-1-11 16,0-4-8-16,0 3-7 0,2-3 2 0,-2 0 0 0,0-2 7 0,0-1 6 0,0 2 11 15,-2 1 13-15,2-1 18 0,-1-1 17 0,-1 1 19 0,0 2 17 0,-1 0 21 16,2 0 15-16,-3 3 17 0,1-1 14 0,0 3 12 0,0-2 7 0,-2 1 5 16,1 4 3-16,0 0 6 0,0 0 3 0,-1 0 4 0,-2 4 8 0,1 1 2 15,-2 0 2-15,2 0-1 0,-2 2 1 0,-3 3-3 0,5 0 0 0,-4 1 0 16,-1 1 1-16,3-1 3 0,-1 3 3 0,1 1 1 0,-3-2 1 0,3 3-1 0,0-1-5 16,1-1-1-16,0 1-4 0,0-2-2 0,3 1-5 0,-1-3-4 0,0 1-1 15,1 0-6-15,0-1-4 0,3-4-4 0,-1 1-4 0,2 0-3 16,0-2-2-16,2-1-4 0,-1-1-2 0,1 2-3 0,2-4-5 0,1 1-7 0,-2-3-7 15,1 2-5-15,0-2-8 0,1 0-2 0,2-2-5 0,0-1-3 0,0-1-5 16,1 0-4-16,0-1-2 0,-1-2-3 0,3 0-2 0,-2-1-1 0,3 1 5 0,-5-2 3 16,0 0 8-16,3 2 4 0,-5 1 5 0,2-2 4 0,-1 2 7 0,-2 1 7 15,1 0 9-15,-3 1 7 0,1 1 8 0,-1 1 9 0,-1 2 5 0,0 0 9 0,0 0 5 0,0 0 4 0,0 0 0 0,0 0 2 16,0 0-1-16,-3 2-1 16,0 4 1-16,0-3-4 0,-1 4-3 0,0 0-2 0,-2 4-4 0,3-1-4 15,-2 4-2-15,1-2-1 0,1 3-4 0,2 0 2 0,-1 1 2 0,0 1 3 16,2 1 3-16,2 0 1 0,0 1 3 0,-2-2 1 0,1 4-1 0,2-2 3 0,1-1 2 15,-1 1 1-15,0 0-2 0,5 0 0 0,-5 0 2 0,2-1-1 0,0 0-3 16,-1 1 1-16,1-2-2 0,3-1 0 0,-2 1 0 0,1-3-1 0,-3 0-2 16,3 1-1-16,0-4-6 0,0 1 0 0,-1 0-2 0,2-2-3 0,1-2-5 15,-2 1-4-15,-1-2-3 0,1-1-4 0,-1-1-5 0,2-1-11 0,-4 0-12 0,3 0-15 16,-2-4-20-16,1 0-18 0,0 0-22 0,-1-4-23 0,1 1-23 0,-1-2-26 16,0 0-29-16,0-4-25 0,2 2-23 0,0-4-9 0,-2 0-3 0,-1-3 5 15,3 2 10-15,0-3 14 0,0 1 16 0,-2-3 20 0,-2 1 23 0,2-3 21 16,-1 0 24-16,2 1 28 0</inkml:trace>
  <inkml:trace contextRef="#ctx0" brushRef="#br0" timeOffset="23513.05">24261 5728 65 0,'0'-6'141'0,"-3"1"26"0,3 1 21 0,-3 3 14 0,-1-1 10 0,0 2 11 15,1 0 7-15,-2 0 8 0,1 0 7 0,-1 2 8 0,0-2-4 0,-3 3-5 16,4 0-33-16,-3 2-41 0,1 0-28 0,-2 0-20 0,-1 3-12 0,-1 0-9 0,0 2-10 16,0 0-6-16,-3 1-7 0,-3 2-6 0,3 1-7 0,-1 0-5 0,-2 1-9 15,1-1-7-15,-1 1-7 0,-2 0-8 0,6-1-6 0,-6 1-9 0,6-2-11 16,-1-2-15-16,0 1-16 0,0-2-13 0,3 0-16 0,0-4-16 0,2 1-16 15,2-2-17-15,-3 0-12 0,4-1-14 0,-2-3-12 0,2-1-11 0,2 0-8 16,2-1-6-16,-4-3 0 0,5-1 0 0,-1-1 7 0,1 0 10 0,0-3 10 16,1 1 12-16,-1-4 16 0,5 1 14 0,-4-2 15 0,2 0 14 0,1-2 10 15,0 1 12-15,0 0 8 0,1-1 10 0,-1 0 7 0,2-1 8 0,1 1 5 16,-3-1 3-16,3 0 5 0,-1-1 3 0,3 0 3 0,0 0 0 0,-3 0-4 16,5 1-4-16,-3-1-8 0,0-1-10 0,1-1-10 0,2 2-11 0,-3-2-21 0,3-1-22 15,0 0-9-15,0-2-5 0,1 2-3 0,0-3-4 0,-1 1-1 0,3 1 1 16,-3-1 3-16,2-1 6 0,1 1 7 0,-1-2 11 0,3 4 11 0</inkml:trace>
  <inkml:trace contextRef="#ctx0" brushRef="#br0" timeOffset="24075.94">24336 5085 11 0,'12'-15'84'0,"-2"2"11"16,-2 2 12-16,-2 0 10 0,3 1 9 0,-4 5 9 0,0-1 7 0,-2 1 9 15,-1-1 8-15,0 2 5 0,-1 1 10 0,1 0-16 0,-2 3-22 0,0 0-14 16,0 0-8-16,0 0-7 0,0 0-6 0,0 0-4 0,-3 3-9 0,1 3-4 0,-3 1-4 0,4-1-6 0,-4 4-2 16,-2 2-8-16,0 0-6 0,0 5-8 0,-1 1-7 15,0 0-2-15,-2 1-7 0,1 1-3 0,0 0-3 0,-2 1-2 0,1-2-2 16,2 1-2-16,-1-3 0 0,3 1-1 0,-1-4-1 0,3 0 2 0,-3-2-1 15,6 0 0-15,-4-2 0 0,5-1-1 0,0 0-1 0,0-4 0 0,5-1 0 16,-4 1 0-16,4-1 0 0,0-3 0 0,1 0 2 0,1-1 1 0,2 0 1 0,-1-1 2 16,2 0 0-16,0-3 1 0,0-1 0 0,1 0 0 0,1-2-1 15,1-1 2-15,1 0-3 0,-1-2 1 0,2-1-1 0,-1 0-3 0,-2 1-4 0,1-2-3 16,0-1-2-16,-1 3 1 0,-1 0 1 0,-3 0 4 0,3 0 4 0,-1 1 6 16,-4 0 6-16,2 1 4 0,-3 2 10 0,2 1 2 0,-3 0 6 0,1 2 8 15,-4-1 6-15,1 3 6 0,-2 1 4 0,0 0 6 0,0 0 6 0,1 0 4 16,-1 3 5-16,2 2 1 0,-2 0 2 0,0 2 1 0,-2 3-6 0,1 1-5 0,1 2-4 15,-3 1-3-15,1 3-6 0,-1 3-4 0,-4 2-4 0,1 1-9 0,0 3-11 16,-1-1-6-16,-1 6-9 0,-1 0-8 0,0 0-9 0,-3 5-7 0,0 0-4 16,1 2-2-16,-2-2-2 0,1 3-2 0,-1-3-2 0,-3 1-2 0,3 0-2 15,-1-4 1-15,5-3 2 0,-3-3-2 0,2-1-3 0,2-2 2 0,0-4 1 0,1-2 2 16,0-2 1-16,2 0-2 0,0-4-1 0,0 2-2 0,4-4 0 0,-3 1-4 16,1-2-6-16,2-1-7 0,1-1-9 0,-5-1-14 0,5-2-15 0,-1 0-22 15,-1-3-25-15,2-1-24 0,0 0-27 0,-1 0-22 0,-3-3-23 0,3-3-23 16,-3 1-25-16,1-3-16 0,2 0-14 0,-3-4-3 0,1 1-1 0,2-4 6 15,-4 0 10-15,2-4 16 0,1-1 19 0,-1 0 21 0,2-2 22 0,-3 3 22 16,3-4 28-16,-1 0 24 0,1 3 26 0,1-2 23 0,0 0 22 0,0 2 17 16,1 0 19-16,2 3 12 0,1 3 14 0,-1-1 14 0,2 4 14 0,2 1 19 0,0 4 22 15,1 1 18-15,0 1 19 0,2 4 16 0,2 1 17 0,-3 3 12 0,5 1 11 16,-1 3 13-16,3 2 14 0,-2 0 20 0,2 3 24 0,-2 1 10 0,3 1 6 16,-1 2-9-16,2 1-11 0,-4 1-9 0,2 0-9 0,-3 1-11 0,0 1-10 15,0-2-13-15,1 3-11 0,-1-2-19 0,0 2-20 0,1-1-26 0,-1-1-31 16,1 3-18-16,-1-1-14 0,1 1-8 0,-2-1-8 0,1 0-11 0,3 1-14 0,-3-1-25 15,2 0-28-15,-2-3-39 0,3 4-46 0,-3-5-49 0,-1-1-49 0,-1 0-54 16,2-1-55-16,-1-1-52 0,1-2-47 0,1 0-20 0,-3-1-10 0,2-1-1 16,1 0 1-16,-2-3 16 0,1-1 23 0,-1-1 35 0,2-1 43 0,-2-4 47 0,0 1 49 15,0-2 55-15,-1-3 56 0</inkml:trace>
  <inkml:trace contextRef="#ctx0" brushRef="#br0" timeOffset="24827.49">25503 5091 15 0,'6'4'144'15,"2"1"29"-15,-5 0 19 0,2-2 11 0,-4 1 12 0,3-3 8 0,-1 1 11 16,-2 0 10-16,1 2 13 0,1-4 15 0,0 5 11 0,2-1 12 0,-1 1-27 16,0 0-46-16,2 4-26 0,-1-3-15 0,1 2-6 0,0-1 2 0,1 1-2 15,-2-2-4-15,-2 3-6 0,2-1-9 0,-1-3-12 0,0 3-14 0,2-2-11 16,-3 0-10-16,2 2-20 0,-2-2-20 0,2 1-29 0,0-1-33 0,-2 2-44 0,1 1-47 15,-1-3-48-15,0 2-52 0,1-2-47 0,-3 0-44 0,2 0-46 0,-1-1-44 16,0 1-21-16,-1-1-8 0,1 2-4 0,0-2 2 0,-1 1 14 0,-1-6 21 16,0 5 30-16,0-5 36 0,0 6 40 0,0-6 43 0,0 0 45 0,0 0 44 15</inkml:trace>
  <inkml:trace contextRef="#ctx0" brushRef="#br0" timeOffset="25015.49">25697 5411 7 0,'0'11'140'0,"-3"1"35"0,2-1 24 0,-4-2 18 0,1 2 12 0,0-1 11 0,0-1 10 16,1 1 7-16,2-2 11 0,-4 0 11 0,4 2 23 0,-1 1 27 0,1 0-6 15,1 2-25-15,-4 1-19 0,4 4-16 0,-1-2-10 0,1 5-9 0,-2-3-1 16,0 3 2-16,-1 1-2 0,0 0-8 0,0-1-9 0,0 1-11 0,-2 2-22 0,2-2-29 16,-2 1-32-16,4 0-34 0,-3 2-25 0,3-2-19 0,-2 0-13 0,3 2-10 15,-4 0-13-15,4 0-14 0,0 0-12 0,0-2-11 0,0 1-17 0,4-2-19 16,-4 0-33-16,1-3-38 0,2 1-42 0,-1-3-45 0,1 0-51 0,-1-2-54 0,1-3-59 16,0-1-63-16,2 0-27 0,-1-2-12 0,1 0 1 0,2-3 5 15,-2-3 17-15,4 1 16 0,-1-3 32 0,0-4 39 0,1 1 44 0,4-3 43 0,-4-3 53 16,5-2 56-16</inkml:trace>
  <inkml:trace contextRef="#ctx0" brushRef="#br0" timeOffset="25471.18">26630 5383 58 0,'1'-3'129'0,"-1"3"25"0,-1-2 25 0,-1-1 18 16,2 0 20-16,-1 1 14 0,1 2 14 0,-2-1 8 0,-1-3 9 0,3 4 5 15,0-2 7-15,0 2-22 0,0 0-34 0,0 0-29 0,0 0-25 0,3-2-16 16,0 1-11-16,-1 0-4 0,3-2 2 0,-2 3 6 0,2-2 8 0,0-1 6 16,4 1 0-16,-1-2-2 0,0 0-4 0,1 1-1 0,4-2-1 0,0 2 1 15,1-2-6-15,-2 2-5 0,4-2-11 0,-2 1-17 0,4 1-19 0,-1 0-20 0,0-1-22 16,1 1-14-16,1-2-8 0,-3 2-5 0,3-1-3 0,-2 0-4 0,1 1-7 0,-1-2-8 15,-3 2-9-15,2 0-22 0,-2-1-27 0,2 1-34 0,-2 1-35 0,0-3-33 16,-1 1-32-16,-2-1-33 0,2 0-38 0,-2 0-32 0,1 0-32 0,-4-2-27 16,2 2-25-16,0-1-18 0,-3-2-12 0,0 3 9 0,-1-1 23 0,0 1 30 15,-2-2 35-15,2 1 33 0,-3-1 30 0,-2 0 38 0,3-1 34 0,-4-2 33 16,0 2 32-16</inkml:trace>
  <inkml:trace contextRef="#ctx0" brushRef="#br0" timeOffset="25720.86">27146 5053 8 0,'-2'-5'102'0,"0"0"23"0,-1 0 20 0,2 0 18 15,-3 4 19-15,3-1 15 0,1 2 13 0,0 0 12 0,-2 0 11 0,2 0 10 16,-3 0 11-16,0 2-8 0,1-2-15 0,-1 3-13 0,1 2-10 0,-4 1 5 15,3 1 9-15,-2 3 10 0,2 2 2 0,-3 2 3 0,-1 0-1 0,-2 4-3 16,3 2-4-16,-2 4-4 0,0-1-6 0,-1 3-4 0,0-2-8 0,-2 4-12 16,1 1-14-16,-2 3-23 0,3 0-31 0,-4 2-23 0,2 2-22 0,-1 0-17 0,-1 1-10 15,0 1-8-15,-3 0-10 0,3 1-6 0,0 2-6 0,0-2-4 0,-3-1-5 16,5 1-4-16,0-5-2 0,-2 0-3 0,4 0-4 0,1-5-1 0,2-1 0 16,1-2-1-16,3-3 1 0,2 0 0 0,2-3 2 0,3 0 1 0,1-3 3 0,0-1 1 15,4 0 3-15,-1-1 0 0,5-4 0 0,-1 2 4 0,3-3 1 0,-2-2 4 16,3 1 0-16,-1-3 0 0,3 0-4 0,2-1 1 0,0-3 0 0,0-2-3 0,0 0-4 0,1-2-7 0,2-3-7 15,0-1-13-15,-1 0-13 0,0 0-20 16,0-5-27-16,1 1-41 0,-1-3-50 0,0 2-55 0,-1-7-58 0,0 2-63 16,-2-4-65-16,0 0-44 0,0 0-37 0,-2-2-11 0,2 0-2 0,-3 2 7 0,-1-3 9 15,0 4 19-15,-2 0 24 0,0 0 40 0,-1 5 50 0,-2-1 55 0,-2 1 58 16,0 2 64-16</inkml:trace>
  <inkml:trace contextRef="#ctx0" brushRef="#br0" timeOffset="25858.86">27673 5743 78 0,'3'7'196'0,"-1"-2"64"0,-2 0 57 0,0 0 47 0,0-1 43 16,0 1 19-16,0-5 9 0,0 3 2 0,0-3-1 0,0 1-8 0,0-1-10 16,-2 4-49-16,2-4-64 0,0 3-92 0,0-1-104 0,0 3-92 0,-3-1-88 15,3 1-82-15,-1-1-78 0,-4 3-58 0,4 0-48 0,-1-1-38 0,1 3-33 0,-1 0-8 16,0 1 2-16,1 0 21 0,1 0 27 0,0 1 28 0,0-4 32 0,0 3 29 16,0-1 31-16,1-1 35 0,1-1 37 0,0 0 39 0</inkml:trace>
  <inkml:trace contextRef="#ctx0" brushRef="#br0" timeOffset="59067.9">20233 9942 24 0,'-2'14'62'0,"-1"4"6"0,0-5 6 0,0 0 5 0,-2-1 2 0,0-1 4 15,2 0 5-15,0-3 2 0,-2 0 3 0,4 0-1 0,-4 1-5 0,3-2-11 16,-1 1-17-16,0-4-5 0,2 3-2 0,-1 0-1 0,2-2-3 0,0 0 1 15,0 1 0-15,0-2-1 0,2 3 0 0,-1-2-3 0,4 0-1 0,-4 1-2 16,2-1-2-16,1 2-1 0,-3 0-5 0,4-3-2 0,-2 4-2 0,0-2-4 16,2-1-3-16,0 2-3 0,-4-1-3 0,2-1-2 0,1 0-2 0,-1 0 1 0,-2 0 0 15,3 0 0-15,-3 0 2 0,3 1 1 0,-4-5 4 0,1 3 1 0,1-2 1 0,-1 2 1 16,2-3 1-16,-1-1 1 0,-2 0 0 0,0 0-1 0,0 0-2 16,0 0 0-16,0 0-3 0,0 0-3 0,0 0-3 0,0 0-4 0,0 0-3 0,0 0-2 15,0 0 0-15,0 0-3 0,0 0-1 0,0 0 0 0,0 0-1 0,0 0-1 16,0 0-2-16,0 0-4 0,0 0-9 0,-2-1-8 0,2-3-11 0,-3 2-8 15,0-3-7-15,2-1-10 0,-4 1-11 0,1-1-12 0,1-2-11 0,2 2-18 16,-3-2-18-16,1-1-18 0,2 0-17 0,-4-2-4 0,2 3 4 0,1-3 8 16,-1 1 8-16,0 0 10 0,-2-1 7 0,0 0 9 0,1 1 11 0,-4-2 10 15,2 2 13-15</inkml:trace>
  <inkml:trace contextRef="#ctx0" brushRef="#br0" timeOffset="59420.46">20019 9700 67 0,'4'-6'110'0,"-3"-2"11"0,1 0 5 0,0-1 4 16,-1 2 2-16,1 0 3 0,-1 2 2 0,4-1 2 0,-4 0 4 0,1-1 1 0,1 2 3 15,0-1-23-15,2 2-36 0,0-1-15 0,-2 1-6 0,5 0 3 0,-4 1 5 16,1 1 8-16,2 2 7 0,-1 0 8 0,2 0 11 0,-4 2 7 0,1 0 6 16,2 2 5-16,-1-2 5 0,3 1 3 0,-2 4 2 0,-1-2 1 0,2 2 0 15,1 0-2-15,-1 0-4 0,0 1-2 0,0-2-1 0,3 3-7 0,-3-1-10 0,0 0-8 16,3 0-8-16,-1 1-7 0,-2 0-6 0,1-1-9 0,0 0-11 0,-1 0-8 16,1 1-12-16,0-1-15 0,0 0-16 0,-1 0-29 0,0-1-33 0,1 1-34 15,0-2-29-15,-3 0-35 0,0-1-35 0,0 1-34 0,-1-2-28 0,0 1-32 16,0 0-31-16,0-2-22 0,-4 2-15 0,2 1-3 0,-1-2 5 0,-2 1 18 15,0 2 25-15,0-1 28 0,-2 2 27 0,-1-2 33 0,0 2 36 0,-2-3 31 16,0 4 30-16</inkml:trace>
  <inkml:trace contextRef="#ctx0" brushRef="#br0" timeOffset="59626.46">20271 9992 89 0,'-5'8'129'0,"3"-3"18"0,-1 2 15 0,0-3 9 0,1 2 11 16,1-1 2-16,-1-1 6 0,1-1 1 0,1-1 7 0,0 2 6 0,0 1 9 0,1-1-24 16,1 1-36-16,-1 1-20 0,3 2-8 0,-3-2-5 0,1 5 1 0,-1-3 5 15,1 3 9-15,0-1 18 0,-1 0 28 0,3 1 19 0,-3 1 18 0,2 3 7 16,-1-3 3-16,1 3-3 0,-2-1-3 0,2 3-7 0,-1 2-6 0,0-1-11 15,-1 3-12-15,1-1-15 0,-2 2-12 0,2 1-22 0,-2 0-27 0,0 1-21 16,0 2-20-16,0-2-11 0,0-1-9 0,-2 2-6 0,2-2-5 0,-2-1-3 16,1-1-8-16,-1 1 0 0,2-2-4 0,0 1-2 0,0-3-4 0,0 2-4 15,-2-2-4-15,2 0-5 0,0 1-3 0,0-3-10 0,2 3-10 0,-2-3-23 0,0 0-26 16,3 0-43-16,-1 1-50 0,0-3-60 0,1 0-64 0,0 0-70 0,0-1-74 16,5-1-31-16,-2-2-15 0,1 1-7 0,1-1-1 0,0-2 4 0,1 1 9 15,-1-4 21-15,1 0 25 0,1-1 44 0,-4-4 49 0,2 0 60 0,0-4 66 0</inkml:trace>
  <inkml:trace contextRef="#ctx0" brushRef="#br0" timeOffset="61036.08">20163 10833 2 0,'3'0'124'0,"2"-1"17"0,-2-1 9 0,-3 2 8 0,0 0 6 16,0-2 5-16,0 2 3 0,-3-4 4 0,3 3-1 0,-1 0 2 0,1 1-1 16,-4-2 1-16,4 2-41 0,0 0-55 0,-1 2-30 0,-1-1-15 0,2 4-7 15,-1-1-5-15,1 1-5 0,-2 3-1 0,0 1-1 0,2 2 2 0,-2 1 4 16,0 3 2-16,0 0 2 0,-1 2 3 0,2 1 4 0,-3-1 0 0,0 2 1 0,0-1 2 16,3 3 1-16,-1-2-1 0,0-4 3 0,1 3 3 0,1-2-1 15,-2-1-1-15,2 0-2 0,0 0 1 0,2-1-3 0,-1-3 1 0,3 2 0 0,-3-1-4 16,4-1 0-16,0 0 0 0,0 0-1 0,4-2-3 0,1 1-4 0,-1-2-3 15,4 0-3-15,-1 1-1 0,4-2 2 0,-2-1 0 0,2 1-2 0,0-1-1 16,4 1 3-16,-2-2 4 0,4 1 2 0,2-1 2 0,-1-3 3 0,1 3 6 0,3-1 4 16,0 0 5-16,3-1 6 0,0-1 5 0,2 2 10 0,1-2 7 0,0 1 14 15,2 1 10-15,3-3 14 0,-2 3 12 0,5-1 4 0,-1-2 6 0,6 1-4 16,-3 0-1-16,4 1-1 0,0 0 2 0,2-1-2 0,3 1-6 0,-1 1-5 16,1-1-7-16,3 2-12 0,-2 1-10 0,2-2-11 0,0 3-9 0,1-3-7 15,1 1-7-15,-2-1-1 0,2 3 1 0,-2-4-5 0,2 2-7 0,-2-3-5 0,1 1-3 16,-4-1-1-16,0-1-2 0,2-1-4 0,-5 2-4 0,2 0-4 0,-4-2-4 15,2-2-2-15,-2 2 0 0,-2-2-2 0,-1 2-1 0,0-3-1 0,-1 1 1 16,0-1-1-16,-2-2-1 0,-1 2-2 0,0-4-1 0,-2 2-1 0,-1-1 2 0,-1-3-1 16,-1 2-3-16,-2-1-3 0,2 0 0 0,-4 1-2 0,-3 0 0 0,2 0-1 15,-3 1 2-15,-2 1-2 0,0 0 0 0,-2-2-1 0,0 2 2 0,-3 2-2 16,2-1 0-16,-2 0-1 0,-2 0 4 0,1 3 0 0,-4-3 2 0,0 1-1 16,0 3 0-16,-1-2 0 0,-5 2 2 0,3 0 0 0,-2 0 0 0,-2-1-1 15,-1 1-1-15,-1 0 1 0,1 1 1 0,-2 1 0 0,0-2-2 0,0 3 1 16,-2-3 0-16,1 2-1 0,-1 0 1 0,-2-1 1 0,3 3-1 0,0-3 1 15,-2 2 3-15,1-3 2 0,-2 0 4 0,3 0 1 0,-4 0 2 0,3 0 1 0,0 0 3 16,0 0 2-16,0 0 3 0,-1 0 2 0,1 0 4 0,-3 0 1 0,3-3 5 16,-1 2 0-16,-2 1 0 0,1-1-1 0,-1 1 0 0,3-3-2 0,-3 2 1 0,4-3-1 15,-4-1-3-15,1 2-6 0,1-5-7 0,-1 1-11 0,-1-3-7 0,0 0-11 16,0-3-13-16,-1-1-14 0,-1 0-14 0,2 0-26 0,-1-3-28 0,-3 2-41 16,1 2-47-16,-3-2-45 0,1 2-46 0,2-3-46 0,-3 3-45 0,-1 0-45 15,3 0-44-15,-2 0-16 0,-1-1 1 0,2 1 5 0,1 1 12 0,-1-2 22 16,0 2 28-16,1-1 39 0,-1 2 47 0,2-1 44 0,-1 1 46 0,1-1 49 15,-2 1 51-15</inkml:trace>
  <inkml:trace contextRef="#ctx0" brushRef="#br0" timeOffset="61312.27">23413 10808 47 0,'-2'2'115'0,"0"0"21"0,2-2 16 0,-1 1 10 15,1 3 13-15,0-4 5 0,0 1 6 0,0 3 6 0,0-4 2 0,0 5 6 0,0-2 1 16,0 0-20-16,0 2-33 0,1 0-21 0,-1 1-17 0,2 0-11 0,0 3-9 16,-1-1-6-16,2 2-3 0,-1 1-1 0,2 1-1 0,-1 2 2 0,-1 1-4 15,1-1-1-15,-1 1-2 0,1 2-4 0,-1-1-7 0,-1 0-6 0,3 3-8 16,-4-3-10-16,1 2-11 0,1 0-13 0,-1 1-17 0,1-1-29 0,-2 1-33 0,0-1-43 15,0 0-45-15,-2 1-44 0,2-1-43 0,0-1-21 0,-1 0-7 0,-1 1-4 16,-1-3-4-16,0-1 1 0,0-1 5 0,-1-1 7 0,-1 0 10 0,1-3 22 16,-1-4 28-16,1 1 39 0,-1-4 42 0</inkml:trace>
  <inkml:trace contextRef="#ctx0" brushRef="#br0" timeOffset="61936.07">22339 9780 70 0,'3'1'138'0,"3"2"19"0,-3-3 16 0,1 0 9 0,-3 0 7 16,2 0 6-16,1-3 1 0,-3 2 3 0,3-2 3 0,-3-1 3 0,5 3-5 15,0-2-10-15,-1-2-33 0,3 1-43 0,5-1-26 0,-4 0-14 0,4 1-11 16,1 0-10-16,1-3-5 0,2 4-2 0,0-2-3 0,2 1-4 0,0 0-1 16,-1 0-6-16,0-1-4 0,0 1-2 0,1-1-5 0,0 3-7 0,-3-2-4 15,2-1-3-15,-1 3-3 0,-2-3-2 0,0 4-3 0,0-3-5 0,-4 3-7 0,2-3-8 16,0 2-12-16,-4 0-16 0,-1 2-18 0,0-2-16 0,-2 0-18 0,-1 0-15 15,0 1-17-15,-2-3-18 0,0 1-21 0,-1-2-23 0,1 1-15 0,-3-2-13 0,0 1 2 16,0-1 5-16,-5-3 14 0,2 0 14 0,0 1 15 0,-2-2 19 16,0 0 16-16,-1 1 18 0,-2-3 15 0,4 1 19 0</inkml:trace>
  <inkml:trace contextRef="#ctx0" brushRef="#br0" timeOffset="62408.22">22733 9470 33 0,'0'-5'98'0,"0"3"10"0,0 2 4 0,0 0 10 0,0 0 8 0,0 0 7 16,0 0 11-16,0 0 6 0,-4 2 8 0,1 0 11 0,2 1 10 0,1 0-12 15,-2 0-26-15,0 4-11 0,-1 0-8 0,0 2-2 0,-1 1 1 0,-1-1 1 16,2 3-4-16,-4 1-2 0,1 0-5 0,-1 5-4 0,-2-2-1 0,0 2-9 15,-1 0-5-15,-1 2-8 0,2 3-7 0,-3-1-5 0,2 2-6 0,-2-1-3 0,0 3-5 16,2-2-5-16,1 1 0 0,-1 1-4 0,1-3-2 0,1 0-3 16,1-1-4-16,3-1-4 0,-4-2-1 0,6-1-3 0,-1-2-6 0,2 0-6 0,1-1-5 15,1-4-3-15,-1 1-4 0,3 0-3 0,-1-2-3 0,4 0-2 0,-1-3-1 0,0 2-1 16,1-1 0-16,1-3-1 0,0 3-2 0,1-3 3 0,0 0 2 0,2 0 3 16,0-4 0-16,2 3 0 0,-1-3-1 0,3 1 0 0,-1-2-2 0,2 0 1 15,0 0 0-15,0-3-1 0,1 1 0 0,2-1-2 0,-4-1 1 0,3-1-2 16,-2 1-2-16,0 0-1 0,-2 1 1 0,1-3 0 0,-3 4 1 0,2-4 0 15,-4 3 1-15,1-2-2 0,-2 1-3 0,0 1-4 0,0 0-4 0,-4-1-7 16,0 1-6-16,0 1-4 0,-4 1-2 0,0 1-6 0,0 0-9 0,0 0-8 16,0 0-11-16,-4 1-15 0,0 1-16 0,-4 1-18 0,2 1-21 0,-5 1-18 15,-2 0-16-15,-1 1-12 0,-2 2-12 0,-1 3-11 0,-2-2-12 0,-3 4-10 0,-2 1-10 16,1 3 0-16,-3-1 3 0,-1 2 9 0,0 5 15 0,1-1 27 0,-3-1 35 16,2 5 36-16,0-2 36 0,1-1 35 0,2 2 30 0,-2-2 30 0,4 1 30 15,0-3 30-15,3 2 29 0,0-5 23 0,3-2 19 0,2-1 14 0,5-1 8 16,-4-2-2-16,7-2-9 0,1-2-13 0,2-2-13 0,1-1-12 0,4 0-9 0,3 0-6 15,-1-1-3-15,6 1-1 0,-1-1 0 0,2 0 1 0,5 0 0 0,0-3 7 16,4 4 9-16,1-3 12 0,0 0 10 0,4-1 15 0,0-1 17 0,4 0 9 16,1-1 8-16,0-1-2 0,1-1-7 0,3-2-8 0,-3-3-12 0,4 4-12 15,-2-3-11-15,2 1-15 0,-2 0-19 0,2-2-13 0,-4-1-14 0,-2 1-17 0,1 0-17 0,0 0-16 0,-1-3-15 0,-1 3-16 0,-3-3-19 16,1 2-25-16,-3 0-29 16,-4 0-24-16,3-1-29 0,-4 2-18 0,-2-1-19 0,-1-1-25 0,-2 2-27 15,-2-1-30-15,-2-1-33 0,0 0-29 0,-3 3-30 0,-3-6-17 0,0 4-17 16,1-1 10-16,-6 0 21 0,0 0 25 0,-2 2 22 0,-1-3 20 0,-2 1 21 0,-1 0 24 15,-4-1 26-15,1-1 29 0,-5 2 32 0,2-4 33 0</inkml:trace>
  <inkml:trace contextRef="#ctx0" brushRef="#br0" timeOffset="62590.14">22923 10016 95 0,'-4'-3'145'0,"4"3"23"0,0 0 19 0,0 3 18 16,2 3 16-16,0 0 12 0,2 5 11 0,1-1 12 0,-1 4 12 0,4 0 12 16,-1 2 10-16,2 5-18 0,-1 0-34 0,0 2-17 0,0 4-5 0,4 1-3 15,-3 4 5-15,-1 0-3 0,1 0-2 0,-3 2-2 0,1 2-1 0,-3-2-4 0,1 2-5 16,-2-2-8-16,1-1-6 0,-2 3-13 0,2-1-14 0,-4 0-20 0,1-2-23 15,-1 1-24-15,3 1-28 0,-3-2-23 0,2 0-26 0,0-1-42 0,-1 1-48 16,1-1-47-16,1 0-47 0,0-4-40 0,0 1-41 0,1-5-40 0,0 1-41 0,-1-3-42 16,2-2-43-16,1-4-23 0,1-2-17 0,-1-5 2 0,3 0 7 0,-1-5 28 15,1-4 39-15,1-6 38 0,0-1 40 0,1-2 37 0,1-6 36 0,1-2 41 16,0-3 40-16</inkml:trace>
  <inkml:trace contextRef="#ctx0" brushRef="#br0" timeOffset="62721.11">23651 10725 119 0,'16'8'259'0,"-2"1"68"0,-3 2 53 15,-1 2 45-15,-6-2 22 0,1 1 13 0,-3-1 3 0,-1 2 3 0,-1 2 0 16,-1-2-2-16,-1 0-7 0,2-3-10 0,-1 0-102 0,-3 1-143 0,4 1-122 0,-1-1-111 16,-1 1-100-16,-1 0-96 0,-1-1-86 0,0 1-85 0,1 0-39 0,-2-1-16 15,1 1-6-15,-3-1-5 0,0 3 8 0,-3-4 7 0,0 1 30 0,-2-4 36 16,1 1 42-16,-1-3 44 0,-1 2 49 0,0-3 52 0</inkml:trace>
  <inkml:trace contextRef="#ctx0" brushRef="#br0" timeOffset="64778.69">7241 12470 11 0,'-35'-5'55'0,"-1"1"-8"0,1-4-10 0,2 2-12 16,-2-1-14-16,6-1-7 0,-1 1-1 0,0-2-2 0,5 2 0 0,0-1-3 15,3 3-2-15,3-1-21 0,1-1-27 0,2 4-8 0</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3:18:57.192"/>
    </inkml:context>
    <inkml:brush xml:id="br0">
      <inkml:brushProperty name="width" value="0.05292" units="cm"/>
      <inkml:brushProperty name="height" value="0.05292" units="cm"/>
      <inkml:brushProperty name="color" value="#FF0000"/>
    </inkml:brush>
  </inkml:definitions>
  <inkml:trace contextRef="#ctx0" brushRef="#br0">8503 11643 63 0,'-12'-13'70'16,"0"1"-1"-16,-2 3 0 0,-2-1-1 0,0 2 1 0,-1 2-2 0,-1 1-3 15,1 1-5-15,-1 2-1 0,1 2-4 0,-2 4-22 0,5 1-29 0,-2 3-16 16,2 0-10-16,1 2-3 0,-1 1-2 0,1 4-2 0,-1 1 0 0,1 2-2 16,1 1 0-16,-1 1 2 0,0 2 5 0,-1 1 2 0,1 1 3 0,0 0 2 15,1 2 5-15,-2-1 2 0,1 2 1 0,1-1 3 0,-2 1 5 0,2 0 2 16,0 1 5-16,1 0 1 0,1 0 0 0,-2 0 0 0,4 3 0 0,0-2 1 0,1 0 0 16,-2 2 0-16,4-4 1 0,2 2-1 0,-2-1 0 0,4 0-2 0,-1-1-2 15,2 0-1-15,0-2-1 0,2 2 0 0,1-4-2 0,0 1 1 0,2-4-1 16,1 3-1-16,0-2-2 0,2 0-3 0,0-1-2 0,2-1-2 0,-1 1-2 0,2-1-1 15,-1-1-3-15,1 0 0 0,0-2 5 0,0-1 0 0,2 1-2 16,-2-3-2-16,1-1-1 0,-2-2 3 0,1-1 3 0,1-1 1 0,1-2 2 0,-3-1 1 16,2-4 2-16,-2 2 2 0,2-3 2 0,-2 0 0 0,1 0-1 0,0 0 3 15,-1-4 2-15,-1 1 2 0,2 1 1 0,-1-1 0 0,-1 0-1 0,-1-1-8 16,1 0-9-16,1 0-8 0,-2 0-2 0,1-1-1 0,-1 1-2 0,2 1-1 16,-2-3-2-16,1 1-1 0,-1 0 0 0,0-1 0 0</inkml:trace>
  <inkml:trace contextRef="#ctx0" brushRef="#br0" timeOffset="662.2">10348 12229 69 0,'3'-14'71'0,"0"1"3"15,-3 2 1-15,0-5 3 0,0 5 4 0,-3-4 3 0,0 1 2 0,-2 2 4 0,0 1 6 16,0 1 3-16,-2-1-16 0,-1 2-27 0,0 1-13 0,-3 1-1 0,1-2-2 16,-1 4 3-16,-1 0 0 0,-1 0 3 0,-3 0 1 0,2 2-4 0,-3 0 0 15,-1 1-4-15,1 1-2 0,-1 1-4 0,-1 0-1 0,1 0-2 0,0 0-2 16,1 1 0-16,1 1-5 0,0 1-2 0,0 0-4 0,2 2-5 0,0 0-2 16,1-1-2-16,2 2 0 0,1 1 0 0,0-1-2 0,2 2-2 0,1 0-1 15,2 2-1-15,-1-2-2 0,0 1 0 0,3 0 0 0,-2 3-1 0,3-2 1 0,-1 1-1 16,0 0 1-16,0 0 0 0,-1 2 0 0,1-1-1 0,-1 0 1 0,2-1 0 15,-2 1 0-15,0-1 1 0,1 1 0 0,0 2 1 0,-2-3 0 0,2 3 3 16,-3-2 4-16,3 2 3 0,-2-3 4 0,2 2 1 0,-2 1 6 0,0-1 4 0,2 0 4 16,-3-2 5-16,3 3 4 0,-2-1 4 0,2-1 4 0,-1 1 1 0,-2-1 1 15,3-1 2-15,-2 1-2 0,2-1-2 0,-1-2-3 0,2 0-2 0,-1-3-3 16,1-1-5-16,2 3-4 0,-2-6-4 0,2 1-4 0,0-3-3 0,0 0-2 16,0 0-2-16,0 0 0 0,0 0-2 0,0 0-1 0,0 0-1 0,0 0-1 15,0 0 0-15,0 0 1 0,0 0-1 0,0 0 0 0,0 0 0 0,0 0 0 16,0 0-3-16,0 0 0 0,0 0-2 0,0 0-1 0,0 0 0 0,0 0 0 15,0 0-1-15,0 0-1 0,2 0 1 0,1 0-3 0,1 0 1 0,-1 3-1 0,1-3-1 16,1 0-1-16,-2 1 3 0,3-1 0 0,-1 2-1 0,0-2 1 0,0 2-2 16,2-1-1-16,-3 0 1 0,1-1 0 0,-1 3 1 0,1-2-1 0,-2 0-1 15,2 2 1-15,-2-2 0 0,0 0-2 0,0 1-1 0,-1 0-1 0,1 0-1 0,0 0-7 16,-1-1-13-16,-2 0-14 0,2 1-16 0,-1 2-20 0,-1-3-19 0,0 3-21 16,0 1-25-16,0-5-28 0,0 6-29 0,0 1-11 0,0 1-6 0,0 3-2 15,0-3 0-15,-1 2 6 0,-3 0 12 0,1 0 15 0,-3-2 17 0,-2 2 19 16,-3-3 19-16,0 1 23 0</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8-17T00:45:08.107"/>
    </inkml:context>
    <inkml:brush xml:id="br0">
      <inkml:brushProperty name="width" value="0.05292" units="cm"/>
      <inkml:brushProperty name="height" value="0.05292" units="cm"/>
      <inkml:brushProperty name="color" value="#FF0000"/>
    </inkml:brush>
  </inkml:definitions>
  <inkml:trace contextRef="#ctx0" brushRef="#br0">20108 1429 0,'-26'40'62,"-27"198"-46,40-199-16,-1-12 0,14-14 0,0 13 0,-13 41 16,-132 766-1,145-793-15,-13-14 0,-1 80 0,14-93 0,-92 1032 32,118-555-17,-13-450-15,93 290 16,265 239 15,-133-410-15,-212-146-16,27 0 0,-40 1 0,1-14 0,12 13 0,464-93 31,-464 54-31,27 13 0,-40-1 0,14 1 0,12-26 0,-12 25 0,528-488 16,-541 462-1,12-26-15,106-847 16,-132 794-1,0 79-15,-158-886 16,144 900-16,14-1 0,-13 1 16,-265-583-1,265 583-15,0 13 0,0-1 0,-1 1 0,1 0 16,13 0-16,-278-292 16,252 292-16,13 0 0,-1 13 0,14-13 15,-13-1-15,0 1 0,0 13 0,-106-66 16,105 66-16,1 0 0,13-13 0,-106 13 15,93 0-15,-106 0 16,-26 53 0,131-53-16,1 13 0,0-13 0,-252 79 15,239-65 1,13-1-16,-1-13 16,14 13-1</inkml:trace>
  <inkml:trace contextRef="#ctx0" brushRef="#br0" timeOffset="1198.96">25982 1535 0,'-13'79'47,"13"172"-31,0-237-16,0 25 0,0 742 31,0-715-31,0-13 0,0-13 0,0-14 0,0 27 0,0 0 0,0-40 0,0 53 0,40 609 31,132-27-15,-172-621-1,13-14-15,-13 0 0,172 159 16,-159-172-16,0 0 16,212-40-1,-212 27 1,27-13-16,-27 26 0,0-14 0,1 14 0,237-224 16,-251 210-16,13 1 0,1 0 0,-1 0 15,0-1-15,0 1 0,0 0 0,252-291 16,-146 66-1,0-305 17,-119 530-32,0 0 0,0-252 15,-79-92 1,66 330-16,-1 1 0,1 0 0,13-1 0,-370-674 31,171 410-15,186 278-16,0-1 0,13 1 0,-13 0 0,-1 0 0,-12-27 0,-199-211 31,93 171-15,118 67-16,1 13 0,0 0 0,0-13 0,-186-14 31,107 94-15,78-54-16,1 0 0,-53 66 15,66-65-15,-13-1 0,-67 132 31,67-105-15,13-27-16,-13 14 16,13 12-1,0-25 1,0-1-16</inkml:trace>
  <inkml:trace contextRef="#ctx0" brushRef="#br0" timeOffset="11974.55">20532 2196 0,'0'53'46,"-14"53"-30,14-93-16,0 0 16,0 1-16,0 158 15,40-106 1,13-40 0,-53-13-16,13-13 15,106 0 1,-105 0-16,118-105 31,-66-67 0,-66 158-31,0 1 0,-26-159 32,26 159-32,-14 13 0,-39-79 15,-26 12 1,79 54-16,-79 0 31,52 13-15,14 0-1</inkml:trace>
  <inkml:trace contextRef="#ctx0" brushRef="#br0" timeOffset="13303.37">21074 2408 0,'132'0'94,"120"-13"-79,-239 13-15,13 0 0,1-14 0,-14 14 0,887-26 32,-795 26-32,636-40 15,159-13 1,-807 27-16,-67 26 0,14 0 0,52-13 0,-39 13 0,1045-146 31,-1071 146-31,-1 0 0,1-13 0,211-27 16,-185 27 15,-53 0 172,66-14-172,26 1-15,-78 26-16,-14-13 0,13 13 0,66-27 31</inkml:trace>
  <inkml:trace contextRef="#ctx0" brushRef="#br0" timeOffset="17755.64">26485 1720 0,'0'66'78,"-13"40"-62,13-93-16,0 14 16,0-14-16,0 119 15,13-53 1,0-65-1,13-14 1,54-80 15,-27-12-15,-40 78-16,40-131 31,-53 13 0,0 92-15,0 27-16,0-1 16,-27 14 15,-39 0-15,53 0-16,-225 40 31,225-27-31,-67 27 15,54-13-15</inkml:trace>
  <inkml:trace contextRef="#ctx0" brushRef="#br0" timeOffset="18543.87">26511 2990 0,'13'26'31,"-13"54"1,0-67-32,14 185 31,-14-39-15,13-146-16,0 67 31,53-120-16,-52 27-15,171-318 16,-185 318 0,13 0-16,-13-133 15,-13 146 1,-93-93 0,93 80-16,-1 13 15,-91-53 1,91 53-16,-25-26 15,25 26-15,-91-13 32,91 13-17</inkml:trace>
  <inkml:trace contextRef="#ctx0" brushRef="#br0" timeOffset="19829.75">20796 2818 0,'0'-13'0,"53"13"79,-26 0-64,158 0 1,-93 0-1,-65 0-15,-1 0 0,-12 0 0,-1 0 0,397-966 16,26 2024 0,-409-1045-16,-1-13 0,146 27 15,-119-14-15,0-13 0,13 13 0,-26-13 0,741 93 16,-41-40 0,-700-53-16,0 0 0,1137 40 31,-727-40-16,-424 0-15,1 0 0,13 0 0,-14 0 0,-13 0 0,384-14 32,-278 1-17,-53 0 1,-39 13 0,12 0 15,41 0 63,-27 0-63,-66 13 63</inkml:trace>
  <inkml:trace contextRef="#ctx0" brushRef="#br0" timeOffset="21119.64">26498 3876 0,'-13'53'47,"13"-40"-32,0 1-15,26 158 32,-13-146-32,1-26 0,-14 13 0,79 40 15,0-40 17,-52-13-17,66-119 1,-67 0-1,-26 106-15,-13-93 16,0 106-16,13-13 0,-14 13 0,14-13 0,0 0 0,-13-1 16,13 1-16,-185-119 31,145 132-15,27 0-16,-53 0 15,-80 0 1,133 0-16,-40 13 15</inkml:trace>
  <inkml:trace contextRef="#ctx0" brushRef="#br0" timeOffset="22647.91">21034 2844 0,'0'27'31,"14"-14"-15,52 53-1,26-13 1,-92-40-16,14-13 0,-14 14 0,13-14 0,26 26 16,-25-26-16,-14 13 0,13-13 0,318 146 15,13-40 1,-331-106-16,13 0 0,14 26 0,13-13 0,-40-13 0,14 14 0,12-14 16,-12 13-16,26-13 0,-14 0 0,-25 0 0,-1 0 0,13 13 0,1-13 0,-1 0 0,292 40 15,-305-40-15,238 13 16,-39 13-1,-199-26-15,0 0 0,1 14 0,-1-14 0,278 53 32,-278-53-32,119 26 15,1 0 1,12-12 0,27-14-1,-26 13 1,13 13-1,-1 14 1,1 13 0,-146-40-16,0-13 0,1 0 0,-1 0 0,0 13 0,0-13 0,225 40 31,-118-13-15,-107-27-16,172 39 15,-13 1 16,-159-40-15,0 0-16,93 13 16,-79-13 15,-14 0 63,27 0-79,52 0 17,-12 0-17,12 0 1,14 27-1,-93-27-15,67 13 32</inkml:trace>
  <inkml:trace contextRef="#ctx0" brushRef="#br0" timeOffset="43928.76">23998 2395 0,'39'66'93,"-25"-53"-93,-14 0 0,13 0 0,0-13 0,-13 14 0,53 39 32,-40-53-32,0 0 0,-13 13 0,80 13 15,12-13 17,-12-39-17,-67 13 1,0 0-16,225-265 15,-224 251 1,-1 1-16,0 13 0,14-27 0,-27 27 0,13-1 0,0-12 0,172-252 16,-172 252-16,1 26 0,-14-14 15,13 14-15,-13-13 0,79-119 16</inkml:trace>
  <inkml:trace contextRef="#ctx0" brushRef="#br0" timeOffset="52152.94">20505 3850 0,'0'39'78,"0"28"-62,-13-54-16,0 79 31,13-65-15,0-14-16,26 0 15,40 14 1,-52-14-16,-1-13 0,106 40 31,-13-40-15,-93-40 15,-13 27-15,13 0-16,-13-80 31,-92 27 0,92 53-31,-14 13 0,-25-14 32,25 1-17,-12 13 16,0 0-15,-1 0 0</inkml:trace>
  <inkml:trace contextRef="#ctx0" brushRef="#br0" timeOffset="53856.3">20876 4194 0,'26'-14'110,"53"14"-95,-65 0-15,303 0 31,-65 0-15,-239 0-16,0 0 0,13 0 0,424 14 31,-145-14-15,-292 0-16,0 0 0,569 0 31,-569 0-31,1 0 0,12 0 0,-13 0 0,754 0 31,-714 0-31,-13 0 0,26 0 0,-26 0 0,-14 0 0,14 0 0,0 0 0,-1 0 0,491 0 16,-504 0 0,27 0-16,-40 0 0,14 0 0,-14 0 0,13 0 0,451 0 15,-451 0 1,1 0-16,-14 0 0,132 0 16,-118 0 15,-14 0-16,13 0 48,27 0-47,-39 0-1,210 0 1,-210 0-16,-1 0 0,132-14 15,-131 14-15,-1 0 0,0 0 0,0 0 16,225-26 15,-211 26-15,-27-13 281,13 13-282</inkml:trace>
  <inkml:trace contextRef="#ctx0" brushRef="#br0" timeOffset="59288.79">23932 4326 0,'0'-13'32,"26"26"15,27 27-32,-40-27-15,80 80 31,13-27-15,-67-40 0,27-52 15,1-67-15,-54 80-16,146-239 31,-40 41 0,-119 198-31,13-1 16</inkml:trace>
  <inkml:trace contextRef="#ctx0" brushRef="#br0" timeOffset="60427.91">20757 4921 0,'0'27'31,"0"-14"-15,0 66 0,0-26-1,0-26 1,26-1-1,-13-26-15,53 13 16,40-13 0,-93 14-16,252-14 31,-133-40-15,-118 27-16,25-27 15,-12-66 16,-27 93-31,0-13 16,-133-41 15,67 67-15,-106 0 15,14 27 0,118-27-15,27 0 0</inkml:trace>
  <inkml:trace contextRef="#ctx0" brushRef="#br0" timeOffset="61712.32">21180 4987 0,'13'-26'156,"80"-40"-141,-80 66-15,-13-13 0,13 13 0,278-133 16,-251 120 0,-27 0-16,14 13 0,-14-13 0,27-1 0,-27 14 0,0-13 0,13 0 0,14 0 0,463-159 15,-477 159-15,40-1 16,-39 1-16,-14 13 0,27-13 0,-14 13 0,874-265 16,-728 226-1,-93 25-15,-39 1 0,-27 13 0,40-13 0,437-106 16,647-80-1,-1124 199-15,40-13 0,14 13 0,38-26 16,-65 26-16,13-14 0,-40 14 0,53-13 0,-39 0 0,-14 13 0,463-119 16,-449 106-16,198-67 15,-133 14 1,-79 66-16,1-13 16,-28 13 202</inkml:trace>
  <inkml:trace contextRef="#ctx0" brushRef="#br0" timeOffset="68999.8">23336 4379 0,'0'13'63,"13"53"-48,-13-52-15,14 65 31,-1-79 16,13-53-15,120-198-1,-146 237-31,13 1 0,172-238 31,-145 185-15,-40 52-16,13-12 15</inkml:trace>
  <inkml:trace contextRef="#ctx0" brushRef="#br0" timeOffset="70260.74">20955 6059 0,'-13'13'62,"-14"67"-46,27-67-16,-13 93 31,26-67-15,-13-25-16,93 25 31,-40-25-16,53-14 17,-93 0-32,53-93 15,-53 80 1,-13-1-16,40-131 31,-40 132-31,0 0 0,0-1 0,0-78 16,-13 92-1,-67-80 1,67 80-16,-27-13 16,27 13-16,-26-13 15,25 13 17</inkml:trace>
  <inkml:trace contextRef="#ctx0" brushRef="#br0" timeOffset="72897.75">21365 6178 0,'40'-26'78,"52"-27"-63,-78 53-15,12-13 0,-26-1 16,251-92 0,-237 106-16,-1-13 0,159-26 15,344-173 17,-490 212-32,-13-13 0,464-212 31,-133 53-16,-318 145-15,-13 27 0,1-13 0,39-13 0,542-305 16,-529 291 0,-53 40-16,14-13 0,-1-27 0,1 40 0,-14 0 0,13-13 0,265-172 15,-277 172 1,-1-1-16,0 14 0,-13-13 0,238-106 16,-225 106-1,93-27 1,-66 14 15,0 12-15,-40 1-16,13 13 0,93-39 31,-40 12-15,-53 27-16,0 0 15,212-26 16,-212 26-31,1 0 0,-1 0 0,212-53 32,-133 26-17,-65 27 1,-14-13 0,13 13 46,14-13-46,-27 13-1,106-27 1,-105 27 0,-1 0-16,357-53 31,-277 27-16,-80 26-15,0 0 32</inkml:trace>
  <inkml:trace contextRef="#ctx0" brushRef="#br0" timeOffset="113648.54">23945 2990 0,'0'40'31,"26"26"0,-26-53-31,13-13 0,-13 13 0,0 0 0,0 80 16,0-67 15,14-26 0,52-79-15,-53 66-16,0 13 0,1-13 0,-1-1 16,185-131-1,-185 132-15,1 13 0,-1 0 0,40-27 16,-40 27-16,14-13 16</inkml:trace>
  <inkml:trace contextRef="#ctx0" brushRef="#br0" timeOffset="114649.92">22992 3334 0,'-13'0'31,"13"53"32,-26 39-47,-1 1 15,40-80-16,14-13 17,13-13 15,39-53-32,-66 66-15,0-13 0,1 13 16,65-67-1,-79 54 1</inkml:trace>
</inkml:ink>
</file>

<file path=ppt/ink/ink5.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8-17T00:50:32.456"/>
    </inkml:context>
    <inkml:brush xml:id="br0">
      <inkml:brushProperty name="width" value="0.05292" units="cm"/>
      <inkml:brushProperty name="height" value="0.05292" units="cm"/>
      <inkml:brushProperty name="color" value="#FF0000"/>
    </inkml:brush>
  </inkml:definitions>
  <inkml:trace contextRef="#ctx0" brushRef="#br0">13044 6257 0,'0'14'78,"145"-1"-46,14 0-17,-146-13-15,14 0 16,-14 0-16,0 0 0,1 0 0,-1 0 0,370 0 16,-369 0-1,12 0-15,-13 0 0,1 0 0,-1 0 0,0 0 0,0 0 0,120 0 16,-120 0-16,265 0 15,-146 13 1,-119-13-16,0 0 16,54 0-1,-41 0 1,27 0 15,-27 0-15,41 0 15,-54 0-31</inkml:trace>
  <inkml:trace contextRef="#ctx0" brushRef="#br0" timeOffset="11069.58">14301 5702 0,'66'13'78,"79"-13"-62,-131 0-16,303 0 31,-118 13-16,-186-13-15,0 14 0,252 25 32,-212-39-17,-53 13 17</inkml:trace>
  <inkml:trace contextRef="#ctx0" brushRef="#br0" timeOffset="12362.03">18190 6443 0,'-26'0'63,"-107"66"-48,120-66-15,0 0 0,0 13 0,-1-13 0,1 0 0,-13 0 0,-1 0 16,-409 53 15,224-66 1,199 13-32,13-13 0</inkml:trace>
  <inkml:trace contextRef="#ctx0" brushRef="#br0" timeOffset="12879.4">17674 6337 0,'-26'26'31,"-14"-12"-15,-145 52 15,92 13-15,80-79-16,-40 27 15,53-14-15,-26 13 32,26-13-17,39-13 1,41 0 0,-67 0-16,304 14 31,-78-1-16,-226-13-15,0 0 0,0 13 0,225-13 32,-224 0-17</inkml:trace>
  <inkml:trace contextRef="#ctx0" brushRef="#br0" timeOffset="41117.6">10993 10530 0,'93'93'78,"53"39"-63,-133-132-15,-13 14 0,13-14 0,0 0 0,212 145 32,-212-145-32,1 0 0,131 40 15,226 0 17,-358-40-32,0 13 0,119-13 15,-118 0-15,-1 0 0,53 0 31</inkml:trace>
  <inkml:trace contextRef="#ctx0" brushRef="#br0" timeOffset="42318.56">14883 8797 0,'0'-13'31,"26"13"63,146 0-79,-159 0-15,1 0 0,12 0 0,464 0 16,-385 0 0,-91 0-16,12 0 0,14 0 0,-27 0 0,662 0 15,-239 0 16,-409 0-31,-1 0 0,-13 0 0,14 0 0,-14 0 0,14 0 0,171 0 16,-185 0 0,-26 0 46,-13 0 16</inkml:trace>
  <inkml:trace contextRef="#ctx0" brushRef="#br0" timeOffset="43796.83">17793 8731 0,'53'133'63,"-40"-94"-48,1-25 16,-1-14-15,13-14 0,1-25-1,-14-1 1,0-53 15,-13 80-15,0-13-1,-26 12 17,-40 14-17,13 0 1,13 0 0,27 0-1,0 0 1,-1 0-16,-12 0 31</inkml:trace>
  <inkml:trace contextRef="#ctx0" brushRef="#br0" timeOffset="45633.7">19579 8718 0,'27'0'15,"145"0"1,92 13 0,-237-13-16,-14 0 0,13 0 0,-12 0 0,25 0 0,530 0 31,-119 0-15,-437 0-16,14 0 0,12 0 0,266 0 15,39 0 1,-318 0-16,-13 0 0,133 0 15,-133 0-15,53 0 16</inkml:trace>
  <inkml:trace contextRef="#ctx0" brushRef="#br0" timeOffset="90439.33">25969 2686 0,'13'26'78,"14"67"-62,-14-1072-1,66 2077 1,-79-1085-16,13-13 0,106 40 31,27-54 0,-133 14-31,-13-105 32,-119-41-1,53 93 0,53 53 16</inkml:trace>
  <inkml:trace contextRef="#ctx0" brushRef="#br0" timeOffset="91301.32">27146 3784 0,'-13'39'94,"13"67"-78,0-79-16,79 158 15,-65-172 1,-1-13-16,-13 13 0,145 40 15,-131-53 1,171-79 0,-172 66-1,27-173 1,-40 147 0,0 25-16,0 1 0,-66-146 15,52 146-15,14 0 16,-26 13-1,-27 0 1,0 40 0,-53 26-1,0 26 17,93-65-17</inkml:trace>
  <inkml:trace contextRef="#ctx0" brushRef="#br0" timeOffset="92381.54">27689 4048 0,'13'0'0,"106"0"16,-93 0-16,14 0 0,-27 0 0,477 0 15,118 0 1,-594 0-16,25 0 0,27 0 15,-13 0-15,-39 0 0,1057 0 16,-158-26 15,-860 26-31,-40 0 0,0 0 0,27-13 0,-14 13 16,-12 0-16,12 0 0,-13 0 0,1 0 0,131-14 16,-145-12-1,-13-14 1</inkml:trace>
  <inkml:trace contextRef="#ctx0" brushRef="#br0" timeOffset="92814.85">31406 3876 0,'0'66'16,"0"-52"-16,0-94 0,40 358 31,-40-265-31,0 0 0,13-13 0,-13 14 0,0-1 0,13-13 0,-13 13 16,119 119-1,0-105 1,27-27-1,-133 0-15,-13-13 0,13 13 0,159-199 32,-145 54-17,-27 132-15,-119-159 32,13 119-17,93 53-15,-1 0 0,1 0 0,-159-14 31,159 14-31,-53 0 16,13 0 0,53 14-16,-13 39 15</inkml:trace>
  <inkml:trace contextRef="#ctx0" brushRef="#br0" timeOffset="93798.35">31446 4009 0,'-27'-27'16,"-26"-26"0,40 53-16,0 0 15,-146-132 1,146 132-16,13-13 0,-27 13 0,14-14 16,0 14-16,-13-13 0,12 0 0,-396-225 15,397 225-15,-13-1 0,-1-12 0,-39-1 16,-27-39-16,67 40 0,-1 26 0,1-27 0,-40 1 0,39 13 0,14-1 0,-40-12 0,-397-212 15,-66-13 1,464 237-16,-372-184 16,226 79-1,185 119-15,-1 0 0,-39-40 16</inkml:trace>
  <inkml:trace contextRef="#ctx0" brushRef="#br0" timeOffset="94375.85">28059 2104 0,'-13'0'0,"26"0"0,-53-14 16,27 14-1,-13 40 17,12 26-17,14-53 1,27 40-1,-14-53-15,14 14 16,52-1 0,14-1005-1,-14 1971 1,-39-1046 0,-40-38-1,0 91-15,0 1 0,0 0 0,-146-159 31,54 106-15,78 66-16,-39-14 16,27 14-1,13 0-15,-27 0 32</inkml:trace>
  <inkml:trace contextRef="#ctx0" brushRef="#br0" timeOffset="95079.32">28284 2156 0,'0'0'0,"106"-105"16,132-81 15,-185 147-16,-40 39-15,384-238 16,-344 211 0,-40 14-16,14 13 0,-1-13 0,358-173 15,-146 67 1,-199 93 0,160-106 15,-159 118-16,-27 14 48</inkml:trace>
  <inkml:trace contextRef="#ctx0" brushRef="#br0" timeOffset="95520.37">30334 834 0,'0'13'15,"14"93"1,78 105-1,-78-211-15,-14 13 0,13 1 0,146 105 32,-146-119-32,198 13 15,-197-13 1,-1-13-16,0 13 0,0 0 0,146-133 16,-146 120-16,-13 0 0,14 0 15,-14 0-15,13-1 0,13-171 16,-26 145-1,0 27-15,-145-159 16,39 119 0,27 40-1,-120 26 1,186-13-16,0 14 16,-14-14-16,-251 105 15,278-91 1,-13-14-16,0 0 0,0 13 0,-1 0 0</inkml:trace>
  <inkml:trace contextRef="#ctx0" brushRef="#br0" timeOffset="97198.2">30268 1217 0,'0'-26'16,"0"12"-1,-92 1 16,-67 0-15,146 13-16,0 0 0,-1 0 0,-449-66 31,40-13-15,410 65-16,-14 14 0,-12 0 0,12-13 0,-581-93 31,594 93-31,-171-13 16,79 12-1,93 14 17</inkml:trace>
  <inkml:trace contextRef="#ctx0" brushRef="#br0" timeOffset="97690.77">27371 516 0,'-13'0'0,"26"0"0,-53 0 15,27 40 17,13 39-17,0-66-15,40 93 32,-27-93-17,0-13-15,80 0 16,-80 0-16,0 0 15,173-39 1,-107-1 0,14-26 15,-93 53-31,0-40 31,0 26-15,0 14-1,0 0-15,-80-27 32,14 27-17</inkml:trace>
  <inkml:trace contextRef="#ctx0" brushRef="#br0" timeOffset="98770.07">27622 609 0,'40'26'31,"0"14"-15,-14-1-16,-12-25 0,-1-14 0,0 0 0,0 13 0,-13 0 0,0 0 0,13-13 0,1 14 0,-1-1 16,0 0-16,14 14 0,-1-1 0,252 239 15,-252-239-15,14 14 0,635 449 31,-622-462-31,-27-1 0,1 1 0,-14-27 0,40 26 0,807 437 32,-834-450-32,27 14 0,0-1 0,-27-13 0,-12-13 0,634 318 15,-595-292 1,-27-12-16,-13-14 0,226 132 16,-239-119 15,13 0 94,40 67-110,0-1 1,-14-26 0,-25-40-16,38 27 31,1 26-15,-53-53-16,93 80 15,-80-80-15,-13 0 0,172 146 31,-159-159 1,1 27 93,-1-1-110,0-26-15,-13 13 0,27 14 16,-1-14 15,-13 0-15</inkml:trace>
  <inkml:trace contextRef="#ctx0" brushRef="#br0" timeOffset="102289.65">29620 1892 0,'13'26'31,"-13"-12"-31,93 118 16,-93-119-16,13-13 15,53 172 1,-66-159-16,14-13 0,-14 14 16,13 12-1</inkml:trace>
  <inkml:trace contextRef="#ctx0" brushRef="#br0" timeOffset="102923.28">29514 2447 0,'0'0'0,"-13"-66"31,13 13-16,0-13 1,27 53 0,78-80 15,-25 27-15,-27 13-1,-27 27 1</inkml:trace>
  <inkml:trace contextRef="#ctx0" brushRef="#br0" timeOffset="107802.21">28019 688 0,'0'-13'31,"0"-14"-15,53-12 15,-39 39-15,118-14-1,-119 14 1,0 0-16,278 0 16,-277 0-16,25 0 15,133-13 1,-159 0-16,212-27 15,-198 27 1,39 13 0,-40-13 15,-12 0-15,12 13 46,1-14-46,39-12 15,53 13 0,-53-14-15,0 1-1,-39 12 1,52 14 31,93 0-31,-159 0-16,0 0 0,1 0 0,303 14 15,-264-14 16</inkml:trace>
  <inkml:trace contextRef="#ctx0" brushRef="#br0" timeOffset="108459.13">30202 384 0,'0'53'15,"13"13"1,1-66-16,78 119 31,-26-66-15,67-27 15,-67-39-15,-26-27-1,-14-66 17,-26 93-32,0 0 0,-26-53 15,26 53 1,-80-40-1,27 39 1,40 14-16,0-13 0,-146-26 31,40 39-15,26 0 0,14 0-1,66 0 1</inkml:trace>
</inkml:ink>
</file>

<file path=ppt/ink/ink6.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8-17T00:53:35.866"/>
    </inkml:context>
    <inkml:brush xml:id="br0">
      <inkml:brushProperty name="width" value="0.05292" units="cm"/>
      <inkml:brushProperty name="height" value="0.05292" units="cm"/>
      <inkml:brushProperty name="color" value="#FF0000"/>
    </inkml:brush>
  </inkml:definitions>
  <inkml:trace contextRef="#ctx0" brushRef="#br0">31869 6310 0</inkml:trace>
  <inkml:trace contextRef="#ctx0" brushRef="#br0" timeOffset="2242.19">21603 8255 0,'0'40'78,"0"105"-63,0-118-15,0-14 0,0 450 32,0-437-32,0-12 0,0 25 0,-26 279 15,26-292-15,-13-12 0,-146 502 32,79-331-17,67-172-15,13 0 0,-79 146 16,79-146-1,-13 14 17</inkml:trace>
  <inkml:trace contextRef="#ctx0" brushRef="#br0" timeOffset="3403.31">21643 8242 0,'0'53'32,"-27"66"-17,27-106-15,-13-13 0,13 13 0,0 1 0,-53 356 32,14-26-17,39-318-15,0 1 0,0-14 0,-14 27 0,-39 833 31,40-847-31,13 1 0,0 12 0,0-12 0,-53 621 32,53-635-32,-13 120 15,13-1 17,-13-119-32,13 0 0,-80 159 15,80-158-15,-13 12 16,13-13-16,0 1 0,-106 237 15,93-225-15,0 1 0,13-1 0,-13 1 0,0-14 0,-279 556 32,68-199-17,210-357-15,1 1 0,0 12 0,0-13 0,-292 569 32,292-582-32,-93 225 15,27-53 1,79-158-16,-13-14 0,13 13 0,-14 26 15</inkml:trace>
  <inkml:trace contextRef="#ctx0" brushRef="#br0" timeOffset="10206.95">11695 9552 0,'13'119'78,"40"277"-46,-40-356-32,-13-13 0,159 647 31,-159-660-31,92-597 16,-52 1959-1,-40-1349-15,0 26 0,0-27 0,0 212 16,0-198-16,0-14 0,0 768 31,0-357-15,0-384-16,0-40 0,-13 40 0,13-40 0,0 0 0,-80 569 31,67-370-15,13-119 15</inkml:trace>
  <inkml:trace contextRef="#ctx0" brushRef="#br0" timeOffset="11488.07">11787 9406 0,'40'0'78,"79"0"-63,-106 0-15,0 0 0,1 0 0,-1 0 0,0 0 0,0 0 0,384 40 32,53 39-17,-424-66-15,41-13 0,819 119 16,-807-119-1,-52 14-15,39-14 0,966 0 16,-794-27 0,-172 27-16,-13-26 0,-13 26 0,-27 0 0,40-14 0,26 14 0,-13 0 0,-26-13 0,-27 13 0,675-39 15,-582 39 1,-53 0-16,503 52 16,-411-25-1,-132-27 1</inkml:trace>
  <inkml:trace contextRef="#ctx0" brushRef="#br0" timeOffset="12154.26">17277 9816 0,'0'172'31,"0"-344"-31,-13 595 31,13-409-31,0-1 0,0 0 0,0 0 0,0 292 31,0-1-15,-13-291-16,13 0 16,0 1-16,-53 224 15,53-225-15,-13 0 0,13 0 16,0 345 0,0-345-16,0 0 0,0 0 15,0 1-15,0 12 0,0-13 0,0 371 16,0-371-16,0 40 0,0-27 15,0 1-15,0-14 0,0 0 0,0 1 0,0 449 16,0-437 0,0 1-16,0-1 0,0-13 0,0 14 0,13 383 15,-13-397 1,0 40-16,0-27 0,13-12 0,-13-1 0,0 410 16,0-357-1,0 292 1,-13-173-1,13-159 1,0 173 0,0-186-16,0-992 0,0 2037 15,0-1045-15,0 14 32,-13-14 30,-14-13-46,14 0-16</inkml:trace>
  <inkml:trace contextRef="#ctx0" brushRef="#br0" timeOffset="13505.63">12012 14512 0,'0'14'31,"40"-1"0,39 13-15,-66-26-16,1 14 0,343 52 31,-26-13-15,-305-53-16,-13 0 0,397 53 15,146 26 1,-530-79-16,-12 0 0,12 0 0,40 13 0,-39-13 0,-1 0 0,14 13 0,661 80 31,-648-80-31,-13-13 0,409 106 16,147 26-1,-570-132-15,1 14 0,436 52 32,-344-53-17,0 0 1,-13 0 15,-93-13-15,13 14-16,120-14 15,-133 0 1,0 0-16,80-40 16</inkml:trace>
  <inkml:trace contextRef="#ctx0" brushRef="#br0" timeOffset="15888.4">12065 10676 0,'13'0'78,"67"0"-62,-67 0-16,0 0 0,172 0 31,-26 0-16,-146 0-15,186 0 32,-186 0-32,0 0 31,0 0 47,27-13-62,79-14 15,-26 27-15,-80 0-16,40 0 31</inkml:trace>
  <inkml:trace contextRef="#ctx0" brushRef="#br0" timeOffset="16951.46">13150 9631 0,'0'26'78,"0"-12"-62,0-1-16,0 0 0,0 186 15,0-147 1,0-38-16,0-1 0,0 238 16,0-105-1,0-133-15,0 132 31,0-131 32,0 39-32,0-40-31,0 13 78,0 27-62</inkml:trace>
  <inkml:trace contextRef="#ctx0" brushRef="#br0" timeOffset="18955.87">12475 10107 0,'0'0'0,"0"13"15,0 146 1,13-146-16,-13 1 16,53 105-1,-26-93 1,12-26-1,-12 0 17,-1-53-17,-26 40-15,14-199 32,-14 199-32,-53-132 31,39 118-16,1 27 64,0 0-79</inkml:trace>
  <inkml:trace contextRef="#ctx0" brushRef="#br0" timeOffset="19855.34">13018 10650 0,'13'0'63,"26"13"-48,-25-13-15,-1 0 0,225 53 32,-225-53-32,0 0 0,173 53 15,-173-53-15,0 0 0,14 0 0,-14 0 0,0 0 0,252 39 16,-239-39-1,-13 0-15,1 0 0,144 0 16</inkml:trace>
  <inkml:trace contextRef="#ctx0" brushRef="#br0" timeOffset="20590.8">14354 9790 0,'0'66'94,"0"93"-79,0-146-15,0 13 0,0-13 0,0 14 0,0-14 0,-27 331 31,14-93-15,0-145 0,13-79 15,0-14 47</inkml:trace>
  <inkml:trace contextRef="#ctx0" brushRef="#br0" timeOffset="21593.5">12012 11959 0,'13'0'31,"27"0"-15,-27 0-16,225 0 31,-224 0-31,-1 0 0,0 0 0,0 0 0,14 13 0,409 54 31,-224-54-15,-199-13-16,0 0 0,-13 13 0,106-13 31,-119 0 16,-27-13-31,14 0-1,13-1 1</inkml:trace>
  <inkml:trace contextRef="#ctx0" brushRef="#br0" timeOffset="22156.54">13084 10835 0,'13'92'62,"-13"160"-46,0-239-16,0 0 0,0 14 0,0-14 0,-13 516 31,-27-291-15,40-225-16,0 1 0,0-1 0,0 0 0,-66 133 31,53-133-15</inkml:trace>
  <inkml:trace contextRef="#ctx0" brushRef="#br0" timeOffset="22651.63">12449 11311 0,'13'0'93,"13"40"-77,14 118 15,-40-65-15,0-80-16,0 27 31</inkml:trace>
  <inkml:trace contextRef="#ctx0" brushRef="#br0" timeOffset="23640.92">13679 10253 0,'0'0'0,"0"-14"31,13 1 0,0 0-15,14-40-1,-14 40 1,-13 0 15,0 66 47,0 39-62,0 107 15,0-133-15,0-53-16,0 13 31,0 14 63,0-13-78,0-14-16</inkml:trace>
  <inkml:trace contextRef="#ctx0" brushRef="#br0" timeOffset="32489.31">13004 12144 0,'14'0'15,"-1"0"17,0 0 14,0 0-30,67 27 15,144-14 1,-197-13-32,-14 0 0,0 0 0,411 0 31,118-53 0,-529 53-31,1 0 0,78 0 16,-79-13-1</inkml:trace>
  <inkml:trace contextRef="#ctx0" brushRef="#br0" timeOffset="33618.85">14433 10769 0,'0'26'46,"0"120"-30,0-133-16,-26 370 47,12-224-31,14-146-16,0 1 0,0-1 0,-13 238 31,13-105-16,0-133-15,0 27 16,0-27 0,0 27 187,0-27-188</inkml:trace>
  <inkml:trace contextRef="#ctx0" brushRef="#br0" timeOffset="34568.17">13758 11457 0,'0'26'62,"0"27"-46,0-40-16,0 0 0,40 40 31,-27-39-31,106-1 31,-105-13-31,78 0 31,-52-13-15,0-54 0,-14-12-1,-26 66-15,0-40 16,0 0 0,-53-13 15,27 53-16,12 13 32,-25 26-15</inkml:trace>
  <inkml:trace contextRef="#ctx0" brushRef="#br0" timeOffset="35252.21">14314 10755 0,'66'14'78,"-53"-14"-78,1 0 0,-1 0 0,238 13 15,-211-13 1,-27 0-16,0 0 0,1 0 0,-1 0 0,238 0 31,-238 0-31,1 0 0,52-13 16</inkml:trace>
  <inkml:trace contextRef="#ctx0" brushRef="#br0" timeOffset="36358.44">15650 9631 0,'13'53'31,"1"185"0,-14-225-31,-40 239 31,40-239-31,-13 119 16,-14 80 15,27-199-31,-13 53 16,0 53 15,0-53 0,13-52-15,0 12 31,0 93-32,0-106-15,0 14 16,-14 105 0,1-119-1,-27-13 63,27-26-62,13 13-16,-13 13 0,-53-67 31,0 41-15,26 0 0,-13 26-1,13 0 1,14 0-1,13 0 1,-1 0 0,1 0-16,-13 13 31,-1 13 0,14-13-15</inkml:trace>
  <inkml:trace contextRef="#ctx0" brushRef="#br0" timeOffset="37402.08">15015 10292 0,'-53'27'31,"40"-14"-16,13 0-15,-40 93 16,27-93 0,26 27 15,27-14-15,-40-12-16,13-14 0,0 0 15,40 13 1,13-13-1,-13 0 1,-39-13-16,25-40 31,-25 40-15,-1 13 0,-13-27 46,0 1-46,-53-14 15,13 14-15,0 12-1,-26 1 16,40 13-15,13 0 0,-27 27-1</inkml:trace>
  <inkml:trace contextRef="#ctx0" brushRef="#br0" timeOffset="38431.97">12078 13097 0,'0'26'125,"80"54"-110,144 12 16,-91-65-15,-120-27-16,0 0 0,265 40 31,-185-40-15,-80 0 0,-13-14-1,0-12 1</inkml:trace>
  <inkml:trace contextRef="#ctx0" brushRef="#br0" timeOffset="39145.74">13070 12383 0,'-26'13'31,"52"-26"-31,-92 105 16,66-79-1,0 1-15,-39 237 16,39-238 0,0 0-16,0 1 0,-53 343 15,26-172 1,27-158-1,0 25 1,0-38 62,-13-28-31,0 1-31</inkml:trace>
  <inkml:trace contextRef="#ctx0" brushRef="#br0" timeOffset="40391.51">12554 12674 0,'-13'26'46,"-40"40"-30,53-53-16,0 1 0,-13-14 0,13 13 0,-26 80 31,26-41-15,0 1 0,0-39-1,13-14-15,0 26 31,14-26 1,-27-13-32,39-67 15,-26 67 1,1 0-16,52-66 16,-66 65-1,13 14-15,-13-13 0,53-53 16,-53 53-1,26-14 1,-26-12 62,0 25-62,0 1-16,0 0 15,-13 13 110</inkml:trace>
  <inkml:trace contextRef="#ctx0" brushRef="#br0" timeOffset="54528.85">12859 11311 0,'13'0'31,"0"13"-15,0-13 31,54 0-32,-67 13-15,79 1 31,-79-1-15,13 0 15,-13 0 1,13 1-1,54 65 0,-67-66-15,13 0 31,-13 1-32,0-1 1,0 0-1,0 0 1,0 1 0</inkml:trace>
  <inkml:trace contextRef="#ctx0" brushRef="#br0" timeOffset="55219.46">12779 12025 0,'-39'14'15,"25"-1"1,1-13-16,13 13 0,-119 53 16,27 0-1,78-66-15,1 14 0,13-1 0,-13-13 0,0 13 0,-1 0 16,-144 120 0,158-120-16,-66 66 15,66-39 1</inkml:trace>
  <inkml:trace contextRef="#ctx0" brushRef="#br0" timeOffset="97365.44">12581 9975 0,'0'-13'31,"40"13"79,-1 0-95,-12 0 1,-1 0 0,1 0-1,12 0 1,-25 0-16,91 26 31,15-13 0,-107-13-15</inkml:trace>
  <inkml:trace contextRef="#ctx0" brushRef="#br0" timeOffset="97878.28">13044 9829 0,'26'0'31,"14"14"-15,-27-1-16,53 40 15,133 92 17,-173-132-1,-39 14 47,-93-1-62,-92 14-1,171-40 1,14 0-16,-172 66 16,185-53-1,-26 1 1</inkml:trace>
  <inkml:trace contextRef="#ctx0" brushRef="#br0" timeOffset="100804.47">12078 8361 0,'0'13'16,"-26"358"15,26-358-31,-27 225 16,1-26-1,13-186-15,-40 278 31,39-251 1,14-119-1</inkml:trace>
  <inkml:trace contextRef="#ctx0" brushRef="#br0" timeOffset="101808.41">12118 8255 0,'40'0'47,"39"0"-16,-66 0-31,0 0 0,292 13 32,-120-13-17,-159 0-15,-12-13 0,-1 13 0,397-13 16,-397 13-1,384 26 1,-344 1 0,159 26-1,-199-53 1,-13 13-16,13-13 0,0 0 16,14 13 30,-14-13-30,80 40 0,-40-27-1,-40-13-15,26 13 16,28-13 0,-54 0-16,0 0 0,0 0 0,1 0 15,-1 0-15,93 0 31,-93 0 1,-13 27 77,-40 79-93,40-80-16,-40 239 31,27-120-15,13-39-1,13 26 16,1-119-15,-41-13 31</inkml:trace>
  <inkml:trace contextRef="#ctx0" brushRef="#br0" timeOffset="103142.41">12078 9353 0,'0'13'16,"13"-13"0,1 0-1,12 14 1,-13-14-16,14 0 16,-1 13-1,14 0 1,-14-13-1,-12 0-15,105 26 16,92 27 0,-197-53-16,-1 0 0,199 40 15,-186-40-15,-13 0 0,14 0 0,383 13 32,-212-13-17,-185 0-15,1 14 0,12-14 0,-13 0 0,1 0 0,316 39 31,-250-26-15,-41-26 203,1-13-204,106-54 17,-41 14-17,-91 53-15,-1 13 0,0-13 0,80-40 32,-107 26 30,1 27-46,-40-53-1,27 40 1,-40-119 0,53 106-1,13 12-15,-14 1 0,14 0 0,-26-67 16,26 67 15</inkml:trace>
  <inkml:trace contextRef="#ctx0" brushRef="#br0" timeOffset="106428.21">10769 8652 0,'-14'93'47,"1"79"-32,13-133-15,-13-12 0,13-14 0,0 0 0,0 14 0,-13-14 0,-93 423 32,26-105-17,80-291-15,0-27 0,-13 14 0,-40 409 16,53-409 0,0-14-16,-13-13 0,13 13 0,-26 212 31,26-212-31,0 0 15</inkml:trace>
  <inkml:trace contextRef="#ctx0" brushRef="#br0" timeOffset="107761.52">10504 8917 0,'0'-14'31,"13"14"1,0 0 30,54 0-31,-28 0-15,-26 0-16,1 0 0,-1 0 0,172 0 16,-79 0-1,-93 0-15,67 0 16,-14 14-1,-27-1 17,14-13 124,27-13-140,-14-14 15,-53 67 63,-13 66-79,0-93-15,0 0 0,0 199 31,13-54-15,-13-144-16,0-1 0,0 0 0,14 172 31,-14-158-31,0-14 0,0 172 16,0-158 0,0-1-16,26 212 15,-26-198 1,13 106-1,-13-133 1,0 26 0,0-25-1,0-1-15,0 93 32,0-27-17,0 27 1,0-93-16,0 119 31,0-65-15,0-41 31,-26-26-32,-1 0 1,-145 0-1,106-13 1</inkml:trace>
  <inkml:trace contextRef="#ctx0" brushRef="#br0" timeOffset="108201.45">10504 10941 0,'53'26'78,"92"14"-62,-131-40-16,316 13 31,-316-13-31,210 0 16,-210 0-1,39 0 1</inkml:trace>
  <inkml:trace contextRef="#ctx0" brushRef="#br0" timeOffset="111187.51">7832 8123 0,'0'53'78,"-14"39"-62,-38 173 15,25-93-15,27-159-16,-13 0 0,13 1 0,0-1 0,-13 0 0,-40 212 31,53-172-16,-14-53-15,14 13 32</inkml:trace>
  <inkml:trace contextRef="#ctx0" brushRef="#br0" timeOffset="112064.7">7832 8321 0,'26'0'16,"-13"-13"-1,1 13 1,25-13 0,-25 13-16,-1 0 15,93 0 1,39 0 0,80 0-1,-185 0-15,542 106 31,-265-53-15,-290-53-16,-1 13 0,1-13 0,303 13 31,-316-13-31,52 0 16,-66 26 203,0 80-204,-14 40 1,-12 26 0,13-172-16,13 13 0,0 0 0,0 0 0,0 27 15,-27 159 16,1-199 32</inkml:trace>
  <inkml:trace contextRef="#ctx0" brushRef="#br0" timeOffset="112839.82">8004 9194 0,'39'0'47,"41"-13"-32,-1 0 1,0 13-1,-26 0 1,14 0 0,-54 0-16,185 26 15,-185-26 1,1 0-16,-1 14 0,0-14 0,291 79 16,-264-66-1,-27-13-15,1 0 0,171 13 16,-146-13-1,-12 0 17</inkml:trace>
  <inkml:trace contextRef="#ctx0" brushRef="#br0" timeOffset="113935.1">21709 11139 0,'0'159'62,"0"-80"-46,0-66-16,53 159 15,-40-172 1,-13 14-16,80 39 16,-67-53-1,0 0-15,0 0 0,106 0 16,-66 0-1,-26-53 1,-27-27 0,0 67-16,0-80 15,-40 1 1,27 79-16,-53-54 16,-67-12-1,120 79-15,-79-40 16,78 40-16,-52-13 15,13 13 1,27 0 15</inkml:trace>
  <inkml:trace contextRef="#ctx0" brushRef="#br0" timeOffset="114565.15">22066 11324 0,'27'-53'47,"251"-198"-16,-265 238-31,0 0 0,0 13 0,0 0 0,-13-14 0,27 1 0,-14 0 0,0 13 0,14-13 16,-14-1-16,13-12 0,371-212 15,-79 39 1,-292 186-16,252-132 15,-79 39 1,-199 93-16,13 13 0,0-14 0,0 14 0,67-53 31</inkml:trace>
  <inkml:trace contextRef="#ctx0" brushRef="#br0" timeOffset="115317.29">22040 11523 0,'0'0'0,"39"13"47,226 27-16,-252-40-31,1 0 0,-1 0 0,304 66 31,160 92-15,-438-144 0,-26-1-16,27-13 0,-13 13 0,-14-13 0,357 66 15,-357-66-15,1 0 16,91 0-1</inkml:trace>
  <inkml:trace contextRef="#ctx0" brushRef="#br0" timeOffset="115968.58">22185 11695 0,'0'39'46,"0"1"-30,0-27-16,14 14 0,-14-14 0,79 238 16,14-39-1,-80-186-15,-13-12 0,13-1 0,185 331 32,-79-199-17,-119-131-15,0-1 0,14-13 0,52 79 31</inkml:trace>
  <inkml:trace contextRef="#ctx0" brushRef="#br0" timeOffset="116796.4">21471 11655 0,'26'13'62,"14"40"-46,-13-13-1,-1-1 1,-13-39-16,0 67 16,120 277 15,-133-318-31,26 27 0,-13-13 0,1-14 15,158 556 17,-159-582-32,-13 13 0,0 14 0,13-14 0,-13 0 0,0 1 0,66 224 31,-39-93-15,-27-132-16,13 80 15,0 26 1,0-26-1,-13-80-15,14 40 32,-14-40 15,13 40-32,-13-40-15,26 93 31,-26-93-31,14-13 0,38 133 16,-52-107 0,0-13-16,14 1 0,-14-1 0,39 132 15,-25-105 1,-1-27-16,-13 0 16,13 54-1,0-28 1</inkml:trace>
  <inkml:trace contextRef="#ctx0" brushRef="#br0" timeOffset="117277.93">22132 13137 0,'-13'0'78,"-79"26"-62,78-13-16,1-13 15,-159 66 16,146-66-15,12 0 0</inkml:trace>
  <inkml:trace contextRef="#ctx0" brushRef="#br0" timeOffset="117584.33">21736 12965 0,'52'39'32,"54"80"-17,-92-105-15,-14-1 0,211 291 16,-211-291-1,13 1-15,120 158 16,-133-159 15</inkml:trace>
  <inkml:trace contextRef="#ctx0" brushRef="#br0" timeOffset="119048.54">21590 13070 0,'13'93'78,"0"-80"-62,-13 1-16,14-14 0,-14 13 0,0 0 0,53 93 16,-40-93-1,27 40 1,-1-27 0,-26-26-1,1 0 16,12-105-15,-26 91-16,40-78 16,-40 79-16,0-1 0,13 14 0,40-92 31</inkml:trace>
  <inkml:trace contextRef="#ctx0" brushRef="#br0" timeOffset="119787.89">22450 12250 0,'40'53'94,"-40"-26"-78,0-14-16,39 146 15,-39-133 1,0-13-16,27 93 15</inkml:trace>
  <inkml:trace contextRef="#ctx0" brushRef="#br0" timeOffset="120199.22">22741 11629 0,'40'119'62,"-1"53"-46,-25-159-16,-14 0 0,0 0 0,92 265 31,-65-212-15,-27-53-16,13 14 31</inkml:trace>
  <inkml:trace contextRef="#ctx0" brushRef="#br0" timeOffset="120607.91">22701 10491 0,'0'13'31,"93"238"0,-93-237-31,0-1 0,225 384 31,-53-186 1,-172-197-32,13-14 15,-13 13 16</inkml:trace>
  <inkml:trace contextRef="#ctx0" brushRef="#br0" timeOffset="158014.81">22662 14804 0,'-27'79'47,"-66"106"-16,93-172-31,0 1 0,-26 158 31,66-133-15,-27-39-1,172 13 1,-158-13 0,-14 0-16,199-92 15,-173 52 1,-26 40-16,-13-13 0,14 13 0,-14-13 0,13 13 0,-13-14 0,40-25 16,26-93-1,-66 79 1,0 39-16,-13-12 15,-40-27 1,39 53-16,-25-26 16,-14-1-1,13 27 1,-13-13 0,-13 13-1,-27 0 1,27 0-1,0 0 1,53 0-16</inkml:trace>
  <inkml:trace contextRef="#ctx0" brushRef="#br0" timeOffset="159153.16">20717 15002 0,'53'0'32,"145"40"-17,-158-40 1,-27 13-16,622 66 15,-595-79-15,410 53 16,-27-40 0,-397-13-16,-12 0 0,12 0 0,-13 0 0,14 0 15,92 0 1</inkml:trace>
  <inkml:trace contextRef="#ctx0" brushRef="#br0" timeOffset="159828.57">21193 16100 0,'53'-26'78,"423"-173"-46,-449 186-32,-1 0 0,1-1 0,-1 14 0,1-13 0,-1 0 0,1 0 0,528-212 31,-528 212-31,-14-1 0,13 14 0,-13-13 0,1 13 0,211-119 15,-225 106 17</inkml:trace>
  <inkml:trace contextRef="#ctx0" brushRef="#br0" timeOffset="160845.97">21749 16748 0,'13'0'0,"0"-13"15,212-199 17,-79 67-17,-133 132-15,13 13 0,292-384 31,-305 371-31,0-1 0,0 1 0,252-291 32,-265 291-32,13-1 0,1 1 0,65-119 15,-79 119 1,13-40 15</inkml:trace>
</inkml:ink>
</file>

<file path=ppt/ink/ink7.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8-17T00:57:31.599"/>
    </inkml:context>
    <inkml:brush xml:id="br0">
      <inkml:brushProperty name="width" value="0.05292" units="cm"/>
      <inkml:brushProperty name="height" value="0.05292" units="cm"/>
      <inkml:brushProperty name="color" value="#FF0000"/>
    </inkml:brush>
  </inkml:definitions>
  <inkml:trace contextRef="#ctx0" brushRef="#br0">17476 11853 0,'39'27'16</inkml:trace>
  <inkml:trace contextRef="#ctx0" brushRef="#br0" timeOffset="4753.55">11681 9882 0,'0'66'46,"0"-26"-30,14-27-16,-14 1 0,0-1 0,0 0 0,13-13 0,27 212 16,-27-186-16,-13-13 0,0 1 15,26 303 1,-13 27 15,14 132 0,-27-462-31,0-1 0,0 26 0,26 530 32,-26-225-17,0-304-15,0-14 0,0 1 0,0-14 0,0 516 32,0-185-17,0-304-15,0-14 0,0 1 0,0-1 0,0 1 0,0 12 0,0-12 0,0 608 31,0-595-31,0-27 0,0 26 0,0 385 32,0-398-32,27 67 15,26 79 1,-53-159-16,13 0 0,-13 1 0,13-1 0,-13 0 0,80 318 16,-80-318-1,0 0-15,0 0 0,0 1 0,13-1 0,-13 146 31,0-133-31,13-13 0,-13 40 16,0-40 0,0 40-1,0 0 1,-13-53-16,13 14 0,-13-1 16,-54 13-1,41-26 1,26-26-1</inkml:trace>
  <inkml:trace contextRef="#ctx0" brushRef="#br0" timeOffset="7359.35">11668 9935 0,'27'0'140,"52"0"-124,-66 0-16,0 0 0,252 53 16,-225-40-1,-27-13-15,13 0 0,-12 14 0,-1-14 0,0 0 0,503 119 16,-423-93 0,-80-26-16,0 0 0,0 13 0,14-13 0,462 80 15,-476-67-15,27-13 16,26 13-16,-52-13 0,12 0 0,437 80 15,-212-54 1,-224-26-16,237 26 16,14-12-1,-238-1-15,-27-13 0,14 0 0,197 26 16,-210-26-16,25 0 0,-25 0 0,25 14 16,-25-14-16,449 39 31,-384-39-16,-66 0-15,146 0 32,-93 0-17,-53 0-15,40 0 16,-13 0 0,0 0-1,26 0 1,13 0-1,14 0 1,-80 0-16,66 0 16,-13 13-1,-39-13 17,-14 0-17,80 0 1,-67 0-1,-13 0-15,14 0 32,52 0-1,67 0 0,-120 0-15,14 0 31,26 0-32,-53 0-15,1 0 0,118-13 16,-132 0 0,13 13-16,0 0 0,106-40 15,-105 40 1,91-39-1,-52 39 142,119 53-126,-158-40-31,78 66 31,-39 80 0,-13 13 1,-40-53-17,0-106-15,0 0 0,0 1 0,0-1 0,0 0 0,0 238 32,0-237-32,0-1 0,0 159 15,0 40 1,39 132-1,-39-318 1,0-13-16,14 146 16,-14 39-1,0-184-15,0-1 0,0 0 0,0 238 32,0-237-32,0-1 0,0 0 0,0 291 15,0-290 1,0-1-16,0 0 0,0 0 0,0 14 0,0 317 15,-40 13 17,14-304-17,26-40-15,-40 212 16,40-185 0,-13 158-1,-1-26 1,14-159-16,0 1 0,-13 171 31,-13-106-15,12 14-1,14 26 1,0-106-16,-26 252 31,13-133-15,0-79 15,13-27-15</inkml:trace>
  <inkml:trace contextRef="#ctx0" brushRef="#br0" timeOffset="8533.77">12237 15902 0,'79'0'125,"120"13"-110,-173-13-15,-13 0 0,1 0 0,12 13 0,-13-13 0,556 40 32,40-1-17,-556-25-15,-27-14 0,14 0 0,1256 0 31,-1216 0-31,-27 0 0,-40 0 0,40 0 0,26 0 0,-39 0 0,0 0 0,-1 0 0,1 0 0,39 0 0,397 0 32,900-53-17,-1362 53-15,-1 0 0,146-27 32,-107 27-17,160 53 16,-106-40-15,-13-13 0,-27-13-1,-53 13 1,27 0 0,-27 0-1,-13-13 48</inkml:trace>
  <inkml:trace contextRef="#ctx0" brushRef="#br0" timeOffset="9377.86">10835 12025 0,'53'0'62,"52"14"-46,14-1 15</inkml:trace>
  <inkml:trace contextRef="#ctx0" brushRef="#br0" timeOffset="9763.19">11126 11906 0,'53'53'15,"13"-13"1,-53-27-16,13 0 0,-12 1 0,12-1 0,-13 0 0,40 27 16,172 92-1,-212-132-15,1 13 0,-1-13 0,66 40 16,-65-40-16,-94 0 78,-26 13-62,93-13-16,0 13 0,-186 14 31,107-14-16,92 0-15,-13-13 0,-1 0 0</inkml:trace>
  <inkml:trace contextRef="#ctx0" brushRef="#br0" timeOffset="10673.12">11761 12369 0,'53'0'63,"39"14"-48,-79-14-15,14 0 0,-14 0 0,0 0 0,305 53 32,-1-27-17,-277-26-15,635 93 32,-199-27-17,-450-53-15,1-13 0,13 0 0,-27 0 0,13 13 0,-12-13 0,766 93 16,-727-93-1,-27 13-15,1-13 0,740 26 16,-740-26-16,-1 0 0,1 0 16,621 0-1,-609 0-15,14 0 16,225 0 0,-265 0-16,14 14 0,-14-14 0,14 0 0,264 13 15,-252-13 1,133 13-1,-145-13 32,52 13-31,-52-13-16,-14 0 0,0 0 16,133-13-1,-133 13-15,53-13 16,-53 0 15</inkml:trace>
  <inkml:trace contextRef="#ctx0" brushRef="#br0" timeOffset="12222.64">13295 12634 0,'14'0'47,"-1"0"62,0 0-93,13-27 0,-12 14-1,-1-13 1,-13-14 0,0 27 15,-13 13 125,-1 0-140,-12 66-1,26-53 1,13 120 0,-13-120-16,93 26 31,-53-39-16,-27 0 1,66 0 0,-66 0-16,-13-13 0,27 0 31,-27-66 0,-13 12-15,-27 28-1,40 26-15,-119-67 32,79 54-17</inkml:trace>
  <inkml:trace contextRef="#ctx0" brushRef="#br0" timeOffset="13064.41">13679 9062 0,'13'27'16,"-13"-14"0,0 0-16,27 119 15,-27-119 1,0 1-16,-14 184 16,1-171-1,13-14-15,0 0 0,-26 291 16,26-277-1,0-14-15,-14 119 16,14-118 0</inkml:trace>
  <inkml:trace contextRef="#ctx0" brushRef="#br0" timeOffset="13435.67">13573 9922 0,'13'132'15,"-13"-119"-15,0 1 0,-13-173 0,79 596 32,-66-411-32,0-13 0,27 67 31,-14-80 0,80-80-15,-93 67-16,13 0 0,119-159 31,-53 79-15,-52 53-1,-14 14-15</inkml:trace>
  <inkml:trace contextRef="#ctx0" brushRef="#br0" timeOffset="14780.83">13719 10385 0,'0'0'0,"-27"26"16,27-12-16,-26 39 31,12-27-16,14 0 1,-13 27 0,13-39-16,-13 118 31,13-13-15,0-106-16,0 133 15,0-1 1,0-131-16,0-1 0,0 291 15,0-291 1,0 0-16,0 1 0,13 290 16,14-132 15,-27-159-31,0 0 0,13 1 0,13 118 16,-12-132-1,-14 13-15,39 80 16,-39-40-1,0-40-15,0 80 32,0 12-17,0-91-15,14 224 32,-14-119-17,0-106-15,0 0 0,0 0 0,0 265 31,0-79-15,0-173-16,0-13 0,0 292 31,-14-147-15,1 81 15,13-81-15,0-145-16,0 146 15,0-146-15,0 14 0,53 370 32,-40-225-17,-13-159-15,0 0 0,0 0 0,27 173 32,-27-173-32,0 0 0,0 0 0,0 173 15,0-173-15,0 0 16,0 0-16,0 239 15,0-213 1,0-25-16,0-1 0,0 79 16,0-52-1,0-27-15,0 80 16,0-80 0,0 27-1,0-27 1,0 66 15,0 54-15,0-120-16,0 0 0,26 186 31,-13-160-15,1-39 15,-28 0-16,1-53 17</inkml:trace>
  <inkml:trace contextRef="#ctx0" brushRef="#br0" timeOffset="22867.95">13573 12475 0,'0'40'78,"0"92"-62,66 53 15,0-118-15,-66-54-16,14-13 0,52 53 31,-40-53-16,80-119 17,-106 105-32,13 1 0,14-132 31,-27 131-31,0 1 31,-27 13 16,14 0-31,-40-13-1,-92 13 1,131 0-16,-39 13 31,40-13-15,0 0-1,0 0 1,0 13 0,-1-13-1</inkml:trace>
</inkml:ink>
</file>

<file path=ppt/ink/ink8.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3-08-17T01:02:09.659"/>
    </inkml:context>
    <inkml:brush xml:id="br0">
      <inkml:brushProperty name="width" value="0.05292" units="cm"/>
      <inkml:brushProperty name="height" value="0.05292" units="cm"/>
      <inkml:brushProperty name="color" value="#FF0000"/>
    </inkml:brush>
  </inkml:definitions>
  <inkml:trace contextRef="#ctx0" brushRef="#br0">16073 14076 0,'-13'-13'32,"-13"-1"-17,13 14 1,-1 0 0,14 14-16,-13 25 15,0 14 1,0 13-1,13-52-15,-14 78 16,1 27 0,13-105-16,0-1 0,0 119 15,13 40 1,1-159-16,-14 1 0,0-1 0,119 185 31,-106-185-31,0-13 0,199 53 31,-199-53-31,0 0 0,0 0 0,1 0 0,-1 0 0,185-39 32,-79-27-17,-105 52-15,-1 14 0,93-119 16,52-225 0,-144 331-16,-14 0 15,0 0-15,0-1 0,13 1 0,-13 0 0,0-14 0,0-197 16,0 197-1,-119-145 1,13 146 0,93 12-16,0 14 0,-226 0 31,67 0-15,27 40 15,92-27-16,40-13-15,-14 0 16,14 0 0</inkml:trace>
  <inkml:trace contextRef="#ctx0" brushRef="#br0" timeOffset="645.13">17634 14208 0,'-13'40'94,"-13"158"-79,26-184-15,0 12 0,0-13 0,0 0 0,-13 14 0,13-14 0,0 0 0,-106 450 32,66-224-17,40-226-15,0 0 0,26 119 31,54-132 1,-80-13-32,106-66 15,-93 65 1,0 1-16,0 13 0,14-13 0</inkml:trace>
  <inkml:trace contextRef="#ctx0" brushRef="#br0" timeOffset="1359.06">18230 14526 0,'0'132'63,"0"-106"-63,0 120 15,0 171 1,0-303-16,0-1 16,0 27-1,0-54 32,0-91-31,0 78-16,0 14 0,0 0 15,0-1-15,66-171 16,-53 172-16,-13 0 0,66-67 16,14 41-1,-67 39-15,27-14 16,-27 14-1,0 40 17,14 40-17,-14-67-15,0 185 32,0-39-1,-13-146-16</inkml:trace>
  <inkml:trace contextRef="#ctx0" brushRef="#br0" timeOffset="2322.28">19076 14804 0,'14'145'31,"-28"-290"-31,28 502 31,-14-344-31,0 80 31,0-80-15,0-26 0,0-1-1,53-250 1,-53 251-1,0-1-15,13 1 0,-13 0 0,92-225 16,-92 224-16,14 1 16,-1 0-16,-13 0 0,79-67 15,-65 80 1,-1 0 0,-13 14-16,0-1 15,0 0-15,53 146 16,-14 26-1,-39-172-15,27 93 16,-1 40 0,-26-133-16,0 53 15,13-106 32,27-118-31,-27 144-16,-13 1 0,0 0 0,14 0 0,-14-14 15,66-145 1,-66 159-16,13 13 0,-13-13 0,106-146 16,-93 159-16,-13-13 0,79-27 31,-52 93 0,13 53-15,-40-93-16,13 0 0,-13 1 0,66 197 31,-40-92-15,-12-39-1,-14-14 1,0-53-16</inkml:trace>
  <inkml:trace contextRef="#ctx0" brushRef="#br0" timeOffset="2722.25">20545 14116 0,'66'79'16,"-39"-39"-1,-14-27-15,-13 0 0,13 0 0,106 225 16,-106-211-16,-13-14 0,13 0 0,-13 14 15,53 423 1,-53-437-16,0 13 0,0 1 0,0 39 16,-317 542 15,158-475-15,146-133-16,0 13 0,-1 0 0,1-13 0,0 13 0,0-13 15,-225 93 1,238-80-16,-14-13 0,1 0 0,-66 14 31</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channel name="T" type="integer" max="2.14748E9" units="dev"/>
        </inkml:traceFormat>
        <inkml:channelProperties>
          <inkml:channelProperty channel="X" name="resolution" value="1612.54919" units="1/cm"/>
          <inkml:channelProperty channel="Y" name="resolution" value="2580.07886" units="1/cm"/>
          <inkml:channelProperty channel="F" name="resolution" value="10E-6" units="1/cm"/>
          <inkml:channelProperty channel="T" name="resolution" value="1" units="1/dev"/>
        </inkml:channelProperties>
      </inkml:inkSource>
      <inkml:timestamp xml:id="ts0" timeString="2023-08-17T01:04:14.070"/>
    </inkml:context>
    <inkml:brush xml:id="br0">
      <inkml:brushProperty name="width" value="0.05292" units="cm"/>
      <inkml:brushProperty name="height" value="0.05292" units="cm"/>
      <inkml:brushProperty name="color" value="#FF0000"/>
    </inkml:brush>
  </inkml:definitions>
  <inkml:trace contextRef="#ctx0" brushRef="#br0">4439 2463 16 0,'4'10'127'15,"-1"0"14"-15,-3 1 11 0,0-1 9 0,-3-2 6 0,-1 0 5 0,1 0 3 16,-2 1 2-16,-1-3 2 0,1 2-1 0,-1 0 1 0,1-2-4 0,2 2-38 16,-2 2-57-16,4-1-25 0,-1 0-9 0,2-2-7 0,2 0-6 0,-1 2-2 15,-1-1-3-15,3-1 0 0,1 1-3 0,-1 0 3 0,2-1 4 0,2 1 4 0,0 0 8 16,-1-1 4-16,2 0 0 0,1 1 4 0,1 0 2 0,0-1 0 0,2 1 1 15,-1 1 4-15,2-3 6 0,1 3 5 0,-1-3 4 0,2 1 5 0,1 0 7 16,3-2 4-16,-3 2 6 0,5-1 9 0,-1-1 9 0,1 0 10 0,1-2 9 16,0 1 4-16,3-1 4 0,-2-1 0 0,0 1-3 0,1-2-5 0,1 1 0 0,0-2-8 0,-1 0-7 0,2 0-9 0,-1-2-11 15,3 1-11-15,-3-1-12 0,2-1-15 16,-1 0-12-16,1-2-9 0,0-2-7 0,-2 0-4 0,2 0-4 0,-2 1-3 16,0-3 0-16,-1 0-2 0,1 0-5 0,-3-1 0 0,0 0 0 0,-2 2 0 15,0-2 2-15,-2 0-1 0,-1 1 2 0,0-1-1 0,-1 1-2 0,0 0-1 16,-3 1-2-16,-2-1-2 0,1 1-2 0,-2 1 1 0,-2 2 1 0,-1-1-1 15,0-1-2-15,-2 5-1 0,-2-2-3 0,-2 0-2 0,1 3-5 0,-2 1 2 0,0 0 2 16,0 0 0-16,-2-2-2 0,1 0-5 0,-2 2-7 0,-1 0-18 0,1-1-20 16,-2 1-33-16,-2 0-35 0,0-2-41 0,-1 2-41 0,0-2-36 0,-1 2-40 15,0-1-39-15,-1-1-39 0,1 2-30 0,-1-2-26 0,2 1-6 0,3-1 2 16,-2 2 14-16,2-3 19 0,2-1 32 0,1 0 37 0,0-1 39 0,1-2 41 0,2-2 41 16,1-2 42-16,1-1 37 0</inkml:trace>
  <inkml:trace contextRef="#ctx0" brushRef="#br0" timeOffset="7141.94">13911 3715 73 0,'0'0'186'0,"-3"4"18"0,-1-3 10 16,-1-1 5-16,0 0 3 0,-1 0 2 0,1-1 2 0,-1-2 1 0,0 2 2 16,1 0-1-16,0-1 1 0,2 0-1 0,-2 1-59 0,3 1-85 0,2 0-42 0,0 0-20 0,0 0-4 15,0 0 0-15,0 0 3 0,0 0 6 0,0 0 7 0,0 0 8 16,0 0 12-16,0 1 12 0,0 3 17 0,2-3 18 0,0 3 17 0,-1-2 19 0,2 3 11 15,-1-1 4-15,1 0 3 0,1 0-1 0,-1 0-4 0,1 1-6 0,1-2-3 16,0 3-5-16,-1-4-8 0,1 3-11 0,3-1-14 0,1 2-14 0,0-3-15 0,0 2-11 0,3 1-5 0,3 1-3 0,1-2 1 0,1-2 0 16,2 2-1-1,5 0-1-15,0 0-2 0,3-2-4 0,1-1-2 0,4 1 1 0,-1-1-4 16,4-1-4-16,1-1-4 0,2-1-3 0,-1-1-5 0,1-1-5 0,-2-1-2 16,3 1-5-16,-1-2-1 0,-1 0-1 0,-1-1-2 0,-1 1 0 0,1-2-1 0,-4 1 0 15,-1 1-2-15,-1-3 2 0,-4 3 0 0,1-1 1 0,-4-1 0 0,1 0 1 16,-2 2-1-16,-4-1-1 0,0-1-1 0,-3 2 0 0,0 0-1 0,-2 0 0 15,1 1-1-15,-4 1-1 0,-2 1 1 0,0 2 1 0,0-5 0 0,-4 4-3 0,0 1-1 16,-1 0 0-16,-3 0 0 0,0 0 3 0,0 0 0 0,0 0 1 0,0 0 0 16,0 0-2-16,0 0 1 0,-2 3 0 0,-1 0 0 0,3-3 0 0,-2 2-1 15,-1 1-1-15,0 0-5 0,-1 0-7 0,0 0-13 0,0 1-16 0,0-2-29 16,0 5-33-16,-3-1-44 0,2 2-51 0,-4 0-65 0,3 0-72 0,-1 2-58 16,1 2-51-16,-2 0-23 0,2-1-8 0,0 1-1 0,-1 0 2 0,1-3 12 15,-2 2 16-15,3-4 26 0,2-1 32 0,-2-3 46 0,0-1 53 0,5-2 63 16,-4-5 72-16</inkml:trace>
  <inkml:trace contextRef="#ctx0" brushRef="#br0" timeOffset="12875.46">15589 1705 62 0,'-5'-19'83'0,"1"2"3"0,-3 0 1 16,1-2 2-16,-2 1 0 0,2-2 3 0,-1 2 2 0,-1 1 0 0,2-2 2 15,0 1-1-15,0 2-13 0,1 1-23 0,0 0-18 0,-1 4-15 0,4-4-7 16,-1 6-1-16,0 0 0 0,1 1 1 0,2 3 2 0,-3 0 2 0,3 0 2 16,-1 0 2-16,-1 4 2 0,2 1 4 0,-2-4 2 0,2 4 2 0,0-1 0 0,0 1 1 15,0 0 2-15,0 0-1 0,0 0 0 0,0 0 1 0,0 0-4 0,-1 3-3 16,-1-1-1-16,2 0-3 0,0 3-2 0,0 0-5 0,2 4-2 15,-2 1-1-15,1 2-2 0,1 1 0 0,0 4-1 0,-2 3 0 0,1 1 0 0,2 2-1 0,-1 4 1 16,-2 3-1-16,2 4 1 0,-1 0-1 0,1 7 3 0,-1 2 1 16,1 3 2-16,2 5 3 0,-1 4 1 0,-1 5 3 0,1 4 4 0,1 7 2 0,0 6 4 15,0 4 4-15,0 4 2 0,2 5 1 0,-2 7 3 0,0 2 6 0,1 7 1 16,0 5 3-16,-2 2-3 0,2 4-3 0,1 2-2 0,-1 4-3 0,-2 2-2 16,3 1 2-16,-2 1-5 0,1 5-4 0,-1-4-4 0,1 4-4 0,-1-2-4 15,1 0-4-15,2-1-3 0,-2-3 0 0,1 0-4 0,1-1-3 0,1 1-2 0,1-6-3 16,-3-2-3-16,5-3-3 0,-2-2-1 0,1-5 1 0,-1-1 1 15,2-5 1-15,-1-5-1 0,-1-6-5 0,2-3-1 0,-3-6-3 0,2-5 0 0,-1-5 2 16,-1-7 1-16,-1-7 1 0,0-5-1 0,-2-5-5 0,1-4-7 0,-1-8-11 0,-1-4-9 16,0-5-14-16,1-6-14 0,-4-4-13 0,-1-4-14 0,3-6-15 15,-3-5-14-15,0-2-13 0,0-8-16 0,-3-6-19 0,3-4-20 0,-1-6-23 0,-4-9-5 16,2-5 4-16,-2-11 9 0,0-7 11 0,-3-9 15 0,-4-6 14 0,1-11 16 16,-2-7 13-16,-4-9 15 0,-2-7 16 0,0-5 16 0</inkml:trace>
  <inkml:trace contextRef="#ctx0" brushRef="#br0" timeOffset="13686.18">15558 1165 47 0,'0'-5'94'0,"1"2"5"0,-1-2 1 0,0-1 2 15,0 0 0-15,0 1 2 0,2-4-3 0,-1 4 2 0,1-4 0 0,1 0-1 16,3 3 1-16,-1-1-27 0,1 1-39 0,1 1-18 0,4-2-9 0,-2 1-3 16,4 1-1-16,3-1 1 0,-2 1 0 0,7-2 4 0,-3 1 3 0,3 1 4 15,4-2 4-15,2 1 1 0,0-2 4 0,5 3 2 0,-1-1 0 0,4 0 0 16,2 0 1-16,2 0 1 0,5-3-1 0,1 3-2 0,4-4 3 0,3 1-2 16,-1-1-3-16,5-2-3 0,3 1-4 0,2-2-1 0,1-1-1 0,3 1-4 0,2-2-4 15,-1 0-1-15,3-2-2 0,-1 0 0 0,4 1-1 0,-3-1-1 0,0-1 0 16,1 1-2-16,0-1 0 0,1 1-1 0,-2 1-2 0,-1 0 1 0,-1 0 1 15,-1 1 2-15,-1 3 1 0,0-1 2 0,-4 1 1 0,1 3 2 0,-5-1 0 0,0 2 2 16,-2-1-2-16,-1 0 0 0,-3 1 2 0,-1 1-1 0,1 0 2 0,-3 1-3 16,-3 1 1-16,0 0-2 0,-1 0-2 0,-5 2-2 0,1 0 1 0,-4-3-2 15,0 4 0-15,-1-3-1 0,-5 4-1 0,0-1-2 0,-1 1 0 0,-5-1-1 16,1 0-1-16,-1 1 1 0,-4-1-1 0,-1 2 1 0,2-2 0 0,-7 2 0 16,3 0 0-16,-2 2 1 0,0-2 1 0,-3 3 0 0,0-1 2 0,-1 0 3 15,-3 1 2-15,1 0 3 0,-1 2 4 0,0-2 1 0,-3 3 3 0,0-3 1 0,3 2 2 16,-7-1 0-16,4 0 0 0,-2 0-1 0,-1-1 1 0,-1 0-1 0,1 1 0 15,1-1-2-15,-1 0-2 0,-1 2-2 0,-1-1-2 0,2 0-2 0,1 2-1 16,0-1-2-16,-1-1-1 0,2 4 0 0,0-3 1 0,0 2-3 0,5 0-1 0,0 2-4 16,-1 1-4-16,1-1-3 0,4 1 0 0,0 3-2 0,1-2-1 0,2 1 1 15,-2 2 0-15,5 0-1 0,0 0 0 0,-2 1 0 0,4-1 1 0,-4 1 0 16,2 0 2-16,1 1 3 0,-2-2 2 0,3 1 1 0,-3-1 3 0,-2 0 0 16,3 0 0-16,-3 0 0 0,0-1-2 0,-2 1 2 0,0-2 2 0,-1 2 1 15,1-3 2-15,-3 3 1 0,-1-3 1 0,1 2 2 0,-5-2 4 0,2 1 5 16,0-1 2-16,0 1 2 0,-4-2 1 0,3 1 5 0,-2 0 5 0,0-2 4 15,-1 2 4-15,2 0 4 0,-1 1 4 0,0-2 5 0,-2 2 2 0,2 0 3 0,-2 2 4 16,2 1 0-16,1 2 2 0,-3-3 1 0,2 4 3 0,-2 0-1 0,2 1 1 16,0 1-1-16,-2 2 1 0,3 0-3 0,-3 1-2 0,2 4 1 0,-2-1 3 15,2 3 1-15,-2 3 1 0,1 0 7 0,0 0 4 0,1 6 7 0,-2-2 7 0,0 4 5 16,0 0 7-16,0 2 1 0,-1 0-1 0,1 4 1 0,-1-1-1 0,0 1-3 16,-1 3-3-16,2 1-3 0,-3 0-5 0,2 4-8 0,1 1-9 0,-2 1-11 15,-1 2-10-15,0 2-10 0,2 2-8 0,-2 1-5 0,0 1-1 0,-2 2-5 16,2 3-7-16,0-1-3 0,0 0-1 0,-1 2-1 0,1 2-3 0,0 1 2 15,0 1 3-15,-3 1 1 0,3 0 3 0,0-1 1 0,3 1 1 0,-3-1-1 16,0 1-4-16,1-1 5 0,1-3 6 0,-1 1 1 0,1-4-1 0,1 0-1 0,-1-1-2 0,0-4-2 16,-1 0-2-16,1-2-4 0,-1-3-2 0,3-2-3 0,-4 0-1 15,1-3 0-15,-1-3-3 0,0 0-2 0,0-3-7 0,0-3-1 0,0 1-1 16,0-3 0-16,0 0 1 0,0-2-1 0,-1-1-4 0,1 0-1 0,-2 0-4 16,0-2-7-16,1 1-11 0,-1-1-14 0,1 1-16 0,-3 0-26 0,1-1-30 0,1-3-35 15,-1 3-34-15,-3-2-45 0,2 0-45 0,0-1-44 0,-1-1-47 0,-1 0-29 16,0-1-23-16,-3-1-6 0,2 1 5 0,-3-2 12 0,1 0 15 0,-2-1 27 15,0-3 32-15,-2 1 34 0,-1-4 37 0,-3-1 41 0,1-5 45 0,-5-3 47 16</inkml:trace>
  <inkml:trace contextRef="#ctx0" brushRef="#br0" timeOffset="14576">15074 6710 45 0,'0'-4'98'0,"0"2"6"16,0 2 2-16,-2-3 2 0,2 3 1 0,-3 0-1 0,2 0 1 0,-3 0-1 0,1 3 0 0,1-3 1 0,1 2 0 0,1-2-26 16,0 0-38-16,0 0-20 0,0 0-13 15,0 0-4-15,0 0-1 0,3 0 4 0,4-1 6 0,-1 0 11 0,5-2 10 16,0 0 12-16,6 2 13 0,2-4 11 0,5-1 8 0,4 2 12 0,4-3 9 16,5-1 10-16,3 0 12 0,5-1 5 0,4-1 5 0,2 1-2 0,5 0-3 0,4-1-10 15,0 1-11-15,4-1-10 0,2 2-15 0,-1 0-9 0,4 0-13 0,-1-1-10 16,2 4-8-16,0-2-12 0,1 1-9 0,-2-1-8 0,3 0-4 0,2-1-3 15,-1-1-1-15,-1 0 0 0,2-5 2 0,3 3 3 0,0-6 5 0,1-1 6 16,0-3 6-16,0-2 4 0,3-4 3 0,-4-1 2 0,2-1-3 0,2-4 0 16,-2-2 0-16,-2 1 0 0,1-1-3 0,-3-1-4 0,0 1-2 0,1 4-4 15,-7-2-4-15,1 2-1 0,-5 5 0 0,-2 1 8 0,-3 1 12 0,-3 1 17 16,-3 5 24-16,-5 1 14 0,-2 2 14 0,-5 2 8 0,-3 2 11 0,-5 2 4 0,0-1 6 16,-6 3 1-16,1 1 1 0,-7 0-3 0,-2 2-4 0,1 3-11 0,-3-2-18 15,-1 2-19-15,-3-1-23 0,2 2-14 0,-2 2-13 0,0-2-9 0,-3 1-10 16,2-1-4-16,0 3-4 0,-4-3-2 0,2 1-2 0,-3-1 0 0,-2 1-1 0,3-1 0 15,-5 3 0-15,2-3 1 0,-3 0-1 0,-1 0-1 0,-2 0-1 0,0 0-1 16,3 2 1-16,-3-2 1 0,0 0 0 0,0 0 2 0,0 0-1 0,0 0-1 16,0 0 0-16,0 0 0 0,0 0 0 0,0 0 0 0,0 0-1 0,0 0 1 15,0 0 4-15,0 0 0 0,0 0-2 0,0 0 1 0,0 0-1 0,0 0-1 16,2 2 0-16,-2-2 1 0,2 2 2 0,-2-2-1 0,3 0 0 0,3-2 1 16,-1 0 4-16,2 0-2 0,3-1-4 0,0 1-1 0,2-2 1 0,3-1-1 0,0 1 2 15,1-2-1-15,5-1-4 0,-4 2-3 0,5-1-2 0,2-3-8 0,-1 0-7 16,0 1-9-16,4-2-10 0,0 2-12 0,-1 0-10 0,4-2-18 0,-1 2-17 15,1-3-16-15,0 3-14 0,2 0-10 0,-2-1-8 0,1 3-5 0,1-1-7 0,0 2 1 16,-1-1 4-16,-1-2 2 0,0 4 3 0,-1-2 10 0,-3 1 13 0,1 2 16 16,-3 0 17-16,2 0 15 0,-4-1 13 0,0 3 12 0,-3-3 10 0,0 4 8 15,-3-1 8-15,1-1 8 0,-3 0 6 0,0 1 4 0,-2-1 4 0,-2 2 3 16,-2 0 3-16,-1-2 1 0,-1 1 0 0,-3-1 0 0,3 0 2 0,-3 2-2 16,-1-1 0-16,-2 1-5 0,3 0-8 0,-3 0-20 0,0-3-23 0,0 0-40 15,-3 1-45-15,1-2-38 0,-2-1-36 0,-4-1-14 0,-1-3-9 0,0 0-3 0,-4-5-2 16,-2 2-1-16,0-3 2 0,-5 0 5 0,1 0 8 0,-1-3 18 0,-2 1 23 15,0-3 40-15</inkml:trace>
  <inkml:trace contextRef="#ctx0" brushRef="#br0" timeOffset="15996.75">13948 3664 27 0,'-7'-18'37'0,"-2"0"0"0,3 2-2 0,0-1-1 15,-1 2-2-15,1 1-5 0,-2 1-5 0,3 3-10 0,0 0-13 0,2 2-15 16,0 0-10-16,0 1-6 0,0 0-3 0,1 2-2 0,-1 0 0 0,3 0 0 16,0 5 2-16</inkml:trace>
  <inkml:trace contextRef="#ctx0" brushRef="#br0" timeOffset="16247.31">13859 3435 10 0,'0'0'50'0,"0"0"2"0,0 0 2 0,0-2 0 0,0 2 2 0,2-2 0 16,-2 2 2-16,2 0-1 0,-1-3-1 0,-1 3-3 0,5 0-8 0,1 3-4 0,-3-3-6 16,4 0-2-16,-3 2-2 0,5-2 3 0,0 2 1 0,0-1 4 0,1 2 6 15,2-2 1-15,1 1 3 0,2-2 3 0,0 2 6 0,4-1 0 0,0-1-2 16,2 0-1-16,1-1-4 0,0 1-1 0,3-2-2 0,2-1-5 0,0-1-2 16,0 0-5-16,1 1-3 0,1-2-3 0,1 0-1 0,0-1-2 0,0-1-5 15,-1 0 0-15,-1 0-1 0,1-1 0 0,-3 1 3 0,1-2 1 0,-2 0 3 0,-1 2-1 16,-5-2 2-16,3 0 0 0,-3 3 2 0,13-11 30 0,-20 11-32 15,1 0 2-15,-2 1-4 0,-1 0-3 0,-2 0-2 0,-1 1-3 0,0 2-1 16,-2-2-1-16,-1 3-3 0,1-1-2 0,-2 0-2 0,-1 1-2 0,2-1-1 16,-4 0-1-16,0 2-2 0,3-1-1 0,-3 1 0 0,0 0-2 0,0 0-3 0,0 0-7 15,0 0-15-15,0 0-18 0,0 0-23 0,0 0-23 0,0 0-28 16,0 0-29-16,0 0-14 0,0 0-7 0,-9 1-2 0,3 1-3 0,-2 0 1 0,-3-1 0 16,-2 1 5-16,-3 0 5 0,1-1 15 0,-3 1 17 0,-2-2 22 15</inkml:trace>
  <inkml:trace contextRef="#ctx0" brushRef="#br0" timeOffset="17033.98">15644 3518 72 0,'4'2'94'0,"-3"-2"7"0,-1 0 3 16,0 0 3-16,4 0 1 0,-4 0 1 0,1-2 0 0,-1 1 1 0,3-1-1 16,-1 1-4-16,2-2-5 0,-1 2-23 0,2-3-29 0,-1 4-14 0,2-4-4 0,0 0-2 15,3 1-1-15,0-1-1 0,-1 0 2 0,4-1 3 0,-1 0 3 0,0 0 4 16,3 1 4-16,1-2 6 0,2 3 0 0,-1-2 2 0,4 0-2 0,2 0-2 16,-1 1-2-16,5-1-1 0,0 1 1 0,4 1-1 0,0 0 0 0,2 0 0 15,3-1-1-15,1 3-1 0,2-3 0 0,0 1 0 0,2 0 1 0,1-1 3 16,1-1 0-16,1 1-1 0,1 0 3 0,-1 1-3 0,3-2 3 0,-2-1-2 15,1 1-1-15,0-3 0 0,-2 1 2 0,3 2-4 0,-3-3-2 0,-1 0-2 0,-1 2-3 16,-3-2-3-16,0 2-4 0,0-2-2 0,-3 1-2 0,-2 0 0 0,0 2-1 16,-3-1 0-16,0-1-1 0,-3 2-2 0,-3-2-3 0,2 0-2 0,-5 1-2 15,1 1-1-15,-4-1-2 0,-1 0-1 0,-1 1 3 0,-2-2-3 0,-2 4-1 16,-3-2-11-16,2 2-12 0,-5-2-21 0,1 0-22 0,-2 3-27 0,-1-2-27 0,-2 0-34 16,-1-1-38-16,-1 5-26 0,-1-6-22 0,1-1-8 0,-5-2-5 0,2 1-1 15,-2-4 1-15,0-1 6 0,-1 0 13 0,0-4 16 0,-4-1 24 0,1-4 23 16,-1 1 30-16</inkml:trace>
  <inkml:trace contextRef="#ctx0" brushRef="#br0" timeOffset="17632.87">17321 623 41 0,'-2'-10'90'0,"0"1"3"0,-1-1 3 0,2 1-1 16,-1 1-2-16,0-3 0 0,2 6 1 0,-1-4 0 0,-1 2-1 0,2-1-1 0,0 2 1 15,0 1-25-15,0 0-39 0,2 2-16 0,-1 0-9 0,1-1-3 0,1 3 0 16,0-1 1-16,-1 0 2 0,1 2 2 0,2 0 1 0,-5 0 3 0,1 0 4 15,2 2 2-15,1 0 4 0,-3 2 2 0,2 0 5 0,-1 3 5 0,1 1 2 0,1 0 4 16,-1 4 5-16,3 1 1 0,-3 2 4 0,0 1 2 0,2 4 1 0,-2-1 2 16,2 4-3-16,-2 0 0 0,0 2-2 0,2 0-3 0,-4 1-4 0,2 3-4 15,-1 2-2-15,0-1 1 0,-1 4-2 0,3 0 2 0,-3 3 6 0,1 0 0 16,-1 1 1-16,3 4 1 0,-3 0 3 0,2 1-1 0,-1 2 3 0,2 2 0 16,-1-1 5-16,1 3-2 0,1 2 2 0,-4-1-3 0,2 4-3 0,1-1-6 15,-1 1-6-15,-2 0-4 0,3 1-5 0,0 0-2 0,-2 0-2 0,-1 1-2 0,-1-2-1 16,2 0-3-16,-1-1-2 0,-1 0-2 0,0 0-2 0,0-2 1 0,-1 0-1 15,1-3 6-15,-2 1 5 0,2-1 4 0,-1-2 4 0,1-2 1 0,-2-2 4 16,0-1-1-16,0-1 2 0,0-2 4 0,0-1 4 0,-1 0 0 0,2-2 4 0,-1-1 4 16,0 0 6-16,-1-2 2 0,2 2 2 0,-3-3 0 0,3 2 3 15,-1-2-1-15,2-2 5 0,-2 4 1 0,1-4 1 0,-1-1 3 0,2 3 1 0,0-2 2 16,0-2 2-16,0 2-4 0,0-1-7 0,2-1-6 0,-1-1-8 0,1 1-5 16,-2-1-5-16,2-2-3 0,-1-1-7 0,3-3-5 0,-4 1-5 0,1-5-3 15,2-1-3-15,-1 1-2 0,0-5 0 0,-1 1 2 0,1-4 3 0,-1 0 2 16,-1 0 1-16,2-3 1 0,0 0 2 0,0 0 1 0,-2-1 1 0,2-1 0 15,-2 0 0-15,0-1-2 0,0-2-2 0,0 0-4 0,0 0-1 0,0 0-4 0,0 0-3 16,0 0-4-16,0 0 1 0,0 3-2 0,0-3-4 0,0 0-2 0,0 3-3 16,2-1-3-16,-2 1-4 0,1 1-17 0,-1 0-23 0,2 1-29 0,-1-3-31 15,3 5-34-15,-4 2-40 0,1-1-38 0,2 3-40 0,1-2-39 0,-1 5-39 0,0 1-22 16,3 1-15-16,-3 1-5 0,4 3-1 0,-4 2 17 0,2 0 21 0,-2-2 31 16,0-1 27-16,0 1 36 0,2 1 39 0,-4-6 38 0,1-1 41 0</inkml:trace>
  <inkml:trace contextRef="#ctx0" brushRef="#br0" timeOffset="18685.33">17869 3692 65 0,'-9'-12'109'15,"-1"0"7"-15,-1 3 7 0,2-1 7 0,-3-2 8 0,2 1 7 0,0 2 8 0,0-1 8 16,-2 0 4-16,2 2 9 0,1-1 4 0,-2 0-21 0,1 4-37 0,2-3-16 16,-1 2-9-16,1 1-1 0,2 0 0 0,-1 0-4 0,0 0-5 0,0 2-5 15,2-1-5-15,1 1-6 0,-3-1-4 0,2 3-7 0,-1-2-5 0,3 3-6 16,-2-3-8-16,2 3-6 0,-2 3-6 0,2-2-5 0,0 1-7 0,0 3-4 16,0-1-4-16,0 3-1 0,1 2-3 0,-1 1 0 0,1 1-1 0,-1 5-2 15,3 0 0-15,-1 2 0 0,-1 6 0 0,2-1 1 0,0 5-2 0,0 0 1 16,0 4-3-16,2 0 1 0,-1 1 2 0,2 1 0 0,1-1 0 0,-3-2 0 0,2 0 0 15,3-5 1-15,-3 0 2 0,4-3 0 0,-1-3 2 0,-1-3 2 0,4-2 5 16,-1-4 4-16,0 1 5 0,2-3 7 0,-1-4 1 0,2-1 2 0,1 1 1 0,0-3 3 16,-1-1 4-16,3-1 0 0,-3-1 0 0,2-1 1 0,1-5 1 0,1 2 0 15,-1-3 0-15,0-4-1 0,0 0-3 0,-1-2-2 0,3-3-2 0,-5 0 1 16,0-4 4-16,3-1 0 0,-3-1 0 0,0 0 2 0,-3-3 1 0,2 1 2 16,-4-2 0-16,2 2 0 0,-5-1 2 0,0 1-1 0,0 1 0 0,-3-2 3 15,0 5 1-15,0-1 4 0,-3 3 6 0,1 1 7 0,-1 3 9 0,2 1-1 16,-4 3 1-16,1 1-1 0,0 1-3 0,-1 3-2 0,2 2-5 0,-3 2-2 15,1 0-4-15,-2 2-5 0,0 0-4 0,2 0-11 0,-3 2-10 0,-1 0-9 16,3 2-10-16,-1 2-6 0,-1 0-3 0,-1 2-4 0,1 0-3 0,2 2 0 0,-2 4 2 16,-2-2-1-16,4 3 0 0,0-1 0 0,1 4 1 0,1 1-1 0,0 1-1 0,-1 1-1 15,5-1-3-15,-1 3-1 0,-1 0 1 0,2-1 1 0,2-3 1 0,-1 1-1 16,-1-1-3-16,2-5-2 0,2 0 0 0,-2-1 0 0,1-3 1 0,-1-3-1 16,3-2 0-16,-4 1 3 0,4-4 1 0,-2-2 1 0,0 0-1 0,3 0 0 0,-1 0 0 0,2-2 3 0,-1-4 1 15,0 3 1-15,4-4 2 0,-1-1 2 0,-1-3 0 0,3 0 2 0,-1-3 3 16,-1 1-1-16,2-3-1 0,-3 1 3 15,0-1 3-15,0 1 2 0,1-1 3 0,-4-1 5 0,2 3 3 0,-4-2 3 16,-2 1 1-16,-1 0-1 0,0 2-1 0,-1-3 0 0,-1 0 1 0,-3 1 0 16,0-1 1-16,-2 1-2 0,1-2-3 0,-3 0-4 0,0 2 0 0,-2 1-5 15,1-1-3-15,-1 1-2 0,-1 1-2 0,2-1 1 0,-4 5-1 0,3 0-2 16,1 3-2-16,-2-1-1 0,1 3-4 0,-1 1 1 0,2 1 2 0,-1 4-2 0,2 0-3 16,-3 3-1-16,2-1-2 0,2 4-1 0,-2 2-1 0,0 1-2 0,2 2 1 15,2 2-3-15,-2 2 0 0,2 3-2 0,-1 2-1 0,4 0-2 0,-2 1-3 16,4 2-7-16,-4-2-5 0,5 2-5 0,0-2-5 0,3 1-2 0,-1-4-3 0,2 0 0 15,0-3 0-15,0-5 2 0,3 2 1 0,-1-4 1 0,2-2 2 0,-2-2 5 16,2 0 3-16,0-1 6 0,1-3 8 0,-1-1 6 0,2-1 6 0,-1 0 6 16,1-3 2-16,-2 0 3 0,0-3 3 0,3 2 0 0,-2-3 1 0,1-1 0 15,-1 0-1-15,1-2 0 0,-1-2 3 0,1 1 0 0,-1-3 1 0,-1 2 2 16,-1-3 3-16,0 1 3 0,0 0 4 0,-4-1 3 0,0 1 5 0,-1 0 3 16,-2 0 4-16,0 0 1 0,-2 1 1 0,-1 0 2 0,0 2-2 0,-4-3 1 0,1 1 2 15,0 2-3-15,-1 0-1 0,-1 1-3 0,2 1-4 0,-3 2-4 0,-1 2-5 16,4 1-4-16,-5-1-3 0,5 3 0 0,-2 2 2 0,-2 2-3 0,-1 2-5 15,3 1-1-15,0 0-3 0,-1 2 0 0,1 2 0 0,0 1 0 0,1 2-4 16,3 1 0-16,-4 1-2 0,5 1-1 0,-2 3 0 0,3 1-7 0,2-1-8 0,0 1-5 16,0 0-5-16,2 0-7 0,1 0-9 0,1-1-6 0,-1-1-8 0,3 0-4 15,-2-3 0-15,1 0-1 0,0-2 1 0,2-5 0 0,-3 1 2 0,4-3 3 16,-2-1 4-16,-1-1 7 0,2-3 9 0,-3-3 7 0,5 3 11 0,-4-4 10 16,3-1 9-16,-1-3 8 0,2 2 6 0,-3-4 5 0,2-1 3 0,-3 0 4 15,3-1 4-15,-2-2 6 0,1 2 8 0,-3-3 9 0,0 4 8 0,-1-2 6 16,0 1 11-16,-3 1 5 0,0-2 2 0,0 4 3 0,-1-1 1 0,-3 0 3 15,1-1 1-15,-2 3-1 0,0 0 0 0,1-1-7 0,-4 3-8 0,3 1-7 16,-1-2-8-16,-1 2-8 0,3 0-10 0,-4 4-7 0,3-2-9 0,0 2-4 0,1 1-5 16,-3 1-7-16,2 2-4 0,-1 0-5 0,2 0-3 0,-3 2-3 0,4 2-2 15,-2 1-4-15,0 0-2 0,-1 4-5 0,3-1-4 0,-2 2-5 0,2 0-5 16,1-2-7-16,1 2-8 0,1-2-8 0,0 1-7 0,0-4-7 0,1 0-2 0,-1-1-3 16,4-2 2-16,-1-2-1 0,-1 0 5 0,1 1 0 0,3-3 5 0,-3-1 3 15,0 0 3-15,2-1 2 0,0-1 1 0,0 0-6 0,-1-1-9 0,2-2-22 16,-1 2-26-16,-2-4-32 0,2 1-33 0,2-2-44 0,-4 0-46 0,2-2-20 0,1 0-10 15,-3-1 0-15,2-1-3 0,-5 2 7 0,0-1 5 0,0-3 17 16,-4 3 17-16,1 2 26 0,-2-2 32 0,-4 2 36 0,1 0 38 0</inkml:trace>
  <inkml:trace contextRef="#ctx0" brushRef="#br0" timeOffset="22950.01">16238 5057 44 0,'4'-14'83'0,"2"-1"6"0,-3 2 5 0,1 0 5 0,-1-1 5 0,-1 3 4 16,-1-1 6-16,-1 1 6 0,0 1 5 0,0 0 6 0,0 3 0 0,0 0-12 16,0 0-19-16,-1 5-6 0,-1-4 1 0,0 4 4 0,2-1 7 0,0 3 3 0,-3-2 3 15,1 1 2-15,2 1 2 0,-3 0 0 0,2 0 1 0,1 0-5 0,-5 0-5 16,5 0-7-16,-3 0-9 0,2 0-11 0,-3 0-9 0,3 1-11 0,-1 1-10 15,1 1-8-15,1 2-8 0,-2 0-8 0,2 0-7 0,2 4-5 0,-2 0-7 0,1 4-3 16,2 0-2-16,1 3-1 0,0 1 0 0,2 2 0 0,-1 0 0 0,0 3 1 16,1 0 0-16,2-1 2 0,0 2-1 0,-2-4 1 0,2 1-1 0,0-2 1 15,2-1-1-15,-2-2 1 0,0-4-2 0,0 3 1 0,1-6 1 0,-3 1 2 16,2-3 1-16,0-1 1 0,1-2 2 0,-2 1 3 0,-1-2 5 0,2-2 6 16,0 0 9-16,-2-2 9 0,2-2 10 0,0-1 12 0,0 1 10 0,-2-1 9 15,1-2 7-15,-2-1 9 0,1-1 5 0,0 0 7 0,-1-1 3 0,0-2 3 0,-4-1 3 16,2 2-6-16,-3-1-4 0,0 1-10 0,0-1-11 0,-3 0-8 0,2-1-9 15,-3 2-9-15,-2-2-9 0,0 1-8 0,0 1-9 0,-2 0-7 0,-1-1-7 16,0 1-7-16,1 3-8 0,0-2-4 0,-1 2 0 0,0 2-3 0,0 1 1 0,0 1-3 16,1 1-3-16,0 0-2 0,0 3 0 0,2 0 0 0,-2 1 0 0,0 1-1 15,2 3-1-15,-1-2 0 0,3 3 0 0,-4-3 1 0,3 3-1 0,0 3-1 16,2-4 0-16,0 3 0 0,0 1 1 0,1 0 0 0,2 0 0 0,0 1 1 16,2 2 1-16,-1-3 1 0,3 2 1 0,-3-1 0 0,4 1 0 0,0-1 1 15,-2-2-1-15,5 3 1 0,-2-4 0 0,0 1 0 0,1-3 1 0,-1 0-1 16,2-2 1-16,-2 0-1 0,2-3 0 0,0 0 1 0,0 0 0 0,0-1 0 15,0-3 0-15,0-1 3 0,1 0 2 0,1-3 0 0,-1 1-1 0,0-2 1 0,1-2 2 16,-2 1 1-16,1-1 1 0,-2-1 0 0,-1-2 0 0,-1 3 2 0,1-1 1 16,-2 0 3-16,-2 3 0 0,0 0 1 0,0 0 0 0,-2 1 2 0,-2 2 1 15,0-1 1-15,0 0-3 0,-2 2 2 0,1 0-1 0,-2 1-2 0,-1 0-2 0,-1 1-2 16,0 0-2-16,1 1-1 0,-1 0-5 0,-1 2-3 0,-1 2-3 0,1 0-4 16,-2 3-1-16,2-2 1 0,-2 3-2 0,1 3-1 0,1 1-3 0,-1 1 0 15,1 1 0-15,-1 3 2 0,2 0 1 0,-2 2 0 0,4-1 0 0,0 1 1 16,1 1 3-16,0 0 0 0,3-2 0 0,-1 1 0 0,2-2 2 0,2-1 1 15,-1 0-1-15,3-2 2 0,-3-1-1 0,2-2 0 0,-1-3-1 0,1 1 2 16,0-2 0-16,2 0 1 0,1-1-2 0,-3-3 2 0,2 0 0 0,2-1 0 16,-2 0-1-16,4 0 3 0,-3-2 0 0,2-2 0 0,0 2 2 0,1-5 0 0,-1 2 1 15,4 0 0-15,-3-4 0 0,0 0-1 0,1-1 2 0,-2 1 0 0,3-4 1 16,-3 2-1-16,0 0 1 0,-1 0 1 0,1 1 1 0,-3 0 2 0,0 2 2 16,-2 0 3-16,0 1 0 0,1 0 2 0,-3 2 3 0,-1 2 2 0,-1 0-2 0,-1-1 0 15,0 3 0-15,-1-1 1 0,0 0-3 0,-2 1-1 0,2-1-3 0,-3 2-3 16,-2 0-4-16,3 0-5 0,-3 0-6 0,0 0-6 0,2 2-7 0,-2-1 0 15,0 4 1-15,0-1-4 0,2 1-1 0,-2 1-2 0,0-1-1 0,3 4 3 16,-1-2 2-16,3 1 1 0,-3-1 1 0,3-1 0 0,-1 1 2 0,4-1 3 16,-1-1 3-16,1 0 1 0,1 0 0 0,-1 0 2 0,4-2 1 0,-3 2 0 15,2-1-2-15,2 1 0 0,-2-1 1 0,0-2-1 0,0 2 2 0,2-1 1 0,2-1 3 16,-4 0 0-16,3 0 0 0,-2-2 0 0,1-2 1 0,0 2-2 0,2-2 0 16,-3 0 3-16,4-1 3 0,-2-1-1 0,-1-1-3 0,0 1 0 0,0-3 0 15,0 3 2-15,1-5 1 0,-2 1-1 0,1 1-2 0,-2-2 2 0,2 1 1 0,-3 1 1 16,-1-1-1-16,1 0 1 0,-2-1-1 0,0 2 0 0,-2 1 2 0,-1-1-1 15,0 1 2-15,1-1-3 0,-2 1-4 0,0 1 0 0,0 0 2 0,-4 1-2 16,3-1-2-16,-1 1-4 0,1 0-3 0,-2 2-5 0,0-1-6 0,1 3-4 16,-1 0-3-16,1 0-4 0,-1 3-5 0,0 0 1 0,0 2 2 0,1 2-1 15,-1 3-2-15,3 0 0 0,-4 2 2 0,5 2 3 0,-2 2 2 0,0 0 6 16,2 1 5-16,0 1 3 0,0 0 3 0,1 1 3 0,-1-1 3 0,2-3 2 16,-1 2-1-16,2-2 2 0,0-2 3 0,2-1-1 0,-1-2 0 0,2 1-1 0,-1-3 0 15,-1-2-1-15,1-1 1 0,1 0 1 0,-1 0 0 0,-1-3 1 0,2 1 0 16,1-3-1-16,1 0 1 0,-2 0 0 0,3-1 0 0,-3-1 0 0,2-2 3 15,-1 1 2-15,1-3-1 0,2-1 2 0,0 0 0 0,-2-1 1 0,3-2 2 0,-1 0 1 16,-3-2 1-16,4-1 0 0,-2-1-1 0,-1-1 0 0,0 0 3 16,-2 0-1-16,2 1 2 0,-3 1 1 0,0-4 3 0,2 5 3 0,-4-1 2 0,0 0 1 15,0 2-2-15,-2-1-1 0,0 4 0 0,0 0 1 0,0 1-2 0,0 0 0 0,-1 3-1 0,-2-1-2 16,2 1-3-16,-2 1-3 0,2 1-4 0,-2 2-4 16,-1 0-6-16,2 0-5 0,-3 2-4 0,2 1-2 0,-1 1-1 0,-2-2 0 15,4 3 0-15,-3 1-2 0,1 0 1 0,1 1-1 0,-1 0 0 0,1-1-1 16,0-1 2-16,2 2 2 0,1-2 3 0,-1 0 2 0,3-1 2 0,-1-1 0 0,-1 0-1 15,2-3-1-15,0 0 0 0,0 0 1 0,0 0 0 0,0 0 0 0,0 0 1 16,0 0 0-16,0 0 1 0,0 0 0 0,3-2 0 0,-3 1 1 0,3-1 3 16,-1-2 1-16,1 2 2 0,-1-2 4 0,1 1 2 0,0-3 3 0,2 1 3 0,-4 0 2 15,2-3 1-15,-1 2 0 0,1-1 1 0,-3 2 4 0,3-1 4 0,-3 1 5 16,0-2 5-16,0 4 2 0,-3-3 0 0,3 4 0 0,-3-1-2 0,0 2-2 16,1 1-3-16,-4 0-2 0,3 0-3 0,-2 4-1 0,-1-2-1 0,-1 4-12 15,1 0-12-15,-1 3-14 0,-2 4-11 0,1 0-11 0,-1 3-13 0,0 2-13 16,2 1-15-16,-1 3-18 0,3 0-18 0,-2-2-27 0,4 1-30 0,-1-1-33 15,4-1-32-15,0-1-36 0,2-1-36 0,3-3-17 0,2 0-3 0,1-2 2 0,0-2 8 16,2-4 12-16,2-1 13 0,-2-2 18 0,0-3 19 0,0-6 27 0,0-2 30 16,-2-4 36-16,1-3 34 0</inkml:trace>
  <inkml:trace contextRef="#ctx0" brushRef="#br0" timeOffset="24561.76">15881 5123 14 0,'-3'3'59'0,"-1"2"5"0,-1-1 2 0,2-1 4 0,0-1 1 0,0 2 6 15,-1-3 1-15,1 0 7 0,1-1 3 0,2 0 5 0,-3 0-11 16,3 0-16-16,0 0-12 0,0 0-6 0,0 0-4 0,0 0-1 0,0 0-3 15,0 0 1-15,0 0 0 0,0 0-3 0,0 0 0 0,0 0 1 0,0 0-3 0,0 0-2 16,0 0 0-16,0 0 2 0,0 0 0 0,0 0 1 0,3-1 5 16,-1 0 1-16,1 1 6 0,1-3 4 0,-1 2 2 0,2 1 3 0,-2-2 0 0,4 1 0 15,0-1 1-15,-1 0 2 0,4 0 1 0,1-1 1 0,-2 1-2 0,4-1 0 16,1 1-2-16,0-4-1 0,2 3-5 0,2-2-2 0,2 0-1 0,0 0 0 16,1-1-3-16,1 1-1 0,2 1-1 0,1-1-2 0,-1-2 1 0,3 0 2 0,0 1-2 15,0-2 4-15,1 2 0 0,1 0 1 0,1-3 0 0,-2 1 0 0,2-1-2 16,0 0-2-16,0 0 0 0,0-1-3 0,0 0-3 0,0 2-2 0,0-3-2 15,0 2-3-15,0-1-2 0,-1 0-1 0,-4 1-2 0,4 1 0 0,-4-2-1 16,0 2 1-16,0-1 1 0,1 2 1 0,-5 0 4 0,1-2 2 0,-2 1 2 16,-2 1 1-16,0-1 1 0,-2 0 1 0,2 0 0 0,-4 3 3 0,2-4 2 15,-3 3 3-15,2-3 1 0,-2 2 1 0,-1 2-2 0,1-1-3 0,-2-1-3 0,3 2-3 16,-4 0-2-16,2 0-5 0,0 0 0 0,-3 0-2 0,2 0-5 0,-1 2-4 16,-1-3-5-16,-1 3-6 0,0-2-4 0,-2 2-5 0,1 0-2 0,-1-1-1 15,0 3-7-15,-3-3-8 0,0 1-13 0,-1 3-13 0,1-2-17 0,-3 2-17 0,0 0-23 16,0 0-21-16,0 0-29 0,0 0-29 0,0 0-31 0,0 0-31 0,0 0-33 15,-5 0-34-15,-1-3-12 0,-1 1 2 0,0-1 8 0,-1 1 14 0,0-2 15 16,-3-1 17-16,3-2 22 0,-1 0 23 0,-2-3 28 0,1-2 30 0,1-3 31 16</inkml:trace>
  <inkml:trace contextRef="#ctx0" brushRef="#br0" timeOffset="25312.56">17468 3112 62 0,'-2'-6'83'16,"0"4"6"-16,-1-2 5 0,2 2 6 0,1 1 4 0,-4-1 5 0,3 2 2 0,1 0 3 0,-2-2 5 0,2 2 3 0,-1-2-17 15,1 2-20-15,0 0-16 16,0 0-13-16,0 0-5 0,0 0-3 0,0 0-3 0,0 0-6 0,0 0-2 15,0 0-1-15,0 0 0 0,0 0-3 0,0 0-2 0,0 0 0 0,0 0-2 0,0 0 0 16,0 0-2-16,0 0-1 0,-2 4-1 0,0-2-2 0,2 1 4 0,0 1 2 16,0-2 3-16,0 4 1 0,0 2 2 0,2-1 3 0,-2 3 1 0,2 0 3 0,-2 1 4 15,1 5 0-15,-1-2 3 0,2 1 3 0,-2 3 0 0,1 0 0 16,-1 2-3-16,0 0-2 0,0 2-2 0,0 2-6 0,0-2-1 0,0 5 0 0,2-3 0 16,0 4 0-16,-2 1 2 0,0 2 2 0,1 0 0 0,1 1 1 0,-1 4 4 15,1 0 2-15,-2 2 3 0,2-1 1 0,-1 2 1 0,1 2 3 0,-2 0-1 16,1 1-2-16,-1-3-2 0,0 3-3 0,0-2 0 0,0-2 1 0,0-1 0 15,0 0 5-15,0 0 5 0,0-4 7 0,0-1 8 0,0-4 7 0,0 0 9 16,2-3 7-16,-2-2 6 0,4-1 2 0,-4-3 3 0,2-3-1 0,0 0-2 16,-1-2-3-16,-1-3-6 0,2 2-7 0,-1-4-11 0,3 1-10 0,-4-1-10 0,1-1-11 15,2 0-10-15,-1-1-13 0,1 2-7 0,-1-3-4 0,1 1-1 0,-1-1-2 16,-1 1-1-16,4 0-6 0,-4-1 0 0,1-1 0 0,-1 2-1 0,-1-1-3 16,4-3 0-16,-4 2 0 0,1-1 2 0,-1 2 1 0,2-4-1 0,-1 1-2 0,-1 1 0 15,0 0-3-15,2-3 0 0,-2 3 0 0,0-4 0 0,0 3 3 0,0-3 1 16,2 2-1-16,-2-2 0 0,0 2-1 0,0-2 1 0,0 0 1 0,0 4 1 15,0-2 0-15,1 1 0 0,-1-3 1 0,0 3-1 0,0 2 1 0,2-3-1 16,-2 0-2-16,2 2-1 0,-1 1-2 0,-1 0 2 0,3 0-1 0,-3-3 0 16,3 6 1-16,-1-2 0 0,-1 1-1 0,1 2 0 0,-1-2 1 0,-1 3 2 15,2 1 0-15,0-3 0 0,-1 2-2 0,-1-2 2 0,0 1 1 0,0 0 0 16,0-1-4-16,0 1 0 0,0 0-1 0,0-3 2 0,0 3 3 0,0-3-1 0,-1 1-3 16,-1-2-1-16,2-1 2 0,0 1-1 0,-2-5 0 0,2 0 0 0,0 4 2 15,0-4 0-15,0 0 1 0,0 0 0 0,0 0 1 0,0 0-1 0,0 0-1 16,0 0 1-16,0 0 2 0,0 0 2 0,0 0-2 0,0 0 1 0,0 0 3 0,0 0 0 15,0 0-4-15,0 0 1 0,0 0 3 0,-3 0-1 0,2 0-2 0,-4 0 1 16,2-2 1-16,3 2-3 0,-3 0-1 0,-2 2 0 0,2-2 0 0,0 0 1 16,-2 0-1-16,2 0 2 0,-3 0 0 0,1 0 0 0,0 0-1 0,-1 0 1 15,-1 2-1-15,-2-2 1 0,3 0-2 0,-2 1 2 0,0 1 0 0,-2 0 2 16,2-1 0-16,-3 2 0 0,0-3 0 0,3 3 0 0,-3-1 2 0,-1 2 2 16,0-2 1-16,0-1-1 0,-1 3-3 0,0-1 0 0,-1-2 0 0,-2 2 0 0,-1 0 0 0,1 0-2 0,-3-1-2 0,2-1 0 0,-2 3-2 0,-1-1-14 15,-1-1-21 1,-3 1-34-16,0 2-40 0,-1-2-46 0,0 2-43 0,1-2-52 0,-3 2-53 15,2 3-44-15,-2-1-36 0,2 4-19 0,-2 0-8 0,3 4-1 0,-1 0-3 0,0 2 12 16,-1 0 19-16,1 1 33 0,3 2 40 0,-2-2 44 0,0-1 48 0,2-1 50 16</inkml:trace>
  <inkml:trace contextRef="#ctx0" brushRef="#br0" timeOffset="26910.26">15809 5759 29 0,'0'0'69'15,"0"0"3"-15,0 0 4 0,0 0 1 0,3 1 2 0,-3-1 0 0,0 0 2 16,0 0 2-16,0 0 2 0,0 0 3 0,3-1-11 0,-1 1-17 0,-1-3-10 16,2 2-8-16,-1 0-3 0,0-3 0 0,1 3-1 0,-2-2 4 0,4 0 2 15,-3 1-1-15,1 2 1 0,-1-5-1 0,1 4-2 0,0-2 0 0,0 3-2 16,0-2-2-16,-1 0 0 0,1 1-2 0,-1-2 0 0,-1 2 2 0,2 1 0 0,1-1 1 16,-1 1 2-16,0-2 5 0,1 0 4 0,1 1 6 0,0-1 3 0,1 2 3 15,1-2 2-15,0 1 3 0,1-1 1 0,0 2 3 0,2-3 2 0,1 0 0 16,0 3 0-16,0-4-1 0,0 1 0 0,2-1-3 0,1 1 0 0,-1-2-2 0,2-2 0 15,0 1-3-15,2 0 0 0,-1-3-1 0,3 0-3 0,-2 0-2 0,4-1-2 16,-1 0 0-16,1-1-4 0,1 0-1 0,0 1-1 0,2-4-1 0,-2 3-2 16,0-1 1-16,2 0-3 0,1 1 1 0,-2-1 5 0,2-1 4 0,1 1 10 15,1-2 14-15,0 3 9 0,2-2 10 0,-1 1 6 0,4-1 7 0,-2 0 4 16,1-1 4-16,2 2 2 0,-1-3 6 0,3 2 0 0,-2 0 1 0,2-1-7 0,0-1-4 16,0 2-11-16,0-2-15 0,1 1-10 0,0 1-10 0,-1 0-9 0,0 1-7 15,-2 0-7-15,0 1-5 0,1 1-5 0,-3 0-4 0,-2 3-1 0,1-1-2 16,-4 3-1-16,0 0-2 0,-4 0 1 0,0 1 1 0,-2 2 0 0,-1 2 2 15,-1-2-1-15,-1 2-2 0,-2 0 0 0,0 0 2 0,-4 0-1 0,3 0-4 0,-2 0-1 16,-4 0 1-16,2 0-1 0,0 0-1 0,-2-2-3 0,0 2-3 0,0 0-2 16,0 0-2-16,-2-2 1 0,1 2 1 0,2-1-1 0,-3-1-2 0,2 1 0 15,-1-2-1-15,-1 2 1 0,1-3-4 0,2 3 0 0,-1-2-2 0,-2-1 1 16,1 1 2-16,2-1-1 0,-3 1-1 0,0-2-4 0,3 2-2 0,0-2-1 16,-3 2-1-16,0-2 2 0,4 0 1 0,-4 1 1 0,0 0-2 0,1 0 1 0,-1 1 0 15,0 0-2-15,1-1-3 0,-1 3 1 0,-1-3-1 0,0 0 1 0,1 4 2 16,0-3 1-16,-1 0 0 0,0 1-1 0,1 1-3 0,2-1 0 0,-4-2-1 15,3 2 2-15,-1 1 0 0,2-1 1 0,0-1 0 0,0 0 0 0,0 1 1 0,-2 1-2 16,3-3-1-16,0 3 1 0,-3-1-1 0,0 0 0 0,4 0 1 16,-6 1-1-16,4 0 0 0,-3 1 2 0,2-2-1 0,0 0 0 0,0 2 0 0,-3-2 1 15,1 0-1-15,-1 2 1 0,0-1 0 0,2 1 1 0,-4-1 1 0,-2 1 0 16,3 0-1-16,-3 0 0 0,0 0 1 0,0 0-2 0,0 0 0 0,0 0-1 16,0 0 0-16,0 0-1 0,0 0 1 0,0 0 1 0,0 0 1 0,0 0-1 15,0 0 1-15,0 0 0 0,0 0-1 0,0 0 1 0,0 0-1 0,0 0 0 0,0 0 2 16,0 0-1-16,0 0 0 0,0 0-1 0,0 0-2 0,0 0 1 0,0 0-1 15,0 0 0-15,0 2-1 0,0 2 1 0,0-2-1 0,0 1 2 0,2 2 0 16,-2 2 1-16,0-1 0 0,1 2 0 0,1 4 2 0,-1 2 1 0,1 0 0 16,1 3 0-16,1 3 0 0,-3 2 0 0,2 3-1 0,3 1 0 0,-3 3 0 0,-1 2 0 15,3 2 0-15,-4 1 0 0,3 1 1 0,-1 0-2 0,-1 1-2 0,1 3-2 16,-2 0-2-16,4-1 0 0,-4 0 2 0,2-1 0 0,-1 0 3 0,0 0-2 16,-1-3 0-16,3 2 2 0,-3-4 0 0,2-1-1 0,1-4 1 0,-3 3 1 15,2-6 2-15,2-1 1 0,-2-3 4 0,0-2-2 0,0 1 2 0,1-4-1 16,-3 2-1-16,2-4 0 0,1 1 0 0,-3-3-1 0,2 1 0 0,-1-1 0 15,0-2-2-15,0 0-2 0,2-2 2 0,-4 0-1 0,1 0-1 0,1-4-1 0,-1 2-1 16,-1-1 1-16,0-1-1 0,0 0 1 0,2 0 2 0,-2-3 0 0,0 2-2 16,0-2 2-16,0 3 1 0,0-3 1 0,2 3-1 0,-2-3 0 0,0 0 1 15,0 0 0-15,0 0-1 0,0 0 0 0,0 0-2 0,0 0 0 0,0 0 1 0,0 0 0 16,0 0 0-16,0 0 0 0,0 0 0 0,0 0 0 0,0 0-2 0,-2 1 0 16,2-1 1-16,-2 2 0 0,1 1 2 0,1-3 1 0,-2 1-1 0,1 2 0 15,1-3-1-15,-2 1-1 0,0 0-3 0,0 3 2 0,0-4-1 0,0 2 1 0,1-1 1 0,-1 1 0 0,1 0-1 0,-1 0 0 16,0-1 0-16,-1 0-1 0,2 1-1 15,-1 0 0-15,0 0-2 0,1-1 3 0,-1 1 1 0,0-2 2 16,2 0-2-16,-1 2 0 0,-1-1 0 0,2-1 0 0,-4 2 1 0,4-2-1 0,-2 2 0 16,-1-1 1-16,3-1 2 0,-1 0 1 0,1 0-1 0,-4 3 1 0,3-2-1 15,-1 0-1-15,1 0 0 0,-3 1-1 0,1-2 1 0,1 2 0 0,-1 0 0 16,2 0 0-16,-5-1 1 0,3 1-5 0,-2 1-4 0,0 0-5 0,-2-1-7 0,3 1-12 16,-5 0-20-16,2 2-32 0,-3-2-38 0,1 1-53 0,-4 1-64 0,1 2-82 15,-4-2-89-15,0 2-43 0,-3 1-17 0,-3 0-6 0,0-1-1 0,-7 0 4 16,-2-1 5-16,-5 0 14 0,-2 1 18 0,-2-1 31 0,-1-1 39 0,-5-2 55 15,0 1 62-15,0-3 85 0</inkml:trace>
  <inkml:trace contextRef="#ctx0" brushRef="#br0" timeOffset="35674.44">22385 4274 5 0,'52'14'6'0,"0"0"-3"0,5-3-2 0,3 0 0 0,3-5-1 15,4-1 0-15,1-4-6 0</inkml:trace>
  <inkml:trace contextRef="#ctx0" brushRef="#br0" timeOffset="36257.3">26643 3050 44 0,'0'-4'66'0,"0"-1"1"0,0 3 2 0,0-3-1 16,0-1 0-16,0 4 0 0,0-4 0 0,0 3-2 0,0-1 2 0,0 0-9 0,0 3-11 16,0 1-18-16,0-3-21 0,0 3-9 0,0 0-4 0,0 0-2 0,-2-3-1 15,2 3 0-15,0 0-2 0,-3 0 0 0,3 0 0 0,-3 0 1 16,1 0-1-16,-1 1-2 0,0-1-3 0,-3 2-5 0,3-2-6 0,3 0-12 0,-5 0-13 16,0 2-5-16,0-1-5 0,2 0 1 0,-5 1-1 0,5-2 1 0,-2 2 0 15,0 0 0-15,1 0 1 0,-3-1 3 0</inkml:trace>
  <inkml:trace contextRef="#ctx0" brushRef="#br0" timeOffset="38748.69">19518 8783 18 0,'-5'1'68'0,"-4"-1"2"0,4 3 2 0,-3-3 2 0,2 0 1 15,-2 0 3-15,0 0 6 0,0 0 4 0,2 0 6 0,-2-3 5 0,0 2-8 16,3 0-13-16,-1 1-14 0,0-4-11 0,0 3-5 0,1-1 0 0,2 0 5 0,-1-1 2 16,0 0 3-16,0 0 0 0,1 0 1 0,2 1-1 0,-3 0 0 15,2-2-4-15,0 1 0 0,0 2-1 0,1-2-1 0,1 3 0 0,0-2-1 0,0 2-2 16,0 0-5-16,0 0-2 0,0-3-6 0,1 0-3 0,-1 2-5 0,2-1-4 15,2 2-2-15,0-2-1 0,-1 1-2 0,2 1-3 0,-2-2-2 0,2 2 0 16,1-2-3-16,2 2 0 0,-2 0 1 0,0 0 2 0,2 0 1 0,2 2 1 0,-1-2 2 16,-1 2 1-16,5-2 0 0,-4 1-1 0,3 1-1 0,-2 0 1 0,3-1 0 15,-2-1 3-15,5 3 3 0,-2 0 0 0,2-1 4 0,0 1 3 0,1 1 2 0,4-2 5 0,-2 3 1 16,1-1 0-16,2 0 2 0,-1 1 1 0,1 0 3 0,0 0 5 0,-1 0 2 0,3 0 3 16,-2-1 2-16,-2 0 0 0,-1 0 2 15,2-3 0-15,-4 3 0 0,2 0 0 0,-2-3 1 0,-1 0 4 0,2-1 6 16,-2 0 10-16,-1-1 2 0,0 0 3 0,0-1 4 0,-2 0 5 0,4-2 7 15,-4-1 9-15,4 2 2 0,-1-2 1 0,0 2 0 0,0-3-2 0,1 2-3 0,-1-1-5 16,3-2-7-16,-1 3-9 0,0-1-7 0,1-1-6 0,1-1-9 0,0 2-6 16,0 1-10-16,0-1-11 0,0-1-5 0,0 2-4 0,0 0-4 0,-2 1-2 15,0 0-1-15,2-1-3 0,-1 1-1 0,-1 0 1 0,1 1 0 0,-2-1-1 0,1 1 1 16,0-2-2-16,-2 4 1 0,2-1-2 0,-2 0 0 0,1-2-2 0,-3 3 2 16,3-1 2-16,0 1 2 0,-4-1 1 0,0 1 0 0,3 0 0 0,-3-3-1 15,0 3-1-15,-1 0-1 0,-1 0 1 0,2 0-2 0,-4-1 0 0,3 1-2 16,-2-1 0-16,-2 1-2 0,2 0-2 0,-1 0-1 0,-1 0-2 0,0 0 0 15,-1 0-2-15,2 0 0 0,-3 1-1 0,1 0-1 0,-1-1 0 0,0 3-1 0,2-3 2 16,-3 1-2-16,1 0 1 0,-1 2-2 0,0-2 0 0,0 0-1 0,1-1 0 16,-2 2 0-16,1 0-1 0,-2 2 0 0,2-1-4 0,0-2-18 0,3 3-24 15,-4 1-52-15,3 1-64 0,-1 2-80 0,1 1-92 0,2 1-50 16,0 2-35-16,0 3-14 0,0 0-8 0,-1 1-4 0,-2 0-3 0,-3-1 3 0,1-4 3 16,-4-11 17-16,-4 7 25 0,4-7 51 0,-9-12 64 0,-7-7 83 0</inkml:trace>
  <inkml:trace contextRef="#ctx0" brushRef="#br0" timeOffset="40636.93">21608 2247 12 0,'0'3'100'0,"-1"2"12"0,-4-3 6 0,2 0 4 0,0 1 5 16,-2-2 3-16,0 3 0 0,0-3 0 0,1 1 3 0,-4-1-2 0,3 4 0 0,2-3-19 15,-2 1-28-15,4 1-29 0,-3 0-25 0,4 1-9 0,-3 0 0 0,3 0-1 16,0 1 1-16,-1 1 2 0,1-1 5 0,0 3 6 0,-2-1 1 0,2 0 4 16,0 3 5-16,2-1 5 0,-2-1 6 0,1 3 5 0,-1 0 6 0,3 2-1 15,1-1 1-15,-3 2-1 0,2-1 0 0,2 1-3 0,-2 1-2 0,2 0-2 0,0 1-2 0,-1-1-3 0,1 3-1 0,-2-3-5 0,2 3-6 16,0-1-5-1,-2 1-2-15,3-4-5 0,-1 4-5 0,-2-1-2 0,2-3-4 0,0 3-4 0,0-4-1 16,1 1-4-16,-2 1-2 0,1-5-2 0,-1 2-1 0,0-1 0 0,1 0-1 16,-2-3 0-16,3 2-1 0,-3-3-3 0,1 2-5 0,-1-2-11 0,0-1-16 15,0 0-16-15,-1-2-17 0,1-1-17 0,-1-2-16 0,-1 2-15 0,1-3-13 0,-2-1-10 16,4-1-9-16,-2-3-9 0,0 0-9 0,-1-2-12 0,2-4-14 0,1 1-1 16,-3-5 3-16,2-3 10 0,1-3 17 0,-3 1 14 0,2-7 17 0,1 1 13 15,0-3 13-15,-2-4 10 0,-1 1 10 0,1-3 8 0</inkml:trace>
  <inkml:trace contextRef="#ctx0" brushRef="#br0" timeOffset="41420.11">21706 2193 37 0,'-4'-34'75'0,"0"-1"8"0,-2 6 7 16,3 0 6-16,2 3 7 0,-1 1 6 0,0 1 6 0,1 6 5 0,-1 2 4 16,2 1 5-16,0 1-10 0,0 4-16 0,0 0-12 0,0 4-9 0,0 0-3 0,0 1 1 15,0 3 1-15,0-1 2 0,0 3-1 0,0 0 2 0,0-2 2 0,0 2 0 16,0 0 2-16,0 0 2 0,0 0 0 0,0 0-1 0,0-4-1 0,0 3-3 16,2-3-2-16,1 4-4 0,0-2-1 0,2 0-1 0,3-1-2 0,-2 0-1 0,4 0 0 15,0-1-4-15,3-1 0 0,0 2-1 0,6-2 0 0,0 2 0 0,-2-4-1 16,5 2 1-16,2 2-2 0,-2-2-2 0,4 2-3 0,-3-1-5 0,4 0-1 15,-2 1-6-15,4 0-2 0,-4-1-3 0,2 1-2 0,2 1-3 0,-3-3-1 16,3 2 1-16,-1-2 5 0,2 2 4 0,-1-2 3 0,1 0 5 0,-2 0 4 16,2-1 1-16,2 1 2 0,-1-2 1 0,3 0 3 0,-3-1-1 0,3-1-1 15,-1 2-1-15,2-4-2 0,0 1-5 0,1 0-4 0,1 0-9 0,2-2-6 0,-1-1-7 16,0 1-5-16,2 1-4 0,-1-1-5 0,0 1-4 0,-1-1-4 0,1 1 0 16,1-2-2-16,-3 4-1 0,1-1 0 0,-1 0-1 0,0-1-2 0,-2 3 1 15,1 0 2-15,0-1 6 0,-1 1-2 0,1 2-5 0,-3-1-1 0,2 2 1 16,0-2-1-16,2 3 0 0,-2 0 1 0,1 0 0 0,1-1 1 0,-2 3-1 0,0-3-1 15,2 1 1-15,-1-1-4 0,3 0-5 0,-2 0 2 0,1-2 6 0,0 1 2 16,3-2 0-16,-2 1 0 0,3-1 1 0,0 0 1 0,1-1 3 0,0 0-2 16,2 1 0-16,1-2-1 0,2-1 3 0,-2 2-1 0,3-2 0 0,-1 0-1 15,2 1-2-15,-2-1 1 0,0-2-1 0,1 3-1 0,-1-1-1 0,0 0-4 16,0 2-1-16,-4-2-1 0,1 2 1 0,0-1 1 0,-2 2 0 0,-1-1 0 16,1 3 3-16,-1-3 0 0,-2 3 1 0,2-1 1 0,-3 2 0 0,4-1 1 0,-4-2 1 15,1 2 0-15,-1 1 2 0,-1 1-3 0,0-2 0 0,1 3-2 0,-5-2-1 16,2 1-2-16,-1 1-1 0,-2 0-3 0,1-1-1 0,-1 3 1 0,-2-3 0 0,3 3-1 0,-4-2 1 0,1 3 0 15,-1 0 0-15,2-3 2 0,-2 2 2 16,0 0 0-16,0-1 2 0,-1 0-2 0,-1 0 1 0,-1 2 0 0,1-1 2 0,-2-1 0 16,-1 1-4-16,2 1-1 0,-2-3 0 0,0 2 0 0,1 0 1 0,-2 1-2 15,-2-3 0-15,1 3 0 0,1 0-1 0,-3 0 0 0,1-3 0 0,0 3-1 16,-3 0-2-16,1 0 0 0,-1 0 2 0,1 0 0 0,-2 0 0 0,0 0 0 16,1 0 1-16,-1 0-1 0,0 0 0 0,-1 0 0 0,-1 0-1 0,3 0 0 15,-3 0 2-15,5 3 2 0,-4-3 1 0,1 0 1 0,-1 0 0 0,0 0 0 0,1 3-1 16,0-2 0-16,-2-1-1 0,0 1-2 0,-2 3 0 0,2-2 2 0,-2-1 1 15,-2 3 0-15,2-1-1 0,-3 1-2 0,1 0-2 0,-2 0 0 0,1-1 3 16,-2 2 0-16,1-2 3 0,0 1 0 0,-1 1-2 0,-1-2 0 0,0 0 1 16,-2 2 0-16,1-2 0 0,2 1-2 0,-3 1 1 0,1-4 2 0,-1 4 3 0,2-1-2 15,-4-3-3-15,1 3-3 0,2 0-3 0,-4-3 2 0,2 1 2 0,1 1 3 16,-3-1-1-16,2-1-1 0,-4-1-1 0,2 2-1 0,1 0 1 0,-3-1-1 16,1 1-2-16,0 0 0 0,1-2 4 0,-3 1 2 0,1 2-1 0,-1-1-1 15,5 1-1-15,-4-1-1 0,1 2 0 0,1-3-1 0,-1 3 2 0,-1 0 0 16,2 0 1-16,-1 1-1 0,0 0 0 0,1 1 0 0,-1 1-2 0,1 2 2 0,-2-2-1 15,-1 4 0-15,5-1-1 0,-5 4 2 0,1-1-2 0,1 2 1 0,-1 1 1 16,-1 2-2-16,0 3 0 0,0 2 1 0,0 2 0 0,0 3 0 0,-1 1 0 16,-1 4 1-16,1 2-1 0,-4 3 1 0,4 3 2 0,-2-2 1 0,1 5 0 0,-1 0 2 15,1 2-1-15,0-3 1 0,-1 3-2 0,2-5 1 0,-1 1 1 0,0-5-1 16,2 1 0-16,2-4-1 0,-2-2 1 0,2-4-1 0,-1-1-2 0,-1-2-2 16,3-2-1-16,1-1-12 0,-3-3-19 0,1 1-28 0,0-1-35 0,-1-1-36 15,1-1-37-15,-2 1-43 0,0-4-52 0,0 0-55 0,-3-2-58 0,-2 0-26 16,-2-2-12-16,1 0-4 0,-5 0-3 0,-2-1 14 0,-2-2 14 0,-3-5 32 15,-2 3 35-15,-2-2 37 0,-3-6 34 0,-1 1 45 0,-3-3 52 0</inkml:trace>
  <inkml:trace contextRef="#ctx0" brushRef="#br0" timeOffset="42780.59">21861 3239 94 0,'5'5'121'15,"-2"-1"11"-15,1 0 10 0,-3-1 6 0,1 1 4 0,-2-4 0 0,0 0 1 0,0 0 1 16,0 0 0-16,0 0-3 0,0 0 2 0,0 0-37 0,0 0-50 0,0 0-23 15,0 0-14-15,0 0-11 0,0 0-8 0,1 0-6 0,4 0-3 0,-2 0 0 16,0 0 0-16,2-3 2 0,-2 3 4 0,4 0 5 0,-3 0 3 0,2-1 7 16,2 1 4-16,-1 0 4 0,-1 0 6 0,2 0 6 0,3 0 5 0,-3 0 4 15,0 0 4-15,4 0 3 0,-4 0 6 0,4 0 2 0,-2 0 1 0,0 0 4 16,1 0-1-16,2 0 1 0,-4-1-1 0,5 1 1 0,-2-2-2 0,-1 2 1 16,4 0 0-16,-2-2 2 0,4 0 1 0,0 1 3 0,1-1 1 0,1 1 2 0,-1-2 2 15,4 1 3-15,0-1 3 0,-1 3 2 0,2-3 2 0,2 0-1 0,1 1 0 16,-4-1-1-16,5-1 1 0,-2 4 2 0,4-4-1 0,-3-1-2 0,1 1-3 15,2-1-5-15,-1 0-3 0,-1 1-7 0,2-2-5 0,1-1-4 0,0 1-1 0,1 1-2 16,1-2 0-16,1-1-5 0,2 1-4 0,-4-1-6 0,4 0-3 0,-2-3-4 16,2 2-4-16,0-2-3 0,0 1-2 0,0 0 0 0,0-3 0 0,2 2-3 15,-2 0-4-15,2 0-3 0,-3-1 1 0,1 2-1 0,2 0-1 0,-1 0 1 16,-2 1 3-16,1 0 1 0,0 0 0 0,-2 1-1 0,2 1 0 0,-1-2-2 16,-1 4-1-16,3-2 0 0,-5 0 0 0,3 0 1 0,-3 2-3 0,1 1-3 15,-1-1-3-15,3-1-4 0,-4 3-3 0,-2-2-1 0,2 2 3 0,0 0-3 0,-1-1-1 16,-2 2 1-16,1-1 1 0,2 1 0 0,-3-1 2 0,2 2 2 0,1-3-1 15,-2 1 2-15,1 1 5 0,1-1 2 0,0-1 1 0,1 2 0 0,-1-2-1 16,2-1 1-16,1 0 3 0,0 1-1 0,1 0 1 0,-1-2-3 0,2 1-1 0,-2 2-1 16,1-3-1-16,1 2-1 0,-2-1-4 0,2 0 0 0,-2-1-3 0,-1 1-1 15,1-2-1-15,-1 2 1 0,0-1-1 0,-2-2 0 0,0 2-2 0,1-1 2 16,-1 2 4-16,4-1-1 0,-4-3-1 0,1 2 1 0,1 1 0 0,0 0 0 16,-1-3 1-16,2 0 0 0,1 4 2 0,0-4-2 0,-1 0-2 0,0 3 0 15,1-1 2-15,-1 1-4 0,-1-1-2 0,-1 0-1 0,2 2 2 0,-2-2-1 0,-3 4 0 16,0-4-1-16,1 5-1 0,-4-3 0 0,1 1-3 0,-3 2 2 0,1-1 2 15,-1 1 1-15,-2 0-2 0,1 1 0 0,-1 1-1 0,-2 0 0 0,1-2 0 16,1 2 2-16,-3 2 0 0,0-2 0 0,3 1 1 0,-5-1 1 0,2 2 2 0,-1 0-1 16,1-2-1-16,-2 3 0 0,2-1 1 0,-4 2 1 0,3-3 0 0,-2 3 0 15,2-4-1-15,-3 2-1 0,2 0 0 0,-2 1 0 0,2-1 0 0,-2 0-1 16,2-1 0-16,-2 2-1 0,2-3 0 0,-2 3 1 0,0-3 0 0,-1 0 0 16,1 1-2-16,-3 0 0 0,1-1 3 0,0 0-1 0,-2 0 0 0,-1 0-2 15,0 0 2-15,1 3 0 0,-3-3 0 0,2 0 0 0,-1 0 1 0,0 0 2 16,1 0 2-16,1 0-1 0,-1 0-1 0,1 0 0 0,1 0-1 0,1 0 1 15,0 0 1-15,3 0-1 0,-2 0 2 0,3 0-1 0,-3 0 0 0,2 0 0 0,0 0 0 16,0 1-3-16,0-1-6 0,0 2 2 0,-2-2 3 0,3 0 3 0,-4 0-1 16,0-2 1-16,0 2-3 0,-1-1-2 0,0 1-1 0,-1-3-2 0,-1 3-3 15,-1 0 0-15,1-1 6 0,0 0 2 0,-3 1 4 0,0 0 1 0,3-3 0 0,0 3 0 16,-3 0 0-16,0 0 1 0,4 0 3 0,-6 0 3 0,4 0 3 0,-3 0 1 16,4 3 3-16,-2-3-2 0,-1 0-4 0,1 1-2 0,-1 0-1 0,2-1-1 15,0 3-1-15,-2-2 0 0,1 1 0 0,2-2 0 0,-3 0-1 0,0 1-2 16,1 1-2-16,-1-2 1 0,2 0 0 0,-2 2-1 0,1-2 0 0,-2 2-1 15,-1-2 1-15,2 1 0 0,1-1 1 0,-4 1-3 0,2-1 0 0,0 3-2 0,-2-3 0 16,3 0 1-16,-3 0 0 0,2 0 0 0,-2 0-1 0,2 0 2 0,-4 0 0 16,4 0 0-16,-2 0-1 0,1 0-1 0,-2 0 0 0,3 0 0 0,-2 0-1 15,1 3 0-15,-3-2 2 0,2 1-2 0,2 0-1 0,-2-1-2 0,1 1-4 16,-3 1-4-16,5-1-7 0,-3 0-9 0,-1-1-12 0,1 3-19 0,-1-3-25 0,-1 3-38 16,3-3-44-16,-4 2-53 0,0-3-53 0,0 5-62 0,0-3-65 0,0-2-38 15,0 6-23-15,-4 0-10 0,0-1 0 0,0-1 10 0,0-2 9 0,-4 2 20 16,2-4 24-16,-1-2 38 0,1 0 45 0,-1-4 53 0,0-2 53 0,4-3 64 15</inkml:trace>
  <inkml:trace contextRef="#ctx0" brushRef="#br0" timeOffset="43980.53">27973 1968 41 0,'9'-6'105'0,"-1"-1"14"0,0 1 10 0,-2-1 9 0,-1 0 9 15,2-1 12-15,-3 1 11 0,1 0 13 0,-2-1 12 0,-2 1 14 0,3-1 16 0,-4 2-13 16,1 1-22-16,1-3-10 0,-2 4-7 0,1-1 3 0,-1-1 8 0,0 3 13 16,2 2 15-16,-2 1 8 0,0-4 4 0,0 4-1 0,0 0-6 0,0 0-10 15,0 0-12-15,0 0-13 0,0 0-14 0,0 0-12 0,0 0-15 0,0 0-18 16,0 0-17-16,3 2-24 0,-2 1-24 0,-1 0-18 0,3 4-13 0,-3 1-10 0,2 3-9 16,0 2-5-16,-1 2-1 0,-1 3-3 0,2 4 0 0,-2 1 0 0,0 6-1 15,-2 0 1-15,1 3 0 0,-3 2 0 0,0 2-1 0,-1 3-2 0,-1 1 1 16,0 0 0-16,-1 2 2 0,-2-4 2 0,3 0 0 0,-3-2 1 0,1-2-1 15,2-3 1-15,-1-2 1 0,2-4-1 0,0-4-2 0,0-3-3 0,2-3-7 0,0-4-16 16,1-3-21-16,-1 0-24 0,3-2-25 0,0-3-30 0,0-3-26 0,0 0-37 16,0 0-40-16,3-3-44 0,-1-3-38 0,1-2-40 0,-2-2-37 0,3-5-11 15,-1-1 1-15,0-3 11 0,0-4 16 0,1-3 23 0,-1-3 27 0,-3-2 24 16,1-5 29-16,-2-1 36 0,-1-1 41 0,1-2 41 0</inkml:trace>
  <inkml:trace contextRef="#ctx0" brushRef="#br0" timeOffset="44198.87">28107 1733 108 0,'9'3'182'0,"2"0"27"0,0-2 18 0,-4 3 7 0,1-1 4 16,-3 0 0-16,-1-1 0 0,5 2 1 0,-2 1 1 0,1 1 0 0,3 2 0 16,-2 2-29-16,3 3-43 0,3 4-45 0,0 1-44 0,3 3-20 0,0 5-10 15,2 1 4-15,1 1 4 0,-3 2 8 0,0 2 8 0,3 1 11 0,-4 3 9 0,0-2 10 16,0 3 8-16,-2 0 5 0,-2 1 3 0,-1-2-4 0,0 0-4 0,-3 0-5 0,-1-2-5 16,3-1-8-16,-5-1-9 0,1-4-12 0,-1-2-10 0,2 1-12 15,-3-2-8-15,-1-4-20 0,1 2-23 0,2-5-26 0,-3 1-23 0,1-4-26 16,0-1-24-16,-1-2-30 0,0-1-28 0,1-2-29 0,-1-4-27 0,2 1-24 15,1-3-24-15,-2-6-26 0,1 0-24 0,0-4-15 0,5-1-8 0,-1-5 10 16,-1-1 15-16,1-4 18 0,1-4 22 0,-3-1 24 0,1-1 26 0,1-5 28 16,-4-2 29-16,0-3 27 0,-1-2 25 0</inkml:trace>
  <inkml:trace contextRef="#ctx0" brushRef="#br0" timeOffset="44417.88">28753 1466 25 0,'7'-9'159'0,"-3"3"41"0,0 3 24 0,-1 1 19 0,-1-2 11 16,-2 4 7-16,0 0 4 0,0 0 1 0,0 0 2 0,0 0 0 0,3 1 0 15,-3 3 0-15,1 0-46 0,-1 3-65 0,2 1-48 0,1 4-35 0,-3 3-21 16,1 2-10-16,-1 4-1 0,-1 5 0 0,1 3 7 0,-5 5 11 0,4 4 6 16,-2 4 9-16,-2 3 5 0,0 1 6 0,-2 6 4 0,1 1-1 0,-5 2-2 15,3 2-3-15,2 1-6 0,-5-1-6 0,1 0-11 0,1 2-12 0,0-7-19 0,-1 0-18 16,4-3-24-16,-2-5-20 0,2-2-22 0,-1-5-19 0,4-4-22 0,1-4-17 16,1-3-23-16,-1-3-26 0,4-2-27 0,-1-5-30 0,3 2-27 0,0-4-27 15,0-3-19-15,3-2-20 0,0-1-2 0,-1-1 8 0,2-5 11 0,3-2 15 16,-5-5 16-16,2-4 18 0,0-1 23 0,1-3 25 0,-1-4 29 0,2-3 28 15,-1-3 31-15</inkml:trace>
  <inkml:trace contextRef="#ctx0" brushRef="#br0" timeOffset="44637.18">29296 1873 73 0,'5'7'215'0,"2"-1"60"0,-4 2 47 15,1-4 38-15,-3 0 17 0,-1-1 10 0,3 0-1 0,-1-1-2 0,1-2-8 0,-1 2-10 16,1-1-8-16,0-1-5 0,3 0-64 0,-1 0-87 0,1-1-69 0,3-1-61 15,0 2-45-15,-1-2-38 0,1 2-18 0,4-1-8 0,-4-1 2 0,1 2 5 16,0-1 8-16,0-1 12 0,2 2 9 0,-3-2 5 0,4 2 4 0,-1-2 2 0,1 2 1 16,0 0-2-16,-1 0 1 0,1 0-1 0,0 0-8 0,2 0-12 0,-2 2-20 15,-1 0-27-15,1-2-29 0,-1 3-33 0,-2-3-36 0,-2 2-42 0,-1-1-38 16,0 1-34-16,-2 1-34 0,-2 1-30 0,-3-4-12 0,0 6-6 0,-3 2 4 0,-2-1 10 0,-1 1 19 0,-2 1 23 0,-1 1 30 16,-5-2 29-16,-1 4 38 15,-2-2 38-15,-1 1 40 0</inkml:trace>
  <inkml:trace contextRef="#ctx0" brushRef="#br0" timeOffset="44811.18">29278 2304 21 0,'2'9'160'0,"-2"0"49"0,1-3 27 0,1 2 20 0,0-4 8 0,1-1 3 15,-2 1 3-15,3-3-1 0,1 2 0 0,4-3-1 0,-1 0-1 0,1 0-1 16,5 0-43-16,1 0-65 0,3-3-49 0,2 2-45 0,0-1-26 0,4-1-14 0,-2-1-8 16,3 2-2-16,-1-2 0 0,0-1 0 0,1 1 0 0,-3-1 1 0,0 0 1 15,2 2 0-15,-2-3-3 0,-1 2-3 0,-1-1-16 0,1 0-19 0,-4 0-28 16,0 1-30-16,0-1-31 0,-2-1-34 0,-2 1-36 0,1-1-34 0,-3 2-28 15,-1-3-19-15,1 1-10 0,-3 0-5 0,0 0 1 0,-4 0 2 0,1-2 13 16,0-1 17-16,-2 0 23 0,-2 1 30 0,3-2 29 0,-4-2 32 0,3-1 34 16</inkml:trace>
  <inkml:trace contextRef="#ctx0" brushRef="#br0" timeOffset="45029.4">30276 1630 8 0,'11'-2'163'16,"2"-2"68"-16,-4 4 54 0,-1 0 48 0,0 0 29 0,-5-3 24 0,2 2 12 15,0 1 7-15,-2 0 1 0,0 0-1 0,-3 0-1 0,3 0-1 0,-1 1-40 16,2 2-58-16,-1-3-64 0,-1 4-65 0,0 0-45 0,1 2-33 0,-1 3-21 16,1 0-14-16,-2 7-4 0,1 0 1 0,-2 6 3 0,-2 4 6 0,2 3 3 15,-4 6 3-15,-1 2-1 0,-2 5-1 0,0 5-4 0,-3 2-4 0,0 5-13 16,0 2-22-16,-2 5-35 0,3 0-41 0,-3 2-52 0,2 3-60 0,2 0-65 16,-1-2-70-16,2-2-66 0,1 0-64 0,3-4-31 0,-1-1-12 0,4-3-6 0,4-6 0 15,-3-5 5-15,2-2 7 0,2-7 25 0,0-3 32 0,1-3 45 0,-1-7 52 16,-2 0 61-16,0-7 65 0</inkml:trace>
  <inkml:trace contextRef="#ctx0" brushRef="#br0" timeOffset="52153.98">23023 1949 84 0,'-1'0'121'16,"-4"0"12"-16,2 0 8 0,-2 0 7 0,2-3 7 0,0 3 3 15,0 3 2-15,-2-3 3 0,2 1 0 0,-3 0 1 0,3 2 0 0,-2-2-33 0,1 2-46 16,3 3-24-16,-2-2-13 0,-1 5-7 0,3-1-1 0,-1 2 1 0,2 3 1 16,-1 0 5-16,1 6 5 0,0-1 5 0,0 4 7 0,0 2 4 0,1 0 2 0,1 4 4 15,1 4 2-15,0 0 2 0,0 5-4 0,2 0-3 0,0 2-7 0,3 2-5 16,0 1-10-16,-2 4-7 0,2-2-9 0,1 1-9 0,-1 2-7 0,0-1-4 15,0-1-4-15,3-1-3 0,-3-2-3 0,2-1-2 0,1-4-1 0,-3 1-1 16,1-7 0-16,-1 0-1 0,3-2 0 0,-1-4 1 0,-2-2 2 0,2-3 1 16,-2-2 0-16,2 0 0 0,2-4 2 0,-3-1-1 0,0 1 1 0,3-4 0 15,-2-3 0-15,0 1 0 0,0-2 2 0,0-3 1 0,0 1 4 0,1-3 1 0,-2-1 3 16,-1-1 3-16,3-1 3 0,-1-3 5 0,-2-1 4 0,1-3 7 0,0-1 4 16,1-3 1-16,-2-1 2 0,3-4 3 0,-1-2 1 0,-1-2 3 0,0-2 4 15,-1-5 2-15,0-1 3 0,0-3 5 0,1-1 2 0,-4-2 3 16,2-3 0-16,-2 0 0 0,-1-4 2 0,0 3 0 0,-2-4 2 0,2-1 1 0,-4 0 0 0,0-2-3 15,-4 0-6-15,2 1-10 0,-2-1-8 0,0 1-8 0,-3 1-7 0,2 0-3 16,-3 1-1-16,1 5-2 0,-1 0-2 0,0 3 0 0,0 0 4 0,-1 5 0 16,-3 3-2-16,3 4 4 0,0 1 8 0,-3 3 3 0,3 3 3 0,-4 2 2 15,4 1 3-15,-1 3-2 0,-1 2-3 0,2 1-3 0,1 2-2 0,-2 1-5 16,2 1-7-16,0 0-5 0,2 2-4 0,-2 0-3 0,2 0-7 0,0 2-1 16,1 2-1-16,-2 0-3 0,0 1-2 0,2 0-3 0,0 2-3 0,0 2-2 0,0 2-1 15,1 4-1-15,-1 2 0 0,2 1-2 0,0 8-1 0,1 0 1 0,1 8 3 16,-1 4-1-16,2 2-1 0,2 5-3 0,-2 3-4 0,1 5-2 0,3 2-6 15,-1 1-4-15,0 2-4 0,1 0-1 0,1-4-1 0,-2 2-1 0,2-5 0 0,0-2-3 16,0-3-2-16,2-6 0 0,-2-3 1 0,2-6 5 0,-1-6 5 0,0-2 7 16,2-4 6-16,-2-3 5 0,2-3 5 0,-1-3 4 0,0 1 1 0,1-4 2 15,0-1 3-15,0-2 4 0,0 1 6 0,-2-3 8 0,2-2 7 0,-1 0 6 16,-1-2 5-16,2-2 4 0,-2-3 5 0,1-1 2 0,-2-2 4 0,-1-3 1 16,4-3 1-16,-2-1 2 0,-1-4 0 0,-2-1-2 0,2-4-5 0,0-1-7 15,-1-2-9-15,-1-5-6 0,1 1-6 0,-3-1-7 0,-1-1-5 0,0-3-6 0,0 2-3 0,-1-2-4 0,-3 0-2 0,3-1-4 16,-2 2-2-16,-2 1-1 0,1-3 2 15,-1 4-2-15,-2-1-1 0,1 3-2 0,-2 2-1 0,0 1 3 0,0 2 4 16,0 3 0-16,-1 4-2 0,3 2 1 0,-1 3 0 0,2 2 2 0,-1 5 3 16,2-1-1-16,-1 5-2 0,2 1-2 0,-1 2-3 0,3 1-1 0,-1 2-3 0,2 1-4 15,-3 0-8-15,0 1-1 0,1 2-4 0,-1 4 0 0,1 1-1 0,-4 6 0 16,3 3-1-16,2 6 0 0,-3 3 1 0,1 6 3 0,2 5 4 0,-3 6 2 16,3 3 3-16,-1 5 2 0,2 4-2 0,0 1-2 0,2 3-5 0,-2-1-5 15,3 1-4-15,0-3-3 0,-1-1-2 0,1-5-1 0,0-3 0 0,2-6-1 16,1-2-1-16,-3-8 1 0,4-4-1 0,-3-4 3 0,1-6 5 0,2-3 8 15,-1-4 7-15,-2-2 9 0,3-3 6 0,-1-2 6 0,-1 0 2 0,3-3 8 0,-4 0 8 16,3-2 11-16,-2 1 9 0,1-4 8 0,2 0 7 0,-4-4 3 0,3 2 4 16,-2-6 4-16,1 0 0 0,-3-2 0 0,3-1 1 0,-3-3-1 0,2-2 0 15,-1-2-2-15,-3-3-7 0,1 0-9 0,-2-2-12 0,0-3-7 0,-2 2-6 16,2-6-4-16,-3 3-5 0,0-3-3 0,-2-1-4 0,-3 0-3 0,2 0-2 0,-2-1-3 16,-2 0-3-16,0 0-3 0,-2 1-5 0,1-1 1 0,-3 2 5 0,1 1 0 15,-1 1-5-15,1 2 1 0,3 0 0 0,-2 5 3 0,3 3 3 0,0 2 1 16,1 5-2-16,1 1 2 0,1 5 1 0,2 1 1 0,1 3-3 0,2 2-5 15,1 3-9-15,0 1 0 0,0 0 3 0,-3 5 0 0,6 1-3 0,-3 4 0 16,1 2-4-16,-1 6 1 0,2-1 0 0,-1 8 1 0,1 0 2 0,0 7 5 16,-2 1 4-16,1 4 5 0,1 1 5 0,0 4-1 0,-2-1-1 0,0 2 0 0,0 2-3 15,0-2 1-15,0 0 0 0,0-2 0 0,1 1 0 0,-1-6-3 0,0 1-3 16,0-4-1-16,0-6-1 0,0-1 1 0,3-3 1 0,-3-5 1 0,0-2 2 16,2-4 2-16,-2-1 2 0,2-5 3 0,-2 1 1 0,0-2 2 0,1-3 1 15,-1-2 3-15,0 0 1 0,0 0 1 0,0 0 0 0,2-2-2 0,-1-1 0 16,1-1-3-16,0-3 1 0,2-3-1 0,-3 0 1 0,3-5-1 0,1-3-1 0,-4-1-4 15,2-8-3-15,1-2-5 0,-3-2-8 0,2-6-4 0,-3 0-6 0,2-1-5 16,-2-4 0-16,0 1-3 0,0-1-4 0,-2 0-2 0,2 0-5 0,-3 3 2 16,2 1-1-16,-3 1 5 0,1 1 1 0,2 5 7 0,-3 2 6 0,3 3 6 15,-3 3 6-15,1 3 3 0,-1 3 7 0,1 4 9 0,0 1 10 0,1 4 7 16,0 1 8-16,-1 3 2 0,2 2 0 0,1-1 0 0,0 3 2 0,-4 3-2 16,1-2-1-16,1 0-1 0,-1 3 0 0,-3 1-4 0,3 2-3 0,-2 1-4 0,1 3-5 15,-1 3-4-15,0 1-6 0,2 3 0 0,-5 4 0 0,3 2 1 0,2 2 1 16,-2 2 0-16,4 2 2 0,-3 5 1 0,1 0-1 0,3 3 2 0,-1 1 3 0,1 1-1 0,0 3-3 15,0 1 1-15,1 0 1 0,1 1-1 0,1-1-2 0,0 1-2 16,0-4-4-16,2-1 0 0,-1-3 0 0,0-1-1 0,2-5 1 0,1-2-1 16,-2-5-1-16,1-1 1 0,0-5 1 0,2-4-1 0,-2 0 0 0,-1-3 1 15,3-4 1-15,1-1 1 0,-2-2 0 0,-1-3 1 0,2-1 3 0,1 0 1 16,-1-3 2-16,2-2 5 0,0-1 4 0,-1-2 1 0,0-1 3 0,1-5 1 16,1 2 3-16,-2-6-1 0,1 0 0 0,2-2 0 0,-2-2 3 0,-2-2 1 15,3-3-2-15,-3-2-1 0,-2 0-5 0,1-2-1 0,-1-2-4 0,-2 0-1 16,0 0-2-16,-3 0 0 0,-1-1-5 0,0-1 1 0,-1 2-1 0,-3 1-2 0,1 2-2 15,-3 0-1-15,2 3 2 0,-1 2 3 0,0 3 7 0,-2 2 4 0,3 4 6 16,-1 3 1-16,1 1 1 0,-1 4 0 0,0 1 1 0,2 3-1 0,-2 1-1 16,2 2 0-16,-5 1 0 0,7 1-1 0,-4 2-1 0,0 1-3 0,0 3-7 0,0 1-4 15,-1 2-5-15,2 3-1 0,-3 2-2 0,2 6 0 0,-1-1 0 0,1 4-1 16,1 2 0-16,-3 3 0 0,4 0 2 0,-2 2-1 0,4 2-4 0,-3-2-1 16,1 0 0-16,2-2-1 0,1 1-3 0,-2-5-1 0,0-2 0 0,2-1 0 15,2-6 0-15,-2-1 2 0,2-4 2 0,-1-3-1 0,1-2-1 0,-1-1 3 16,4-5 2-16,-2 0 2 0,2-3 4 0,0 0 3 0,3-2 2 0,-4-3 3 15,4-3 1-15,2-1 3 0,-1-3 1 0,1-3 1 0,0-1-3 0,0-4 1 0,0 0 0 16,0-2 2-16,0-2-1 0,0 0 0 0,-2-2-3 0,0 1-2 0,-1 0-5 16,0 0-1-16,-2 1-4 0,1-1 0 0,-3 4-2 0,3-1-2 0,-2 3 0 15,-3 2-1-15,2 1 1 0,-1 5-1 0,0 0-3 0,-1 4-3 0,1 2-4 16,-1 3-15-16,-1 0-20 0,0 2-37 0,0 3-44 0,0 0-51 0,0 0-55 0,0 0-54 16,0 5-58-16,0-5-38 0,0 8-33 0,0 2-13 0,4 1-5 0,-4 0-1 15,1 1 5-15,2-1 13 0,2-1 22 0,1-2 37 0,1 0 45 0,1-6 51 16,0 0 55-16,4-4 57 0</inkml:trace>
  <inkml:trace contextRef="#ctx0" brushRef="#br0" timeOffset="53858.94">25672 1199 34 0,'-5'1'100'0,"4"0"12"0,-2 2 7 0,1 0 4 0,-1-2 1 15,1 1 1-15,0 3 0 0,1-1 1 0,-1-4 0 0,1 4-1 0,-1 1 2 16,0 0-22-16,1 1-33 0,1 2-19 0,-2 1-14 0,2-1-6 0,0 3-1 0,0 3 0 16,-1 0 3-16,1 1 5 0,0 3 3 0,-2 4 3 0,2 2 3 15,0 3 2-15,0 2 2 0,-3 7 0 0,3 0 1 0,0 4-4 0,0 3-3 0,0 4-3 16,0 3-7-16,-1 4-6 0,1 0-5 0,0 1-1 0,0 2-3 0,0 1-4 16,0-1-2-16,0-1-4 0,0 1-2 0,0-3 0 0,0-1-2 0,1-3 4 15,2-3 4-15,0-4 3 0,0-3 4 0,2-5 5 0,2-4 5 0,-1-2 3 16,2-3 2-16,1-7 2 0,1-1 3 0,1 0 0 0,0-4 1 0,0-3 3 0,1 0 0 15,1-1 2-15,-1-4 1 0,2 1 0 0,-2-4 1 0,4 1 4 16,-2-4 0-16,0-2 2 0,1-1-1 0,0-4 3 0,0-1 7 0,0-2 6 0,2-3 7 16,0-3 3-16,-3-2 4 0,3-3 0 0,-2-2 2 0,0-3-2 0,1-4 1 15,-2-2-4-15,-1 0-4 0,1-2-6 0,-1-3-4 0,-2-1-5 0,2-3-9 16,-5 1-9-16,1 0-8 0,-1-4-5 0,-2 2-7 0,-2-2-6 0,0 2-7 0,0-2-10 16,-4 0-8-16,0 3-5 0,-4-1-3 0,1 0-4 0,-2 3-1 0,-3 0-1 15,1 1 0-15,-1 4 3 0,-2 0 3 0,-1 2 6 0,2 2 6 0,-1 5 13 16,-1 0 16-16,2 5 12 0,-1 2 15 0,-1 3 5 0,3 1 4 0,-1 3 3 15,1 2 4-15,-2 1 0 0,1 3 1 0,1 0-3 0,1 0-3 0,-2 4-9 0,1-1-8 0,0 2-19 0,2 0-17 16,-2 2-15-16,2 0-17 0,-1 6-12 16,1-2-10-16,-3 4-6 0,2 3-4 0,-1 4-5 0,2 5-1 0,-3 3-3 15,1 3 0-15,-2 5-5 0,-1 3-2 0,3 3-3 0,-1 4-8 0,1 3-6 16,-2 2-3-16,2 2-2 0,0 0 4 0,0 1-1 0,-1 0-3 0,3 0 2 0,-1-3-2 16,2 1 4-16,2-2-1 0,-1-4 4 0,2-1 5 0,1-5 10 0,2-5 10 15,-1-3 14-15,5-4 15 0,-1-4 12 0,1-2 14 0,0-4 10 0,2-3 13 0,1-2 11 16,1-4 9-16,-3-1 9 0,4 0 10 0,-1-3 11 0,1 0 10 0,-2-1 14 15,0-1 9-15,1-1 13 0,0-1 14 0,0-3 3 0,0 1 4 0,-1-4-2 16,0-2 0-16,1 1-4 0,0-5-2 0,1 0-9 0,0-4-8 0,0 0-10 16,-1-2-13-16,0-2-11 0,0-1-11 0,-1-1-14 0,-1 0-16 0,-2-4-10 15,1-1-9-15,0-1-5 0,-1-1-3 0,-4-1-4 0,3-4-3 0,-3 3-1 16,-1-1-1-16,-1-3 1 0,-3 2-1 0,3-2-2 0,-2 3-2 0,-3-2-3 0,-1 2 1 16,2 3 0-16,1 0-1 0,-1 4 0 0,-2 1 1 0,1 5-2 0,2 1 0 15,-1 3 0-15,2 4-1 0,-1 3 1 0,3 2 2 0,-1 3-4 0,0 1-4 16,2 4-5-16,0 0-5 0,0 0-2 0,2 4-4 0,0 1-1 0,-2 4-1 0,1 5 1 15,-1 3 0-15,0 4 0 0,-1 6 0 0,1 4 0 0,-4 5-4 0,1 3 0 16,-3 5-4-16,2 5-3 0,-1 0-7 0,-3 5-8 0,1-1-5 0,0 0-5 16,0 0-2-16,1-2-4 0,-1-3-3 0,4-4 0 0,-3-2 0 0,5-6-1 15,-2-5 5-15,1-3 5 0,2-4 5 0,2-3 11 0,-1-3 15 0,2-7 14 16,2 1 14-16,-1-4 15 0,1-3 15 0,2-1 13 0,-1 0 16 0,2-2 7 16,-2-2 10-16,1-2 7 0,-1-2 5 0,0 0 2 0,2-3 3 0,-2-2-1 15,1-2-1-15,-1-1-5 0,1-3-7 0,0-4-9 0,0-2-9 0,-3 1-13 0,1-4-14 16,2-1-10-16,-1-1-7 0,-2-1-12 0,0-2-12 0,-1 1-13 0,-2-3-12 15,-1 0-11-15,0 0-8 0,-1-4-9 0,-1 3-9 0,-3-2-8 0,4 0-6 16,-6-2-4-16,1 2 0 0,2-2-3 0,-3 4 0 0,2 0 8 0,1 5 8 0,0 1 14 16,-2 7 15-16,3 0 13 0,2 5 13 0,-3 1 11 0,4 5 13 0,-1 3 5 15,1 1 8-15,0 4 3 0,0 0 4 0,0 4 2 0,0 1 0 0,0 3 0 16,0 3-3-16,0 3-5 0,0 3-4 0,0 3-4 0,-2 2-4 0,1 3-3 16,-3 3-1-16,1-1-1 0,0 1 2 0,0 2 1 0,-3-3-1 0,3-2 0 15,-1 0 0-15,1-3 0 0,2-2 1 0,-3-2 2 0,3-1 0 0,1-5 0 16,0 1 0-16,0-4 1 0,0 1 0 0,1 0-1 0,1-2 0 0,0-2 1 15,1 1 1-15,-2-2-1 0,3 0-3 0,-3-1 0 0,2-2 0 0,-1 2-2 0,1-4-4 0,-2 1-2 16,2 1-4-16,1-2-4 0,-3 0-3 0,3 0-5 0,-1-2-5 16,2 1-5-16,-2-3 0 0,2-1 0 0,2-1 0 0,0-3 0 0,-3 1-1 15,4-3 2-15,0-3 5 0,0-1 1 0,0 0 5 0,0-4 4 0,0-2 6 0,0 2 5 16,-2-7 5-16,1 2 3 0,-3 0 2 0,2-3-1 0,-3 0 0 0,2 1 1 16,-3-2 2-16,-1 1 2 0,1 0 1 0,0 2 2 0,-2 0 4 0,-2 2 4 15,0-1 6-15,1 3 11 0,-1 2 13 0,-1 3 15 0,1-1 16 0,-2 4 16 16,-1 3 12-16,2 2 9 0,-2 1 2 0,2 2 4 0,0-1 0 0,0 4 0 15,-1 2-4-15,0 0-7 0,-1 0-5 0,0 1-11 0,1 3-16 0,-3-1-16 16,1 4-19-16,-1 1-12 0,-2 2-11 0,3 3-8 0,-2 3-10 0,-5 3-4 16,4 3-2-16,-1 1-3 0,-1 2-2 0,2 3-3 0,-1 4-4 0,-1-2-6 0,2 4-11 15,1-3-1-15,0 2 0 0,-1-1 0 0,0-1-1 0,5-4 0 0,-1 1 1 16,2-4 0-16,-2-5 2 0,4 0 3 0,1-5 3 0,0-2 5 0,0-5 4 16,1 1 14-16,-1-4 15 0,5 0 13 0,-4-2 11 0,2-1 9 0,1-1 9 0,-1 0 7 15,2-1 6-15,-2-1 4 0,2-2 3 0,1 1 3 0,0-3 2 0,0-1 0 16,-1-2-2-16,2-1-6 0,2-1-6 0,-3-3-8 0,2-1-9 0,-3-3-9 15,4 0-6-15,-4-4-7 0,2-2-5 0,-4 1-5 0,2-1-4 0,-4-2-4 16,1 0-2-16,-2-1-2 0,-2 0 3 0,2-1-1 0,-3 3 0 0,1-2 0 16,-2 1-1-16,0 1-1 0,-1-2-3 0,1 3 0 0,-1 3-2 0,1 1 1 15,0 2 0-15,1 2 0 0,0 3 0 0,0 3-2 0,1 2-2 0,0 1-2 0,2 4-1 16,-1 0-4-16,1 3-7 0,0 0-4 0,0 0-4 0,-3 2-1 0,0 0-2 16,0 4-1-16,1 0-4 0,-1 7-6 0,0-2-4 0,-2 6-6 0,0 2-9 0,0 4-11 15,-2 5-12-15,-1 0-18 0,1 4-21 0,-1 1-13 0,-1 1-12 0,3 2-4 16,-2-3-3-16,1 0-1 0,0-3 4 0,2-3 2 0,2-4 5 0,-2-2 10 15,2-4 9-15,3-5 15 0,-2-2 18 0,2-2 29 0,0-3 34 0,0-3 29 16,0-2 24-16,2 2 22 0,-2-2 18 0,4-2 19 0,0 0 16 0,-1-2 12 16,2-1 9-16,2-4 7 0,0 1 4 0,1-3 0 0,0-4 0 0,1-1-7 15,0-2-9-15,0-2-8 0,1-2-9 0,0 1-14 0,-2-5-13 0,0 3-14 0,-1-2-16 16,2 1-12-16,-5-2-10 0,3 1-7 0,-1 1-4 0,-2-1-3 0,0 4-2 16,-1-2 2-16,0 3 3 0,-1 2 3 0,-1 1 4 0,1 3 2 0,0 3-1 15,-2 2 1-15,0 4 1 0,0-1-1 0,1 3 1 0,-1 3-2 0,0 0-1 0,0 0 0 16,0 3 2-16,3 3-2 0,-3 1-3 0,0 6-4 0,0 0-6 0,0 3-5 15,-1 2-4-15,-1 6-11 0,1 2-16 0,-3 1-24 0,1 3-28 0,-2 0-34 16,0 1-36-16,1 1-39 0,-4 0-39 0,3-2-42 0,-1 0-39 0,-1-2-45 0,3-3-44 0,-1-1-20 0,2-1-7 0,2-6 6 16,-1-3 10-16,4-4 26 15,-1-2 29-15,-1-8 34 0,5 0 38 0,1-5 37 0,-1-6 38 0,1 0 42 16,-3-6 39-16</inkml:trace>
  <inkml:trace contextRef="#ctx0" brushRef="#br0" timeOffset="56150.96">22380 902 49 0,'1'-9'98'16,"1"1"4"-16,0 1 2 0,-2-1 2 0,0 0 3 0,-2-1-1 0,2 1 2 0,0-1-1 16,0 1 2-16,-2-2-1 0,2 2 1 0,0 0-27 0,0 0-37 0,0 1-19 15,0-2-7-15,2 3-2 0,-2-1 4 0,0 0 2 0,0 2 2 0,0 0 5 16,0 0 6-16,0 1 4 0,0-1 5 0,-2-2 63 0,2 4-51 16,0-1 0-16,-3 2 0 0,3 0 0 0,0-1-1 0,-1 2-4 0,1 1-3 15,0 0-6-15,0-4-6 0,0 4-4 0,0 0-7 0,0 0-5 0,0 0-6 16,0 0-5-16,1 4-4 0,2 0-4 0,-1 0-2 0,1 5-3 0,0-2-2 15,2 5-1-15,0 2 0 0,-2 0-2 0,3 5 2 0,-1 1 0 0,0 3 2 0,-2 1-1 16,2 1 1-16,-2 1 2 0,0 3 0 0,2-3 1 0,-4 3 2 0,-1-1 0 16,2-1 1-16,-2 0-1 0,0-3 0 0,0-2 0 0,0-1-1 0,0 0 1 15,0-5-6-15,0 0-6 0,0-3-8 0,0-2-6 0,-2-1-8 0,2 0-10 16,0-2-8-16,0 1-14 0,-1 0-9 0,1-3-13 0,-5 0-11 0,4 2-11 0,-1-2-13 16,-1 1-15-16,1-2-11 0,-2 0-9 0,0-1-2 0,-1 2 6 0,2-5 5 15,-4 3 6-15,4 0 11 0,-2-4 12 0,-2-3 10 0,2 2 12 0,-1-3 11 16,-1-1 11-16</inkml:trace>
  <inkml:trace contextRef="#ctx0" brushRef="#br0" timeOffset="56249.96">22276 1168 24 0,'-8'-14'59'0,"0"0"1"0,0 0 2 0,0 0 2 0,2 2-1 16,-1-4 2-16,2 5-1 0,1-1 1 0,-1 3-1 0,1-2 1 0,0 2-17 15,3-1-23-15,-1 5-14 0,2-2-10 0,-2 3-11 0,2-1-12 0,0 5-11 0,0 0-15 16,0 0-5-16,0 0-6 0,0 0-4 0,2 8 0 0,0 0-2 0,-1 0 1 16,-1 0 0-16,4 2 1 0,-3 0 4 0,2 2 5 0</inkml:trace>
  <inkml:trace contextRef="#ctx0" brushRef="#br0" timeOffset="60295">26562 2997 47 0,'0'5'177'15,"-1"-4"42"-15,1 1 23 0,-4 1 17 0,3-3 6 0,-2 1 5 0,-1 1 0 16,4-2 1-16,0 0 1 0,0 0-3 0,-3 0-3 0,3 0-3 0,0 0-55 16,0 0-76-16,0 0-51 0,0 0-43 0,0 0-22 0,0 0-16 0,0 0-4 15,0 0-1-15,0 0 3 0,0 0 3 0,0 0 6 0,2 0 10 0,-2 0 8 16,3-2 11-16,0 2 9 0,0 0 11 0,2 0 13 0,3 2 13 0,-3-2 13 15,3 2 13-15,0-2 10 0,2 4 8 0,-2-3 3 0,4 1 1 0,2 1-4 0,-3 0-1 16,3 1-7-16,-1 1-3 0,1-1-9 0,0 2-9 0,1-1-10 0,2 2-11 0,-2-1-14 0,0 3-14 16,-1 0-10-16,2-2-5 0,-2 3-9 0,0 1-8 15,1 0-7-15,-3-1-3 0,-1 0-4 0,-1 2-3 0,1-3 1 0,-5 4 0 16,1-3 1-16,-3 3-2 0,2-2 1 0,-3 2 1 0,-3-1-5 0,0 2-7 0,-3 1-2 16,2 1 3-16,-5-1 0 0,-1 1 1 0,1 0 0 0,-4 1-3 0,0 1 0 15,-3-2 0-15,-1 2-1 0,1 0-1 0,-3-2 0 0,3 1 1 0,1-2 2 16,-2 0 3-16,1-2 5 0,-1-1 2 0,4-1 4 0,1 0 4 0,-1-4 6 15,2-1 4-15,4 1 2 0,-1-4-2 0,0 0 1 0,2 1 1 0,-2-3-1 16,5 1 0-16,0-2-3 0,0 0-1 0,0 0-3 0,0 0-3 0,0 0-4 16,0 3-3-16,0-1-4 0,5-1-5 0,-4 1-2 0,4 1 0 0,-2-3 2 0,4 0 0 15,-1 2 1-15,3 0 0 0,1 2 1 0,1-3 1 0,2 3 1 0,-1 1-1 16,4-3 1-16,-2 3 1 0,2 1 1 0,-2-1 0 0,4-2 2 0,-2 4 1 0,-1-2 0 16,0 1 1-16,-1 1-1 0,2 0 2 0,-3-3-1 0,1 4-1 0,-3-2 0 15,3-1 0-15,-5 3 3 0,3-1 0 0,-2 0 1 0,-2-2 0 0,1 1-2 16,0 2 1-16,-1-3-2 0,-2 1 0 0,-1 1-1 0,0-2 0 0,1 1 1 15,-5-1 1-15,1 0 2 0,-1 2-1 0,-2-2 1 0,-1 1 1 0,-2-1 1 16,1 4 2-16,-4-1 1 0,-1 2 2 0,0-1 0 0,-4 2 0 0,-1-1 2 16,-2 1 1-16,-3 3 1 0,-3 0-2 0,1 0 0 0,-3 0 1 0,0 1 2 0,-2-1 4 15,0 0 1-15,-2 1 4 0,3 0 2 0,-2-2 1 0,3 3 2 0,-1-5 1 16,3 2 0-16,-1-1-2 0,4-2-5 0,1 1-6 0,0-3-17 0,4 0-25 16,-1 0-41-16,3-1-48 0,3-2-50 0,-3 0-51 0,3-2-55 0,0 0-57 0,4-1-51 15,-2-2-46-15,6 0-22 0,-4-3-10 0,3-2 2 0,1-4 1 0,1 0 20 16,5-6 21-16,1-1 38 0,1-2 45 0,1-4 45 0,5-3 46 0,1-1 53 15,0-2 56-15</inkml:trace>
  <inkml:trace contextRef="#ctx0" brushRef="#br0" timeOffset="60515.43">27474 3000 35 0,'5'-8'167'0,"-2"1"37"15,-1 2 22-15,0 2 14 0,-2-3 5 0,0 4 3 0,0 2 0 0,0 0 1 16,0 0-2-16,0 0-1 0,2-3-2 0,-2 3 0 0,0 0-47 0,0 0-69 0,0 0-40 15,0 0-31-15,0 0-13 0,-6 3-6 0,3-2 3 0,-2 4 8 0,1 0 8 16,-3 1 9-16,1 3 11 0,-7 4 8 0,4 1 10 0,-5 3 10 0,1 1 2 16,-3 3 4-16,2 2-3 0,-3 3-2 0,1-1-8 0,-2-1-8 0,2 3-10 15,1-2-11-15,0 2-18 0,1-3-25 0,2 1-31 0,0-2-33 0,2-3-39 16,0 0-38-16,0-4-45 0,3-1-47 0,2 0-49 0,2-3-47 0,-1-2-30 16,3 0-18-16,1-5-9 0,0-5-1 0,1 5 7 0,-1-5 13 0,5 1 23 15,0-2 24-15,-2 0 30 0,3-4 32 0,1-2 39 0,-3-4 42 0</inkml:trace>
  <inkml:trace contextRef="#ctx0" brushRef="#br0" timeOffset="60703.42">27476 3198 87 0,'12'4'173'0,"-2"1"30"0,0-2 17 0,-2 3 10 0,1-1 7 15,-1-3 4-15,-2 3 7 0,5 0 6 0,-1 1 7 0,-1-1 9 0,4 1-1 16,-1 3-4-16,1-3-42 0,1 2-61 0,1 1-39 0,-1-1-22 0,0 0-7 16,-2 1 0-16,1-1 7 0,-3 1 6 0,1-3 1 0,-2 2-1 0,-2-1-5 15,-1 1-6-15,2-1-9 0,-2 1-7 0,-1 0-18 0,0-1-19 0,0 0-27 16,-1 1-32-16,1 1-44 0,-4-2-52 0,-1 1-55 0,2 1-56 0,-2-4-51 0,-2 3-51 15,1-1-23-15,-4 2-9 0,1-2-2 0,-3 1-1 0,-1-1 10 16,2 2 13-16,-3 0 24 0,-1 0 25 0,0-3 34 0,2 1 41 0,-2 0 43 0,2-4 46 16</inkml:trace>
  <inkml:trace contextRef="#ctx0" brushRef="#br0" timeOffset="60858.42">27650 3532 66 0,'0'8'202'0,"-2"4"54"0,0-3 45 15,2 5 42-15,-3-3 25 0,2 2 20 0,-4 0 9 0,4 1 2 0,-1 4 6 16,1-2 4-16,1 2 5 0,0 2 8 0,0 2-52 0,0 1-76 0,0 2-55 15,1 2-47-15,1 5-42 0,-2 0-38 0,0 1-25 0,0 4-18 0,0-1-8 16,0 4-6-16,0 1-6 0,0-2-9 0,-2 2-20 0,2 1-25 0,0 0-42 16,0-2-45-16,0 0-52 0,0 0-52 0,-1-3-62 0,1-2-66 0,-2 0-50 15,0-3-45-15,1 1-20 0,-1-1-9 0,-1-3-2 0,0-1 2 0,-2-2 13 0,-3 0 18 16,4-4 34-16,-5 0 40 0,1-5 44 0,-2 0 49 0,0-3 57 0,0-4 63 16</inkml:trace>
  <inkml:trace contextRef="#ctx0" brushRef="#br0" timeOffset="63996.48">24390 1890 28 0,'1'-8'86'0,"-1"-3"4"0,-1 2 2 0,-1-3 2 15,-1 0 1-15,1 1 3 0,-1 0 3 0,1 2 1 0,-4-2-1 0,3 0-1 16,0 1-1-16,1 0-22 0,-1 1-35 0,2 2-16 0,-3-2-9 0,4 5-3 0,-1-2 4 16,-1-1 1-16,0 2 3 0,2 3 2 0,-1-2-1 0,1 0 5 0,-2 1 6 15,1 1 6-15,1 1 4 0,-5-1 3 0,5 2 5 0,0-2 1 0,-1-1 5 16,1 3-2-16,-2-1-1 0,2 1-1 0,-1-2-1 0,1 2-3 0,0 0-3 0,-2 0-4 16,2 0-4-16,0 0-4 0,0 0-6 0,0 0-5 0,-3 0-3 0,3 2-4 15,-4-1-4-15,4 4-2 0,0-2-3 0,0 6-4 0,-1-2-2 0,1 7-1 16,0 2 0-16,1 2 4 0,-1 6 4 0,4 0 4 0,-3 6 3 0,3 0 3 15,-1 5 2-15,3 1 0 0,-2 5 1 0,1-2-1 0,2 3 2 0,-2 2 2 16,4-4-1-16,-3 4 1 0,1-5-2 0,1-1-7 0,2 1-8 0,-2-4-11 16,2-2-11-16,0-2-16 0,-1-6-18 0,0-1-12 0,1-4-16 0,-1-3-15 15,1-2-15-15,-2-4-20 0,1-1-22 0,1-3-19 0,-4-1-16 0,2-4-5 0,0 0-1 16,0-4 5-16,-3 0 11 0,-2-3 11 0,-2-1 15 0,3-4 14 0,-4-2 14 16,0-1 15-16,0-4 16 0</inkml:trace>
  <inkml:trace contextRef="#ctx0" brushRef="#br0" timeOffset="65471.51">21575 3433 8 0,'-4'-2'57'0,"0"-1"6"0,1 0 5 0,-2 0 8 0,2-2 3 16,-2 1 4-16,2-1 5 0,0 2 7 0,-1-2 6 0,0 2 4 0,3-3-8 0,-2 4-15 16,1-2-7-16,0 1-4 0,2 0-5 0,-1 0-2 0,1 3-4 0,0-1-3 15,0 1-5-15,0 0-2 0,0 0-4 0,0 0-3 0,0 0-8 0,0 0-6 16,0 0-6-16,0 0-3 0,0 0-6 0,0 0-4 0,1 1-2 0,3 2-3 15,-3-2-2-15,1 1-2 0,-1 3-2 0,3-2 0 0,2 4-2 0,-5-1-3 16,6 4-1-16,-4 0 2 0,3 2 1 0,-1 3 0 0,4 3 1 0,-2 2-1 0,-1 3 1 16,1 3 2-16,2 3 1 0,-1 0 1 0,1 4 2 0,-1 3 1 0,1 3 1 15,0 3 3-15,0 0 3 0,2 2 3 0,-1 3 2 0,-2 2 1 0,0-1 3 16,1 0 3-16,0 0 2 0,-2-1 2 0,2-1 2 0,-3 0 3 0,1-4 2 16,-1-2 3-16,-1-5 1 0,1 0 0 0,-3-6-1 0,2-2 0 0,-2-2 0 15,0-3-1-15,1-2 0 0,-1-2 0 0,-1-1-3 0,1-3-3 0,-2-2-3 16,4-1-4-16,-5 0-2 0,1-2-5 0,1 0-2 0,-1 0-2 0,-1-4-8 15,4 1-8-15,-4-2-11 0,0 0-14 0,0-4-15 0,0 0-14 0,0 0-15 0,0 0-16 16,1-5-19-16,-1-4-19 0,0-1-22 0,0-3-22 0,0-4-10 0,0-3-2 16,2-7 1-16,-2-1 7 0,0-4 8 0,-2-7 13 0,1 1 12 0,-3-7 15 15,1-1 12-15,2-1 17 0,-7-2 18 0</inkml:trace>
  <inkml:trace contextRef="#ctx0" brushRef="#br0" timeOffset="66341.58">21885 3301 56 0,'3'-5'98'0,"0"-3"4"0,-1 3 2 0,-2 0 1 0,-2 0 1 0,2 2-1 16,-3-2 0-16,3 3-3 0,-2 1 0 0,2 1-1 0,0 0 0 16,0 0-29-16,0 0-44 0,0 0-18 0,0 0-9 0,0 0-2 0,0 0-3 15,0 0 0-15,2 1-2 0,1-1 4 0,1 4 3 0,-1-3 5 0,2 1 6 16,-2 1 6-16,4-1 4 0,0 1 6 0,1-2 3 0,1 3 4 16,4 0 6-16,0-3 3 0,1 1 5 0,2 0 4 0,1-1 4 0,1 2 4 0,4-3 1 0,-2 0-1 15,2 0-1-15,2-3-1 0,0 3-1 0,1-3-1 0,2 0 0 0,-2-1-2 16,4-1-3-16,-1 2-4 0,2-2-3 0,2 0-4 0,0-1-2 0,-1 1-5 15,2-2-3-15,1 1-1 0,2 1-4 0,-3-3-4 0,2 1-2 0,0 2-4 16,-1-3-3-16,3 0-1 0,-1 2-3 0,2-3 1 0,-2 3-2 0,2-1-2 16,-1-2-2-16,-1 3-1 0,3-3 1 0,-2 3-2 0,-1-1-1 0,-1-1-1 15,2 0-1-15,-1-1-1 0,-3-1 0 0,2 1-1 0,0 1 1 0,-4-2-1 0,4 0 1 16,-2 0 1-16,2 1 2 0,-2-1 1 0,2-1 0 0,0 3 1 0,-4-2 3 16,4 2 2-16,0-3 4 0,-2 3 1 0,4-1 2 0,-3 0 3 0,1 0 1 15,3 0 4-15,-2 2 3 0,1 0 3 0,-1-1 3 0,2 2 0 0,0-3 2 16,0 4 0-16,0-2-2 0,2 1-1 0,-3-1 1 0,3 1-2 0,0 0 1 15,0 0-1-15,0 1 0 0,0-2-5 0,-1 2-3 0,4-1-3 0,-4 1-2 0,3 1-4 16,-2-2-1-16,2 0-3 0,-3 1 2 0,2 0-1 0,-3 2 3 0,2-2-1 16,1 2 1-16,-5-1 1 0,2 1 3 0,-1 0 0 0,-2-1 2 0,-1 0 3 15,2 1 3-15,1 1 3 0,-4-2 5 0,0 1 1 0,0 0 2 0,1-1 0 16,-3 0-1-16,1-2-2 0,0 1-2 0,-1-1-2 0,1 3-1 0,0-5-3 16,-1 2-1-16,-1-1-3 0,2 0-4 0,-1-1-3 0,0 0-3 0,2 1-3 15,-5 0-2-15,2-1-3 0,0 0-3 0,0 1 0 0,0-1-1 0,-1 2 0 0,-3 0 0 16,1 0-1-16,0 1 0 0,-2-2 0 0,-1 3 0 0,2-1-1 0,-4 0-1 15,1 3 1-15,-2-2 1 0,3 2 4 0,-2-1 3 0,-1 1 1 0,1 0-1 16,0 2 0-16,-2-1-2 0,-1 1 1 0,2-2 0 0,1 0 2 0,-5 2 0 0,5-1 1 16,-1 1 1-16,0-2-1 0,-1 1-2 0,-1-1-1 0,3 0-1 0,-1 0 0 15,1 0 0-15,-5 0 0 0,4-2 1 0,1 3-2 0,-5-3 1 0,2-1-1 16,-1 1-1-16,1-1-1 0,-2 2 0 0,0 0 0 0,1 0 0 0,-4-1-1 16,2 3 0-16,0-3 0 0,-2 1 1 0,-1 1-1 0,-2 1-1 0,3-1 1 15,-5 0-1-15,3 1 0 0,0 1 0 0,-1-2 1 0,0 2 0 0,-1 0-1 16,-1 0 0-16,2 0 1 0,-1 0 0 0,-1 0 0 0,-1 2-1 0,5-1-1 15,-4 1 2-15,-1-2-1 0,3 2 0 0,-1 1 0 0,-2-1 0 0,3-1-1 0,-3-1 0 16,1 1-1-16,0 2 1 0,1-2-2 0,0-1 1 0,-2 0 0 0,2 0 2 0,0-1 0 16,0 1 1-16,0-3 0 0,0 2 0 0,0 0 0 0,0-1 0 15,0-1 2-15,0 1 1 0,2-1 0 0,-2 1-1 0,-1-1 0 0,4 0 1 0,-2 3-1 16,1-3 0-16,0 2 0 0,-3 0 1 0,4-1-2 0,-4 0 1 0,1 2-2 16,1 0 1-16,-2 0-2 0,-1 0 0 0,0 0 0 0,1 0-1 0,-1 0-1 15,-1 0 0-15,-1 0-3 0,0 2-1 0,1-2-2 0,-2 0 0 0,-2 2-1 16,0-1 2-16,0 0-1 0,0 2-1 0,-1-3-1 0,1 3 0 0,-3-3 1 15,1 0-1-15,1 1 1 0,-2-1-1 0,1 4-1 0,-1-4 0 0,0 1-2 16,0-1-1-16,2 2-2 0,-2-2-2 0,2 3-1 0,-2-3 2 0,0 4 0 0,0-3-2 16,0 3 1-16,0-4 2 0,0 3 0 0,0 0 2 0,0 2 2 0,0-2 2 15,0 2 2-15,0 1 1 0,1 1 2 0,-1-1 3 0,0 3 0 0,2-1 2 16,0 2-1-16,-1 3 2 0,1 2 1 0,-1 0 0 0,1 3 1 0,0 2 3 16,-1 3 0-16,2 3 3 0,1 0 2 0,-2 4 1 0,0 3 2 0,0 1-1 15,-2 3 0-15,0 1-1 0,-2 3 1 0,0 2 1 0,0 1-1 0,-2 3-1 0,1 0-3 16,0 0-1-16,0-2-5 0,0-1-6 0,-1 2-5 0,3-4-7 0,-3-1-8 15,3-3-9-15,1-1-15 0,-2-4-13 0,2-1-19 0,0-4-20 0,0 0-22 16,0-1-23-16,0-2-24 0,0-2-29 0,0 0-24 0,-1-1-19 0,-4 0-6 16,2 0 1-16,-2-2 6 0,1 0 7 0,-5-2 13 0,0 0 14 0,0-1 21 15,-4-2 19-15,-3-1 21 0,2 0 24 0,-5-3 25 0</inkml:trace>
  <inkml:trace contextRef="#ctx0" brushRef="#br0" timeOffset="67137.81">22389 5144 21 0,'9'0'95'0,"-5"0"8"0,4-3 6 16,-3 2 2-16,1 1 3 0,1-2 2 0,-3 1 3 0,4-3 1 15,-2 2 1-15,4 1 5 0,0-1-7 0,4 0-9 0,-2-1-24 0,6 1-32 0,-1 2-12 16,4-4-5-16,1 2-3 0,1-1 0 0,1-1 2 0,5 1-1 0,-1 0 2 16,2-2 3-16,4-1 0 0,0 1 4 0,2-1 3 0,2 0 2 0,2-2 4 15,4-1 0-15,0-1 2 0,4 0 0 0,-1-2-3 0,4 1 0 0,1-3-3 16,2 0 1-16,1 1-4 0,2-2-3 0,1 2-3 0,-1-1-5 0,1-1-4 0,2 2-1 16,1-1 0-16,-1 1-2 0,1-2 2 0,-1 4 5 0,0-4 6 15,-2 2 2-15,1-1 5 0,1 2 3 0,-4-3 4 0,1 2 8 0,-1-1 2 0,-1 0 6 16,2 0-1-16,-2 0 4 0,1 0-1 0,-2 0-2 0,-1-1-2 0,1 1-2 15,0 0 0-15,-2-2-2 0,0 0 2 0,2 1 1 0,-2-2 1 0,2 2-5 16,0-2 1-16,-2 1 5 0,-1-2-1 0,2 2-1 0,1 0-2 0,-3 1-3 0,-1-1-5 16,4 1-3-16,-3 0-6 0,1 0-5 0,-2 3-5 0,-1-3-7 15,3 2-5-15,-3 0-5 0,1 2-6 0,-2-1-8 0,-2 1-4 0,2 0-1 0,-5 1-1 16,2 2-1-16,-4-3 1 0,1 5 1 0,-5 0-1 0,1-2 2 0,-1 4-1 16,-6 0 1-16,1-1 0 0,-2 3 1 0,-2 2-1 0,-1-3-1 0,-2 3 1 15,1-1-1-15,-5 1 2 0,2 0 1 0,-1 0-2 0,-1 1 1 0,-1-1-2 16,-1 0-1-16,1 3-1 0,-2-3-2 0,0 0 0 0,1 0-1 0,0 2 1 15,-2-2 2-15,0 0 0 0,-1 2-1 0,3-1-2 0,-3-1-5 0,1 0 0 0,1 2 2 16,-2-2 1-16,-1 2 0 0,0-2 2 0,-2 0-1 0,1 0 0 0,-2 0-1 16,1 2 0-16,-4-2-3 0,1 0-5 0,-2 0-5 0,0 1-8 0,-4-1-6 0,1 2-10 0,0-1-10 0,-2 2-12 0,2-2-13 15,-5 0-13-15,1 3-17 0,-1-2-21 16,2 1-24-16,-2 1-30 0,0-3-30 0,-2 3-31 0,2 0-36 0,0-4-17 16,-1 9-11-16,-1-3 2 0,-1-1 5 0,2 2 11 0,-4-1 10 0,0-1 15 15,0 1 17-15,-1-3 23 0,-2-3 25 0,0 0 28 0,0-3 33 0</inkml:trace>
  <inkml:trace contextRef="#ctx0" brushRef="#br0" timeOffset="69610.21">22489 3574 32 0,'-3'0'48'0,"1"0"5"0,-1 0 2 0,0 0 5 15,0 0 3-15,0 0 6 0,-1-3 1 0,2 3 7 0,-2 0-4 0,4 0-4 16,-3 0-6-16,3 0-4 0,-3 0-4 0,3 0 0 0,-2 0-4 0,2 0 0 16,0 0-4-16,0 0-1 0,0 0-2 0,0 0-6 0,-3-1-3 0,3 1-2 0,0 0-6 15,0 0-5-15,0 0-5 0,0 0-3 0,0 0-2 0,3 4-5 0,-1-1-2 16,0 4-1-16,2-1-2 0,2 4 1 0,-2 2-1 0,2 2 1 0,0 4 0 16,2 2-2-16,2 3 3 0,-1 2 1 0,-1 5 1 0,5 0 1 0,-4 3 1 15,3 3 1-15,-2 3 1 0,3 1-2 0,-2 3 0 0,3 2-1 0,-2 1-1 16,1 2 1-16,-1 0-3 0,2 2-1 0,0 0-1 0,-1-1-1 0,3 2 0 15,-4-2 1-15,2 0 0 0,1-2 1 0,-1 2 0 0,0-5 2 0,0 0 2 0,-1-3 2 16,0-1 3-16,1-1 4 0,-3-4 5 0,3-3 6 0,-1-4 2 0,-1-1 3 16,0-4 2-16,-3-2 4 0,4-3-1 0,-4 0-1 0,3-4 2 0,-2 0-1 15,0-3-2-15,0-1 1 0,-1 1-4 0,0-3-3 0,-1-2-4 0,5 1-4 0,-5-2-2 16,1 1-2-16,-1-4-3 0,3 1-2 0,-3 1-1 0,0-2 2 0,1-1 0 16,1-1 1-16,-4-1 1 0,2-1-2 0,2-2 2 0,-4 1 1 0,0-3 2 15,1-3 3-15,-1 1 1 0,0-3 2 0,1-3 2 0,-3-1 1 0,1-3 2 16,-1-2 0-16,-3-2 2 0,2-3-2 0,0-1 0 0,-1-5 0 0,-2 2-1 15,-2-7-4-15,-1 2-1 0,0-6-4 0,0 1 1 0,-2-3-2 0,-1-1 1 16,-1-2-4-16,-2 0-2 0,-1 0-4 0,2-4-1 0,-4 3 0 0,-1-2-1 16,2 1-2-16,-5-2 0 0,3 1-2 0,-4 1 1 0,4 1-1 0,-4-1 0 0,1 0-4 15,1 5-2-15,-1-2-1 0,0 3-1 0,2 0 1 0,0 5 0 0,-1-1-1 16,1 5 2-16,3 2-1 0,0 3 2 0,0 3 0 0,1 2 1 0,1 2 0 0,0 3 1 0,0 2-1 0,3 4 0 16,1 1 2-16,-2 3-1 0,2 1 1 0,2 3-1 15,-2-1-1-15,2 0 0 0,-1 3-2 0,1 1-1 0,0 1 0 0,-1 1-2 16,2 0 0-16,-1 2-1 0,0 0 1 0,-1 1-1 0,1 4 0 0,2 0-2 15,-1 3 1-15,0 3 0 0,2 4 1 0,0 1 1 0,0 4 2 0,4 5 3 16,-3 3 1-16,2 5 1 0,4 5 0 0,-1 5 1 0,2 2 0 0,0 6 1 16,2 2 1-16,0 3 0 0,-2 2-1 0,4 3-1 0,0 2-3 0,-1 0 0 15,0-1 2-15,3-1 0 0,-2 0-1 0,0-4 1 0,-1-4-2 0,0-2 2 0,0-4 1 16,-1-6 0-16,-2-6-1 0,1-3 1 0,-3-8 2 0,-1-3 1 0,0-5 2 16,-2-5-1-16,2-1 0 0,-2-6-3 0,0 0 0 0,0-1 1 0,-1-4 3 15,-1-1 0-15,3 1 0 0,-4-3 1 0,4-3 2 0,0 1 3 0,-3-1 2 16,4-4 3-16,-2-3 2 0,2-2 1 0,-1 0 1 0,0-6 2 0,-3-1 0 15,3-4 1-15,-1-3-2 0,-2-3-2 0,3-2-2 0,-3-4-2 0,1-3-3 0,-2-2-1 16,-2-2-2-16,2-4-2 0,-3 0-1 0,0-1-1 0,-2-1-3 0,-2-2 1 16,0 1-2-16,-1-1-1 0,-2-2-1 0,-1 3-1 0,-1 1 2 0,-3 1 0 15,1 1 1-15,0 3-1 0,-2 1-3 0,3 4-1 0,-1 1-1 0,2 4 0 16,0 2-1-16,2 5 0 0,2 2-2 0,-1 3 2 0,2 3 0 0,1 4-1 0,2 2 1 16,-1 4-1-16,4 1 1 0,-1 2 0 0,1 2-1 0,-1 0 1 15,2 3-1-15,0 0-1 0,0 0 0 0,0 5 1 0,2 1 0 0,-2 3 0 0,1 2 1 16,1 6 0-16,-1 1 1 0,4 5 0 0,-1 5 2 0,0 3 1 0,2 5 1 15,1 4 2-15,-1 6-1 0,4 2-1 0,-1 2 0 0,1 2-1 0,-1 3 0 0,4-1-2 16,-2 1-1-16,2 1 1 0,-3-3 2 0,2-4 0 0,0-1-2 0,-1-4-1 16,-3-6 0-16,3-5 0 0,-3-1 1 0,-2-8 2 0,1-4 1 0,-2-4 2 15,1-4 1-15,-3-1 3 0,-2-5 2 0,3-2 1 0,-1 1 2 0,-1-4 1 16,-2-1 3-16,0 0 3 0,3-1 8 0,-2-2 4 0,3-1 4 0,-3-1 4 16,1 0 4-16,-1-5 2 0,1-1 2 0,-2-5 2 0,3 0-2 0,-3-6 0 15,-3-2-2-15,1-4-1 0,-1-4-2 0,-2-1-4 0,-1-5-5 0,-1 0-5 0,-2-6-5 16,0 2-6-16,-3-2-5 0,-1-3-4 0,0 1-2 0,-4-1-3 0,2-2 0 15,-4 1-4-15,3 1-2 0,-1 2-3 0,-1 1-2 0,1 2-1 16,3 1-1-16,-2 7 1 0,3 0-3 0,1 6 1 0,2 3 1 0,2 5 0 0,1 3-3 0,2 3-1 16,2 7-4-16,-1 0-1 0,3 2-3 0,1 1-2 0,0 4-3 15,0 0 0-15,0 8-2 0,1 0 2 0,3 3 1 0,-3 4 1 0,3 3 1 0,0 5 2 16,2 3 1-16,1 5 2 0,1 5 3 0,-2 3 4 0,5 3 3 0,-2 2 1 16,0 0 2-16,1 3-2 0,-2 0-5 0,2-1-2 0,1 0-3 0,-2-3-4 0,-1-3 0 0,0-2 0 15,2-4-2-15,-2-4 0 0,-4-4 1 0,3-2-1 16,-2-6 1-16,1-3 3 0,-3-2 3 0,2-2 3 0,-4-5 4 0,1-1 4 15,-1-1 2-15,1-1 3 0,-2-3 4 0,0 0 1 0,0 0 3 0,0 0 2 16,0 0 1-16,0 0 1 0,0 0 1 0,0 0 2 0,-2-3 0 0,1-2 2 0,-1-3 1 16,1 1 0-16,-3-4-2 0,0-3 0 0,-1-2-2 0,0-3-1 0,-3-4-3 15,0-3 0-15,0-4-1 0,-2-2-1 0,-2-4-2 0,3-1 0 0,-7-1-3 16,5-2 0-16,-5-2-1 0,3 1-2 0,-2 0-1 0,2 3 0 0,-2-1 0 0,2 5-1 16,0 2 1-16,0 0-1 0,4 7-1 0,0 2 1 0,1 3-1 15,1 3-2-15,2 4 1 0,0 3-1 0,2 4-1 0,2 2 1 0,1 4 0 0,0 0 1 16,1 1 1-16,2 6 1 0,1 1 1 0,1 6 0 0,3 1-1 0,-2 7 2 15,3 3 4-15,1 3 0 0,1 5-1 0,1 5 2 0,1 3 0 0,1 2 1 16,1 2-2-16,-1 2-1 0,-2 1-1 0,1-2-5 0,3 3-5 0,-3-4-2 16,1-2-2-16,-1-3-1 0,1 1 0 0,-5-7-3 0,2-1 3 0,0-2 0 15,-3-5 0-15,-1-4 2 0,-2-2 1 0,2-4 3 0,-4 0 1 0,2-7 2 16,-2 2 4-16,-1-5 2 0,-1-1 4 0,1-1 2 0,0-1 2 0,-2-1 3 0,0-2 2 16,0 0 1-16,0 0 0 0,0 0 1 0,0 0-1 0,0-4 1 0,-2-1 0 15,0-1 1-15,1-5 1 0,-1 0-1 0,-3-3 1 0,1-5-3 0,-4-3-1 0,2-3-2 16,-2-5-3-16,-2-1 0 0,-1-3-1 0,-2-4 0 0,-1-2-1 0,2-2-1 15,-6-2-1-15,4 1 0 0,-5-3-1 0,3 0-1 0,-1 2-2 0,-1-1-1 16,3 2 0-16,-1 1-2 0,0 4-2 0,3 2 1 0,2 5-1 0,0 6 2 16,3 2-1-16,3 5-1 0,-1 5-2 0,5 3-1 0,-1 4 1 0,1 1 0 0,1 5 0 15,0 0 1-15,1 1-1 0,2 4 1 0,2 0 2 0,-1 4-1 16,1 3 1-16,2 1-1 0,-1 3 3 0,3 4-1 0,1 3 3 0,1 4 0 0,2 3 0 16,-4 2 2-16,4 1 0 0,-1 2 1 0,1 3-1 0,1-4-1 0,-1 3 1 15,3-2-1-15,-3-2 0 0,1-3-1 0,2 0-3 0,-4-3 1 0,2-4 0 16,-1-2 0-16,1-2 0 0,-1-2-1 0,1-2 0 0,-3-2-2 0,1-2 1 15,-2-2-2-15,1-2 0 0,-1 0-5 0,-1-3-3 0,-1 0-4 0,0-1-3 16,2-1-7-16,-3-1-10 0,2-1-11 0,-3 0-11 0,0-1-17 0,0-1-13 0,-2-1-20 16,0-1-21-16,-2 0-31 0,0-1-35 0,-2-2-16 0,-4 0-5 0,1-1 0 15,-4-1 2-15,-1 2 5 0,-4-6 8 0,-2 4 10 0,-2-4 14 0,-6 1 15 16,0-2 17-16,-2 1 19 0,-3-2 21 0</inkml:trace>
  <inkml:trace contextRef="#ctx0" brushRef="#br0" timeOffset="71748.46">22734 3823 72 0,'0'-5'78'0,"0"2"3"0,0 0 4 0,0 1 1 0,0-1 0 15,0 3 3-15,0-4-2 0,0 4-1 0,0-1 0 0,0 1 1 0,0-3-19 16,0 3-29-16,0-4-13 0,2 1-9 0,0 1-3 0,-2-1-2 0,1 1 0 0,1 1 0 15,-1-2 1-15,-1 3 1 0,0-1 2 0,5-3 0 0,-5 4 0 0,0 0 1 16,0 0 2-16,0 0-1 0,0 0 0 0,0 0 0 0,0 0-1 0,0 0-1 16,0 0-1-16,1 0-3 0,2 4-1 0,-1-3-2 0,0 5-1 0,-1-1 3 15,2 2-1-15,1 2 2 0,1 5-3 0,-2 0 1 0,4 5-1 0,-2 1-1 16,1 5 0-16,3 4-1 0,1 2 0 0,-2 4 0 0,2 3 0 0,2 2-1 0,0 2-2 16,-1 1 0-16,1 3 0 0,-1-2-2 0,1 1-1 0,-2 1-3 0,2-5 1 15,-3-1 1-15,0-1 1 0,1-5 1 0,-3-1 1 0,-3-7 5 0,2-3 4 16,-3-4 6-16,2-4 6 0,-3-4 6 0,-1-3 4 0,1-1 4 0,0-1 3 15,-2-4 3-15,0-2 1 0,0 0-2 0,0 0 1 0,0 0 2 0,0 0-3 0,0 0-1 0,0 0-1 0,0 0-6 0,1-2-3 0,-1-1-3 16,2 0 0 0,-2 0-3-16,0-2-1 0,-2-2-2 0,2-2-1 0,0 2-1 0,-1-3-1 0,-1-3-2 15,0 0-1-15,-1 0-2 0,0-4-1 0,-2-1 0 0,2 0-2 0,-3 1-4 16,1-2-2-16,0 1-2 0,-1 0 1 0,0 2-1 0,0-2 0 0,3 4 2 16,-2 0-2-16,0 3 0 0,2 1-2 0,-1 2 0 0,1 0-1 0,2 2-3 0,1 2-1 15,-2 1 1-15,2 3-2 0,0 0 1 0,0 0-2 0,2 2-2 0,1 2 0 16,0 1-1-16,0 2 0 0,4 6 1 0,-2 1-1 0,4 3 0 0,-3 5 2 15,2 3 1-15,0 1 1 0,1 6 1 0,1 1 0 0,0 2-1 0,-1 2 1 16,0 1-2-16,-1-1-1 0,0 1-1 0,1-2 1 0,0 1-1 0,-1-5 1 16,-4 0 0-16,4-3 1 0,-3-3-1 0,0-3 0 0,-2-1 2 0,2-5 1 15,-4-2 0-15,1-2 2 0,-1-2 4 0,1-2 0 0,0-3 2 0,-1-1 0 0,-1-1 0 16,0 0 1-16,0-4 0 0,0 0 1 0,0 0 2 0,0 0 1 0,0 0 2 16,5-2 2-16,-4-2 4 0,2 0 3 0,-1-1 1 0,0-2 2 0,-2-2 2 15,1-2 1-15,1-1 1 0,-2-1 0 0,1-4-1 0,-1 0-1 0,-1-1 0 0,-1-4-2 16,1 0-4-16,-3-1-3 0,1 0-5 0,-3-2-2 0,1-2-3 0,1 0 0 15,-4 1-4-15,1 0-2 0,0 0-2 0,0 0-1 0,-1 0 1 16,2 3-2-16,-1 0 1 0,1 1 0 0,2 4 0 0,-1 1 0 0,2 4 0 0,-1 2 1 16,3 1-1-16,-1 3 0 0,0 1 1 0,2 3 0 0,0 3 0 0,0 0 1 15,0 0 0-15,0 0 0 0,0 0-1 0,0 3 0 0,4 3 0 0,-3 1-1 16,3 0 0-16,0 2 0 0,1 4 2 0,-2 0 1 0,3 2 0 0,-1 3 0 16,0 0 2-16,0 1 0 0,0 1-1 0,-1 1 2 0,2 0-2 0,-2 0 1 0,0-4-1 15,0 4-2-15,-3-2-1 0,2-4 0 0,1 1 2 0,-1 0 0 16,-2-3 0-16,1 2-1 0,0-4 1 0,-2-2 0 0,1 2 0 0,-1-5 0 15,0 1 1-15,0-2 0 0,0-2 2 0,0-3 0 0,0 0 3 0,0 0-1 0,0 0-2 16,0 0-2-16,0 0 1 0,0 0 0 0,-1-3-1 0,-1 0 1 0,0-2 1 16,1-2-3-16,-1-1 0 0,-3-4 0 0,2-2 0 0,-2-1 0 0,1-3 1 0,-2-1-1 15,-1-2-1-15,-1-2-1 0,-2-2 0 0,1 2-2 0,0-4 1 0,1 2 1 16,-5 0 1-16,2-1-1 0,0 3 0 0,0 3-1 0,1 1 1 0,1 2 2 16,1 3-1-16,0 3 2 0,3 3 0 0,1 1 1 0,0 5 0 0,1 1-2 15,2 2-4-15,1 4-1 0,0 2-1 0,1 4 0 0,-1 3 0 0,3 3 1 16,1 3 1-16,0 4-2 0,1 3 0 0,0 3 0 0,4 2-1 0,1 1 0 15,0 3-1-15,0-2-1 0,1 2-5 0,-1-3-3 0,2-4-5 0,0 2-7 0,-1-4-1 16,0-3-6-16,-2 0-5 0,1-6-7 0,-1-1-6 0,-2-2-11 0,1-2-6 0,-4-3-12 0,0-2-9 16,2-1-7-16,-5-2-7 0,-1-2-14 0,0-3-17 15,0 0-12-15,0 0-12 0,-6 2-3 0,-2-4 1 0,0 0 4 0,-5 0 5 0,-1-2 11 16,-3-1 9-16,-4 0 11 0,-2-2 11 0,-6 0 12 0,1 1 10 0</inkml:trace>
  <inkml:trace contextRef="#ctx0" brushRef="#br0" timeOffset="72433.74">21691 4493 63 0,'-3'-3'75'0,"-1"-2"4"0,0 4 6 16,0-3 2-16,-1 3 1 0,2 1 1 0,2 0 0 0,1 0 1 0,-5 0 0 16,2 0 1-16,3 0-20 0,-1 3-28 0,1-1-14 0,0-2-7 0,0 3-5 0,0 2-5 15,0-2-4-15,1 2 0 0,1-2-1 0,-1 5 0 0,1-2 2 16,1 0 1-16,0 1 1 0,-2 1 2 0,3 3 2 0,1-3 3 0,-2 2 0 0,2 3 1 15,-2-2 1-15,2 3-2 0,1 1 0 0,0 2 3 0,0 1 0 16,-1 2 0-16,4 5-2 0,-2 1-2 0,2 6-2 0,-1 2-3 0,3 6-1 0,-1 2-3 16,0 4-2-16,2 6-3 0,-1 1 0 0,0 4 1 0,3 1-2 0,-2 3-1 0,1-1-1 0,-3 1-1 0,3 0 0 15,-1-2 2-15,0-3 3 0,-4-3 4 0,2-3 6 16,-2-4 5-16,0-7 6 0,2-2 7 0,-4-5 1 0,0-5 2 0,1-6 2 16,-2-4 0-16,2-3 0 0,0-3-1 0,1-3-1 0,-2-3 1 0,2 2-2 15,0-5-1-15,0 1-4 0,0-3 0 0,2 0 0 0,0-2 0 0,0-1 2 16,0 0 3-16,0-2 6 0,1-2 3 0,3-1 5 0,-1 0 6 0,1-2 6 15,1-2 5-15,0 1 4 0,1-3 5 0,3 2-1 0,0-3-1 0,3 1 0 16,4 0 0-16,-1-1-1 0,3 2-2 0,2 1 0 0,0-2 0 0,3 4-1 16,1 0-4-16,2 0-1 0,1 2-2 0,2 2 0 0,0-2 1 0,3 2 0 0,-1 0 3 15,1-2-2-15,0 3 0 0,-1-1-2 0,1-1-2 0,0 2-5 0,-3-1-2 16,0 1-6-16,-2-2-5 0,-4 2-4 0,0 0-4 0,-3-1-6 0,0 3-4 16,-4-3-6-16,-3 3-6 0,-2-1-7 0,0 2-10 0,-7-2-12 0,2 0-14 0,-4 3-20 15,-2-1-18-15,-2 0-24 0,-2 1-28 0,-3 1-30 0,-3 0-34 0,0 0-42 16,0 0-44-16,-3-4-21 0,-2 3-8 0,-3-3-4 0,-1 1 4 0,-1-2 8 15,-3-1 14-15,0-2 16 0,0 1 20 0,-4-4 24 0,0 0 28 0,0-1 30 16,0-2 35-16</inkml:trace>
  <inkml:trace contextRef="#ctx0" brushRef="#br0" timeOffset="74480.97">26755 4428 7 0,'0'2'84'0,"0"-2"7"0,0 0 6 15,0 0 2-15,1 3 1 0,-1-3 0 0,0 0 1 0,0 0 0 0,0 0 0 16,0 0 1-16,0 0 0 0,0 0-16 0,0 0-26 0,0 0-17 0,-1 1-11 0,1-1-1 16,0 0 0-16,0 0 1 0,0 3 4 0,0-3 3 0,0 0 2 0,0 0 2 15,-5 0 5-15,3 0 0 0,2 0 3 0,-4 0 0 0,2-3 2 0,2 3-1 16,-3 0-1-16,3 0 0 0,0 0-3 0,0 0 0 0,0 0-2 0,0 0-1 0,0 0-1 0,0 0-2 0,0 0-3 0,0 0-1 16,0 0-5-16,0 0-3 15,0 0-2-15,0 0-6 0,0 0-5 0,0 0-4 0,0 0-4 0,0 0-3 16,0 0-3-16,0 0-2 0,0 0-3 0,0 0 0 0,0 0 0 0,0 0 1 15,0 0-2-15,0 0-1 0,0 0 0 0,0 0 1 0,0 0 0 0,0 0 1 0,3 0 1 16,1 3 0-16,-2-2-1 0,2 1 0 0,-1 0 1 0,0 1 1 0,0 0 3 16,2 2 4-16,1 2 6 0,2-1 4 0,-2 4 6 0,4 1 5 0,0 0 5 15,0 2 4-15,0 2 4 0,1 3 7 0,3 0 3 0,-1 0 3 0,3 3 1 0,-3 3 0 16,4-1 1-16,-3 1-4 0,2 1-4 0,1-1-1 0,1 1-1 0,-1 2 0 16,4-1-6-16,-3-3-1 0,0 0 1 0,1 1-3 0,1-4-5 0,-2-1-3 15,2 0-2-15,-2-2-1 0,1-3-1 0,0 0-2 0,-3-3 0 0,2-1-5 16,-3 0-4-16,0-2-3 0,-2 1-1 0,1-4-3 0,-1 2-5 0,-2-2 0 15,0-2-1-15,-1 0-4 0,-4 1-4 0,2-2-6 0,0 0-8 0,-5 0-12 16,0 0-14-16,0-2-17 0,-3 0-15 0,4-2-20 0,-4 2-20 0,0 0-21 16,0-4-23-16,-4 1-25 0,0-3-24 0,-1 1-19 0,-3-2-14 0,2 1-3 0,-2-2 5 15,-2-3 11-15,-2-1 12 0,1 1 16 0,-2-2 17 0,-3-3 19 16,2 1 19-16,-4 1 22 0,0-3 23 0</inkml:trace>
  <inkml:trace contextRef="#ctx0" brushRef="#br0" timeOffset="74905.81">26673 4517 23 0,'-2'6'83'16,"1"0"6"-16,-3-1 2 0,3-1 3 0,1 2 1 0,-2-1 2 0,0-1 0 0,-1 0 2 15,3-1-1-15,-1 0 0 0,1-3 0 0,0 4-22 0,0-2-32 0,1 1-17 16,-1 0-9-16,0-1-4 0,2 1-2 0,-2 0-3 0,1 0 0 0,-1-3 1 0,2 0 1 0,-2 0 3 0,0 4 5 0,0-4 3 0,2 1 5 0,-2-1 2 31,1 4 3-31,-1-4 4 0,0 0 2 0,0 2 2 0,0 1 4 0,0-3 1 0,0 4 4 16,-1 1 0-16,1-3 1 0,0 4 0 0,-2-3-3 0,2 2-3 15,-2 2-3-15,2-1-2 0,-1 2 2 0,1-1 0 0,0 1 1 0,0 3 0 0,0-2-1 16,0 2-2-16,0 1 0 0,0 0-3 0,0 2-3 0,0 0-1 0,0 0 0 16,0 1-3-16,0 0-1 0,0 2-5 0,0 0-3 0,-2-2-4 0,2 1-3 15,0 2-5-15,-1 0-2 0,1-2-2 0,-3 1-3 0,1 0-4 0,1-2-4 16,1-1-9-16,-3 0-12 0,3-3-11 0,-2 1-15 0,0-3-19 0,1-3-20 0,-1-1-23 16,0-2-27-16,2-3-19 0,0 0-18 0,0 0-5 0,2-4-6 0,0-6 2 15,-1-1 4-15,-1-1 8 0,2-2 10 0,-2-3 14 0,2-1 14 0,-2-2 18 16,1-2 21-16</inkml:trace>
  <inkml:trace contextRef="#ctx0" brushRef="#br0" timeOffset="75094.81">26818 4437 14 0,'10'3'115'0,"-2"2"22"0,-1-2 12 0,0 2 6 0,-4-3 3 16,2 2 2-16,0-3-2 0,-2-1 1 0,3 4 0 0,-3-3 0 0,2 0 2 15,1 3-17-15,1 0-24 0,2-2-25 0,0 4-29 0,1 0-9 0,2-1-7 0,0 4 3 16,0-3 5-16,2 3 2 0,-1 0 7 0,1 2 4 0,-1-2 6 0,-2 2 2 15,3 0 1-15,-1 1 0 0,-1-1-5 0,0 3-5 0,-3-2-10 0,4 1-9 16,-4 0-9-16,3 2-14 0,-3-1-19 0,0 1-30 0,3-2-36 0,-3 0-48 16,2 0-52-16,0 0-37 0,2 0-26 0,-2 0-14 0,1-1-5 0,3-2-3 15,-1-1 0-15,0 0-1 0,2 0 0 0,0-4 7 0,3-2 12 0,-2-2 23 16,4-2 34-16,2-2 43 0</inkml:trace>
  <inkml:trace contextRef="#ctx0" brushRef="#br0" timeOffset="75656.27">28141 4977 45 0,'0'0'117'0,"0"0"23"0,-1-2 16 0,1 2 16 0,0 0 14 0,0 0 11 16,0 0 8-16,0 0 8 0,0 0 6 0,0 0 7 0,0 0 7 0,0 0-19 16,0 0-32-16,0 0-23 0,0 0-23 0,0 0-15 0,0 0-12 0,0 0-7 15,1 2-8-15,3-1-2 0,0 1 1 0,1 0 3 0,2 1 6 0,0 0 6 16,1 0 5-16,0-1 3 0,5 1 2 0,-4 3 3 0,4-3 2 0,-1 1-2 15,1-2-4-15,3 1-6 0,-2-1-6 0,0 2-5 0,1-2-7 0,-2 0-10 16,2-1-11-16,-2 2-9 0,-1-1-12 0,0 0-6 0,-1 1-7 0,0 0-4 16,-3 1-5-16,0 0-2 0,-2-1 0 0,-2 3 1 0,1-1 1 0,-3 1 2 0,0-1 1 15,-2 1-3-15,-2 2-1 0,0 0 0 0,-3 2-3 0,1 2-2 0,-5-1-4 16,1 4-5-16,-4 1-4 0,-2 0-5 0,0 3-3 0,-3-1-5 0,-1 2-5 0,-1 0-4 16,-3 0-5-16,4-2 1 0,-3 1 2 0,2 1 4 0,-2-2 4 0,2-2 5 15,0 1 7-15,6-2 2 0,1-1 1 0,-1-2 4 0,4-2 6 0,1-1 3 16,0-2 1-16,5 0-1 0,0-2 0 0,3-2-2 0,0 0-6 0,0 1-3 15,3-3-2-15,2 2-5 0,1-1-4 0,-2 1 0 0,4 1 2 0,2-2-2 16,1 1-5-16,2 1 1 0,1-4 0 0,0 1-1 0,2 0-1 0,1-1-2 16,2-1-3-16,0 0-8 0,2-3-9 0,-2 1-16 0,1 0-17 0,-1-3-20 0,2 4-19 15,-4-4-21-15,2 1-18 0,-3-1-18 0,0 2-18 0,-3-1-17 0,0-2-17 16,0 0-18-16,-3 1-16 0,1 1-17 0,-3-4-13 0,-2 3-9 0,1-3-7 16,-1 4-6-16,-2-4-7 0,0 0 5 0,0-1 15 0,-2 1 15 0,0-1 15 15,-1-1 20-15,-1 0 20 0,0-1 22 0,0-2 23 0,-1 2 21 0,-3-4 21 0,1 1 26 16</inkml:trace>
  <inkml:trace contextRef="#ctx0" brushRef="#br0" timeOffset="75875.67">28708 4770 7 0,'12'0'133'0,"-1"2"34"16,-1-1 25-16,-1-1 13 0,-3 3 10 0,2-2 4 0,1-1 1 0,-5 1 1 0,4-1 0 16,-2 3 3-16,1-3 6 0,-2 2-8 0,1 2-15 0,3-1-31 0,-2 3-39 0,-1-3-15 15,0 3-6-15,0-1 15 0,1 4 21 0,-2-3 20 0,-2 4 18 16,-2 0 11-16,1 1 6 0,-2 0 0 0,-2 1-4 0,1 2-7 0,-4 1-7 15,0 0-14-15,-2 2-12 0,0 0-16 0,1-2-20 0,-4 4-26 0,1-4-30 0,-1 3-23 16,2-2-20-16,-1 1-14 0,-2-3-10 0,3 0-7 0,0 1-9 0,-3-2-11 16,3 0-17-16,-2-1-20 0,4-1-28 0,-2-1-25 0,0-2-28 0,0 0-31 15,2 0-28-15,-2-1-36 0,0-2-35 0,2-2-34 0,0 0-28 0,-4-1-31 16,4-2-27-16,0 0-6 0,-3-2 6 0,5-1 19 0,-1-2 25 0,1-2 26 16,2 3 26-16,2-5 29 0,0-1 29 0,2-3 35 0,1 1 36 0,3-3 36 15</inkml:trace>
  <inkml:trace contextRef="#ctx0" brushRef="#br0" timeOffset="76045.67">28744 4957 76 0,'19'-10'142'15,"1"-1"37"-15,0 6 29 0,0-4 26 0,0 3 26 0,3 2 23 0,0 0 28 0,1 1 29 16,1 0 30-16,-1-1 27 0,2 3 5 0,-1-1-5 0,3 0-25 0,-1 0-42 16,1 1-31-16,1 0-34 0,-5 1-28 0,3-2-28 0,-2 2-23 0,-1-2-24 15,-1 2-27-15,-2 0-29 0,-1 0-28 0,-1 2-29 0,-3-2-18 0,0 2-12 0,-3-2-11 16,1 0-7-16,-5 0-12 0,3 0-14 0,-3 0-20 0,-1 0-24 0,0 0-30 16,0-2-33-16,-3 2-30 0,1-2-31 0,-3 2-33 0,-2-2-36 0,3 0-34 15,-4 2-35-15,0 0-30 0,-2-2-28 0,2 2-14 0,-3-3-4 0,-4 1 14 16,0-2 19-16,-3 4 28 0,0-1 33 0,0 1 29 0,-3 0 30 0,-3 1 35 15,0 0 36-15,1 3 36 0,-3 0 34 0</inkml:trace>
  <inkml:trace contextRef="#ctx0" brushRef="#br0" timeOffset="76232.67">29120 5028 47 0,'0'9'193'0,"0"2"61"0,0-1 62 0,0 0 59 0,-3 4 32 0,3-5 17 16,0 5 11-16,0-1 6 0,3 2 0 0,-1 1-1 0,-1-2 8 0,1 3 10 0,-1 1-44 15,-1 0-67-15,4 3-59 0,-3 0-50 0,2 2-51 0,-1 3-52 0,0 0-25 16,-2 2-12-16,0 3-9 0,0 2-5 0,0 4 1 0,-4-1 0 0,1 1-6 15,2 3-14-15,-3 0-13 0,0 0-14 0,-1 0-15 0,1 0-14 0,0 0-22 16,-1-3-22-16,2-1-28 0,2-3-29 0,-3 1-36 0,4-2-43 0,-1-5-40 16,1 2-41-16,0-3-46 0,0-7-48 0,0 1-56 0,1-2-58 0,-1 0-22 15,2-4-9-15,0 0 5 0,-2-3 13 0,1-3 20 0,-1-1 24 0,0-7 35 0,0 0 40 16,0 0 40-16,3-3 40 0,2-4 49 0,-1-3 50 0</inkml:trace>
  <inkml:trace contextRef="#ctx0" brushRef="#br0" timeOffset="76372.47">29611 5920 150 0,'5'11'305'16,"-1"-2"95"-16,-1 2 47 0,-1 0 21 0,-1-2-6 0,-1-3-15 0,0 2-45 15,2 0-59-15,-1-1-64 0,-1-4-66 0,0-3-73 0,5-1-77 0,-2-3-116 16,1-2-135-16,2-1-111 0,-3-4-99 0,-2 2-46 0,-1-2-23 0,0-1 5 16,-1 1 15-16,-4-3 44 0,-1 0 60 0,0 1 63 0,-2-1 67 0</inkml:trace>
  <inkml:trace contextRef="#ctx0" brushRef="#br0" timeOffset="85733.93">33495 5943 13 0,'-30'8'76'0,"0"-3"3"0,-2 2 2 0,1 1 1 0,1-1 3 0,1 0 2 16,1 0 3-16,-1-2 2 0,3 1 0 0,0-1 1 0,4 0-2 0,1 2-20 0,3-2-32 15,3 1-17-15,0 1-5 0,2 0-5 0,-1 0 0 0,3-2-4 0,1 4-1 16,-1-4-2-16,2 4-3 0,0 0 0 0,-1-1-1 0,-2 0 0 0,4 2 0 16,-2-2 0-16,-2 2 0 0,3 0 2 0,-4 2 3 0,4-1 1 0,-2 2 1 0,0-2 2 15,-2 2 2-15,1 1 2 0,-1 1-1 0,1-3 0 0,-1 4 2 0,0 0-1 16,0 0 0-16,0 0 0 0,1 1-2 0,-2 1 0 0,1 0-1 0,1 1-2 16,2 1-2-16,-1 0-2 0,0 0-1 0,3 0-5 0,-2 0-3 0,3 0-8 15,0-2-8-15,1 1-6 0,1-1-8 0,0 1-6 0,2-1-8 0,0-2-8 16,0 2-10-16,1-3-5 0,1 1-7 0,1-1-6 0,0 1-6 0,0 0 0 15,0-1-2-15,1-1 3 0,-1 1 9 0,2 0 8 0,1 1 10 0,-2-1 13 0,1-1 15 16,-1 3 13-16,1-2 16 0,0 1 12 0,-1 1 11 0,-1 0 8 0,2 0 7 16,-2-1 8-16,-2 1 7 0,2-1 0 0,-1 2 2 0,1-2-6 0,-2 1-5 15,0-2-14-15,1-1-18 0,-1 1-18 0,1 0-19 0,1-3-8 0,0 1-8 0,0-2-4 16,1-2-1-16,1 0-2 0,-1-3-3 0,3-3 0 0,-3 1 0 0,-1-4 3 16</inkml:trace>
  <inkml:trace contextRef="#ctx0" brushRef="#br0" timeOffset="85922.84">32821 7062 46 0,'0'0'96'0,"0"0"5"0,0 0 0 0,-1 2 2 0,-7-2 1 16,4 1 0-16,-1 0 0 0,-3 1-1 0,1-2 1 0,0 2 1 0,-1 0-1 15,0-2-26-15,1 3-40 0,0-3-18 0,-1 2-13 0,1-2-2 0,1 1-2 16,-1 1 0-16,0-2-2 0,0 2 0 0,3-1 1 0,-3 2-1 0,1-2-1 16,0-1 0-16,1 1 1 0,0 2-1 0,0-3 0 0,0 2 0 0,1 0-1 0,-1 0 0 15,1 1-1-15,0-1-4 0,0-1-6 0,0 2-11 0,-1-3-15 0,2 0-22 0,3 0-23 0,-6 4-12 0,2-3-6 0,0-1-2 0,-1 3-1 16,5-3-1-1,-4 1 1-15,4-1 1 0,-5 0-1 0,-3-1 4 0,0-2 8 0,3 1 12 16</inkml:trace>
  <inkml:trace contextRef="#ctx0" brushRef="#br0" timeOffset="88204.64">21509 2165 87 0,'-2'-4'98'0,"-1"2"7"0,-2-1 4 16,2 1 3-16,-2-2 3 0,2 3 2 0,-2-3 0 0,1 0 2 0,1 4 0 15,1-4-5-15,1 2-5 0,1 2-27 0,0 0-33 0,-4 0-18 0,4 0-5 0,0 0-2 16,0 0 0-16,0 0 0 0,0 0 1 0,0 0 3 0,0 0 5 0,0 0 6 15,0 0 4-15,4 0 4 0,-4 3 5 0,1 0 3 0,-1 2 3 0,3-1-1 16,-1 2 3-16,1 3-1 0,-2 0-1 0,2 0 0 0,-1 4-2 0,1-1-2 16,-1 1-4-16,0 5-2 0,-1-2-5 0,2 2-3 0,1 3-5 0,-3 0-2 0,1 2-3 0,-1 4-1 0,1-2-4 0,0 4-2 15,0-1-3-15,2 2-2 16,-3 2-3-16,2-1-1 0,1 2-5 0,-3 0 0 0,2 1-1 0,2 1-3 16,0 0-3-16,-2-2-1 0,3 3 1 0,1-2-2 0,-1-2 1 0,0-1 0 0,-1 0 0 15,4-1 2-15,-4-2 1 0,3-1 0 0,-3-4 1 0,4 1 0 0,-2-4 2 16,-3-2 2-16,3 0 2 0,-1-3 1 0,2-1 2 0,-2-1-1 0,-1-2 1 15,2-1-2-15,-3 1 1 0,4-5-1 0,-2 0-4 0,-1 1 2 0,2-3 0 0,-3 2-1 16,4-2-1-16,-2 1-2 0,2-2-1 0,-1 0-1 0,4 1-1 0,-3 0 0 16,0 0 0-16,1 1-1 0,4-2 1 0,-5 3-1 0,1-1-1 0,4-1 0 15,-4 2-1-15,1-1 1 0,2-1 0 0,-2 1 0 0,1-1-1 0,0 2 0 16,0-1 1-16,0 0 0 0,-1 0 0 0,1 0-1 0,0 1 0 0,-2-3 0 16,1 1 0-16,1 0 1 0,-2 0 0 0,1-2 0 0,1 2-3 0,-2-4 1 15,3 2 1-15,-2-2 0 0,2-2 0 0,0 2-2 0,2-4-1 0,-1 2-6 0,4-1-9 16,-1 1-15-16,2-3-18 0,-1 1-20 0,4-1-21 0,1 1-21 0,-2-2-25 15,3 1-29-15,-1-1-33 0,3 2-15 0,-2-3-6 0,1 1-3 0,2-1 1 16,-1-1 5-16,-2 1 9 0,0-1 16 0,1-1 16 0,-2 2 20 0,-4-4 21 0,2 1 23 16</inkml:trace>
  <inkml:trace contextRef="#ctx0" brushRef="#br0" timeOffset="88689.94">22213 1688 89 0,'0'0'125'16,"1"0"11"-16,-1 0 6 0,0 0 4 0,3-2 0 0,-3 2 0 0,5 0 2 0,-4-1 0 15,1 0-1-15,-1-2 0 0,4 2 0 0,2 0-31 0,-1-2-46 0,6 2-29 16,0 1-17-16,1-2-11 0,4 1-6 0,2 1-4 0,1 0 1 0,2-3-2 15,4 3 2-15,-3-3 0 0,6 3 1 0,-4 0-2 0,5 0 2 0,-3 0-1 16,3 0-1-16,0 0 0 0,-1 3 0 0,-1-3-2 0,1 3 2 0,-3-2 0 16,0 1-2-16,-4 2-1 0,2-2 1 0,-2 1-1 0,-5-1 0 0,2 2-1 15,-3-2 1-15,-2 1 0 0,-3 0 0 0,2-1 0 0,-4 1 0 0,-1-1 1 0,-3 0 0 16,1-1 0-16,-3 1 0 0,1 0 2 0,-1-1 6 0,-3-1 5 0,0 0 6 16,1 3 4-16,-1-3 3 0,0 0 3 0,0 0 2 0,0 0 4 0,0 0 0 0,0 0 2 15,0 0 2-15,0 2 1 0,0-2 1 0,2 1-1 0,-2 5-5 0,0-3-1 16,2 2-2-16,-2 1-4 0,1 0-2 0,1 4-3 0,0-2-2 0,-2 4-1 15,1 4 0-15,2-4-3 0,0 5-1 0,-1 1 0 0,-1 4 0 0,2 0-2 16,1 1 0-16,-3 3-1 0,2 3-1 0,1 0-2 0,-3 3 0 0,3 4-2 16,-1 0 0-16,1 3 0 0,-2-1-1 0,1 2 0 0,-2 2 1 0,4 1 0 15,-2-2-1-15,1 1-2 0,-3 0-2 0,3 0-1 0,-3-4-1 0,2-1-1 16,2-1 0-16,-2-3 0 0,0 0 0 0,0-4-2 0,1-2 0 0,-3 0 0 16,2-2 0-16,1-2 1 0,-1 0-2 0,0-3 1 0,1 1 2 0,-1-2-1 15,-1-1-2-15,0-1-1 0,-1 0-4 0,1-2-7 0,0 0-7 0,-2-2-8 16,0-1-13-16,0-1-17 0,0 0-19 0,0-3-18 0,-2-1-21 0,0 1-27 0,-1-4-32 15,0 2-17-15,0-1-13 0,-5 1-2 0,2-4-1 0,-2 1 5 0,-5 3 9 16,2-3 9-16,-3-2 13 0,-4 3 15 0,1 0 18 0,-2-2 19 0,-1 0 22 16</inkml:trace>
  <inkml:trace contextRef="#ctx0" brushRef="#br0" timeOffset="88869.21">22608 3456 105 0,'6'12'157'0,"2"0"17"0,-4-4 6 0,3 1 2 0,-4-4-1 0,4-1-4 0,-1-1-8 16,1-1-3-16,2-2-5 0,0 0 0 0,5 0-4 0,1-2-32 0,0 2-51 16,5-3-43-16,1 0-40 0,5 0-24 0,-3 0-21 0,1-3-17 0,2 3-18 15,0 1-24-15,-2-4-26 0,0 4-12 0,-2 1-4 0,-2 1-2 0,-1 1-1 0,-3 1 3 16,-2 4-1-16,-1-1 2 0,-3 1 5 0,-3 3 10 0,-2-1 11 0,-2 2 18 16</inkml:trace>
  <inkml:trace contextRef="#ctx0" brushRef="#br0" timeOffset="89342.62">21460 3408 15 0,'1'6'105'16,"-1"2"9"-16,0 1 3 0,-1-4 3 0,-3 3 2 0,1-1-1 0,2 2 1 15,-4 1 0-15,2 2 1 0,2 3-1 0,1-1-5 0,-4 7-6 0,4 0-32 16,2 6-39-16,0 1-16 0,-1 5-5 0,2 3-3 0,2 2 1 0,-4 3 0 16,2 2 2-16,2 2 1 0,-1-1-1 0,0 4 1 0,0 1-1 0,0-1 0 15,1 4 0-15,-1-2-2 0,-2 1-2 0,3 0-4 0,0-1-4 0,0-1-3 16,-2 0-4-16,2-4-5 0,-1 1-4 0,-1-2-5 0,2-4-4 0,-2-1-4 0,-1-3-4 15,1-2-5-15,-1-3-5 0,-1-5-6 0,2 0-6 0,-1-2-8 0,0-4-8 16,-1-6-12-16,-1 1-12 0,5-5-14 0,-5-2-15 0,1-1-3 0,-1-7-2 16,0 0 3-16,3-3 4 0,1-4 5 0,-3-3 5 0,1-5 6 0,-1-1 7 15,3-6 9-15,-4-3 9 0</inkml:trace>
  <inkml:trace contextRef="#ctx0" brushRef="#br0" timeOffset="89808.74">21632 3337 63 0,'16'-18'94'0,"-3"3"5"0,-1 1 2 16,-4 2 0-16,2 2 2 0,1 1-1 0,-5 2 2 0,0 2-1 0,-1-2 0 16,2 3 2-16,0-2-10 0,0 1-15 0,1 1-17 0,-2 0-15 0,5-1-3 15,-2 1 4-15,1 1 5 0,1 0 7 0,0-1 7 0,0 1 7 0,3 0 7 0,-1 1 3 0,-1 0 7 0,1-1 4 0,3 2-1 0,-3 1 0 0,2-3-2 32,0 2-4-32,-1 1-5 0,3 0-6 0,1-1-6 0,-1 1-6 0,0-3-6 0,0 3-7 15,1-1-8-15,-2 1-4 0,3 0-6 0,-2-1-2 0,-1-1-5 0,2 0-4 16,-4 1-6-16,2 1-5 0,-2-3-2 0,0 3-4 0,-1 0 0 0,-2-1-4 0,1 1 1 15,-2-2 0-15,1 2 2 0,-2 0 1 0,0 0 2 0,-1 0 2 0,0 0 2 16,-1 0 3-16,0 0 2 0,-3 0 1 0,3 2 0 0,-1-2 0 0,0 1 3 16,-1-1 1-16,-2 0 0 0,4 3 1 0,-4-2-3 0,0 1 0 0,0-2-3 15,2 2-2-15,-4-2-3 0,-1 0-2 0,2 1-1 0,-2-1-1 0,1 1 3 16,-1-1 1-16,0 0 1 0,2 3 1 0,-2-3 1 0,0 0 0 0,2 2 2 16,-2 1-1-16,0-1 2 0,0 2 0 0,0 0 0 0,1 0 1 0,-1 0 0 0,0 2 0 15,3 2 1-15,-3-1 0 0,4 3 0 0,-3 1 1 0,3 1-2 0,-3 2 1 16,2 3 0-16,2-3 0 0,-4 5 1 0,4 1 1 0,-2 0 1 0,2 2 2 15,0-1 2-15,-2 2 2 0,5 2 0 0,-4 2-2 0,3 1-1 0,-1 3 2 0,1 0-1 16,2 4-1-16,-1 3 1 0,0-1 2 0,2 5-1 0,-3 1-3 0,1 2 0 16,2 2-5-16,-1 1 0 0,-1 2-4 0,-2 2-1 0,2-2-2 0,-3 1-2 15,1 1-1-15,1-2-3 0,-4 1-2 0,2-2-3 0,-2 0-5 0,0-3 0 16,0-1-2-16,2 0 0 0,-4-1-2 0,2-4-7 0,1 0-7 0,-1-2-7 16,2-1-7-16,-2-3-9 0,0 2-9 0,2-5-10 0,-1 1-9 0,-1-1-13 15,2-2-16-15,-1-2-19 0,-1 1-21 0,0-3-20 0,0 1-22 0,0-3-15 0,-1-2-10 16,1-1-12-16,-2-1-11 0,2-4-13 0,-3-1-13 0,0-4-3 0,0-2 6 15,0-8 13-15,0 0 15 0,0 0 18 0,0-4 22 0,-3-5 23 0,2-4 21 16,-4-3 20-16,1-5 19 0,-1-4 18 0</inkml:trace>
  <inkml:trace contextRef="#ctx0" brushRef="#br0" timeOffset="91263.96">21883 2113 66 0,'-6'-1'79'0,"0"-1"1"0,0 0 4 0,2 1 1 0,-1-2-1 0,2 3 1 16,2 0 1-16,-4-4 0 0,2 3 3 0,3 1-1 0,0-2-18 0,0 2-23 16,0-2-15-16,0 2-6 0,0 0 0 0,0 0 0 0,0 0 3 0,0 0 2 15,0 0 4-15,0 0 0 0,0 0 5 0,0 0 5 0,0 0 1 0,0 0 3 0,0 0 0 16,0 0-1-16,0 0 0 0,0 0-6 0,0 0-4 0,0 0-2 0,0 0-4 15,0 2-2-15,3-2-3 0,-3 3-3 0,2 1-2 0,1 2-3 0,-3 1 0 16,1 3-1-16,-1 4 1 0,3 0 1 0,-3 6 2 0,4 2 3 0,-3 5 1 16,1 1 1-16,0 7 0 0,-1 1 1 0,2 6-1 0,1 4-1 0,-3 0-1 15,1 2-4-15,4 55 14 0,-2-49-21 0,-2-1-1 0,1 2-1 16,1-4 0-16,0 1 0 0,0-2 1 0,0-3 3 0,0-2 4 0,2-1 2 16,-2-6 5-16,1-3 3 0,0-2-1 0,0-3 3 0,0-4 1 0,2-2 0 0,0-2-2 0,-3-4-1 0,3-2 0 0,-2-1 0 15,2-1-2-15,0-2-3 0,-3-2-2 16,3-4-2-16,-1 1-1 0,2-1 1 0,-2-1 1 0,2-2 1 0,-1-3 4 15,2 0 0-15,1-4 3 0,-2 0 0 0,2-2 2 0,2-1-1 0,-1-3 2 0,1-1-2 16,1-1 0-16,1-3-2 0,-1-2-3 0,0-1-1 0,2-2-4 0,-2 1-2 16,3-5-3-16,-2 0-2 0,0 1-3 0,1-2-3 0,-2 0-5 0,-1-2-1 15,1-1-2-15,-1 2-2 0,-1-3 0 0,2 1 1 0,-5-1 2 0,1-1 1 16,-1-1 1-16,0 1 1 0,-2-2 3 0,-1 2 2 0,-2-1 2 0,1-1 4 16,-3-1 2-16,-1-1 1 0,-1 1-1 0,-3-1 1 0,-1 1 3 0,1-3 0 15,-4 4-3-15,-2-3 0 0,1 2-3 0,-1-3-2 0,-4 2-1 0,1-2-3 16,-1 4-2-16,0-1-3 0,-2 0-1 0,0 4-3 0,-1-3 0 0,1 3-2 0,-3 1-2 15,3 2 1-15,-1 2-1 0,-2 0 3 0,3 5 3 0,1-2 4 0,-1 5 4 0,-2-1 2 16,6 3 3-16,-1 1 3 0,0 2 3 0,0 2 2 0,3 1 1 16,0-1 0-16,0 4 2 0,1 0 0 0,3 1 0 0,-2 2-1 0,3-2-5 0,0 3-4 15,-1 1-6-15,1 0-11 0,2 0-13 0,-2 4-19 0,4-1-21 0,-2 1-27 16,1 1-31-16,-1 4-31 0,0 1-33 0,3 6-38 0,-2 0-42 0,0 4-17 16,2 3-7-16,0 0-2 0,0 6-2 0,0 0 9 0,0 0 11 0,0-1 16 15,0 1 19-15,-2-1 25 0,2-1 32 0,-2-4 30 0</inkml:trace>
  <inkml:trace contextRef="#ctx0" brushRef="#br0" timeOffset="91935.24">22799 2033 7 0,'-3'-2'91'0,"-2"2"10"15,3 0 9-15,-2 0 7 0,0 0 4 0,1 0 3 0,-3 2 2 0,3-2 1 16,2 2 1-16,-3 0-1 0,1 0 0 0,1-1-19 0,-1 2-29 0,0 2-24 0,1-1-19 15,-1 2-12-15,3 2-7 0,-1-1-4 0,1 5-1 0,0 0 0 0,0 3 2 16,0 1 3-16,0 5 4 0,0-2 1 0,1 5 5 0,-1 0 1 0,2 3 6 0,-1 1 0 16,3 2 3-16,-3 5 1 0,1-1-1 0,-1 2-3 0,3 3 0 15,-3 2-6-15,3 0-5 0,-3 2-4 0,2 0-2 0,2-1-5 0,-4 3-4 0,2-2-2 16,1 1 0-16,-1-1-3 0,0-2 1 0,2-2-2 0,-2-2 0 0,0-2 0 16,3-2 0-16,-3-2 1 0,2-2 0 0,0-4 0 0,-2-4 1 0,2 0 0 15,3-2 2-15,-4-5 0 0,3-1 0 0,-1-1 1 0,-1-4 6 0,4 1 2 16,-2-5 6-16,1 0 3 0,0-1 0 0,1-3 2 0,1 0 2 0,-2-1 4 0,-2-5 4 15,5 3 2-15,-2-5 4 0,1 0 5 0,1-4 3 0,-2-2 1 16,1-1-2-16,-1-3-2 0,1-2-1 0,0-3-2 0,-1-2-1 0,-1-1 0 16,0-3-4-16,0-3 0 0,-1-3-2 0,1 0-1 0,-1-1-3 0,-1-1-3 0,-3-1-4 0,2-2-3 15,0 0-4-15,-4-1-4 0,-1-1-3 0,0 0-3 0,0 1 0 16,-6 2 0-16,3-1 0 0,-2 2-3 0,-1 0-4 0,-1 6-3 0,-1-2-1 16,-1 6 0-16,1 1 1 0,0 4 0 0,-1 0 1 0,-1 8 1 0,2 1-2 0,0 2-2 15,-1 2-7-15,1 5-13 0,-2 0-19 0,1 4-25 0,1 1-28 0,-1 1-29 16,-4 4-33-16,4 0-31 0,-3 8-32 0,0-1-14 0,-1 5-7 0,2 3-1 15,-3 3-2-15,1 4 5 0,-2 4 5 0,0 1 14 0,-2 2 16 0,2 3 27 16,-3 0 29-16,2 4 32 0</inkml:trace>
  <inkml:trace contextRef="#ctx0" brushRef="#br0" timeOffset="92747.07">21890 4028 33 0,'-7'3'104'0,"0"1"12"15,0-1 4-15,-1 1 7 0,2 0 5 0,-2 0 0 0,4 0 2 0,-3 1 1 16,1 0 0-16,1-3 0 0,-1 3 0 0,1-1-25 0,4 1-33 0,-3 0-26 16,3-2-20-16,-1 4-10 0,2-4-7 0,0 5 0 0,0-4 0 0,2 3 4 0,-1 1 2 15,3 0 5-15,-1 0 4 0,3 1 6 0,-2 1 8 0,3 2 6 0,1 1 5 16,0-2 5-16,3 3 4 0,0-1 1 0,1 2 1 0,1-3-1 0,0 2-2 15,3-2-5-15,-4 0-1 0,6-1-5 0,-4 0-3 0,2-1-4 0,0-1-6 0,3-3-7 16,-2 0-5-16,-1 0-4 0,1-4-5 0,1-1-1 0,-3 1 0 0,1-2-2 16,1-2 0-16,0 1 2 0,0-3 4 0,-3-1 3 0,2-1 2 0,-3-1 3 15,0 0 4-15,2-3 5 0,-1-1 4 0,-3 0 4 0,2-1 2 0,-1 0 4 16,-2-2 1-16,0 0 3 0,0-2 3 0,-3 0 0 0,1-3 0 0,-3 0-3 16,2 1-2-16,-4 0-2 0,1-2-4 0,-3 0-4 0,1 0-3 0,-2 0-4 15,-2-2-4-15,1 2-4 0,-3-2-3 0,0 2-5 0,-4-1-3 0,3 1-6 16,-3 0-3-16,0 0-4 0,-3 0-2 0,0 0-3 0,2 2-1 0,-4-1 0 0,0 3-1 15,-1 0 1-15,3 1-1 0,-2 1 1 0,-1 2 0 0,3 1 1 0,-3 2 0 0,4 4-1 16,-2 0 0-16,-1 3 0 0,0 2-4 0,3 2-3 0,-3 3-9 16,2 0-9-16,-3 1-11 0,1 5-17 0,-1-1-17 0,3 4-22 0,-2-2-23 15,-3 5-26-15,3 1-27 0,1 4-26 0,-1-2-26 0,1 5-23 0,0-1-23 16,4 6-6-16,-4-2 3 0,4 2 8 0,0 1 10 0,-2 2 14 0,3 1 19 0,-1 1 21 16,1 2 24-16,1 0 25 0,-2-3 26 0,4 4 28 0</inkml:trace>
  <inkml:trace contextRef="#ctx0" brushRef="#br0" timeOffset="93263.99">22073 4939 63 0,'0'-8'108'0,"0"5"9"0,-2 0 4 0,1 1 4 0,-1 1 0 0,-2 1 1 15,1 0 1-15,0 1 0 0,-1 1 1 0,1 1 0 0,0 0 0 0,0 0-24 16,-1 2-36-16,1-2-20 0,-3 2-10 0,3-1-4 0,0 3 2 0,-2 0 2 16,4 0 3-16,-4 1 3 0,1 3 5 0,3-2 1 0,-2 2 3 0,-2 2 2 0,4-2-3 15,-1 2-1-15,2 1-3 0,0 1-2 0,2 1-6 0,-1-1-6 0,4 3-5 0,-4-3-4 0,2 3-6 16,2-2-4-16,-1 1-6 0,2 1-1 0,-1-3-3 15,2 0 0-15,0-2-3 0,-1 0-1 0,2 0-3 0,1-2 0 0,1-3 5 0,0 2 0 16,0-1 3-16,2-1 1 0,-3-3 2 0,5 1 2 0,-3-1 4 0,2-1 3 16,0 0-1-16,0-2 3 0,-1 1 1 0,-1-3 1 0,2 0 4 0,1-3 1 15,-3 2-2-15,3-2 2 0,-3 0-1 0,3-3 1 0,-1 4 1 0,-2-6-1 16,2 2 0-16,-2-1 0 0,0-1 0 0,2-1 1 0,-2-1-1 0,0-2 1 16,-2 1 3-16,3-1 0 0,-3-1-1 0,-1-1 0 0,0 2-1 0,-2-1 2 15,3-2 1-15,-4 4-3 0,2-4 0 0,-6 4 1 0,4 0 1 0,-3 1 3 16,-1 0 1-16,1 2 3 0,-2 1 5 0,0-1 6 0,-2 2 5 0,1 1 5 0,-3 0 1 15,1 1 3-15,-3-3 0 0,-1 5-1 0,-2-4-1 0,0 3-2 0,-3 1-2 16,0-4-4-16,-1 4-4 0,-1-2-10 0,0 1-8 0,-4 1-8 0,2 1-5 16,-1-3-7-16,0 4-7 0,-1-1-10 0,1 1-10 0,0 1-11 0,-4-1-12 0,7 4-14 15,-5-1-17-15,3-1-23 0,-1 2-26 0,1-2-31 0,0 1-33 16,2 3-45-16,1-3-48 0,2 3-20 0,1-4-10 0,0 0 0 0,2 2 8 0,1-3 8 16,1 1 13-16,-2-2 13 0,8 0 14 0,-5 0 25 0,5 0 26 0,-4-2 32 15,0 1 38-15</inkml:trace>
  <inkml:trace contextRef="#ctx0" brushRef="#br0" timeOffset="93828.34">22151 5028 79 0,'-3'-2'132'0,"-1"1"17"0,1 0 13 16,-2 1 6-16,2 0 8 0,-3 0 2 0,5 1 4 0,-3-1-1 0,1 1 1 0,2 1-1 16,1-2 3-16,0 0-34 0,0 0-44 0,0 0-32 0,0 0-27 0,0 0-17 15,0 0-14-15,1 0-7 0,2 2-5 0,2 0-4 0,0-1-2 0,-2 1-1 16,2 0 0-16,-2 1-1 0,2 0 0 0,-2 0 0 0,0-1 2 0,0 1 0 16,2 3 0-16,-4-5 1 0,2 3 1 0,1 0 0 0,-3-4 0 0,2 4-4 15,1 0-3-15,-3-3-6 0,3 1-6 0,-3 0-8 0,-1-1-11 0,0-1-9 16,3 2-12-16,-3-2-11 0,0 0-13 0,0 0-14 0,5-2-12 0,-4 2-15 0,1-1-14 15,-2 1-12-15,1-4-10 0,3-1-1 0,-3 1 4 0,1-2 6 16,-1 1 10-16,1-2 11 0,-2-1 10 0,2 1 14 0,-1-1 10 0,-1 1 14 0,0 0 14 16</inkml:trace>
  <inkml:trace contextRef="#ctx0" brushRef="#br0" timeOffset="93979.34">22203 4965 72 0,'-2'-3'92'0,"1"3"11"0,-3-2 7 16,4 2 6-16,0 0 8 0,0 0 5 0,0 0 9 0,0 5 4 0,0-2 4 0,4 1 0 16,-3 1-2-16,1-2-12 0,1 3-17 0,0 1-9 0,2 2-8 0,0-1-2 15,-1 0-3-15,3 2-4 0,-2-1-5 0,-1 0-4 0,3 0-6 0,0 2-6 16,0-3-4-16,-2 2-7 0,-1-3-7 0,4 2-8 0,-2-2-8 0,2-1-7 15,-3 2-7-15,3-3-10 0,-1 0-12 0,0 1-10 0,0-3-14 0,-3 1-12 16,3-2-17-16,-2 1-15 0,1-2-15 0,-2 1-15 0,0-1-17 0,0 1-17 0,0-2-18 16,-4 0-18-16,0 0-24 0,0 0-5 0,0 0 1 0,3-2 6 15,-3 2 10-15,2-3 11 0,1-1 16 0,-3 4 14 0,0-8 14 0,-2 1 17 0,2-1 16 16</inkml:trace>
  <inkml:trace contextRef="#ctx0" brushRef="#br0" timeOffset="94390.46">22342 4968 34 0,'0'-6'87'0,"0"-2"11"0,0 4 10 0,0 1 8 16,0 3 5-16,0 0 5 0,0 0 6 0,0 0 5 0,-1 2 11 0,-1 0 1 0,2 4 3 0,0-1-11 15,0 0-19-15,0 1-10 0,0 1-10 0,0 1-2 16,0-1-2-16,0 1-1 0,-2 3-1 0,2-3-2 0,0 2-2 0,0-2-5 16,0 1-7-16,0 0-7 0,0 1-7 0,0-1-7 0,2-1-9 0,-2 0-6 15,2 1-7-15,-2-1-7 0,1-1-8 0,-1-1-6 0,0 1-4 0,0 0-3 16,0 0-2-16,0-2-4 0,0 1 1 0,0-2-3 0,0 0 1 0,0 0 0 16,0-4 1-16,0 3-1 0,0-3 1 0,-1 2-2 0,1-2-2 0,0 0-3 0,0 0-3 15,0 0-1-15,0 0-2 0,0 0 1 0,0-2 0 0,-2-3 1 0,2 0 1 16,0 0 0-16,0-1 3 0,0-3 0 0,-2-1 0 0,1 1 1 0,-1-4 1 15,2 0 4-15,-1 0 1 0,-3-1 2 0,3 1 1 0,-1 0 1 0,2 1 0 0,-1 2 0 16,-1 1 0-16,0 3 1 0,2 0 0 0,0 0 7 0,-1 4 6 0,1 2 4 16,0 0 3-16,0 0 2 0,0 0 5 0,0 0-2 0,0 0 1 0,0 2-1 15,1 4 2-15,-1-2-4 0,2 3-2 0,0 1-3 0,-1 0-1 0,1 3-6 16,-1 0-5-16,3 1-4 0,-1 2-7 0,-2-3-2 0,3 1-1 0,-3 1-3 16,4-2-3-16,-4-1-3 0,2 0-1 0,-1-2-1 0,0-2-2 0,-1-1-1 15,-1 0-2-15,0-3-3 0,2 1-3 0,-2-3 1 0,0 0-1 0,0 0 1 0,1-3-2 16,1-1 1-16,0 0 4 0,-1-3 2 0,1-4 3 0,0 1 1 0,-1-4 3 15,1-1-1-15,-1-3 1 0,4-3 0 0,-4 0-1 0,-1-1-3 0,3-2-6 16,-3 0-4-16,2 1-4 0,0-1-6 0,-1 4-1 0,-1 0-3 0,0 2-1 0,0 1-2 16,0 4 3-16,0 1 2 0,0 3 2 0,0 3 3 0,-1 1 2 0,-1 4 4 15,2 1 4-15,-5 3 0 0,4 0-2 0,-5 3-5 0,1 3-9 0,2 1-13 16,-4 5-17-16,2-1-19 0,1 1-21 0,-4 3-31 0,3-2-34 0,0 2-18 16,2 1-5-16,-2-2-4 0,2-1 0 0,-3-3 5 0,3 1 6 0,-2-4 11 15,0-2 11-15,2-1 15 0,-2-4 18 0,1-1 21 0</inkml:trace>
  <inkml:trace contextRef="#ctx0" brushRef="#br0" timeOffset="96323.2">21921 2369 32 0,'0'-2'60'0,"0"2"5"0,-3 0 3 0,2-2 4 0,-3 2 3 15,2-2 3-15,0 1 2 0,2 1 2 0,-3 0 2 0,1-2-5 0,2 2-9 0,-1-1-12 16,1 1-14-16,0 0-4 0,-5 0-4 0,5 0-2 0,-2 1-2 0,1 1-2 16,1-2-6-16,-2 1-2 0,0 1-3 0,2 0-4 0,0 2-1 0,2 2-1 15,0 0-5-15,-1 1-3 0,1 3-2 0,-1 1-1 0,4 3-2 0,-2 1-1 16,1 2-1-16,2 3 2 0,-2 0 1 0,1 1 1 0,3 2 1 0,-3 0 0 15,3 0 1-15,-2 0-2 0,0-1 1 0,3 1 0 0,0-3 3 0,-3 0-2 16,0-1-1-16,3-1-2 0,0-3-1 0,-3-1-1 0,2 0 2 0,0-2-1 0,3-2-1 16,-3 0 0-16,0-4 0 0,0 1 2 0,1-3 1 0,-1 0 1 15,0-2 1-15,3-1 3 0,-3-1 2 0,0 0 2 0,2-1 2 0,-3-2 1 16,1 0-1-16,-1-3 4 0,-1 1 4 0,3-1 3 0,-2-3 4 0,-3 1 6 0,1-3 1 16,0 2 4-16,-2-2 3 0,3-1 2 0,-4 1 4 0,1-2 3 0,-1 0 4 15,-1 2 5-15,-1-2 2 0,0 0-1 0,-1 0-1 0,-1 1-3 0,-1-1-1 0,0 2-3 16,-2-1-4-16,1 1-2 0,-1-3-5 0,0 2-4 0,-2 1-3 0,1-2-4 15,-1 3-5-15,-2-2-2 0,1 3-2 0,-1 1 3 0,1-2 5 0,0 3 4 16,2 1 4-16,-1 0 3 0,-2 3-1 0,4 0 2 0,-1 1 1 0,1 0-2 16,0 4-1-16,-1 0-1 0,3 1-2 0,0 0-3 0,-2 3-2 0,4 2-4 15,-1 0-9-15,0 4-6 0,1-1-7 0,1 4-4 0,-2 2-1 0,2 0-3 16,2 3-2-16,-1 0-2 0,3 0 2 0,-1 1 0 0,2-1-1 0,-2 2 0 0,4-4-1 16,-2 2-3-16,2-2 0 0,-1-2 0 0,-1 0 1 0,2-2-2 0,-2-3-1 15,2 0 0-15,-1-1 2 0,-1-4-1 0,0 1 0 0,1-4 1 0,-3 0-2 16,2-1 2-16,-2 0 0 0,0-2 2 0,0-2 1 0,1 0 4 0,-3-1 0 15,2 0 2-15,2-1 1 0,-4 1 1 0,2-2 0 0,-1-2 3 0,1 0-1 0,-1-1 1 16,-1 0 2-16,1-2 1 0,0-2 1 0,-2 1-1 0,0-2-1 0,0-1-1 16,-2 1-1-16,0-3 1 0,-1 4 0 0,0-3 0 0,-2 1-2 0,2 1 3 15,-4-1 2-15,2 3 2 0,-2 0 2 0,1 2 2 0,-2 2 1 0,3 0 1 16,-1 2 1-16,1 0 1 0,-1 4 2 0,3-3-1 0,-3 4-1 0,1 0-1 16,2 4-1-16,-1-1-3 0,0 3-3 0,0-1-4 0,-1 4-2 0,2 2-3 15,-3 3-2-15,3 1-3 0,-2 2-1 0,2 3-1 0,2 2-2 0,-3 1 0 0,4 1 4 16,-1 0-1-16,1 1 1 0,0-1-1 0,0-1 2 0,1-2 0 0,1 0-3 15,0-4 2-15,-1 0 0 0,1-2 2 0,1-3-1 0,-1-2 2 0,-1-2 2 16,2 0-2-16,-1-1-2 0,1-3 0 0,-2 1 1 0,-1-4 0 0,2 1 0 0,-2-2 1 16,0 0 0-16,0 0 2 0,0 0 0 0,0 0-1 0,0 0 0 0,0 0 0 15,0 0-1-15,1-2-1 0,-1 2-1 0,0-1 0 0,0 1 2 0,0-5 1 16,0 1 0-16,0-1 0 0,0 1 1 0,0-2 0 0,-1-2 0 0,-1 1-1 16,2-1-3-16,-1-1 1 0,-4-4 3 0,2 2 1 0,-2-1 0 0,2-2 1 15,-2 0 0-15,0-1 0 0,1-1 1 0,-5 0-2 0,2 1 0 0,1-2-1 16,-2 2 1-16,0 2 1 0,2-2 3 0,-2 2 0 0,1 2-1 0,0 2-2 15,4 0 1-15,-2 3 1 0,1 0 1 0,1 4 0 0,2-1-4 0,-3 2 1 0,4 1-1 16,-3 0 1-16,2 1-1 0,-1 2 0 0,-2-2-3 0,2 2-1 0,-1 1-1 16,0 0-1-16,-1 3-1 0,1 2-3 0,-2-2-2 0,2 6 1 0,2 2 1 15,-5-3-1-15,4 6 0 0,0 1-2 0,1-1 0 0,1-1 0 0,1 3 2 0,-1 0 1 16,4-4 1-16,-2 2 1 0,3-3 0 0,-2 0 2 0,2-1-2 0,-2-3-1 16,2 1 0-16,0-4 1 0,3 0 1 0,-5-1-1 0,2-2 2 0,-1 1-2 15,1-4-1-15,0 1 0 0,-2-3 1 0,3 3 0 0,1-3 1 0,-3-3 0 16,1 3 0-16,0-3 1 0,0 1 0 0,1-2 0 0,-1 0 3 0,0-1-1 15,-1-1 1-15,1-1 1 0,3 0 0 0,-5-2 1 0,2 0-1 0,0-1 0 16,-4-2-2-16,4 1 0 0,-3-1 2 0,-1-2 2 0,1 2 1 0,-2-1 2 0,-2-2 0 0,2 1 2 0,-3 1 2 0,0-2-1 16,0-1 1-16,-2 1 0 15,-2 2 2-15,0-2 0 0,0 1 1 0,-2 3 0 0,1-3 1 0,-1 1-1 0,0 4 0 16,1-1 1-16,-2 1 2 0,3 3-1 0,-1 0-1 0,0 1 1 0,2 3-2 16,1 1 0-16,1 1-4 0,-3 1 1 0,4 1 0 0,-2 1-3 0,0 1-3 15,1 1-5-15,1 1-3 0,1 2-5 0,-1 0-6 0,1 2-4 0,-1 0-4 16,3 1-3-16,0 2-2 0,0 1-6 0,0-2-3 0,0 1-9 0,2 0-6 0,-1 0-5 15,3 0-5-15,-3-4-2 0,2-1-4 0,3 1-1 0,-2-2-2 0,0-2-3 16,0-1 1-16,0 0-2 0,1-1 3 0,2-1 2 0,0-2 6 0,-2 0 5 16,1-2 8-16,-1-1 6 0,0-1 6 0,3 0 5 0,-4-1 5 0,1-4 4 15,-2 1 5-15,2 0 5 0,-1-4 4 0,-3 0 4 0,1 1 4 0,-2-1 1 16,0-1 0-16,0 1 1 0,-2 1 2 0,1-3 1 0,-3 2 1 0,1 2 1 0,0 1 0 16,0-1 2-16,-2 1 1 0,2 3 2 0,-3-2 4 0,3 5 2 0,-2-2 3 15,0 0-1-15,2 4 2 0,-1-3 0 0,0 4 2 0,-1-1 0 0,2 1 2 16,0 0-2-16,1 0-2 0,-1 1-5 0,0-1-7 0,3 0-15 0,-2 2-17 15,2-2-26-15,-3 0-27 0,3 0-31 0,0 0-33 0,0 0-17 0,0 0-7 0,0 0-5 16,3-5-1-16,-3-2-1 0,2 1 0 0,-1-1 4 0,-1-1 8 0,0-3 11 16,0 0 14-16,-3 2 24 0</inkml:trace>
  <inkml:trace contextRef="#ctx0" brushRef="#br0" timeOffset="100234.57">22718 2392 21 0,'0'0'59'0,"-3"0"2"0,-1 0 4 0,4 0 3 0,-4 0 2 16,3 0 3-16,-2 1 1 0,-1-1 1 0,4 0 1 0,-1 0 1 0,-2 0-13 15,3 0-20-15,-2 0-11 0,2 0-5 0,-3 1-4 0,3-1 0 0,0 0-2 0,-2 0-1 16,2 0 2-16,0 0 0 0,0 0 1 0,0 0 1 0,0 0 1 16,-3 0 2-16,3 0-2 0,0 0 2 0,0 0 0 0,0 0 2 0,0 0-2 0,-2 0-1 0,2 0-1 15,0 0 0-15,0 0-2 0,0 0-3 0,0 0-3 0,0 0-1 16,0 0-1-16,-4-1-2 0,4 1-3 0,0 0-3 0,0 0-1 0,0 0-1 0,0 0 0 0,0 0-3 0,0 0-1 15,0 0-1-15,0 0-1 0,0 0-1 0,0 0-3 16,0 0-3-16,0 0-4 0,0 0-6 0,0 0-6 0,0 0-5 0,0 0-7 16,2-1-11-16,-2 1-9 0,2-2-11 0,-2 2-14 0,0 0-21 0,5 0-9 15,-5 0-2-15,8 0 0 0,-3 0 2 0,-5 0 4 0,6 0 7 0,-1 0 4 16,-5 0 7-16,6-3 8 0,-1 1 8 0</inkml:trace>
  <inkml:trace contextRef="#ctx0" brushRef="#br0" timeOffset="102108.73">22846 2450 52 0,'0'0'57'0,"0"0"3"0,0 0 5 0,0 0 1 0,0 0 0 16,0 0 4-16,0 0 3 0,0 0 2 0,0 0 4 0,0 0-9 0,0 0-11 0,0 0-9 16,0 0-4-16,0 0-3 0,0 0 1 0,0 0 1 0,0 0-1 0,0 0 0 15,0 0 1-15,0 0 0 0,0 0 0 0,0 0-3 0,-1 2-2 0,1-2-3 16,0 0-3-16,0 0-4 0,0 1-2 0,0-1-4 0,0 0-6 0,0 0-2 16,-4 0-3-16,4 0-1 0,0 0-3 0,0 0-1 0,-3 2-1 0,3-2-2 15,-1 0-1-15,1 0-1 0,-3 2-1 0,3-2-1 0,0 0-1 0,0 0 0 16,-2 1 2-16,2-1-1 0,0 0-1 0,0 0-2 0,0 0 0 0,0 0 0 0,0 0-1 15,0 0 1-15,0 0 0 0,0 0 1 0,0 0-2 0,0 0 1 0,0 0 1 0,0 0 1 16,0 0-1-16,0 0 1 0,0 0 0 0,0 0 0 0,0 0 1 16,0 0 1-16,0 0-1 0,0 0 2 0,0 0-2 0,0 0 1 0,0 0-1 0,0 0-1 15,0 0-1-15,0 0 0 0,0 0 0 0,0 0 1 0,-3-1 0 0,3 1 0 16,0 0-1-16,-1 0 0 0,1 0-2 0,0-2 1 0,0 2 1 0,0 0-1 16,-2-2 0-16,2 2 1 0,0 0 1 0,0 0 0 0,0 0 0 0,0 0 0 15,0 0 0-15,0 0 0 0,-2-1-1 0,2 1 0 0,0 0 1 0,-1-2 1 16,1 2-2-16,0 0 1 0,0 0-1 0,-2-2 1 0,2 2 0 0,0 0 0 0,0 0-1 15,0 0 0-15,0 0-1 0,0 0 1 0,-1-1 0 0,1 1 1 0,0 0 1 16,0 0-1-16,0 0-1 0,0 0 1 0,0 0-1 0,0 0-1 0,0 0 0 16,-2 1 0-16,2-1 0 0,-2 4-1 0,2-4 1 0,0 3 0 0,2 0-2 0,0 1 0 15,-2 1-1-15,1-1 1 0,-1 2 2 0,2 0 1 0,-1 1-1 0,1 1 0 16,0 0 0-16,-1 1 1 0,1-1 0 0,-1 2-1 0,4-2 1 0,-4-1 0 16,1 2 2-16,-1-2 0 0,3-1-2 0,-4 1-1 0,1-2-1 0,1 0-1 15,0 0 0-15,-1-4 1 0,-1 3-2 0,2-3 1 0,-2-1-1 0,0 0 0 16,1 3 1-16,-1-3-1 0,0 0 1 0,0 0-1 0,4 0 1 0,-3-3 2 15,-1 3 2-15,3 0 0 0,1-1-1 0,-4 1 0 0,2-2 1 0,-2-1 2 16,2 1 1-16,0 0 1 0,-2-1 4 0,0-2-2 0,1 2 1 0,-1-3 0 16,0 4 1-16,0-6-1 0,0 4-2 0,0-2 2 0,0 1 2 0,0-1 3 15,-1 1 0-15,1 2 1 0,-2-2 0 0,0 1 2 0,0 1 1 0,0 0 2 0,0 1 1 16,1 0 4-16,1 2 1 0,-2-1 4 0,2 1 0 0,0 0 1 0,0 0 0 16,0 0 1-16,0 0-2 0,0 0-1 0,-1 1-3 0,-1 3 1 0,0-1-4 0,2 0-3 15,-3 2-4-15,3 2-3 0,-1 1-1 0,-1 0-3 0,0 5 0 0,1-2-3 16,1 4-1-16,-2 1 0 0,0-1-2 0,1 1-1 0,-1 2-1 0,2 0 0 15,-1 1-1-15,1-1 0 0,0-1 0 0,0-1 0 0,0 1 1 0,0-2-1 16,0-2 0-16,0 1-1 0,1-3 0 0,-1-3-1 0,2 2 1 0,-1-2 0 16,-1-2 2-16,2-1 0 0,-2-2 1 0,2 1 1 0,-1-3-2 0,-1 1 1 15,0-2 1-15,0 0-1 0,0 0-1 0,5-2 2 0,-2 2 2 0,1-1 2 16,-1-3 4-16,0 2 2 0,1 0 5 0,0-4 4 0,0 2 1 0,0-4 4 0,0 1 2 16,1-1 3-16,-2-1 0 0,2-1 2 0,1 0 2 0,-1-2 1 0,-2 1-1 15,2-1-1-15,-2-1-4 0,1 1-2 0,-3 0-4 0,2-2-4 0,-3 2-2 16,3 1-3-16,-1-2 0 0,-2 1-3 0,0 3-2 0,0-3-1 0,0 1-1 15,0 2-1-15,0-1 1 0,-2 1 1 0,-1 3 0 0,3-1 2 0,-1 0 1 0,-1 4-1 16,2-2 0-16,0 4-1 0,-1-3 1 0,1 4 0 0,0 0-1 0,0 0 0 0,0 0-1 16,-4 1-3-16,4 3 0 0,-1 0-2 0,-1-2 0 0,0 6-2 15,-1-2-2-15,2 4-1 0,-1 1 0 0,0 4 0 0,-1-1-2 0,2 3 0 16,-4 1-3-16,4 2 2 0,-3 0 2 0,3 2-2 0,-1-1 1 0,1 1 0 16,-1 0-1-16,0-3 2 0,2 0-1 0,-1-1 2 0,-1 1 0 0,2-3-1 15,0 1 1-15,0-4 2 0,0-1 0 0,0 0 2 0,2-3-1 0,-1 0 1 0,-1-3 0 16,2 2 1-16,0-5 0 0,-1 0-1 0,-1 1 1 0,3-3 0 15,-3-1-1-15,0 0 1 0,0 0-1 0,0 0 2 0,0 0-1 0,0 0-1 0,0 0 1 16,2-1 2-16,0-1 2 0,-1 0 4 0,2-1 3 0,-1 0 2 0,-1-2 4 16,2-1 1-16,1-1 1 0,-3-1 3 0,2-2-1 0,-1 0 3 0,0-4-1 15,-1 2 0-15,3-2 1 0,-4-1-4 0,1 0 0 0,-1 2-5 0,0-2-4 0,0-2-2 16,0 2-4-16,-1 0-1 0,1 1-2 0,-4 1-1 0,3-2 0 0,-1 4-2 16,0-1 0-16,2 2 0 0,-1 1-2 0,-1 2 0 0,2 0 1 0,-1 3 0 15,1-1 0-15,0 2 1 0,0 3 1 0,0 0-1 0,0 0-2 0,0 0 1 16,0 0-2-16,0 0 1 0,-4 3-2 0,3 2-1 0,-1-1 2 0,2 1-1 15,0 4-1-15,-1 0-1 0,1 3 0 0,0 1-2 0,0 2 1 0,0 1-1 16,-2-1 1-16,2 1 1 0,0 0-1 0,0 0 1 0,0-1 1 0,-3-2 1 16,3-1-1-16,0-1 1 0,0-2 2 0,0-1 0 0,0-1 0 0,0-2 0 0,0-2 1 15,0-3 1-15,0 4 0 0,0-4 0 0,0 0 2 0,0 0-1 0,0 0 0 16,0 0 0-16,0 0-1 0,0 0 2 0,3-3 0 0,-1 2 2 0,-1-2 2 16,1 0 1-16,-1-1 0 0,3-3 0 0,-3 1 4 0,2-1-1 0,-1-2 0 0,1 0 1 15,1-3 0-15,-3 1 1 0,1-1 0 0,-1 1 0 0,2-3-3 0,-3 2-1 16,0 1-1-16,0-1-1 0,0 1 0 0,0 0-1 0,-3 2-2 0,3 1 0 15,-1 2-1-15,-1 0 0 0,2 4 2 0,0-2 0 0,0 4-1 0,0 0 0 16,0 0 1-16,0 0-2 0,0 0-1 0,0 0-9 0,0 0-9 0,0 5-23 16,-1-2-27-16,1 4-35 0,-4 1-39 0,4 2-38 0,-1 3-38 0,1 3-16 15,-2 2-8-15,0 2-4 0,-2 1-3 0,-3-1 3 0,0 1 0 0,-1-2 8 16,-4 0 11-16,-2-4 22 0,2-2 24 0,-6 0 35 0</inkml:trace>
  <inkml:trace contextRef="#ctx0" brushRef="#br0" timeOffset="105280.93">22712 10878 31 0,'-1'-4'81'0,"-3"-2"3"0,1 2 2 0,-2-1 1 0,1 0 1 0,0 0 1 0,0-1 3 16,-2 1 0-16,1 0 2 0,2 2 0 0,-2 0 0 0,2-1-27 0,-1 3-33 15,1-3-16-15,1 4-5 0,-1 0 0 0,2-1 2 0,-4-1 4 0,2 0 3 0,2 2 5 16,-3 0 1-16,1-1 3 0,0 1 5 0,1 0 4 0,-1 0 6 16,1-2 3-16,-2 2 2 0,1 0 2 0,0-2 1 0,1 2-1 0,2 0-4 0,-3-3-2 15,1 1-4-15,-1 0-5 0,2 1-4 0,1 1-3 0,-2-1-5 0,0-1-5 16,2 2-4-16,-1 0-4 0,-3-2-3 0,4 2-1 0,-1-2-2 0,1 2-2 15,0 0 0-15,0 0-2 0,-2 4 1 0,2-1 0 0,0 2 3 0,0 0 2 16,0 3 2-16,2 2 3 0,-1 0 0 0,-1 4 1 0,0 0 3 0,2 2 1 16,0 3 3-16,-2-4 2 0,0 5 3 0,1 1 3 0,1 2 6 0,0 0 3 0,-1 2 1 15,1 2 5-15,3 3 3 0,-4 1 2 0,4 5 3 0,-1 1 1 16,3 3 2-16,-1 8 2 0,1 0 3 0,2 3 0 0,-3 9 3 0,2 2-3 0,2 5-3 0,1 5-2 16,-2 4-3-16,2 4-8 0,0 3-11 0,0 4-4 0,1 6-2 15,2 0-1-15,-1 1-3 0,-1 1-4 0,-1 4-3 0,2-3-5 0,-1 1-3 0,0-4-5 16,-2 1-4-16,2-3-2 0,-4-4-1 0,-2-2 4 0,2-5 3 0,-5-3 3 15,2-8 1-15,-4 0 2 0,-1-5 3 0,0-4 2 0,0-3 1 0,0-6 2 16,-1-1 1-16,1-3 2 0,-4-4 3 0,4-1 0 0,-1-3-2 0,-1-4-1 16,1-1 1-16,1-7-4 0,0 1-2 0,0-7-5 0,0 1-3 0,1-5-5 15,1-4-4-15,-1-2-6 0,-1-2-7 0,4-3-8 0,-3-1-11 0,-1-1-9 0,0-4-13 0,0 0-16 16,3-1-15-16,-1-4-19 0,0-2-20 0,-1-2-19 16,-1-2-19-16,0-4-20 0,0-3-21 0,0-4-18 0,-1-5-18 0,-3-3-3 0,1-4 4 15,-2-7 10-15,-3-2 10 0,-1-7 15 0,-2-2 17 0,0-4 17 0,-6-4 20 16,-1-4 20-16,1-2 20 0,-4-3 22 0</inkml:trace>
  <inkml:trace contextRef="#ctx0" brushRef="#br0" timeOffset="106056.93">22688 11103 46 0,'3'-32'80'0,"1"4"3"0,-4 0 3 15,1 3 1-15,-1 2 2 0,2 1 2 0,-1 4 1 0,1 1-1 0,0 0 2 16,1 6 0-16,0-1-12 0,3 3-18 0,-1 2-15 0,1-1-15 0,1 3-2 0,1 1 2 15,2-1 0-15,-2 1 2 0,2 3 3 0,2-3 4 0,-2 3 2 0,3-3 7 16,-1 4 3-16,1-1 6 0,1-3 0 0,-1 4 3 0,3-1 5 0,-2-1 7 16,3 0 4-16,-1-1 0 0,1 1 2 0,3-1 3 0,2 0 0 0,1-2 1 0,2-2-1 15,2-1-5-15,2-3 0 0,4 2-3 0,2-3 0 0,1-2-1 0,6 2-6 16,0-5-7-16,2 0-7 0,4 0-4 0,3 0-2 0,-1-1-7 0,4 0-4 16,0 1-3-16,1-1-4 0,2 1-4 0,0 1-3 0,-1 0-2 0,1 1-3 15,-1 3-4-15,1-2-2 0,-2 2-2 0,0 1-1 0,-4 0-1 0,1 2 0 16,0-2 1-16,-1 3 1 0,0 1 2 0,-3-1 4 0,0 0 1 0,3-1 4 15,-7 1 0-15,5 0 3 0,-1-3 1 0,0 0 0 0,0 0 0 0,-2-1 2 0,3 1-4 16,-3-3 2-16,2 1 2 0,0-1-2 0,-1 1-3 0,1-2 0 16,-1 4 0-16,1-2-4 0,-1 2 1 0,2 0-4 0,-5 2-1 0,1 1-2 0,1 0-2 15,-5-1-3-15,1 4 0 0,-4 1-2 0,-1 0-6 0,-2 0 0 0,-4 1-1 16,-1 1-1-16,0 2 0 0,-3 0 0 0,-2 0-2 0,-1 0 0 0,-3 2-2 16,1 0 2-16,-2-1 1 0,-2-1-1 0,-1 4 1 0,1-4 0 0,-3 1 2 0,-2 2 2 15,3-3 0-15,-2 0 0 0,0 3 1 0,-1-3 1 0,1 1 0 0,-1-1 1 16,0 0 3-16,1 0 1 0,-2 0 0 0,1 0 1 0,0 0 1 0,1 0 1 15,-3-1 1-15,2 1-2 0,1 0 0 0,-5 0 0 0,4 0-2 0,-2 0 2 16,-1 0 0-16,0 1-2 0,-2-1 0 0,0 1-1 0,0 2-2 0,2-2-1 16,-4 1 0-16,0-1 2 0,-1 3 0 0,0-2 0 0,-2-2-1 0,5 2 0 15,-5 1 1-15,0-3-1 0,0 0-2 0,2 3 2 0,-1-2-1 0,0-1 2 0,2 0 1 16,1 2 0-16,-3-2 0 0,3 0-2 0,-1 0-1 0,3 0 0 0,0 0 1 16,-1 0-2-16,2 0 0 0,-2 0-1 0,2 0-1 0,1 0 1 0,-2 0-1 15,1 0 0-15,2 2 0 0,-2-1-1 0,1-1 1 0,0 2-1 0,-1 0-1 16,-1-2 0-16,2 1 0 0,-3 3 0 0,0-2 0 0,0 2 2 0,0 0-1 0,0-1 0 15,-4 3 0-15,3-2-1 0,-1 1 1 0,0 1 1 0,-1 2 0 0,0 0 1 16,0 0 1-16,0 0 3 0,-1 2 2 0,1 0 5 0,-1 2 3 0,1 2 4 16,0-1 5-16,-2 0 2 0,2 3 3 0,0-3 4 0,1 3 1 0,-1 1 4 15,0 1 6-15,-1 1 5 0,0-1 6 0,0 0 8 0,1 3 8 0,3 1 6 16,-3 3 6-16,1-2 0 0,0 4 3 0,-1 1-1 0,3 1 1 0,-3 3 2 16,1 0 1-16,1 2 0 0,-3 3-2 0,2 3-3 0,-3 2 0 0,2 2-6 0,-2 3-10 15,1 5-8-15,-1 2-5 0,-1 2-6 0,1 5-3 0,-3-1-4 0,1 7-1 16,4 1-2-16,-5-1 0 0,1 5-1 0,1 2 2 0,-1-2-2 0,-1 6-2 15,2-3-3-15,0 1-1 0,-1 1-1 0,3-2 0 0,-1 1-1 0,0-1 0 0,0 1 1 16,5-1 4-16,-4 0-2 0,3-3-2 0,-1 3-5 0,2 1-3 0,0-1-2 16,0 0-1-16,0 1-2 0,-2-1-3 0,4 1-2 0,-2 0-2 0,-2 0 0 15,0 0 0-15,4-1-2 0,-4 1-5 0,0-1-6 0,1 0-5 0,-1 0-6 16,0 1-4-16,1-1-9 0,-4-1-9 0,2-1-9 0,0-1-5 0,-2-1-9 16,0-6-6-16,0 3-10 0,0-6-13 0,-2-5-17 0,1 0-17 0,0-3-21 15,-2-4-23-15,0-4-21 0,0-3-22 0,0-2-22 0,-4-2-21 0,1-7-27 16,2-2-28-16,-5-3-28 0,3-5-31 0,-4-4-21 0,2-4-15 0,-3-6 3 0,-1-6 15 15,-2-4 22-15,0-6 26 0,-5-8 27 0,-2-4 24 0,0-3 30 0,-6-6 31 16,0-3 35-16,-1-6 35 0,-5-7 38 0</inkml:trace>
  <inkml:trace contextRef="#ctx0" brushRef="#br0" timeOffset="107449.65">22896 12683 47 0,'0'0'68'0,"-2"-1"5"0,0-2 3 0,2 0 3 0,-3 2 3 0,3 1 2 15,-1 0 0-15,-3-2 2 0,1 2 0 0,3 0-2 0,-1-2-16 0,1 2-26 16,0 0-12-16,0 0-7 0,0 0-5 0,0 0-4 0,0 0-1 0,0 0 1 0,0 0 0 16,0 0 1-16,0 0 2 0,0 0 0 0,0 0 1 0,0 0 3 0,0 0 2 15,0 0 1-15,0 0-2 0,0 0 2 0,0 0 0 0,0 0 0 0,0 0 0 16,0 0-2-16,0 0-4 0,0 0-3 0,0 0-1 0,0 0-1 0,0 0-1 16,0 0 0-16,0 0 1 0,0 0 1 0,1 0 3 0,4 0 5 0,-3 2 3 0,2-2 2 15,0 0 3-15,0 2 0 0,1-2 5 0,1 1 6 0,-1 2 1 0,2-3 1 16,2 1 2-16,0 1 3 0,-1-1 0 0,5 1 0 0,-2-1-3 0,0-1-2 15,5 3-1-15,-2-2 0 0,2-1 4 0,1 0 2 0,2 0 5 0,2 0-1 16,-2-1 5-16,4-2 6 0,3 0 4 0,-1 2 6 0,3-2 5 0,2-3 5 16,2 4 5-16,0-4 4 0,2 3 2 0,3-2 1 0,3 0-1 0,-2 0-3 0,4 0-2 15,1 0-5-15,1-1-6 0,2 2-2 0,1-1-6 0,3-2-5 0,-2 0-4 16,4-1-3-16,1 1-2 0,0-1 2 0,3 0 5 0,1-2 10 0,-2 2 6 16,5-4 3-16,0 1 4 0,2 2 2 0,0-1 3 0,1 0 1 0,0-1 1 15,2 3 3-15,0 0-4 0,-2 0-1 0,2-1-3 0,-4 3-4 0,3 1-7 16,-3 0-10-16,-1 1-7 0,0-1-2 0,0 4-5 0,-1-2-2 0,-2-1-2 15,0 2-3-15,0-1-2 0,-2 2-4 0,2-3 0 0,-2 0-1 0,-2 3 0 0,0-2-2 16,3 0 0-16,-4-3-4 0,-1 4-3 0,-3-3-3 0,2 1-2 0,-1 0-3 16,-3-1-1-16,-1 2-1 0,-2 0-3 0,-1-1-1 0,0 3-1 0,-6-3-1 0,1 0-2 15,-1 4-1-15,-3-3-1 0,-2 2 0 0,-2 0 0 0,-3-1 2 16,-3 2 0-16,-1 0-2 0,-1-2 2 0,-4 2 0 0,0-2 2 0,-4 2 1 0,0 0 0 16,-2 0 0-16,-1 2 2 0,-1-2 2 0,-1 0 2 0,-2 2 1 0,1-2 0 0,-3 0 1 0,4 0-1 15,-2 2 3-15,-1-2-2 0,2 0-1 0,-3 0 0 16,4 1 1-16,-2-1-1 0,-1 0-1 0,2 0-4 0,1 1-2 0,-2-1-3 15,0 0-3-15,0 0-2 0,1 0-2 0,-2 0-1 0,2 0-2 0,0-1 0 16,-3 1-2-16,1 0-1 0,2 0 0 0,-1 0 1 0,-3 0 0 0,2 0-1 0,0 0 0 16,-1 0 0-16,3 1 0 0,0-1 2 0,1 0 1 0,0 0 1 0,0 0 2 15,5 3 1-15,-4-3 1 0,5 0-1 0,-1 0-3 0,0 0 2 0,1 3 0 16,1-3 2-16,-2 0 0 0,-1 1 1 0,3-1-1 0,-2 0 0 0,0 0-1 16,-1-1-1-16,1 1-1 0,-1-3-2 0,0 3 1 0,-3 0-1 0,2-3 0 0,-1 2-1 15,-1 0-4-15,1-1-7 0,-2 2-12 0,-2-2-13 0,1 2-16 0,-3-2-23 16,2 2-29-16,-3 0-36 0,-3 0-37 0,4 0-34 0,-4 0-31 0,0 0-40 15,0 0-48-15,-4 2-51 0,0 0-57 0,-5 1-21 0,-1 1-4 0,-1 0 6 16,-7 1 10-16,-2 2 23 0,-1 0 29 0,-6-1 35 0,-4 2 37 0,-3-3 33 16,-5 1 33-16,0-3 40 0,-4-2 47 0</inkml:trace>
  <inkml:trace contextRef="#ctx0" brushRef="#br0" timeOffset="108640.91">23150 12988 36 0,'-8'-1'86'16,"2"-1"6"-16,-1 0 7 0,-1-1 2 0,-1-1 0 0,1 0 3 0,0 0 5 15,0 0 3-15,-1 0 3 0,3-1 4 0,-2 2 4 0,1-3-21 0,0 3-32 0,0 1-12 16,2-2-1-16,-1 3-4 0,-1-3-1 0,3 4 1 0,-2-2 3 0,3 0 1 15,-4 1 1-15,4 1-2 0,0-2 1 0,-1 2-2 0,1 0-5 0,3 0-3 16,-1 0-5-16,1 0-4 0,0 0-6 0,-3 3-4 0,3-3-3 0,3 4-4 16,-2 1-2-16,2-1-6 0,1 1-6 0,1 4-3 0,3 0-3 0,-2-1-2 15,5 3 0-15,-2-1-1 0,3 0 0 0,2-1 0 0,0 0 0 0,2 0-1 16,1-3 1-16,0 1 2 0,4-3 0 0,-2-2 0 0,3-1 2 0,2-2 1 0,1-1 1 16,-3-2 1-16,5-4 1 0,-2 0 1 0,1-3 2 0,-1 0 4 0,-1-2 6 15,1-3 4-15,-1 4 4 0,-1-6 2 0,-2 2 0 0,0-2 2 0,-1 1 4 16,-4 0 0-16,1-1 3 0,-4-1 1 0,3 3 4 0,-7-1 0 0,4 1 0 0,-5-1 0 15,-2 1-4-15,-1 0-1 0,-2 2 0 0,0 0-2 0,-3 1 0 0,-1 1 1 16,-2-2 3-16,-1 3-2 0,0-1 1 0,-5 2-2 0,0 1-3 0,-2 0-2 16,0-1-2-16,-5 2-3 0,0 1-2 0,-3-1-3 0,-1 3-3 0,-1-2-4 15,-4 2-2-15,-2 1-4 0,0 3-2 0,1 0 0 0,-4 1-1 0,0 1 3 16,-1 0 4-16,1 5 5 0,4-3 1 0,-2 4 6 0,1 2 5 0,1 0 5 16,2 1 4-16,2 2 2 0,1-1 2 0,2 3 1 0,5 0 1 0,-2 0-2 15,3 1-3-15,4-2-3 0,0 2-4 0,2 0-3 0,2-3-6 0,4 3-6 16,1-3-6-16,1-1-4 0,3 2-2 0,-1-1-4 0,3-1-1 0,2 0-2 0,3-1-1 15,0 2-1-15,1-5-1 0,3 4 0 0,0-1 0 0,0-3 0 0,6 1 2 16,-4-3-1-16,2 0 0 0,0-1 0 0,3-1-2 0,0-2 1 0,0-1 0 0,-2-1 0 16,2-4 2-16,0 1 2 0,-5 0-1 0,4-5 1 0,-4 0-1 0,2 0 2 15,-2-2 0-15,-2 0 2 0,0-3 1 0,-2 2 3 0,2-4 0 0,-3 3 0 16,-1-4 1-16,2 0-1 0,-5 1-1 0,1-1 1 0,-2-1-1 0,0-1 0 16,0 3-2-16,-3-2 1 0,0 1 0 0,-3 2 1 0,1-1 1 0,-4 0 2 15,1 1 2-15,-3 2 2 0,-2 2 2 0,0-3 0 0,-3 2 2 0,-1 2 1 16,-1 0 4-16,-2 2 2 0,0-1 4 0,-1 5-1 0,0-1 0 0,-2 2 0 15,4 0-3-15,-6 3-2 0,4 3-2 0,-3 0-2 0,2 2 0 0,-2 2-1 0,4 2 0 16,-2 3-3-16,0-1-3 0,0 5-1 0,2-2-2 0,1 5 1 0,0-1-3 16,3 0 0-16,-1 0-1 0,-1 1-1 0,5-1 0 0,-1 0-1 0,4-2 2 15,-2-1-2-15,4-2-1 0,-2 0-1 0,3 0-1 0,3-3-1 0,-2-1-1 16,2 0 0-16,1-3-1 0,1 2-1 0,1-3 1 0,0 0-1 0,3-1 0 0,0 1-1 16,0-4-2-16,3-1 0 0,-2 0 0 0,5 0 1 0,-3-3 0 0,-1 0 2 15,3-2 0-15,-1 1 3 0,-2-4-1 0,3 0 0 0,-2 0 0 0,0-1 2 16,-2-2 0-16,-1 0 1 0,3 2 4 0,-3-4 0 0,-1 2 1 0,1-1 0 15,-5 1 1-15,3-1 1 0,-2 0-3 0,0 3 2 0,-2 0 1 0,0-1 8 16,-1 4 8-16,-2-1 6 0,0 2 7 0,0 2 3 0,-2 0 6 0,0-1 2 16,-1 4 0-16,-2-1 0 0,1 1 1 0,-1 1 0 0,-2 0 0 0,1 5-5 0,-2-3-3 15,0 3-9-15,-1 5-13 0,0-1-10 0,-3 3-10 0,3 2-8 0,-4 3-7 16,2 1-2-16,-1 2 0 0,2 0-1 0,0 0 0 0,0 0 1 0,2 2 0 16,0-4 0-16,0 0 2 0,2-3 3 0,-1 0 2 0,4-5 2 0,1-1-1 0,-1-2-1 15,3-3-2-15,0 0-5 0,2-1-5 0,-1-3-2 0,3 2-3 0,-3-3-3 16,4 0-2-16,1 0-1 0,-3 0 0 0,4-3 0 0,-1 1 2 0,0-2 1 15,2 0 4-15,-2-1 4 0,2-1 3 0,1-3 3 0,0 1 5 0,-1 0 3 16,0-3 3-16,-2-2 2 0,2 2 2 0,0-1 2 0,-3-1 1 0,-1 1 0 16,1 0 1-16,0 1 1 0,-1 1-1 0,-1 1 1 0,1 0 0 0,-3 5 1 15,-1-2-1-15,2 2 1 0,0 0-3 0,-2 4-6 0,0 0-3 0,0 0-13 16,0 0-16-16,0 0-20 0,0 0-24 0,0 0-38 0,-2 3-43 0,2 0-42 0,0 0-44 16,0-3-33-16,2 6-29 0,1 1-12 0,2-2-6 0,-1 2 0 0,2-4 5 15,2 2 10-15,0-5 16 0,0 0 21 0,3-5 24 0,-1-1 37 0,-1-7 44 16,2 1 42-16</inkml:trace>
  <inkml:trace contextRef="#ctx0" brushRef="#br0" timeOffset="110359.29">24173 10948 12 0,'-3'-5'59'0,"-2"-2"5"16,2 5 4-16,-3-4 3 0,3 3-1 0,-1-1 3 0,3 3 1 0,-2-3 2 0,-1 4 3 16,3-3 0-16,-3 2-11 0,1 1-19 0,3 0-10 0,-1 0-10 0,1 0-5 15,-5 0-5-15,5 1-2 0,-3 2-4 0,3 0 0 0,0-1-2 0,0 4 0 16,0 1 0-16,0-2 0 0,0 3-2 0,0 2-1 0,2 0 0 0,-1 1 2 16,4 2 2-16,-4 1 3 0,2 1 1 0,1 1 1 0,1-1 0 0,-2 3 1 15,2 0 2-15,-1 0-2 0,1 1 1 0,-1-1-3 0,1-2 1 0,-1-1 0 0,0 1 2 16,1-3-2-16,-2-2-1 0,3-1-1 0,-3-1-2 0,2-3 0 15,0-1 0-15,-2-2 3 0,2 1 5 0,0-3 4 0,-1 2 4 0,3-3 3 0,-4 0 3 16,2-3 5-16,0 2 3 0,-2-1 4 0,2 0 6 0,1-4 2 0,-2 1 7 16,0-1 0-16,0-1 1 0,1-3-3 0,-1-2 1 0,0 1-6 0,1-3-2 15,-1-1-4-15,0-1-1 0,-1-2-5 0,-2 3-5 0,3-4-3 0,-3 1-3 0,1-1-4 16,0 0-3-16,-2 0 0 0,0 1 2 0,-2-1-3 0,0 2 0 0,1-1-1 16,-3 0-1-16,1 1 2 0,-2 0-1 0,2 1 0 0,-3 0 2 0,2 1 1 15,-3 1 2-15,2 0 2 0,0 3 3 0,1 1 0 0,-4-1-1 0,3 3 2 16,0 3 0-16,1 2-1 0,0-1 0 0,0 4 1 0,0-3-2 0,0 6-2 15,-1-3-2-15,2 2-3 0,0 3-4 0,0 0-5 0,-1 3-6 0,3 3-2 0,-3 0-1 16,1 3-1-16,2 2 0 0,1 2-2 0,-3 3 0 0,1 0 0 16,2 2-1-16,0 1 1 0,0-1-1 0,0 0 1 0,2 1 0 0,1-3 1 0,-3-1-1 15,1 1 0-15,2-5-3 0,1-1 0 0,-3 1-2 0,3-5 0 0,-3-1 1 16,2-2 0-16,1-1 0 0,-3 0 0 0,2-3-2 0,1-2 0 0,-2 0 1 16,2 0 0-16,-4-2 0 0,3 0 1 0,-2 0 1 0,3-2 3 0,-3 0 0 0,2 0 2 15,-1-2 2-15,1-3 2 0,-1 0 0 0,1-1 0 0,-1-2 1 0,2 0 2 16,-1-4-2-16,-1 1 0 0,-1-2 2 0,3 1-2 0,-4-1 0 0,1-3-2 15,-1 2 0-15,2-1-2 0,-2 1-2 0,-2-1-1 0,2 0-2 0,-1 0 0 16,-3 1 2-16,3 1-2 0,-1 2 1 0,1 1 0 0,-4-2 2 0,5 4 0 16,-1 3 1-16,-1-1 0 0,2 4-1 0,-2-1 1 0,2 1 0 0,0 4 1 0,0 0 0 15,0 0-1-15,0 0-2 0,0 0 1 0,0 5 0 0,2 3-1 0,0 0 0 16,-2-1-1-16,1 5 0 0,2 2 0 0,-1 1 0 0,-1 0 1 0,2 1-1 16,-1 1 1-16,0 1-1 0,1-1 0 0,-2-1 0 0,3 0 0 0,-1-3 0 15,0-2-2-15,0 1 0 0,2-1 0 0,-4-3-1 0,2-1 1 0,-1-1 0 16,1-3-1-16,-1 2 1 0,-1-3-2 0,1 0 1 0,-2-2 0 0,0 0 0 0,3 0 2 15,-3 0 1-15,2-2 2 0,-2 2 3 0,2 0 5 0,-1-2 1 0,1 1 4 16,-1-3 1-16,-1 1 2 0,3 0 1 0,-1-3 1 0,-2 2 0 0,0-3 0 16,0-2-1-16,0 1-1 0,-2-2-2 0,-1 0-1 0,2-3-4 0,-1 2-4 15,-1-1-3-15,0 1-2 0,-1-2-3 0,0 2-1 0,0-2-2 0,0 1-1 0,-2 1 1 16,1 0 2-16,2 2 0 0,-2 0 1 0,0 2 3 0,0-1 1 16,4 2 3-16,-4 1 0 0,2 0 2 0,-2 3 6 0,5 2-7 0,-3 1 1 15,0 0 1-15,1 4-2 0,-1-1 1 0,1 3 0 0,1 1-1 0,-2 0-2 16,3 5-4-16,-4-4-1 0,4 1-2 0,0 0 1 0,0-1 0 0,0 4 0 15,0-6-1-15,4 1-2 0,-3-2 1 0,1-1-1 0,1 1-3 0,0-3-4 0,0 0-7 16,2-2-8-16,0 2-10 0,-2-2-13 0,3 0-18 0,1-1-22 0,-1-1-24 16,1 0-25-16,-3-2-23 0,2 1-25 0,-1-2-23 0,0-1-26 0,0 1-20 15,-2 0-22-15,0-3-4 0,-1 0 3 0,-2 1 8 0,0-3 12 0,-2 1 19 16,-1 0 21-16,-2 0 25 0,-1-1 24 0,-1 0 24 0,-2 0 25 0,-1-1 24 16</inkml:trace>
  <inkml:trace contextRef="#ctx0" brushRef="#br0" timeOffset="110840.07">24078 10628 64 0,'0'-5'77'0,"-2"-1"4"0,2 1 4 16,0 0 3-16,-1 1 2 0,-1 1 2 0,2 1 1 0,-1-2 3 0,1 4-1 0,0-4 2 16,0 4-18-16,-2-1-27 0,2 1-12 0,0 0-6 0,0 0-2 0,0 0 0 15,0 0 1-15,0 0-2 0,0 0 1 0,0 0 0 0,0 0 0 0,-3 1 0 16,2 0 2-16,1-1-2 0,0 5 5 0,0-1 6 0,0 3 3 0,1-2 3 16,-1 3 2-16,3 3 1 0,-1 1 2 0,-1 3-1 0,2 2 3 0,1 1 3 0,-3 4 2 15,2 0 1-15,-1 3 2 0,1 2 0 0,1 1-1 0,-1 4-5 0,1 1-2 16,-1 1-7-16,2 3-5 0,-2 4-3 0,2 1-2 0,-2 2-2 0,1 1-2 15,-1 1-4-15,0 1-3 0,1 4-2 0,-1 1-4 0,1-3 1 0,-3 3-2 16,3 1 0-16,-3-1 1 0,2-1 2 0,1 1 2 0,-3-2 5 0,2 0-1 16,-1-2 1-16,1-1 2 0,-2-2 4 0,1-2 3 0,-1 0 2 0,-1-3 6 15,0 2 2-15,0-4 1 0,0-1 2 0,0 0 0 0,0-1 1 0,0-4 0 0,0 2-3 16,0-2 0-16,0-1 1 0,0-1-2 0,0 0-3 0,0-2-2 0,2 3-5 16,0-4-1-16,-2-1-4 0,1-1-2 0,1-1-2 0,0-1-5 0,-2-2-5 15,1-1-3-15,1-1-1 0,-1-4-3 0,1 1-3 0,0-4-2 0,-1 1-1 0,1-3-3 16,-1-1 0-16,1-1-4 0,1-4-6 0,-3 3-9 0,1-3-11 0,1 1-13 15,-1-4-12-15,-1-1-19 0,0 0-18 0,0 0-29 0,0 0-29 0,-3 3-32 0,2-6-33 0,-5 2-31 16,3-3-35-16,-4 1-13 0,-1-2-3 0,-3-1 6 16,-1-3 8-16,-1 0 13 0,-6-2 12 0,0-1 18 0,-2-1 19 0,-2 0 26 15,-6 0 31-15,2-3 32 0</inkml:trace>
  <inkml:trace contextRef="#ctx0" brushRef="#br0" timeOffset="111231.14">22932 12783 65 0,'-9'-3'98'0,"2"1"9"0,1 1 6 0,-2-3 5 0,-2 0 7 0,4 1 4 16,0 2 3-16,-1-2 1 0,2 0 1 0,1 1-2 0,1 0-1 0,1 1-26 0,2 1-42 0,0 0-19 0,0 0-10 0,2-4-6 15,-1 4-7-15,5-1-5 16,-2-2-7-16,0 3 0 0,1 0-1 0,2 0 3 0,1 0 4 0,2 3 5 15,0-3 6-15,1 1 4 0,3-1 6 0,1 0 5 0,2 1 4 0,2-1 5 0,-2 0 6 16,7-1 5-16,0 1 8 0,0-1 2 0,2-2 0 0,5 3 0 0,0-4-1 16,2 2 0-16,3-1-5 0,-1-1 1 0,3 0-3 0,-1 1-1 0,2-1 0 0,4-1-2 15,-2 0-3-15,0-1-4 0,5 2-5 0,-2-3-5 0,2-2-1 0,-2 3-1 16,5-1-4-16,-3-1-3 0,2 0-3 0,-2-2-1 0,-1 0-4 0,1 2-4 16,-2-2-3-16,-1 2-3 0,0-3-2 0,-4 3-1 0,-2 1 0 0,-1-1-4 15,-3 1 0-15,-2-2 0 0,-3 3-1 0,-1 1 0 0,-5-1-1 0,0 2 0 16,-6 0 0-16,-1-1 0 0,-2 1 0 0,-2 2 1 0,-1-1 0 0,-2 1 0 15,-4 0 0-15,0 1 1 0,-1 1 0 0,-3 0 2 0,0 0 0 0,0 0 0 16,-2-2-3-16,-1 2-9 0,-2-2-11 0,-1 1-24 0,-3-3-26 0,-1 3-32 0,-1-3-37 16,-5 0-38-16,-2 1-39 0,0-1-28 0,-4-1-20 0,-1-1-12 0,-4 1-5 15,-3 1-1-15,-1 0 1 0,-3-1 7 0,-3-1 12 0,-1 1 22 0,-3-2 27 16,-1-1 32-16,-3 1 35 0</inkml:trace>
  <inkml:trace contextRef="#ctx0" brushRef="#br0" timeOffset="111761.91">22734 12150 57 0,'-5'-4'98'16,"1"2"8"-16,-3-3 2 0,0-3 0 0,0 4 0 0,2-1 1 0,1-3 0 15,-3 4 1-15,4-3-1 0,-1 2 1 0,0 1-14 0,4-1-19 0,0-1-22 16,0 3-27-16,2-1-12 0,0 2-3 0,0-4 1 0,2 3 4 0,-1-2 3 16,2 1 3-16,-2 0 2 0,2-1 4 0,-1-2 4 0,1 2 1 0,1-1 3 15,1-2 2-15,-3 2 0 0,5 0 0 0,0-2 3 0,-1 0 0 0,1 0-1 16,-1 0 1-16,5-1-1 0,0 0-1 0,0 0 2 0,2-1 1 0,2 0 4 15,1 1 1-15,2-2 3 0,1 1 2 0,1 2 2 0,3-3 5 0,0 4-1 0,4-2 2 16,-1 1-1-16,2-1 2 0,4 1-3 0,-1-2-2 0,2 1-3 0,1-2 0 16,3 1-4-16,-1 0-5 0,0-2-1 0,2-1-3 0,2 1-5 0,-2-1-3 15,1-1-3-15,0-1-1 0,-1 2-1 0,0-1 1 0,-2-1-1 0,-1-1 4 0,0 1-3 16,-4 0-2-16,-1 2 0 0,-2-1 0 0,-4 3-1 0,0-1-2 0,-4 2-1 16,-2 2-1-16,-1 0-2 0,-4 1-2 0,0 2-3 0,-3 0-2 0,-3 2-1 15,0 0-4-15,-1-1-2 0,-3 2 1 0,0 0-1 0,-2 2 1 0,0 0-1 16,-3 0 0-16,0 0 3 0,0 0 2 0,0 0 5 0,0 0 2 0,0 0 4 15,0 0 1-15,0 0 3 0,0 0 2 0,0 0 2 0,0 0 0 0,0 0 0 16,0 0 0-16,0 0-1 0,0 0-1 0,0 0-2 0,0 0-2 0,0 0-7 16,0 0-7-16,-1 0-10 0,1 0-13 0,-2 0-12 0,-1 0-16 0,0 0-19 0,0 0-22 15,-1-5-25-15,-1 4-28 0,-2-2-23 0,1-1-25 0,-2 3-18 0,-2-3-21 16,-1 1-18-16,0 0-19 0,0-1-11 0,-3 1-4 0,-1 1 4 0,0-2 9 16,0 1 14-16,-4 2 23 0,3-4 22 0,-2 2 28 0,-1 0 23 0,-1-5 23 15,0 4 21-15,0-3 19 0</inkml:trace>
  <inkml:trace contextRef="#ctx0" brushRef="#br0" timeOffset="112294.86">23332 11007 53 0,'0'-11'94'0,"0"4"3"0,0-4 3 0,-2 3 1 0,-1-3 3 15,2 4 2-15,-1-2 0 0,1 2 1 0,-1-1 1 0,0 1 1 0,2 5-2 16,-1-4-27-16,1 3-41 0,0 1-14 0,0 2-4 0,0 0 2 0,0 0 4 15,0 0 5-15,0 0 8 0,0 0 3 0,0 0 6 0,0 0 3 0,0 0 3 0,0 0 6 16,0 0 2-16,0 0 0 0,0 0 2 0,0 0-2 0,0 0-3 0,0 2-4 16,0 1-3-16,0 3-7 0,0-4-5 0,0 5-4 0,1 1-3 0,-1 4 0 15,4-1 1-15,-4 3 3 0,1 3 3 0,1 2 2 0,-1 3 5 0,4 2 0 16,-4 3 2-16,2 2 2 0,1 5 1 0,-3 1 5 0,1 3 0 0,-1 3 6 16,3 3-1-16,-3 3 2 0,3 3-2 0,-1 2 0 0,0 4 1 0,1 1 1 15,1 1 3-15,0 3 2 0,0 0 1 0,0-1 3 0,-1 0 1 0,2-2 1 16,-3-2 2-16,2 2-1 0,0-5 5 0,0-3 3 0,0-3 7 0,1-5 3 0,-3 0 6 15,2-3 4-15,-2-4 5 0,0-2-1 0,0-2-3 0,1-3-3 0,-1-4-3 16,0 2-4-16,-1-6-7 0,4 0-9 0,-5-3-6 0,2-1-9 0,-1-3-7 16,1 1-11-16,-1-3-9 0,1-2-11 0,0 0-11 0,-1-1-2 0,1-1 3 0,-1-1-3 15,-1-1-4-15,4-2-2 0,-5-1 0 0,0-2 0 0,1 3-1 0,-1-3 2 16,0 0 1-16,0 0-2 0,0 0-1 0,0 0-1 0,0 0 0 0,0 0-3 16,0 0-3-16,0 0 0 0,0 0 5 0,0 0 2 0,0 0 2 0,0 0-2 15,0 0-1-15,0 0-3 0,0 0 1 0,0 0-1 0,0 0 1 0,0 0-2 16,0 0 0-16,0 0 0 0,0 0 0 0,0 0-2 0,0 0 0 0,0 0-3 0,0 0 0 15,0 0 1-15,0 0 0 0,0 0 0 0,0 0-1 0,0 0-3 0,0 0-1 16,0 0-2-16,0 0-3 0,0 0-6 0,0 0-6 0,0 0-5 0,0 0-10 16,0 0-7-16,0 0-8 0,0 0-6 0,0 0-10 0,0 0-5 0,0 0-6 0,0 0-2 15,0 0-2-15,0 0 0 0,0 0 3 0,0 0 3 0,0 0 4 0,0 0 7 16,0 0 9-16,0 0 7 0,0 0 8 0,0 0 7 0,0 0 7 0,0 0 6 16,0 0 6-16,0 0-3 0,0 0-4 0,0 0-12 0,0 0-13 0,0 0-19 15,0 0-23-15,0 0-32 0,0 0-37 0,0 0-39 0,0 0-41 0,0 0-31 16,0 0-27-16,0 0-13 0,0 0-3 0,0 0 3 0,-7-2 8 0,2 1 12 15,-2 1 16-15,1 0 21 0,0-2 22 0,-5 0 33 0,1 1 38 0,0-3 40 0</inkml:trace>
  <inkml:trace contextRef="#ctx0" brushRef="#br0" timeOffset="112965.73">24059 11483 5 0,'-6'0'47'0,"-1"-1"6"0,3-2 3 16,-4 3 5-16,2-3 5 0,-1 2 1 0,2 0 3 0,0-1 4 0,2-2 5 0,-3 3-2 16,3-2-9-16,0 0-4 0,1 2-6 0,-1-3 1 0,2 4-1 0,-3-4 2 15,3 4-1-15,-1-2 2 0,0 0 2 0,2 1 1 0,0 1 3 0,0 0-1 16,-3-2-1-16,3 2-2 0,0 0-2 0,0 0-2 0,0 0-2 0,0 0-6 16,0 0-4-16,0 0-7 0,0 0-5 0,0 0-4 0,0 0-5 0,0 0-5 15,0 0-4-15,2-2-5 0,-2 2-3 0,5 2-4 0,-4-2-3 0,4 2 0 16,-2-1-1-16,1 1-2 0,0 0 0 0,1-1 0 0,-1 2 1 0,0-3-1 0,1 3 0 15,-1-2 3-15,1 0 5 0,-2 2 0 0,3-3 0 0,-1 0 2 0,0 1 4 16,0-1-1-16,0 0 1 0,-1-1 0 0,1 1 1 0,1 0 2 16,1 0 0-16,-3-3-1 0,1 2 1 0,2 1-4 0,-1-1-5 0,-2-2 0 0,3 3 0 15,-1 0-2-15,1-3-2 0,0 3 0 0,1 0 0 0,-1 0 1 0,-1 0-1 0,2 0 0 0,-2 0 0 0,1 3 0 0,-3-3 1 16,3 0-1-16,0 0 2 16,0 3-2-16,-2-2 1 0,-1 0-1 0,1 2 1 0,2-3-2 0,-1 1 0 0,-3-1 1 15,0 2-1-15,0-2 1 0,0 1-1 0,1-1 0 0,-4 0 0 0,1 0-1 16,-1 0 0-16,3 0 0 0,-3 0-1 0,0 0 1 0,0 0 0 0,0 0 0 15,0 0-2-15,0 0-7 0,4 0-10 0,-4 0-14 0,0 0-12 0,0 0-18 16,0 0-14-16,0 0-18 0,0 0-23 0,0 0-19 0,0 0-20 0,0 0-8 16,-4-3-5-16,1-2-1 0,0 1-1 0,-2 0 8 0,2-1 10 0,0-1 12 15,-4-3 15-15,1 2 14 0,-2-1 16 0</inkml:trace>
  <inkml:trace contextRef="#ctx0" brushRef="#br0" timeOffset="113419.41">24243 11040 30 0,'-4'-4'45'16,"1"4"1"-16,2-3 2 0,-3 1 2 0,3-1 5 0,-1 2 2 0,1-1 6 15,-3 0 0-15,4 2 6 0,0-3-7 0,-2 3 46 0,2 0-56 0,0 0 2 16,0 0 1-16,0 0 0 0,0 0-1 0,0 0 1 0,0 0-4 0,0 0-1 16,-4 0-3-16,4 0-4 0,0 0-4 0,0 2-4 0,-1-1-5 0,1-1-3 15,-2 4-5-15,2 1-3 0,0-1-2 0,0 2 1 0,2 0 3 0,-2 1 2 16,0 3 0-16,0-1-1 0,0 2 0 0,0 1-1 0,0-1 2 0,0 1 0 16,0-1-1-16,0 0 0 0,0-1 0 0,0 0-1 0,0-1-3 0,0-2 0 15,0-2-3-15,0 2-3 0,0-2-3 0,0-2 0 0,0 3 0 0,0-4-1 0,1 1 0 16,-1-3 1-16,0 0-1 0,0 0 2 0,0 0 0 0,0 0-1 0,0 3 2 15,0-3 0-15,0 0 0 0,0 0 0 0,0 0 1 0,0 0 0 0,2-3 2 16,0 3-3-16,-2-3 0 0,2 1-3 0,-2 0-1 0,2-2-1 0,0 1-2 16,-2-1-1-16,0 2 0 0,1-1-1 0,-1-1-2 0,2 0-1 0,-2 3 0 0,0 1 1 15,0-4 0-15,0 2-1 0,0-2 0 0,0 4 0 0,-2-4 2 0,1 3 0 16,1-3 1-16,0 4-1 0,-4-1-2 0,4 1-1 0,0 0 0 0,0 0-7 0,0 0-8 0,0 0-6 0,0 0-9 0,0 0-7 16,0 0-5-16,4 1-11 15,-3 3-9-15,1 1-13 0,-1-1-13 0,3 3-18 0,-3 4-23 0,2-2-8 16,1 5-4-16,-3-1 3 0,2 2 7 0,-1 2 6 0,1 0 7 0,0 2 8 0,-1 0 8 15,-1 2 8-15,-1 1 10 0,0-1 13 0</inkml:trace>
  <inkml:trace contextRef="#ctx0" brushRef="#br0" timeOffset="115535.21">22864 13738 9 0,'-3'4'54'0,"0"0"2"0,-1-2 1 0,1 1 2 0,0-1 0 0,0 2 0 0,-2-4 3 0,2 1 1 0,-2 1 2 16,2 0 2-16,3-2-10 15,-1 0-18-15,1 0-9 0,-4 1-3 0,4-1-1 0,0 0 3 0,0 0 4 16,0 0 3-16,0 0 1 0,0 0 3 0,0 0 0 0,0 0-1 0,0 0 0 16,0 0-2-16,0 0-3 0,0 0-2 0,0 0-2 0,2-1-2 0,-2 1-6 15,2-4-5-15,-2 4-4 0,0-1-4 0,0 1-2 0,1 0-3 0,-1 0-2 16,0 0-1-16,3-2 1 0,-3 2 1 0,0 0 0 0,0 0 2 0,0 0 3 0,0 0 1 16,5 0 4-16,-5 0 6 0,1 2 2 0,-1-2 2 0,0 0 3 0,3 0 3 15,-3 0 1-15,0 0 0 0,2 1 3 0,-2-1-2 0,0 0 0 0,2 0-1 16,-2 0 1-16,0 0-2 0,3 2-2 0,-1-2-3 0,-2 0 0 0,1 2 0 0,2-2-2 15,1 0-4-15,-1 0 3 0,2 0 3 0,-1 1 3 0,-1-1 2 0,4 3 3 16,-3-3 3-16,4 0 4 0,0 0 0 0,-2 3 3 0,2-2 5 0,1 0 0 16,1 2 2-16,1-2 1 0,-1 1 4 0,2 0 1 0,1 1-1 0,1-1 1 15,-1-1 0-15,3 3-1 0,0-4-2 0,-1 3-1 0,1-2 3 0,3 1-3 16,-1 0-1-16,2-2 0 0,1 0 3 0,-2 0 2 0,5 0 3 0,-3-2 2 16,4 0 1-16,1 1 2 0,1-2 2 0,2-1 3 0,-1 1 4 0,2-4 1 15,0 2 4-15,3-3 2 0,1 1 5 0,-1-1-2 0,0-2 0 0,2-1-4 0,1 3-2 16,-3-4-1-16,4 2 2 0,-4 0 3 0,0 1 0 0,-1 0 5 0,-1-1 1 15,3 2 3-15,-6 0 3 0,0 0-2 0,-1 1-6 0,2-2-1 0,-3 3-3 16,0-1-3-16,-1 2-4 0,-1 0-4 0,1 0-3 0,-1 2-7 0,0-1-4 0,1 1-9 16,0 2-7-16,1 1-10 0,-1-3-6 0,-3 3-2 0,4 0-1 0,-1 0 0 15,1 0 0-15,1-1 0 0,0 1 0 0,0 0-1 0,0-1-1 0,3-2-3 16,0 2-1-16,0 1-1 0,0-1 0 0,2-1-1 0,0 0 3 0,-1 1 2 16,-1 1 4-16,5-4 2 0,-5 4 3 0,-3-2 2 0,1 0 1 0,2-1 0 15,-3 1 0-15,2-1 1 0,1 2 2 0,-3-1 1 0,1-1 2 0,0 0 1 16,2 1 3-16,-1-2-2 0,-1 3-2 0,2-3-2 0,0-1-3 0,2 1-1 15,0 0 0-15,-1 1 0 0,2-4-1 0,2-2-1 0,2 3-3 0,-1-1 0 16,1-3-2-16,2 0-5 0,1 1-4 0,-2-1-5 0,0-2 0 0,1 1-2 0,-3 2-2 16,2 0-2-16,-1-1 0 0,0 1-1 0,0 2 0 0,-2-1 1 0,-1 0 0 15,0 4 2-15,-3-3-1 0,1 3 3 0,-2-1 1 0,-2-1-1 0,-1 1 1 0,0 2 0 16,-2 1 1-16,-1-1 1 0,-2 1 1 0,0-1-1 0,-2 3-1 0,2-2-2 16,-4 1 0-16,0 1-1 0,-1 0 0 0,1 0-1 0,-1 0 1 0,-1 0-2 15,0 1 1-15,-3 1-1 0,2-2 0 0,-2 2-1 0,-1 1-1 0,1-2 2 16,0 1 0-16,-4 1-1 0,3-1 1 0,-2 1 0 0,0 1-2 0,0 0 0 0,0-3-1 0,2 3-1 15,-3-2 1-15,3 2 1 0,0-3 2 0,-3 3-1 16,5-3 2-16,-2 2-1 0,2-3 1 0,-2 0 0 0,0 4-1 0,2-3 0 16,-1 2 1-16,0-3-1 0,0 1 2 0,1 1 0 0,1-2 1 0,-1 1-2 0,-1-1-2 15,-2 2-1-15,1-2-2 0,-1 0 0 0,-1 0 2 0,1 0-4 0,-2 0-5 16,-1 0-6-16,0 0-5 0,-2 0-13 0,-1 0-12 0,-2 0-15 0,1 0-18 0,-3 2-29 16,-1-2-31-16,-1 3-43 0,-1 1-49 0,-3 0-54 0,-1 1-62 15,-2 2-55-15,-1 0-52 0,-4-1-20 0,-1 4-4 0,-2-1 5 0,-5-2 9 0,-1-1 14 16,0-1 18-16,-3-1 27 0,-4-3 34 0,-2-1 43 0,-3-3 49 0,-2 0 54 15,-3-6 62-15</inkml:trace>
  <inkml:trace contextRef="#ctx0" brushRef="#br0" timeOffset="118619.49">25138 12715 13 0,'-4'-2'38'0,"1"1"2"0,-2-3-2 0,2 1 1 16,-2 0 2-16,4-3 3 0,-4 4 4 0,2-3 0 0,2 1 1 0,-1-1-7 0,0 0-10 16,1 1-4-16,-1-1 0 0,0 1-2 0,2 0 0 0,0-1 3 15,-1 2 3-15,1 0 1 0,0-1-1 0,0 4 1 0,0-3-3 0,1 0 1 16,-1 3 0-16,0-3 0 0,0 3 2 0,0 0-1 0,2 0 0 0,-2 0 3 0,0 0 1 16,0 0 2-16,0 0 2 0,2-3 2 0,-2 3 3 0,0 0 4 0,0 0 2 15,0 0 3-15,1 0 0 0,-1 0 3 0,0 0-1 0,0 0 1 16,0 0-2-16,0 0-1 0,0 0-2 0,0 3-3 0,2-3 0 0,-2 6-4 0,2-1-1 15,-1 3-4-15,-1 1-1 0,3 4 0 0,2 1-3 0,-2 2-1 0,0 5-1 16,0-1 1-16,2 7-4 0,0 1 1 0,0 3-1 0,1 1 0 0,-2 5-3 0,1 3-2 16,0-1-2-16,2 1-3 0,-3 3-4 0,2 1-5 0,1 0-3 0,-2 0-3 15,-1-1-2-15,0 0 0 0,0-1 0 0,0-1 0 0,2-2 1 0,-3-2 3 16,2-1 4-16,-4-5 4 0,2-1 8 0,1-3 2 0,-1-4 5 0,0-2 2 16,-1-2 1-16,2-3 2 0,-2-1 1 0,1-3-2 0,-2 0 1 0,3-3-3 15,-3-4-1-15,2 3-4 0,-3-3-4 0,2-3-5 0,0 1-7 0,-2-3-3 0,1 2-3 16,-1-2-2-16,0 0-2 0,0 0 0 0,2-2-3 0,0-2 0 0,-1-2 0 15,1-3 0-15,-1-3-3 0,-1-3 1 0,3 1-2 0,-3-9 0 0,0 0-2 16,0-5-2-16,0-2-2 0,-3-1-4 0,2-5-3 0,-1-2-2 0,-1-3-3 0,0 3-1 16,1-3-2-16,-1-3-2 0,0 3 3 0,-2-2 0 0,0-1-1 15,1 1 2-15,-3 0-2 0,4 3 4 0,-2-4 2 0,0 6 3 0,4-1 3 0,-4 5 3 16,1 2 4-16,0 2 4 0,1 3 3 0,2 4 2 0,-1 3 3 0,0 3 2 16,2 2 3-16,-1 3 4 0,-1 5 5 0,2-2 3 0,0 4 3 0,-1 1 5 15,1-1 2-15,-2 4 4 0,2 1 4 0,-2-2-2 0,2 2 1 0,-1-1-2 16,1 1 3-16,-2-2-2 0,2 2-1 0,0 0-3 0,0 0-1 0,0 0-5 15,-3 2-5-15,1-2-1 0,0 3-4 0,2 3-2 0,0-2-2 0,0 4-3 0,0 4-2 16,0 1-1-16,2 5-2 0,0 2-1 0,1 0-2 0,-1 7 0 0,3 1 0 16,-2 3-1-16,2 2 2 0,-2 0-2 0,2 1 0 0,-1 1 0 0,1-2-1 15,-4-1 0-15,4-1-1 0,-2 0-1 0,2-2-1 0,-2-2 0 0,2-4 1 16,0-1 0-16,-1-2-2 0,1-2 0 0,-2-3 2 0,2-2-1 0,-1-3 0 0,0-1 0 16,1-3 1-16,-1-1 1 0,0 1-2 0,-1-4 1 0,0-1 0 0,0 1 1 15,2-2-1-15,-2-2 1 0,3-1 1 0,-3 0-1 0,2-1 1 0,0-1 0 16,-2-3 1-16,2-1-1 0,-2-2 3 0,2-1-1 0,-1-4 1 0,0 1 0 15,-1-4 1-15,0 1 2 0,-1-4-1 0,-1-2 1 0,3 1-1 0,-4-2 0 16,0-2-2-16,-2 0 0 0,0-2 0 0,1-1-1 0,-2 0-2 0,-2 0-1 0,-2 0 1 16,1-2-2-16,0 3-2 0,0-4 0 0,-3 4-2 0,0-2-1 0,0 3 0 0,-1 0 0 15,-1 1 1-15,2 1 1 0,-1 3 0 0,-1 0 1 0,2 2 4 16,1 1 3-16,-2 6 4 0,2-2 5 0,0 4 5 0,4 3 1 0,-3 5 1 16,2-3 0-16,1 6 1 0,2 1 1 0,-1 1-1 0,2 1-1 0,-1 3 0 15,0 2-2-15,2 1 0 0,0 4-3 0,0 2-4 0,0 1-3 0,2 4-4 0,0 4 0 16,-1 3 1-16,2 0 1 0,1 4-1 0,-2 0 1 0,3 3-2 0,-2-2 1 15,2 3 1-15,-2 0 0 0,2-3-1 0,-2 2-2 0,5-1 0 0,-3 0-1 16,0-2 0-16,-1-1 0 0,0-4-1 0,0 2-1 0,1-4 0 0,0-4-1 16,-1 1-1-16,0-3 1 0,-3-2-1 0,2-3 1 0,-1-2-1 0,0-2 1 15,-1-1 0-15,1-3 0 0,0 0-1 0,-2-1-1 0,0-3 0 0,0 0-1 16,0 0 1-16,0 0 0 0,1-1 2 0,1-1 2 0,-2-2 0 0,1-1 1 0,-1-3-1 16,0-2 0-16,3-2 3 0,-3-2 0 0,0-5 1 0,0-1-1 0,-3-3 2 15,3-1 0-15,-1-5-1 0,-1-2-1 0,-1 2 0 0,0-5 1 0,-1 1-4 16,1-1-1-16,-2 1 0 0,2 1-2 0,-3 3-2 0,3-1 2 0,0 3-2 15,0 2 1-15,1 4 0 0,0 0 1 0,1 5-1 0,-1 2 0 0,2 5 1 0,0 0 0 16,0 3 0-16,0 3 1 0,0 3 0 0,0 0 2 0,0 0 0 0,0 0 1 16,0 3 0-16,0 2-1 0,0 3 1 0,0 2 1 0,2 3-1 0,-1 2 2 15,1 3-1-15,0 4 1 0,-1 1-1 0,-1 4 1 0,3 0-1 0,-1 1-2 16,0 1 0-16,-1-2 0 0,2 2 1 0,-1-2 0 0,-1-1-1 0,-1 0-1 16,2-2 0-16,-1-2 0 0,1 1-1 0,0-4 2 0,-1-1 3 0,-1-2-1 15,2-1-3-15,-2-1-1 0,1-5 2 0,-1 2-1 0,0-5 0 0,2-1 0 0,-2 1 0 16,0-4 0-16,0-2-1 0,0 0 1 0,0 0 1 0,0 0-3 0,2-4-3 15,-2-1 2-15,0 1 4 0,0-5 0 0,1 0 0 0,-1-1-1 0,0-3 1 16,0-2 1-16,0-2 0 0,0-3 0 0,-1 1 0 0,-1-4 0 0,0-1 0 0,2 0-1 16,-3-3 0-16,2 3 0 0,-1-1-2 0,0-3 0 0,-1 4 1 0,2-3 0 15,-1 4-2-15,-1 2-1 0,2-2 1 0,1 5-1 0,-2 0 0 0,0 3 1 16,1 2-2-16,-1 2 2 0,2 3 0 0,0 2-2 0,0 1 2 0,0 3 0 16,0 2 0-16,0 0 1 0,0 0-1 0,2 3 2 0,-1 2 0 0,1 3 0 15,0 5 2-15,-1-1 0 0,4 5 0 0,-4 3-1 0,2 2 1 0,1 3 1 16,-1 1 0-16,-2 3-2 0,3-1 0 0,-1 3-2 0,0-3-1 0,-1 0-4 15,-1 1 1-15,4-4-1 0,-4 1-1 0,1-4-1 0,-1-2 0 0,-1-2 0 16,4-3 0-16,-4-1-1 0,1-5 1 0,1 1 1 0,-1-5 1 0,-1 0 2 0,2-1 2 16,-2-4 0-16,0 0 1 0,0 0 0 0,0 0-1 0,3 0 2 0,-1-4 2 15,0-1 1-15,-1 0 0 0,-1-3 2 0,2-3-2 0,-1-1 2 0,-1-3 0 0,0-1 0 16,0-6 1-16,0 0-1 0,0-3-1 0,0-1-1 0,0 0 2 0,-1-1-2 16,-1-1-1-16,1-1-2 0,-3 3-1 0,3-3-1 0,-4 1 0 0,2 2-3 15,-4-2 1-15,1 4-2 0,0-2 0 0,-1 2 0 0,3 3 1 0,-3 1 3 16,0 2-1-16,3 2 1 0,0 6 1 0,0 0 1 0,1 1 1 0,0 5 1 15,1 1 1-15,2 3 0 0,-1 3 1 0,-2 1 0 0,1 5 1 0,-1 1 1 16,2 3 1-16,-1 4-2 0,0 3-1 0,2 3 0 0,-3 5-3 0,3-1-7 0,-1 3-9 16,1 2-14-16,0 1-18 0,0-1-21 0,0 1-23 0,0 1-27 0,0-3-29 15,1-1-30-15,-1 0-31 0,3-3-24 0,1-1-19 0,-3-2-10 0,4-1-1 16,-2-4 3-16,-2-1 10 0,-1-4 13 0,4-1 15 0,-4-5 22 0,-2-1 23 0,2-7 28 16,0 0 28-16</inkml:trace>
  <inkml:trace contextRef="#ctx0" brushRef="#br0" timeOffset="123371.83">23771 12476 9 0,'-3'0'40'0,"1"0"0"0,2 0 3 16,-3 3 1-16,-1-2 3 0,2-1 0 0,1 4 0 0,-1-3 1 0,2 2-1 16,0 1-8-16,0-1-5 0,0 1-5 0,0 0-6 0,2 1 0 0,-1 0 0 15,1 0-1-15,1 2 2 0,-3-2 4 0,1 1 1 0,1-1 0 0,-1 1 1 0,-1-2 3 16,4 1-1-16,-4 0 2 0,1-1 1 0,1 1-1 0,-2-4-1 0,2 3 0 15,-2-2 1-15,0-2-2 0,1 1-2 0,-1-1-2 0,0 2-2 0,0-2 1 16,0 0-4-16,2 2-1 0,-2-2-2 0,1 1-3 0,-1-1 0 0,2 2 0 16,-2-2 0-16,0 0-2 0,0 0-2 0,2 2-3 0,-2-2 0 0,0 0-2 0,0 0-1 15,0 0 0-15,0 0 0 0,3-2 0 0,-3 2-1 0,0 0-3 0,0 0 0 16,0 0-1-16,1-2 0 0,-1 2 0 0,0 0 4 0,0 0 2 0,0-1 2 16,0 1 2-16,0 0 0 0,0 0 2 0,0-4 0 0,0 1 1 0,0 3 3 15,0-4 2-15,-1 2 0 0,-1-2-1 0,2 2 0 0,-1-1-2 0,-1-2-1 16,0 1-2-16,1 0-2 0,-1-2 0 0,2 1-3 0,-1 0-1 0,-1 1 0 0,0-3 0 0,2 2-4 0,-1 0 0 0,-1 0-1 0,0-1 0 15,2 3 1-15,-3 2 1 0,3-2 0 0,-1 1 0 0,1 2 0 0,0-2-1 16,0 2 0-16,0 0-1 16,0 0 1-16,0 0-1 0,0 0 1 0,0 0-1 0,0 0 1 0,0 4 0 0,1 0-1 15,1-1 1-15,-1 5-1 0,3-2-1 0,-3 3 1 0,3 0 0 0,-3 0 2 16,2 2-1-16,1 1 0 0,-3 2 2 0,2-3-2 0,2 1 1 0,-4 2 0 16,2-3 0-16,1-2-1 0,-3 2 1 0,1-1-1 0,0-3 1 0,-1-1-1 15,-1 1-1-15,2-3-1 0,-1 0 1 0,-1-2-1 0,0-2-1 0,0 0 0 16,0 0 0-16,0 0-1 0,0 0-2 0,0 0 0 0,0 0-2 0,4-2 1 15,-3 1 0-15,1-2 0 0,-1-1 1 0,-1 0-2 0,2-2 0 0,0-2 0 16,0-1 1-16,-2-2-1 0,4-1 1 0,-4-2-1 0,0-1-2 0,0-1 3 16,0-1 1-16,-4-1 0 0,4 0 1 0,-2-1 1 0,-2 1 1 0,1 0 1 0,2 2 1 15,-3 0-2-15,3 2 1 0,-1 4 0 0,1 0 2 0,1 2 2 0,-2 3 1 16,2 0-1-16,-2 1 0 0,2 4 1 0,0 0 0 0,0 0-1 0,0 0 0 16,0 0 1-16,0 6 1 0,0-1 2 0,0 1 2 0,0 3 1 0,0 1-1 15,2 2 1-15,-2 1 1 0,0 3 0 0,2 2 2 0,-2-1-1 0,0 4 0 16,0-2 1-16,0 4 0 0,0-4 1 0,0-1-2 0,0 2-2 0,0-2-1 0,0 0 1 15,0-2-1-15,0-1 0 0,-2 0-1 0,0-1 1 0,2 0 1 0,-1-3 0 16,-1-2 1-16,0 2 1 0,2-2-1 0,-3-2 1 0,3 0 2 0,-1-2 2 16,1 0 4-16,0-2 1 0,0-3 2 0,0 0 2 0,0 0 0 0,0 0 0 0,0 0-1 15,0 0-3-15,0 0 0 0,0 0-2 0,0-3 1 0,-3-2-4 16,3-2-2-16,-2 2-5 0,2-4-3 0,-1-4-4 0,-1 0-4 0,1-2-2 16,-1-2-1-16,0 0 0 0,-1-4-1 0,2 1-2 0,-3-1 1 0,3-3 0 15,-3 3 0-15,1-1 2 0,2 3 0 0,-2 1-1 0,1 2 0 0,-1 1 1 0,3 3 3 16,-1 2 1-16,-1 1-2 0,0 4 1 0,2 1-1 0,0 4 1 0,0 0 2 15,0 0-1-15,0 0-2 0,0 0-1 0,2 5 0 0,0 1 0 0,-1 1 2 0,-1 3-1 16,3 4 0-16,2 0 1 0,-1 3-1 0,0 2 1 0,-1 2 0 0,0 1 1 16,2 2 0-16,-2-1 0 0,2 3 1 0,-1-3 1 0,-1-1-1 0,1 0 1 15,-3-3 2-15,3 0-2 0,-3-1 0 0,2-3-1 0,-3-2 1 0,4 0-2 16,-4-4 1-16,1 1-1 0,-1-3 1 0,0 0 1 0,0-1-1 0,0-3 1 0,0 1 3 16,0-4 4-16,0 0 1 0,0 0 1 0,0 0 1 0,0 0 1 15,0 0 0-15,0 0 0 0,0 0 1 0,0-6-2 0,0 2 1 0,0-1-2 0,-1-3-1 16,-1 0-1-16,0-5-3 0,1 0-2 0,-1-2-4 0,1 0-1 0,-3-3-1 15,1-1-1-15,0 1 0 0,0-4-2 0,-3 2-1 0,3 2 0 0,-4-2 0 16,4 2 0-16,-2-1 2 0,0 4-1 0,1-1 0 0,-1 5 1 0,4-2-1 0,-3 4 0 0,3 2 2 0,-1 0-1 0,0 2 0 0,2 4 1 16,0 1 0-16,0 0 1 15,0 0 0-15,0 3 1 0,0 3-1 0,0-2 1 0,2 5 0 0,0 1 0 16,-1 1 1-16,3 1-1 0,-3 2 2 0,2 4 0 0,2-2-2 0,-1 1 2 16,0 1 1-16,-3-1 0 0,4-1-1 0,-2-1 1 0,1-1-1 0,-3-1 1 15,2-3-1-15,-1-1-3 0,1-2 1 0,-2 0 0 0,-1-2 0 0,3-1-2 16,-3-3 1-16,0-1-1 0,0 0-1 0,0 0 0 0,0 0 1 0,0 0 0 15,0 0-1-15,0 0 1 0,4-1 0 0,-3-3 0 0,1 3-1 0,0-7 0 0,-1 4 0 16,1-2-1-16,-1-4 1 0,3-1 1 0,-3 1 0 0,1-3 0 0,-1 2-2 16,1-4 1-16,-2-1 0 0,0 1-1 0,0 0 0 0,0-1-2 0,-2 0 2 15,2 1 0-15,-1 1 1 0,-1 1 0 0,1-1 0 0,-1 3 0 0,0 0 0 0,1 1-1 16,-1 4 2-16,2-1 1 0,-1 4 0 0,1-1 1 0,0 4 2 0,0 0-1 16,0 0-2-16,0 0 1 0,-2 4 0 0,2-3 0 0,0 4-2 0,0-1 0 15,0 2 2-15,0 2 0 0,0 1 0 0,0 1 0 0,0 1 0 0,0 1 0 16,0 0-1-16,-2 1 0 0,2 0 0 0,0-2 1 0,0-2 1 0,0 0 1 15,0-2-1-15,0-1 0 0,0-1 0 0,0-1-2 0,-1-1-1 0,1-3-1 16,0 0 0-16,0 0-5 0,0 0-5 0,0 0-4 0,0 0-6 0,0 0-9 16,0 0-12-16,1-3-14 0,-1-1-14 0,0-2-16 0,0-1-13 0,0-4-17 0,0 2-15 15,0-2-18-15,0-5-19 0,0 1-10 0,0-1-11 0,-1-2 3 0,1-1 2 16,-2 1 7-16,0 1 12 0,2-2 13 0,-3 1 13 0,-1 2 16 0,1-1 15 16,0 2 18-16,-1 1 15 0</inkml:trace>
  <inkml:trace contextRef="#ctx0" brushRef="#br0" timeOffset="147392.93">27440 1557 58 0,'1'-4'77'0,"-1"2"4"0,0 0 5 0,0-2 5 0,0 0 1 15,0 2 5-15,0-3 2 0,0 2 2 0,0 0 1 0,2-2 2 0,-2 2-16 16,1 0-22-16,-1-2-15 0,2 1-6 0,0-1-4 0,-2 4 1 0,0-3 2 15,1 1 0-15,1 1 2 0,-2 2 2 0,0-4 2 0,0 1 4 0,0 3 1 16,0 0 4-16,0-1-1 0,0-2 2 0,0-1-2 0,0 4-2 0,0-1-4 16,-2-2-2-16,2 3-5 0,-1-3-6 0,1 3-5 0,-2-1-7 0,2 1-10 15,0 0-9-15,-2 0-11 0,-1 1-10 0,2 2-11 0,-4-2-12 0,1 2-11 0,1-1-13 16,-3 2-14-16,0-2-12 0,-1 1-14 0,-2 3-12 0,0-3-16 0,-1 2-19 16,-1 0-7-16,-2 0-2 0,1 2 3 0,-2-1 6 0,2-1 7 0,-2 3 9 15,0-6 9-15,3 6 11 0,-3-6 12 0,4 2 12 0,0 0 13 0</inkml:trace>
  <inkml:trace contextRef="#ctx0" brushRef="#br0" timeOffset="147657.51">27237 1391 8 0,'-1'-3'73'16,"1"3"5"-16,-2-2 3 0,1 1 2 0,1 1 0 0,-4 0-1 0,3 1 2 0,-3-1 0 0,0 0 0 0,0 2 1 0,0 1-10 0,-1-3-16 16,1 4-14-1,-3-3-18-15,1 5-7 0,-2-2-3 0,-1 1 0 0,-1 2 1 0,0 0 3 0,-2 1 6 16,1 1 1-16,-3 0-1 0,1 0 3 0,0 1 1 0,-1 2 0 0,1-1 1 15,-1 1-2-15,1 3-3 0,-1-1-4 0,5 1-2 0,-3 1 0 0,2 1-4 16,3-2-4-16,-1 3-6 0,3-1-1 0,2-1-2 0,2 1-1 0,-1-2 0 0,4 0-1 16,1-2 0-16,0-2 2 0,2 2-1 0,1-4 2 0,2 0 0 0,3-3 1 15,0 1 1-15,3-3 1 0,1 1 1 0,0-2 1 0,3 0 1 0,1-1-1 16,-2-2-2-16,5 2-2 0,-1-2-3 0,0 0-9 0,1-2-10 0,0 2-12 16,0-2-12-16,-1 2-20 0,-3 0-22 0,2 2-18 0,-2 0-15 0,3-1-6 15,-5 3-4-15,1 0-1 0,-2 3 1 0,0 2 0 0,0-1 5 0,-2 2 5 16,0 2 9-16,0 1 13 0,-4 0 13 0</inkml:trace>
  <inkml:trace contextRef="#ctx0" brushRef="#br0" timeOffset="160468.49">23629 1526 35 0,'-1'0'63'0,"1"0"5"0,-2 2 6 0,2-2 4 0,-2 3 6 16,2-3 4-16,0 0 6 0,0 0 6 0,0 0 5 0,-3 3 2 0,3-3-6 0,0 3-13 0,0-3-3 0,0 0 0 0,-1 0 4 0,1 0 3 0,0 0 7 16,0 0 6-1,0 0 6-15,0 0 6 0,0 0 4 0,0 0 3 0,0 0 2 0,0 0 2 0,0 0-1 16,0 0-3-16,0 0-4 0,0 0-5 0,0 0-8 0,0 0-9 15,0 0-10-15,0 0-10 0,0 0-8 0,0 0-10 0,0 0-7 0,0 0-10 0,0 0-4 16,0 0-8-16,0 0-4 0,0 0-5 0,0 0-4 0,0 0-1 0,0 0-2 16,0 0-1-16,0 0 1 0,0 0-2 0,0 0-1 0,0 0 0 0,0 0-1 15,1-2-1-15,-1 2 0 0,0 0-1 0,0 0 1 0,0 0-1 0,0 0 0 16,0 0 2-16,0 0 0 0,0 0 1 0,0 0 1 0,0 0 0 0,0 0 1 0,0 0-1 16,0 0 3-16,0 0 0 0,-1-1 2 0,1 1 0 0,0 0 2 15,0 0 0-15,0 0 1 0,0 0-1 0,0 0 1 0,0 0 1 0,0 0-2 0,0 0-2 16,-4 3-1-16,4-3-3 0,0 0-2 0,-1 0-3 0,-3 2-5 0,4-2-4 15,-3 1-15-15,2-1-22 0,-2 1-34 0,0 2-44 0,1-2-46 0,-1 0-51 16,3-1-37-16,-5 4-31 0,0-1-14 0,0 3-7 0,1-2-2 0,-5 1-1 0,0 0 2 16,1 0 3-16,-4 3 15 0,2-2 19 0,1-3 34 0,-2 3 41 0,1-3 47 15</inkml:trace>
  <inkml:trace contextRef="#ctx0" brushRef="#br0" timeOffset="162452.6">23783 1628 18 0,'1'-4'99'0,"-1"4"8"0,0 0 8 0,-1 0 3 16,1-4 2-16,-4 4 1 0,3-1 0 0,-1-1 1 0,2 2 0 0,-1-2-1 15,-3 1-7-15,4 1-9 0,-1 0-27 0,1 0-37 0,0 0-14 0,0 0-4 16,0 0-2-16,0 0 0 0,-4 0 4 0,4 0 7 0,0 0 7 0,-1 0 2 0,1 0 4 16,-2 1 5-16,2-1 1 0,0 0 4 0,-1 2-1 0,1-2 2 0,0 0-2 15,0 0-4-15,0 0-5 0,0 0-5 0,0 0-5 0,-3 2-8 0,3-1-6 16,0-1-4-16,0 4-3 0,0 0-1 0,0 1 1 0,3 2 4 0,-3 0 3 15,1 2 4-15,-1 1 7 0,3 4 7 0,-3 1 6 0,4 2 7 0,-3 3 5 16,1 2 6-16,0 1 5 0,1 1 4 0,-2 5 5 0,4 1 2 0,-3 1 2 16,1 4-2-16,0 1-5 0,1 2-4 0,-2 4-7 0,1 2-8 0,1 2-5 0,-3 2-7 15,2 4-5-15,1 1-3 0,-1 2-4 0,0 2-7 0,1 1-2 0,1 2-4 16,-2 0 3-16,2 2 5 0,0 0 7 0,1-1 6 0,0 3 7 0,1-1 8 16,-1 1 10-16,2-4 6 0,0 4 8 0,1-2 4 0,-1 1 6 0,1-4 7 15,0 2 3-15,-1-1 4 0,0-1-1 0,-2-3-2 0,3 1-5 0,-2-4-3 0,1 2-6 16,-2-1-10-16,2-1-4 0,-2-2-5 0,1 2-4 0,-3 0-4 0,3-2-5 15,-1 1-9-15,-2 1-4 0,1 0-6 0,0 0-6 0,0 2-5 0,1-3-6 16,0 2-6-16,-2-2-2 0,0 0 2 0,1-3-3 0,0 0-1 0,0 1-1 16,0-3-4-16,1-3 0 0,-2-2-1 0,1-1 0 0,0 0 1 0,2-5 1 15,-3 1 1-15,1-4 3 0,-1-2 1 0,1 0 1 0,0-3-1 0,0 0-2 0,-2 0 0 16,5-5 1-16,-5 1 3 0,2-2 0 0,-4-2 2 0,3-2 1 0,-1 1 3 16,-2-5-1-16,1 1-1 0,0-1 1 0,-2-2 2 0,0-2 0 0,0-2 1 15,0 0 0-15,0 0 1 0,-2-2-5 0,0-1-6 0,2-1-3 0,0 0-5 0,-1-1-12 16,-1 1-15-16,2-4-21 0,-1 0-25 0,-1 1-32 0,2-1-41 0,-5-1-40 15,0-1-43-15,-1-1-49 0,0-4-52 0,-1 0-42 0,-1-2-36 0,2-4-12 16,-3 0-3-16,1-2 4 0,-2 1 11 0,3-5 20 0,-1 0 24 0,0 3 32 16,1-1 37-16,2 1 40 0,-2 0 43 0,0 0 49 0</inkml:trace>
  <inkml:trace contextRef="#ctx0" brushRef="#br0" timeOffset="163779.46">24015 1604 14 0,'-8'-9'75'0,"-1"4"5"0,2-2 5 0,1 1 1 0,-1 2 3 16,-2-1 3-16,4 2 2 0,-1-2 6 0,1 2 4 0,0-1 6 0,-1 2-9 0,2 0-10 16,0-2-17-16,-1 3-16 0,4-2-8 0,-2 2-2 0,1-2-1 0,-1 1 1 15,1 1 2-15,1-3 0 0,-1 2-1 0,-1-3-1 0,2 2-3 0,-1 0-4 16,2-1-1-16,-1 1-2 0,1-2-2 0,-2 2-1 0,2-2-1 0,-2 1 0 16,2 0-5-16,0 1-1 0,-1 2-4 0,1 1-1 0,0-3-2 0,0 3 0 0,0 0-4 15,0 0-1-15,0 0-3 0,0 0 0 0,0 0-3 0,0 0-2 0,0 0-2 16,0 0-1-16,0 0-1 0,0 0 0 0,0 0 1 0,0 0-2 0,0 0 0 15,0 0-2-15,0 0 0 0,0 0 0 0,0 0 1 0,1 2 0 0,-1-2 0 16,0 1-1-16,0-1 1 0,0 0-1 0,0 0 0 0,0 0 0 0,2 0-1 16,-2 0 0-16,0 0 1 0,0 0-1 0,0 0 2 0,0 0 0 0,0 0 0 15,0 0 0-15,0 0 1 0,0 0 0 0,0-1 0 0,-2-3 1 0,1 1 0 0,-3 0-1 16,0-2 1-16,0-1-1 0,0 0-1 0,-4 0-1 0,3-3 0 0,-3 2 1 16,3-1-1-16,-3 1 0 0,1-2 0 0,-1 3 1 0,1-3 0 0,-1 4 0 15,1 0 2-15,0 1 1 0,-1-1 7 0,3 2 7 0,-2 1 5 0,2 0 5 0,0 0 3 16,2 1 0-16,2 1 1 0,1 0 0 0,0 0 0 0,0 0 1 0,0 0 0 15,0 0-2-15,0 0-1 0,0 0-1 0,0 0-5 0,0 0-9 0,0 0-2 16,0 0-2-16,0 0 0 0,0 0 1 0,0 0 4 0,0 0 1 0,0 0 3 16,0 0 1-16,0 0 3 0,0 0 2 0,0 0 2 0,0 0 1 0,1 0 1 15,-1 0 2-15,5 0 2 0,-2 0-1 0,0 0-4 0,2 1-3 0,-1 1-3 16,0-2-1-16,1 0-2 0,1 2 0 0,0-1-2 0,4 0-1 0,-4-1-3 0,4 0-1 16,0 3 0-16,2-3-4 0,-1 0 0 0,3 0-1 0,0 0-1 0,2 0 1 15,2 0 0-15,-1 0-1 0,2-3-1 0,1 3-3 0,2-1 0 0,0 1 2 16,1-1-1-16,0-1 1 0,1 2 0 0,0-2-1 0,0 1 0 0,-1-1-3 0,3 0 2 15,-1 1 0-15,-3 1 2 0,2-2 0 0,-1 0-2 0,1 1 0 0,-3-2 1 16,1 3-2-16,-2 0 0 0,0 0-2 0,-2 0 0 0,1 0 0 0,-3 0 2 16,0 3 2-16,-2-2-1 0,0 3-2 0,-3-3-1 0,-1 3 1 0,2-3 0 15,-2 3 1-15,-2-2 0 0,1 2 2 0,-1 0 1 0,-1-1 2 0,-1 0 1 16,1 2 2-16,2-2 0 0,-4 1 0 0,-1 0 1 0,3-2 0 0,0 2 0 16,-2 0 0-16,0-2 0 0,1 0-2 0,-2 2 1 0,0-2-1 0,1-1-3 15,0 1 0-15,-1-1-2 0,0 1-1 0,-1-2 0 0,0 2-2 0,0-1-1 0,-1 1-2 16,0 0 1-16,1-1 1 0,-3-1 0 0,0 0 1 0,1 2-1 0,-1-2-1 15,3 2 0-15,-3-2 0 0,0 0 0 0,0 0-1 0,0 0 0 0,0 0 0 16,2 4 0-16,-2-4 1 0,0 0 0 0,0 0 0 0,0 0-1 0,0 0-1 0,0 0 0 16,0 0 2-16,0 0 0 0,0 0-1 0,0 0 0 0,0 2 2 15,1 1 0-15,-1-3 0 0,3 0 0 0,-1 2 0 0,0 0-1 0,-1 0 1 0,2-2 0 16,1 0 0-16,-3 1 0 0,3-1-1 0,-3 2 0 0,2-2 1 0,2 2-1 16,-4-2-2-16,1 1 1 0,-1 2 2 0,3-3 0 0,-4 0-2 0,1 3 0 15,-1-3 0-15,2 0 0 0,-2 0-1 0,2 1 1 0,-2-1 0 0,0 0 1 16,0 0-1-16,0 0 2 0,0 0 0 0,0 0 1 0,0 0 0 0,0 0 1 0,0 0 1 0,0 0 3 0,0 0 2 0,0 0 1 15,0 0 1-15,0 0 1 16,0 0 1-16,0 0 1 0,0 0 0 0,0 0 0 0,0 0 1 0,3 0-1 0,-3 0 0 16,1 4 0-16,-1-3 3 0,4 1 1 0,-3 1 4 0,1 1 4 0,-1-2 4 15,4 5 8-15,-2-2 7 0,-2 4 8 0,3-1 10 0,-3 3 7 0,4 0 8 16,-2 2 7-16,1 0 5 0,-3 2 3 0,4 2 1 0,-1 0-2 0,1-1 0 0,-2 3-5 16,2 0-6-16,0 1-7 0,-2 1-9 0,0 2-7 0,3 1-8 0,-2-1-6 15,-1 1-7-15,-2 4-7 0,3-1-4 0,-3 2-3 0,1 1-1 0,-1 0-1 16,1-2-2-16,0 5 1 0,-1-4 1 0,1 2 2 0,-1-2 1 0,3 0 1 15,0 2-3-15,-1-3 1 0,0 1 0 0,1-2-3 0,-1 2-2 0,2-1 0 16,-4-1-1-16,4 1 1 0,-2-2-1 0,2 0-1 0,-4 0-2 0,2-2 0 16,1 1 1-16,-1-1 1 0,0-1 0 0,0 0-2 0,1 0-1 0,-3 3 2 15,4-5 4-15,-1 5-3 0,1-3-4 0,-2 0-2 0,2 1 1 0,-2 0 0 16,2-1 1-16,-2 3-1 0,2-2-1 0,-4 0-2 0,2 1 1 0,1 0 0 0,-1-3 0 16,-1 3-2-16,1-2 0 0,-3 0 0 0,1 1 4 0,3 0-1 0,-3-4-1 15,1 4-1-15,-1-1 0 0,4-1-1 0,-4 1-1 0,2 0-1 0,1 0 1 0,-3 0-1 16,3-2-1-16,-3 3 0 0,2-3 0 0,1 2 0 0,-1 0-1 0,-2-2 0 15,3-1-2-15,-2 2 1 0,2-4 0 0,-1 2-1 0,-2-1 1 0,-1-2-2 16,2 0-1-16,0 1 1 0,-1 0 1 0,-1-2 1 0,2-1-1 0,-1 2 0 16,-1 0-3-16,0-1 1 0,2 1 2 0,0-1 0 0,-2 2-1 0,0 0 1 15,0-2 1-15,0 2 1 0,0 1 4 0,0-1-1 0,-2 0-3 0,0 2 0 0,2-1-1 16,-1 1 2-16,-1 0 0 0,2 1 0 0,-1 1-1 0,1-1 1 0,0 2-1 16,0-3 0-16,0 3-2 0,-2 0 0 0,2-1-2 0,-2 1 2 0,2-2 2 15,0 3 0-15,-1-2-2 0,1 1 2 0,-2-3 0 0,1 2 1 0,1-2-1 0,0-1-2 16,0 0 0-16,0-1 0 0,0 1 0 0,1-4 1 0,1 1-2 0,-2-2-1 15,1-1-1-15,1 1 0 0,0-3-1 0,-2 1 0 0,1-1 0 0,-1-1-1 16,2 0 1-16,-1 3 0 0,-1-4 2 0,0 1 0 0,0-2 0 0,2 2 1 16,-2-1-2-16,2-1-1 0,-2 0 0 0,0-1-5 0,-2 2-6 0,0-2-7 15,2 1-7-15,-1 0-8 0,-1 0-8 0,2-1-19 0,-1 1-22 0,-1 0-24 16,0 0-25-16,1 1-23 0,-1 0-24 0,1-1-21 0,-3 2-25 0,0 0-21 0,2-1-25 16,-1 2-22-16,2-2-19 0,-4 0-20 0,2-1-16 0,1 2-6 0,-1-2 4 15,-1-3 13-15,1 4 20 0,2-3 23 0,-4 2 20 0,2-2 24 0,0-1 25 16,0-1 29-16,-2 2 30 0,0-1 28 0,0-2 29 0</inkml:trace>
  <inkml:trace contextRef="#ctx0" brushRef="#br0" timeOffset="164234.66">24040 4843 48 0,'0'0'111'0,"-2"0"14"0,0-1 8 16,2 1 6-16,0 0 3 0,0 0 3 0,0 0 1 0,0 0 0 0,0 0 0 0,0 0-1 16,0 0 2-16,0 0-27 0,0 0-38 0,0 0-22 0,0 0-16 0,0 0-6 15,2 0-5-15,2 1 1 0,-1 1 4 0,2-2 4 0,-2 2 3 0,2 1 7 16,-1-2 6-16,6 1 8 0,-2 1 6 0,0 2 8 0,1-1 4 0,4 1 2 15,0-1 0-15,0 1-2 0,4-3-1 0,0 4-3 0,0-3-5 0,2 2 1 16,2-2 0-16,-1 1-1 0,2-1-7 0,0-1-3 0,4 2-5 0,-4-3-4 0,3 0-5 16,2-1-3-16,2 0-2 0,-3 0-5 0,4-2-3 0,4-1-4 0,-3-2-3 15,1 0-6-15,1-2-7 0,0 1-4 0,1-3-1 0,-1 0-4 0,0 0-2 16,0 1-2-16,-1-2-3 0,0 0 0 0,-2 2-1 0,-2 0 0 0,2-1-1 16,-1 3 2-16,-6 0 2 0,2 1 6 0,-4 0 6 0,1 0 6 0,-3 3 5 0,-1-2 8 15,-3 2 9-15,-2-1 7 0,1-1 6 0,-3 4 7 0,-1-1 8 0,-1-1 10 16,-1 2 8-16,-1 0 7 0,-3-2 6 0,0 2 2 0,-4 0 0 0,2 0-2 15,-2 0 1-15,0 0-5 0,0 0-6 0,0 0-6 0,0 0-4 0,0 0-8 16,0 0-15-16,0 0-21 0,0 0-27 0,-2 2-41 0,-2-2-48 0,1 2-50 16,-2-2-47-16,1 0-63 0,-1-2-68 0,-3 0-48 0,0-1-39 0,0 0-18 15,-2-1-10-15,-2 0-2 0,1-5 1 0,-2 0 14 0,-3 1 16 0,4-2 31 0,-6 0 43 16,0-1 41-16,2 1 46 0,-5-1 58 0</inkml:trace>
  <inkml:trace contextRef="#ctx0" brushRef="#br0" timeOffset="167422.51">22540 5554 56 0,'-4'-5'77'0,"4"-1"7"15,-1 0 3-15,-1 2 3 0,2 2 3 0,0-1 3 0,0 3 3 0,0 0 1 16,-1-2 2-16,1 2 3 0,0 0-16 0,0 0-20 0,0 0-17 0,0 0-8 0,0 0-5 16,0 0-5-16,0 0 0 0,0 0-2 0,1-3-4 0,-1 3 0 0,0 0 0 15,0 0-5-15,0 0 0 0,3-1 1 0,-3 1 4 0,4-2 3 0,-4 2 4 16,3 2 6-16,0-2 4 0,0 1 4 0,1 2 6 0,0-3 1 15,2 2 9-15,1 1 8 0,-3 3 8 0,3-1 6 0,-1 2 6 0,2-1 4 0,-2 4 3 16,1 2-1-16,-1-1-2 0,2 4-2 0,-2 2-3 0,1 3-3 0,-3 2-5 16,1 1-3-16,0 4-9 0,-1 2-7 0,1 0-7 0,-2 4-7 0,1 3-8 15,-3 1-9-15,1-1-7 0,-1 3-8 0,-1 0-3 0,2 1-6 0,-2-2-3 0,0 0-5 16,-2 2-2-16,2-6-3 0,-1 3-1 0,-1-4-2 0,2-2-2 0,-1 0-1 0,1-5-8 0,-2 1-6 0,0-3-9 0,2-2-12 16,0-5-16-16,-1 0-19 0,-1-4-21 0,0-1-21 15,2-2-22-15,-1-5-24 0,-1 1-21 0,2-6-21 0,0 0-17 16,0 0-14-16,0-11 0 0,0-1 4 0,0-2 9 0,2-4 12 0,-2-5 16 15,0-1 18-15,0-4 20 0,-2-3 25 0,2-4 21 0,-1-2 25 0</inkml:trace>
  <inkml:trace contextRef="#ctx0" brushRef="#br0" timeOffset="168232.58">22791 5178 54 0,'19'-23'141'16,"-5"3"21"-16,0 3 11 0,-2 2 7 0,-4 5 3 0,0 1 0 0,-2 2 2 15,-3 4-1-15,2-1 1 0,-2 2 3 0,2 0-2 0,-1 2 3 0,1-3-31 0,1 2-41 16,2 1-21-16,-1-2-11 0,2 2 1 0,0 0 2 0,3 0 3 0,-3 0 5 15,4 2 3-15,-2-1 3 0,1 2 7 0,1-1 8 0,3 0 5 0,-3 2 2 16,1-3 4-16,2 1 3 0,0 0 1 0,1-1-3 0,3 1-7 0,-2 0-7 0,2-2-4 16,1 1-2-16,0-1 0 0,2 1-4 0,1 2-6 0,1-3-8 0,1 0-11 15,-1 2-13-15,2-2-14 0,3 0-16 0,-2 0-9 0,4 0-6 0,-1-2-3 16,3 2 0-16,-1-3-1 0,0 2 0 0,2-2 6 0,3-2 4 0,0 2 4 16,0-5 2-16,1 2 3 0,4-3 4 0,-2 0 0 0,3-3 1 0,0 0-2 15,4-3 0-15,-4 0 1 0,5-1 2 0,-1-2-2 0,2 0-6 0,1-2-4 16,-1 1-4-16,2-2-5 0,-1 1-4 0,3-3-6 0,-4 4-4 0,1-3-4 15,1 2-1-15,0 0-2 0,-4 2-1 0,-1-1-1 0,-1 2-1 0,-2 3-1 0,-1-1 0 16,-3 1-3-16,-1 2-1 0,-2 1 0 0,-3 1 1 0,0 2 2 0,-3-1 3 16,-1 1 2-16,-1 1 2 0,-1 0 0 0,1 2 1 0,-4 0-3 0,2 1-1 15,-3 0 0-15,-1 2 1 0,3-1-2 0,-1 0-1 0,-2 1-2 0,1 2-2 0,0-2-6 16,0 1-9-16,1-2-6 0,-3 0-6 0,0 2-4 0,2-2-5 0,-2-1-5 16,-1 3-4-16,-1-5-3 0,1 5 0 0,-4-3-3 0,4 4-2 0,-4-4 0 15,0 2 0-15,1-1 7 0,-2 3 7 0,2-4 7 0,-3 4 5 0,2-2 6 16,-2 2 5-16,0-3 6 0,0 3 7 0,0-1 3 0,0 0 2 0,-1-2 2 15,0 2 4-15,2-1 0 0,-3 2 2 0,-1-2-6 0,4 1-8 0,-2-1-9 16,0 0-10-16,2 2-13 0,-2-1-12 0,1-3-14 0,0 1-12 0,-2 2-10 0,4-3-10 16,-4-1-5-16,4 1-7 0,0-1-3 0,0 1-4 0,-3-2 3 0,3 1 8 15,-2 1 6-15,2-3 10 0,1 1 9 0,-1 0 14 0,2 0 11 0,-3-2 14 16,1 4 8-16,-3-3 9 0,3 0 5 0,0 2 6 0,-4-1 4 0,2-1 5 0,-1 2 3 16,-3-1 1-16,2 1 3 0,-2 0 0 0,0 0 0 0,-1 0 2 0,0-1 0 15,-2 1-1-15,1 0 1 0,0 1-1 0,-1-2 2 0,-2 1 0 0,2 1-2 0,0-1 0 0,0 0-3 16,0-2-2-16,-2 4-6 0,2-2-6 0,0-3-10 15,0 4-8-15,0-1-10 0,3 0-11 0,-3 0-11 0,1-2-14 0,-1 2-12 16,5 0-12-16,-4 0-9 0,4-1-11 0,-4-1-6 0,4 2-6 0,-1 0-2 16,1-2 1-16,1 0 4 0,1 2 4 0,-1-1 8 0,0 1 10 0,-1 1 11 15,1-2 15-15,-1 3 10 0,1-3 10 0,-3 3 10 0,0 2 8 0,2-1 9 0,-4 0 9 16,2 2 9-16,-3 0 9 0,0 0 7 0,0 2 8 0,0-2 8 0,0 3 7 16,-2 0 5-16,1-1 5 0,-3 2 6 0,1-1 5 0,-1 0 5 0,1 0 6 15,-1 2 3-15,-1-1 4 0,-2 1 3 0,3-1 5 0,-3-2 2 0,2 2 5 0,-1-3 2 16,2 3 1-16,-1-2 4 0,1 1 3 0,1-3 2 0,-1 2 4 0,0-2 3 15,0 0 4-15,4 0 0 0,-2-2 3 0,-1 2-2 0,3-1-2 0,-1-1-7 16,2 0-3-16,0-2-4 0,0 3-4 0,0 0-2 0,-1-3-3 0,0 3 3 16,0-2 1-16,-1 2 8 0,0 1 6 0,1 0 14 0,-2 0 16 0,2 1 13 15,-4 2 14-15,3 2 12 0,-1-3 7 0,-1 6 5 0,-2-2 1 0,3 4-3 16,-1 1 0-16,-2 0-3 0,1 4-4 0,-3 3-8 0,2 0-11 0,-1 6-17 16,0-1-18-16,-2 3-21 0,0 3-17 0,0 0-11 0,0 6-9 0,0-1-7 0,0 7-2 15,-2-2-5-15,0 5-6 0,1 1-6 0,-2 4-8 0,-1 3-7 0,3 3-3 16,-3 2-2-16,3 0-1 0,-1 1 1 0,1 2-2 0,-2-2-1 0,1 1-3 15,2-1-4-15,5-3-1 0,-5 0-1 0,1-2-1 0,2-1-2 0,1-2-2 0,-3-1-5 16,4-3-7-16,-2-2-13 0,-1-2-16 0,1 0-28 0,-1-1-30 0,-1-4-34 16,-1-2-34-16,0 0-41 0,-1-1-46 0,-2-3-51 0,-1-2-54 0,-2-1-35 15,-1-1-28-15,-5-1-8 0,1 1 3 0,-5-3 10 0,-1-1 14 0,-4-2 27 16,-2-1 31-16,-1-1 35 0,-6-1 36 0,-2-3 41 0,-4-2 46 0,0 1 54 16</inkml:trace>
  <inkml:trace contextRef="#ctx0" brushRef="#br0" timeOffset="169250.28">22616 6595 12 0,'-2'3'94'0,"2"1"15"0,-1-1 12 0,1 0 6 0,0-2 3 0,0 3 3 16,1 0 2-16,-1-3 1 0,2 1 0 0,-1 1 0 0,1 0 0 0,2-3-16 15,-1 2-23-15,1 0-17 0,1 2-14 0,3-1-3 0,-2 0-3 0,3 3 6 0,2-2 5 16,1 3 7-16,0-1 6 0,1-1 8 0,1 2 9 0,0 1 8 0,3-1 7 16,1 1 2-16,2 0 2 0,1 1 0 0,0 0-1 0,2 2-2 0,3-2-6 15,-1 2-1-15,3 0 1 0,1 3-1 0,-2-2 0 0,6 1-1 0,-4-1-4 0,2 1-1 16,4-2 4-16,-2 2 4 0,2-2 7 0,-2-1 0 0,0 0 0 0,4 1-4 16,-2-2-3-16,1 0-8 0,1-2-6 0,0 1-8 0,1 0-6 0,0-3-6 15,1 1-5-15,1-1-8 0,0-2-11 0,-2 1-11 0,2-2-13 0,-2-1-6 16,1-1-3-16,-3 0-1 0,2-1 0 0,-4-1 2 0,1 0 3 0,2 0 2 15,-4-1 2-15,0 1 6 0,0-4 6 0,-1 3 4 0,0-4 5 0,-1 2 6 16,1-2 6-16,0 0 1 0,-2 1 1 0,1 0 2 0,2-2 2 0,0-1 0 0,-1 0-1 16,1-1-2-16,0 1-3 0,2 0-3 0,2-2-6 0,-2 0-4 0,1 0-3 15,2-1-6-15,0-1-6 0,0 1-5 0,-2-2-5 0,5 1-5 0,-3-2-4 16,-2 1-4-16,3 0-4 0,-5 1-3 0,2-2 0 0,-1 1-2 0,-3 1 1 0,-1 2-1 16,1-2-1-16,-4 2-1 0,1 3 1 0,-3-1 3 0,-3 1 3 0,2 2 2 15,-3-1 3-15,-1 0 3 0,1 2 2 0,-1 1 4 0,-4-2-1 0,4 3 1 16,-4-3 0-16,1 3 0 0,-1 1 1 0,-1-1 0 0,-1 2 0 0,2-1-2 15,0 0-1-15,-1 1-3 0,-1-1-5 0,1-1-4 0,2 1-3 0,-1 0-1 16,-3-1-1-16,3 0-1 0,-1-1 0 0,2 1-1 0,-1-1 0 0,0-1-3 16,1 3-1-16,1-2-1 0,0-1-1 0,-3 1 3 0,2 0 3 0,0 0 0 0,-1-1 1 15,-1 1 0-15,2 2 0 0,-6-2 0 0,4 1-1 0,-1 1 1 0,-3 1 1 16,1-1 1-16,1 0 3 0,-5 2-1 0,3-1-1 0,0 1 0 0,-1 0-1 16,0 0-1-16,2-3 3 0,-4 3-1 0,5 0 1 0,-2 0-2 0,-1-3 1 0,1 3-2 15,1-1-1-15,1 1-1 0,-1-1 0 0,0-1 0 0,2 0 0 0,-2 0 0 16,4 1 1-16,-2-1-1 0,2 1-2 0,-3-3 0 0,4 3 0 0,-2-3 0 15,-1 2 1-15,1-1 0 0,1-1 0 0,-4 3 0 0,3-3-1 0,-3 1-1 16,1 2-2-16,-1 0-6 0,-1-2-6 0,-1 2-7 0,0-1-8 0,-1 0-10 0,-1 1-13 16,-1 1-19-16,0 0-25 0,0-2-40 0,-2 0-47 0,-3 2-60 0,2 0-63 15,-5 0-74-15,0 0-78 0,0 0-33 0,0 0-9 0,-1-6-2 0,-3-1 6 16,1 1 8-16,-3-2 13 0,-2 2 19 0,0-3 23 0,0 1 41 0,-1 1 47 16,-2-1 60-16,1 0 65 0</inkml:trace>
  <inkml:trace contextRef="#ctx0" brushRef="#br0" timeOffset="170498.04">24233 4876 91 0,'10'-16'118'15,"-2"3"11"-15,-1 1 11 0,-2 2 6 0,-2 0 5 0,0 5 0 0,-3 0 1 0,-3 1 1 16,3 3-1-16,-1 0 2 0,1 1-1 0,-4 0-32 0,1 0-48 0,-3 1-18 15,5 0-11-15,-3 2-3 0,1-3-3 0,0 1 2 0,0 1 3 0,1-2 7 16,-1 1 4-16,1 1 4 0,-1 0 5 0,-2 0 3 0,3-1 4 0,-2-1 5 16,1 1 4-16,2 2 1 0,-3-3 3 0,4 0-2 0,-3 0-1 0,3 0-4 15,0 0-5-15,0 0-2 0,0 0-3 0,0 0-1 0,0 0 0 0,0 0-3 16,0 0-3-16,0 0-4 0,0 0-2 0,0 0-1 0,0 0-3 0,0 0 0 16,0 0 4-16,0 0 4 0,0 3 5 0,0-3 8 0,0 0 7 0,-1 1 5 0,-1 1 4 15,2-2 5-15,-2 2 3 0,2-1 2 0,-1 3 0 0,1-4-3 0,-2 1-1 16,0 3-6-16,2-1-7 0,-3-1-9 0,3 1-12 0,-1 0-12 0,1 2-12 15,-3-2-6-15,3 2-5 0,0-1-5 0,0 1-4 0,0 1-2 0,0-1-1 0,3 3 2 16,-2 0 5-16,2 0 3 0,1 3 6 0,-1 0 3 0,0 2 9 0,2 1 2 16,0 0 5-16,0 3 2 0,1 0 1 0,-2 1 0 0,1 2 1 0,0 0-1 15,0 0 1-15,0 2-2 0,1 2-6 0,-3-1-2 0,2 1-3 0,-2 1-2 16,0 2-6-16,0 0-2 0,1 1-2 0,-1 2-3 0,1 0-4 0,-1 2 0 16,-1 1-1-16,1-1-1 0,-1 2-4 0,1 0 1 0,-2 1 2 0,3-2 1 15,-3 2-1-15,1 0 0 0,0 0 3 0,-1-1 0 0,1-3 1 0,-1 1-1 0,4 0 1 16,-4 0 1-16,1-4-2 0,1 4 1 0,-1-4 2 0,1 0 0 0,-2-1 0 15,3 2-1-15,-1-4 1 0,0 2-2 0,0 0-2 0,3 0-1 0,-3-3 2 16,2 4 1-16,0-4-1 0,0 1 0 0,0 1 3 0,1 0 1 0,-2 0 1 0,3 0-1 16,-2 0 0-16,0 0-3 0,-1-2 0 0,2 1-1 0,-1 1 0 0,2-2-1 15,-3-1-1-15,1 1 1 0,0-1-1 0,1 0-1 0,-1 0 0 0,1 1-3 16,-1 0-3-16,1-2-1 0,-1 0 1 0,0-2-1 0,-1 3-1 0,1-3 0 16,0-1 0-16,-2 2 0 0,4-2-4 0,-3-1 0 0,-1 1-1 0,0 0 0 15,2-1-2-15,-2-4 1 0,2 4 2 0,-1-2-3 0,-1 1-1 0,0-1-1 0,0 1 3 16,-2-2-1-16,1 0-2 0,-1 0-1 0,-1 0 0 0,0-1-1 0,-1-1-3 15,-1 0 0-15,2 0 0 0,-1 1-3 0,1-2-3 0,-3-1-3 0,1 1-2 16,1-1-6-16,-1-1-8 0,1-2-8 0,-3 1-8 0,3 0-13 0,-1-3-18 0,0-1-34 0,2 0-41 0,-1-2-46 0,-1-1-53 0,2-2-52 16,-1-2-54-16,1 2-46 15,0-10-47-15,0-3-17 0,-2-4-5 0,0-4 5 0,2-4 6 16,-3-4 15-16,3-5 18 0,-1-3 35 0,-1-1 42 0,-1-4 49 0,3-2 53 0,0 1 55 16,0 0 57-16</inkml:trace>
  <inkml:trace contextRef="#ctx0" brushRef="#br0" timeOffset="171152.85">25027 4807 15 0,'4'-3'35'16,"0"-2"2"-16,0-1 6 0,0 3 7 0,-1 1 7 0,0 1 3 0,0-1 3 0,2 0 5 15,-4 0-4-15,2 2 0 0,-3 0 2 0,4 0 5 0,-3 2 4 0,1 0 3 16,-1 1 6-16,-1 1 2 0,2 0 0 0,0 4-3 0,-2-4 2 0,0 4 3 15,0 1 1-15,0-1 5 0,0 1 3 0,0-1 4 0,-2 0 2 0,0 1 2 16,2-1 1-16,-1-2-2 0,-1 3-3 0,2-2 2 0,0-2-2 0,-1 0 0 0,1 0-5 16,0-1-8-16,0-2-5 0,0-2-9 0,0 4-8 0,0-4-8 0,0 0-9 15,0 0-10-15,0 0-8 0,0 0-5 0,0 0-6 0,0 0-5 0,0 0-6 16,0 0-2-16,0 0-2 0,0 0-3 0,0 0 2 0,0 0-1 0,0 0 1 16,0 0-2-16,1 0-1 0,1 1-1 0,-2-1 0 0,0 0 1 0,1 2 1 0,1 0 0 15,1 2 0-15,-1-4-1 0,1 3 2 0,-1-1 2 0,4 2 1 0,-3 0 1 16,0 1 4-16,3-3 5 0,-1 5 2 0,0 0 6 0,3 0 0 0,-4-1 2 15,1 2 2-15,2 2 0 0,-2 0 4 0,1 2 3 0,1 2 3 0,-2-3 1 16,2 3 0-16,-1 0 2 0,1 4-2 0,2-2 1 0,-3 2 1 0,1 4 3 0,1 0-1 16,1 1 1-16,-3 1 2 0,1 2 0 0,1 2 0 0,-1 4-2 0,1 1 2 0,-1 3 1 15,1 0 0-15,-2 4 1 0,0 0 2 0,0 2-1 0,-2 3 1 16,1 0 4-16,-2 0 4 0,-2 1-1 0,1 1 1 0,1-1-3 0,-3 1 0 16,-3-1-1-16,1 0-1 0,1-3-1 0,-1 0 1 0,1-1 5 0,-3-1 0 15,3-4 0-15,-1-3-2 0,0-2-2 0,1 0-2 0,1-4 0 0,0-1 0 0,0-4 5 0,0 0-1 0,0-1 1 0,0-2-1 16,1-2-1-16,-1 0-1 0,2 1-4 15,0-3-2-15,-1-1-3 0,1 0-2 0,0 1-3 0,-1-2-1 0,2 1-1 16,-1-1-1-16,1-1-3 0,-2 2-1 0,2-1-4 0,-3 0-2 0,2 0-2 16,0-1-3-16,-1 2-6 0,-1-1-2 0,2 0-2 0,-2 1-4 0,0-2-7 0,-2 1-8 15,2-1-10-15,-1 1-12 0,1-1-15 0,-4 1-20 0,1-2-26 0,2 1-31 16,-5-2-34-16,3 1-28 0,-2-1-27 0,0 1-32 0,-2-2-33 0,-2 2-31 16,1-4-29-16,0 0-25 0,-1 1-22 0,-4-3-13 0,4 1-8 0,-5-2 14 15,1-1 20-15,0-2 27 0,-3 1 32 0,3-2 31 0,-4-1 26 0,3 0 34 16,-3-1 32-16,1-3 35 0,-5 3 31 0</inkml:trace>
  <inkml:trace contextRef="#ctx0" brushRef="#br0" timeOffset="171591.66">24350 6904 66 0,'-8'3'121'15,"4"0"15"-15,-3 1 10 0,1 1 9 0,1-1 10 0,-3 2 4 0,5 0 6 0,-2 1 3 16,0-1 3-16,2-2 2 0,0 0 6 0,1 2-27 0,-1-5-39 0,2 3-27 16,-1-3-20-16,2-1-14 0,0 0-10 0,0 0-9 0,0 0-8 0,2-1-1 0,1-1-2 15,0-1 4-15,0 1 7 0,4 0 4 0,-2-3 6 0,4 4 8 0,-3-3 7 16,4-1 10-16,1 2 5 0,1-2 9 0,3 0 9 0,0 0 5 0,1 0 3 16,3 0 5-16,2 0 2 0,-4 2-2 0,5 0-5 0,-1-1-3 0,0 0-5 15,1 1 0-15,-1 1 1 0,0 1 4 0,1-1 2 0,2 2 3 0,0-1-2 16,-3-1 1-16,4 2-4 0,-3 0-1 0,3 0-6 0,-3 0-1 0,4 0-5 0,0 2 0 15,0-2-3-15,0 1-8 0,0 1-12 0,-2-2-11 0,3 1-12 0,-2-1-6 16,0 0-7-16,-1 0-5 0,0-1-1 0,-2-1-5 0,0 1-1 0,0-1-2 16,-1-1-1-16,-3-1-3 0,2 1-2 0,-2 0 1 0,1-1 2 0,-3-1-1 0,1 1 2 0,0 1-1 0,0 1-1 0,-3-2 2 15,0 1 1-15,1 1 4 16,-2-2 1-16,-1 3 4 0,-1 0 1 0,0-2 2 0,-2 3 6 0,-1 0-1 16,2-3-3-16,-4 3 1 0,0 0 1 0,1 0 2 0,-2 0 2 0,1 0 1 0,-3 0 0 15,2 3-2-15,-4-3-1 0,2 0-2 0,1 0-1 0,-3 0-4 0,-1 0-7 16,4 3-1-16,-4-3-1 0,1 1-1 0,-1-1-5 0,0 0-9 0,0 0-6 15,2 1-15-15,-2-1-19 0,0 0-32 0,0 0-37 0,0 0-49 0,0 0-56 0,1-1-58 16,-1-3-62-16,0 4-62 0,-1-4-64 0,-1-5-29 0,-3 2-12 0,0-4-2 16,1 0 3-16,-4-2 9 0,-3-2 16 0,1 2 28 0,-1 0 38 0,-1 0 49 15,-3-2 54-15,1 4 61 0,0-4 60 0</inkml:trace>
  <inkml:trace contextRef="#ctx0" brushRef="#br0" timeOffset="173264.01">24984 2117 22 0,'3'-17'47'0,"1"2"1"0,-2-2 1 0,-2 2 0 0,-2 2 1 0,2-2-1 16,-2 0 0-16,0 2 0 0,1 1-2 0,-1-3-12 0,1 3-15 0,1-1-8 0,-4-1-7 16,4 0-6-16,-1-1-4 0,-1 2-4 0,2-3-3 0,-1 3 0 0,-3 0-2 15,3-1-3-15,-3 0-2 0,0 2-1 0,-1-2 3 0,-1 3-2 0,0 1-4 16,-3-1 0-16,0 4-1 0,0-2 1 0,-3 3-2 0,-1 0-1 0,0 1-2 16,-3 0 0-16,-2 1-4 0,1 3 3 0,-2 1 0 0,-1 0 0 0,-2 0 0 0,1 1 2 15</inkml:trace>
  <inkml:trace contextRef="#ctx0" brushRef="#br0" timeOffset="174480.51">24018 1775 2 0,'-11'0'36'0,"-2"2"2"0,0-1 0 0,1 3 1 0,-1-3 0 0,4 3 2 15,-5 0 0-15,2-4-4 0,0 7-5 0,1-4-8 0,0 3-4 0,-2-2-6 16,0 4 0-16,1-2-3 0,-1 0-6 0,0 1-2 0,1 3-1 0,1 0 0 16,-3 0-1-16,1 2 1 0,2 2 0 0,-3 0-1 0,2 1 1 0,0 4 1 15,1-1-1-15,1 2 3 0,-1 3 0 0,2 0 2 0,-1 4 0 0,3 0 2 16,-1 5 1-16,3-3 2 0,0 5 0 0,0 3-2 0,4-2 2 0,-1 3-1 16,2 0 1-16,2 2-2 0,-1-1-1 0,4 1-1 0,1-2-1 0,1 0-1 0,2-1-3 15,1-2-1-15,2 0-1 0,2-3-1 0,1 0 0 0,2-5-1 0,1 0-1 16,2-3 0-16,2-3-1 0,1-2 2 0,2-2 4 0,2-2 0 0,1-5 3 0,2-2 1 15,2-2 3-15,1-2 2 0,0-3 0 0,4-2 0 0,0-1 0 0,3-5 1 16,0 0 1-16,0-1 0 0,2-1 0 0,-1-5-3 0,1-1 0 0,0 0-3 16,-3-1-3-16,4-2-4 0,-4-2-1 0,-1-1-6 0,0 1-4 0,0-2-6 15,-2 1-2-15,-2-2-3 0,1 0-3 0,-4-1-5 0,-1-1-5 0,0 0-2 16,-1-1-3-16,-3 0-2 0,1-1-1 0,-3 0 0 0,-2 1-1 0,0 0 5 16,-4-3 4-16,1-1 4 0,-5 2 2 0,3-1 3 0,-4 1 6 0,0-1 7 15,-4 2 7-15,-1-2 8 0,0 1 7 0,-3 1 7 0,-2 0 8 0,-2 3 8 0,-1-1 5 16,-3-1 7-16,0 2 5 0,-2 0 3 0,-4 1 3 0,-1 1 4 0,-1 0 0 15,-4 2-2-15,-1 0-3 0,-6 2-1 0,0 1-5 0,-4 2-3 0,1 2-3 16,-5-1-3-16,-2 3-4 0,-2 2-7 0,-4 1-4 0,0 1-6 0,-4 4-4 0,-2 2-6 16,-2 0-10-16,1 2-9 0,-3 1-7 0,-3 4-16 0,1-1-16 15,1 4-18-15,-3 2-15 0,1 0-4 0,2 3-5 0,0 2-2 0,1 1 0 0,1 0 2 16,4 1 1-16,-1 1 3 0,5-2 6 0,2-1 7 0</inkml:trace>
  <inkml:trace contextRef="#ctx0" brushRef="#br0" timeOffset="175372.66">24941 3719 30 0,'-12'1'86'0,"-1"-1"6"0,-1 0 3 0,-4 0 4 0,0 1 2 0,0 2 3 15,-2-3 2-15,0 1 1 0,-2 0 1 0,-1 1 0 0,-1 0-1 0,2 0-22 0,-4 0-33 16,1-1-18-16,2 2-7 0,-4-1-4 0,0 1-1 0,1 2 1 0,1 0-1 16,-2 0 6-16,4 4 1 0,-3 0 5 0,4-1 2 0,-2 3 2 0,4 2 1 15,2 1 0-15,1 0 1 0,0 0-3 0,2 3 0 0,4 1-2 0,1-1-5 16,1 1-3-16,5 0-4 0,-1 1-5 0,3-1-6 0,1 1-4 0,2-1-3 0,2-2-4 15,2 2 0-15,2-2-2 0,-1 0 1 0,6 1-2 0,0-1 0 0,2 3-1 16,-1-2 0-16,4-1-2 0,0 2-1 0,5 0 0 0,-1-2-2 0,3 1 0 16,1-3-2-16,2 1-2 0,1 0-2 0,2-1-2 0,2-1-2 0,1-3-3 15,0 1-3-15,2-4-3 0,0 1-4 0,3-4-3 0,0 0-6 0,-2-1-2 16,2-3-7-16,0-3-3 0,0-1-4 0,-2 0-5 0,-1-5-1 0,2 0-2 16,-4-2 2-16,0-1 4 0,0-3 5 0,-3-1 8 0,2-1 8 0,-3-1 9 0,-3-2 9 15,0-2 11-15,-1 0 12 0,-3 1 11 0,-1-2 14 0,-1 0 9 0,-4-1 10 16,0 1 9-16,-2-3 6 0,-2 3 4 0,0 0 2 0,-4-1 0 0,-1 0 4 15,0 1 0-15,-2 3 0 0,-4-4-1 0,1 2-1 0,-4-1-1 0,1 3-3 0,-4-1-4 16,0 1 1-16,-4 1-8 0,1 1-2 0,-4-1-7 0,-1 4-4 0,0 0-10 16,-6 4-12-16,0-1-18 0,-3 4-17 0,-4 2-24 0,0 3-24 0,-3 1-32 15,-4 4-33-15,-2 4-24 0,-1 2-19 0,-3 2-7 0,-4 4-6 0,-2 5 1 16,-2 1 0-16,-1 4 5 0,-2 3 8 0,-2 4 12 0,1 0 13 0,-1 3 18 16,0 1 21-16</inkml:trace>
  <inkml:trace contextRef="#ctx0" brushRef="#br0" timeOffset="175887.8">24553 5383 55 0,'-8'17'127'0,"-1"-1"18"0,-3 2 6 0,2 2 6 16,-1 1 0-16,1 0 1 0,-2 0 0 0,1 2-2 0,-1-1-3 0,4 1-4 15,1-2-13-15,1-1-18 0,1 1-41 0,5-2-50 0,0-1-29 0,4-3-16 0,2 1-9 16,0-1-2-16,2-2-2 0,2 0-3 0,0 0 1 0,2 0 3 0,2-2 3 15,0 1 7-15,2-1 9 0,1 1 8 0,4-1 8 0,-4 0 6 0,5 1 6 16,2-1-1-16,1 0 3 0,-1-1-1 0,3-1 3 0,2 1 1 0,-1-1-1 16,2 0-3-16,2-4 1 0,-2 1-1 0,1-1-2 0,3-4-6 0,-3 2-3 15,1-3-2-15,-1-3-3 0,1 2-4 0,0-4-2 0,-2-1-1 0,1 1-2 16,-1-4-2-16,0 0-1 0,0-1-2 0,1 1-2 0,-5-4-3 0,3-1-1 16,-1 0 0-16,-3 0 0 0,1-1 0 0,-2-2 0 0,-2 0 1 0,0 1 0 0,-3-2 0 15,1 0 0-15,-3 2 4 0,0-2 5 0,-2-1 7 0,-2 0 9 0,1 1 9 16,-3 0 11-16,-3-1 9 0,0 1 12 0,0-2 12 0,-2 1 14 0,-3 0 14 15,1-1 15-15,-4 1 15 0,0-1 12 0,-2 1 11 0,-1-1 7 0,-2 2 9 0,-1-3 8 16,-2 3 10-16,-2-1 9 0,1 3 4 0,-5-2 1 0,-1 1-1 0,0 2-9 16,-3 0-13-16,-4 0-13 0,-1 0-15 0,-4 3-18 0,-2-1-19 0,0 0-23 15,-5 4-27-15,-1-1-32 0,-3 3-35 0,-2 3-40 0,-4 0-40 0,2 4-42 16,-6 2-46-16,2 1-42 0,-3 4-42 0,2 0-37 0,-4 2-42 0,4 1-12 16,-2 2-4-16,3 2 8 0,-1 0 12 0,4-4 16 0,0 5 19 0,4-2 21 15,5 0 25-15,3-1 33 0,4 2 35 0,3-3 38 0,8-4 40 0</inkml:trace>
  <inkml:trace contextRef="#ctx0" brushRef="#br0" timeOffset="190200.04">15511 11386 34 0,'-3'-1'85'0,"-3"-3"6"0,2 1 5 15,-3-2 4-15,2 2 4 0,0-3 5 0,-2 4 4 0,1-2 1 0,-1 1 2 16,2 0 3-16,2 1 4 0,-2 0-21 0,-1 2-31 0,2-1-13 0,0 1-3 0,-1 0-1 16,1 0 3-16,-1 1 0 0,2-1 3 0,-3 2-1 0,1 1 0 0,0 1 0 15,2 1 1-15,0 0-2 0,-1 1-1 0,0 4-4 0,2 1-3 0,-2 1-4 16,2 4-2-16,0 3-2 0,2-1-4 0,0 5-2 0,0 0-2 0,2 3-6 16,0 1 0-16,2 2-2 0,-1 0-1 0,2 0 1 0,0 1-3 0,1-2 0 15,-1 3-1-15,4-5-2 0,-1 0-1 0,2 0 1 0,1-3-4 0,2-1 0 16,-2-3-3-16,4-3 1 0,0-1 3 0,4-5 2 0,-1-1 4 0,2-3 3 15,0-3 4-15,4-2 4 0,-2-4 5 0,3-2 1 0,2-2 4 0,0-2 2 0,0-5 3 16,0 0 1-16,-2-4 3 0,2-2-3 0,-2-1-2 0,-1-3-1 0,1 0-3 16,-4-4-3-16,1 2-2 0,-3-4 1 0,-2 0-3 0,2-1 0 0,-6-1-2 15,1 0 1-15,-1-1 0 0,-2 1 2 0,-5-1 3 0,1 0 4 0,-3 0 2 16,-4-1 3-16,0 4 3 0,-3-2 0 0,-2 1-3 0,-1 0 2 0,-5 3 1 0,-2 0-3 16,-1 1-2-16,-2 3-4 0,-3 0-2 0,0 1-5 0,-3 2-5 0,0 5-6 15,-3-1-5-15,2 6-4 0,0 1-6 0,-2 3-3 0,1 4-2 0,0 3-10 16,0 2-14-16,1 4-22 0,-1 2-26 0,3 2-34 0,-1 4-35 0,2 2-40 15,1 3-37-15,0 1-41 0,2 2-43 0,2 2-21 0,2 1-7 0,-1 4-3 16,3 1-2-16,0-1 6 0,0 3 9 0,3-1 22 0,-3 2 25 0,0-1 33 16,1 2 38-16,0-1 36 0,-2 3 40 0</inkml:trace>
  <inkml:trace contextRef="#ctx0" brushRef="#br0" timeOffset="190776.64">15520 13564 68 0,'-4'0'109'0,"1"-4"9"0,-2 4 4 0,-1-2 7 0,2 2 3 15,-3 0 3-15,2 0 3 0,-1 0 1 0,-2 0 3 0,4 2 0 0,-3-1-14 16,2 3-18-16,2 1-29 0,-2 0-33 0,1 1-17 0,1 3-5 0,0-1-6 15,1 2-4-15,-1 4-2 0,1-1-1 0,0 3 0 0,2 3 3 0,0 2 1 16,0-2 5-16,2 4 3 0,0 2 2 0,1 2 4 0,0 0 6 0,0 2 2 0,3 0 3 16,-1 2 5-16,2-2 1 0,-1 2 1 0,0-4 1 0,3 3-2 0,0-3 0 15,0 0-2-15,3-1-2 0,-2-2-1 0,1-3-1 0,2-1-2 0,0-3-1 0,1-2-2 16,0-3-2-16,2-4-2 0,-2-1-4 0,3-3-1 0,1-4 0 0,-1-3 1 16,2-2 2-16,0-1-1 0,2-4 0 0,-1-6-1 0,-1 1 1 0,2-3 2 15,0-2-3-15,-3-2 3 0,0-2 0 0,2-3 4 0,-3-1 1 0,1-2 2 16,-2-2 3-16,-2-1 2 0,0-1-1 0,-1-1 3 0,-2-2 3 0,-2 1 3 15,-1-2 7-15,-3-1 4 0,0 3 3 0,-2-4 2 0,0 1 1 0,-6 3-1 16,0-1 1-16,-2 0-4 0,0 1-1 0,-3 2-2 0,-1 1-3 0,0 1 1 0,-1 4-1 16,-2-1-2-16,0 6-4 0,1 2-4 0,-3 2-4 0,1 4-4 0,-1 3-3 15,2 3-5-15,-1 2-3 0,-3 2-7 0,3 5-8 0,-1 0-19 0,-2 5-20 16,-1 0-27-16,1 6-28 0,-3 1-37 0,0 3-41 0,0 4-41 0,0 2-38 16,-1 5-44-16,1 0-42 0,-2 5-19 0,2 3-10 0,-3 1 3 0,2 2 4 15,0 1 13-15,-2 2 19 0,2 0 23 0,2 2 23 0,-2-2 34 0,1-1 37 16,1 2 36-16,1 1 38 0</inkml:trace>
  <inkml:trace contextRef="#ctx0" brushRef="#br0" timeOffset="191199.88">15735 15182 49 0,'0'5'88'0,"-4"-1"3"0,0 0 4 0,-4 0 1 0,3-3 3 0,-1 1 0 15,-1 0 2-15,-1-1 1 0,-1 0 5 0,3 3 5 0,-1 0-6 0,-1-2-11 0,2 2-15 16,-2 1-13-16,3-2-1 0,-3 2 4 0,4 0 8 0,-4 3 7 0,3-3 5 16,-1 0 5-16,-1 4 4 0,3 0 4 0,-2 1-1 0,1 1-1 0,2 1-4 15,-1-1-7-15,1 2-6 0,2 2-6 0,-1 1-7 0,2 0-9 0,0 3-7 16,2-1-11-16,2 0-8 0,0 4-3 0,1-1-6 0,4 1-5 0,-1 1-4 16,1 3-2-16,4-1-4 0,-1-1-2 0,3 1-2 0,2 2-2 0,0-1-1 15,1 0 1-15,2 0 0 0,1-1-2 0,1 1 1 0,3-1 0 0,-1-1-1 16,1-2 0-16,-1 0 2 0,0-3 1 0,1-5 0 0,2 0 0 0,-2-3 2 15,-1-4 0-15,2-4 4 0,-1 0 5 0,0-6 4 0,-1 0 7 0,0-6 1 0,-1 0 2 16,-1-5 3-16,0 0 8 0,-1-4 3 0,0-1 5 0,-3-4 5 0,-2-3 2 16,1 0 7-16,-4-1 7 0,1-3 2 0,-2 0 3 0,-4-2 5 0,-2 1 8 15,2 0 9-15,-5 0 11 0,-2-1 2 0,-1 4-2 0,-3-1-1 0,0 1-2 0,-5 4-2 16,-1 1-1-16,-2 0-6 0,-3 5-6 0,-3-1-6 0,-3 4-7 0,0 1-12 16,-4 2-14-16,-2 1-11 0,-2 6-11 0,0 1-6 0,-2 2-8 0,-2 2-6 15,0 6-3-15,-1-1-5 0,1 6-3 0,-1 2-4 0,2 2-6 0,0 3-12 16,0 4-17-16,1 0-24 0,1 3-28 0,3 0-31 0,-1 1-34 0,3-2-40 15,3 2-46-15,-1-6-51 0,5 0-52 0,4-1-28 0,1-6-13 0,2-1-4 16,2-5-2-16,5-4 13 0,3-3 14 0,-3-6 26 0,1-7 27 0,2-1 32 16,2-4 33-16,-1-8 43 0,3 0 45 0</inkml:trace>
  <inkml:trace contextRef="#ctx0" brushRef="#br0" timeOffset="191950.93">16361 11763 80 0,'-2'-6'114'0,"-1"0"6"16,-2 0 4-16,0 3 3 0,-1-4 5 0,-2 3 3 0,0 1 6 0,4 1 7 15,-4-2 7-15,0 0 4 0,2 1 7 0,-1 1-26 0,2 0-42 0,2 2-18 16,-2-2-8-16,4 2 0 0,1 0 2 0,-5 0 1 0,5 0 0 0,0 0-2 0,0 0-4 16,0 0-6-16,0 0-7 0,0 0-6 0,0 0-5 0,0 0-5 15,5 2-6-15,-1-2-4 0,1 0-5 0,0 0-3 0,3 0-4 0,5 2-3 0,-4-2-2 16,6 2 1-16,0 0 2 0,6-1 4 0,-4 3 5 0,5 0 5 0,3 0 2 16,1 1 1-16,1 2 3 0,1-3 3 0,3 3 2 0,0 2 3 0,1-1 4 15,1 0 0-15,5 2 0 0,-4 0 2 0,4 1 0 0,1 0 1 0,1 1 1 0,3 0-2 16,0 1-1-16,4 0 0 0,-1 1-1 0,3-1-1 0,3 2 1 0,-2-2-6 15,2 2-4-15,0-1-1 0,-2-1-2 0,1-1-1 0,-1 5-4 0,1-4 1 16,0-1 2-16,-4 2 11 0,1-1 17 0,-2-1 13 0,-1-1 15 0,0 0 9 16,-1-2 8-16,-1 0 7 0,-4-1 7 0,4-2 5 0,-7 2 5 0,1-2 2 15,-1-1 0-15,0 1 0 0,-3-3-4 0,0-1-15 0,1-1-17 0,-3 0-17 16,-1-1-11-16,0 0-10 0,0-1-9 0,-1-2-7 0,-1 1-8 0,-4-3-5 0,2 1-6 0,-4 0-2 0,0-3-4 0,-3 0-3 16,0 1-2-16,-3-1-1 0,-1 1 1 15,-3 1-3-15,-2-1-3 0,0 2-5 0,-4-1-6 0,-1 2-8 0,0 0-9 16,-1 2-17-16,-4 1-23 0,0 0-40 0,-6 1-48 0,2 2-58 0,-5 1-64 15,0 1-60-15,-5 4-62 0,-4 0-29 0,-1 5-19 0,-6 2-5 0,-3 5-2 0,-4 0 9 16,-4 2 6-16,-2 2 18 0,-5 2 20 0,-1-2 39 0,-2 0 50 0,-3 1 57 16,-2-3 63-16</inkml:trace>
  <inkml:trace contextRef="#ctx0" brushRef="#br0" timeOffset="192545.61">16147 13815 73 0,'-3'2'82'0,"3"-2"9"0,-3 0 5 0,0 0 6 16,0-2 7-16,-1 0 5 0,1 1 5 0,2 1 4 0,-3-2 5 0,2 0 5 16,0 2-11-16,0-1-19 0,2 1-9 0,-3-2-3 0,0 0-5 0,1 1 1 0,2 1 1 15,0 0 3-15,-3-2 1 0,3 2 6 0,0-2-1 0,0 2 0 0,0 0-3 16,-1-1-7-16,1 1-5 0,0 0-9 0,0 0-4 0,0 0-10 0,0 0-5 15,1 0-8-15,4 1-5 0,-2-1-9 0,6 0-8 0,-1 0-8 0,0-1-4 16,5 1-2-16,1-4 1 0,1 3 3 0,3-2 1 0,1 3 2 0,1-5 3 16,3 0 6-16,1-3 5 0,3 0 4 0,-2-2 6 0,5-1 4 0,2-3 7 15,1 0 10-15,1-4 10 0,3-1 13 0,1-1 14 0,2-2 15 0,2-1 12 16,3-2 10-16,0-1 4 0,5 2 0 0,0-5 3 0,2 2 0 0,2-2-3 0,3 0-3 16,0-1-6-16,3-2-5 0,1 3-15 0,0-2-15 0,2-1-15 0,0 3-14 15,0 0-13-15,-1-2-7 0,1 2-10 0,1 1-5 0,-3 0-6 0,-1 0-4 0,-3 1-3 16,2 3-2-16,-6-2-2 0,-2 3-2 0,-2-1 2 0,-5 3 1 0,0-1 1 15,-6 3-3-15,-3 1-1 0,-3 0 1 0,-4 3 3 0,-2 0 1 0,-3 1 4 16,-4 3 2-16,-1-1 1 0,-4 3 2 0,0 4 1 0,-3-2 4 0,-3 1 0 16,0 1 1-16,-3 1 1 0,0 2 3 0,-4-1 2 0,1 1 0 0,-2 2-1 15,0 0-2-15,0 0-1 0,-2-2-2 0,1 2-3 0,-3 0-4 0,-1 0-7 16,1 0-10-16,-5 0-12 0,0 2-11 0,0 0-21 0,-3-1-25 0,-1 4-37 16,-5 1-44-16,2 2-49 0,-2 0-50 0,-6 2-56 0,3 2-55 0,-4 1-48 0,0 4-42 15,-2 3-15-15,-2 0-3 0,1 4 5 0,-2-1 6 0,0 1 19 0,-2 3 21 16,2 0 35-16,0-1 39 0,0 1 48 0,1-2 48 0,-1 2 55 0,3-3 57 15</inkml:trace>
  <inkml:trace contextRef="#ctx0" brushRef="#br0" timeOffset="193141.17">16712 15803 7 0,'-14'6'70'0,"1"-1"5"0,-1-1 7 16,3 0 5-16,-2-1 7 0,0 1 5 0,2-4 6 0,-1 3 5 0,2-3 5 16,0 0 2-16,1 0-6 0,1-3-11 0,2 3-10 0,1-4-8 0,0 3-5 15,4-3 1-15,-4 2-2 0,2-1-1 0,2-1 0 0,1 3-1 0,-2 0-4 0,2 1 1 16,0-3-2-16,0-1 0 0,0 0-2 0,0 1-2 0,2-1-4 0,-2 1-4 16,1-2-4-16,-1 2-5 0,3-4-4 0,2 2-4 0,-4-1 0 0,2 0-5 15,2 0-3-15,-2-2-3 0,4 1-1 0,-2-2-2 0,2 0-1 0,1-1 0 16,2 0-1-16,-2-2-1 0,4 1-1 0,1-3 0 0,1 1 4 0,-1-4 1 0,3 1 4 15,0-2 3-15,2-3 4 0,0 0 7 0,2-1 5 0,2-3 4 0,-1-1 6 16,3 0 2-16,0-5 7 0,2 0 5 0,1-2 10 0,2-1 7 0,1-6 12 16,1 1 11-16,2-4 9 0,1-3 10 0,1-1 2 0,1-6 2 0,2 0-2 15,1-2-1-15,3-2-2 0,-1-4 1 0,1 0-4 0,1-5-2 0,4 1-8 16,-2-4-10-16,2 1-12 0,-1-2-14 0,1-1-13 0,3-3-12 0,-3 3-8 0,1-3-5 16,-1 6-5-16,-1-2-3 0,1 2-2 0,-2 3 1 0,-2 3-1 0,-1 5-1 15,-3 3-1-15,1 2-2 0,-6 5 0 0,-2 3 1 0,-2 4 0 0,-1 5-2 16,-7 3-2-16,3-1 0 0,-3 7 0 0,-3 2-1 0,-3 4-6 0,1-1-2 0,-2 2-6 15,-1 1-3-15,-1 3-3 0,-2 0-1 0,1 1-3 0,-2 0 0 16,-1 1-1-16,2 2-1 0,-3-2-2 0,0 2 0 0,0 0-5 0,1 2-5 0,-2 0-7 16,-1 3-9-16,-1 1-17 0,3-3-18 0,-4 4-28 0,0-1-33 0,-1 3-32 15,-2-1-32-15,-1 3-37 0,0 0-39 0,0 0-40 0,0-2-42 0,0 2-39 16,-4 0-35-16,-3-1-13 0,-2 1 1 0,1-3 12 0,-2 0 17 0,-2 2 28 0,-2-4 35 16,-2 0 33-16,2-1 30 0,-4-3 38 0,2 0 39 0,-2-2 40 15,1-1 44-15</inkml:trace>
  <inkml:trace contextRef="#ctx0" brushRef="#br0" timeOffset="193626.1">18479 12172 56 0,'2'0'108'0,"1"-2"11"0,-3 2 6 0,0 0 2 0,0 0 3 15,0 0 1-15,0 0 2 0,2 2-1 0,0-1-1 0,-1 1 1 0,-1 1 1 16,2 1-30-16,-1 0-38 0,2 1-24 0,-1 1-14 0,-2 3-10 0,1 2-2 0,-1 1 1 16,0 2 2-16,0 1 7 0,0 6 8 0,0 0 8 0,0 2 10 0,-1 4 8 15,1 3 6-15,0 2 8 0,-2 1 7 0,2 3 2 0,2 3 4 0,-2 2 1 0,1 3-3 0,2 1 1 0,1 0-4 0,0 2-5 0,1-1-6 16,2-1-8-1,0 0-6-15,1-3-6 0,0-1-4 0,0-4-1 0,3-4-3 0,0-2 2 16,-1-5 6-16,4-4 8 0,-1-2 11 0,2-3 9 0,0-2 12 0,4-6 8 16,-5 2 12-16,6-5 9 0,1-2 8 0,-2-1 3 0,3-3 7 0,0-2 1 15,-1-1-1-15,3-3-2 0,-1-3-7 0,-1-2-10 0,1-2-11 0,0-5-8 16,-1-1-13-16,0 0-9 0,-1-4-11 0,0-2-8 0,-3-2-8 0,2-1-6 0,-3-4-6 16,1 0-4-16,-5-2-2 0,4-2 1 0,-5-1-1 0,-1-1 0 0,-3-2 1 15,1 1-4-15,-1-3-4 0,-4-1-2 0,-3 1-3 0,-1-2-2 0,-1 1-1 16,-6 0-3-16,1 1 0 0,-7 1-4 0,0-1-3 0,-4 1-5 0,1 5-3 0,-3 1-1 15,-3 2-1-15,0 2 4 0,-3 7 3 0,0-1-1 0,-4 4-5 0,-1 5-2 16,2 3-1-16,-2 3 0 0,0 3-1 0,0 2-1 0,-2 3-3 0,0 4-8 16,2 3-12-16,2 0-25 0,-1 7-33 0,3-1-43 0,1 2-52 0,0 5-54 15,3 0-60-15,5 2-50 0,-4 3-44 0,6 2-17 0,0 0-12 0,1 1 0 16,1 3 1-16,2-3 7 0,0 1 12 0,2-2 25 0,-1-1 33 0,-1-3 40 16,3-3 47-16,0-2 60 0,0-3 66 0</inkml:trace>
  <inkml:trace contextRef="#ctx0" brushRef="#br0" timeOffset="197171.41">17253 10740 35 0,'-4'5'94'0,"0"-3"8"16,0 1 8-16,-1-1 5 0,1-1 6 0,-1 1 3 0,1-2 2 0,-1 0 2 0,2 0 2 15,-2 0 0-15,1 0 3 0,1 0-25 0,3 0-37 0,-1 0-19 0,1 0-14 16,0 0-6-16,0 0-6 0,0 0-2 0,0 0-3 0,0 0 3 0,0 0 8 15,4 0 6-15,1 0 6 0,0 0 4 0,2 0 7 0,-1 0 3 0,3 0 8 0,1-2 6 16,-1 2 3-16,5-1 5 0,-2 1-1 0,2-2 2 0,0 0-2 0,2 1-6 16,-2-1-9-16,2-3-7 0,-2 2-7 0,3-1-6 0,-2 0-5 0,0-1-6 15,-2 0-6-15,2 0-8 0,-1-1-4 0,-3 1-3 0,1-1-5 0,-1 2 0 16,-3-2-4-16,3 1-1 0,-3-2-1 0,0 2-8 0,5-7-41 16,-9 8-3-16,1-4-17 0,-2 4-15 0,-1-3-16 0,1 0-15 0,-3 1-14 15,0-1-15-15,0-1-10 0,0-1-11 0,-1 2-12 0,-1 0-7 0,-1-2-1 0,-2 1 3 16,2-1 12-16,0-1 18 0,-5 2 17 0,2-2 21 0,-1 0 20 15,1 0 22-15,-2 0 22 0,0 0 21 0,0 2 21 0,0-2 20 0,1 1 17 0,0 1 14 16,-1 0 16-16,3 1 11 0,1 0 12 0,-4 2 8 0,5 2 5 0,0-1 4 16,-1 1 0-16,1 2 1 0,2 0-6 0,1 1-5 0,0 0-10 0,0 0-9 15,0 0-3-15,0 0-6 0,0 0-5 0,0 1-7 0,0 3-2 0,0 0-3 0,1-1 1 16,-1 5 3-16,3 1 5 0,1 2 8 0,-3 3 5 0,2 3 7 0,1 1 5 16,0 4 6-16,-1 3 6 0,0 2 4 0,1 1 2 0,-1 3 3 0,0-1 0 15,-1 4-3-15,-1-1-6 0,1 0-6 0,-1 2-9 0,-1 0-9 0,0 1-4 16,0-2-5-16,0 1 0 0,-1-2-1 0,-1-2 1 0,1-2 1 0,-1 2 2 15,0-5 3-15,-1 0 3 0,2-3 2 0,1-2 4 0,-4-2 0 0,3-1 1 16,-1-3 2-16,2-1-5 0,-1-2-5 0,1-2-4 0,-2-1-9 0,2-3-4 16,-2-1-5-16,2 1-5 0,0-4-6 0,0-2-7 0,0 0-7 0,0 3-5 0,0-3-6 15,0 0-10-15,0 0-11 0,0 0-16 0,-4-2-17 0,1 1-23 0,0-3-21 16,-1-1-19-16,0 0-17 0,0-1-16 0,-2-2-15 0,-2-2-10 0,4 1-6 16,-4-1-6-16,1-3-5 0,1-1 5 0,-3 1 8 0,2-1 13 0,-1 1 18 0,2 0 21 15,-2 0 22-15,0-1 19 0,3 4 15 0,-1-1 18 0,-2 2 18 0,3 2 15 16,2 0 14-16,-2 1 10 0,1 1 9 0,0 1 7 0,0 3 1 0,-1 0 4 15,0 1 1-15,2 1 2 0,-2 0 1 0,1 3 2 0,-3-1 1 0,2 3-1 16,-2-1-4-16,0 3-5 0,1 0-4 0,-1 2-5 0,-2 1-4 0,3 2-2 16,-2-2-2-16,1 2-1 0,-2 1-1 0,3-1-1 0,-1 1-2 0,1-1-2 15,1 0 0-15,-1-3-2 0,3 0-2 0,0 1-2 0,0-3-3 0,1-2-10 0,0 0-9 16,2-2-12-16,0 0-9 0,2-1-11 0,-2-3-9 0,3 0-8 0,1-2-6 16,0-2-6-16,1 2-4 0,1-6-4 0,0 4-3 0,3-7-2 0,-3 2-1 15,1-3 6-15,3-1 8 0,-2-2 11 0,1 0 8 0,-1 0 11 0,0-2 8 0,0-2 9 16,2 3 7-16,-2-1 7 0,-2 2 8 0,0 1 4 0,4-1 6 0,-6-1 5 15,1 5 7-15,0 1 4 0,0 0 5 0,-2-1 4 0,0 5 4 0,2 0 4 16,-4 2 5-16,2 0 3 0,-1 4 3 0,-2 0 3 0,0 0 0 0,0 0 2 16,2 0 2-16,1 2 2 0,-2 1 2 0,1 3 0 0,1-2 2 0,-1 5-3 15,0-2 1-15,1 3-4 0,-2 0-4 0,4-1-3 0,-1 2-5 0,0 1-2 16,-1-1-2-16,0 1-4 0,4-2-6 0,-4 0-5 0,3-1-6 0,-2 2-13 0,1-4-14 16,0-1-17-16,0 1-15 0,1-2-13 0,0-2-14 0,-1-1-14 0,2-2-12 15,-1 0-16-15,-1 0-19 0,2-4-12 0,-2 0-10 0,2-1-5 0,-3-3 1 16,3 1 6-16,0-4 13 0,-2 1 11 0,2-3 13 0,-3 1 15 0,3-3 11 0,-2 0 13 15</inkml:trace>
  <inkml:trace contextRef="#ctx0" brushRef="#br0" timeOffset="197341.39">17548 10866 15 0,'0'-6'89'0,"-2"1"10"0,2 0 10 15,0 1 6-15,0 4 4 0,0 0 1 0,0 0 2 0,0 0 1 0,0 0 2 0,-1 3 2 16,1 2 5-16,0 0-17 0,0 1-23 0,1 1-13 0,-1 3-9 0,0 0-2 16,2 1-4-16,-2 2 1 0,0 3 0 0,0-1 5 0,0 1 4 0,0 1 1 15,0-1 5-15,-2 0 1 0,1 0-2 0,-1 3-3 0,1-4-7 0,-1 1-6 16,-1-2-9-16,3-1-5 0,-3 1-8 0,2-3-6 0,1-1-4 0,-2 0-9 0,0-2-8 15,2 1-15-15,0-3-16 0,0-1-22 0,0 0-21 0,0-2-21 16,0 1-19-16,0-4-26 0,0 0-26 0,0 0-24 0,0 0-21 0,2-8-9 0,0-1-5 16,-1-1 1-16,-1-1 2 0,2-1 8 0,-1-3 13 0,-1-2 17 0,0-1 19 15,0-1 20-15,0-1 20 0,-1-3 24 0</inkml:trace>
  <inkml:trace contextRef="#ctx0" brushRef="#br0" timeOffset="197797.61">17567 10468 61 0,'6'-6'107'0,"-1"0"8"0,0 2 5 0,-2-1 2 15,-1 3 1-15,1 1-1 0,-1 1 2 0,-2 0-1 0,3-3 2 0,0 3 1 16,0-1 3-16,0 0-24 0,0-2-38 0,2 3-17 0,-2-3-7 0,0 2 0 0,2-3 2 16,0 1 4-16,1-1 2 0,0 1 3 0,-1 1 5 0,2-2 2 0,-1-1 2 15,2 1-2-15,0-1 0 0,-2 2-2 0,2-2-1 0,0 0-5 0,1 0-4 16,-1 0-6-16,0 0-5 0,1 0-2 0,-1 1-2 0,1-1-2 0,0 1-3 0,-1 0 2 16,-2-1 1-16,2 2 2 0,0 0-2 0,-2-1 0 15,-3 3-3-15,2-1-1 0,0 0 0 0,-3 2 0 0,1-1 0 0,-3 1-1 0,0 0-3 0,0 0 1 16,0 0 2-16,0 0-2 0,0 0-3 0,0 0-2 0,0 0 1 0,0 0 0 15,0 0 2-15,0 0 0 0,0 0-1 0,0 0-1 0,0 0-3 0,0 0 1 16,0 3-2-16,0 0 1 0,0-3-3 0,0 4 0 0,0 1 0 0,0-2 0 16,0 2-1-16,0 0 0 0,0 1 2 0,0 3 1 0,0 0 4 0,0-2 5 15,-2 3 2-15,2 2 2 0,0 1 2 0,0-1 2 0,-1 4 5 0,1 0 0 0,-2 2 2 16,0 3 2-16,2-2 2 0,-3 5 0 0,2 0 3 0,-3 3 0 0,3 1-1 16,-1 1-2-16,0 3-2 0,1 1-2 0,-1 0-1 0,2 4-3 0,-1 0-3 15,1 0-3-15,0 0-1 0,1 1 0 0,-1 3-1 0,0-3-3 0,2 0-2 0,-1 0-1 16,1-2-1-16,0-3 5 0,-1 1 5 0,1-4 10 0,0 0 9 15,1-2 7-15,0-3 4 0,-1-2 4 0,-1 1 3 0,1-5 3 0,-1 1 2 0,1-2 0 16,-2 0 0-16,4-3-1 0,-4-2 1 0,0 1-4 0,0-3-4 0,0-1-9 16,0-2-10-16,0 0-5 0,0-1-5 0,0-1-4 0,0-2-3 0,0-1-2 15,0-3-2-15,0 4-1 0,0-4-1 0,0 0-2 0,0 0-2 0,0 0-1 16,0 0-3-16,0 0-2 0,0 0-1 0,0 0-1 0,0 0-3 0,-4-4-14 16,2 3-17-16,1-2-30 0,-1-3-31 0,-1 1-34 0,-2 0-35 0,0-1-40 0,0-2-41 15,-4-2-42-15,3-2-38 0,-4-2-42 0,2 1-44 0,-4-3-19 0,1-1-9 16,-2-2 9-16,0-1 16 0,1 1 24 0,-4-5 31 0,3 3 34 0,-1-3 31 15,1 2 42-15,-2-1 41 0,2 0 39 0,-3 1 40 0</inkml:trace>
  <inkml:trace contextRef="#ctx0" brushRef="#br0" timeOffset="198432.23">17602 10990 29 0,'4'1'96'0,"0"2"8"0,1-2 6 0,-4 0 4 15,2 2 1-15,2-3 0 0,-2 1 2 0,-1-1-1 0,2 0 4 0,-1 0 0 16,2-1 1-16,-1-2-19 0,0 3-31 0,1-2-19 0,2-1-11 0,-1 1-5 15,0 0-3-15,0-1-2 0,-1-1 1 0,2 2 0 0,-1 0 0 0,-2-2-1 0,1 2 0 16,0 0-3-16,0 1-2 0,-2-1-4 0,0 0-2 0,2 1-4 0,-2-2-3 16,0 2-4-16,-1 1-3 0,-1-1-2 0,-1 1-2 0,0 0-3 0,0 0-1 15,0 0-2-15,0 0-1 0,0 0-4 0,0 0-5 0,0 0-4 0,-3 1-7 0,1 3-5 16,-2-1-7-16,-1 2-5 0,2 1-4 0,0-1-2 0,-2 3 1 0,0-1-1 0,0 0 0 0,1 2 1 0,-2-1 2 0,-1 0 3 16,2 0 5-16,1 1 4 15,-3 0 9-15,2-3 5 0,-1 3 5 0,3-4 7 0,-2 1 4 0,2 1 5 16,0-2 2-16,-2 0 2 0,3-2 2 0,1 2 1 0,-1-4 0 0,1 4 1 15,1-3 1-15,0-2 3 0,0 0 1 0,1 2 1 0,-1 2 3 0,3-4 3 16,-1 1 1-16,1-1 6 0,2 0 3 0,-2 0 4 0,4-1 3 0,0 1 2 0,-2-3 1 16,3 2 1-16,0-3 0 0,0 4-2 0,1-5-1 0,-1 2-3 0,1 0-3 15,0 1-3-15,-3-2-2 0,0 2-7 0,3 0-8 0,-5 0-5 0,4 1-2 16,-3-3-6-16,-1 4-3 0,1-1-4 0,-1-1-3 0,-3 2-3 0,-1 0-1 0,0 0-2 16,2 2-2-16,-2-2-2 0,0 5-2 0,-2-2-1 0,1 0-2 0,-1 2-2 15,-3 0-3-15,2 3 1 0,-2-3 0 0,0 3 0 0,-2-1 0 0,2 2 1 16,-2 1 2-16,1-2 1 0,0 1 3 0,0-1 0 0,1 0 4 0,-2 0 2 15,4 1 2-15,-2-3 2 0,2 1 4 0,0-2 3 0,-1 0 1 0,2-1 2 16,0 1 0-16,1-2 1 0,-1 0 1 0,2-1-2 0,0-2 0 0,0 1 0 16,0-1 1-16,0 0-1 0,0 5 1 0,2-5-1 0,-2 0 0 0,3 2 0 0,-1-2 1 15,2 0 1-15,-1 0 2 0,0-2 0 0,2 2 3 0,-2 0-2 0,4-3 0 16,-2 1 1-16,1 2-1 0,0 0-1 0,-1 0-2 0,1 0-8 0,-1 0-9 16,-2 2-9-16,3 1-11 0,-3-1-8 0,1 1-11 0,-3 3-8 0,1-3-12 15,-1 2-10-15,-1 1-9 0,0 2-11 0,-1 0-6 0,-1 0-2 0,-1 0 0 0,0 2 6 16,0 1 7-16,-3-2 11 0,1 2 9 0,0 0 18 0,-1-2 19 0,-1 3 22 15,1 1 22-15,2-2 20 0,-3-1 19 0,2 0 16 0,0 0 15 0,1 1 8 16,-4-4 7-16,3 4 4 0,0-3 5 0,2 0 3 0,-2-1 4 0,2-2-7 16,2 0-10-16,-3 0-9 0,4 0-9 0,-2-2-10 0,0 0-6 0,2-3-8 15,0 2-3-15,0-2-3 0,2 1-4 0,-2-1-3 0,4 2 0 0,-2 1 3 16,1-3 0-16,0 0 4 0,0-3 4 0,2 1 3 0,-2 2-1 0,2-3 3 16,3 0 0-16,-2 0-2 0,0-2-1 0,1-2-2 0,4 0 1 0,-5-2-4 0,2-1-3 15,2-2-5-15,0 1-9 0,0-3-13 0,1 1-14 0,0-2-14 0,0-1-15 16,-1 1-13-16,1-1-16 0,-2-1-15 0,1 0-19 0,-1 1-21 0,-1-1-23 0,0-2-11 15,0 3-4-15,1-2 0 0,-2-1 2 0,-1 1 7 0,-1-2 7 0,3 0 9 16,-4 0 10-16,1 0 13 0,0-3 13 0,0 1 18 0</inkml:trace>
  <inkml:trace contextRef="#ctx0" brushRef="#br0" timeOffset="199026.19">18059 10522 15 0,'6'1'97'0,"-3"-1"12"0,0 2 7 0,1 0 1 16,-3 0 1-16,1-2 1 0,-1 1 0 0,3 0 1 0,-1-1-1 0,0 0-1 15,0 2-7-15,3 0-8 0,1-2-28 0,-3 2-35 0,5-1-17 16,0-1-11-16,-1 2-4 0,1-2-2 0,-1 0 1 0,3-2 0 0,-1 1 1 0,-1-1-1 16,2 0 0-16,0-1 0 0,-1 0 0 0,1-1-1 0,-2-3 1 0,-1 5-3 0,3-4-1 15,-3 2-3-15,0-2-3 0,-3 4-7 0,3-4-6 0,-4 3-6 0,1 1-5 16,-2-1-1-16,-1 1-7 0,-2 2-6 0,0 0-5 0,0 0-6 0,-3 2-7 16,0-1-5-16,-2 1-4 0,-3 3-2 0,2 1 2 0,-1-2 2 0,-1 4 6 15,-2 0 4-15,0 3 8 0,0 0 5 0,-2-1 11 0,2 2 9 0,-1-1 14 16,-3 3 10-16,3-3 14 0,0 3 12 0,-2-2 14 0,2-1 11 0,0-1 10 15,3 2 9-15,-1-1 7 0,1-2 5 0,0-1 2 0,0 0 1 0,3-1-1 16,2 1-2-16,-2-4-5 0,4 0-4 0,-1 1-7 0,-1-4-6 0,3-1-7 16,0 4-6-16,0-4-6 0,5 1-2 0,-1 0-2 0,0-1-1 0,0 0 3 0,1 0 4 15,2 0 4-15,0 0 4 0,1-1 3 0,0 0 3 0,0-2 3 0,1 2 1 16,-1-2 2-16,2 0-1 0,-1 0 0 0,-1 0-5 0,-1 1-4 0,-1-2-6 0,3 2-6 16,-4-1-9-16,2 1-7 0,-4 0-7 0,2 0-4 0,-4 2-4 0,2-2-1 15,-3 2-2-15,0 0-1 0,0 0-3 0,0 0 1 0,0 4 0 0,-1 0 1 16,-1 1 1-16,1-1 1 0,-3 1 2 0,0 4 0 0,0 0 1 0,-2 1 3 15,-2 1 1-15,2 5 4 0,-2-4 4 0,-2 3 1 0,1 0 2 0,1 0 2 16,-2 3 1-16,0-3 2 0,0 3 0 0,0 0 2 0,0-2-1 0,0 0 1 16,0-1 1-16,-2 3-1 0,2-3 0 0,1 0-1 0,-2-2-5 0,1 2-2 15,2-2-4-15,-1 1 0 0,1-2-3 0,0-3-2 0,3 2-4 0,-1-2-1 0,0 0-1 16,1-1-2-16,4-2-2 0,-3-1-13 0,3 0-17 0,-1-1-17 0,2 0-17 16,0-4-20-16,3 0-15 0,1 1-12 0,-1-1-12 0,3-1-7 0,0-1-7 0,2-1-4 15,0-3-6-15,4-1-3 0,1 1-1 0,1-4 6 0,-1 0 15 0,2-1 15 16,0-2 19-16,0 0 15 0,0-2 16 0,1 2 12 0,1-1 12 0,-2 2 7 15,1-1 6-15,-4-1 8 0,6 0 4 0,-6 2 6 0,2 1 5 0,-1 2 7 16,1-4 6-16,-3 3 10 0,2 2 6 0,1 0 6 0,-2-1 8 0,0 2 4 16,-1 1 5-16,0 0 5 0,2 0 4 0,-2 1 5 0,0 2 3 0,-2-2-1 15,-1 3-1-15,2-2-5 0,-3 3-3 0,0 0-8 0,-1 1-5 0,-1 0-9 16,2 0-5-16,-1 1-8 0,-3 0-6 0,0 2-13 0,0 0-18 0,-1-1-18 16,-1 3-19-16,-1-4-22 0,0 4-21 0,-1 1-20 0,-1-1-25 0,-1 1-20 0,-2 2-20 0,0-1-9 0,-1 3-5 15,-2-2 2-15,-1 2 0 0,-2 3 8 0,0-4 11 0,-2 0 15 16,1 0 16-16,-3 0 19 0,1-3 21 0</inkml:trace>
  <inkml:trace contextRef="#ctx0" brushRef="#br0" timeOffset="199234.67">18152 11065 35 0,'0'4'97'0,"5"1"8"15,-4-2 3-15,-1 0 4 0,3 0 3 0,1 1 4 0,1-1 7 0,-1 1 10 16,1 0 10-16,0 0 11 0,4 0 9 0,-1 3-14 0,3 0-25 0,0 2-9 16,2-2-3-16,1 2 4 0,-3 1 8 0,4-2 7 0,0 2 8 0,-2 0 4 15,1 1-1-15,1-1-4 0,-2-1-7 0,0 3-7 0,1-2-6 0,-1 1-10 16,-2 0-12-16,2-2-10 0,-2 2-13 0,-1-1-11 0,0 0-12 0,0-1-10 15,-2 0-12-15,1 0-8 0,-1-3-7 0,0 3-9 0,-1-4-10 0,-1 1-14 0,0-1-20 16,-3-2-25-16,2-1-27 0,-2 0-26 0,-1 0-28 0,-2-2-28 0,0 0-28 16,0 0-30-16,0 0-34 0,0 0-13 0,-3-6-6 0,-1 0 1 0,1-2 3 15,0 1 13-15,-2-4 16 0,2 2 24 0,-3-2 26 0,1-2 28 0,0 0 24 0,2-1 30 16</inkml:trace>
  <inkml:trace contextRef="#ctx0" brushRef="#br0" timeOffset="199372.67">18467 11092 119 0,'1'-2'152'0,"1"0"18"16,-1 1 14-16,-1 1 10 0,0 0 9 0,0 0 7 0,0 0 5 0,-3 3 9 15,2-1 6-15,-1 3 11 0,-4-2 12 0,3 3-23 0,-2 3-38 0,-1 2-14 16,-1 2-3-16,-4 0 7 0,2 3 11 0,-3 2 4 0,-1 1 3 0,-2 3-3 0,0 1 1 16,-3 1-9-16,-1 0-5 0,0 2-9 0,2-2-9 0,-2 1-17 0,1 2-19 15,1-4-47-15,1 2-60 0,-1-1-79 0,2-3-86 0,-2 2-93 0,4-4-95 16,-1-1-46-16,1 1-21 0,0-3-9 0,1 0-6 0,-2-4-3 0,1-1-2 16,2-1 1-16,0-4 3 0,0-1 26 0,0-2 36 0,0 1 55 0,2-4 62 0</inkml:trace>
  <inkml:trace contextRef="#ctx0" brushRef="#br0" timeOffset="203205.3">17121 12100 49 0,'0'0'96'0,"0"0"4"0,0 0 1 0,0 0 5 0,-3-3 4 0,0 0 1 0,0 3 2 15,-2 0 1-15,2 0 1 0,1-3-1 0,1 3 1 0,1 0-28 0,-2-1-39 16,2 1-19-16,0 0-7 0,0 0-5 0,0 0 0 0,0 0-3 0,0 0-3 16,0 0 1-16,0 0 0 0,2-1 2 0,-2 1 3 0,0 0 1 0,0 0 3 0,0 0 1 15,0 0 0-15,1 0 1 0,-1 0-1 0,0 0 3 0,5 0-1 0,0 1 4 16,-2 0 0-16,2-1 2 0,-2 3 0 0,2 0 1 0,1 0 0 0,3 2 4 16,-2 0 2-16,1 2 2 0,0-1 4 0,1 2-1 0,0 3 2 0,0-2 2 15,0 4-2-15,0-4-1 0,-1 4-1 0,0-2-3 0,1 2-1 0,-2-1-2 0,-1-2-4 16,1 1-3-16,0-1-4 0,-2-2-1 0,0-1-3 0,0 2-1 0,-2-5 1 15,0 1 3-15,2-1 3 0,-3 0 3 0,2-1 0 0,-2-1 2 16,-1-1 1-16,2-1 5 0,-3 0 3 0,4 0 5 0,-3-1 7 0,2-1 6 0,2-1 6 16,0-1 4-16,1-1 2 0,0-3 0 0,2-1 0 0,2-2 2 0,2-3 4 0,0-3 2 0,3-3 2 15,0-3-1-15,3 0-2 0,0-6-5 0,4 1-7 0,0-4-4 16,2 1-4-16,2-2-5 0,-1-1-3 0,2 1-3 0,-4 0-1 0,4 2-4 16,-3-1-2-16,0 5-6 0,-1 0-4 0,-2 2-2 0,-2 4 0 0,-2-1 1 15,-1 3 2-15,-2 4 1 0,-3 1 0 0,-1 2 2 0,-1 1 4 0,-2 3 0 16,-1 2 0-16,-3 1 0 0,0 0-3 0,1 1 0 0,-2 1-2 0,0 1-10 15,-2 2-16-15,0 0-31 0,0 0-38 0,0 0-63 0,0 0-72 0,0 0-62 16,0 0-60-16,-4-4-28 0,0 0-13 0,1-2-7 0,-2-2-3 0,1 0-2 0,-5-4 0 16,0-1 9-16,0-1 14 0,-1-5 27 0,-4-1 37 0,4-2 57 0,-1-1 71 15</inkml:trace>
  <inkml:trace contextRef="#ctx0" brushRef="#br0" timeOffset="209157.67">17453 13151 32 0,'-5'0'38'0,"-1"-4"2"15,2 0-1-15,0 3 1 0,0-3-1 0,0 0 0 0,1 2 0 0,0 0-1 16,1-1-11-16,-2 1-14 0,2 0-11 0,1 2-11 0,-1-1-6 0,2 1-3 16,-1-4-3-16,1 4-6 0,0-1 0 0,0 1 0 0,0 0-2 0,-2-3 0 0,2 3 1 15,-2 0 1-15,2 0 3 0,0 0 2 0,-1-3 4 0,1 3 4 0,0 0 2 16,0 0 1-16,0 0 2 0,0 0 1 0,-3-1 3 0,3 1 2 0,-2 0 2 15,2 0 3-15,0 0 1 0,-2-1 4 0,2 1 0 0,0 0 5 0,0 0 3 16,0 0 5-16,0 0 6 0,0 0 7 0,0 0 6 0,0 0 5 0,0 0 3 16,0 0-1-16,0 0 1 0,0 0 1 0,0 0-2 0,-3 1 1 0,3-1 0 15,0 1-2-15,0-1-2 0,-2 3-3 0,2-3-6 0,-1 0-6 0,1 0-3 0,-2 4-5 16,2-4-3-16,0 0-1 0,0 2-4 0,0 1-1 0,0-3-3 0,-1 4-5 16,1-4-5-16,0 1-6 0,0 3-8 0,0-4-7 0,1 2-7 0,-1 1-10 15,0-3-9-15,0 0-13 0,0 5-4 0,0-5-4 0,3 5 1 0,-3-1-1 16,0-4 2-16,2 8 1 0,-2-3 4 0,0-5 4 0,0 6 6 0</inkml:trace>
  <inkml:trace contextRef="#ctx0" brushRef="#br0" timeOffset="209308.51">17548 13603 36 0,'3'4'37'0,"-1"0"-3"0,1-3-1 0,0-1 0 0,1 4-5 0,0-4-5 15,1 4-8-15,-1-1-8 0,1 1-13 0,2 0-15 0,-2 1-7 0,1 2-5 16,0 1-4-16,0 1 0 0,-2 1 0 0,0 2 3 0</inkml:trace>
  <inkml:trace contextRef="#ctx0" brushRef="#br0" timeOffset="209513.5">17964 14306 7 0,'8'5'77'0,"-5"1"3"0,-2-3 4 0,1 1 0 0,1-2 1 0,-3 2-1 0,2 0 0 15,0-1 0-15,-1 0-4 0,1 0 1 0,1-1-2 0,0 1-27 0,0 1-34 16,3-3-21-16,-1 1-17 0,0 0-18 0,1-2-20 0,-1 1-10 0,2-1-10 0,-1 0-2 16,0-1-3-16,-1-1 1 0,-2 0 0 0,3-1 2 0,-2 0 2 0,-3-2 4 15,4 2 5-15,-4-2 6 0</inkml:trace>
  <inkml:trace contextRef="#ctx0" brushRef="#br0" timeOffset="212628.05">24388 2063 13 0,'-5'-5'73'0,"-1"0"2"0,0 0 3 16,1-1 0-16,0-1 2 0,0 2 0 0,0-4-1 0,2 3 1 0,-3-1 0 15,3 2 0-15,2-1-1 0,-1 0-22 0,0 3-33 0,1-2-14 16,1 2-4-16,-4 0-3 0,4-1 1 0,0 4-2 0,0-1 0 0,0 1 2 0,0 0 1 15,0 0-2-15,0 0-1 0,0 0-1 0,-3 1 2 0,3 1-1 0,-1 1 0 16,1 1 0-16,0 1-1 0,0-1 2 0,0 5-1 0,0-3 0 0,-2 5-2 0,2-2 0 16,0 2-2-16,0 2 1 0,0-1 2 0,0-1 0 0,0 2-1 0,2 0 0 15,-2 0 1-15,1-1-2 0,2 1 0 0,-3-1 0 0,4-2 0 0,-1-1 0 16,-1 1 0-16,1-1 0 0,3-3 2 0,-5-1 1 0,4 0 0 0,-2-1 1 16,2-1 1-16,-2-1 4 0,1-1 3 0,0-1 5 0,2-1 3 0,-3 1 2 15,2-4 3-15,0-1 2 0,2 3 3 0,-3-3 2 0,6-3 1 0,-6 3-1 16,4-3 0-16,0-1 0 0,-3 2 0 0,3-3-3 0,-2 2 0 0,-1-3-4 15,0 1-2-15,-2-2-2 0,0 3 0 0,0-1 0 0,-3-2-2 0,0 1 1 0,-3 2 4 16,3 0 0-16,-3 0 0 0,1 0 1 0,-2 0 2 0,0 2 2 0,0-1-3 16,-1 2-1-16,0 1 1 0,1-1 0 0,-3 2-4 0,2 1-4 0,1 1-1 0,-1 2-8 15,-2 0-9-15,1 0-11 0,-2 2-16 0,4 1-16 0,-5 0-20 0,0 4-27 16,3 0-31-16,-2 2-13 0,0 1-6 0,-1 2-4 0,1 0 0 0,0 4 1 16,0-6-1-16,-1 4 4 0,0-2 5 0,3-2 13 0,0-2 11 0,-3 0 16 15</inkml:trace>
  <inkml:trace contextRef="#ctx0" brushRef="#br0" timeOffset="-208311.54">17021 13258 6 0,'-3'-1'77'0,"-1"-3"6"0,2 3 6 0,-2-2 4 16,0-1 7-16,0 3 5 0,0-3 5 0,1 1 5 0,1 1 2 0,-2-2 3 15,-1 2 3-15,4-1-17 0,-2 0-27 0,1 0-11 0,0 1-5 0,-1-1-3 16,1 1-1-16,1 0-4 0,-1 2-2 0,-1-4-4 0,3 3-2 0,-2-3-1 16,-1 2-2-16,2-1 1 0,1-1 4 0,-5 1 0 0,4 0 1 0,-1 1 1 0,1-1 1 15,1-1 0-15,0 4-1 0,-2-2 2 0,2 2-2 0,0 0 2 0,0-2-1 16,0 2 0-16,0 0 0 0,0 0-4 0,0 0-2 0,0 0-5 16,-2-3-4-16,2 3-1 0,0 0-7 0,0 0-2 0,0 0-2 0,0 0-1 0,0 0-3 0,0 0 1 15,0 0 1-15,0 0 0 0,0 0 0 0,0 0-1 0,0 0-2 16,0 0-1-16,0 0-1 0,0 0-1 0,0 0 0 0,0 0-2 0,0 0-2 0,0 0-1 15,0 0-1-15,2 3-3 0,0-1-3 0,-2 2 1 0,3 0 2 0,1 2 2 16,-1 1 5-16,2 2 4 0,1 0 5 0,-1 2 4 0,3 5 3 0,1-1 3 16,0 1 3-16,-1 2 0 0,2 2 3 0,0 1 1 0,0-1 0 0,0 0-2 15,0 0-2-15,0 0-3 0,0-3-4 0,0 0-4 0,0 0-5 0,-1-2-5 16,0-1-4-16,-1-1-1 0,1-2-2 0,1 0 1 0,-2-1-1 0,-1 0-1 16,-1-4 0-16,3 1 0 0,-1 2 0 0,-1-3 0 0,-1-1 0 0,2 0 0 0,-2 0-1 15,1 0-1-15,-1 0-1 0,0 0-2 0,2 1-5 0,-2-1-14 0,2 1-18 16,-3 0-29-16,2 1-30 0,0-2-34 0,-2 4-36 0,0-1-42 0,0 2-43 15,-1 3-22-15,0 2-10 0,2 1-4 0,-5 5-1 0,-1 2 1 0,0 2 2 16,-1 2 12-16,-4 1 19 0,0 0 27 0,-3 2 32 0,0-2 34 0,-2 1 34 16</inkml:trace>
  <inkml:trace contextRef="#ctx0" brushRef="#br0" timeOffset="-207887.29">17236 14288 94 0,'0'0'128'0,"2"0"15"0,-2 0 13 0,0 0 7 16,0 0 7-16,0 0 5 0,0 0 1 0,0 0 1 0,0 0-1 0,0 0 1 0,0 0-3 0,0 1-33 16,0-1-48-16,0 0-28 0,0 0-16 0,0 0-13 15,0 0-12-15,0 0-6 0,0 4-4 0,0-4 0 0,0 0 4 0,0 2 7 16,2 1 10-16,-1 1 11 0,3 0 16 0,-3 0 9 0,6 0 10 0,-3 2 5 15,2 3 7-15,2 1 5 0,0-1 4 0,2 4 1 0,-1-1 1 0,1 1 2 16,1 2 2-16,1 1-2 0,-2 0-2 0,6 0-2 0,-5 1-3 0,3 0 1 0,0 1-1 16,1 1 3-16,0 0 1 0,1 1 3 0,2 1-1 0,-2-1 2 0,2 0-1 15,0 2-1-15,-1 1-5 0,2-1-3 0,0 2-1 0,0 0-3 0,1 1-4 16,0 1-6-16,0 1-4 0,-1 0-6 0,0-1-6 0,0 1-2 0,-3 1-1 0,3-1-2 16,-3 0-1-16,-1-2-2 0,3 2-1 0,-5-4-3 0,-1 2-3 0,1-3-3 15,-2-1-2-15,-1-3-4 0,0 1-2 0,-2-2-3 0,0-1 1 0,0-2-3 16,-3-1-2-16,1-1-3 0,-1-2-1 0,-2-1 0 0,1-2-1 0,0 2-1 15,-1-2-2-15,0-2-2 0,-1-1-2 0,-1 0-4 0,1 0-4 0,0-1-7 16,-2 0-5-16,0-3-11 0,0 0-14 0,0 0-22 0,0 0-25 0,1 1-43 16,-1-1-46-16,0 0-57 0,0 0-59 0,0 0-70 0,0 0-74 0,0 0-34 15,0 0-20-15,-1-4-6 0,-4-1 0 0,-3-2 8 0,0-4 9 0,-3 0 22 0,-5-4 25 16,0-1 39-16,-2-4 47 0,-3-2 55 0,-3-3 60 0,0-2 70 0</inkml:trace>
  <inkml:trace contextRef="#ctx0" brushRef="#br0" timeOffset="-203110.76">16416 10854 56 0,'0'0'84'0,"0"0"6"0,0 0 3 15,0-4 1-15,0 4 1 0,0 0-2 0,-2 0 1 0,-1 0 1 0,0 0-1 0,0 4 0 16,0-3-13-16,-2 0-23 0,1 3-15 0,0 0-13 0,1-2-4 0,-2 2-3 15,0 1 0-15,-1 0 0 0,-1 0 1 0,0 2 6 0,1 2 2 0,-2-3 3 16,-2 3 0-16,2-4 3 0,-1 6 0 0,-2 0-1 0,1-1-1 0,1 0-4 0,-2 3-5 16,1 0-2-16,1-2-2 0,-4 2-2 0,5 1-2 0,-3-1-4 0,2 1-4 15,-1-1-2-15,2 0-7 0,0 1-6 0,-1 0-11 0,3 0-11 0,-1 0-14 16,2 0-16-16,1 2-19 0,-4-2-20 0,3 1-18 0,2-1-14 0,-2 0-7 16,2 0-1-16,-2-1-2 0,2 1 0 0,-3-1 5 0,1-3 4 0,2 0 8 15,-2-1 11-15,0-2 14 0,1 1 14 0</inkml:trace>
  <inkml:trace contextRef="#ctx0" brushRef="#br0" timeOffset="-202824.76">16073 11186 29 0,'0'-4'90'0,"0"2"5"0,-2-1 4 16,2-1 1-16,-1 2 0 0,-1-1-1 0,0 2 2 0,2-3 0 0,0 4-1 16,-1-3 99-16,1 3-124 0,0-2-32 0,0 2-17 0,0 0-7 0,0 0-2 15,0 0 2-15,0 0 5 0,-2-3 1 0,2 3 4 0,0 0 4 0,0 0 2 16,0 0 2-16,0 0 0 0,-1 3 3 0,-2-1-3 0,3 1 0 0,0 1-4 15,0 0-3-15,-2 3-4 0,2 1-5 0,0 1-5 0,-3 1-4 0,3 2-4 16,0-1-2-16,-1 2-4 0,1 0-2 0,0-1-1 0,0 1 1 0,1 0-3 16,-1-2 1-16,2 1-1 0,-1-2-1 0,4-2 0 0,-4 0 0 0,4 1 2 15,0-2 3-15,0-2 2 0,0 1 2 0,3-2 4 0,1-1 4 0,0-2 3 16,3 1 3-16,2-2 3 0,-2 0 3 0,2-2 2 0,3 1 0 0,-2-2 0 0,3-1-1 16,1-2-1-16,-1 1 0 0,0-2-2 0,1 1-4 0,-2-1-3 0,2-1-5 15,0 0-7-15,-3 0-9 0,3 1-17 0,-3-4-18 0,-1 3-29 0,2 0-28 16,-4-1-26-16,0 3-21 0,0-1-11 0,-4 0-5 0,1 0-1 0,-4 1-2 0,2 1 2 15,-5-2 1-15,2 4 3 0,-3-4 6 0,-2 7 15 0,-2-6 17 0,0 1 26 16</inkml:trace>
  <inkml:trace contextRef="#ctx0" brushRef="#br0" timeOffset="-194923.97">18579 2343 45 0,'21'16'75'0,"1"-4"0"16,-3 0 1-16,1-2 0 0,1-1 0 0,0-3 0 0,0-1 2 0,3 1 0 15,3-3-1-15,1 1-2 0,4 0-1 0,1 1-32 0,5-1-46 0,4 2-18 16,3-3-4-16,1 4-10 0,5 0-10 0,1-1-12 0,-1 1-10 0,2 0-4 15,2 0-3-15,1-2-1 0,-4 1-1 0,3-1 2 0,1-1 0 0,-1 0 6 0,-3 1 4 16,2-1 7-16</inkml:trace>
  <inkml:trace contextRef="#ctx0" brushRef="#br0" timeOffset="-192529.43">15039 7091 65 0,'-1'6'83'0,"-3"-1"8"0,1-1 3 0,0 0 6 0,0-3 3 16,1 3 2-16,-1-4 1 0,0 2 1 0,1 0 2 0,-2-2-5 0,4 0-8 16,-2 1-18-16,1-1-26 0,1 0-7 0,-4 2-2 0,4 0 0 0,0-2 2 0,-3 1 1 15,1 3 3-15,1-4 6 0,-1 3 8 0,1 0 7 0,-1-1 9 0,0-1 8 16,-1 3 7-16,2-3 8 0,-1 3 5 0,-1-3 3 0,2 1 3 0,-1 0 1 16,2-2 0-16,0 0-1 0,-2 3-3 0,2-3 0 0,0 0-4 0,0 0-5 15,0 0-5-15,0 0-2 0,0 0-5 0,0 0-5 0,0 0-3 0,0 0-2 16,-1 0 0-16,1 0-1 0,0 0 0 0,0 0-4 0,0 0 0 0,0 0-4 0,0 0-6 15,0 0-5-15,0 0-2 0,0 0-5 0,0 0-6 0,0 0-6 0,0 0-5 16,0 0-7-16,0 0-7 0,0 0-7 0,0 0-5 0,0 0-4 0,0 0-4 16,1 2 0-16,1-1-1 0,1 1-1 0,2-1 0 0,-1 4 0 0,0-5 0 15,0 2 0-15,1 1 0 0,3 0-2 0,1-2 0 0,-1 1-1 0,2-1 3 16,-1 1 0-16,2-1 3 0,2-1-1 0,0 3 1 0,-2-3 1 0,3 0-1 0,-3 0 0 16,2 1-5-16,1-1 3 0,-3 1 2 0,2-1 2 0,-4 0-1 15,2 3 0-15,0-2 0 0,0 0 1 0,-2-1-1 0,1 2 0 0,-2 0-2 0,0-2-2 16,0 2 1-16,0 0 2 0,-2-1 2 0,2 0 0 0,-3-1-4 0,3 2 1 15,-2-2 1-15,1 0 0 0,-3 2-1 0,1-2-1 0,0 0-1 0,1-2 2 16,-1 2 0-16,0-2 1 0,-1 2-1 0,0-1-3 0,0-2-3 0,0 1 1 16,0 0 1-16,-1 0 0 0,0 1 0 0,1 0-5 0,-1-2-8 0,-2 3-8 15,-1 0-11-15,4 0-13 0,-4 0-10 0,0 0-12 0,0 0-14 0,0 0-12 0,0 0-14 16,0 0-18-16,0 0-19 0,0 0-16 0,0 0-13 0,-2 4-6 0,2-3-4 16,-2 3 2-16,2 1 1 0,-3 0 6 0,0 2 4 0,1-1 9 0,-2 2 8 15,0 1 14-15,-2 0 12 0,2 2 18 0,-1-2 15 0,-2 2 13 0,3 1 13 0,-2-1 11 16,-1-1 9-16,2 2 8 0,2-2 9 0,-2 2 5 0,0-1 6 0,2 1 5 15,-1-1 4-15,2 3 3 0,-1-1 3 0,3 2 2 0,0 0 0 0,0 0 1 16,3 2 1-16,-1 1-8 0,4 2-8 0,-3 1-20 0,4 0-29 0,-1 1-10 16,2 0-8-16,1 1-1 0,2 0 1 0,-1 2-2 0,1-2-1 0,-2 0 1 15,3 1 1-15,-2-1 1 0,0-1 1 0,0 2 6 0</inkml:trace>
  <inkml:trace contextRef="#ctx0" brushRef="#br0" timeOffset="-191530">16187 11306 67 0,'-16'4'94'0,"5"-2"6"0,-2-2 3 0,2 1 4 15,0-1 0-15,0 0 2 0,0 0 0 0,1-1 4 0,0 1 2 0,0-2 5 0,0 2-9 16,0-2-16-16,2 0-13 0,-2 2-10 0,-1 0 1 0,3 0 6 0,0-3 7 0,2 2 10 0,-3 1 6 0,0-1 7 0,1-2 6 0,2 3 7 0,-3 0 5 31,2-1 7-31,1 1 0 0,0 0-2 0,-2 0-4 0,3 0-3 0,0 0-3 16,1 0 2-16,0 0-2 0,1 1-3 0,0-1-2 0,1 0-1 0,2 0-6 15,-4 0-7-15,4 0-10 0,0 0-9 0,0 0-8 0,0 0-6 0,0 0-9 16,0 0-9-16,0 0-13 0,0 0-11 0,4-1-9 0,0-1-7 0,0 0-7 16,0-1-6-16,2 0-3 0,0 1 0 0,4-1 1 0,-1-2 0 0,2-2 5 0,2 1 5 15,1-1 6-15,2-2 4 0,-2-1 6 0,5-1 4 0,-1-1 6 0,1 1 4 16,1-3 6-16,-1-3 6 0,2 2 4 0,1-1 2 0,-1-2 4 0,0-1 6 16,3-1 0-16,0-2-5 0,0 2-4 0,1-3-3 0,3-1-2 0,1 0 0 0,1-3-3 15,1 1-4-15,3-3-2 0,-1-2-2 0,3-4-4 0,4 1-1 0,-1-4-6 16,3-3-6-16,2-2-2 0,-2-2 1 0,6-2 1 0,-4 0-1 0,3-2 1 15,1-3-1-15,4-1 3 0,-3 2 1 0,3-1 1 0,0 0 0 0,2 1 0 16,-1 1 2-16,-1-2 0 0,1 1 0 0,-2 2 1 0,0 1 1 0,1-1 1 16,-5 2 0-16,2 3-1 0,-3 0-3 0,-2 3-1 0,-1-1-5 0,-3 5-1 15,-3 0 3-15,0 6-1 0,-4-1-2 0,-1 5 1 0,-6 2 2 0,0 1 2 0,-5 4 2 16,-1 0 2-16,-1 3 3 0,-5 3 1 0,1 1-1 0,-3-1 1 0,-1 6 1 16,-3-2-2-16,1 4-3 0,-2-1-2 0,-2 1 0 0,-1 1-2 0,0 1-2 15,0 1-5-15,-2 0-3 0,-1 0-3 0,-1 3-4 0,0 0-3 0,0 0-3 0,0 0-9 16,0 0-10-16,-1 0-11 0,-5 3-10 0,1 0-25 0,-2-1-26 0,-1 3-34 15,-2 0-41-15,-3 1-37 0,-2 1-38 0,-2 3-42 0,-3-1-43 0,-1 4-37 16,-3-1-38-16,-3 3-29 0,1 2-26 0,-4 2-6 0,-2 1 4 0,-1 0 20 16,-2 1 22-16,-2 1 37 0,-2 1 38 0,0 2 41 0,-3-1 35 0,0-1 44 15,-3 2 41-15,1-2 42 0</inkml:trace>
  <inkml:trace contextRef="#ctx0" brushRef="#br0" timeOffset="-191015.6">15714 11152 77 0,'0'6'124'0,"0"-2"11"15,-1 1 6-15,-1-4 4 0,2-1 7 0,0 3-1 0,0-3 1 0,0 0-1 0,0 0 0 16,0 0 0-16,0 0 0 0,0 0-29 0,0 0-42 0,2 0-20 0,-1-4-11 16,2 0 3-16,1-1 5 0,-2-1 6 0,2 1 4 0,0-3 9 0,0 0 7 15,0 1 8-15,1-4 9 0,0 3 6 0,-2 0 6 0,3-1 2 0,-1 1 1 0,0-1-2 16,-2 1-4-16,0 0-8 0,2 0-7 0,1-1-4 0,-3 2-2 0,2-2 0 16,-2 0 2-16,0 1-3 0,2-2 0 0,-1 2 3 0,-1-3 7 0,3 0 6 15,-5-1 5-15,2 1 3 0,2-3 6 0,-2-2-2 0,2 0 2 0,0-3-2 16,0-3-1-16,2-3-5 0,0 0-8 0,1-5-3 0,0-3-3 0,4-3-9 15,-2-4-12-15,2 0-8 0,1-6-9 0,0 1-8 0,3-5-10 0,1-2-4 16,0-1-1-16,2-3-2 0,1-3-5 0,-2-3-4 0,4-3 0 0,-1-1-5 16,1-3-3-16,0-2-2 0,-1-1-1 0,1-4-3 0,0 2 0 0,-1-1 2 0,3-1 3 15,-1 0 0-15,-1 3-2 0,-1 1 0 0,1 0 0 0,0 6 0 0,2 1 2 16,-5 5 2-16,3 1 4 0,-2 7 2 0,0 3-1 0,-2 4 3 0,-2 4 0 16,3 2 0-16,-4 6 0 0,0 2-2 0,-2 5-1 0,1 1-2 0,-3 3-1 0,2 4 0 15,-5 1-3-15,1 1-1 0,-2 2 0 0,0 3-1 0,-2 1-2 0,-2-1-2 16,1 5-4-16,-1 1 0 0,-2 0 2 0,1 1 0 0,0 3 0 0,-2 1-1 15,0 0 0-15,0 0-6 0,0 0-7 0,0 0-11 0,-4 1-12 0,1-1-19 0,-2 3-21 16,2-2-34-16,-2 3-35 0,-4-2-44 0,1 3-45 0,0-1-52 16,-3-1-54-16,3 1-53 0,-3 1-51 0,0-2-19 0,2 2-5 0,-1 0 6 15,-1 2 7-15,3-3 19 0,-1 0 20 0,2 1 34 0,2 0 40 0,-1 0 41 16,3-4 45-16,3-1 48 0,0 0 56 0</inkml:trace>
  <inkml:trace contextRef="#ctx0" brushRef="#br0" timeOffset="-190560.07">16546 7713 33 0,'-7'5'155'0,"-1"1"24"0,-1-4 11 0,1 2 6 0,0-1 0 0,-1-1 1 16,-1 2 0-16,2-2-1 0,2 1 0 0,-1 0-2 0,0 0-2 0,2 2 0 16,4 0-50-16,-4 2-69 0,3-1-40 0,1 4-23 0,1 1-10 0,-2 1-4 0,2 5-3 15,-2 1 0-15,2 0 1 0,0 2 0 0,-1 3 2 0,1-1 2 0,0 1 3 16,1 2 3-16,-1-3 3 0,2 1 5 0,0 0 1 0,1-1 4 0,2 0 1 16,-2-3 3-16,4 0 3 0,0-1 4 0,1 0 1 0,0-3 0 0,1 0 4 15,1-2 4-15,-1-1 2 0,4-2 1 0,-4-1 4 0,4-4 0 0,-1 1 2 16,0-3 3-16,2 1 3 0,-3-4 3 0,2 0 6 0,1-4 3 0,-1 1 5 15,0-2 1-15,2 0 3 0,-1-5 3 0,0 2 4 0,0-6 0 0,-1 1 5 0,0-2 3 16,-1-1 8-16,1-3 5 0,0-1 6 0,-2 0 4 0,-1-2 2 0,0 1 0 16,-2-2-2-16,-1 0 1 0,-2-1-5 0,-1-1-2 0,-2 1-4 0,-2-1-6 15,0 2-6-15,-5 0-8 0,0-1-10 0,-3 0-10 0,-1 1-11 0,-4-1-10 0,0 1-11 16,-4 1-8-16,1 0-5 0,-1 1-5 0,-1 3-4 0,0 0-3 0,-3 0-2 16,0 3-2-16,3 2-2 0,-3 2-2 0,3 4-4 0,-2 0-4 0,1 3-5 15,3 4-7-15,-1 0-13 0,1 4-15 0,0 1-24 0,4 1-29 0,-1 3-31 16,0 1-35-16,5 3-37 0,0 1-42 0,2 4-41 0,2 1-39 0,4 2-28 15,0 4-26-15,4 1-7 0,4 5 2 0,0 2 11 0,3 0 17 0,1 3 23 16,3 0 28-16,2-1 34 0,1 0 33 0,2 2 39 0,1-3 42 0,1-1 42 0</inkml:trace>
  <inkml:trace contextRef="#ctx0" brushRef="#br0" timeOffset="-190013">18006 8838 7 0,'-3'-9'14'0,"2"0"6"0,-2-1 7 0,1 1 8 0,-1-2 7 0,2 3 13 0,1-2 18 0,-4-1 3 16,1 3 0-1,2 0 4-15,-3 0 8 0,1 1 13 0,0-1 15 0,0-1 14 0,-3 4 14 16,3-1 7-16,-2-1 2 0,1 2 4 0,1-1 8 0,0 1-1 0,0 1-3 0,0 0-2 16,1 1 3-16,-1 1 0 0,0 2 3 0,3 0-1 0,0 0 1 0,0 0-1 15,0 0-2-15,0 0-4 0,0 0-5 0,0 0-8 0,0 0-11 0,-1 2-11 16,1 1-13-16,0 1-12 0,-4 2-10 0,4 2-10 0,0 0-9 0,-1 3-7 16,1 3-8-16,1 2-8 0,-1 5-7 0,4 2-5 0,-3 1-6 0,2 4-3 15,3 1-2-15,-1 4-1 0,1 1-1 0,3 1-2 0,0 2-1 0,-3-2 0 0,5 3-1 16,-1-1-4-16,2-3-5 0,0 0-2 0,2 0-5 0,-2-5-2 0,1-2 0 15,4 0-1-15,1-6 0 0,-4-1 0 0,5-2 0 0,-1-4 1 0,0-2 3 16,0-2 0-16,4-3-2 0,-2-1-1 0,-2-3 2 0,4-3 0 0,-2-1 4 16,1-3-1-16,0-2 0 0,1-3 5 0,0-1 7 0,-3-3 6 0,3-2 7 0,-2-3 3 15,1-1 0-15,0-2 5 0,1-5 8 0,-5 1 7 0,0 1 6 0,0-4 8 16,0 1 8-16,-4-4 9 0,0 2 6 0,-4-2 0 0,0-2-1 0,-4 0-4 16,3 0 0-16,-7-3-1 0,1 2 0 0,-2-1-3 0,-3 0-2 0,-1 1-2 15,-5 0-1-15,1 3-2 0,-2 3-2 0,-2 2-3 0,-2 2-3 0,-2 2-3 16,0 4-5-16,-3 3-3 0,-3 3-2 0,0 1-4 0,-2 4 0 0,-3 4-6 15,2 0-2-15,-5 1-5 0,2 4-6 0,-2 1-6 0,-2 2-6 0,2 0-11 16,0 4-14-16,3-2-19 0,-2 3-19 0,4 1-41 0,0 0-47 0,3 1-70 0,3-1-76 16,-2 1-84-16,6 3-87 0,0 0-41 0,4-2-19 0,-1 2-8 0,4 0-4 15,-2-2 3-15,1 0 9 0,1-4 14 0,1 0 20 0,-1-2 40 0,-1 1 47 16,4-3 68-16,-1-1 76 0,3 0 85 0</inkml:trace>
  <inkml:trace contextRef="#ctx0" brushRef="#br0" timeOffset="-185060.97">15894 9278 32 0,'-1'-5'44'16,"-1"0"-1"-16,2 0 0 0,-1 0-5 0,1 0-8 0,0 5-7 0,-2-6-11 0,0 0-5 15,2 6-4-15,0-8-12 0,0 1-18 0,2 1-11 0,-2 0-5 0,2 0-1 16,-2 1 0-16,1-1 0 0</inkml:trace>
  <inkml:trace contextRef="#ctx0" brushRef="#br0" timeOffset="-184735.89">15902 9146 46 0,'0'-3'67'0,"0"3"7"0,0 0 5 0,0 0 4 0,0 0 6 0,0 0 4 16,0 0 2-16,0 0 4 0,0 0 3 0,0 0-7 0,0 0-11 0,0 0-12 0,0 0-8 15,0 0-8-15,0-1-4 0,0 1-4 0,0 0 0 0,0 0-5 0,0 0-1 16,0 0-1-16,0 0-4 0,0 0-1 0,0 0-1 0,0 0-2 0,0 0-5 15,0 0-2-15,0 0 0 0,0 0-5 0,0 0-4 0,0 0-1 0,0 4-1 0,2 0-2 16,-2 1-2-16,4 0 2 0,-2 1 1 0,1 1-1 0,-1 2 1 0,1-2 1 16,0 2 2-16,0 1 1 0,2 1-1 0,-2 0 2 0,2-1 1 0,0 0 1 15,-4 2 1-15,2-2 1 0,2-1 2 0,-2 4-2 0,1-3 1 0,0-1 1 16,0 0 1-16,2 1 1 0,-3-1 0 0,0 0 0 0,0 0 0 0,2-2 0 16,0 2-2-16,0-2-1 0,1 1-1 0,-2-1-2 0,1-1 0 0,0 3 0 15,2-5-5-15,-3 4 0 0,2-2-4 0,1 0 1 0,-1-1-3 0,1 1 1 0,-3-3 1 16,1 0 1-16,-1 1 3 0,1-3 5 0,0 1 3 0,0 0 6 0,1-2 4 15,2-2 7-15,-2 0 3 0,-1 1 7 0,3-3 7 0,1 1 4 0,-1-2 6 16,0-1 3-16,2-1 5 0,2-1 0 0,0-3 0 0,2-1-5 0,-3-1-4 0,2-1-6 16,1-4-6-16,0 3-6 0,0-4-7 0,2-2-6 0,1 1-9 0,-1 0-11 15,2-2-13-15,-1 0-24 0,0 0-30 0,2 2-35 0,-1-4-40 0,-1 4-36 16,1-4-37-16,1-1-29 0,-1 1-27 0,0 0-12 0,2-2-5 0,-2-2-2 0,2-1 2 0,-1-3 3 0,2 1 7 0,1-1 20 0,0-8 24 16,3 1 34-1,-1-3 36-15,3-2 36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BAB25-01B5-43BC-9157-A022B45F7152}" type="datetimeFigureOut">
              <a:rPr lang="zh-CN" altLang="en-US" smtClean="0"/>
              <a:t>2023/8/16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C6A0D-EECF-4620-893A-1A6F7ED4433D}" type="slidenum">
              <a:rPr lang="zh-CN" altLang="en-US" smtClean="0"/>
              <a:t>‹#›</a:t>
            </a:fld>
            <a:endParaRPr lang="zh-CN" altLang="en-US"/>
          </a:p>
        </p:txBody>
      </p:sp>
    </p:spTree>
    <p:extLst>
      <p:ext uri="{BB962C8B-B14F-4D97-AF65-F5344CB8AC3E}">
        <p14:creationId xmlns:p14="http://schemas.microsoft.com/office/powerpoint/2010/main" val="1828043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F3AC77-7D17-4A15-B06D-A02FB85542C6}" type="slidenum">
              <a:rPr lang="zh-CN" altLang="en-US" smtClean="0"/>
              <a:t>48</a:t>
            </a:fld>
            <a:endParaRPr lang="zh-CN" altLang="en-US"/>
          </a:p>
        </p:txBody>
      </p:sp>
    </p:spTree>
    <p:extLst>
      <p:ext uri="{BB962C8B-B14F-4D97-AF65-F5344CB8AC3E}">
        <p14:creationId xmlns:p14="http://schemas.microsoft.com/office/powerpoint/2010/main" val="275837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9E5906A-5267-4822-83B5-53E339D08B80}" type="datetimeFigureOut">
              <a:rPr lang="zh-CN" altLang="en-US" smtClean="0"/>
              <a:t>2023/8/16</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365883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9E5906A-5267-4822-83B5-53E339D08B80}" type="datetimeFigureOut">
              <a:rPr lang="zh-CN" altLang="en-US" smtClean="0"/>
              <a:t>2023/8/16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14751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9E5906A-5267-4822-83B5-53E339D08B80}" type="datetimeFigureOut">
              <a:rPr lang="zh-CN" altLang="en-US" smtClean="0"/>
              <a:t>2023/8/16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1011212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9E5906A-5267-4822-83B5-53E339D08B80}" type="datetimeFigureOut">
              <a:rPr lang="zh-CN" altLang="en-US" smtClean="0"/>
              <a:t>2023/8/16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51E76B-4649-4E2E-A7E3-78CEE3322363}"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6235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9E5906A-5267-4822-83B5-53E339D08B80}" type="datetimeFigureOut">
              <a:rPr lang="zh-CN" altLang="en-US" smtClean="0"/>
              <a:t>2023/8/16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4018970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09E5906A-5267-4822-83B5-53E339D08B80}" type="datetimeFigureOut">
              <a:rPr lang="zh-CN" altLang="en-US" smtClean="0"/>
              <a:t>2023/8/16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1303845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09E5906A-5267-4822-83B5-53E339D08B80}" type="datetimeFigureOut">
              <a:rPr lang="zh-CN" altLang="en-US" smtClean="0"/>
              <a:t>2023/8/16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156535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E5906A-5267-4822-83B5-53E339D08B80}" type="datetimeFigureOut">
              <a:rPr lang="zh-CN" altLang="en-US" smtClean="0"/>
              <a:t>2023/8/16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1090877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E5906A-5267-4822-83B5-53E339D08B80}" type="datetimeFigureOut">
              <a:rPr lang="zh-CN" altLang="en-US" smtClean="0"/>
              <a:t>2023/8/16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2463905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E5906A-5267-4822-83B5-53E339D08B80}" type="datetimeFigureOut">
              <a:rPr lang="zh-CN" altLang="en-US" smtClean="0"/>
              <a:t>2023/8/16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411844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9E5906A-5267-4822-83B5-53E339D08B80}" type="datetimeFigureOut">
              <a:rPr lang="zh-CN" altLang="en-US" smtClean="0"/>
              <a:t>2023/8/16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534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9E5906A-5267-4822-83B5-53E339D08B80}" type="datetimeFigureOut">
              <a:rPr lang="zh-CN" altLang="en-US" smtClean="0"/>
              <a:t>2023/8/16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1163838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9E5906A-5267-4822-83B5-53E339D08B80}" type="datetimeFigureOut">
              <a:rPr lang="zh-CN" altLang="en-US" smtClean="0"/>
              <a:t>2023/8/16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79673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9E5906A-5267-4822-83B5-53E339D08B80}" type="datetimeFigureOut">
              <a:rPr lang="zh-CN" altLang="en-US" smtClean="0"/>
              <a:t>2023/8/16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36526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5906A-5267-4822-83B5-53E339D08B80}" type="datetimeFigureOut">
              <a:rPr lang="zh-CN" altLang="en-US" smtClean="0"/>
              <a:t>2023/8/16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320899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9E5906A-5267-4822-83B5-53E339D08B80}" type="datetimeFigureOut">
              <a:rPr lang="zh-CN" altLang="en-US" smtClean="0"/>
              <a:t>2023/8/16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3873325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9E5906A-5267-4822-83B5-53E339D08B80}" type="datetimeFigureOut">
              <a:rPr lang="zh-CN" altLang="en-US" smtClean="0"/>
              <a:t>2023/8/16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3115677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9E5906A-5267-4822-83B5-53E339D08B80}" type="datetimeFigureOut">
              <a:rPr lang="zh-CN" altLang="en-US" smtClean="0"/>
              <a:t>2023/8/16</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51E76B-4649-4E2E-A7E3-78CEE3322363}" type="slidenum">
              <a:rPr lang="zh-CN" altLang="en-US" smtClean="0"/>
              <a:t>‹#›</a:t>
            </a:fld>
            <a:endParaRPr lang="zh-CN" altLang="en-US"/>
          </a:p>
        </p:txBody>
      </p:sp>
    </p:spTree>
    <p:extLst>
      <p:ext uri="{BB962C8B-B14F-4D97-AF65-F5344CB8AC3E}">
        <p14:creationId xmlns:p14="http://schemas.microsoft.com/office/powerpoint/2010/main" val="2706767080"/>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customXml" Target="../ink/ink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ustomXml" Target="../ink/ink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ustomXml" Target="../ink/ink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customXml" Target="../ink/ink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customXml" Target="../ink/ink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a:extLst>
              <a:ext uri="{FF2B5EF4-FFF2-40B4-BE49-F238E27FC236}">
                <a16:creationId xmlns:a16="http://schemas.microsoft.com/office/drawing/2014/main" id="{5F1222F2-347D-3F6D-A3E8-907E99BE9F45}"/>
              </a:ext>
            </a:extLst>
          </p:cNvPr>
          <p:cNvSpPr>
            <a:spLocks noGrp="1" noChangeArrowheads="1"/>
          </p:cNvSpPr>
          <p:nvPr>
            <p:ph type="title"/>
          </p:nvPr>
        </p:nvSpPr>
        <p:spPr bwMode="auto">
          <a:xfrm>
            <a:off x="2758752" y="2344160"/>
            <a:ext cx="7994650" cy="1235075"/>
          </a:xfrm>
        </p:spPr>
        <p:txBody>
          <a:bodyPr wrap="square" numCol="1" anchorCtr="0" compatLnSpc="1">
            <a:prstTxWarp prst="textNoShape">
              <a:avLst/>
            </a:prstTxWarp>
            <a:normAutofit/>
          </a:bodyPr>
          <a:lstStyle/>
          <a:p>
            <a:r>
              <a:rPr lang="zh-CN" altLang="en-US" sz="6000" dirty="0"/>
              <a:t>二分图和网络流</a:t>
            </a:r>
          </a:p>
        </p:txBody>
      </p:sp>
      <p:sp>
        <p:nvSpPr>
          <p:cNvPr id="2" name="文本框 1">
            <a:extLst>
              <a:ext uri="{FF2B5EF4-FFF2-40B4-BE49-F238E27FC236}">
                <a16:creationId xmlns:a16="http://schemas.microsoft.com/office/drawing/2014/main" id="{635E6CF5-A905-79F5-8433-AE51EFE9C520}"/>
              </a:ext>
            </a:extLst>
          </p:cNvPr>
          <p:cNvSpPr txBox="1"/>
          <p:nvPr/>
        </p:nvSpPr>
        <p:spPr>
          <a:xfrm>
            <a:off x="5018872" y="3828797"/>
            <a:ext cx="3081647" cy="461665"/>
          </a:xfrm>
          <a:prstGeom prst="rect">
            <a:avLst/>
          </a:prstGeom>
          <a:noFill/>
        </p:spPr>
        <p:txBody>
          <a:bodyPr wrap="square" rtlCol="0">
            <a:spAutoFit/>
          </a:bodyPr>
          <a:lstStyle/>
          <a:p>
            <a:r>
              <a:rPr lang="en-US" altLang="zh-CN" sz="2400" dirty="0" err="1"/>
              <a:t>AlanSP</a:t>
            </a:r>
            <a:endParaRPr lang="zh-CN"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a:extLst>
              <a:ext uri="{FF2B5EF4-FFF2-40B4-BE49-F238E27FC236}">
                <a16:creationId xmlns:a16="http://schemas.microsoft.com/office/drawing/2014/main" id="{124CB09D-C17C-4BC3-6DED-B6B260DEF9C0}"/>
              </a:ext>
            </a:extLst>
          </p:cNvPr>
          <p:cNvSpPr>
            <a:spLocks noGrp="1" noChangeArrowheads="1"/>
          </p:cNvSpPr>
          <p:nvPr>
            <p:ph type="title"/>
          </p:nvPr>
        </p:nvSpPr>
        <p:spPr bwMode="auto"/>
        <p:txBody>
          <a:bodyPr wrap="square" numCol="1" anchorCtr="0" compatLnSpc="1">
            <a:prstTxWarp prst="textNoShape">
              <a:avLst/>
            </a:prstTxWarp>
          </a:bodyPr>
          <a:lstStyle/>
          <a:p>
            <a:r>
              <a:rPr lang="zh-CN" altLang="en-US"/>
              <a:t>棋盘覆盖</a:t>
            </a:r>
          </a:p>
        </p:txBody>
      </p:sp>
      <p:sp>
        <p:nvSpPr>
          <p:cNvPr id="45058" name="内容占位符 2">
            <a:extLst>
              <a:ext uri="{FF2B5EF4-FFF2-40B4-BE49-F238E27FC236}">
                <a16:creationId xmlns:a16="http://schemas.microsoft.com/office/drawing/2014/main" id="{71815638-68CE-A824-261E-D0F6BBBEA8F2}"/>
              </a:ext>
            </a:extLst>
          </p:cNvPr>
          <p:cNvSpPr>
            <a:spLocks noGrp="1" noChangeArrowheads="1"/>
          </p:cNvSpPr>
          <p:nvPr>
            <p:ph idx="1"/>
          </p:nvPr>
        </p:nvSpPr>
        <p:spPr/>
        <p:txBody>
          <a:bodyPr/>
          <a:lstStyle/>
          <a:p>
            <a:r>
              <a:rPr>
                <a:latin typeface="仿宋" panose="02010609060101010101" pitchFamily="49" charset="-122"/>
                <a:ea typeface="仿宋" panose="02010609060101010101" pitchFamily="49" charset="-122"/>
              </a:rPr>
              <a:t>把棋盘进行黑白染色，相邻的格子染不同的颜色。染色后格子分为二分图，相邻的格子在二分图中有一条边。</a:t>
            </a:r>
            <a:endParaRPr lang="en-US" altLang="zh-CN">
              <a:latin typeface="仿宋" panose="02010609060101010101" pitchFamily="49" charset="-122"/>
              <a:ea typeface="仿宋" panose="02010609060101010101" pitchFamily="49" charset="-122"/>
            </a:endParaRPr>
          </a:p>
          <a:p>
            <a:r>
              <a:rPr>
                <a:latin typeface="仿宋" panose="02010609060101010101" pitchFamily="49" charset="-122"/>
                <a:ea typeface="仿宋" panose="02010609060101010101" pitchFamily="49" charset="-122"/>
              </a:rPr>
              <a:t>而一个</a:t>
            </a:r>
            <a:r>
              <a:rPr lang="en-US" altLang="zh-CN">
                <a:latin typeface="仿宋" panose="02010609060101010101" pitchFamily="49" charset="-122"/>
                <a:ea typeface="仿宋" panose="02010609060101010101" pitchFamily="49" charset="-122"/>
              </a:rPr>
              <a:t>1*2</a:t>
            </a:r>
            <a:r>
              <a:rPr>
                <a:latin typeface="仿宋" panose="02010609060101010101" pitchFamily="49" charset="-122"/>
                <a:ea typeface="仿宋" panose="02010609060101010101" pitchFamily="49" charset="-122"/>
              </a:rPr>
              <a:t>的骨牌恰好对应一条边，所以最大能放的骨牌个数就是最大匹配。</a:t>
            </a:r>
          </a:p>
          <a:p>
            <a:endParaRPr>
              <a:latin typeface="仿宋" panose="02010609060101010101" pitchFamily="49" charset="-122"/>
              <a:ea typeface="仿宋"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a:extLst>
              <a:ext uri="{FF2B5EF4-FFF2-40B4-BE49-F238E27FC236}">
                <a16:creationId xmlns:a16="http://schemas.microsoft.com/office/drawing/2014/main" id="{4AF6EF42-AF67-CA55-F4FD-46F9221450B3}"/>
              </a:ext>
            </a:extLst>
          </p:cNvPr>
          <p:cNvSpPr>
            <a:spLocks noGrp="1" noChangeArrowheads="1"/>
          </p:cNvSpPr>
          <p:nvPr>
            <p:ph type="title"/>
          </p:nvPr>
        </p:nvSpPr>
        <p:spPr bwMode="auto"/>
        <p:txBody>
          <a:bodyPr wrap="square" numCol="1" anchorCtr="0" compatLnSpc="1">
            <a:prstTxWarp prst="textNoShape">
              <a:avLst/>
            </a:prstTxWarp>
          </a:bodyPr>
          <a:lstStyle/>
          <a:p>
            <a:r>
              <a:rPr lang="zh-CN" altLang="en-US"/>
              <a:t>車的问题</a:t>
            </a:r>
          </a:p>
        </p:txBody>
      </p:sp>
      <p:sp>
        <p:nvSpPr>
          <p:cNvPr id="46082" name="内容占位符 2">
            <a:extLst>
              <a:ext uri="{FF2B5EF4-FFF2-40B4-BE49-F238E27FC236}">
                <a16:creationId xmlns:a16="http://schemas.microsoft.com/office/drawing/2014/main" id="{01C75E81-5774-48E2-BF46-C4C097539BE1}"/>
              </a:ext>
            </a:extLst>
          </p:cNvPr>
          <p:cNvSpPr>
            <a:spLocks noGrp="1" noChangeArrowheads="1"/>
          </p:cNvSpPr>
          <p:nvPr>
            <p:ph idx="1"/>
          </p:nvPr>
        </p:nvSpPr>
        <p:spPr/>
        <p:txBody>
          <a:bodyPr/>
          <a:lstStyle/>
          <a:p>
            <a:r>
              <a:rPr>
                <a:latin typeface="仿宋" panose="02010609060101010101" pitchFamily="49" charset="-122"/>
                <a:ea typeface="仿宋" panose="02010609060101010101" pitchFamily="49" charset="-122"/>
              </a:rPr>
              <a:t>给定一个</a:t>
            </a:r>
            <a:r>
              <a:rPr lang="en-US" altLang="zh-CN">
                <a:latin typeface="仿宋" panose="02010609060101010101" pitchFamily="49" charset="-122"/>
                <a:ea typeface="仿宋" panose="02010609060101010101" pitchFamily="49" charset="-122"/>
              </a:rPr>
              <a:t>N*M</a:t>
            </a:r>
            <a:r>
              <a:rPr>
                <a:latin typeface="仿宋" panose="02010609060101010101" pitchFamily="49" charset="-122"/>
                <a:ea typeface="仿宋" panose="02010609060101010101" pitchFamily="49" charset="-122"/>
              </a:rPr>
              <a:t>的棋盘，有一些格子不能放置棋子，问棋盘上最多能放多少个車，使它们不能相互攻击。</a:t>
            </a:r>
            <a:endParaRPr lang="en-US" altLang="zh-CN">
              <a:latin typeface="仿宋" panose="02010609060101010101" pitchFamily="49" charset="-122"/>
              <a:ea typeface="仿宋" panose="02010609060101010101" pitchFamily="49" charset="-122"/>
            </a:endParaRPr>
          </a:p>
          <a:p>
            <a:endParaRPr>
              <a:latin typeface="仿宋" panose="02010609060101010101" pitchFamily="49" charset="-122"/>
              <a:ea typeface="仿宋" panose="02010609060101010101" pitchFamily="49" charset="-122"/>
            </a:endParaRP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613210AC-C6B5-2073-CA19-2FD99CA7C1FB}"/>
                  </a:ext>
                </a:extLst>
              </p14:cNvPr>
              <p14:cNvContentPartPr/>
              <p14:nvPr/>
            </p14:nvContentPartPr>
            <p14:xfrm>
              <a:off x="3900600" y="3262320"/>
              <a:ext cx="2705400" cy="2748240"/>
            </p14:xfrm>
          </p:contentPart>
        </mc:Choice>
        <mc:Fallback>
          <p:pic>
            <p:nvPicPr>
              <p:cNvPr id="2" name="墨迹 1">
                <a:extLst>
                  <a:ext uri="{FF2B5EF4-FFF2-40B4-BE49-F238E27FC236}">
                    <a16:creationId xmlns:a16="http://schemas.microsoft.com/office/drawing/2014/main" id="{613210AC-C6B5-2073-CA19-2FD99CA7C1FB}"/>
                  </a:ext>
                </a:extLst>
              </p:cNvPr>
              <p:cNvPicPr/>
              <p:nvPr/>
            </p:nvPicPr>
            <p:blipFill>
              <a:blip r:embed="rId3"/>
              <a:stretch>
                <a:fillRect/>
              </a:stretch>
            </p:blipFill>
            <p:spPr>
              <a:xfrm>
                <a:off x="3891240" y="3252960"/>
                <a:ext cx="2724120" cy="276696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a:extLst>
              <a:ext uri="{FF2B5EF4-FFF2-40B4-BE49-F238E27FC236}">
                <a16:creationId xmlns:a16="http://schemas.microsoft.com/office/drawing/2014/main" id="{B89D67BA-ACB1-E63E-A658-7D40D1C671E5}"/>
              </a:ext>
            </a:extLst>
          </p:cNvPr>
          <p:cNvSpPr>
            <a:spLocks noGrp="1" noChangeArrowheads="1"/>
          </p:cNvSpPr>
          <p:nvPr>
            <p:ph type="title"/>
          </p:nvPr>
        </p:nvSpPr>
        <p:spPr bwMode="auto"/>
        <p:txBody>
          <a:bodyPr wrap="square" numCol="1" anchorCtr="0" compatLnSpc="1">
            <a:prstTxWarp prst="textNoShape">
              <a:avLst/>
            </a:prstTxWarp>
          </a:bodyPr>
          <a:lstStyle/>
          <a:p>
            <a:r>
              <a:rPr lang="zh-CN" altLang="en-US"/>
              <a:t>車的问题</a:t>
            </a:r>
          </a:p>
        </p:txBody>
      </p:sp>
      <p:sp>
        <p:nvSpPr>
          <p:cNvPr id="47106" name="内容占位符 2">
            <a:extLst>
              <a:ext uri="{FF2B5EF4-FFF2-40B4-BE49-F238E27FC236}">
                <a16:creationId xmlns:a16="http://schemas.microsoft.com/office/drawing/2014/main" id="{B89E0F18-53C5-C032-AAAE-B4741F20D4C7}"/>
              </a:ext>
            </a:extLst>
          </p:cNvPr>
          <p:cNvSpPr>
            <a:spLocks noGrp="1" noChangeArrowheads="1"/>
          </p:cNvSpPr>
          <p:nvPr>
            <p:ph idx="1"/>
          </p:nvPr>
        </p:nvSpPr>
        <p:spPr/>
        <p:txBody>
          <a:bodyPr/>
          <a:lstStyle/>
          <a:p>
            <a:r>
              <a:rPr>
                <a:latin typeface="仿宋" panose="02010609060101010101" pitchFamily="49" charset="-122"/>
                <a:ea typeface="仿宋" panose="02010609060101010101" pitchFamily="49" charset="-122"/>
              </a:rPr>
              <a:t>每一行、每一列最多只能放置一个車，所以我们把每一行看做二分图左部中的一个点，每一列看做二分图右部中的一个点。</a:t>
            </a:r>
            <a:endParaRPr lang="en-US" altLang="zh-CN">
              <a:latin typeface="仿宋" panose="02010609060101010101" pitchFamily="49" charset="-122"/>
              <a:ea typeface="仿宋" panose="02010609060101010101" pitchFamily="49" charset="-122"/>
            </a:endParaRPr>
          </a:p>
          <a:p>
            <a:r>
              <a:rPr>
                <a:latin typeface="仿宋" panose="02010609060101010101" pitchFamily="49" charset="-122"/>
                <a:ea typeface="仿宋" panose="02010609060101010101" pitchFamily="49" charset="-122"/>
              </a:rPr>
              <a:t>某个格子可以放車，相当于在所在的行、列对应的点之间有一条边。</a:t>
            </a:r>
            <a:endParaRPr lang="en-US" altLang="zh-CN">
              <a:latin typeface="仿宋" panose="02010609060101010101" pitchFamily="49" charset="-122"/>
              <a:ea typeface="仿宋" panose="02010609060101010101" pitchFamily="49" charset="-122"/>
            </a:endParaRPr>
          </a:p>
          <a:p>
            <a:r>
              <a:rPr>
                <a:latin typeface="仿宋" panose="02010609060101010101" pitchFamily="49" charset="-122"/>
                <a:ea typeface="仿宋" panose="02010609060101010101" pitchFamily="49" charset="-122"/>
              </a:rPr>
              <a:t>車不能相互攻击，相当于选择一些边，没有公共点。所以答案就是最大匹配。</a:t>
            </a:r>
          </a:p>
          <a:p>
            <a:endParaRPr>
              <a:latin typeface="仿宋" panose="02010609060101010101" pitchFamily="49" charset="-122"/>
              <a:ea typeface="仿宋" panose="02010609060101010101" pitchFamily="49" charset="-122"/>
            </a:endParaRP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5F89BC71-4F4E-9AD0-B2A2-7B965DEE2751}"/>
                  </a:ext>
                </a:extLst>
              </p14:cNvPr>
              <p14:cNvContentPartPr/>
              <p14:nvPr/>
            </p14:nvContentPartPr>
            <p14:xfrm>
              <a:off x="5738760" y="5014800"/>
              <a:ext cx="1771920" cy="772200"/>
            </p14:xfrm>
          </p:contentPart>
        </mc:Choice>
        <mc:Fallback>
          <p:pic>
            <p:nvPicPr>
              <p:cNvPr id="2" name="墨迹 1">
                <a:extLst>
                  <a:ext uri="{FF2B5EF4-FFF2-40B4-BE49-F238E27FC236}">
                    <a16:creationId xmlns:a16="http://schemas.microsoft.com/office/drawing/2014/main" id="{5F89BC71-4F4E-9AD0-B2A2-7B965DEE2751}"/>
                  </a:ext>
                </a:extLst>
              </p:cNvPr>
              <p:cNvPicPr/>
              <p:nvPr/>
            </p:nvPicPr>
            <p:blipFill>
              <a:blip r:embed="rId3"/>
              <a:stretch>
                <a:fillRect/>
              </a:stretch>
            </p:blipFill>
            <p:spPr>
              <a:xfrm>
                <a:off x="5729400" y="5005440"/>
                <a:ext cx="1790640" cy="79092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a:extLst>
              <a:ext uri="{FF2B5EF4-FFF2-40B4-BE49-F238E27FC236}">
                <a16:creationId xmlns:a16="http://schemas.microsoft.com/office/drawing/2014/main" id="{3B4B8A58-0D0B-B33E-5887-E13C2794AFCD}"/>
              </a:ext>
            </a:extLst>
          </p:cNvPr>
          <p:cNvSpPr>
            <a:spLocks noGrp="1" noChangeArrowheads="1"/>
          </p:cNvSpPr>
          <p:nvPr>
            <p:ph type="title"/>
          </p:nvPr>
        </p:nvSpPr>
        <p:spPr bwMode="auto"/>
        <p:txBody>
          <a:bodyPr wrap="square" numCol="1" anchorCtr="0" compatLnSpc="1">
            <a:prstTxWarp prst="textNoShape">
              <a:avLst/>
            </a:prstTxWarp>
          </a:bodyPr>
          <a:lstStyle/>
          <a:p>
            <a:r>
              <a:rPr lang="zh-CN" altLang="en-US"/>
              <a:t>城堡问题</a:t>
            </a:r>
          </a:p>
        </p:txBody>
      </p:sp>
      <p:sp>
        <p:nvSpPr>
          <p:cNvPr id="48130" name="内容占位符 2">
            <a:extLst>
              <a:ext uri="{FF2B5EF4-FFF2-40B4-BE49-F238E27FC236}">
                <a16:creationId xmlns:a16="http://schemas.microsoft.com/office/drawing/2014/main" id="{45F152C8-0D94-A392-7081-274D2774CF55}"/>
              </a:ext>
            </a:extLst>
          </p:cNvPr>
          <p:cNvSpPr>
            <a:spLocks noGrp="1" noChangeArrowheads="1"/>
          </p:cNvSpPr>
          <p:nvPr>
            <p:ph idx="1"/>
          </p:nvPr>
        </p:nvSpPr>
        <p:spPr/>
        <p:txBody>
          <a:bodyPr/>
          <a:lstStyle/>
          <a:p>
            <a:r>
              <a:rPr dirty="0" err="1">
                <a:latin typeface="仿宋" panose="02010609060101010101" pitchFamily="49" charset="-122"/>
                <a:ea typeface="仿宋" panose="02010609060101010101" pitchFamily="49" charset="-122"/>
              </a:rPr>
              <a:t>有一个</a:t>
            </a:r>
            <a:r>
              <a:rPr lang="en-US" altLang="zh-CN" dirty="0" err="1">
                <a:latin typeface="仿宋" panose="02010609060101010101" pitchFamily="49" charset="-122"/>
                <a:ea typeface="仿宋" panose="02010609060101010101" pitchFamily="49" charset="-122"/>
              </a:rPr>
              <a:t>N</a:t>
            </a:r>
            <a:r>
              <a:rPr lang="en-US" altLang="zh-CN" dirty="0">
                <a:latin typeface="仿宋" panose="02010609060101010101" pitchFamily="49" charset="-122"/>
                <a:ea typeface="仿宋" panose="02010609060101010101" pitchFamily="49" charset="-122"/>
              </a:rPr>
              <a:t>*M</a:t>
            </a:r>
            <a:r>
              <a:rPr dirty="0">
                <a:latin typeface="仿宋" panose="02010609060101010101" pitchFamily="49" charset="-122"/>
                <a:ea typeface="仿宋" panose="02010609060101010101" pitchFamily="49" charset="-122"/>
              </a:rPr>
              <a:t>的矩形城堡，城堡中有一些地方是空地，还有一些地方是障碍物。空地上可以安排卫士，当两个卫士共线且中间没有障碍物阻挡时，他们会互相攻击。问最多可以安排多少个不互相攻击的卫士？</a:t>
            </a:r>
            <a:r>
              <a:rPr lang="en-US" altLang="zh-CN" dirty="0">
                <a:latin typeface="仿宋" panose="02010609060101010101" pitchFamily="49" charset="-122"/>
                <a:ea typeface="仿宋" panose="02010609060101010101" pitchFamily="49" charset="-122"/>
              </a:rPr>
              <a:t>N,M&lt;=200</a:t>
            </a:r>
            <a:r>
              <a:rPr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endParaRPr dirty="0">
              <a:latin typeface="仿宋" panose="02010609060101010101" pitchFamily="49" charset="-122"/>
              <a:ea typeface="仿宋" panose="02010609060101010101" pitchFamily="49" charset="-122"/>
            </a:endParaRP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AB23FA8D-EBDD-08B6-00C3-A49A6F227A66}"/>
                  </a:ext>
                </a:extLst>
              </p14:cNvPr>
              <p14:cNvContentPartPr/>
              <p14:nvPr/>
            </p14:nvContentPartPr>
            <p14:xfrm>
              <a:off x="1583280" y="175680"/>
              <a:ext cx="10475280" cy="5563440"/>
            </p14:xfrm>
          </p:contentPart>
        </mc:Choice>
        <mc:Fallback>
          <p:pic>
            <p:nvPicPr>
              <p:cNvPr id="2" name="墨迹 1">
                <a:extLst>
                  <a:ext uri="{FF2B5EF4-FFF2-40B4-BE49-F238E27FC236}">
                    <a16:creationId xmlns:a16="http://schemas.microsoft.com/office/drawing/2014/main" id="{AB23FA8D-EBDD-08B6-00C3-A49A6F227A66}"/>
                  </a:ext>
                </a:extLst>
              </p:cNvPr>
              <p:cNvPicPr/>
              <p:nvPr/>
            </p:nvPicPr>
            <p:blipFill>
              <a:blip r:embed="rId3"/>
              <a:stretch>
                <a:fillRect/>
              </a:stretch>
            </p:blipFill>
            <p:spPr>
              <a:xfrm>
                <a:off x="1573920" y="166320"/>
                <a:ext cx="10494000" cy="558216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a:extLst>
              <a:ext uri="{FF2B5EF4-FFF2-40B4-BE49-F238E27FC236}">
                <a16:creationId xmlns:a16="http://schemas.microsoft.com/office/drawing/2014/main" id="{A4509EC7-36DA-0C1C-D5A7-CA2ACAC8C998}"/>
              </a:ext>
            </a:extLst>
          </p:cNvPr>
          <p:cNvSpPr>
            <a:spLocks noGrp="1" noChangeArrowheads="1"/>
          </p:cNvSpPr>
          <p:nvPr>
            <p:ph type="title"/>
          </p:nvPr>
        </p:nvSpPr>
        <p:spPr bwMode="auto"/>
        <p:txBody>
          <a:bodyPr wrap="square" numCol="1" anchorCtr="0" compatLnSpc="1">
            <a:prstTxWarp prst="textNoShape">
              <a:avLst/>
            </a:prstTxWarp>
          </a:bodyPr>
          <a:lstStyle/>
          <a:p>
            <a:r>
              <a:rPr lang="zh-CN" altLang="en-US" dirty="0"/>
              <a:t>城堡问题</a:t>
            </a:r>
          </a:p>
        </p:txBody>
      </p:sp>
      <p:sp>
        <p:nvSpPr>
          <p:cNvPr id="49154" name="内容占位符 2">
            <a:extLst>
              <a:ext uri="{FF2B5EF4-FFF2-40B4-BE49-F238E27FC236}">
                <a16:creationId xmlns:a16="http://schemas.microsoft.com/office/drawing/2014/main" id="{E7E19FB4-AEDB-B291-A9B5-1E424327B244}"/>
              </a:ext>
            </a:extLst>
          </p:cNvPr>
          <p:cNvSpPr>
            <a:spLocks noGrp="1" noChangeArrowheads="1"/>
          </p:cNvSpPr>
          <p:nvPr>
            <p:ph idx="1"/>
          </p:nvPr>
        </p:nvSpPr>
        <p:spPr/>
        <p:txBody>
          <a:bodyPr/>
          <a:lstStyle/>
          <a:p>
            <a:r>
              <a:rPr lang="zh-CN" altLang="en-US" dirty="0">
                <a:latin typeface="仿宋" panose="02010609060101010101" pitchFamily="49" charset="-122"/>
                <a:ea typeface="仿宋" panose="02010609060101010101" pitchFamily="49" charset="-122"/>
              </a:rPr>
              <a:t>每一行内的若干个连通块是左部中的点，每一列内的若干个连通块是右部中的点，交点是边。然后求最大匹配。</a:t>
            </a:r>
          </a:p>
          <a:p>
            <a:endParaRPr dirty="0">
              <a:latin typeface="仿宋" panose="02010609060101010101" pitchFamily="49" charset="-122"/>
              <a:ea typeface="仿宋" panose="02010609060101010101" pitchFamily="49" charset="-122"/>
            </a:endParaRP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A9E98B15-FCF5-B6BC-A2DD-9CE69AC12956}"/>
                  </a:ext>
                </a:extLst>
              </p14:cNvPr>
              <p14:cNvContentPartPr/>
              <p14:nvPr/>
            </p14:nvContentPartPr>
            <p14:xfrm>
              <a:off x="5074200" y="2626560"/>
              <a:ext cx="3981960" cy="2557440"/>
            </p14:xfrm>
          </p:contentPart>
        </mc:Choice>
        <mc:Fallback>
          <p:pic>
            <p:nvPicPr>
              <p:cNvPr id="2" name="墨迹 1">
                <a:extLst>
                  <a:ext uri="{FF2B5EF4-FFF2-40B4-BE49-F238E27FC236}">
                    <a16:creationId xmlns:a16="http://schemas.microsoft.com/office/drawing/2014/main" id="{A9E98B15-FCF5-B6BC-A2DD-9CE69AC12956}"/>
                  </a:ext>
                </a:extLst>
              </p:cNvPr>
              <p:cNvPicPr/>
              <p:nvPr/>
            </p:nvPicPr>
            <p:blipFill>
              <a:blip r:embed="rId3"/>
              <a:stretch>
                <a:fillRect/>
              </a:stretch>
            </p:blipFill>
            <p:spPr>
              <a:xfrm>
                <a:off x="5064840" y="2617200"/>
                <a:ext cx="4000680" cy="257616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F6E26-344F-A08E-3FE9-64ACAE8858C0}"/>
              </a:ext>
            </a:extLst>
          </p:cNvPr>
          <p:cNvSpPr>
            <a:spLocks noGrp="1"/>
          </p:cNvSpPr>
          <p:nvPr>
            <p:ph type="title"/>
          </p:nvPr>
        </p:nvSpPr>
        <p:spPr/>
        <p:txBody>
          <a:bodyPr/>
          <a:lstStyle/>
          <a:p>
            <a:r>
              <a:rPr lang="zh-CN" altLang="en-US" dirty="0"/>
              <a:t>最小路径覆盖问题</a:t>
            </a:r>
          </a:p>
        </p:txBody>
      </p:sp>
      <p:sp>
        <p:nvSpPr>
          <p:cNvPr id="3" name="内容占位符 2">
            <a:extLst>
              <a:ext uri="{FF2B5EF4-FFF2-40B4-BE49-F238E27FC236}">
                <a16:creationId xmlns:a16="http://schemas.microsoft.com/office/drawing/2014/main" id="{0CA02359-5847-6416-9931-08E28CC64E09}"/>
              </a:ext>
            </a:extLst>
          </p:cNvPr>
          <p:cNvSpPr>
            <a:spLocks noGrp="1"/>
          </p:cNvSpPr>
          <p:nvPr>
            <p:ph idx="1"/>
          </p:nvPr>
        </p:nvSpPr>
        <p:spPr/>
        <p:txBody>
          <a:bodyPr/>
          <a:lstStyle/>
          <a:p>
            <a:r>
              <a:rPr lang="zh-CN" altLang="en-US" dirty="0"/>
              <a:t>给定有向图 </a:t>
            </a:r>
            <a:r>
              <a:rPr lang="en-US" altLang="zh-CN" dirty="0"/>
              <a:t>G = (V, E) </a:t>
            </a:r>
            <a:r>
              <a:rPr lang="zh-CN" altLang="en-US" dirty="0"/>
              <a:t>。设 </a:t>
            </a:r>
            <a:r>
              <a:rPr lang="en-US" altLang="zh-CN" dirty="0"/>
              <a:t>P </a:t>
            </a:r>
            <a:r>
              <a:rPr lang="zh-CN" altLang="en-US" dirty="0"/>
              <a:t>是 </a:t>
            </a:r>
            <a:r>
              <a:rPr lang="en-US" altLang="zh-CN" dirty="0"/>
              <a:t>G </a:t>
            </a:r>
            <a:r>
              <a:rPr lang="zh-CN" altLang="en-US" dirty="0"/>
              <a:t>的一个简单路（顶点不相交）的集 合。如果 </a:t>
            </a:r>
            <a:r>
              <a:rPr lang="en-US" altLang="zh-CN" dirty="0"/>
              <a:t>V </a:t>
            </a:r>
            <a:r>
              <a:rPr lang="zh-CN" altLang="en-US" dirty="0"/>
              <a:t>中每个顶点恰好在 </a:t>
            </a:r>
            <a:r>
              <a:rPr lang="en-US" altLang="zh-CN" dirty="0"/>
              <a:t>P </a:t>
            </a:r>
            <a:r>
              <a:rPr lang="zh-CN" altLang="en-US" dirty="0"/>
              <a:t>的一条路上，则称 </a:t>
            </a:r>
            <a:r>
              <a:rPr lang="en-US" altLang="zh-CN" dirty="0"/>
              <a:t>P </a:t>
            </a:r>
            <a:r>
              <a:rPr lang="zh-CN" altLang="en-US" dirty="0"/>
              <a:t>是 </a:t>
            </a:r>
            <a:r>
              <a:rPr lang="en-US" altLang="zh-CN" dirty="0"/>
              <a:t>G </a:t>
            </a:r>
            <a:r>
              <a:rPr lang="zh-CN" altLang="en-US" dirty="0"/>
              <a:t>的一个路径覆盖。</a:t>
            </a:r>
            <a:r>
              <a:rPr lang="en-US" altLang="zh-CN" dirty="0"/>
              <a:t>P </a:t>
            </a:r>
            <a:r>
              <a:rPr lang="zh-CN" altLang="en-US" dirty="0"/>
              <a:t>中路径可以从 </a:t>
            </a:r>
            <a:r>
              <a:rPr lang="en-US" altLang="zh-CN" dirty="0"/>
              <a:t>V </a:t>
            </a:r>
            <a:r>
              <a:rPr lang="zh-CN" altLang="en-US" dirty="0"/>
              <a:t>的任何一个顶点开始，长度也是任意的， 特别地，可以为 </a:t>
            </a:r>
            <a:r>
              <a:rPr lang="en-US" altLang="zh-CN" dirty="0"/>
              <a:t>0 </a:t>
            </a:r>
            <a:r>
              <a:rPr lang="zh-CN" altLang="en-US" dirty="0"/>
              <a:t>。</a:t>
            </a:r>
            <a:r>
              <a:rPr lang="en-US" altLang="zh-CN" dirty="0"/>
              <a:t>G </a:t>
            </a:r>
            <a:r>
              <a:rPr lang="zh-CN" altLang="en-US" dirty="0"/>
              <a:t>的最小路径覆盖是 </a:t>
            </a:r>
            <a:r>
              <a:rPr lang="en-US" altLang="zh-CN" dirty="0"/>
              <a:t>G </a:t>
            </a:r>
            <a:r>
              <a:rPr lang="zh-CN" altLang="en-US" dirty="0"/>
              <a:t>的所含路径条数最少的路径覆盖。 设计一个有效算法求一个有向无环图 </a:t>
            </a:r>
            <a:r>
              <a:rPr lang="en-US" altLang="zh-CN" dirty="0"/>
              <a:t>G </a:t>
            </a:r>
            <a:r>
              <a:rPr lang="zh-CN" altLang="en-US" dirty="0"/>
              <a:t>的最小路径覆盖。 </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E95575F5-4E34-1435-5612-98A5296BD242}"/>
                  </a:ext>
                </a:extLst>
              </p14:cNvPr>
              <p14:cNvContentPartPr/>
              <p14:nvPr/>
            </p14:nvContentPartPr>
            <p14:xfrm>
              <a:off x="6389280" y="610200"/>
              <a:ext cx="2170080" cy="4537080"/>
            </p14:xfrm>
          </p:contentPart>
        </mc:Choice>
        <mc:Fallback>
          <p:pic>
            <p:nvPicPr>
              <p:cNvPr id="4" name="墨迹 3">
                <a:extLst>
                  <a:ext uri="{FF2B5EF4-FFF2-40B4-BE49-F238E27FC236}">
                    <a16:creationId xmlns:a16="http://schemas.microsoft.com/office/drawing/2014/main" id="{E95575F5-4E34-1435-5612-98A5296BD242}"/>
                  </a:ext>
                </a:extLst>
              </p:cNvPr>
              <p:cNvPicPr/>
              <p:nvPr/>
            </p:nvPicPr>
            <p:blipFill>
              <a:blip r:embed="rId3"/>
              <a:stretch>
                <a:fillRect/>
              </a:stretch>
            </p:blipFill>
            <p:spPr>
              <a:xfrm>
                <a:off x="6379920" y="600840"/>
                <a:ext cx="2188800" cy="4555800"/>
              </a:xfrm>
              <a:prstGeom prst="rect">
                <a:avLst/>
              </a:prstGeom>
            </p:spPr>
          </p:pic>
        </mc:Fallback>
      </mc:AlternateContent>
    </p:spTree>
    <p:extLst>
      <p:ext uri="{BB962C8B-B14F-4D97-AF65-F5344CB8AC3E}">
        <p14:creationId xmlns:p14="http://schemas.microsoft.com/office/powerpoint/2010/main" val="3927098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F6E26-344F-A08E-3FE9-64ACAE8858C0}"/>
              </a:ext>
            </a:extLst>
          </p:cNvPr>
          <p:cNvSpPr>
            <a:spLocks noGrp="1"/>
          </p:cNvSpPr>
          <p:nvPr>
            <p:ph type="title"/>
          </p:nvPr>
        </p:nvSpPr>
        <p:spPr/>
        <p:txBody>
          <a:bodyPr/>
          <a:lstStyle/>
          <a:p>
            <a:r>
              <a:rPr lang="zh-CN" altLang="en-US" dirty="0"/>
              <a:t>最小路径覆盖问题</a:t>
            </a:r>
          </a:p>
        </p:txBody>
      </p:sp>
      <p:sp>
        <p:nvSpPr>
          <p:cNvPr id="3" name="内容占位符 2">
            <a:extLst>
              <a:ext uri="{FF2B5EF4-FFF2-40B4-BE49-F238E27FC236}">
                <a16:creationId xmlns:a16="http://schemas.microsoft.com/office/drawing/2014/main" id="{0CA02359-5847-6416-9931-08E28CC64E09}"/>
              </a:ext>
            </a:extLst>
          </p:cNvPr>
          <p:cNvSpPr>
            <a:spLocks noGrp="1"/>
          </p:cNvSpPr>
          <p:nvPr>
            <p:ph idx="1"/>
          </p:nvPr>
        </p:nvSpPr>
        <p:spPr/>
        <p:txBody>
          <a:bodyPr>
            <a:normAutofit fontScale="92500" lnSpcReduction="20000"/>
          </a:bodyPr>
          <a:lstStyle/>
          <a:p>
            <a:r>
              <a:rPr lang="zh-CN" altLang="en-US" dirty="0"/>
              <a:t>先说结论</a:t>
            </a:r>
            <a:endParaRPr lang="en-US" altLang="zh-CN" dirty="0"/>
          </a:p>
          <a:p>
            <a:r>
              <a:rPr lang="zh-CN" altLang="en-US" dirty="0"/>
              <a:t>对于原图中的每个点 </a:t>
            </a:r>
            <a:r>
              <a:rPr lang="en-US" altLang="zh-CN" dirty="0"/>
              <a:t>x </a:t>
            </a:r>
            <a:r>
              <a:rPr lang="zh-CN" altLang="en-US" dirty="0"/>
              <a:t>，建两个点 </a:t>
            </a:r>
            <a:r>
              <a:rPr lang="en-US" altLang="zh-CN" dirty="0"/>
              <a:t>x </a:t>
            </a:r>
            <a:r>
              <a:rPr lang="zh-CN" altLang="en-US" dirty="0"/>
              <a:t>和 </a:t>
            </a:r>
            <a:r>
              <a:rPr lang="en-US" altLang="zh-CN" dirty="0"/>
              <a:t>x ′ </a:t>
            </a:r>
            <a:r>
              <a:rPr lang="zh-CN" altLang="en-US" dirty="0"/>
              <a:t>。 对于原图中的每一条边（</a:t>
            </a:r>
            <a:r>
              <a:rPr lang="en-US" altLang="zh-CN" dirty="0" err="1"/>
              <a:t>u,v</a:t>
            </a:r>
            <a:r>
              <a:rPr lang="zh-CN" altLang="en-US" dirty="0"/>
              <a:t>），从 </a:t>
            </a:r>
            <a:r>
              <a:rPr lang="en-US" altLang="zh-CN" dirty="0"/>
              <a:t>u </a:t>
            </a:r>
            <a:r>
              <a:rPr lang="zh-CN" altLang="en-US" dirty="0"/>
              <a:t>向 </a:t>
            </a:r>
            <a:r>
              <a:rPr lang="en-US" altLang="zh-CN" dirty="0"/>
              <a:t>v ′ </a:t>
            </a:r>
            <a:r>
              <a:rPr lang="zh-CN" altLang="en-US" dirty="0"/>
              <a:t>连一条边。 对这个图跑二分图匹配即可。</a:t>
            </a:r>
            <a:endParaRPr lang="en-US" altLang="zh-CN" dirty="0"/>
          </a:p>
          <a:p>
            <a:r>
              <a:rPr lang="zh-CN" altLang="en-US" dirty="0"/>
              <a:t>对于 </a:t>
            </a:r>
            <a:r>
              <a:rPr lang="en-US" altLang="zh-CN" dirty="0" err="1"/>
              <a:t>i</a:t>
            </a:r>
            <a:r>
              <a:rPr lang="en-US" altLang="zh-CN" dirty="0"/>
              <a:t> </a:t>
            </a:r>
            <a:r>
              <a:rPr lang="zh-CN" altLang="en-US" dirty="0"/>
              <a:t>点的匹配，可以认为是连了一条形如 （</a:t>
            </a:r>
            <a:r>
              <a:rPr lang="en-US" altLang="zh-CN" dirty="0" err="1"/>
              <a:t>i</a:t>
            </a:r>
            <a:r>
              <a:rPr lang="zh-CN" altLang="en-US" dirty="0"/>
              <a:t>，</a:t>
            </a:r>
            <a:r>
              <a:rPr lang="en-US" altLang="zh-CN" dirty="0"/>
              <a:t>j) </a:t>
            </a:r>
            <a:r>
              <a:rPr lang="zh-CN" altLang="en-US" dirty="0"/>
              <a:t>的边。</a:t>
            </a:r>
            <a:endParaRPr lang="en-US" altLang="zh-CN" dirty="0"/>
          </a:p>
          <a:p>
            <a:r>
              <a:rPr lang="zh-CN" altLang="en-US" dirty="0"/>
              <a:t>对于 </a:t>
            </a:r>
            <a:r>
              <a:rPr lang="en-US" altLang="zh-CN" dirty="0" err="1"/>
              <a:t>i</a:t>
            </a:r>
            <a:r>
              <a:rPr lang="en-US" altLang="zh-CN" dirty="0"/>
              <a:t>’ </a:t>
            </a:r>
            <a:r>
              <a:rPr lang="zh-CN" altLang="en-US" dirty="0"/>
              <a:t>点的匹配，可以认为是连了一条形如 （</a:t>
            </a:r>
            <a:r>
              <a:rPr lang="en-US" altLang="zh-CN" dirty="0"/>
              <a:t>j</a:t>
            </a:r>
            <a:r>
              <a:rPr lang="zh-CN" altLang="en-US" dirty="0"/>
              <a:t>，</a:t>
            </a:r>
            <a:r>
              <a:rPr lang="en-US" altLang="zh-CN" dirty="0"/>
              <a:t>i) </a:t>
            </a:r>
            <a:r>
              <a:rPr lang="zh-CN" altLang="en-US" dirty="0"/>
              <a:t>的边。</a:t>
            </a:r>
            <a:endParaRPr lang="en-US" altLang="zh-CN" dirty="0"/>
          </a:p>
          <a:p>
            <a:r>
              <a:rPr lang="zh-CN" altLang="en-US" dirty="0"/>
              <a:t>故所有路径一定不交</a:t>
            </a:r>
            <a:endParaRPr lang="en-US" altLang="zh-CN" dirty="0"/>
          </a:p>
          <a:p>
            <a:r>
              <a:rPr lang="zh-CN" altLang="en-US" dirty="0"/>
              <a:t>如果一个点未被匹配，则它一定是某个路径的末尾</a:t>
            </a:r>
            <a:endParaRPr lang="en-US" altLang="zh-CN" dirty="0"/>
          </a:p>
          <a:p>
            <a:r>
              <a:rPr lang="en-US" altLang="zh-CN" dirty="0"/>
              <a:t>Ans = n – </a:t>
            </a:r>
            <a:r>
              <a:rPr lang="zh-CN" altLang="en-US" dirty="0"/>
              <a:t>匹配数</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3CED0D5F-8632-68E5-BF0F-E9F1FD5A6FBB}"/>
                  </a:ext>
                </a:extLst>
              </p14:cNvPr>
              <p14:cNvContentPartPr/>
              <p14:nvPr/>
            </p14:nvContentPartPr>
            <p14:xfrm>
              <a:off x="6194880" y="182160"/>
              <a:ext cx="5698080" cy="6239520"/>
            </p14:xfrm>
          </p:contentPart>
        </mc:Choice>
        <mc:Fallback>
          <p:pic>
            <p:nvPicPr>
              <p:cNvPr id="4" name="墨迹 3">
                <a:extLst>
                  <a:ext uri="{FF2B5EF4-FFF2-40B4-BE49-F238E27FC236}">
                    <a16:creationId xmlns:a16="http://schemas.microsoft.com/office/drawing/2014/main" id="{3CED0D5F-8632-68E5-BF0F-E9F1FD5A6FBB}"/>
                  </a:ext>
                </a:extLst>
              </p:cNvPr>
              <p:cNvPicPr/>
              <p:nvPr/>
            </p:nvPicPr>
            <p:blipFill>
              <a:blip r:embed="rId3"/>
              <a:stretch>
                <a:fillRect/>
              </a:stretch>
            </p:blipFill>
            <p:spPr>
              <a:xfrm>
                <a:off x="6185520" y="172800"/>
                <a:ext cx="5716800" cy="6258240"/>
              </a:xfrm>
              <a:prstGeom prst="rect">
                <a:avLst/>
              </a:prstGeom>
            </p:spPr>
          </p:pic>
        </mc:Fallback>
      </mc:AlternateContent>
    </p:spTree>
    <p:extLst>
      <p:ext uri="{BB962C8B-B14F-4D97-AF65-F5344CB8AC3E}">
        <p14:creationId xmlns:p14="http://schemas.microsoft.com/office/powerpoint/2010/main" val="65288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E51DC-FD93-A3EA-E183-FC3E5C7CE897}"/>
              </a:ext>
            </a:extLst>
          </p:cNvPr>
          <p:cNvSpPr>
            <a:spLocks noGrp="1"/>
          </p:cNvSpPr>
          <p:nvPr>
            <p:ph type="title"/>
          </p:nvPr>
        </p:nvSpPr>
        <p:spPr/>
        <p:txBody>
          <a:bodyPr/>
          <a:lstStyle/>
          <a:p>
            <a:r>
              <a:rPr lang="zh-CN" altLang="en-US" dirty="0"/>
              <a:t>最小点覆盖</a:t>
            </a:r>
          </a:p>
        </p:txBody>
      </p:sp>
      <p:sp>
        <p:nvSpPr>
          <p:cNvPr id="3" name="内容占位符 2">
            <a:extLst>
              <a:ext uri="{FF2B5EF4-FFF2-40B4-BE49-F238E27FC236}">
                <a16:creationId xmlns:a16="http://schemas.microsoft.com/office/drawing/2014/main" id="{A1C625A0-68BE-BF0A-8ED5-6887BC83CD49}"/>
              </a:ext>
            </a:extLst>
          </p:cNvPr>
          <p:cNvSpPr>
            <a:spLocks noGrp="1"/>
          </p:cNvSpPr>
          <p:nvPr>
            <p:ph idx="1"/>
          </p:nvPr>
        </p:nvSpPr>
        <p:spPr/>
        <p:txBody>
          <a:bodyPr/>
          <a:lstStyle/>
          <a:p>
            <a:r>
              <a:rPr lang="zh-CN" altLang="en-US" dirty="0"/>
              <a:t>最小点覆盖：在二分图 </a:t>
            </a:r>
            <a:r>
              <a:rPr lang="en-US" altLang="zh-CN" dirty="0"/>
              <a:t>G=(V,E) </a:t>
            </a:r>
            <a:r>
              <a:rPr lang="zh-CN" altLang="en-US" dirty="0"/>
              <a:t>中，选尽量少的点，保证使得每一条边至少有一个端点被选中。</a:t>
            </a:r>
            <a:endParaRPr lang="en-US" altLang="zh-CN" dirty="0"/>
          </a:p>
          <a:p>
            <a:endParaRPr lang="en-US" altLang="zh-CN" dirty="0"/>
          </a:p>
          <a:p>
            <a:r>
              <a:rPr lang="zh-CN" altLang="en-US" dirty="0"/>
              <a:t>二分图：最小点覆盖</a:t>
            </a:r>
            <a:r>
              <a:rPr lang="en-US" altLang="zh-CN" dirty="0"/>
              <a:t>=</a:t>
            </a:r>
            <a:r>
              <a:rPr lang="zh-CN" altLang="en-US" dirty="0"/>
              <a:t>最大匹配，可以贪心证明</a:t>
            </a:r>
            <a:endParaRPr lang="en-US" altLang="zh-CN" dirty="0"/>
          </a:p>
          <a:p>
            <a:endParaRPr lang="en-US" altLang="zh-CN" dirty="0"/>
          </a:p>
          <a:p>
            <a:r>
              <a:rPr lang="zh-CN" altLang="en-US" dirty="0"/>
              <a:t>另：一般图的最小点覆盖是</a:t>
            </a:r>
            <a:r>
              <a:rPr lang="en-US" altLang="zh-CN" dirty="0"/>
              <a:t>NPC</a:t>
            </a:r>
            <a:r>
              <a:rPr lang="zh-CN" altLang="en-US" dirty="0"/>
              <a:t>问题</a:t>
            </a:r>
            <a:endParaRPr lang="en-US" altLang="zh-CN" dirty="0"/>
          </a:p>
          <a:p>
            <a:endParaRPr lang="en-US" altLang="zh-CN" dirty="0"/>
          </a:p>
          <a:p>
            <a:endParaRPr lang="en-US" altLang="zh-CN" dirty="0"/>
          </a:p>
          <a:p>
            <a:pPr marL="0" indent="0">
              <a:buNone/>
            </a:pP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B58A19A9-1DDA-5AE5-112A-262DAB924BF9}"/>
                  </a:ext>
                </a:extLst>
              </p14:cNvPr>
              <p14:cNvContentPartPr/>
              <p14:nvPr/>
            </p14:nvContentPartPr>
            <p14:xfrm>
              <a:off x="4487400" y="3124800"/>
              <a:ext cx="6232320" cy="3474720"/>
            </p14:xfrm>
          </p:contentPart>
        </mc:Choice>
        <mc:Fallback>
          <p:pic>
            <p:nvPicPr>
              <p:cNvPr id="4" name="墨迹 3">
                <a:extLst>
                  <a:ext uri="{FF2B5EF4-FFF2-40B4-BE49-F238E27FC236}">
                    <a16:creationId xmlns:a16="http://schemas.microsoft.com/office/drawing/2014/main" id="{B58A19A9-1DDA-5AE5-112A-262DAB924BF9}"/>
                  </a:ext>
                </a:extLst>
              </p:cNvPr>
              <p:cNvPicPr/>
              <p:nvPr/>
            </p:nvPicPr>
            <p:blipFill>
              <a:blip r:embed="rId3"/>
              <a:stretch>
                <a:fillRect/>
              </a:stretch>
            </p:blipFill>
            <p:spPr>
              <a:xfrm>
                <a:off x="4478040" y="3115440"/>
                <a:ext cx="6251040" cy="3493440"/>
              </a:xfrm>
              <a:prstGeom prst="rect">
                <a:avLst/>
              </a:prstGeom>
            </p:spPr>
          </p:pic>
        </mc:Fallback>
      </mc:AlternateContent>
    </p:spTree>
    <p:extLst>
      <p:ext uri="{BB962C8B-B14F-4D97-AF65-F5344CB8AC3E}">
        <p14:creationId xmlns:p14="http://schemas.microsoft.com/office/powerpoint/2010/main" val="467398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E51DC-FD93-A3EA-E183-FC3E5C7CE897}"/>
              </a:ext>
            </a:extLst>
          </p:cNvPr>
          <p:cNvSpPr>
            <a:spLocks noGrp="1"/>
          </p:cNvSpPr>
          <p:nvPr>
            <p:ph type="title"/>
          </p:nvPr>
        </p:nvSpPr>
        <p:spPr/>
        <p:txBody>
          <a:bodyPr/>
          <a:lstStyle/>
          <a:p>
            <a:r>
              <a:rPr lang="zh-CN" altLang="en-US" dirty="0"/>
              <a:t>最小点覆盖</a:t>
            </a:r>
          </a:p>
        </p:txBody>
      </p:sp>
      <p:sp>
        <p:nvSpPr>
          <p:cNvPr id="3" name="内容占位符 2">
            <a:extLst>
              <a:ext uri="{FF2B5EF4-FFF2-40B4-BE49-F238E27FC236}">
                <a16:creationId xmlns:a16="http://schemas.microsoft.com/office/drawing/2014/main" id="{A1C625A0-68BE-BF0A-8ED5-6887BC83CD49}"/>
              </a:ext>
            </a:extLst>
          </p:cNvPr>
          <p:cNvSpPr>
            <a:spLocks noGrp="1"/>
          </p:cNvSpPr>
          <p:nvPr>
            <p:ph idx="1"/>
          </p:nvPr>
        </p:nvSpPr>
        <p:spPr>
          <a:xfrm>
            <a:off x="1208918" y="1862861"/>
            <a:ext cx="9905999" cy="4629993"/>
          </a:xfrm>
        </p:spPr>
        <p:txBody>
          <a:bodyPr>
            <a:normAutofit/>
          </a:bodyPr>
          <a:lstStyle/>
          <a:p>
            <a:r>
              <a:rPr lang="zh-CN" altLang="en-US" dirty="0"/>
              <a:t>严谨证明一下：</a:t>
            </a:r>
            <a:endParaRPr lang="en-US" altLang="zh-CN" dirty="0"/>
          </a:p>
          <a:p>
            <a:r>
              <a:rPr lang="en-US" altLang="zh-CN" dirty="0"/>
              <a:t>1. </a:t>
            </a:r>
            <a:r>
              <a:rPr lang="zh-CN" altLang="en-US" dirty="0"/>
              <a:t>最小点覆盖 </a:t>
            </a:r>
            <a:r>
              <a:rPr lang="en-US" altLang="zh-CN" dirty="0"/>
              <a:t>&lt;= </a:t>
            </a:r>
            <a:r>
              <a:rPr lang="zh-CN" altLang="en-US" dirty="0"/>
              <a:t>最大匹配</a:t>
            </a:r>
            <a:endParaRPr lang="en-US" altLang="zh-CN" dirty="0"/>
          </a:p>
          <a:p>
            <a:pPr marL="0" indent="0">
              <a:buNone/>
            </a:pPr>
            <a:r>
              <a:rPr lang="zh-CN" altLang="en-US" dirty="0"/>
              <a:t>对于任何一种点集为</a:t>
            </a:r>
            <a:r>
              <a:rPr lang="en-US" altLang="zh-CN" dirty="0"/>
              <a:t>n</a:t>
            </a:r>
            <a:r>
              <a:rPr lang="zh-CN" altLang="en-US" dirty="0"/>
              <a:t>的最小点覆盖，总可以构建一个为</a:t>
            </a:r>
            <a:r>
              <a:rPr lang="en-US" altLang="zh-CN" dirty="0"/>
              <a:t>n</a:t>
            </a:r>
            <a:r>
              <a:rPr lang="zh-CN" altLang="en-US" dirty="0"/>
              <a:t>的匹配。</a:t>
            </a:r>
            <a:endParaRPr lang="en-US" altLang="zh-CN" dirty="0"/>
          </a:p>
          <a:p>
            <a:pPr marL="0" indent="0">
              <a:buNone/>
            </a:pPr>
            <a:r>
              <a:rPr lang="zh-CN" altLang="en-US" dirty="0"/>
              <a:t>因为每个点都可以找到至少一条不连到点集中点的边。这些边没有公共点</a:t>
            </a:r>
            <a:endParaRPr lang="en-US" altLang="zh-CN" dirty="0"/>
          </a:p>
          <a:p>
            <a:r>
              <a:rPr lang="en-US" altLang="zh-CN" dirty="0"/>
              <a:t>2. </a:t>
            </a:r>
            <a:r>
              <a:rPr lang="zh-CN" altLang="en-US" dirty="0"/>
              <a:t>最小点覆盖</a:t>
            </a:r>
            <a:r>
              <a:rPr lang="en-US" altLang="zh-CN" dirty="0"/>
              <a:t> &gt;= </a:t>
            </a:r>
            <a:r>
              <a:rPr lang="zh-CN" altLang="en-US" dirty="0"/>
              <a:t>最大匹配</a:t>
            </a:r>
            <a:endParaRPr lang="en-US" altLang="zh-CN" dirty="0"/>
          </a:p>
          <a:p>
            <a:pPr marL="0" indent="0">
              <a:buNone/>
            </a:pPr>
            <a:r>
              <a:rPr lang="zh-CN" altLang="en-US" dirty="0"/>
              <a:t>设最大匹配为</a:t>
            </a:r>
            <a:r>
              <a:rPr lang="en-US" altLang="zh-CN" dirty="0"/>
              <a:t>n</a:t>
            </a:r>
            <a:r>
              <a:rPr lang="zh-CN" altLang="en-US" dirty="0"/>
              <a:t>，则覆盖这</a:t>
            </a:r>
            <a:r>
              <a:rPr lang="en-US" altLang="zh-CN" dirty="0"/>
              <a:t>n</a:t>
            </a:r>
            <a:r>
              <a:rPr lang="zh-CN" altLang="en-US" dirty="0"/>
              <a:t>条边至少需要</a:t>
            </a:r>
            <a:r>
              <a:rPr lang="en-US" altLang="zh-CN" dirty="0"/>
              <a:t>n</a:t>
            </a:r>
            <a:r>
              <a:rPr lang="zh-CN" altLang="en-US" dirty="0"/>
              <a:t>个点。</a:t>
            </a:r>
            <a:endParaRPr lang="en-US" altLang="zh-CN" dirty="0"/>
          </a:p>
          <a:p>
            <a:endParaRPr lang="en-US" altLang="zh-CN" dirty="0"/>
          </a:p>
          <a:p>
            <a:pPr marL="0" indent="0">
              <a:buNone/>
            </a:pPr>
            <a:endParaRPr lang="en-US" altLang="zh-CN" dirty="0"/>
          </a:p>
          <a:p>
            <a:endParaRPr lang="en-US" altLang="zh-CN" dirty="0"/>
          </a:p>
          <a:p>
            <a:endParaRPr lang="en-US" altLang="zh-CN" dirty="0"/>
          </a:p>
          <a:p>
            <a:pPr marL="0" indent="0">
              <a:buNone/>
            </a:pP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199FAFC0-E808-1DCB-C09D-461999362766}"/>
                  </a:ext>
                </a:extLst>
              </p14:cNvPr>
              <p14:cNvContentPartPr/>
              <p14:nvPr/>
            </p14:nvContentPartPr>
            <p14:xfrm>
              <a:off x="5388840" y="150120"/>
              <a:ext cx="4977720" cy="5890680"/>
            </p14:xfrm>
          </p:contentPart>
        </mc:Choice>
        <mc:Fallback>
          <p:pic>
            <p:nvPicPr>
              <p:cNvPr id="4" name="墨迹 3">
                <a:extLst>
                  <a:ext uri="{FF2B5EF4-FFF2-40B4-BE49-F238E27FC236}">
                    <a16:creationId xmlns:a16="http://schemas.microsoft.com/office/drawing/2014/main" id="{199FAFC0-E808-1DCB-C09D-461999362766}"/>
                  </a:ext>
                </a:extLst>
              </p:cNvPr>
              <p:cNvPicPr/>
              <p:nvPr/>
            </p:nvPicPr>
            <p:blipFill>
              <a:blip r:embed="rId3"/>
              <a:stretch>
                <a:fillRect/>
              </a:stretch>
            </p:blipFill>
            <p:spPr>
              <a:xfrm>
                <a:off x="5379480" y="140760"/>
                <a:ext cx="4996440" cy="5909400"/>
              </a:xfrm>
              <a:prstGeom prst="rect">
                <a:avLst/>
              </a:prstGeom>
            </p:spPr>
          </p:pic>
        </mc:Fallback>
      </mc:AlternateContent>
    </p:spTree>
    <p:extLst>
      <p:ext uri="{BB962C8B-B14F-4D97-AF65-F5344CB8AC3E}">
        <p14:creationId xmlns:p14="http://schemas.microsoft.com/office/powerpoint/2010/main" val="3665702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E51DC-FD93-A3EA-E183-FC3E5C7CE897}"/>
              </a:ext>
            </a:extLst>
          </p:cNvPr>
          <p:cNvSpPr>
            <a:spLocks noGrp="1"/>
          </p:cNvSpPr>
          <p:nvPr>
            <p:ph type="title"/>
          </p:nvPr>
        </p:nvSpPr>
        <p:spPr/>
        <p:txBody>
          <a:bodyPr/>
          <a:lstStyle/>
          <a:p>
            <a:r>
              <a:rPr lang="zh-CN" altLang="en-US" dirty="0"/>
              <a:t>最大独立集</a:t>
            </a:r>
          </a:p>
        </p:txBody>
      </p:sp>
      <p:sp>
        <p:nvSpPr>
          <p:cNvPr id="3" name="内容占位符 2">
            <a:extLst>
              <a:ext uri="{FF2B5EF4-FFF2-40B4-BE49-F238E27FC236}">
                <a16:creationId xmlns:a16="http://schemas.microsoft.com/office/drawing/2014/main" id="{A1C625A0-68BE-BF0A-8ED5-6887BC83CD49}"/>
              </a:ext>
            </a:extLst>
          </p:cNvPr>
          <p:cNvSpPr>
            <a:spLocks noGrp="1"/>
          </p:cNvSpPr>
          <p:nvPr>
            <p:ph idx="1"/>
          </p:nvPr>
        </p:nvSpPr>
        <p:spPr/>
        <p:txBody>
          <a:bodyPr/>
          <a:lstStyle/>
          <a:p>
            <a:r>
              <a:rPr lang="zh-CN" altLang="en-US" dirty="0"/>
              <a:t>最大独立集：在二分图 </a:t>
            </a:r>
            <a:r>
              <a:rPr lang="en-US" altLang="zh-CN" dirty="0"/>
              <a:t>G=(V,E) </a:t>
            </a:r>
            <a:r>
              <a:rPr lang="zh-CN" altLang="en-US" dirty="0"/>
              <a:t>中</a:t>
            </a:r>
            <a:r>
              <a:rPr lang="en-US" altLang="zh-CN" dirty="0"/>
              <a:t>,</a:t>
            </a:r>
            <a:r>
              <a:rPr lang="zh-CN" altLang="en-US" dirty="0"/>
              <a:t>选择尽量多的点，保证选出的点中任意两点之间没有边。</a:t>
            </a:r>
            <a:endParaRPr lang="en-US" altLang="zh-CN" dirty="0"/>
          </a:p>
          <a:p>
            <a:endParaRPr lang="en-US" altLang="zh-CN" dirty="0"/>
          </a:p>
          <a:p>
            <a:r>
              <a:rPr lang="zh-CN" altLang="en-US" dirty="0"/>
              <a:t>二分图 最小点覆盖</a:t>
            </a:r>
            <a:r>
              <a:rPr lang="en-US" altLang="zh-CN" dirty="0"/>
              <a:t>= n -</a:t>
            </a:r>
            <a:r>
              <a:rPr lang="zh-CN" altLang="en-US" dirty="0"/>
              <a:t>最大独立集</a:t>
            </a:r>
            <a:endParaRPr lang="en-US" altLang="zh-CN" dirty="0"/>
          </a:p>
          <a:p>
            <a:endParaRPr lang="en-US" altLang="zh-CN" dirty="0"/>
          </a:p>
          <a:p>
            <a:r>
              <a:rPr lang="zh-CN" altLang="en-US" dirty="0"/>
              <a:t>反向考虑，扔掉最少的点，使得每条边都至少扔掉一个端点</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6B3ECFF5-BE94-1E38-5D6B-1E9564C881B1}"/>
                  </a:ext>
                </a:extLst>
              </p14:cNvPr>
              <p14:cNvContentPartPr/>
              <p14:nvPr/>
            </p14:nvContentPartPr>
            <p14:xfrm>
              <a:off x="4167360" y="3109320"/>
              <a:ext cx="7450200" cy="2452320"/>
            </p14:xfrm>
          </p:contentPart>
        </mc:Choice>
        <mc:Fallback>
          <p:pic>
            <p:nvPicPr>
              <p:cNvPr id="4" name="墨迹 3">
                <a:extLst>
                  <a:ext uri="{FF2B5EF4-FFF2-40B4-BE49-F238E27FC236}">
                    <a16:creationId xmlns:a16="http://schemas.microsoft.com/office/drawing/2014/main" id="{6B3ECFF5-BE94-1E38-5D6B-1E9564C881B1}"/>
                  </a:ext>
                </a:extLst>
              </p:cNvPr>
              <p:cNvPicPr/>
              <p:nvPr/>
            </p:nvPicPr>
            <p:blipFill>
              <a:blip r:embed="rId3"/>
              <a:stretch>
                <a:fillRect/>
              </a:stretch>
            </p:blipFill>
            <p:spPr>
              <a:xfrm>
                <a:off x="4158000" y="3099960"/>
                <a:ext cx="7468920" cy="2471040"/>
              </a:xfrm>
              <a:prstGeom prst="rect">
                <a:avLst/>
              </a:prstGeom>
            </p:spPr>
          </p:pic>
        </mc:Fallback>
      </mc:AlternateContent>
    </p:spTree>
    <p:extLst>
      <p:ext uri="{BB962C8B-B14F-4D97-AF65-F5344CB8AC3E}">
        <p14:creationId xmlns:p14="http://schemas.microsoft.com/office/powerpoint/2010/main" val="307367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BE2F28FC-227A-E514-3B78-F492C5E88653}"/>
              </a:ext>
            </a:extLst>
          </p:cNvPr>
          <p:cNvSpPr>
            <a:spLocks noGrp="1" noChangeArrowheads="1"/>
          </p:cNvSpPr>
          <p:nvPr>
            <p:ph type="title"/>
          </p:nvPr>
        </p:nvSpPr>
        <p:spPr bwMode="auto"/>
        <p:txBody>
          <a:bodyPr wrap="square" numCol="1" anchorCtr="0" compatLnSpc="1">
            <a:prstTxWarp prst="textNoShape">
              <a:avLst/>
            </a:prstTxWarp>
          </a:bodyPr>
          <a:lstStyle/>
          <a:p>
            <a:r>
              <a:rPr lang="zh-CN" altLang="en-US"/>
              <a:t>二分图</a:t>
            </a:r>
          </a:p>
        </p:txBody>
      </p:sp>
      <p:sp>
        <p:nvSpPr>
          <p:cNvPr id="35842" name="内容占位符 2">
            <a:extLst>
              <a:ext uri="{FF2B5EF4-FFF2-40B4-BE49-F238E27FC236}">
                <a16:creationId xmlns:a16="http://schemas.microsoft.com/office/drawing/2014/main" id="{75199B90-95F8-0C75-0AAA-4ED365890FDA}"/>
              </a:ext>
            </a:extLst>
          </p:cNvPr>
          <p:cNvSpPr>
            <a:spLocks noGrp="1" noChangeArrowheads="1"/>
          </p:cNvSpPr>
          <p:nvPr>
            <p:ph idx="1"/>
          </p:nvPr>
        </p:nvSpPr>
        <p:spPr/>
        <p:txBody>
          <a:bodyPr/>
          <a:lstStyle/>
          <a:p>
            <a:r>
              <a:rPr dirty="0" err="1">
                <a:latin typeface="仿宋" panose="02010609060101010101" pitchFamily="49" charset="-122"/>
                <a:ea typeface="仿宋" panose="02010609060101010101" pitchFamily="49" charset="-122"/>
              </a:rPr>
              <a:t>虽然二分图问题都可以借助网络流解决，但这里介绍的算法更简单，速度更快</a:t>
            </a:r>
            <a:r>
              <a:rPr dirty="0">
                <a:latin typeface="仿宋" panose="02010609060101010101" pitchFamily="49" charset="-122"/>
                <a:ea typeface="仿宋" panose="02010609060101010101" pitchFamily="49" charset="-122"/>
              </a:rPr>
              <a:t>。</a:t>
            </a:r>
          </a:p>
          <a:p>
            <a:r>
              <a:rPr dirty="0" err="1">
                <a:latin typeface="仿宋" panose="02010609060101010101" pitchFamily="49" charset="-122"/>
                <a:ea typeface="仿宋" panose="02010609060101010101" pitchFamily="49" charset="-122"/>
              </a:rPr>
              <a:t>这些算法本身也是很有启发性的，不要简单的把他们当做黑盒算法</a:t>
            </a:r>
            <a:r>
              <a:rPr dirty="0">
                <a:latin typeface="仿宋" panose="02010609060101010101" pitchFamily="49" charset="-122"/>
                <a:ea typeface="仿宋" panose="02010609060101010101" pitchFamily="49" charset="-122"/>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3AF5B-7486-9B1D-1A73-1BC4277497B0}"/>
              </a:ext>
            </a:extLst>
          </p:cNvPr>
          <p:cNvSpPr>
            <a:spLocks noGrp="1"/>
          </p:cNvSpPr>
          <p:nvPr>
            <p:ph type="title"/>
          </p:nvPr>
        </p:nvSpPr>
        <p:spPr/>
        <p:txBody>
          <a:bodyPr/>
          <a:lstStyle/>
          <a:p>
            <a:r>
              <a:rPr lang="zh-CN" altLang="en-US" dirty="0"/>
              <a:t>牛客多校</a:t>
            </a:r>
            <a:r>
              <a:rPr lang="en-US" altLang="zh-CN" dirty="0"/>
              <a:t>5A </a:t>
            </a:r>
            <a:r>
              <a:rPr lang="en-US" altLang="zh-CN" b="0" i="0" dirty="0" err="1">
                <a:solidFill>
                  <a:srgbClr val="FFFFFF"/>
                </a:solidFill>
                <a:effectLst/>
                <a:latin typeface="system"/>
              </a:rPr>
              <a:t>Cheeeeen</a:t>
            </a:r>
            <a:r>
              <a:rPr lang="en-US" altLang="zh-CN" b="0" i="0" dirty="0">
                <a:solidFill>
                  <a:srgbClr val="FFFFFF"/>
                </a:solidFill>
                <a:effectLst/>
                <a:latin typeface="system"/>
              </a:rPr>
              <a:t> the Cute Cat</a:t>
            </a:r>
            <a:endParaRPr lang="zh-CN" altLang="en-US" dirty="0"/>
          </a:p>
        </p:txBody>
      </p:sp>
      <p:sp>
        <p:nvSpPr>
          <p:cNvPr id="3" name="内容占位符 2">
            <a:extLst>
              <a:ext uri="{FF2B5EF4-FFF2-40B4-BE49-F238E27FC236}">
                <a16:creationId xmlns:a16="http://schemas.microsoft.com/office/drawing/2014/main" id="{F3B24E1C-EA74-3642-C44D-251FF4B88FA9}"/>
              </a:ext>
            </a:extLst>
          </p:cNvPr>
          <p:cNvSpPr>
            <a:spLocks noGrp="1"/>
          </p:cNvSpPr>
          <p:nvPr>
            <p:ph idx="1"/>
          </p:nvPr>
        </p:nvSpPr>
        <p:spPr>
          <a:xfrm>
            <a:off x="1141412" y="1969949"/>
            <a:ext cx="9905999" cy="3821252"/>
          </a:xfrm>
        </p:spPr>
        <p:txBody>
          <a:bodyPr>
            <a:normAutofit/>
          </a:bodyPr>
          <a:lstStyle/>
          <a:p>
            <a:r>
              <a:rPr lang="en-US" altLang="zh-CN" dirty="0"/>
              <a:t>Given a bipartite graph with 2n nodes and n(n−1)\2 edges, guaranteed that there are no edges between nodes 1,2,…,n. There are no edges between nodes n+1,n+2,…,2n too. Also, there's no edge between </a:t>
            </a:r>
            <a:r>
              <a:rPr lang="en-US" altLang="zh-CN" dirty="0" err="1"/>
              <a:t>i</a:t>
            </a:r>
            <a:r>
              <a:rPr lang="en-US" altLang="zh-CN" dirty="0"/>
              <a:t> (1≤i≤n) and </a:t>
            </a:r>
            <a:r>
              <a:rPr lang="en-US" altLang="zh-CN" dirty="0" err="1"/>
              <a:t>i+n</a:t>
            </a:r>
            <a:r>
              <a:rPr lang="en-US" altLang="zh-CN" dirty="0"/>
              <a:t>. If there's an edge between </a:t>
            </a:r>
            <a:r>
              <a:rPr lang="en-US" altLang="zh-CN" dirty="0" err="1"/>
              <a:t>i</a:t>
            </a:r>
            <a:r>
              <a:rPr lang="en-US" altLang="zh-CN" dirty="0"/>
              <a:t> (1≤i,j≤n) and </a:t>
            </a:r>
            <a:r>
              <a:rPr lang="en-US" altLang="zh-CN" dirty="0" err="1"/>
              <a:t>j+n</a:t>
            </a:r>
            <a:r>
              <a:rPr lang="en-US" altLang="zh-CN" dirty="0"/>
              <a:t>, then there will be no edge between j and </a:t>
            </a:r>
            <a:r>
              <a:rPr lang="en-US" altLang="zh-CN" dirty="0" err="1"/>
              <a:t>i+n</a:t>
            </a:r>
            <a:r>
              <a:rPr lang="en-US" altLang="zh-CN" dirty="0"/>
              <a:t>. That means the given graph </a:t>
            </a:r>
            <a:r>
              <a:rPr lang="en-US" altLang="zh-CN" dirty="0">
                <a:effectLst/>
              </a:rPr>
              <a:t>guarantees that </a:t>
            </a:r>
            <a:r>
              <a:rPr lang="en-US" altLang="zh-CN" dirty="0"/>
              <a:t>there'll be exactly one edge between (</a:t>
            </a:r>
            <a:r>
              <a:rPr lang="en-US" altLang="zh-CN" dirty="0" err="1"/>
              <a:t>i,j+n</a:t>
            </a:r>
            <a:r>
              <a:rPr lang="en-US" altLang="zh-CN" dirty="0"/>
              <a:t>) and (</a:t>
            </a:r>
            <a:r>
              <a:rPr lang="en-US" altLang="zh-CN" dirty="0" err="1"/>
              <a:t>i+n,j</a:t>
            </a:r>
            <a:r>
              <a:rPr lang="en-US" altLang="zh-CN" dirty="0"/>
              <a:t>).</a:t>
            </a:r>
            <a:br>
              <a:rPr lang="en-US" altLang="zh-CN" dirty="0"/>
            </a:br>
            <a:r>
              <a:rPr lang="en-US" altLang="zh-CN" dirty="0"/>
              <a:t>find the maximum matching of the given graph.</a:t>
            </a:r>
          </a:p>
          <a:p>
            <a:r>
              <a:rPr lang="en-US" altLang="zh-CN" dirty="0"/>
              <a:t>N&lt;=3000</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B2606E1-482C-139A-0153-D9B4D01D70CA}"/>
                  </a:ext>
                </a:extLst>
              </p14:cNvPr>
              <p14:cNvContentPartPr/>
              <p14:nvPr/>
            </p14:nvContentPartPr>
            <p14:xfrm>
              <a:off x="144000" y="74880"/>
              <a:ext cx="10562760" cy="6512400"/>
            </p14:xfrm>
          </p:contentPart>
        </mc:Choice>
        <mc:Fallback>
          <p:pic>
            <p:nvPicPr>
              <p:cNvPr id="4" name="墨迹 3">
                <a:extLst>
                  <a:ext uri="{FF2B5EF4-FFF2-40B4-BE49-F238E27FC236}">
                    <a16:creationId xmlns:a16="http://schemas.microsoft.com/office/drawing/2014/main" id="{2B2606E1-482C-139A-0153-D9B4D01D70CA}"/>
                  </a:ext>
                </a:extLst>
              </p:cNvPr>
              <p:cNvPicPr/>
              <p:nvPr/>
            </p:nvPicPr>
            <p:blipFill>
              <a:blip r:embed="rId3"/>
              <a:stretch>
                <a:fillRect/>
              </a:stretch>
            </p:blipFill>
            <p:spPr>
              <a:xfrm>
                <a:off x="134640" y="65520"/>
                <a:ext cx="10581480" cy="6531120"/>
              </a:xfrm>
              <a:prstGeom prst="rect">
                <a:avLst/>
              </a:prstGeom>
            </p:spPr>
          </p:pic>
        </mc:Fallback>
      </mc:AlternateContent>
    </p:spTree>
    <p:extLst>
      <p:ext uri="{BB962C8B-B14F-4D97-AF65-F5344CB8AC3E}">
        <p14:creationId xmlns:p14="http://schemas.microsoft.com/office/powerpoint/2010/main" val="2058558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3AF5B-7486-9B1D-1A73-1BC4277497B0}"/>
              </a:ext>
            </a:extLst>
          </p:cNvPr>
          <p:cNvSpPr>
            <a:spLocks noGrp="1"/>
          </p:cNvSpPr>
          <p:nvPr>
            <p:ph type="title"/>
          </p:nvPr>
        </p:nvSpPr>
        <p:spPr/>
        <p:txBody>
          <a:bodyPr/>
          <a:lstStyle/>
          <a:p>
            <a:r>
              <a:rPr lang="zh-CN" altLang="en-US" dirty="0"/>
              <a:t>牛客多校</a:t>
            </a:r>
            <a:r>
              <a:rPr lang="en-US" altLang="zh-CN" dirty="0"/>
              <a:t>5A </a:t>
            </a:r>
            <a:r>
              <a:rPr lang="en-US" altLang="zh-CN" b="0" i="0" dirty="0" err="1">
                <a:solidFill>
                  <a:srgbClr val="FFFFFF"/>
                </a:solidFill>
                <a:effectLst/>
                <a:latin typeface="system"/>
              </a:rPr>
              <a:t>Cheeeeen</a:t>
            </a:r>
            <a:r>
              <a:rPr lang="en-US" altLang="zh-CN" b="0" i="0" dirty="0">
                <a:solidFill>
                  <a:srgbClr val="FFFFFF"/>
                </a:solidFill>
                <a:effectLst/>
                <a:latin typeface="system"/>
              </a:rPr>
              <a:t> the Cute Cat</a:t>
            </a:r>
            <a:endParaRPr lang="zh-CN" altLang="en-US" dirty="0"/>
          </a:p>
        </p:txBody>
      </p:sp>
      <p:sp>
        <p:nvSpPr>
          <p:cNvPr id="3" name="内容占位符 2">
            <a:extLst>
              <a:ext uri="{FF2B5EF4-FFF2-40B4-BE49-F238E27FC236}">
                <a16:creationId xmlns:a16="http://schemas.microsoft.com/office/drawing/2014/main" id="{F3B24E1C-EA74-3642-C44D-251FF4B88FA9}"/>
              </a:ext>
            </a:extLst>
          </p:cNvPr>
          <p:cNvSpPr>
            <a:spLocks noGrp="1"/>
          </p:cNvSpPr>
          <p:nvPr>
            <p:ph idx="1"/>
          </p:nvPr>
        </p:nvSpPr>
        <p:spPr>
          <a:xfrm>
            <a:off x="1141412" y="1969949"/>
            <a:ext cx="9905999" cy="3821252"/>
          </a:xfrm>
        </p:spPr>
        <p:txBody>
          <a:bodyPr>
            <a:normAutofit fontScale="92500" lnSpcReduction="10000"/>
          </a:bodyPr>
          <a:lstStyle/>
          <a:p>
            <a:r>
              <a:rPr lang="zh-CN" altLang="en-US" dirty="0"/>
              <a:t>答案只可能为 </a:t>
            </a:r>
            <a:r>
              <a:rPr lang="en-US" altLang="zh-CN" dirty="0"/>
              <a:t>n </a:t>
            </a:r>
            <a:r>
              <a:rPr lang="zh-CN" altLang="en-US" dirty="0"/>
              <a:t>或 </a:t>
            </a:r>
            <a:r>
              <a:rPr lang="en-US" altLang="zh-CN" dirty="0"/>
              <a:t>n-1</a:t>
            </a:r>
          </a:p>
          <a:p>
            <a:r>
              <a:rPr lang="zh-CN" altLang="en-US" dirty="0"/>
              <a:t>最坏情况：连的边数依次递减至</a:t>
            </a:r>
            <a:r>
              <a:rPr lang="en-US" altLang="zh-CN" dirty="0"/>
              <a:t>0</a:t>
            </a:r>
            <a:r>
              <a:rPr lang="zh-CN" altLang="en-US" dirty="0"/>
              <a:t>，最后一个点无连边</a:t>
            </a:r>
            <a:endParaRPr lang="en-US" altLang="zh-CN" dirty="0"/>
          </a:p>
          <a:p>
            <a:r>
              <a:rPr lang="zh-CN" altLang="en-US" dirty="0"/>
              <a:t>其他情况均可以通过调整达到</a:t>
            </a:r>
            <a:r>
              <a:rPr lang="en-US" altLang="zh-CN" dirty="0"/>
              <a:t>n</a:t>
            </a:r>
            <a:r>
              <a:rPr lang="zh-CN" altLang="en-US" dirty="0"/>
              <a:t>个匹配</a:t>
            </a:r>
            <a:endParaRPr lang="en-US" altLang="zh-CN" dirty="0"/>
          </a:p>
          <a:p>
            <a:r>
              <a:rPr lang="zh-CN" altLang="en-US" dirty="0"/>
              <a:t>官方题解：</a:t>
            </a:r>
            <a:endParaRPr lang="en-US" altLang="zh-CN" dirty="0"/>
          </a:p>
          <a:p>
            <a:r>
              <a:rPr lang="zh-CN" altLang="en-US" dirty="0"/>
              <a:t>这张图存在完美匹配即为可以将其所有点划分进若干回路 中。根据竞赛图的性质，其一定存在一条哈密顿路径，所以显然最大匹配至少为 </a:t>
            </a:r>
            <a:r>
              <a:rPr lang="en-US" altLang="zh-CN" dirty="0"/>
              <a:t>n-1</a:t>
            </a:r>
            <a:r>
              <a:rPr lang="zh-CN" altLang="en-US" dirty="0"/>
              <a:t>。</a:t>
            </a:r>
            <a:endParaRPr lang="en-US" altLang="zh-CN" dirty="0"/>
          </a:p>
          <a:p>
            <a:r>
              <a:rPr lang="zh-CN" altLang="en-US" dirty="0"/>
              <a:t>答案为 等价于图中所有强连通分量大小均大于等于 </a:t>
            </a:r>
            <a:r>
              <a:rPr lang="en-US" altLang="zh-CN" dirty="0"/>
              <a:t>2</a:t>
            </a:r>
            <a:r>
              <a:rPr lang="zh-CN" altLang="en-US" dirty="0"/>
              <a:t>。</a:t>
            </a:r>
            <a:endParaRPr lang="en-US" altLang="zh-CN" dirty="0"/>
          </a:p>
          <a:p>
            <a:r>
              <a:rPr lang="zh-CN" altLang="en-US" dirty="0"/>
              <a:t>利用兰道定理可以通过度数序列找到竞赛图的所有强连通分量。</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6DCAA218-B233-83CF-45EF-ECD1FB23F6FD}"/>
                  </a:ext>
                </a:extLst>
              </p14:cNvPr>
              <p14:cNvContentPartPr/>
              <p14:nvPr/>
            </p14:nvContentPartPr>
            <p14:xfrm>
              <a:off x="8048160" y="2842200"/>
              <a:ext cx="1708200" cy="1259280"/>
            </p14:xfrm>
          </p:contentPart>
        </mc:Choice>
        <mc:Fallback>
          <p:pic>
            <p:nvPicPr>
              <p:cNvPr id="4" name="墨迹 3">
                <a:extLst>
                  <a:ext uri="{FF2B5EF4-FFF2-40B4-BE49-F238E27FC236}">
                    <a16:creationId xmlns:a16="http://schemas.microsoft.com/office/drawing/2014/main" id="{6DCAA218-B233-83CF-45EF-ECD1FB23F6FD}"/>
                  </a:ext>
                </a:extLst>
              </p:cNvPr>
              <p:cNvPicPr/>
              <p:nvPr/>
            </p:nvPicPr>
            <p:blipFill>
              <a:blip r:embed="rId3"/>
              <a:stretch>
                <a:fillRect/>
              </a:stretch>
            </p:blipFill>
            <p:spPr>
              <a:xfrm>
                <a:off x="8038800" y="2832840"/>
                <a:ext cx="1726920" cy="1278000"/>
              </a:xfrm>
              <a:prstGeom prst="rect">
                <a:avLst/>
              </a:prstGeom>
            </p:spPr>
          </p:pic>
        </mc:Fallback>
      </mc:AlternateContent>
    </p:spTree>
    <p:extLst>
      <p:ext uri="{BB962C8B-B14F-4D97-AF65-F5344CB8AC3E}">
        <p14:creationId xmlns:p14="http://schemas.microsoft.com/office/powerpoint/2010/main" val="1334857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FCE39-3E2D-D54E-CC97-D863381DA539}"/>
              </a:ext>
            </a:extLst>
          </p:cNvPr>
          <p:cNvSpPr>
            <a:spLocks noGrp="1"/>
          </p:cNvSpPr>
          <p:nvPr>
            <p:ph type="title"/>
          </p:nvPr>
        </p:nvSpPr>
        <p:spPr/>
        <p:txBody>
          <a:bodyPr/>
          <a:lstStyle/>
          <a:p>
            <a:r>
              <a:rPr lang="zh-CN" altLang="en-US" dirty="0"/>
              <a:t>一些补充</a:t>
            </a:r>
          </a:p>
        </p:txBody>
      </p:sp>
      <p:sp>
        <p:nvSpPr>
          <p:cNvPr id="3" name="内容占位符 2">
            <a:extLst>
              <a:ext uri="{FF2B5EF4-FFF2-40B4-BE49-F238E27FC236}">
                <a16:creationId xmlns:a16="http://schemas.microsoft.com/office/drawing/2014/main" id="{1582FCF5-C553-51BE-F402-983A86DF0A76}"/>
              </a:ext>
            </a:extLst>
          </p:cNvPr>
          <p:cNvSpPr>
            <a:spLocks noGrp="1"/>
          </p:cNvSpPr>
          <p:nvPr>
            <p:ph idx="1"/>
          </p:nvPr>
        </p:nvSpPr>
        <p:spPr>
          <a:xfrm>
            <a:off x="1043221" y="1822663"/>
            <a:ext cx="9905999" cy="4036044"/>
          </a:xfrm>
        </p:spPr>
        <p:txBody>
          <a:bodyPr/>
          <a:lstStyle/>
          <a:p>
            <a:r>
              <a:rPr lang="zh-CN" altLang="en-US" dirty="0"/>
              <a:t>二分图可以带边权，变成最大权匹配</a:t>
            </a:r>
            <a:r>
              <a:rPr lang="en-US" altLang="zh-CN" dirty="0"/>
              <a:t>——KM</a:t>
            </a:r>
            <a:r>
              <a:rPr lang="zh-CN" altLang="en-US" dirty="0"/>
              <a:t>算法，费用流</a:t>
            </a:r>
            <a:endParaRPr lang="en-US" altLang="zh-CN" dirty="0"/>
          </a:p>
          <a:p>
            <a:r>
              <a:rPr lang="zh-CN" altLang="en-US" dirty="0"/>
              <a:t>二分图也可以带点权，变成最大权独立集，最小权点覆盖</a:t>
            </a:r>
            <a:endParaRPr lang="en-US" altLang="zh-CN" dirty="0"/>
          </a:p>
          <a:p>
            <a:r>
              <a:rPr lang="zh-CN" altLang="en-US" dirty="0"/>
              <a:t>一般图也可以求最大匹配</a:t>
            </a:r>
            <a:r>
              <a:rPr lang="en-US" altLang="zh-CN" dirty="0"/>
              <a:t>——</a:t>
            </a:r>
            <a:r>
              <a:rPr lang="zh-CN" altLang="en-US" dirty="0"/>
              <a:t>带花树</a:t>
            </a:r>
            <a:endParaRPr lang="en-US" altLang="zh-CN" dirty="0"/>
          </a:p>
          <a:p>
            <a:r>
              <a:rPr lang="zh-CN" altLang="en-US" dirty="0"/>
              <a:t>一般图也可以求最大权匹配</a:t>
            </a:r>
            <a:r>
              <a:rPr lang="en-US" altLang="zh-CN" dirty="0"/>
              <a:t>——</a:t>
            </a:r>
            <a:r>
              <a:rPr lang="zh-CN" altLang="en-US" dirty="0"/>
              <a:t>带权带花树</a:t>
            </a:r>
            <a:endParaRPr lang="en-US" altLang="zh-CN" dirty="0"/>
          </a:p>
          <a:p>
            <a:r>
              <a:rPr lang="en-US" altLang="zh-CN" dirty="0"/>
              <a:t>……</a:t>
            </a:r>
          </a:p>
          <a:p>
            <a:r>
              <a:rPr lang="zh-CN" altLang="en-US" dirty="0"/>
              <a:t>这些出成题的概率非常低，但可以作为思路拓展看一看</a:t>
            </a:r>
          </a:p>
        </p:txBody>
      </p:sp>
    </p:spTree>
    <p:extLst>
      <p:ext uri="{BB962C8B-B14F-4D97-AF65-F5344CB8AC3E}">
        <p14:creationId xmlns:p14="http://schemas.microsoft.com/office/powerpoint/2010/main" val="3187986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C15DF-3A32-FF86-BC54-535F11EC3080}"/>
              </a:ext>
            </a:extLst>
          </p:cNvPr>
          <p:cNvSpPr>
            <a:spLocks noGrp="1"/>
          </p:cNvSpPr>
          <p:nvPr>
            <p:ph type="title"/>
          </p:nvPr>
        </p:nvSpPr>
        <p:spPr/>
        <p:txBody>
          <a:bodyPr/>
          <a:lstStyle/>
          <a:p>
            <a:r>
              <a:rPr lang="zh-CN" altLang="en-US" dirty="0"/>
              <a:t>网络流</a:t>
            </a:r>
          </a:p>
        </p:txBody>
      </p:sp>
      <p:sp>
        <p:nvSpPr>
          <p:cNvPr id="3" name="内容占位符 2">
            <a:extLst>
              <a:ext uri="{FF2B5EF4-FFF2-40B4-BE49-F238E27FC236}">
                <a16:creationId xmlns:a16="http://schemas.microsoft.com/office/drawing/2014/main" id="{C97D4A31-33D8-FDE3-DC11-AD56116E9C5E}"/>
              </a:ext>
            </a:extLst>
          </p:cNvPr>
          <p:cNvSpPr>
            <a:spLocks noGrp="1"/>
          </p:cNvSpPr>
          <p:nvPr>
            <p:ph idx="1"/>
          </p:nvPr>
        </p:nvSpPr>
        <p:spPr/>
        <p:txBody>
          <a:bodyPr/>
          <a:lstStyle/>
          <a:p>
            <a:r>
              <a:rPr lang="zh-CN" altLang="en-US" dirty="0"/>
              <a:t>与流网络相关的一些问题</a:t>
            </a:r>
            <a:endParaRPr lang="en-US" altLang="zh-CN" dirty="0"/>
          </a:p>
          <a:p>
            <a:r>
              <a:rPr lang="zh-CN" altLang="en-US" dirty="0"/>
              <a:t>题目的难点在于建模</a:t>
            </a:r>
            <a:endParaRPr lang="en-US" altLang="zh-CN" dirty="0"/>
          </a:p>
          <a:p>
            <a:r>
              <a:rPr lang="zh-CN" altLang="en-US" dirty="0"/>
              <a:t>在讲算法前先补充一些图论知识，因为定义、定理较多，这部分主要在板书上写。</a:t>
            </a:r>
            <a:endParaRPr lang="en-US" altLang="zh-CN" dirty="0"/>
          </a:p>
          <a:p>
            <a:r>
              <a:rPr lang="zh-CN" altLang="en-US" dirty="0"/>
              <a:t>建模的部分放了很多例题，熟悉常见</a:t>
            </a:r>
            <a:r>
              <a:rPr lang="en-US" altLang="zh-CN" dirty="0"/>
              <a:t>trick</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E589ED49-F1E9-10A6-98EE-434750D6F5B1}"/>
                  </a:ext>
                </a:extLst>
              </p14:cNvPr>
              <p14:cNvContentPartPr/>
              <p14:nvPr/>
            </p14:nvContentPartPr>
            <p14:xfrm>
              <a:off x="1827360" y="1139760"/>
              <a:ext cx="6097680" cy="1567440"/>
            </p14:xfrm>
          </p:contentPart>
        </mc:Choice>
        <mc:Fallback>
          <p:pic>
            <p:nvPicPr>
              <p:cNvPr id="4" name="墨迹 3">
                <a:extLst>
                  <a:ext uri="{FF2B5EF4-FFF2-40B4-BE49-F238E27FC236}">
                    <a16:creationId xmlns:a16="http://schemas.microsoft.com/office/drawing/2014/main" id="{E589ED49-F1E9-10A6-98EE-434750D6F5B1}"/>
                  </a:ext>
                </a:extLst>
              </p:cNvPr>
              <p:cNvPicPr/>
              <p:nvPr/>
            </p:nvPicPr>
            <p:blipFill>
              <a:blip r:embed="rId3"/>
              <a:stretch>
                <a:fillRect/>
              </a:stretch>
            </p:blipFill>
            <p:spPr>
              <a:xfrm>
                <a:off x="1818000" y="1130400"/>
                <a:ext cx="6116400" cy="1586160"/>
              </a:xfrm>
              <a:prstGeom prst="rect">
                <a:avLst/>
              </a:prstGeom>
            </p:spPr>
          </p:pic>
        </mc:Fallback>
      </mc:AlternateContent>
    </p:spTree>
    <p:extLst>
      <p:ext uri="{BB962C8B-B14F-4D97-AF65-F5344CB8AC3E}">
        <p14:creationId xmlns:p14="http://schemas.microsoft.com/office/powerpoint/2010/main" val="2168741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C15DF-3A32-FF86-BC54-535F11EC3080}"/>
              </a:ext>
            </a:extLst>
          </p:cNvPr>
          <p:cNvSpPr>
            <a:spLocks noGrp="1"/>
          </p:cNvSpPr>
          <p:nvPr>
            <p:ph type="title"/>
          </p:nvPr>
        </p:nvSpPr>
        <p:spPr/>
        <p:txBody>
          <a:bodyPr/>
          <a:lstStyle/>
          <a:p>
            <a:r>
              <a:rPr lang="zh-CN" altLang="en-US" dirty="0"/>
              <a:t>网络流</a:t>
            </a:r>
          </a:p>
        </p:txBody>
      </p:sp>
      <p:sp>
        <p:nvSpPr>
          <p:cNvPr id="3" name="内容占位符 2">
            <a:extLst>
              <a:ext uri="{FF2B5EF4-FFF2-40B4-BE49-F238E27FC236}">
                <a16:creationId xmlns:a16="http://schemas.microsoft.com/office/drawing/2014/main" id="{C97D4A31-33D8-FDE3-DC11-AD56116E9C5E}"/>
              </a:ext>
            </a:extLst>
          </p:cNvPr>
          <p:cNvSpPr>
            <a:spLocks noGrp="1"/>
          </p:cNvSpPr>
          <p:nvPr>
            <p:ph idx="1"/>
          </p:nvPr>
        </p:nvSpPr>
        <p:spPr>
          <a:xfrm>
            <a:off x="1208918" y="2097088"/>
            <a:ext cx="9905999" cy="3541714"/>
          </a:xfrm>
        </p:spPr>
        <p:txBody>
          <a:bodyPr>
            <a:normAutofit fontScale="92500"/>
          </a:bodyPr>
          <a:lstStyle/>
          <a:p>
            <a:r>
              <a:rPr lang="en-US" altLang="zh-CN" dirty="0"/>
              <a:t>1.</a:t>
            </a:r>
            <a:r>
              <a:rPr lang="zh-CN" altLang="en-US" dirty="0"/>
              <a:t> </a:t>
            </a:r>
            <a:r>
              <a:rPr lang="en-US" altLang="zh-CN" dirty="0"/>
              <a:t>1 </a:t>
            </a:r>
            <a:r>
              <a:rPr lang="zh-CN" altLang="en-US" dirty="0"/>
              <a:t>流网络</a:t>
            </a:r>
            <a:endParaRPr lang="en-US" altLang="zh-CN" dirty="0"/>
          </a:p>
          <a:p>
            <a:r>
              <a:rPr lang="en-US" altLang="zh-CN" dirty="0"/>
              <a:t>1.2 </a:t>
            </a:r>
            <a:r>
              <a:rPr lang="zh-CN" altLang="en-US" dirty="0"/>
              <a:t>可行流</a:t>
            </a:r>
            <a:endParaRPr lang="en-US" altLang="zh-CN" dirty="0"/>
          </a:p>
          <a:p>
            <a:pPr lvl="1"/>
            <a:r>
              <a:rPr lang="en-US" altLang="zh-CN" dirty="0"/>
              <a:t>1.2.1 </a:t>
            </a:r>
            <a:r>
              <a:rPr lang="zh-CN" altLang="en-US" dirty="0"/>
              <a:t>可行流的两个条件：容量限制，流量守恒</a:t>
            </a:r>
            <a:endParaRPr lang="en-US" altLang="zh-CN" dirty="0"/>
          </a:p>
          <a:p>
            <a:pPr lvl="1"/>
            <a:r>
              <a:rPr lang="en-US" altLang="zh-CN" dirty="0"/>
              <a:t>1.2.2 </a:t>
            </a:r>
            <a:r>
              <a:rPr lang="zh-CN" altLang="en-US" dirty="0"/>
              <a:t>可行流的流量：从源点流出，从汇点流入</a:t>
            </a:r>
            <a:endParaRPr lang="en-US" altLang="zh-CN" dirty="0"/>
          </a:p>
          <a:p>
            <a:pPr lvl="1"/>
            <a:r>
              <a:rPr lang="en-US" altLang="zh-CN" dirty="0"/>
              <a:t>1.2.3 </a:t>
            </a:r>
            <a:r>
              <a:rPr lang="zh-CN" altLang="en-US" dirty="0"/>
              <a:t>最大流：最大可行流</a:t>
            </a:r>
            <a:endParaRPr lang="en-US" altLang="zh-CN" dirty="0"/>
          </a:p>
          <a:p>
            <a:r>
              <a:rPr lang="en-US" altLang="zh-CN" dirty="0"/>
              <a:t>1.3 </a:t>
            </a:r>
            <a:r>
              <a:rPr lang="zh-CN" altLang="en-US" dirty="0"/>
              <a:t>残留网络：在原流网络中加入反向边，其与原可行流可构成新的可行流。</a:t>
            </a:r>
            <a:endParaRPr lang="en-US" altLang="zh-CN" dirty="0"/>
          </a:p>
          <a:p>
            <a:r>
              <a:rPr lang="en-US" altLang="zh-CN" dirty="0"/>
              <a:t>1.4 </a:t>
            </a:r>
            <a:r>
              <a:rPr lang="zh-CN" altLang="en-US" dirty="0"/>
              <a:t>增广路径</a:t>
            </a:r>
            <a:endParaRPr lang="en-US" altLang="zh-CN" dirty="0"/>
          </a:p>
          <a:p>
            <a:endParaRPr lang="en-US" altLang="zh-CN" dirty="0"/>
          </a:p>
          <a:p>
            <a:pPr lvl="1"/>
            <a:endParaRPr lang="en-US" altLang="zh-CN" dirty="0"/>
          </a:p>
        </p:txBody>
      </p:sp>
    </p:spTree>
    <p:extLst>
      <p:ext uri="{BB962C8B-B14F-4D97-AF65-F5344CB8AC3E}">
        <p14:creationId xmlns:p14="http://schemas.microsoft.com/office/powerpoint/2010/main" val="54323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C15DF-3A32-FF86-BC54-535F11EC3080}"/>
              </a:ext>
            </a:extLst>
          </p:cNvPr>
          <p:cNvSpPr>
            <a:spLocks noGrp="1"/>
          </p:cNvSpPr>
          <p:nvPr>
            <p:ph type="title"/>
          </p:nvPr>
        </p:nvSpPr>
        <p:spPr/>
        <p:txBody>
          <a:bodyPr/>
          <a:lstStyle/>
          <a:p>
            <a:r>
              <a:rPr lang="zh-CN" altLang="en-US" dirty="0"/>
              <a:t>网络流</a:t>
            </a:r>
          </a:p>
        </p:txBody>
      </p:sp>
      <p:sp>
        <p:nvSpPr>
          <p:cNvPr id="3" name="内容占位符 2">
            <a:extLst>
              <a:ext uri="{FF2B5EF4-FFF2-40B4-BE49-F238E27FC236}">
                <a16:creationId xmlns:a16="http://schemas.microsoft.com/office/drawing/2014/main" id="{C97D4A31-33D8-FDE3-DC11-AD56116E9C5E}"/>
              </a:ext>
            </a:extLst>
          </p:cNvPr>
          <p:cNvSpPr>
            <a:spLocks noGrp="1"/>
          </p:cNvSpPr>
          <p:nvPr>
            <p:ph idx="1"/>
          </p:nvPr>
        </p:nvSpPr>
        <p:spPr>
          <a:xfrm>
            <a:off x="1442121" y="1749020"/>
            <a:ext cx="9905999" cy="4103550"/>
          </a:xfrm>
        </p:spPr>
        <p:txBody>
          <a:bodyPr>
            <a:normAutofit/>
          </a:bodyPr>
          <a:lstStyle/>
          <a:p>
            <a:r>
              <a:rPr lang="en-US" altLang="zh-CN" dirty="0"/>
              <a:t>2.1 </a:t>
            </a:r>
            <a:r>
              <a:rPr lang="zh-CN" altLang="en-US" dirty="0"/>
              <a:t>割</a:t>
            </a:r>
            <a:endParaRPr lang="en-US" altLang="zh-CN" dirty="0"/>
          </a:p>
          <a:p>
            <a:pPr lvl="1"/>
            <a:r>
              <a:rPr lang="en-US" altLang="zh-CN" dirty="0"/>
              <a:t>2.1.1 </a:t>
            </a:r>
            <a:r>
              <a:rPr lang="zh-CN" altLang="en-US" dirty="0"/>
              <a:t>割的定义</a:t>
            </a:r>
            <a:endParaRPr lang="en-US" altLang="zh-CN" dirty="0"/>
          </a:p>
          <a:p>
            <a:pPr lvl="1"/>
            <a:r>
              <a:rPr lang="en-US" altLang="zh-CN" dirty="0"/>
              <a:t>2.1.2 </a:t>
            </a:r>
            <a:r>
              <a:rPr lang="zh-CN" altLang="en-US" dirty="0"/>
              <a:t>割的容量，最小割：容量最小</a:t>
            </a:r>
            <a:endParaRPr lang="en-US" altLang="zh-CN" dirty="0"/>
          </a:p>
          <a:p>
            <a:pPr lvl="1"/>
            <a:r>
              <a:rPr lang="en-US" altLang="zh-CN" dirty="0"/>
              <a:t>2.1.3 </a:t>
            </a:r>
            <a:r>
              <a:rPr lang="zh-CN" altLang="en-US" dirty="0"/>
              <a:t>割的流量，</a:t>
            </a:r>
            <a:r>
              <a:rPr lang="en-US" altLang="zh-CN" dirty="0"/>
              <a:t>f[S,T] &lt;= c[S,T]</a:t>
            </a:r>
          </a:p>
          <a:p>
            <a:pPr lvl="1"/>
            <a:r>
              <a:rPr lang="en-US" altLang="zh-CN" dirty="0"/>
              <a:t>2.1.4 </a:t>
            </a:r>
            <a:r>
              <a:rPr lang="zh-CN" altLang="en-US" dirty="0"/>
              <a:t>割的性质：对于任意可行流 </a:t>
            </a:r>
            <a:r>
              <a:rPr lang="en-US" altLang="zh-CN" dirty="0"/>
              <a:t>f</a:t>
            </a:r>
            <a:r>
              <a:rPr lang="zh-CN" altLang="en-US" dirty="0"/>
              <a:t>，存在 </a:t>
            </a:r>
            <a:r>
              <a:rPr lang="en-US" altLang="zh-CN" dirty="0"/>
              <a:t>S,T</a:t>
            </a:r>
            <a:r>
              <a:rPr lang="zh-CN" altLang="en-US" dirty="0"/>
              <a:t>，使得</a:t>
            </a:r>
            <a:r>
              <a:rPr lang="en-US" altLang="zh-CN" dirty="0"/>
              <a:t>|f|=f[S,T]</a:t>
            </a:r>
          </a:p>
          <a:p>
            <a:pPr lvl="1"/>
            <a:r>
              <a:rPr lang="en-US" altLang="zh-CN" dirty="0"/>
              <a:t>2.1.5 </a:t>
            </a:r>
            <a:r>
              <a:rPr lang="zh-CN" altLang="en-US" dirty="0"/>
              <a:t>最大流最小割定理</a:t>
            </a:r>
            <a:endParaRPr lang="en-US" altLang="zh-CN" dirty="0"/>
          </a:p>
          <a:p>
            <a:pPr lvl="2"/>
            <a:r>
              <a:rPr lang="zh-CN" altLang="en-US" dirty="0"/>
              <a:t>（</a:t>
            </a:r>
            <a:r>
              <a:rPr lang="en-US" altLang="zh-CN" dirty="0"/>
              <a:t>1</a:t>
            </a:r>
            <a:r>
              <a:rPr lang="zh-CN" altLang="en-US" dirty="0"/>
              <a:t>）流 </a:t>
            </a:r>
            <a:r>
              <a:rPr lang="en-US" altLang="zh-CN" dirty="0"/>
              <a:t>f </a:t>
            </a:r>
            <a:r>
              <a:rPr lang="zh-CN" altLang="en-US" dirty="0"/>
              <a:t>为最大流</a:t>
            </a:r>
            <a:endParaRPr lang="en-US" altLang="zh-CN" dirty="0"/>
          </a:p>
          <a:p>
            <a:pPr lvl="2"/>
            <a:r>
              <a:rPr lang="zh-CN" altLang="en-US" dirty="0"/>
              <a:t>（</a:t>
            </a:r>
            <a:r>
              <a:rPr lang="en-US" altLang="zh-CN" dirty="0"/>
              <a:t>2</a:t>
            </a:r>
            <a:r>
              <a:rPr lang="zh-CN" altLang="en-US" dirty="0"/>
              <a:t>）流 </a:t>
            </a:r>
            <a:r>
              <a:rPr lang="en-US" altLang="zh-CN" dirty="0"/>
              <a:t>f </a:t>
            </a:r>
            <a:r>
              <a:rPr lang="zh-CN" altLang="en-US" dirty="0"/>
              <a:t>的残留网络中不存在增广路</a:t>
            </a:r>
            <a:endParaRPr lang="en-US" altLang="zh-CN" dirty="0"/>
          </a:p>
          <a:p>
            <a:pPr lvl="2"/>
            <a:r>
              <a:rPr lang="zh-CN" altLang="en-US" dirty="0"/>
              <a:t>（</a:t>
            </a:r>
            <a:r>
              <a:rPr lang="en-US" altLang="zh-CN" dirty="0"/>
              <a:t>3</a:t>
            </a:r>
            <a:r>
              <a:rPr lang="zh-CN" altLang="en-US" dirty="0"/>
              <a:t>）存在最小割 </a:t>
            </a:r>
            <a:r>
              <a:rPr lang="en-US" altLang="zh-CN" dirty="0"/>
              <a:t>[S,T]</a:t>
            </a:r>
            <a:r>
              <a:rPr lang="zh-CN" altLang="en-US" dirty="0"/>
              <a:t> ，使得 </a:t>
            </a:r>
            <a:r>
              <a:rPr lang="en-US" altLang="zh-CN" dirty="0"/>
              <a:t>|f|=f[S,T]</a:t>
            </a:r>
          </a:p>
          <a:p>
            <a:pPr lvl="1"/>
            <a:endParaRPr lang="en-US" altLang="zh-CN" dirty="0"/>
          </a:p>
        </p:txBody>
      </p:sp>
    </p:spTree>
    <p:extLst>
      <p:ext uri="{BB962C8B-B14F-4D97-AF65-F5344CB8AC3E}">
        <p14:creationId xmlns:p14="http://schemas.microsoft.com/office/powerpoint/2010/main" val="3660613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C15DF-3A32-FF86-BC54-535F11EC3080}"/>
              </a:ext>
            </a:extLst>
          </p:cNvPr>
          <p:cNvSpPr>
            <a:spLocks noGrp="1"/>
          </p:cNvSpPr>
          <p:nvPr>
            <p:ph type="title"/>
          </p:nvPr>
        </p:nvSpPr>
        <p:spPr/>
        <p:txBody>
          <a:bodyPr/>
          <a:lstStyle/>
          <a:p>
            <a:r>
              <a:rPr lang="zh-CN" altLang="en-US" dirty="0"/>
              <a:t>网络流</a:t>
            </a:r>
          </a:p>
        </p:txBody>
      </p:sp>
      <p:sp>
        <p:nvSpPr>
          <p:cNvPr id="3" name="内容占位符 2">
            <a:extLst>
              <a:ext uri="{FF2B5EF4-FFF2-40B4-BE49-F238E27FC236}">
                <a16:creationId xmlns:a16="http://schemas.microsoft.com/office/drawing/2014/main" id="{C97D4A31-33D8-FDE3-DC11-AD56116E9C5E}"/>
              </a:ext>
            </a:extLst>
          </p:cNvPr>
          <p:cNvSpPr>
            <a:spLocks noGrp="1"/>
          </p:cNvSpPr>
          <p:nvPr>
            <p:ph idx="1"/>
          </p:nvPr>
        </p:nvSpPr>
        <p:spPr>
          <a:xfrm>
            <a:off x="1442121" y="1749020"/>
            <a:ext cx="9905999" cy="4103550"/>
          </a:xfrm>
        </p:spPr>
        <p:txBody>
          <a:bodyPr>
            <a:normAutofit/>
          </a:bodyPr>
          <a:lstStyle/>
          <a:p>
            <a:r>
              <a:rPr lang="en-US" altLang="zh-CN" dirty="0"/>
              <a:t>3.</a:t>
            </a:r>
            <a:r>
              <a:rPr lang="zh-CN" altLang="en-US" dirty="0"/>
              <a:t>算法</a:t>
            </a:r>
            <a:endParaRPr lang="en-US" altLang="zh-CN" dirty="0"/>
          </a:p>
          <a:p>
            <a:pPr lvl="1"/>
            <a:r>
              <a:rPr lang="en-US" altLang="zh-CN" dirty="0"/>
              <a:t>3.1 EK</a:t>
            </a:r>
          </a:p>
          <a:p>
            <a:pPr lvl="1"/>
            <a:r>
              <a:rPr lang="en-US" altLang="zh-CN" dirty="0"/>
              <a:t>3.2 </a:t>
            </a:r>
            <a:r>
              <a:rPr lang="en-US" altLang="zh-CN" dirty="0" err="1"/>
              <a:t>Dinic</a:t>
            </a:r>
            <a:endParaRPr lang="en-US" altLang="zh-CN" dirty="0"/>
          </a:p>
          <a:p>
            <a:pPr lvl="1"/>
            <a:r>
              <a:rPr lang="en-US" altLang="zh-CN" dirty="0"/>
              <a:t>3.3 ISAP</a:t>
            </a:r>
          </a:p>
          <a:p>
            <a:pPr lvl="1"/>
            <a:r>
              <a:rPr lang="en-US" altLang="zh-CN" dirty="0"/>
              <a:t>3.4* </a:t>
            </a:r>
            <a:r>
              <a:rPr lang="zh-CN" altLang="en-US" dirty="0"/>
              <a:t>预流推进</a:t>
            </a:r>
            <a:endParaRPr lang="en-US" altLang="zh-CN" dirty="0"/>
          </a:p>
          <a:p>
            <a:endParaRPr lang="en-US" altLang="zh-CN" dirty="0"/>
          </a:p>
          <a:p>
            <a:r>
              <a:rPr lang="zh-CN" altLang="en-US" dirty="0"/>
              <a:t>另外还有许许多多的模型，推荐从网络流</a:t>
            </a:r>
            <a:r>
              <a:rPr lang="en-US" altLang="zh-CN" dirty="0"/>
              <a:t>24</a:t>
            </a:r>
            <a:r>
              <a:rPr lang="zh-CN" altLang="en-US" dirty="0"/>
              <a:t>题入门</a:t>
            </a:r>
            <a:endParaRPr lang="en-US" altLang="zh-CN" dirty="0"/>
          </a:p>
        </p:txBody>
      </p:sp>
    </p:spTree>
    <p:extLst>
      <p:ext uri="{BB962C8B-B14F-4D97-AF65-F5344CB8AC3E}">
        <p14:creationId xmlns:p14="http://schemas.microsoft.com/office/powerpoint/2010/main" val="2477590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D94D6-9406-BE22-D2B3-03A8843D0592}"/>
              </a:ext>
            </a:extLst>
          </p:cNvPr>
          <p:cNvSpPr>
            <a:spLocks noGrp="1"/>
          </p:cNvSpPr>
          <p:nvPr>
            <p:ph type="title"/>
          </p:nvPr>
        </p:nvSpPr>
        <p:spPr/>
        <p:txBody>
          <a:bodyPr/>
          <a:lstStyle/>
          <a:p>
            <a:r>
              <a:rPr lang="zh-CN" altLang="en-US" dirty="0"/>
              <a:t>网络流</a:t>
            </a:r>
          </a:p>
        </p:txBody>
      </p:sp>
      <p:sp>
        <p:nvSpPr>
          <p:cNvPr id="7" name="内容占位符 6">
            <a:extLst>
              <a:ext uri="{FF2B5EF4-FFF2-40B4-BE49-F238E27FC236}">
                <a16:creationId xmlns:a16="http://schemas.microsoft.com/office/drawing/2014/main" id="{2DFCA105-9093-6AC8-D258-0DBD5C02605C}"/>
              </a:ext>
            </a:extLst>
          </p:cNvPr>
          <p:cNvSpPr>
            <a:spLocks noGrp="1"/>
          </p:cNvSpPr>
          <p:nvPr>
            <p:ph idx="1"/>
          </p:nvPr>
        </p:nvSpPr>
        <p:spPr/>
        <p:txBody>
          <a:bodyPr/>
          <a:lstStyle/>
          <a:p>
            <a:r>
              <a:rPr lang="en-US" altLang="zh-CN" dirty="0"/>
              <a:t> EK </a:t>
            </a:r>
            <a:r>
              <a:rPr lang="zh-CN" altLang="en-US" dirty="0"/>
              <a:t>和 </a:t>
            </a:r>
            <a:r>
              <a:rPr lang="en-US" altLang="zh-CN" dirty="0" err="1"/>
              <a:t>Dinic</a:t>
            </a:r>
            <a:r>
              <a:rPr lang="en-US" altLang="zh-CN" dirty="0"/>
              <a:t> </a:t>
            </a:r>
            <a:r>
              <a:rPr lang="zh-CN" altLang="en-US" dirty="0"/>
              <a:t>具体的代码实现</a:t>
            </a:r>
          </a:p>
        </p:txBody>
      </p:sp>
    </p:spTree>
    <p:extLst>
      <p:ext uri="{BB962C8B-B14F-4D97-AF65-F5344CB8AC3E}">
        <p14:creationId xmlns:p14="http://schemas.microsoft.com/office/powerpoint/2010/main" val="4222708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1280B-8866-EF61-60E3-6FC88A004B5D}"/>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1157B346-F835-CC19-1AEB-E730313256C6}"/>
              </a:ext>
            </a:extLst>
          </p:cNvPr>
          <p:cNvSpPr>
            <a:spLocks noGrp="1"/>
          </p:cNvSpPr>
          <p:nvPr>
            <p:ph idx="1"/>
          </p:nvPr>
        </p:nvSpPr>
        <p:spPr/>
        <p:txBody>
          <a:bodyPr/>
          <a:lstStyle/>
          <a:p>
            <a:r>
              <a:rPr lang="en-US" altLang="zh-CN" dirty="0"/>
              <a:t>1.《</a:t>
            </a:r>
            <a:r>
              <a:rPr lang="zh-CN" altLang="en-US" dirty="0"/>
              <a:t>算法导论</a:t>
            </a:r>
            <a:r>
              <a:rPr lang="en-US" altLang="zh-CN" dirty="0"/>
              <a:t>》Thomas H. </a:t>
            </a:r>
            <a:r>
              <a:rPr lang="en-US" altLang="zh-CN" dirty="0" err="1"/>
              <a:t>Cormen</a:t>
            </a:r>
            <a:r>
              <a:rPr lang="zh-CN" altLang="en-US" dirty="0"/>
              <a:t>，</a:t>
            </a:r>
            <a:r>
              <a:rPr lang="en-US" altLang="zh-CN" dirty="0"/>
              <a:t>Charles E. </a:t>
            </a:r>
            <a:r>
              <a:rPr lang="en-US" altLang="zh-CN" dirty="0" err="1"/>
              <a:t>Leiserson</a:t>
            </a:r>
            <a:r>
              <a:rPr lang="zh-CN" altLang="en-US" dirty="0"/>
              <a:t>，</a:t>
            </a:r>
            <a:r>
              <a:rPr lang="en-US" altLang="zh-CN" dirty="0"/>
              <a:t>Ronald L. Rivest</a:t>
            </a:r>
            <a:r>
              <a:rPr lang="zh-CN" altLang="en-US" dirty="0"/>
              <a:t>，</a:t>
            </a:r>
            <a:r>
              <a:rPr lang="en-US" altLang="zh-CN" dirty="0"/>
              <a:t>Clifford Stein</a:t>
            </a:r>
          </a:p>
          <a:p>
            <a:r>
              <a:rPr lang="en-US" altLang="zh-CN" dirty="0"/>
              <a:t>2.《</a:t>
            </a:r>
            <a:r>
              <a:rPr lang="zh-CN" altLang="en-US" dirty="0"/>
              <a:t>最小割模型在信息学竞赛中的应用</a:t>
            </a:r>
            <a:r>
              <a:rPr lang="en-US" altLang="zh-CN" dirty="0"/>
              <a:t>》 </a:t>
            </a:r>
            <a:r>
              <a:rPr lang="zh-CN" altLang="en-US" dirty="0"/>
              <a:t>胡伯涛</a:t>
            </a:r>
            <a:r>
              <a:rPr lang="en-US" altLang="zh-CN" dirty="0"/>
              <a:t>Amber </a:t>
            </a:r>
          </a:p>
          <a:p>
            <a:r>
              <a:rPr lang="en-US" altLang="zh-CN" dirty="0"/>
              <a:t>3. 《</a:t>
            </a:r>
            <a:r>
              <a:rPr lang="en-US" altLang="zh-CN" dirty="0" err="1"/>
              <a:t>Network_Flows</a:t>
            </a:r>
            <a:r>
              <a:rPr lang="en-US" altLang="zh-CN" dirty="0"/>
              <a:t>_--_Theory,_Algorithms,_</a:t>
            </a:r>
            <a:r>
              <a:rPr lang="en-US" altLang="zh-CN" dirty="0" err="1"/>
              <a:t>and_Applications》Ravinda</a:t>
            </a:r>
            <a:r>
              <a:rPr lang="en-US" altLang="zh-CN" dirty="0"/>
              <a:t> K.</a:t>
            </a:r>
            <a:r>
              <a:rPr lang="zh-CN" altLang="en-US" dirty="0"/>
              <a:t> </a:t>
            </a:r>
            <a:r>
              <a:rPr lang="en-US" altLang="zh-CN" dirty="0"/>
              <a:t>Ahuja</a:t>
            </a:r>
            <a:r>
              <a:rPr lang="zh-CN" altLang="en-US" dirty="0"/>
              <a:t>，</a:t>
            </a:r>
            <a:r>
              <a:rPr lang="en-US" altLang="zh-CN" dirty="0"/>
              <a:t>Thomas </a:t>
            </a:r>
            <a:r>
              <a:rPr lang="en-US" altLang="zh-CN" dirty="0" err="1"/>
              <a:t>L.Magnanti</a:t>
            </a:r>
            <a:r>
              <a:rPr lang="zh-CN" altLang="en-US" dirty="0"/>
              <a:t>，</a:t>
            </a:r>
            <a:r>
              <a:rPr lang="en-US" altLang="zh-CN" dirty="0"/>
              <a:t>James </a:t>
            </a:r>
            <a:r>
              <a:rPr lang="en-US" altLang="zh-CN" dirty="0" err="1"/>
              <a:t>B.Orlin</a:t>
            </a:r>
            <a:endParaRPr lang="zh-CN" altLang="en-US" dirty="0"/>
          </a:p>
        </p:txBody>
      </p:sp>
    </p:spTree>
    <p:extLst>
      <p:ext uri="{BB962C8B-B14F-4D97-AF65-F5344CB8AC3E}">
        <p14:creationId xmlns:p14="http://schemas.microsoft.com/office/powerpoint/2010/main" val="3912238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55DEE-FB05-BBFE-9DFE-F0F089803D2A}"/>
              </a:ext>
            </a:extLst>
          </p:cNvPr>
          <p:cNvSpPr>
            <a:spLocks noGrp="1"/>
          </p:cNvSpPr>
          <p:nvPr>
            <p:ph type="title"/>
          </p:nvPr>
        </p:nvSpPr>
        <p:spPr/>
        <p:txBody>
          <a:bodyPr/>
          <a:lstStyle/>
          <a:p>
            <a:r>
              <a:rPr lang="zh-CN" altLang="en-US" dirty="0"/>
              <a:t>飞行员配对方案问题</a:t>
            </a:r>
          </a:p>
        </p:txBody>
      </p:sp>
      <p:sp>
        <p:nvSpPr>
          <p:cNvPr id="3" name="内容占位符 2">
            <a:extLst>
              <a:ext uri="{FF2B5EF4-FFF2-40B4-BE49-F238E27FC236}">
                <a16:creationId xmlns:a16="http://schemas.microsoft.com/office/drawing/2014/main" id="{3EFAA486-7325-0EA6-7E84-A20ECBF51208}"/>
              </a:ext>
            </a:extLst>
          </p:cNvPr>
          <p:cNvSpPr>
            <a:spLocks noGrp="1"/>
          </p:cNvSpPr>
          <p:nvPr>
            <p:ph idx="1"/>
          </p:nvPr>
        </p:nvSpPr>
        <p:spPr/>
        <p:txBody>
          <a:bodyPr/>
          <a:lstStyle/>
          <a:p>
            <a:r>
              <a:rPr lang="zh-CN" altLang="en-US" dirty="0"/>
              <a:t>第二次世界大战时期，英国皇家空军从沦陷国征募了大量外籍飞行员。 由皇家空军派出的每一架飞机都需要配备在航行技能和语言上能互相 配合的 </a:t>
            </a:r>
            <a:r>
              <a:rPr lang="en-US" altLang="zh-CN" dirty="0"/>
              <a:t>2 </a:t>
            </a:r>
            <a:r>
              <a:rPr lang="zh-CN" altLang="en-US" dirty="0"/>
              <a:t>名飞行员，其中 </a:t>
            </a:r>
            <a:r>
              <a:rPr lang="en-US" altLang="zh-CN" dirty="0"/>
              <a:t>1 </a:t>
            </a:r>
            <a:r>
              <a:rPr lang="zh-CN" altLang="en-US" dirty="0"/>
              <a:t>名是英国飞行员，另 </a:t>
            </a:r>
            <a:r>
              <a:rPr lang="en-US" altLang="zh-CN" dirty="0"/>
              <a:t>1 </a:t>
            </a:r>
            <a:r>
              <a:rPr lang="zh-CN" altLang="en-US" dirty="0"/>
              <a:t>名是外籍飞行员。 在众多的飞行员中，每一名外籍飞行员都可以与其他若干名英国飞行 员很好地配合。如何选择配对飞行的飞行员才能使一次派出最多的飞 机。对于给定的外籍飞行员与英国飞行员的配合情况，试设计一个算 法找出最佳飞行员配对方案，使皇家空军一次能派出最多的飞机。 </a:t>
            </a:r>
          </a:p>
        </p:txBody>
      </p:sp>
    </p:spTree>
    <p:extLst>
      <p:ext uri="{BB962C8B-B14F-4D97-AF65-F5344CB8AC3E}">
        <p14:creationId xmlns:p14="http://schemas.microsoft.com/office/powerpoint/2010/main" val="115351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68A0DCC4-0F17-9D57-9C17-5753CBDEE9AA}"/>
              </a:ext>
            </a:extLst>
          </p:cNvPr>
          <p:cNvSpPr>
            <a:spLocks noGrp="1" noChangeArrowheads="1"/>
          </p:cNvSpPr>
          <p:nvPr>
            <p:ph type="title"/>
          </p:nvPr>
        </p:nvSpPr>
        <p:spPr bwMode="auto"/>
        <p:txBody>
          <a:bodyPr wrap="square" numCol="1" anchorCtr="0" compatLnSpc="1">
            <a:prstTxWarp prst="textNoShape">
              <a:avLst/>
            </a:prstTxWarp>
          </a:bodyPr>
          <a:lstStyle/>
          <a:p>
            <a:r>
              <a:rPr lang="zh-CN" altLang="en-US"/>
              <a:t>二分图</a:t>
            </a:r>
          </a:p>
        </p:txBody>
      </p:sp>
      <p:sp>
        <p:nvSpPr>
          <p:cNvPr id="36866" name="内容占位符 2">
            <a:extLst>
              <a:ext uri="{FF2B5EF4-FFF2-40B4-BE49-F238E27FC236}">
                <a16:creationId xmlns:a16="http://schemas.microsoft.com/office/drawing/2014/main" id="{98882084-F3CE-E8FA-88B0-DA8FB733CC2F}"/>
              </a:ext>
            </a:extLst>
          </p:cNvPr>
          <p:cNvSpPr>
            <a:spLocks noGrp="1" noChangeArrowheads="1"/>
          </p:cNvSpPr>
          <p:nvPr>
            <p:ph idx="1"/>
          </p:nvPr>
        </p:nvSpPr>
        <p:spPr/>
        <p:txBody>
          <a:bodyPr/>
          <a:lstStyle/>
          <a:p>
            <a:pPr>
              <a:lnSpc>
                <a:spcPct val="80000"/>
              </a:lnSpc>
            </a:pPr>
            <a:r>
              <a:rPr dirty="0" err="1">
                <a:latin typeface="仿宋" panose="02010609060101010101" pitchFamily="49" charset="-122"/>
                <a:ea typeface="仿宋" panose="02010609060101010101" pitchFamily="49" charset="-122"/>
              </a:rPr>
              <a:t>顶点可以分成</a:t>
            </a:r>
            <a:r>
              <a:rPr lang="en-US" altLang="zh-CN" dirty="0" err="1">
                <a:latin typeface="仿宋" panose="02010609060101010101" pitchFamily="49" charset="-122"/>
                <a:ea typeface="仿宋" panose="02010609060101010101" pitchFamily="49" charset="-122"/>
              </a:rPr>
              <a:t>A</a:t>
            </a:r>
            <a:r>
              <a:rPr dirty="0" err="1">
                <a:latin typeface="仿宋" panose="02010609060101010101" pitchFamily="49" charset="-122"/>
                <a:ea typeface="仿宋" panose="02010609060101010101" pitchFamily="49" charset="-122"/>
              </a:rPr>
              <a:t>、</a:t>
            </a:r>
            <a:r>
              <a:rPr lang="en-US" altLang="zh-CN" dirty="0" err="1">
                <a:latin typeface="仿宋" panose="02010609060101010101" pitchFamily="49" charset="-122"/>
                <a:ea typeface="仿宋" panose="02010609060101010101" pitchFamily="49" charset="-122"/>
              </a:rPr>
              <a:t>B</a:t>
            </a:r>
            <a:r>
              <a:rPr dirty="0" err="1">
                <a:latin typeface="仿宋" panose="02010609060101010101" pitchFamily="49" charset="-122"/>
                <a:ea typeface="仿宋" panose="02010609060101010101" pitchFamily="49" charset="-122"/>
              </a:rPr>
              <a:t>两个集合（后面也称作左部，右部</a:t>
            </a:r>
            <a:r>
              <a:rPr dirty="0">
                <a:latin typeface="仿宋" panose="02010609060101010101" pitchFamily="49" charset="-122"/>
                <a:ea typeface="仿宋" panose="02010609060101010101" pitchFamily="49" charset="-122"/>
              </a:rPr>
              <a:t>），</a:t>
            </a:r>
            <a:r>
              <a:rPr dirty="0" err="1">
                <a:latin typeface="仿宋" panose="02010609060101010101" pitchFamily="49" charset="-122"/>
                <a:ea typeface="仿宋" panose="02010609060101010101" pitchFamily="49" charset="-122"/>
              </a:rPr>
              <a:t>每条边的两个顶点分别位于</a:t>
            </a:r>
            <a:r>
              <a:rPr lang="en-US" altLang="zh-CN" dirty="0" err="1">
                <a:latin typeface="仿宋" panose="02010609060101010101" pitchFamily="49" charset="-122"/>
                <a:ea typeface="仿宋" panose="02010609060101010101" pitchFamily="49" charset="-122"/>
              </a:rPr>
              <a:t>A</a:t>
            </a:r>
            <a:r>
              <a:rPr dirty="0" err="1">
                <a:latin typeface="仿宋" panose="02010609060101010101" pitchFamily="49" charset="-122"/>
                <a:ea typeface="仿宋" panose="02010609060101010101" pitchFamily="49" charset="-122"/>
              </a:rPr>
              <a:t>、</a:t>
            </a:r>
            <a:r>
              <a:rPr lang="en-US" altLang="zh-CN" dirty="0" err="1">
                <a:latin typeface="仿宋" panose="02010609060101010101" pitchFamily="49" charset="-122"/>
                <a:ea typeface="仿宋" panose="02010609060101010101" pitchFamily="49" charset="-122"/>
              </a:rPr>
              <a:t>B</a:t>
            </a:r>
            <a:r>
              <a:rPr dirty="0" err="1">
                <a:latin typeface="仿宋" panose="02010609060101010101" pitchFamily="49" charset="-122"/>
                <a:ea typeface="仿宋" panose="02010609060101010101" pitchFamily="49" charset="-122"/>
              </a:rPr>
              <a:t>集合中的图被称为二分图</a:t>
            </a:r>
            <a:r>
              <a:rPr dirty="0">
                <a:latin typeface="仿宋" panose="02010609060101010101" pitchFamily="49" charset="-122"/>
                <a:ea typeface="仿宋" panose="02010609060101010101" pitchFamily="49" charset="-122"/>
              </a:rPr>
              <a:t>。</a:t>
            </a:r>
          </a:p>
          <a:p>
            <a:pPr>
              <a:lnSpc>
                <a:spcPct val="80000"/>
              </a:lnSpc>
            </a:pPr>
            <a:endParaRPr lang="en-US" altLang="zh-CN" dirty="0">
              <a:latin typeface="仿宋" panose="02010609060101010101" pitchFamily="49" charset="-122"/>
              <a:ea typeface="仿宋" panose="02010609060101010101" pitchFamily="49" charset="-122"/>
            </a:endParaRPr>
          </a:p>
          <a:p>
            <a:pPr>
              <a:lnSpc>
                <a:spcPct val="80000"/>
              </a:lnSpc>
            </a:pPr>
            <a:r>
              <a:rPr dirty="0" err="1">
                <a:latin typeface="仿宋" panose="02010609060101010101" pitchFamily="49" charset="-122"/>
                <a:ea typeface="仿宋" panose="02010609060101010101" pitchFamily="49" charset="-122"/>
              </a:rPr>
              <a:t>二分图中不含奇环</a:t>
            </a:r>
            <a:r>
              <a:rPr dirty="0">
                <a:latin typeface="仿宋" panose="02010609060101010101" pitchFamily="49" charset="-122"/>
                <a:ea typeface="仿宋" panose="02010609060101010101" pitchFamily="49" charset="-122"/>
              </a:rPr>
              <a:t>。</a:t>
            </a:r>
          </a:p>
          <a:p>
            <a:pPr>
              <a:lnSpc>
                <a:spcPct val="80000"/>
              </a:lnSpc>
            </a:pPr>
            <a:endParaRPr lang="en-US" altLang="zh-CN" dirty="0">
              <a:latin typeface="仿宋" panose="02010609060101010101" pitchFamily="49" charset="-122"/>
              <a:ea typeface="仿宋" panose="02010609060101010101" pitchFamily="49" charset="-122"/>
            </a:endParaRPr>
          </a:p>
          <a:p>
            <a:pPr>
              <a:lnSpc>
                <a:spcPct val="80000"/>
              </a:lnSpc>
            </a:pPr>
            <a:r>
              <a:rPr dirty="0" err="1">
                <a:latin typeface="仿宋" panose="02010609060101010101" pitchFamily="49" charset="-122"/>
                <a:ea typeface="仿宋" panose="02010609060101010101" pitchFamily="49" charset="-122"/>
              </a:rPr>
              <a:t>二分图的判定方法</a:t>
            </a:r>
            <a:r>
              <a:rPr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a:lnSpc>
                <a:spcPct val="80000"/>
              </a:lnSpc>
            </a:pPr>
            <a:r>
              <a:rPr dirty="0">
                <a:latin typeface="仿宋" panose="02010609060101010101" pitchFamily="49" charset="-122"/>
                <a:ea typeface="仿宋" panose="02010609060101010101" pitchFamily="49" charset="-122"/>
              </a:rPr>
              <a:t>用</a:t>
            </a:r>
            <a:r>
              <a:rPr lang="en-US" altLang="zh-CN" dirty="0">
                <a:latin typeface="仿宋" panose="02010609060101010101" pitchFamily="49" charset="-122"/>
                <a:ea typeface="仿宋" panose="02010609060101010101" pitchFamily="49" charset="-122"/>
              </a:rPr>
              <a:t>DFS</a:t>
            </a:r>
            <a:r>
              <a:rPr dirty="0">
                <a:latin typeface="仿宋" panose="02010609060101010101" pitchFamily="49" charset="-122"/>
                <a:ea typeface="仿宋" panose="02010609060101010101" pitchFamily="49" charset="-122"/>
              </a:rPr>
              <a:t>对二分图进行黑白染色。如果某个点染成黑色，那么与这个点相连的所有点都必须染成白色，反之同理，如果染色过程中不出现矛盾，那么这就是一个二分图。</a:t>
            </a:r>
            <a:endParaRPr lang="en-US" altLang="zh-CN" dirty="0">
              <a:latin typeface="仿宋" panose="02010609060101010101" pitchFamily="49" charset="-122"/>
              <a:ea typeface="仿宋" panose="02010609060101010101" pitchFamily="49" charset="-122"/>
            </a:endParaRP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CFCB46ED-CD41-5084-832C-A27B8A4901A0}"/>
                  </a:ext>
                </a:extLst>
              </p14:cNvPr>
              <p14:cNvContentPartPr/>
              <p14:nvPr/>
            </p14:nvContentPartPr>
            <p14:xfrm>
              <a:off x="1414440" y="309600"/>
              <a:ext cx="8849160" cy="6420240"/>
            </p14:xfrm>
          </p:contentPart>
        </mc:Choice>
        <mc:Fallback>
          <p:pic>
            <p:nvPicPr>
              <p:cNvPr id="2" name="墨迹 1">
                <a:extLst>
                  <a:ext uri="{FF2B5EF4-FFF2-40B4-BE49-F238E27FC236}">
                    <a16:creationId xmlns:a16="http://schemas.microsoft.com/office/drawing/2014/main" id="{CFCB46ED-CD41-5084-832C-A27B8A4901A0}"/>
                  </a:ext>
                </a:extLst>
              </p:cNvPr>
              <p:cNvPicPr/>
              <p:nvPr/>
            </p:nvPicPr>
            <p:blipFill>
              <a:blip r:embed="rId3"/>
              <a:stretch>
                <a:fillRect/>
              </a:stretch>
            </p:blipFill>
            <p:spPr>
              <a:xfrm>
                <a:off x="1405080" y="300240"/>
                <a:ext cx="8867880" cy="643896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55DEE-FB05-BBFE-9DFE-F0F089803D2A}"/>
              </a:ext>
            </a:extLst>
          </p:cNvPr>
          <p:cNvSpPr>
            <a:spLocks noGrp="1"/>
          </p:cNvSpPr>
          <p:nvPr>
            <p:ph type="title"/>
          </p:nvPr>
        </p:nvSpPr>
        <p:spPr/>
        <p:txBody>
          <a:bodyPr/>
          <a:lstStyle/>
          <a:p>
            <a:r>
              <a:rPr lang="zh-CN" altLang="en-US" dirty="0"/>
              <a:t>飞行员配对方案问题</a:t>
            </a:r>
          </a:p>
        </p:txBody>
      </p:sp>
      <p:sp>
        <p:nvSpPr>
          <p:cNvPr id="3" name="内容占位符 2">
            <a:extLst>
              <a:ext uri="{FF2B5EF4-FFF2-40B4-BE49-F238E27FC236}">
                <a16:creationId xmlns:a16="http://schemas.microsoft.com/office/drawing/2014/main" id="{3EFAA486-7325-0EA6-7E84-A20ECBF51208}"/>
              </a:ext>
            </a:extLst>
          </p:cNvPr>
          <p:cNvSpPr>
            <a:spLocks noGrp="1"/>
          </p:cNvSpPr>
          <p:nvPr>
            <p:ph idx="1"/>
          </p:nvPr>
        </p:nvSpPr>
        <p:spPr/>
        <p:txBody>
          <a:bodyPr/>
          <a:lstStyle/>
          <a:p>
            <a:r>
              <a:rPr lang="zh-CN" altLang="en-US" dirty="0"/>
              <a:t>二分图匹配转化为网络流问题</a:t>
            </a:r>
            <a:endParaRPr lang="en-US" altLang="zh-CN" dirty="0"/>
          </a:p>
          <a:p>
            <a:r>
              <a:rPr lang="zh-CN" altLang="en-US" dirty="0"/>
              <a:t>只需要将左部点和右部点分别向源汇点连一条容量为</a:t>
            </a:r>
            <a:r>
              <a:rPr lang="en-US" altLang="zh-CN" dirty="0"/>
              <a:t>1</a:t>
            </a:r>
            <a:r>
              <a:rPr lang="zh-CN" altLang="en-US" dirty="0"/>
              <a:t>的边。</a:t>
            </a:r>
            <a:endParaRPr lang="en-US" altLang="zh-CN" dirty="0"/>
          </a:p>
        </p:txBody>
      </p:sp>
    </p:spTree>
    <p:extLst>
      <p:ext uri="{BB962C8B-B14F-4D97-AF65-F5344CB8AC3E}">
        <p14:creationId xmlns:p14="http://schemas.microsoft.com/office/powerpoint/2010/main" val="3278865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EFD68-335B-5150-DFBD-16EC050032A7}"/>
              </a:ext>
            </a:extLst>
          </p:cNvPr>
          <p:cNvSpPr>
            <a:spLocks noGrp="1"/>
          </p:cNvSpPr>
          <p:nvPr>
            <p:ph type="title"/>
          </p:nvPr>
        </p:nvSpPr>
        <p:spPr/>
        <p:txBody>
          <a:bodyPr/>
          <a:lstStyle/>
          <a:p>
            <a:r>
              <a:rPr lang="zh-CN" altLang="en-US" dirty="0"/>
              <a:t>圆桌问题</a:t>
            </a:r>
          </a:p>
        </p:txBody>
      </p:sp>
      <p:sp>
        <p:nvSpPr>
          <p:cNvPr id="3" name="内容占位符 2">
            <a:extLst>
              <a:ext uri="{FF2B5EF4-FFF2-40B4-BE49-F238E27FC236}">
                <a16:creationId xmlns:a16="http://schemas.microsoft.com/office/drawing/2014/main" id="{B2FBB6C2-B874-F360-25CA-E9586F1D43DF}"/>
              </a:ext>
            </a:extLst>
          </p:cNvPr>
          <p:cNvSpPr>
            <a:spLocks noGrp="1"/>
          </p:cNvSpPr>
          <p:nvPr>
            <p:ph idx="1"/>
          </p:nvPr>
        </p:nvSpPr>
        <p:spPr/>
        <p:txBody>
          <a:bodyPr/>
          <a:lstStyle/>
          <a:p>
            <a:r>
              <a:rPr lang="zh-CN" altLang="en-US" dirty="0"/>
              <a:t>假设有来自 </a:t>
            </a:r>
            <a:r>
              <a:rPr lang="en-US" altLang="zh-CN" dirty="0"/>
              <a:t>n </a:t>
            </a:r>
            <a:r>
              <a:rPr lang="zh-CN" altLang="en-US" dirty="0"/>
              <a:t>个不同单位的代表参加一次国际会议。每个单位的代表 数分别为 </a:t>
            </a:r>
            <a:r>
              <a:rPr lang="en-US" altLang="zh-CN" dirty="0" err="1"/>
              <a:t>ri</a:t>
            </a:r>
            <a:r>
              <a:rPr lang="en-US" altLang="zh-CN" dirty="0"/>
              <a:t>(</a:t>
            </a:r>
            <a:r>
              <a:rPr lang="en-US" altLang="zh-CN" dirty="0" err="1"/>
              <a:t>i</a:t>
            </a:r>
            <a:r>
              <a:rPr lang="en-US" altLang="zh-CN" dirty="0"/>
              <a:t> = 1, 2, . . . , n) </a:t>
            </a:r>
            <a:r>
              <a:rPr lang="zh-CN" altLang="en-US" dirty="0"/>
              <a:t>。会议餐厅共有 </a:t>
            </a:r>
            <a:r>
              <a:rPr lang="en-US" altLang="zh-CN" dirty="0"/>
              <a:t>m </a:t>
            </a:r>
            <a:r>
              <a:rPr lang="zh-CN" altLang="en-US" dirty="0"/>
              <a:t>张餐桌，每张餐桌可容 纳 </a:t>
            </a:r>
            <a:r>
              <a:rPr lang="en-US" altLang="zh-CN" dirty="0"/>
              <a:t>ci(</a:t>
            </a:r>
            <a:r>
              <a:rPr lang="en-US" altLang="zh-CN" dirty="0" err="1"/>
              <a:t>i</a:t>
            </a:r>
            <a:r>
              <a:rPr lang="en-US" altLang="zh-CN" dirty="0"/>
              <a:t> = 1, 2, . . . , n) </a:t>
            </a:r>
            <a:r>
              <a:rPr lang="zh-CN" altLang="en-US" dirty="0"/>
              <a:t>个代表就餐。 为了使代表们充分交流，希望从同一个单位来的代表不在同一个餐桌 就餐。试设计一个算法，给出满足要求的代表就餐方案。</a:t>
            </a:r>
          </a:p>
        </p:txBody>
      </p:sp>
    </p:spTree>
    <p:extLst>
      <p:ext uri="{BB962C8B-B14F-4D97-AF65-F5344CB8AC3E}">
        <p14:creationId xmlns:p14="http://schemas.microsoft.com/office/powerpoint/2010/main" val="3079598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EFD68-335B-5150-DFBD-16EC050032A7}"/>
              </a:ext>
            </a:extLst>
          </p:cNvPr>
          <p:cNvSpPr>
            <a:spLocks noGrp="1"/>
          </p:cNvSpPr>
          <p:nvPr>
            <p:ph type="title"/>
          </p:nvPr>
        </p:nvSpPr>
        <p:spPr/>
        <p:txBody>
          <a:bodyPr/>
          <a:lstStyle/>
          <a:p>
            <a:r>
              <a:rPr lang="zh-CN" altLang="en-US" dirty="0"/>
              <a:t>圆桌问题</a:t>
            </a:r>
          </a:p>
        </p:txBody>
      </p:sp>
      <p:sp>
        <p:nvSpPr>
          <p:cNvPr id="3" name="内容占位符 2">
            <a:extLst>
              <a:ext uri="{FF2B5EF4-FFF2-40B4-BE49-F238E27FC236}">
                <a16:creationId xmlns:a16="http://schemas.microsoft.com/office/drawing/2014/main" id="{B2FBB6C2-B874-F360-25CA-E9586F1D43DF}"/>
              </a:ext>
            </a:extLst>
          </p:cNvPr>
          <p:cNvSpPr>
            <a:spLocks noGrp="1"/>
          </p:cNvSpPr>
          <p:nvPr>
            <p:ph idx="1"/>
          </p:nvPr>
        </p:nvSpPr>
        <p:spPr/>
        <p:txBody>
          <a:bodyPr/>
          <a:lstStyle/>
          <a:p>
            <a:r>
              <a:rPr lang="zh-CN" altLang="en-US" dirty="0"/>
              <a:t>简单的二分图匹配建模</a:t>
            </a:r>
            <a:endParaRPr lang="en-US" altLang="zh-CN" dirty="0"/>
          </a:p>
          <a:p>
            <a:r>
              <a:rPr lang="zh-CN" altLang="en-US" dirty="0"/>
              <a:t>源点连单位人数，汇点连桌子</a:t>
            </a:r>
            <a:endParaRPr lang="en-US" altLang="zh-CN" dirty="0"/>
          </a:p>
          <a:p>
            <a:r>
              <a:rPr lang="zh-CN" altLang="en-US" dirty="0"/>
              <a:t>限制每个单位最多在一个桌子坐一人，单位向桌子连一条边权为</a:t>
            </a:r>
            <a:r>
              <a:rPr lang="en-US" altLang="zh-CN" dirty="0"/>
              <a:t>1</a:t>
            </a:r>
            <a:r>
              <a:rPr lang="zh-CN" altLang="en-US" dirty="0"/>
              <a:t>的边即可。</a:t>
            </a:r>
          </a:p>
        </p:txBody>
      </p:sp>
    </p:spTree>
    <p:extLst>
      <p:ext uri="{BB962C8B-B14F-4D97-AF65-F5344CB8AC3E}">
        <p14:creationId xmlns:p14="http://schemas.microsoft.com/office/powerpoint/2010/main" val="1229414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E6750-1027-8274-29B2-07AD2E120765}"/>
              </a:ext>
            </a:extLst>
          </p:cNvPr>
          <p:cNvSpPr>
            <a:spLocks noGrp="1"/>
          </p:cNvSpPr>
          <p:nvPr>
            <p:ph type="title"/>
          </p:nvPr>
        </p:nvSpPr>
        <p:spPr/>
        <p:txBody>
          <a:bodyPr/>
          <a:lstStyle/>
          <a:p>
            <a:r>
              <a:rPr lang="zh-CN" altLang="en-US" dirty="0"/>
              <a:t>最长递增子序列问题</a:t>
            </a:r>
          </a:p>
        </p:txBody>
      </p:sp>
      <p:sp>
        <p:nvSpPr>
          <p:cNvPr id="3" name="内容占位符 2">
            <a:extLst>
              <a:ext uri="{FF2B5EF4-FFF2-40B4-BE49-F238E27FC236}">
                <a16:creationId xmlns:a16="http://schemas.microsoft.com/office/drawing/2014/main" id="{1B3B2253-D057-A4D9-4205-E96101D69021}"/>
              </a:ext>
            </a:extLst>
          </p:cNvPr>
          <p:cNvSpPr>
            <a:spLocks noGrp="1"/>
          </p:cNvSpPr>
          <p:nvPr>
            <p:ph idx="1"/>
          </p:nvPr>
        </p:nvSpPr>
        <p:spPr/>
        <p:txBody>
          <a:bodyPr/>
          <a:lstStyle/>
          <a:p>
            <a:r>
              <a:rPr lang="zh-CN" altLang="en-US" dirty="0"/>
              <a:t>给定正整数序列 </a:t>
            </a:r>
            <a:r>
              <a:rPr lang="en-US" altLang="zh-CN" dirty="0"/>
              <a:t>x1, . . . , </a:t>
            </a:r>
            <a:r>
              <a:rPr lang="en-US" altLang="zh-CN" dirty="0" err="1"/>
              <a:t>xn</a:t>
            </a:r>
            <a:r>
              <a:rPr lang="en-US" altLang="zh-CN" dirty="0"/>
              <a:t> </a:t>
            </a:r>
            <a:r>
              <a:rPr lang="zh-CN" altLang="en-US" dirty="0"/>
              <a:t>。 </a:t>
            </a:r>
            <a:endParaRPr lang="en-US" altLang="zh-CN" dirty="0"/>
          </a:p>
          <a:p>
            <a:r>
              <a:rPr lang="en-US" altLang="zh-CN" dirty="0"/>
              <a:t>(1) </a:t>
            </a:r>
            <a:r>
              <a:rPr lang="zh-CN" altLang="en-US" dirty="0"/>
              <a:t>计算其最长递增子序列的长度 </a:t>
            </a:r>
            <a:r>
              <a:rPr lang="en-US" altLang="zh-CN" dirty="0"/>
              <a:t>s </a:t>
            </a:r>
            <a:r>
              <a:rPr lang="zh-CN" altLang="en-US" dirty="0"/>
              <a:t>。</a:t>
            </a:r>
            <a:endParaRPr lang="en-US" altLang="zh-CN" dirty="0"/>
          </a:p>
          <a:p>
            <a:r>
              <a:rPr lang="zh-CN" altLang="en-US" dirty="0"/>
              <a:t> </a:t>
            </a:r>
            <a:r>
              <a:rPr lang="en-US" altLang="zh-CN" dirty="0"/>
              <a:t>(2) </a:t>
            </a:r>
            <a:r>
              <a:rPr lang="zh-CN" altLang="en-US" dirty="0"/>
              <a:t>计算从给定的序列中最多可取出多少个长度为 </a:t>
            </a:r>
            <a:r>
              <a:rPr lang="en-US" altLang="zh-CN" dirty="0"/>
              <a:t>s </a:t>
            </a:r>
            <a:r>
              <a:rPr lang="zh-CN" altLang="en-US" dirty="0"/>
              <a:t>的递增子序列。</a:t>
            </a:r>
            <a:endParaRPr lang="en-US" altLang="zh-CN" dirty="0"/>
          </a:p>
          <a:p>
            <a:r>
              <a:rPr lang="zh-CN" altLang="en-US" dirty="0"/>
              <a:t> </a:t>
            </a:r>
            <a:r>
              <a:rPr lang="en-US" altLang="zh-CN" dirty="0"/>
              <a:t>(3) </a:t>
            </a:r>
            <a:r>
              <a:rPr lang="zh-CN" altLang="en-US" dirty="0"/>
              <a:t>如果允许在取出的序列中多次使用 </a:t>
            </a:r>
            <a:r>
              <a:rPr lang="en-US" altLang="zh-CN" dirty="0"/>
              <a:t>x1 </a:t>
            </a:r>
            <a:r>
              <a:rPr lang="zh-CN" altLang="en-US" dirty="0"/>
              <a:t>和 </a:t>
            </a:r>
            <a:r>
              <a:rPr lang="en-US" altLang="zh-CN" dirty="0" err="1"/>
              <a:t>xn</a:t>
            </a:r>
            <a:r>
              <a:rPr lang="en-US" altLang="zh-CN" dirty="0"/>
              <a:t> </a:t>
            </a:r>
            <a:r>
              <a:rPr lang="zh-CN" altLang="en-US" dirty="0"/>
              <a:t>，则从给定序列中最多 可取出多少个长度为 </a:t>
            </a:r>
            <a:r>
              <a:rPr lang="en-US" altLang="zh-CN" dirty="0"/>
              <a:t>s </a:t>
            </a:r>
            <a:r>
              <a:rPr lang="zh-CN" altLang="en-US" dirty="0"/>
              <a:t>的递增子序列。</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52B994F7-2121-F319-87A6-6DF49BD8ABF8}"/>
                  </a:ext>
                </a:extLst>
              </p14:cNvPr>
              <p14:cNvContentPartPr/>
              <p14:nvPr/>
            </p14:nvContentPartPr>
            <p14:xfrm>
              <a:off x="5117400" y="1946880"/>
              <a:ext cx="6399720" cy="4326840"/>
            </p14:xfrm>
          </p:contentPart>
        </mc:Choice>
        <mc:Fallback>
          <p:pic>
            <p:nvPicPr>
              <p:cNvPr id="4" name="墨迹 3">
                <a:extLst>
                  <a:ext uri="{FF2B5EF4-FFF2-40B4-BE49-F238E27FC236}">
                    <a16:creationId xmlns:a16="http://schemas.microsoft.com/office/drawing/2014/main" id="{52B994F7-2121-F319-87A6-6DF49BD8ABF8}"/>
                  </a:ext>
                </a:extLst>
              </p:cNvPr>
              <p:cNvPicPr/>
              <p:nvPr/>
            </p:nvPicPr>
            <p:blipFill>
              <a:blip r:embed="rId3"/>
              <a:stretch>
                <a:fillRect/>
              </a:stretch>
            </p:blipFill>
            <p:spPr>
              <a:xfrm>
                <a:off x="5108040" y="1937520"/>
                <a:ext cx="6418440" cy="4345560"/>
              </a:xfrm>
              <a:prstGeom prst="rect">
                <a:avLst/>
              </a:prstGeom>
            </p:spPr>
          </p:pic>
        </mc:Fallback>
      </mc:AlternateContent>
    </p:spTree>
    <p:extLst>
      <p:ext uri="{BB962C8B-B14F-4D97-AF65-F5344CB8AC3E}">
        <p14:creationId xmlns:p14="http://schemas.microsoft.com/office/powerpoint/2010/main" val="4162252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E6750-1027-8274-29B2-07AD2E120765}"/>
              </a:ext>
            </a:extLst>
          </p:cNvPr>
          <p:cNvSpPr>
            <a:spLocks noGrp="1"/>
          </p:cNvSpPr>
          <p:nvPr>
            <p:ph type="title"/>
          </p:nvPr>
        </p:nvSpPr>
        <p:spPr/>
        <p:txBody>
          <a:bodyPr/>
          <a:lstStyle/>
          <a:p>
            <a:r>
              <a:rPr lang="zh-CN" altLang="en-US" dirty="0"/>
              <a:t>最长递增子序列问题</a:t>
            </a:r>
          </a:p>
        </p:txBody>
      </p:sp>
      <p:sp>
        <p:nvSpPr>
          <p:cNvPr id="3" name="内容占位符 2">
            <a:extLst>
              <a:ext uri="{FF2B5EF4-FFF2-40B4-BE49-F238E27FC236}">
                <a16:creationId xmlns:a16="http://schemas.microsoft.com/office/drawing/2014/main" id="{1B3B2253-D057-A4D9-4205-E96101D69021}"/>
              </a:ext>
            </a:extLst>
          </p:cNvPr>
          <p:cNvSpPr>
            <a:spLocks noGrp="1"/>
          </p:cNvSpPr>
          <p:nvPr>
            <p:ph idx="1"/>
          </p:nvPr>
        </p:nvSpPr>
        <p:spPr/>
        <p:txBody>
          <a:bodyPr/>
          <a:lstStyle/>
          <a:p>
            <a:r>
              <a:rPr lang="zh-CN" altLang="en-US" dirty="0"/>
              <a:t>（</a:t>
            </a:r>
            <a:r>
              <a:rPr lang="en-US" altLang="zh-CN" dirty="0"/>
              <a:t>1</a:t>
            </a:r>
            <a:r>
              <a:rPr lang="zh-CN" altLang="en-US" dirty="0"/>
              <a:t>）</a:t>
            </a:r>
            <a:r>
              <a:rPr lang="en-US" altLang="zh-CN" dirty="0"/>
              <a:t>O(n^2) </a:t>
            </a:r>
            <a:r>
              <a:rPr lang="en-US" altLang="zh-CN" dirty="0" err="1"/>
              <a:t>dp</a:t>
            </a:r>
            <a:endParaRPr lang="en-US" altLang="zh-CN" dirty="0"/>
          </a:p>
          <a:p>
            <a:r>
              <a:rPr lang="zh-CN" altLang="en-US" dirty="0"/>
              <a:t>（</a:t>
            </a:r>
            <a:r>
              <a:rPr lang="en-US" altLang="zh-CN" dirty="0"/>
              <a:t>2</a:t>
            </a:r>
            <a:r>
              <a:rPr lang="zh-CN" altLang="en-US" dirty="0"/>
              <a:t>）对于每个位置 </a:t>
            </a:r>
            <a:r>
              <a:rPr lang="en-US" altLang="zh-CN" dirty="0"/>
              <a:t>x </a:t>
            </a:r>
            <a:r>
              <a:rPr lang="zh-CN" altLang="en-US" dirty="0"/>
              <a:t>拆点，建两个点 </a:t>
            </a:r>
            <a:r>
              <a:rPr lang="en-US" altLang="zh-CN" dirty="0"/>
              <a:t>x </a:t>
            </a:r>
            <a:r>
              <a:rPr lang="zh-CN" altLang="en-US" dirty="0"/>
              <a:t>和 </a:t>
            </a:r>
            <a:r>
              <a:rPr lang="en-US" altLang="zh-CN" dirty="0"/>
              <a:t>x ′ </a:t>
            </a:r>
            <a:r>
              <a:rPr lang="zh-CN" altLang="en-US" dirty="0"/>
              <a:t>，分别为出点和入点。 </a:t>
            </a:r>
            <a:endParaRPr lang="en-US" altLang="zh-CN" dirty="0"/>
          </a:p>
          <a:p>
            <a:r>
              <a:rPr lang="zh-CN" altLang="en-US" dirty="0"/>
              <a:t>若 </a:t>
            </a:r>
            <a:r>
              <a:rPr lang="en-US" altLang="zh-CN" dirty="0"/>
              <a:t>f[x] = 1</a:t>
            </a:r>
            <a:r>
              <a:rPr lang="zh-CN" altLang="en-US" dirty="0"/>
              <a:t>，则从 </a:t>
            </a:r>
            <a:r>
              <a:rPr lang="en-US" altLang="zh-CN" dirty="0"/>
              <a:t>S </a:t>
            </a:r>
            <a:r>
              <a:rPr lang="zh-CN" altLang="en-US" dirty="0"/>
              <a:t>向 </a:t>
            </a:r>
            <a:r>
              <a:rPr lang="en-US" altLang="zh-CN" dirty="0"/>
              <a:t>x </a:t>
            </a:r>
            <a:r>
              <a:rPr lang="zh-CN" altLang="en-US" dirty="0"/>
              <a:t>连一条边； 若 </a:t>
            </a:r>
            <a:r>
              <a:rPr lang="en-US" altLang="zh-CN" dirty="0" err="1"/>
              <a:t>fx</a:t>
            </a:r>
            <a:r>
              <a:rPr lang="en-US" altLang="zh-CN" dirty="0"/>
              <a:t> = ans1 </a:t>
            </a:r>
            <a:r>
              <a:rPr lang="zh-CN" altLang="en-US" dirty="0"/>
              <a:t>，则从 </a:t>
            </a:r>
            <a:r>
              <a:rPr lang="en-US" altLang="zh-CN" dirty="0"/>
              <a:t>x ′ </a:t>
            </a:r>
            <a:r>
              <a:rPr lang="zh-CN" altLang="en-US" dirty="0"/>
              <a:t>向 </a:t>
            </a:r>
            <a:r>
              <a:rPr lang="en-US" altLang="zh-CN" dirty="0"/>
              <a:t>T </a:t>
            </a:r>
            <a:r>
              <a:rPr lang="zh-CN" altLang="en-US" dirty="0"/>
              <a:t>连一条边； 若 </a:t>
            </a:r>
            <a:r>
              <a:rPr lang="en-US" altLang="zh-CN" dirty="0" err="1"/>
              <a:t>i</a:t>
            </a:r>
            <a:r>
              <a:rPr lang="en-US" altLang="zh-CN" dirty="0"/>
              <a:t> &lt; j </a:t>
            </a:r>
            <a:r>
              <a:rPr lang="zh-CN" altLang="en-US" dirty="0"/>
              <a:t>且 </a:t>
            </a:r>
            <a:r>
              <a:rPr lang="en-US" altLang="zh-CN" dirty="0"/>
              <a:t>fi + 1 = fj </a:t>
            </a:r>
            <a:r>
              <a:rPr lang="zh-CN" altLang="en-US" dirty="0"/>
              <a:t>，则从 </a:t>
            </a:r>
            <a:r>
              <a:rPr lang="en-US" altLang="zh-CN" dirty="0" err="1"/>
              <a:t>i</a:t>
            </a:r>
            <a:r>
              <a:rPr lang="en-US" altLang="zh-CN" dirty="0"/>
              <a:t> ′ </a:t>
            </a:r>
            <a:r>
              <a:rPr lang="zh-CN" altLang="en-US" dirty="0"/>
              <a:t>向 </a:t>
            </a:r>
            <a:r>
              <a:rPr lang="en-US" altLang="zh-CN" dirty="0"/>
              <a:t>j </a:t>
            </a:r>
            <a:r>
              <a:rPr lang="zh-CN" altLang="en-US" dirty="0"/>
              <a:t>连一条边； 从每个 </a:t>
            </a:r>
            <a:r>
              <a:rPr lang="en-US" altLang="zh-CN" dirty="0"/>
              <a:t>x </a:t>
            </a:r>
            <a:r>
              <a:rPr lang="zh-CN" altLang="en-US" dirty="0"/>
              <a:t>向 </a:t>
            </a:r>
            <a:r>
              <a:rPr lang="en-US" altLang="zh-CN" dirty="0"/>
              <a:t>x ′ </a:t>
            </a:r>
            <a:r>
              <a:rPr lang="zh-CN" altLang="en-US" dirty="0"/>
              <a:t>连一条边。（保证每个数只被选一次） 流量全部为 </a:t>
            </a:r>
            <a:r>
              <a:rPr lang="en-US" altLang="zh-CN" dirty="0"/>
              <a:t>1 </a:t>
            </a:r>
            <a:r>
              <a:rPr lang="zh-CN" altLang="en-US" dirty="0"/>
              <a:t>。</a:t>
            </a:r>
            <a:endParaRPr lang="en-US" altLang="zh-CN" dirty="0"/>
          </a:p>
          <a:p>
            <a:r>
              <a:rPr lang="zh-CN" altLang="en-US" dirty="0"/>
              <a:t>（</a:t>
            </a:r>
            <a:r>
              <a:rPr lang="en-US" altLang="zh-CN" dirty="0"/>
              <a:t>3</a:t>
            </a:r>
            <a:r>
              <a:rPr lang="zh-CN" altLang="en-US" dirty="0"/>
              <a:t>）将 </a:t>
            </a:r>
            <a:r>
              <a:rPr lang="en-US" altLang="zh-CN" dirty="0"/>
              <a:t>S </a:t>
            </a:r>
            <a:r>
              <a:rPr lang="zh-CN" altLang="en-US" dirty="0"/>
              <a:t>到 </a:t>
            </a:r>
            <a:r>
              <a:rPr lang="en-US" altLang="zh-CN" dirty="0"/>
              <a:t>1 </a:t>
            </a:r>
            <a:r>
              <a:rPr lang="zh-CN" altLang="en-US" dirty="0"/>
              <a:t>，</a:t>
            </a:r>
            <a:r>
              <a:rPr lang="en-US" altLang="zh-CN" dirty="0"/>
              <a:t>1 </a:t>
            </a:r>
            <a:r>
              <a:rPr lang="zh-CN" altLang="en-US" dirty="0"/>
              <a:t>到 </a:t>
            </a:r>
            <a:r>
              <a:rPr lang="en-US" altLang="zh-CN" dirty="0"/>
              <a:t>1 ′ </a:t>
            </a:r>
            <a:r>
              <a:rPr lang="zh-CN" altLang="en-US" dirty="0"/>
              <a:t>，</a:t>
            </a:r>
            <a:r>
              <a:rPr lang="en-US" altLang="zh-CN" dirty="0"/>
              <a:t>n </a:t>
            </a:r>
            <a:r>
              <a:rPr lang="zh-CN" altLang="en-US" dirty="0"/>
              <a:t>到 </a:t>
            </a:r>
            <a:r>
              <a:rPr lang="en-US" altLang="zh-CN" dirty="0"/>
              <a:t>n ′ </a:t>
            </a:r>
            <a:r>
              <a:rPr lang="zh-CN" altLang="en-US" dirty="0"/>
              <a:t>，</a:t>
            </a:r>
            <a:r>
              <a:rPr lang="en-US" altLang="zh-CN" dirty="0"/>
              <a:t>n ′ </a:t>
            </a:r>
            <a:r>
              <a:rPr lang="zh-CN" altLang="en-US" dirty="0"/>
              <a:t>到 </a:t>
            </a:r>
            <a:r>
              <a:rPr lang="en-US" altLang="zh-CN" dirty="0"/>
              <a:t>T </a:t>
            </a:r>
            <a:r>
              <a:rPr lang="zh-CN" altLang="en-US" dirty="0"/>
              <a:t>的边（如果存在）的流 量改为正无穷，再次求最大流。</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7E619310-21FD-EDEC-56B2-A15341466287}"/>
                  </a:ext>
                </a:extLst>
              </p14:cNvPr>
              <p14:cNvContentPartPr/>
              <p14:nvPr/>
            </p14:nvContentPartPr>
            <p14:xfrm>
              <a:off x="6677280" y="2021040"/>
              <a:ext cx="3730680" cy="4695480"/>
            </p14:xfrm>
          </p:contentPart>
        </mc:Choice>
        <mc:Fallback>
          <p:pic>
            <p:nvPicPr>
              <p:cNvPr id="4" name="墨迹 3">
                <a:extLst>
                  <a:ext uri="{FF2B5EF4-FFF2-40B4-BE49-F238E27FC236}">
                    <a16:creationId xmlns:a16="http://schemas.microsoft.com/office/drawing/2014/main" id="{7E619310-21FD-EDEC-56B2-A15341466287}"/>
                  </a:ext>
                </a:extLst>
              </p:cNvPr>
              <p:cNvPicPr/>
              <p:nvPr/>
            </p:nvPicPr>
            <p:blipFill>
              <a:blip r:embed="rId3"/>
              <a:stretch>
                <a:fillRect/>
              </a:stretch>
            </p:blipFill>
            <p:spPr>
              <a:xfrm>
                <a:off x="6667920" y="2011680"/>
                <a:ext cx="3749400" cy="4714200"/>
              </a:xfrm>
              <a:prstGeom prst="rect">
                <a:avLst/>
              </a:prstGeom>
            </p:spPr>
          </p:pic>
        </mc:Fallback>
      </mc:AlternateContent>
    </p:spTree>
    <p:extLst>
      <p:ext uri="{BB962C8B-B14F-4D97-AF65-F5344CB8AC3E}">
        <p14:creationId xmlns:p14="http://schemas.microsoft.com/office/powerpoint/2010/main" val="1060638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338A0-496A-4461-B3A7-730101A27D82}"/>
              </a:ext>
            </a:extLst>
          </p:cNvPr>
          <p:cNvSpPr>
            <a:spLocks noGrp="1"/>
          </p:cNvSpPr>
          <p:nvPr>
            <p:ph type="title"/>
          </p:nvPr>
        </p:nvSpPr>
        <p:spPr/>
        <p:txBody>
          <a:bodyPr/>
          <a:lstStyle/>
          <a:p>
            <a:r>
              <a:rPr lang="en-US" altLang="zh-CN" dirty="0"/>
              <a:t>POJ 1149</a:t>
            </a:r>
            <a:endParaRPr lang="zh-CN" altLang="en-US" dirty="0"/>
          </a:p>
        </p:txBody>
      </p:sp>
      <p:sp>
        <p:nvSpPr>
          <p:cNvPr id="3" name="内容占位符 2">
            <a:extLst>
              <a:ext uri="{FF2B5EF4-FFF2-40B4-BE49-F238E27FC236}">
                <a16:creationId xmlns:a16="http://schemas.microsoft.com/office/drawing/2014/main" id="{6F0C8340-EBF4-41D1-862A-D02883612AE0}"/>
              </a:ext>
            </a:extLst>
          </p:cNvPr>
          <p:cNvSpPr>
            <a:spLocks noGrp="1"/>
          </p:cNvSpPr>
          <p:nvPr>
            <p:ph idx="1"/>
          </p:nvPr>
        </p:nvSpPr>
        <p:spPr/>
        <p:txBody>
          <a:bodyPr>
            <a:normAutofit lnSpcReduction="10000"/>
          </a:bodyPr>
          <a:lstStyle/>
          <a:p>
            <a:r>
              <a:rPr lang="zh-CN" altLang="en-US" dirty="0">
                <a:latin typeface="+mn-ea"/>
              </a:rPr>
              <a:t>你</a:t>
            </a:r>
            <a:r>
              <a:rPr lang="en-US" altLang="zh-CN" dirty="0">
                <a:latin typeface="+mn-ea"/>
              </a:rPr>
              <a:t>m</a:t>
            </a:r>
            <a:r>
              <a:rPr lang="zh-CN" altLang="en-US" dirty="0">
                <a:latin typeface="+mn-ea"/>
              </a:rPr>
              <a:t>个猪圈以及每个猪圈里原来有多少头猪，先后给你</a:t>
            </a:r>
            <a:r>
              <a:rPr lang="en-US" altLang="zh-CN" dirty="0">
                <a:latin typeface="+mn-ea"/>
              </a:rPr>
              <a:t>n</a:t>
            </a:r>
            <a:r>
              <a:rPr lang="zh-CN" altLang="en-US" dirty="0">
                <a:latin typeface="+mn-ea"/>
              </a:rPr>
              <a:t>个人，每个人能打开某一些猪圈并且他们最多想买</a:t>
            </a:r>
            <a:r>
              <a:rPr lang="en-US" altLang="zh-CN" dirty="0">
                <a:latin typeface="+mn-ea"/>
              </a:rPr>
              <a:t>Ki</a:t>
            </a:r>
            <a:r>
              <a:rPr lang="zh-CN" altLang="en-US" dirty="0">
                <a:latin typeface="+mn-ea"/>
              </a:rPr>
              <a:t>头猪，在每一个人买完后能将打开的猪圈中的猪顺意分配在这次打开猪圈里，在下一个人来之前 已打开的猪圈会被锁上。</a:t>
            </a:r>
            <a:endParaRPr lang="en-US" altLang="zh-CN" dirty="0">
              <a:latin typeface="+mn-ea"/>
            </a:endParaRPr>
          </a:p>
          <a:p>
            <a:r>
              <a:rPr lang="zh-CN" altLang="en-US" dirty="0">
                <a:latin typeface="+mn-ea"/>
              </a:rPr>
              <a:t>问最多能卖几头猪</a:t>
            </a:r>
            <a:endParaRPr lang="en-US" altLang="zh-CN" dirty="0">
              <a:latin typeface="+mn-ea"/>
            </a:endParaRPr>
          </a:p>
          <a:p>
            <a:endParaRPr lang="en-US" altLang="zh-CN" dirty="0">
              <a:latin typeface="+mn-ea"/>
            </a:endParaRPr>
          </a:p>
          <a:p>
            <a:r>
              <a:rPr lang="zh-CN" altLang="en-US" dirty="0">
                <a:latin typeface="+mn-ea"/>
              </a:rPr>
              <a:t>如何使得图变的最简？</a:t>
            </a:r>
            <a:endParaRPr lang="en-US" altLang="zh-CN" dirty="0">
              <a:latin typeface="+mn-ea"/>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8596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89759-63F1-47EB-A2E4-725C2B0C22EA}"/>
              </a:ext>
            </a:extLst>
          </p:cNvPr>
          <p:cNvSpPr>
            <a:spLocks noGrp="1"/>
          </p:cNvSpPr>
          <p:nvPr>
            <p:ph type="title"/>
          </p:nvPr>
        </p:nvSpPr>
        <p:spPr/>
        <p:txBody>
          <a:bodyPr/>
          <a:lstStyle/>
          <a:p>
            <a:r>
              <a:rPr lang="en-US" altLang="zh-CN" dirty="0"/>
              <a:t>POJ 1149</a:t>
            </a:r>
            <a:endParaRPr lang="zh-CN" altLang="en-US" dirty="0"/>
          </a:p>
        </p:txBody>
      </p:sp>
      <p:sp>
        <p:nvSpPr>
          <p:cNvPr id="3" name="内容占位符 2">
            <a:extLst>
              <a:ext uri="{FF2B5EF4-FFF2-40B4-BE49-F238E27FC236}">
                <a16:creationId xmlns:a16="http://schemas.microsoft.com/office/drawing/2014/main" id="{82FBA9C3-4FB3-4B6C-8D59-7394B470C9FF}"/>
              </a:ext>
            </a:extLst>
          </p:cNvPr>
          <p:cNvSpPr>
            <a:spLocks noGrp="1"/>
          </p:cNvSpPr>
          <p:nvPr>
            <p:ph idx="1"/>
          </p:nvPr>
        </p:nvSpPr>
        <p:spPr/>
        <p:txBody>
          <a:bodyPr/>
          <a:lstStyle/>
          <a:p>
            <a:r>
              <a:rPr lang="zh-CN" altLang="en-US" dirty="0">
                <a:latin typeface="仿宋" panose="02010609060101010101" pitchFamily="49" charset="-122"/>
                <a:ea typeface="仿宋" panose="02010609060101010101" pitchFamily="49" charset="-122"/>
              </a:rPr>
              <a:t>源点到每个猪圈来买的第一个人连一条容量为该猪圈里猪的数量的边</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对于每个猪圈，第</a:t>
            </a:r>
            <a:r>
              <a:rPr lang="en-US" altLang="zh-CN" dirty="0" err="1">
                <a:latin typeface="仿宋" panose="02010609060101010101" pitchFamily="49" charset="-122"/>
                <a:ea typeface="仿宋" panose="02010609060101010101" pitchFamily="49" charset="-122"/>
              </a:rPr>
              <a:t>i</a:t>
            </a:r>
            <a:r>
              <a:rPr lang="zh-CN" altLang="en-US" dirty="0">
                <a:latin typeface="仿宋" panose="02010609060101010101" pitchFamily="49" charset="-122"/>
                <a:ea typeface="仿宋" panose="02010609060101010101" pitchFamily="49" charset="-122"/>
              </a:rPr>
              <a:t>个来买的人向第</a:t>
            </a:r>
            <a:r>
              <a:rPr lang="en-US" altLang="zh-CN" dirty="0">
                <a:latin typeface="仿宋" panose="02010609060101010101" pitchFamily="49" charset="-122"/>
                <a:ea typeface="仿宋" panose="02010609060101010101" pitchFamily="49" charset="-122"/>
              </a:rPr>
              <a:t>i+1</a:t>
            </a:r>
            <a:r>
              <a:rPr lang="zh-CN" altLang="en-US" dirty="0">
                <a:latin typeface="仿宋" panose="02010609060101010101" pitchFamily="49" charset="-122"/>
                <a:ea typeface="仿宋" panose="02010609060101010101" pitchFamily="49" charset="-122"/>
              </a:rPr>
              <a:t>个来买的人连一条容量为正无穷的边</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每个人向汇点连一条容量为购买数量的边</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01099949-C23E-785A-E8D9-060BAFBD0D8D}"/>
                  </a:ext>
                </a:extLst>
              </p14:cNvPr>
              <p14:cNvContentPartPr/>
              <p14:nvPr/>
            </p14:nvContentPartPr>
            <p14:xfrm>
              <a:off x="8162280" y="3738240"/>
              <a:ext cx="3537720" cy="2594520"/>
            </p14:xfrm>
          </p:contentPart>
        </mc:Choice>
        <mc:Fallback>
          <p:pic>
            <p:nvPicPr>
              <p:cNvPr id="4" name="墨迹 3">
                <a:extLst>
                  <a:ext uri="{FF2B5EF4-FFF2-40B4-BE49-F238E27FC236}">
                    <a16:creationId xmlns:a16="http://schemas.microsoft.com/office/drawing/2014/main" id="{01099949-C23E-785A-E8D9-060BAFBD0D8D}"/>
                  </a:ext>
                </a:extLst>
              </p:cNvPr>
              <p:cNvPicPr/>
              <p:nvPr/>
            </p:nvPicPr>
            <p:blipFill>
              <a:blip r:embed="rId3"/>
              <a:stretch>
                <a:fillRect/>
              </a:stretch>
            </p:blipFill>
            <p:spPr>
              <a:xfrm>
                <a:off x="8152920" y="3728880"/>
                <a:ext cx="3556440" cy="2613240"/>
              </a:xfrm>
              <a:prstGeom prst="rect">
                <a:avLst/>
              </a:prstGeom>
            </p:spPr>
          </p:pic>
        </mc:Fallback>
      </mc:AlternateContent>
    </p:spTree>
    <p:extLst>
      <p:ext uri="{BB962C8B-B14F-4D97-AF65-F5344CB8AC3E}">
        <p14:creationId xmlns:p14="http://schemas.microsoft.com/office/powerpoint/2010/main" val="1944903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6DD72-DFB5-47C4-BB93-91EE461E0A11}"/>
              </a:ext>
            </a:extLst>
          </p:cNvPr>
          <p:cNvSpPr>
            <a:spLocks noGrp="1"/>
          </p:cNvSpPr>
          <p:nvPr>
            <p:ph type="title"/>
          </p:nvPr>
        </p:nvSpPr>
        <p:spPr/>
        <p:txBody>
          <a:bodyPr/>
          <a:lstStyle/>
          <a:p>
            <a:r>
              <a:rPr lang="en-US" altLang="zh-CN" dirty="0" err="1"/>
              <a:t>bzoj</a:t>
            </a:r>
            <a:r>
              <a:rPr lang="en-US" altLang="zh-CN" dirty="0"/>
              <a:t> 1711 Dining</a:t>
            </a:r>
            <a:r>
              <a:rPr lang="zh-CN" altLang="en-US" dirty="0"/>
              <a:t>吃饭</a:t>
            </a:r>
          </a:p>
        </p:txBody>
      </p:sp>
      <p:sp>
        <p:nvSpPr>
          <p:cNvPr id="3" name="内容占位符 2">
            <a:extLst>
              <a:ext uri="{FF2B5EF4-FFF2-40B4-BE49-F238E27FC236}">
                <a16:creationId xmlns:a16="http://schemas.microsoft.com/office/drawing/2014/main" id="{AE37896E-B329-4C94-8E40-14914378D1C2}"/>
              </a:ext>
            </a:extLst>
          </p:cNvPr>
          <p:cNvSpPr>
            <a:spLocks noGrp="1"/>
          </p:cNvSpPr>
          <p:nvPr>
            <p:ph idx="1"/>
          </p:nvPr>
        </p:nvSpPr>
        <p:spPr/>
        <p:txBody>
          <a:bodyPr>
            <a:normAutofit lnSpcReduction="10000"/>
          </a:bodyPr>
          <a:lstStyle/>
          <a:p>
            <a:r>
              <a:rPr lang="zh-CN" altLang="en-US" dirty="0">
                <a:latin typeface="仿宋" panose="02010609060101010101" pitchFamily="49" charset="-122"/>
                <a:ea typeface="仿宋" panose="02010609060101010101" pitchFamily="49" charset="-122"/>
              </a:rPr>
              <a:t>农夫</a:t>
            </a:r>
            <a:r>
              <a:rPr lang="en-US" altLang="zh-CN" dirty="0">
                <a:latin typeface="仿宋" panose="02010609060101010101" pitchFamily="49" charset="-122"/>
                <a:ea typeface="仿宋" panose="02010609060101010101" pitchFamily="49" charset="-122"/>
              </a:rPr>
              <a:t>JOHN</a:t>
            </a:r>
            <a:r>
              <a:rPr lang="zh-CN" altLang="en-US" dirty="0">
                <a:latin typeface="仿宋" panose="02010609060101010101" pitchFamily="49" charset="-122"/>
                <a:ea typeface="仿宋" panose="02010609060101010101" pitchFamily="49" charset="-122"/>
              </a:rPr>
              <a:t>为牛们做了很好的食品</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但是牛吃饭很挑食</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每一头牛只喜欢吃一些食品和饮料而别的一概不吃</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虽然他不一定能把所有牛喂饱</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他还是想让尽可能多的牛吃到他们喜欢的食品和饮料</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农夫</a:t>
            </a:r>
            <a:r>
              <a:rPr lang="en-US" altLang="zh-CN" dirty="0">
                <a:latin typeface="仿宋" panose="02010609060101010101" pitchFamily="49" charset="-122"/>
                <a:ea typeface="仿宋" panose="02010609060101010101" pitchFamily="49" charset="-122"/>
              </a:rPr>
              <a:t>JOHN</a:t>
            </a:r>
            <a:r>
              <a:rPr lang="zh-CN" altLang="en-US" dirty="0">
                <a:latin typeface="仿宋" panose="02010609060101010101" pitchFamily="49" charset="-122"/>
                <a:ea typeface="仿宋" panose="02010609060101010101" pitchFamily="49" charset="-122"/>
              </a:rPr>
              <a:t>做了</a:t>
            </a:r>
            <a:r>
              <a:rPr lang="en-US" altLang="zh-CN" dirty="0">
                <a:latin typeface="仿宋" panose="02010609060101010101" pitchFamily="49" charset="-122"/>
                <a:ea typeface="仿宋" panose="02010609060101010101" pitchFamily="49" charset="-122"/>
              </a:rPr>
              <a:t>F (1 &lt;= F &lt;= 100) </a:t>
            </a:r>
            <a:r>
              <a:rPr lang="zh-CN" altLang="en-US" dirty="0">
                <a:latin typeface="仿宋" panose="02010609060101010101" pitchFamily="49" charset="-122"/>
                <a:ea typeface="仿宋" panose="02010609060101010101" pitchFamily="49" charset="-122"/>
              </a:rPr>
              <a:t>种食品并准备了</a:t>
            </a:r>
            <a:r>
              <a:rPr lang="en-US" altLang="zh-CN" dirty="0">
                <a:latin typeface="仿宋" panose="02010609060101010101" pitchFamily="49" charset="-122"/>
                <a:ea typeface="仿宋" panose="02010609060101010101" pitchFamily="49" charset="-122"/>
              </a:rPr>
              <a:t>D (1 &lt;= D &lt;= 100) </a:t>
            </a:r>
            <a:r>
              <a:rPr lang="zh-CN" altLang="en-US" dirty="0">
                <a:latin typeface="仿宋" panose="02010609060101010101" pitchFamily="49" charset="-122"/>
                <a:ea typeface="仿宋" panose="02010609060101010101" pitchFamily="49" charset="-122"/>
              </a:rPr>
              <a:t>种饮料</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他的</a:t>
            </a:r>
            <a:r>
              <a:rPr lang="en-US" altLang="zh-CN" dirty="0">
                <a:latin typeface="仿宋" panose="02010609060101010101" pitchFamily="49" charset="-122"/>
                <a:ea typeface="仿宋" panose="02010609060101010101" pitchFamily="49" charset="-122"/>
              </a:rPr>
              <a:t>N (1 &lt;= N &lt;= 100)</a:t>
            </a:r>
            <a:r>
              <a:rPr lang="zh-CN" altLang="en-US" dirty="0">
                <a:latin typeface="仿宋" panose="02010609060101010101" pitchFamily="49" charset="-122"/>
                <a:ea typeface="仿宋" panose="02010609060101010101" pitchFamily="49" charset="-122"/>
              </a:rPr>
              <a:t>头牛都以决定了是否愿意吃某种食物和喝某种饮料</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农夫</a:t>
            </a:r>
            <a:r>
              <a:rPr lang="en-US" altLang="zh-CN" dirty="0">
                <a:latin typeface="仿宋" panose="02010609060101010101" pitchFamily="49" charset="-122"/>
                <a:ea typeface="仿宋" panose="02010609060101010101" pitchFamily="49" charset="-122"/>
              </a:rPr>
              <a:t>JOHN</a:t>
            </a:r>
            <a:r>
              <a:rPr lang="zh-CN" altLang="en-US" dirty="0">
                <a:latin typeface="仿宋" panose="02010609060101010101" pitchFamily="49" charset="-122"/>
                <a:ea typeface="仿宋" panose="02010609060101010101" pitchFamily="49" charset="-122"/>
              </a:rPr>
              <a:t>想给每一头牛一种食品和一种饮料</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使得尽可能多的牛得到喜欢的食物和饮料</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每一件食物和饮料只能由一头牛来用</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例如如果食物</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被一头牛吃掉了</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没有别的牛能吃食物</a:t>
            </a:r>
            <a:r>
              <a:rPr lang="en-US" altLang="zh-CN" dirty="0">
                <a:latin typeface="仿宋" panose="02010609060101010101" pitchFamily="49" charset="-122"/>
                <a:ea typeface="仿宋" panose="02010609060101010101" pitchFamily="49" charset="-122"/>
              </a:rPr>
              <a:t>2.</a:t>
            </a:r>
          </a:p>
          <a:p>
            <a:endParaRPr lang="en-US" altLang="zh-CN" dirty="0">
              <a:latin typeface="仿宋" panose="02010609060101010101" pitchFamily="49" charset="-122"/>
              <a:ea typeface="仿宋" panose="02010609060101010101" pitchFamily="49" charset="-122"/>
            </a:endParaRPr>
          </a:p>
          <a:p>
            <a:endParaRPr lang="zh-CN" altLang="en-US" sz="16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CF207AC7-5177-C701-3DAC-6416AC7BCE09}"/>
                  </a:ext>
                </a:extLst>
              </p14:cNvPr>
              <p14:cNvContentPartPr/>
              <p14:nvPr/>
            </p14:nvContentPartPr>
            <p14:xfrm>
              <a:off x="6530760" y="637200"/>
              <a:ext cx="3045600" cy="1744560"/>
            </p14:xfrm>
          </p:contentPart>
        </mc:Choice>
        <mc:Fallback>
          <p:pic>
            <p:nvPicPr>
              <p:cNvPr id="4" name="墨迹 3">
                <a:extLst>
                  <a:ext uri="{FF2B5EF4-FFF2-40B4-BE49-F238E27FC236}">
                    <a16:creationId xmlns:a16="http://schemas.microsoft.com/office/drawing/2014/main" id="{CF207AC7-5177-C701-3DAC-6416AC7BCE09}"/>
                  </a:ext>
                </a:extLst>
              </p:cNvPr>
              <p:cNvPicPr/>
              <p:nvPr/>
            </p:nvPicPr>
            <p:blipFill>
              <a:blip r:embed="rId3"/>
              <a:stretch>
                <a:fillRect/>
              </a:stretch>
            </p:blipFill>
            <p:spPr>
              <a:xfrm>
                <a:off x="6521400" y="627840"/>
                <a:ext cx="3064320" cy="1763280"/>
              </a:xfrm>
              <a:prstGeom prst="rect">
                <a:avLst/>
              </a:prstGeom>
            </p:spPr>
          </p:pic>
        </mc:Fallback>
      </mc:AlternateContent>
    </p:spTree>
    <p:extLst>
      <p:ext uri="{BB962C8B-B14F-4D97-AF65-F5344CB8AC3E}">
        <p14:creationId xmlns:p14="http://schemas.microsoft.com/office/powerpoint/2010/main" val="3369528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6A7F9-299B-4CF5-B73A-706727B8A470}"/>
              </a:ext>
            </a:extLst>
          </p:cNvPr>
          <p:cNvSpPr>
            <a:spLocks noGrp="1"/>
          </p:cNvSpPr>
          <p:nvPr>
            <p:ph type="title"/>
          </p:nvPr>
        </p:nvSpPr>
        <p:spPr/>
        <p:txBody>
          <a:bodyPr/>
          <a:lstStyle/>
          <a:p>
            <a:r>
              <a:rPr lang="en-US" altLang="zh-CN" dirty="0" err="1"/>
              <a:t>bzoj</a:t>
            </a:r>
            <a:r>
              <a:rPr lang="en-US" altLang="zh-CN" dirty="0"/>
              <a:t> 1711 Dining</a:t>
            </a:r>
            <a:r>
              <a:rPr lang="zh-CN" altLang="en-US" dirty="0"/>
              <a:t>吃饭</a:t>
            </a:r>
          </a:p>
        </p:txBody>
      </p:sp>
      <p:sp>
        <p:nvSpPr>
          <p:cNvPr id="3" name="内容占位符 2">
            <a:extLst>
              <a:ext uri="{FF2B5EF4-FFF2-40B4-BE49-F238E27FC236}">
                <a16:creationId xmlns:a16="http://schemas.microsoft.com/office/drawing/2014/main" id="{9DB4DF5B-BBD3-4BC3-9DD7-30DD82FF06B3}"/>
              </a:ext>
            </a:extLst>
          </p:cNvPr>
          <p:cNvSpPr>
            <a:spLocks noGrp="1"/>
          </p:cNvSpPr>
          <p:nvPr>
            <p:ph idx="1"/>
          </p:nvPr>
        </p:nvSpPr>
        <p:spPr/>
        <p:txBody>
          <a:bodyPr/>
          <a:lstStyle/>
          <a:p>
            <a:r>
              <a:rPr lang="zh-CN" altLang="en-US" dirty="0">
                <a:latin typeface="仿宋" panose="02010609060101010101" pitchFamily="49" charset="-122"/>
                <a:ea typeface="仿宋" panose="02010609060101010101" pitchFamily="49" charset="-122"/>
              </a:rPr>
              <a:t>显然每头牛要和一种食物还有一种饮料匹配，但因为要匹配两种东西，所以直接用二分图最大匹配是做不了的。</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那么我们可以建三层，</a:t>
            </a:r>
            <a:r>
              <a:rPr lang="en-US" altLang="zh-CN" dirty="0">
                <a:latin typeface="仿宋" panose="02010609060101010101" pitchFamily="49" charset="-122"/>
                <a:ea typeface="仿宋" panose="02010609060101010101" pitchFamily="49" charset="-122"/>
              </a:rPr>
              <a:t>S</a:t>
            </a:r>
            <a:r>
              <a:rPr lang="zh-CN" altLang="en-US" dirty="0">
                <a:latin typeface="仿宋" panose="02010609060101010101" pitchFamily="49" charset="-122"/>
                <a:ea typeface="仿宋" panose="02010609060101010101" pitchFamily="49" charset="-122"/>
              </a:rPr>
              <a:t>向食物连边，食物向牛连边，牛拆点中间连边，然后在向饮料连边，饮料向</a:t>
            </a:r>
            <a:r>
              <a:rPr lang="en-US" altLang="zh-CN" dirty="0">
                <a:latin typeface="仿宋" panose="02010609060101010101" pitchFamily="49" charset="-122"/>
                <a:ea typeface="仿宋" panose="02010609060101010101" pitchFamily="49" charset="-122"/>
              </a:rPr>
              <a:t>T</a:t>
            </a:r>
            <a:r>
              <a:rPr lang="zh-CN" altLang="en-US" dirty="0">
                <a:latin typeface="仿宋" panose="02010609060101010101" pitchFamily="49" charset="-122"/>
                <a:ea typeface="仿宋" panose="02010609060101010101" pitchFamily="49" charset="-122"/>
              </a:rPr>
              <a:t>连边。边的容量都为一，这样每条</a:t>
            </a:r>
            <a:r>
              <a:rPr lang="en-US" altLang="zh-CN" dirty="0">
                <a:latin typeface="仿宋" panose="02010609060101010101" pitchFamily="49" charset="-122"/>
                <a:ea typeface="仿宋" panose="02010609060101010101" pitchFamily="49" charset="-122"/>
              </a:rPr>
              <a:t>S</a:t>
            </a:r>
            <a:r>
              <a:rPr lang="zh-CN" altLang="en-US" dirty="0">
                <a:latin typeface="仿宋" panose="02010609060101010101" pitchFamily="49" charset="-122"/>
                <a:ea typeface="仿宋" panose="02010609060101010101" pitchFamily="49" charset="-122"/>
              </a:rPr>
              <a:t>到</a:t>
            </a:r>
            <a:r>
              <a:rPr lang="en-US" altLang="zh-CN" dirty="0">
                <a:latin typeface="仿宋" panose="02010609060101010101" pitchFamily="49" charset="-122"/>
                <a:ea typeface="仿宋" panose="02010609060101010101" pitchFamily="49" charset="-122"/>
              </a:rPr>
              <a:t>T</a:t>
            </a:r>
            <a:r>
              <a:rPr lang="zh-CN" altLang="en-US" dirty="0">
                <a:latin typeface="仿宋" panose="02010609060101010101" pitchFamily="49" charset="-122"/>
                <a:ea typeface="仿宋" panose="02010609060101010101" pitchFamily="49" charset="-122"/>
              </a:rPr>
              <a:t>的路径都是一个三种东西的匹配，容量都为一保证了不会重</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093A09D-0CC4-D670-1798-EA3B95654978}"/>
                  </a:ext>
                </a:extLst>
              </p14:cNvPr>
              <p14:cNvContentPartPr/>
              <p14:nvPr/>
            </p14:nvContentPartPr>
            <p14:xfrm>
              <a:off x="6377040" y="2175120"/>
              <a:ext cx="1705320" cy="3083760"/>
            </p14:xfrm>
          </p:contentPart>
        </mc:Choice>
        <mc:Fallback>
          <p:pic>
            <p:nvPicPr>
              <p:cNvPr id="4" name="墨迹 3">
                <a:extLst>
                  <a:ext uri="{FF2B5EF4-FFF2-40B4-BE49-F238E27FC236}">
                    <a16:creationId xmlns:a16="http://schemas.microsoft.com/office/drawing/2014/main" id="{2093A09D-0CC4-D670-1798-EA3B95654978}"/>
                  </a:ext>
                </a:extLst>
              </p:cNvPr>
              <p:cNvPicPr/>
              <p:nvPr/>
            </p:nvPicPr>
            <p:blipFill>
              <a:blip r:embed="rId3"/>
              <a:stretch>
                <a:fillRect/>
              </a:stretch>
            </p:blipFill>
            <p:spPr>
              <a:xfrm>
                <a:off x="6367680" y="2165760"/>
                <a:ext cx="1724040" cy="3102480"/>
              </a:xfrm>
              <a:prstGeom prst="rect">
                <a:avLst/>
              </a:prstGeom>
            </p:spPr>
          </p:pic>
        </mc:Fallback>
      </mc:AlternateContent>
    </p:spTree>
    <p:extLst>
      <p:ext uri="{BB962C8B-B14F-4D97-AF65-F5344CB8AC3E}">
        <p14:creationId xmlns:p14="http://schemas.microsoft.com/office/powerpoint/2010/main" val="824162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F2F326-8616-4CFB-99C4-EE14110891C0}"/>
              </a:ext>
            </a:extLst>
          </p:cNvPr>
          <p:cNvSpPr>
            <a:spLocks noGrp="1"/>
          </p:cNvSpPr>
          <p:nvPr>
            <p:ph type="title"/>
          </p:nvPr>
        </p:nvSpPr>
        <p:spPr/>
        <p:txBody>
          <a:bodyPr/>
          <a:lstStyle/>
          <a:p>
            <a:r>
              <a:rPr lang="en-US" altLang="zh-CN" dirty="0"/>
              <a:t>POJ 1637 </a:t>
            </a:r>
            <a:r>
              <a:rPr lang="zh-CN" altLang="en-US" dirty="0"/>
              <a:t>混合图欧拉回路</a:t>
            </a:r>
          </a:p>
        </p:txBody>
      </p:sp>
      <p:sp>
        <p:nvSpPr>
          <p:cNvPr id="3" name="内容占位符 2">
            <a:extLst>
              <a:ext uri="{FF2B5EF4-FFF2-40B4-BE49-F238E27FC236}">
                <a16:creationId xmlns:a16="http://schemas.microsoft.com/office/drawing/2014/main" id="{A410C65D-A69E-499C-82AC-8C597AA04080}"/>
              </a:ext>
            </a:extLst>
          </p:cNvPr>
          <p:cNvSpPr>
            <a:spLocks noGrp="1"/>
          </p:cNvSpPr>
          <p:nvPr>
            <p:ph idx="1"/>
          </p:nvPr>
        </p:nvSpPr>
        <p:spPr/>
        <p:txBody>
          <a:bodyPr/>
          <a:lstStyle/>
          <a:p>
            <a:r>
              <a:rPr lang="zh-CN" altLang="en-US" dirty="0">
                <a:latin typeface="仿宋" panose="02010609060101010101" pitchFamily="49" charset="-122"/>
                <a:ea typeface="仿宋" panose="02010609060101010101" pitchFamily="49" charset="-122"/>
              </a:rPr>
              <a:t>给定一个混合图，所谓混合图就是图中既有单向边也有双向边，现在求这样的图是否存在欧拉回路。</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3806E148-C029-A4C5-045F-E3D8BE597DDB}"/>
                  </a:ext>
                </a:extLst>
              </p14:cNvPr>
              <p14:cNvContentPartPr/>
              <p14:nvPr/>
            </p14:nvContentPartPr>
            <p14:xfrm>
              <a:off x="7321320" y="3554280"/>
              <a:ext cx="1355760" cy="1705680"/>
            </p14:xfrm>
          </p:contentPart>
        </mc:Choice>
        <mc:Fallback>
          <p:pic>
            <p:nvPicPr>
              <p:cNvPr id="4" name="墨迹 3">
                <a:extLst>
                  <a:ext uri="{FF2B5EF4-FFF2-40B4-BE49-F238E27FC236}">
                    <a16:creationId xmlns:a16="http://schemas.microsoft.com/office/drawing/2014/main" id="{3806E148-C029-A4C5-045F-E3D8BE597DDB}"/>
                  </a:ext>
                </a:extLst>
              </p:cNvPr>
              <p:cNvPicPr/>
              <p:nvPr/>
            </p:nvPicPr>
            <p:blipFill>
              <a:blip r:embed="rId3"/>
              <a:stretch>
                <a:fillRect/>
              </a:stretch>
            </p:blipFill>
            <p:spPr>
              <a:xfrm>
                <a:off x="7311960" y="3544920"/>
                <a:ext cx="1374480" cy="1724400"/>
              </a:xfrm>
              <a:prstGeom prst="rect">
                <a:avLst/>
              </a:prstGeom>
            </p:spPr>
          </p:pic>
        </mc:Fallback>
      </mc:AlternateContent>
    </p:spTree>
    <p:extLst>
      <p:ext uri="{BB962C8B-B14F-4D97-AF65-F5344CB8AC3E}">
        <p14:creationId xmlns:p14="http://schemas.microsoft.com/office/powerpoint/2010/main" val="113913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B6F84EFF-F15D-27A3-106D-35FCB7F70319}"/>
              </a:ext>
            </a:extLst>
          </p:cNvPr>
          <p:cNvSpPr>
            <a:spLocks noGrp="1" noChangeArrowheads="1"/>
          </p:cNvSpPr>
          <p:nvPr>
            <p:ph type="title"/>
          </p:nvPr>
        </p:nvSpPr>
        <p:spPr bwMode="auto"/>
        <p:txBody>
          <a:bodyPr wrap="square" numCol="1" anchorCtr="0" compatLnSpc="1">
            <a:prstTxWarp prst="textNoShape">
              <a:avLst/>
            </a:prstTxWarp>
          </a:bodyPr>
          <a:lstStyle/>
          <a:p>
            <a:r>
              <a:rPr lang="zh-CN" altLang="en-US" dirty="0"/>
              <a:t>匹配</a:t>
            </a:r>
          </a:p>
        </p:txBody>
      </p:sp>
      <p:sp>
        <p:nvSpPr>
          <p:cNvPr id="38914" name="内容占位符 2">
            <a:extLst>
              <a:ext uri="{FF2B5EF4-FFF2-40B4-BE49-F238E27FC236}">
                <a16:creationId xmlns:a16="http://schemas.microsoft.com/office/drawing/2014/main" id="{E9A59436-F228-E9E2-E026-74B83A312BE3}"/>
              </a:ext>
            </a:extLst>
          </p:cNvPr>
          <p:cNvSpPr>
            <a:spLocks noGrp="1" noChangeArrowheads="1"/>
          </p:cNvSpPr>
          <p:nvPr>
            <p:ph idx="1"/>
          </p:nvPr>
        </p:nvSpPr>
        <p:spPr>
          <a:xfrm>
            <a:off x="1141413" y="1749020"/>
            <a:ext cx="9905999" cy="4299931"/>
          </a:xfrm>
        </p:spPr>
        <p:txBody>
          <a:bodyPr>
            <a:normAutofit fontScale="92500" lnSpcReduction="20000"/>
          </a:bodyPr>
          <a:lstStyle/>
          <a:p>
            <a:r>
              <a:rPr dirty="0" err="1">
                <a:latin typeface="仿宋" panose="02010609060101010101" pitchFamily="49" charset="-122"/>
                <a:ea typeface="仿宋" panose="02010609060101010101" pitchFamily="49" charset="-122"/>
              </a:rPr>
              <a:t>匹配：在图论中，匹配是指两两没有公共点的边的集合</a:t>
            </a:r>
            <a:r>
              <a:rPr dirty="0">
                <a:latin typeface="仿宋" panose="02010609060101010101" pitchFamily="49" charset="-122"/>
                <a:ea typeface="仿宋" panose="02010609060101010101" pitchFamily="49" charset="-122"/>
              </a:rPr>
              <a:t>。</a:t>
            </a:r>
          </a:p>
          <a:p>
            <a:endParaRPr dirty="0">
              <a:latin typeface="仿宋" panose="02010609060101010101" pitchFamily="49" charset="-122"/>
              <a:ea typeface="仿宋" panose="02010609060101010101" pitchFamily="49" charset="-122"/>
            </a:endParaRPr>
          </a:p>
          <a:p>
            <a:r>
              <a:rPr dirty="0" err="1">
                <a:latin typeface="仿宋" panose="02010609060101010101" pitchFamily="49" charset="-122"/>
                <a:ea typeface="仿宋" panose="02010609060101010101" pitchFamily="49" charset="-122"/>
              </a:rPr>
              <a:t>最大匹配：一个图所有匹配中，所含匹配边数最多的匹配，称为这个图的最大匹配</a:t>
            </a:r>
            <a:r>
              <a:rPr dirty="0">
                <a:latin typeface="仿宋" panose="02010609060101010101" pitchFamily="49" charset="-122"/>
                <a:ea typeface="仿宋" panose="02010609060101010101" pitchFamily="49" charset="-122"/>
              </a:rPr>
              <a:t>。</a:t>
            </a:r>
          </a:p>
          <a:p>
            <a:endParaRPr dirty="0">
              <a:latin typeface="仿宋" panose="02010609060101010101" pitchFamily="49" charset="-122"/>
              <a:ea typeface="仿宋" panose="02010609060101010101" pitchFamily="49" charset="-122"/>
            </a:endParaRPr>
          </a:p>
          <a:p>
            <a:r>
              <a:rPr dirty="0" err="1">
                <a:latin typeface="仿宋" panose="02010609060101010101" pitchFamily="49" charset="-122"/>
                <a:ea typeface="仿宋" panose="02010609060101010101" pitchFamily="49" charset="-122"/>
              </a:rPr>
              <a:t>完美匹配：如果一个图的某个匹配中，所有的顶点都是匹配点，那么它就是一个完美匹配</a:t>
            </a:r>
            <a:r>
              <a:rPr dirty="0">
                <a:latin typeface="仿宋" panose="02010609060101010101" pitchFamily="49" charset="-122"/>
                <a:ea typeface="仿宋" panose="02010609060101010101" pitchFamily="49" charset="-122"/>
              </a:rPr>
              <a:t>。（</a:t>
            </a:r>
            <a:r>
              <a:rPr dirty="0" err="1">
                <a:latin typeface="仿宋" panose="02010609060101010101" pitchFamily="49" charset="-122"/>
                <a:ea typeface="仿宋" panose="02010609060101010101" pitchFamily="49" charset="-122"/>
              </a:rPr>
              <a:t>显然，完美匹配当且仅当最大匹配</a:t>
            </a:r>
            <a:r>
              <a:rPr dirty="0">
                <a:latin typeface="仿宋" panose="02010609060101010101" pitchFamily="49" charset="-122"/>
                <a:ea typeface="仿宋" panose="02010609060101010101" pitchFamily="49" charset="-122"/>
              </a:rPr>
              <a:t>*2==</a:t>
            </a:r>
            <a:r>
              <a:rPr dirty="0" err="1">
                <a:latin typeface="仿宋" panose="02010609060101010101" pitchFamily="49" charset="-122"/>
                <a:ea typeface="仿宋" panose="02010609060101010101" pitchFamily="49" charset="-122"/>
              </a:rPr>
              <a:t>点的个数</a:t>
            </a:r>
            <a:r>
              <a:rPr dirty="0">
                <a:latin typeface="仿宋" panose="02010609060101010101" pitchFamily="49" charset="-122"/>
                <a:ea typeface="仿宋" panose="02010609060101010101" pitchFamily="49" charset="-122"/>
              </a:rPr>
              <a:t>）</a:t>
            </a:r>
            <a:endParaRPr lang="en-US" dirty="0">
              <a:latin typeface="仿宋" panose="02010609060101010101" pitchFamily="49" charset="-122"/>
              <a:ea typeface="仿宋" panose="02010609060101010101" pitchFamily="49" charset="-122"/>
            </a:endParaRPr>
          </a:p>
          <a:p>
            <a:endParaRPr lang="en-US" dirty="0">
              <a:latin typeface="仿宋" panose="02010609060101010101" pitchFamily="49" charset="-122"/>
              <a:ea typeface="仿宋" panose="02010609060101010101" pitchFamily="49" charset="-122"/>
            </a:endParaRPr>
          </a:p>
          <a:p>
            <a:r>
              <a:rPr lang="en-US" dirty="0">
                <a:latin typeface="仿宋" panose="02010609060101010101" pitchFamily="49" charset="-122"/>
                <a:ea typeface="仿宋" panose="02010609060101010101" pitchFamily="49" charset="-122"/>
              </a:rPr>
              <a:t>Hall</a:t>
            </a:r>
            <a:r>
              <a:rPr lang="zh-CN" altLang="en-US" dirty="0">
                <a:latin typeface="仿宋" panose="02010609060101010101" pitchFamily="49" charset="-122"/>
                <a:ea typeface="仿宋" panose="02010609060101010101" pitchFamily="49" charset="-122"/>
              </a:rPr>
              <a:t>定理：存在完美匹配的充要条件 </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对于任意一个子集</a:t>
            </a:r>
            <a:r>
              <a:rPr lang="en-US" altLang="zh-CN" dirty="0">
                <a:latin typeface="仿宋" panose="02010609060101010101" pitchFamily="49" charset="-122"/>
                <a:ea typeface="仿宋" panose="02010609060101010101" pitchFamily="49" charset="-122"/>
              </a:rPr>
              <a:t>X</a:t>
            </a:r>
            <a:r>
              <a:rPr lang="zh-CN" altLang="en-US" dirty="0">
                <a:latin typeface="仿宋" panose="02010609060101010101" pitchFamily="49" charset="-122"/>
                <a:ea typeface="仿宋" panose="02010609060101010101" pitchFamily="49" charset="-122"/>
              </a:rPr>
              <a:t>，能到达的点的个数 </a:t>
            </a:r>
            <a:r>
              <a:rPr lang="en-US" altLang="zh-CN" dirty="0">
                <a:latin typeface="仿宋" panose="02010609060101010101" pitchFamily="49" charset="-122"/>
                <a:ea typeface="仿宋" panose="02010609060101010101" pitchFamily="49" charset="-122"/>
              </a:rPr>
              <a:t>&gt;= |X|</a:t>
            </a:r>
            <a:endParaRPr dirty="0">
              <a:latin typeface="仿宋" panose="02010609060101010101" pitchFamily="49" charset="-122"/>
              <a:ea typeface="仿宋" panose="02010609060101010101" pitchFamily="49" charset="-122"/>
            </a:endParaRP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7D332BE1-7A99-DB76-47C2-9C10BE857C3A}"/>
                  </a:ext>
                </a:extLst>
              </p14:cNvPr>
              <p14:cNvContentPartPr/>
              <p14:nvPr/>
            </p14:nvContentPartPr>
            <p14:xfrm>
              <a:off x="1766880" y="423720"/>
              <a:ext cx="9234720" cy="4887000"/>
            </p14:xfrm>
          </p:contentPart>
        </mc:Choice>
        <mc:Fallback>
          <p:pic>
            <p:nvPicPr>
              <p:cNvPr id="2" name="墨迹 1">
                <a:extLst>
                  <a:ext uri="{FF2B5EF4-FFF2-40B4-BE49-F238E27FC236}">
                    <a16:creationId xmlns:a16="http://schemas.microsoft.com/office/drawing/2014/main" id="{7D332BE1-7A99-DB76-47C2-9C10BE857C3A}"/>
                  </a:ext>
                </a:extLst>
              </p:cNvPr>
              <p:cNvPicPr/>
              <p:nvPr/>
            </p:nvPicPr>
            <p:blipFill>
              <a:blip r:embed="rId3"/>
              <a:stretch>
                <a:fillRect/>
              </a:stretch>
            </p:blipFill>
            <p:spPr>
              <a:xfrm>
                <a:off x="1757520" y="414360"/>
                <a:ext cx="9253440" cy="490572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297A9-8C10-410B-B52D-5ECC2080A93B}"/>
              </a:ext>
            </a:extLst>
          </p:cNvPr>
          <p:cNvSpPr>
            <a:spLocks noGrp="1"/>
          </p:cNvSpPr>
          <p:nvPr>
            <p:ph type="title"/>
          </p:nvPr>
        </p:nvSpPr>
        <p:spPr/>
        <p:txBody>
          <a:bodyPr/>
          <a:lstStyle/>
          <a:p>
            <a:r>
              <a:rPr lang="en-US" altLang="zh-CN" dirty="0"/>
              <a:t>POJ 1637</a:t>
            </a:r>
            <a:endParaRPr lang="zh-CN" altLang="en-US" dirty="0"/>
          </a:p>
        </p:txBody>
      </p:sp>
      <p:sp>
        <p:nvSpPr>
          <p:cNvPr id="3" name="内容占位符 2">
            <a:extLst>
              <a:ext uri="{FF2B5EF4-FFF2-40B4-BE49-F238E27FC236}">
                <a16:creationId xmlns:a16="http://schemas.microsoft.com/office/drawing/2014/main" id="{C731ADEF-D500-45B0-BBAF-29FA547A1F28}"/>
              </a:ext>
            </a:extLst>
          </p:cNvPr>
          <p:cNvSpPr>
            <a:spLocks noGrp="1"/>
          </p:cNvSpPr>
          <p:nvPr>
            <p:ph idx="1"/>
          </p:nvPr>
        </p:nvSpPr>
        <p:spPr/>
        <p:txBody>
          <a:bodyPr>
            <a:normAutofit lnSpcReduction="10000"/>
          </a:bodyPr>
          <a:lstStyle/>
          <a:p>
            <a:r>
              <a:rPr lang="zh-CN" altLang="en-US" dirty="0">
                <a:latin typeface="仿宋" panose="02010609060101010101" pitchFamily="49" charset="-122"/>
                <a:ea typeface="仿宋" panose="02010609060101010101" pitchFamily="49" charset="-122"/>
              </a:rPr>
              <a:t>欧拉回路要求所有点入度等于出度</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先把所有无向边任选一个方向</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如果有点的入度与出度的奇偶性不同，那么无解 </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所有入度</a:t>
            </a:r>
            <a:r>
              <a:rPr lang="en-US" altLang="zh-CN" dirty="0">
                <a:latin typeface="仿宋" panose="02010609060101010101" pitchFamily="49" charset="-122"/>
                <a:ea typeface="仿宋" panose="02010609060101010101" pitchFamily="49" charset="-122"/>
              </a:rPr>
              <a:t>&gt;</a:t>
            </a:r>
            <a:r>
              <a:rPr lang="zh-CN" altLang="en-US" dirty="0">
                <a:latin typeface="仿宋" panose="02010609060101010101" pitchFamily="49" charset="-122"/>
                <a:ea typeface="仿宋" panose="02010609060101010101" pitchFamily="49" charset="-122"/>
              </a:rPr>
              <a:t>出度的点从超级源点连一条容量为（入度</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出度）</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的边，所有出度</a:t>
            </a:r>
            <a:r>
              <a:rPr lang="en-US" altLang="zh-CN" dirty="0">
                <a:latin typeface="仿宋" panose="02010609060101010101" pitchFamily="49" charset="-122"/>
                <a:ea typeface="仿宋" panose="02010609060101010101" pitchFamily="49" charset="-122"/>
              </a:rPr>
              <a:t>&gt;</a:t>
            </a:r>
            <a:r>
              <a:rPr lang="zh-CN" altLang="en-US" dirty="0">
                <a:latin typeface="仿宋" panose="02010609060101010101" pitchFamily="49" charset="-122"/>
                <a:ea typeface="仿宋" panose="02010609060101010101" pitchFamily="49" charset="-122"/>
              </a:rPr>
              <a:t>入度的点向超级汇点连一条容量为（出度</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入度）</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的边，然后对于原图中所有的定向为</a:t>
            </a:r>
            <a:r>
              <a:rPr lang="en-US" altLang="zh-CN" dirty="0">
                <a:latin typeface="仿宋" panose="02010609060101010101" pitchFamily="49" charset="-122"/>
                <a:ea typeface="仿宋" panose="02010609060101010101" pitchFamily="49" charset="-122"/>
              </a:rPr>
              <a:t>(</a:t>
            </a:r>
            <a:r>
              <a:rPr lang="en-US" altLang="zh-CN" dirty="0" err="1">
                <a:latin typeface="仿宋" panose="02010609060101010101" pitchFamily="49" charset="-122"/>
                <a:ea typeface="仿宋" panose="02010609060101010101" pitchFamily="49" charset="-122"/>
              </a:rPr>
              <a:t>a,b</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无向边连一条从</a:t>
            </a:r>
            <a:r>
              <a:rPr lang="en-US" altLang="zh-CN" dirty="0">
                <a:latin typeface="仿宋" panose="02010609060101010101" pitchFamily="49" charset="-122"/>
                <a:ea typeface="仿宋" panose="02010609060101010101" pitchFamily="49" charset="-122"/>
              </a:rPr>
              <a:t>b</a:t>
            </a:r>
            <a:r>
              <a:rPr lang="zh-CN" altLang="en-US" dirty="0">
                <a:latin typeface="仿宋" panose="02010609060101010101" pitchFamily="49" charset="-122"/>
                <a:ea typeface="仿宋" panose="02010609060101010101" pitchFamily="49" charset="-122"/>
              </a:rPr>
              <a:t>到</a:t>
            </a:r>
            <a:r>
              <a:rPr lang="en-US" altLang="zh-CN" dirty="0">
                <a:latin typeface="仿宋" panose="02010609060101010101" pitchFamily="49" charset="-122"/>
                <a:ea typeface="仿宋" panose="02010609060101010101" pitchFamily="49" charset="-122"/>
              </a:rPr>
              <a:t>a</a:t>
            </a:r>
            <a:r>
              <a:rPr lang="zh-CN" altLang="en-US" dirty="0">
                <a:latin typeface="仿宋" panose="02010609060101010101" pitchFamily="49" charset="-122"/>
                <a:ea typeface="仿宋" panose="02010609060101010101" pitchFamily="49" charset="-122"/>
              </a:rPr>
              <a:t>容量为</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的边</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满流有解</a:t>
            </a:r>
            <a:endParaRPr lang="en-US" altLang="zh-CN"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67622EA7-9F9F-DFCB-199D-2AACD78890B9}"/>
                  </a:ext>
                </a:extLst>
              </p14:cNvPr>
              <p14:cNvContentPartPr/>
              <p14:nvPr/>
            </p14:nvContentPartPr>
            <p14:xfrm>
              <a:off x="2728080" y="1221840"/>
              <a:ext cx="7701480" cy="5238000"/>
            </p14:xfrm>
          </p:contentPart>
        </mc:Choice>
        <mc:Fallback>
          <p:pic>
            <p:nvPicPr>
              <p:cNvPr id="4" name="墨迹 3">
                <a:extLst>
                  <a:ext uri="{FF2B5EF4-FFF2-40B4-BE49-F238E27FC236}">
                    <a16:creationId xmlns:a16="http://schemas.microsoft.com/office/drawing/2014/main" id="{67622EA7-9F9F-DFCB-199D-2AACD78890B9}"/>
                  </a:ext>
                </a:extLst>
              </p:cNvPr>
              <p:cNvPicPr/>
              <p:nvPr/>
            </p:nvPicPr>
            <p:blipFill>
              <a:blip r:embed="rId3"/>
              <a:stretch>
                <a:fillRect/>
              </a:stretch>
            </p:blipFill>
            <p:spPr>
              <a:xfrm>
                <a:off x="2718720" y="1212480"/>
                <a:ext cx="7720200" cy="5256720"/>
              </a:xfrm>
              <a:prstGeom prst="rect">
                <a:avLst/>
              </a:prstGeom>
            </p:spPr>
          </p:pic>
        </mc:Fallback>
      </mc:AlternateContent>
    </p:spTree>
    <p:extLst>
      <p:ext uri="{BB962C8B-B14F-4D97-AF65-F5344CB8AC3E}">
        <p14:creationId xmlns:p14="http://schemas.microsoft.com/office/powerpoint/2010/main" val="3723361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B5685-76A9-38B7-3374-16077E3FBB33}"/>
              </a:ext>
            </a:extLst>
          </p:cNvPr>
          <p:cNvSpPr>
            <a:spLocks noGrp="1"/>
          </p:cNvSpPr>
          <p:nvPr>
            <p:ph type="title"/>
          </p:nvPr>
        </p:nvSpPr>
        <p:spPr/>
        <p:txBody>
          <a:bodyPr/>
          <a:lstStyle/>
          <a:p>
            <a:r>
              <a:rPr lang="zh-CN" altLang="en-US" dirty="0"/>
              <a:t>方格取数问题</a:t>
            </a:r>
          </a:p>
        </p:txBody>
      </p:sp>
      <p:sp>
        <p:nvSpPr>
          <p:cNvPr id="3" name="内容占位符 2">
            <a:extLst>
              <a:ext uri="{FF2B5EF4-FFF2-40B4-BE49-F238E27FC236}">
                <a16:creationId xmlns:a16="http://schemas.microsoft.com/office/drawing/2014/main" id="{47FF7E6C-E3AB-516A-DED4-AEE159827740}"/>
              </a:ext>
            </a:extLst>
          </p:cNvPr>
          <p:cNvSpPr>
            <a:spLocks noGrp="1"/>
          </p:cNvSpPr>
          <p:nvPr>
            <p:ph idx="1"/>
          </p:nvPr>
        </p:nvSpPr>
        <p:spPr/>
        <p:txBody>
          <a:bodyPr/>
          <a:lstStyle/>
          <a:p>
            <a:r>
              <a:rPr lang="zh-CN" altLang="en-US" dirty="0"/>
              <a:t>在一个有 </a:t>
            </a:r>
            <a:r>
              <a:rPr lang="en-US" altLang="zh-CN" dirty="0"/>
              <a:t>m × n </a:t>
            </a:r>
            <a:r>
              <a:rPr lang="zh-CN" altLang="en-US" dirty="0"/>
              <a:t>个方格的棋盘中，每个方格中有一个正整数。现要从 方格中取数，使任意 </a:t>
            </a:r>
            <a:r>
              <a:rPr lang="en-US" altLang="zh-CN" dirty="0"/>
              <a:t>2 </a:t>
            </a:r>
            <a:r>
              <a:rPr lang="zh-CN" altLang="en-US" dirty="0"/>
              <a:t>个数所在方格没有公共边，且取出的数的总和 最大。试设计一个满足要求的取数算法。</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D520FBFA-F107-52E1-0860-80EF8D572BD0}"/>
                  </a:ext>
                </a:extLst>
              </p14:cNvPr>
              <p14:cNvContentPartPr/>
              <p14:nvPr/>
            </p14:nvContentPartPr>
            <p14:xfrm>
              <a:off x="6439680" y="529200"/>
              <a:ext cx="2316240" cy="2812320"/>
            </p14:xfrm>
          </p:contentPart>
        </mc:Choice>
        <mc:Fallback>
          <p:pic>
            <p:nvPicPr>
              <p:cNvPr id="4" name="墨迹 3">
                <a:extLst>
                  <a:ext uri="{FF2B5EF4-FFF2-40B4-BE49-F238E27FC236}">
                    <a16:creationId xmlns:a16="http://schemas.microsoft.com/office/drawing/2014/main" id="{D520FBFA-F107-52E1-0860-80EF8D572BD0}"/>
                  </a:ext>
                </a:extLst>
              </p:cNvPr>
              <p:cNvPicPr/>
              <p:nvPr/>
            </p:nvPicPr>
            <p:blipFill>
              <a:blip r:embed="rId3"/>
              <a:stretch>
                <a:fillRect/>
              </a:stretch>
            </p:blipFill>
            <p:spPr>
              <a:xfrm>
                <a:off x="6430320" y="519840"/>
                <a:ext cx="2334960" cy="2831040"/>
              </a:xfrm>
              <a:prstGeom prst="rect">
                <a:avLst/>
              </a:prstGeom>
            </p:spPr>
          </p:pic>
        </mc:Fallback>
      </mc:AlternateContent>
    </p:spTree>
    <p:extLst>
      <p:ext uri="{BB962C8B-B14F-4D97-AF65-F5344CB8AC3E}">
        <p14:creationId xmlns:p14="http://schemas.microsoft.com/office/powerpoint/2010/main" val="2076914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B5685-76A9-38B7-3374-16077E3FBB33}"/>
              </a:ext>
            </a:extLst>
          </p:cNvPr>
          <p:cNvSpPr>
            <a:spLocks noGrp="1"/>
          </p:cNvSpPr>
          <p:nvPr>
            <p:ph type="title"/>
          </p:nvPr>
        </p:nvSpPr>
        <p:spPr/>
        <p:txBody>
          <a:bodyPr/>
          <a:lstStyle/>
          <a:p>
            <a:r>
              <a:rPr lang="zh-CN" altLang="en-US" dirty="0"/>
              <a:t>方格取数问题</a:t>
            </a:r>
          </a:p>
        </p:txBody>
      </p:sp>
      <p:sp>
        <p:nvSpPr>
          <p:cNvPr id="3" name="内容占位符 2">
            <a:extLst>
              <a:ext uri="{FF2B5EF4-FFF2-40B4-BE49-F238E27FC236}">
                <a16:creationId xmlns:a16="http://schemas.microsoft.com/office/drawing/2014/main" id="{47FF7E6C-E3AB-516A-DED4-AEE159827740}"/>
              </a:ext>
            </a:extLst>
          </p:cNvPr>
          <p:cNvSpPr>
            <a:spLocks noGrp="1"/>
          </p:cNvSpPr>
          <p:nvPr>
            <p:ph idx="1"/>
          </p:nvPr>
        </p:nvSpPr>
        <p:spPr/>
        <p:txBody>
          <a:bodyPr/>
          <a:lstStyle/>
          <a:p>
            <a:r>
              <a:rPr lang="zh-CN" altLang="en-US" dirty="0"/>
              <a:t>最小割解决二分图的最小点覆盖问题。</a:t>
            </a:r>
            <a:endParaRPr lang="en-US" altLang="zh-CN" dirty="0"/>
          </a:p>
          <a:p>
            <a:r>
              <a:rPr lang="zh-CN" altLang="en-US" dirty="0"/>
              <a:t>把原二分图转为网络，中间的边流量为 </a:t>
            </a:r>
            <a:r>
              <a:rPr lang="en-US" altLang="zh-CN" dirty="0"/>
              <a:t>inf </a:t>
            </a:r>
            <a:r>
              <a:rPr lang="zh-CN" altLang="en-US" dirty="0"/>
              <a:t>，其余为数的大小。这个网络的最 小割满足，对于中间每一条边，两端的点必定选择了一个，否则 </a:t>
            </a:r>
            <a:r>
              <a:rPr lang="en-US" altLang="zh-CN" dirty="0"/>
              <a:t>S </a:t>
            </a:r>
            <a:r>
              <a:rPr lang="zh-CN" altLang="en-US" dirty="0"/>
              <a:t>与 </a:t>
            </a:r>
            <a:r>
              <a:rPr lang="en-US" altLang="zh-CN" dirty="0"/>
              <a:t>T </a:t>
            </a:r>
            <a:r>
              <a:rPr lang="zh-CN" altLang="en-US" dirty="0"/>
              <a:t>仍连通。故最小割对应最小点权覆盖集。</a:t>
            </a:r>
            <a:endParaRPr lang="en-US" altLang="zh-CN" dirty="0"/>
          </a:p>
          <a:p>
            <a:r>
              <a:rPr lang="en-US" altLang="zh-CN" dirty="0"/>
              <a:t>Ans = </a:t>
            </a:r>
            <a:r>
              <a:rPr lang="zh-CN" altLang="en-US" dirty="0"/>
              <a:t>总</a:t>
            </a:r>
            <a:r>
              <a:rPr lang="en-US" altLang="zh-CN" dirty="0"/>
              <a:t>-</a:t>
            </a:r>
            <a:r>
              <a:rPr lang="zh-CN" altLang="en-US" dirty="0"/>
              <a:t>最小割，代表不选这些点获得最大收益</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AFD75B97-B614-227B-946A-6E75A9AAEED4}"/>
                  </a:ext>
                </a:extLst>
              </p14:cNvPr>
              <p14:cNvContentPartPr/>
              <p14:nvPr/>
            </p14:nvContentPartPr>
            <p14:xfrm>
              <a:off x="6217560" y="566280"/>
              <a:ext cx="4004280" cy="4741200"/>
            </p14:xfrm>
          </p:contentPart>
        </mc:Choice>
        <mc:Fallback>
          <p:pic>
            <p:nvPicPr>
              <p:cNvPr id="4" name="墨迹 3">
                <a:extLst>
                  <a:ext uri="{FF2B5EF4-FFF2-40B4-BE49-F238E27FC236}">
                    <a16:creationId xmlns:a16="http://schemas.microsoft.com/office/drawing/2014/main" id="{AFD75B97-B614-227B-946A-6E75A9AAEED4}"/>
                  </a:ext>
                </a:extLst>
              </p:cNvPr>
              <p:cNvPicPr/>
              <p:nvPr/>
            </p:nvPicPr>
            <p:blipFill>
              <a:blip r:embed="rId3"/>
              <a:stretch>
                <a:fillRect/>
              </a:stretch>
            </p:blipFill>
            <p:spPr>
              <a:xfrm>
                <a:off x="6208200" y="556920"/>
                <a:ext cx="4023000" cy="4759920"/>
              </a:xfrm>
              <a:prstGeom prst="rect">
                <a:avLst/>
              </a:prstGeom>
            </p:spPr>
          </p:pic>
        </mc:Fallback>
      </mc:AlternateContent>
    </p:spTree>
    <p:extLst>
      <p:ext uri="{BB962C8B-B14F-4D97-AF65-F5344CB8AC3E}">
        <p14:creationId xmlns:p14="http://schemas.microsoft.com/office/powerpoint/2010/main" val="1470250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D6143-57D1-483A-98CC-BC18EFD02B10}"/>
              </a:ext>
            </a:extLst>
          </p:cNvPr>
          <p:cNvSpPr>
            <a:spLocks noGrp="1"/>
          </p:cNvSpPr>
          <p:nvPr>
            <p:ph type="title"/>
          </p:nvPr>
        </p:nvSpPr>
        <p:spPr>
          <a:xfrm>
            <a:off x="1221759" y="1213865"/>
            <a:ext cx="3660056" cy="1325373"/>
          </a:xfrm>
        </p:spPr>
        <p:txBody>
          <a:bodyPr anchor="b">
            <a:normAutofit/>
          </a:bodyPr>
          <a:lstStyle/>
          <a:p>
            <a:r>
              <a:rPr lang="en-US" altLang="zh-CN" sz="2800" dirty="0" err="1"/>
              <a:t>bzoj</a:t>
            </a:r>
            <a:r>
              <a:rPr lang="en-US" altLang="zh-CN" sz="2800" dirty="0"/>
              <a:t> 3158 </a:t>
            </a:r>
            <a:r>
              <a:rPr lang="zh-CN" altLang="en-US" sz="2800" dirty="0"/>
              <a:t>千钧一发</a:t>
            </a:r>
          </a:p>
        </p:txBody>
      </p:sp>
      <p:pic>
        <p:nvPicPr>
          <p:cNvPr id="1029" name="Picture 2" descr="https://images2015.cnblogs.com/blog/1071600/201701/1071600-20170105174945987-1232920065.png">
            <a:extLst>
              <a:ext uri="{FF2B5EF4-FFF2-40B4-BE49-F238E27FC236}">
                <a16:creationId xmlns:a16="http://schemas.microsoft.com/office/drawing/2014/main" id="{483D29D1-2EC1-4FFF-8AFE-9C718225F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668" y="1213865"/>
            <a:ext cx="5469466" cy="4430267"/>
          </a:xfrm>
          <a:prstGeom prst="rect">
            <a:avLst/>
          </a:prstGeom>
          <a:noFill/>
          <a:ln w="57150" cmpd="thickThin">
            <a:solidFill>
              <a:srgbClr val="7F7F7F"/>
            </a:solidFill>
            <a:miter lim="800000"/>
          </a:ln>
          <a:extLst>
            <a:ext uri="{909E8E84-426E-40DD-AFC4-6F175D3DCCD1}">
              <a14:hiddenFill xmlns:a14="http://schemas.microsoft.com/office/drawing/2010/main">
                <a:solidFill>
                  <a:srgbClr val="FFFFFF"/>
                </a:solidFill>
              </a14:hiddenFill>
            </a:ext>
          </a:extLst>
        </p:spPr>
      </p:pic>
      <p:sp>
        <p:nvSpPr>
          <p:cNvPr id="5" name="内容占位符 4">
            <a:extLst>
              <a:ext uri="{FF2B5EF4-FFF2-40B4-BE49-F238E27FC236}">
                <a16:creationId xmlns:a16="http://schemas.microsoft.com/office/drawing/2014/main" id="{9BD36282-9641-489A-A332-AC1B376757EE}"/>
              </a:ext>
            </a:extLst>
          </p:cNvPr>
          <p:cNvSpPr>
            <a:spLocks noGrp="1"/>
          </p:cNvSpPr>
          <p:nvPr>
            <p:ph idx="1"/>
          </p:nvPr>
        </p:nvSpPr>
        <p:spPr>
          <a:xfrm>
            <a:off x="1295401" y="2556932"/>
            <a:ext cx="3918625" cy="3318936"/>
          </a:xfrm>
        </p:spPr>
        <p:txBody>
          <a:bodyPr/>
          <a:lstStyle/>
          <a:p>
            <a:r>
              <a:rPr lang="en-US" altLang="zh-CN" dirty="0"/>
              <a:t>N&lt;=1000</a:t>
            </a:r>
            <a:endParaRPr lang="zh-CN" altLang="en-US" dirty="0"/>
          </a:p>
        </p:txBody>
      </p:sp>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CD7F3CE6-F5E2-AC7C-3214-DB114B729688}"/>
                  </a:ext>
                </a:extLst>
              </p14:cNvPr>
              <p14:cNvContentPartPr/>
              <p14:nvPr/>
            </p14:nvContentPartPr>
            <p14:xfrm>
              <a:off x="2784960" y="1365120"/>
              <a:ext cx="8070840" cy="4468320"/>
            </p14:xfrm>
          </p:contentPart>
        </mc:Choice>
        <mc:Fallback>
          <p:pic>
            <p:nvPicPr>
              <p:cNvPr id="3" name="墨迹 2">
                <a:extLst>
                  <a:ext uri="{FF2B5EF4-FFF2-40B4-BE49-F238E27FC236}">
                    <a16:creationId xmlns:a16="http://schemas.microsoft.com/office/drawing/2014/main" id="{CD7F3CE6-F5E2-AC7C-3214-DB114B729688}"/>
                  </a:ext>
                </a:extLst>
              </p:cNvPr>
              <p:cNvPicPr/>
              <p:nvPr/>
            </p:nvPicPr>
            <p:blipFill>
              <a:blip r:embed="rId4"/>
              <a:stretch>
                <a:fillRect/>
              </a:stretch>
            </p:blipFill>
            <p:spPr>
              <a:xfrm>
                <a:off x="2775600" y="1355760"/>
                <a:ext cx="8089560" cy="4487040"/>
              </a:xfrm>
              <a:prstGeom prst="rect">
                <a:avLst/>
              </a:prstGeom>
            </p:spPr>
          </p:pic>
        </mc:Fallback>
      </mc:AlternateContent>
    </p:spTree>
    <p:extLst>
      <p:ext uri="{BB962C8B-B14F-4D97-AF65-F5344CB8AC3E}">
        <p14:creationId xmlns:p14="http://schemas.microsoft.com/office/powerpoint/2010/main" val="3063871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8EAA4-6C4B-40BC-909C-E64D330B208F}"/>
              </a:ext>
            </a:extLst>
          </p:cNvPr>
          <p:cNvSpPr>
            <a:spLocks noGrp="1"/>
          </p:cNvSpPr>
          <p:nvPr>
            <p:ph type="title"/>
          </p:nvPr>
        </p:nvSpPr>
        <p:spPr/>
        <p:txBody>
          <a:bodyPr/>
          <a:lstStyle/>
          <a:p>
            <a:r>
              <a:rPr lang="en-US" altLang="zh-CN" sz="3600" dirty="0" err="1"/>
              <a:t>bzoj</a:t>
            </a:r>
            <a:r>
              <a:rPr lang="en-US" altLang="zh-CN" sz="3600" dirty="0"/>
              <a:t> 3158 </a:t>
            </a:r>
            <a:r>
              <a:rPr lang="zh-CN" altLang="en-US" sz="3600" dirty="0"/>
              <a:t>千钧一发</a:t>
            </a:r>
            <a:endParaRPr lang="zh-CN" altLang="en-US" dirty="0"/>
          </a:p>
        </p:txBody>
      </p:sp>
      <p:sp>
        <p:nvSpPr>
          <p:cNvPr id="3" name="内容占位符 2">
            <a:extLst>
              <a:ext uri="{FF2B5EF4-FFF2-40B4-BE49-F238E27FC236}">
                <a16:creationId xmlns:a16="http://schemas.microsoft.com/office/drawing/2014/main" id="{5FC5351B-F095-459E-AE99-09751988BFAA}"/>
              </a:ext>
            </a:extLst>
          </p:cNvPr>
          <p:cNvSpPr>
            <a:spLocks noGrp="1"/>
          </p:cNvSpPr>
          <p:nvPr>
            <p:ph idx="1"/>
          </p:nvPr>
        </p:nvSpPr>
        <p:spPr/>
        <p:txBody>
          <a:bodyPr/>
          <a:lstStyle/>
          <a:p>
            <a:r>
              <a:rPr lang="zh-CN" altLang="en-US" dirty="0">
                <a:latin typeface="仿宋" panose="02010609060101010101" pitchFamily="49" charset="-122"/>
                <a:ea typeface="仿宋" panose="02010609060101010101" pitchFamily="49" charset="-122"/>
              </a:rPr>
              <a:t>暴力两两枚举是否能共存。</a:t>
            </a:r>
          </a:p>
          <a:p>
            <a:r>
              <a:rPr lang="zh-CN" altLang="en-US" dirty="0">
                <a:latin typeface="仿宋" panose="02010609060101010101" pitchFamily="49" charset="-122"/>
                <a:ea typeface="仿宋" panose="02010609060101010101" pitchFamily="49" charset="-122"/>
              </a:rPr>
              <a:t>但如果图不是二分图的话网络流是做不了的。</a:t>
            </a:r>
          </a:p>
          <a:p>
            <a:r>
              <a:rPr lang="zh-CN" altLang="en-US" dirty="0">
                <a:latin typeface="仿宋" panose="02010609060101010101" pitchFamily="49" charset="-122"/>
                <a:ea typeface="仿宋" panose="02010609060101010101" pitchFamily="49" charset="-122"/>
              </a:rPr>
              <a:t>找性质，然后发现两个偶数一定满足</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，两个奇数一定满足</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设为</a:t>
            </a:r>
            <a:r>
              <a:rPr lang="en-US" altLang="zh-CN" dirty="0">
                <a:latin typeface="仿宋" panose="02010609060101010101" pitchFamily="49" charset="-122"/>
                <a:ea typeface="仿宋" panose="02010609060101010101" pitchFamily="49" charset="-122"/>
              </a:rPr>
              <a:t>2k+1</a:t>
            </a:r>
            <a:r>
              <a:rPr lang="zh-CN" altLang="en-US" dirty="0">
                <a:latin typeface="仿宋" panose="02010609060101010101" pitchFamily="49" charset="-122"/>
                <a:ea typeface="仿宋" panose="02010609060101010101" pitchFamily="49" charset="-122"/>
              </a:rPr>
              <a:t>和</a:t>
            </a:r>
            <a:r>
              <a:rPr lang="en-US" altLang="zh-CN" dirty="0">
                <a:latin typeface="仿宋" panose="02010609060101010101" pitchFamily="49" charset="-122"/>
                <a:ea typeface="仿宋" panose="02010609060101010101" pitchFamily="49" charset="-122"/>
              </a:rPr>
              <a:t>2m+1</a:t>
            </a:r>
            <a:r>
              <a:rPr lang="zh-CN" altLang="en-US" dirty="0">
                <a:latin typeface="仿宋" panose="02010609060101010101" pitchFamily="49" charset="-122"/>
                <a:ea typeface="仿宋" panose="02010609060101010101" pitchFamily="49" charset="-122"/>
              </a:rPr>
              <a:t>，不是</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的倍数</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，所以把数分两边中间连</a:t>
            </a:r>
            <a:r>
              <a:rPr lang="en-US" altLang="zh-CN" dirty="0">
                <a:latin typeface="仿宋" panose="02010609060101010101" pitchFamily="49" charset="-122"/>
                <a:ea typeface="仿宋" panose="02010609060101010101" pitchFamily="49" charset="-122"/>
              </a:rPr>
              <a:t>inf</a:t>
            </a:r>
            <a:r>
              <a:rPr lang="zh-CN" altLang="en-US" dirty="0">
                <a:latin typeface="仿宋" panose="02010609060101010101" pitchFamily="49" charset="-122"/>
                <a:ea typeface="仿宋" panose="02010609060101010101" pitchFamily="49" charset="-122"/>
              </a:rPr>
              <a:t>的边，向源汇连自己的值，</a:t>
            </a:r>
            <a:r>
              <a:rPr lang="en-US" altLang="zh-CN" dirty="0" err="1">
                <a:latin typeface="仿宋" panose="02010609060101010101" pitchFamily="49" charset="-122"/>
                <a:ea typeface="仿宋" panose="02010609060101010101" pitchFamily="49" charset="-122"/>
              </a:rPr>
              <a:t>ans</a:t>
            </a:r>
            <a:r>
              <a:rPr lang="en-US" altLang="zh-CN" dirty="0">
                <a:latin typeface="仿宋" panose="02010609060101010101" pitchFamily="49" charset="-122"/>
                <a:ea typeface="仿宋" panose="02010609060101010101" pitchFamily="49" charset="-122"/>
              </a:rPr>
              <a:t>=</a:t>
            </a:r>
            <a:r>
              <a:rPr lang="en-US" altLang="zh-CN" dirty="0" err="1">
                <a:latin typeface="仿宋" panose="02010609060101010101" pitchFamily="49" charset="-122"/>
                <a:ea typeface="仿宋" panose="02010609060101010101" pitchFamily="49" charset="-122"/>
              </a:rPr>
              <a:t>Σbi</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最小割。</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8796AAE8-B6B1-6A85-DE0D-E4275C6800E2}"/>
                  </a:ext>
                </a:extLst>
              </p14:cNvPr>
              <p14:cNvContentPartPr/>
              <p14:nvPr/>
            </p14:nvContentPartPr>
            <p14:xfrm>
              <a:off x="7057800" y="3986640"/>
              <a:ext cx="2403000" cy="1706760"/>
            </p14:xfrm>
          </p:contentPart>
        </mc:Choice>
        <mc:Fallback>
          <p:pic>
            <p:nvPicPr>
              <p:cNvPr id="4" name="墨迹 3">
                <a:extLst>
                  <a:ext uri="{FF2B5EF4-FFF2-40B4-BE49-F238E27FC236}">
                    <a16:creationId xmlns:a16="http://schemas.microsoft.com/office/drawing/2014/main" id="{8796AAE8-B6B1-6A85-DE0D-E4275C6800E2}"/>
                  </a:ext>
                </a:extLst>
              </p:cNvPr>
              <p:cNvPicPr/>
              <p:nvPr/>
            </p:nvPicPr>
            <p:blipFill>
              <a:blip r:embed="rId3"/>
              <a:stretch>
                <a:fillRect/>
              </a:stretch>
            </p:blipFill>
            <p:spPr>
              <a:xfrm>
                <a:off x="7048440" y="3977280"/>
                <a:ext cx="2421720" cy="1725480"/>
              </a:xfrm>
              <a:prstGeom prst="rect">
                <a:avLst/>
              </a:prstGeom>
            </p:spPr>
          </p:pic>
        </mc:Fallback>
      </mc:AlternateContent>
    </p:spTree>
    <p:extLst>
      <p:ext uri="{BB962C8B-B14F-4D97-AF65-F5344CB8AC3E}">
        <p14:creationId xmlns:p14="http://schemas.microsoft.com/office/powerpoint/2010/main" val="1894811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94DC3-CD0D-4C75-A33C-641E77C66A15}"/>
              </a:ext>
            </a:extLst>
          </p:cNvPr>
          <p:cNvSpPr>
            <a:spLocks noGrp="1"/>
          </p:cNvSpPr>
          <p:nvPr>
            <p:ph type="title"/>
          </p:nvPr>
        </p:nvSpPr>
        <p:spPr/>
        <p:txBody>
          <a:bodyPr/>
          <a:lstStyle/>
          <a:p>
            <a:r>
              <a:rPr lang="en-US" altLang="zh-CN" dirty="0"/>
              <a:t>[TJOI2015]</a:t>
            </a:r>
            <a:r>
              <a:rPr lang="zh-CN" altLang="en-US" dirty="0"/>
              <a:t>线性代数</a:t>
            </a:r>
          </a:p>
        </p:txBody>
      </p:sp>
      <p:sp>
        <p:nvSpPr>
          <p:cNvPr id="3" name="内容占位符 2">
            <a:extLst>
              <a:ext uri="{FF2B5EF4-FFF2-40B4-BE49-F238E27FC236}">
                <a16:creationId xmlns:a16="http://schemas.microsoft.com/office/drawing/2014/main" id="{4070E5D0-960C-4D44-B094-3B97E380735F}"/>
              </a:ext>
            </a:extLst>
          </p:cNvPr>
          <p:cNvSpPr>
            <a:spLocks noGrp="1"/>
          </p:cNvSpPr>
          <p:nvPr>
            <p:ph idx="1"/>
          </p:nvPr>
        </p:nvSpPr>
        <p:spPr/>
        <p:txBody>
          <a:bodyPr/>
          <a:lstStyle/>
          <a:p>
            <a:r>
              <a:rPr lang="zh-CN" altLang="en-US" dirty="0">
                <a:latin typeface="仿宋" panose="02010609060101010101" pitchFamily="49" charset="-122"/>
                <a:ea typeface="仿宋" panose="02010609060101010101" pitchFamily="49" charset="-122"/>
              </a:rPr>
              <a:t>给出一个</a:t>
            </a:r>
            <a:r>
              <a:rPr lang="en-US" altLang="zh-CN" dirty="0">
                <a:latin typeface="仿宋" panose="02010609060101010101" pitchFamily="49" charset="-122"/>
                <a:ea typeface="仿宋" panose="02010609060101010101" pitchFamily="49" charset="-122"/>
              </a:rPr>
              <a:t>N*N</a:t>
            </a:r>
            <a:r>
              <a:rPr lang="zh-CN" altLang="en-US" dirty="0">
                <a:latin typeface="仿宋" panose="02010609060101010101" pitchFamily="49" charset="-122"/>
                <a:ea typeface="仿宋" panose="02010609060101010101" pitchFamily="49" charset="-122"/>
              </a:rPr>
              <a:t>的矩阵</a:t>
            </a:r>
            <a:r>
              <a:rPr lang="en-US" altLang="zh-CN" dirty="0">
                <a:latin typeface="仿宋" panose="02010609060101010101" pitchFamily="49" charset="-122"/>
                <a:ea typeface="仿宋" panose="02010609060101010101" pitchFamily="49" charset="-122"/>
              </a:rPr>
              <a:t>B</a:t>
            </a:r>
            <a:r>
              <a:rPr lang="zh-CN" altLang="en-US" dirty="0">
                <a:latin typeface="仿宋" panose="02010609060101010101" pitchFamily="49" charset="-122"/>
                <a:ea typeface="仿宋" panose="02010609060101010101" pitchFamily="49" charset="-122"/>
              </a:rPr>
              <a:t>和一个</a:t>
            </a:r>
            <a:r>
              <a:rPr lang="en-US" altLang="zh-CN" dirty="0">
                <a:latin typeface="仿宋" panose="02010609060101010101" pitchFamily="49" charset="-122"/>
                <a:ea typeface="仿宋" panose="02010609060101010101" pitchFamily="49" charset="-122"/>
              </a:rPr>
              <a:t>1*N</a:t>
            </a:r>
            <a:r>
              <a:rPr lang="zh-CN" altLang="en-US" dirty="0">
                <a:latin typeface="仿宋" panose="02010609060101010101" pitchFamily="49" charset="-122"/>
                <a:ea typeface="仿宋" panose="02010609060101010101" pitchFamily="49" charset="-122"/>
              </a:rPr>
              <a:t>的矩阵</a:t>
            </a: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。求出一个</a:t>
            </a:r>
            <a:r>
              <a:rPr lang="en-US" altLang="zh-CN" dirty="0">
                <a:latin typeface="仿宋" panose="02010609060101010101" pitchFamily="49" charset="-122"/>
                <a:ea typeface="仿宋" panose="02010609060101010101" pitchFamily="49" charset="-122"/>
              </a:rPr>
              <a:t>1*N</a:t>
            </a:r>
            <a:r>
              <a:rPr lang="zh-CN" altLang="en-US" dirty="0">
                <a:latin typeface="仿宋" panose="02010609060101010101" pitchFamily="49" charset="-122"/>
                <a:ea typeface="仿宋" panose="02010609060101010101" pitchFamily="49" charset="-122"/>
              </a:rPr>
              <a:t>的</a:t>
            </a:r>
            <a:r>
              <a:rPr lang="en-US" altLang="zh-CN" dirty="0">
                <a:latin typeface="仿宋" panose="02010609060101010101" pitchFamily="49" charset="-122"/>
                <a:ea typeface="仿宋" panose="02010609060101010101" pitchFamily="49" charset="-122"/>
              </a:rPr>
              <a:t>01</a:t>
            </a:r>
            <a:r>
              <a:rPr lang="zh-CN" altLang="en-US" dirty="0">
                <a:latin typeface="仿宋" panose="02010609060101010101" pitchFamily="49" charset="-122"/>
                <a:ea typeface="仿宋" panose="02010609060101010101" pitchFamily="49" charset="-122"/>
              </a:rPr>
              <a:t>矩阵</a:t>
            </a:r>
            <a:r>
              <a:rPr lang="en-US" altLang="zh-CN" dirty="0">
                <a:latin typeface="仿宋" panose="02010609060101010101" pitchFamily="49" charset="-122"/>
                <a:ea typeface="仿宋" panose="02010609060101010101" pitchFamily="49" charset="-122"/>
              </a:rPr>
              <a:t>A.</a:t>
            </a:r>
            <a:r>
              <a:rPr lang="zh-CN" altLang="en-US" dirty="0">
                <a:latin typeface="仿宋" panose="02010609060101010101" pitchFamily="49" charset="-122"/>
                <a:ea typeface="仿宋" panose="02010609060101010101" pitchFamily="49" charset="-122"/>
              </a:rPr>
              <a:t>使得</a:t>
            </a:r>
            <a:r>
              <a:rPr lang="en-US" altLang="zh-CN" dirty="0">
                <a:latin typeface="仿宋" panose="02010609060101010101" pitchFamily="49" charset="-122"/>
                <a:ea typeface="仿宋" panose="02010609060101010101" pitchFamily="49" charset="-122"/>
              </a:rPr>
              <a:t>D=</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A*B-C</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A^T</a:t>
            </a:r>
            <a:r>
              <a:rPr lang="zh-CN" altLang="en-US" dirty="0">
                <a:latin typeface="仿宋" panose="02010609060101010101" pitchFamily="49" charset="-122"/>
                <a:ea typeface="仿宋" panose="02010609060101010101" pitchFamily="49" charset="-122"/>
              </a:rPr>
              <a:t>最大。其中</a:t>
            </a:r>
            <a:r>
              <a:rPr lang="en-US" altLang="zh-CN" dirty="0">
                <a:latin typeface="仿宋" panose="02010609060101010101" pitchFamily="49" charset="-122"/>
                <a:ea typeface="仿宋" panose="02010609060101010101" pitchFamily="49" charset="-122"/>
              </a:rPr>
              <a:t>A^T</a:t>
            </a:r>
            <a:r>
              <a:rPr lang="zh-CN" altLang="en-US" dirty="0">
                <a:latin typeface="仿宋" panose="02010609060101010101" pitchFamily="49" charset="-122"/>
                <a:ea typeface="仿宋" panose="02010609060101010101" pitchFamily="49" charset="-122"/>
              </a:rPr>
              <a:t>为</a:t>
            </a:r>
            <a:r>
              <a:rPr lang="en-US" altLang="zh-CN" dirty="0">
                <a:latin typeface="仿宋" panose="02010609060101010101" pitchFamily="49" charset="-122"/>
                <a:ea typeface="仿宋" panose="02010609060101010101" pitchFamily="49" charset="-122"/>
              </a:rPr>
              <a:t>A</a:t>
            </a:r>
            <a:r>
              <a:rPr lang="zh-CN" altLang="en-US" dirty="0">
                <a:latin typeface="仿宋" panose="02010609060101010101" pitchFamily="49" charset="-122"/>
                <a:ea typeface="仿宋" panose="02010609060101010101" pitchFamily="49" charset="-122"/>
              </a:rPr>
              <a:t>的转置。输出</a:t>
            </a:r>
            <a:r>
              <a:rPr lang="en-US" altLang="zh-CN" dirty="0">
                <a:latin typeface="仿宋" panose="02010609060101010101" pitchFamily="49" charset="-122"/>
                <a:ea typeface="仿宋" panose="02010609060101010101" pitchFamily="49" charset="-122"/>
              </a:rPr>
              <a:t>D</a:t>
            </a:r>
          </a:p>
          <a:p>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D69BF1A-841F-E1CD-F884-C13A1665025F}"/>
                  </a:ext>
                </a:extLst>
              </p14:cNvPr>
              <p14:cNvContentPartPr/>
              <p14:nvPr/>
            </p14:nvContentPartPr>
            <p14:xfrm>
              <a:off x="2569680" y="2679480"/>
              <a:ext cx="9125280" cy="3627720"/>
            </p14:xfrm>
          </p:contentPart>
        </mc:Choice>
        <mc:Fallback>
          <p:pic>
            <p:nvPicPr>
              <p:cNvPr id="4" name="墨迹 3">
                <a:extLst>
                  <a:ext uri="{FF2B5EF4-FFF2-40B4-BE49-F238E27FC236}">
                    <a16:creationId xmlns:a16="http://schemas.microsoft.com/office/drawing/2014/main" id="{2D69BF1A-841F-E1CD-F884-C13A1665025F}"/>
                  </a:ext>
                </a:extLst>
              </p:cNvPr>
              <p:cNvPicPr/>
              <p:nvPr/>
            </p:nvPicPr>
            <p:blipFill>
              <a:blip r:embed="rId3"/>
              <a:stretch>
                <a:fillRect/>
              </a:stretch>
            </p:blipFill>
            <p:spPr>
              <a:xfrm>
                <a:off x="2560320" y="2670120"/>
                <a:ext cx="9144000" cy="3646440"/>
              </a:xfrm>
              <a:prstGeom prst="rect">
                <a:avLst/>
              </a:prstGeom>
            </p:spPr>
          </p:pic>
        </mc:Fallback>
      </mc:AlternateContent>
    </p:spTree>
    <p:extLst>
      <p:ext uri="{BB962C8B-B14F-4D97-AF65-F5344CB8AC3E}">
        <p14:creationId xmlns:p14="http://schemas.microsoft.com/office/powerpoint/2010/main" val="3131753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CD5B1-E4B7-4799-A0B5-6B66F70F400E}"/>
              </a:ext>
            </a:extLst>
          </p:cNvPr>
          <p:cNvSpPr>
            <a:spLocks noGrp="1"/>
          </p:cNvSpPr>
          <p:nvPr>
            <p:ph type="title"/>
          </p:nvPr>
        </p:nvSpPr>
        <p:spPr/>
        <p:txBody>
          <a:bodyPr/>
          <a:lstStyle/>
          <a:p>
            <a:r>
              <a:rPr lang="en-US" altLang="zh-CN" dirty="0"/>
              <a:t>[TJOI2015]</a:t>
            </a:r>
            <a:r>
              <a:rPr lang="zh-CN" altLang="en-US" dirty="0"/>
              <a:t>线性代数</a:t>
            </a:r>
          </a:p>
        </p:txBody>
      </p:sp>
      <p:sp>
        <p:nvSpPr>
          <p:cNvPr id="3" name="内容占位符 2">
            <a:extLst>
              <a:ext uri="{FF2B5EF4-FFF2-40B4-BE49-F238E27FC236}">
                <a16:creationId xmlns:a16="http://schemas.microsoft.com/office/drawing/2014/main" id="{376F937A-DBC0-4A66-BCA7-06A84F7409E7}"/>
              </a:ext>
            </a:extLst>
          </p:cNvPr>
          <p:cNvSpPr>
            <a:spLocks noGrp="1"/>
          </p:cNvSpPr>
          <p:nvPr>
            <p:ph idx="1"/>
          </p:nvPr>
        </p:nvSpPr>
        <p:spPr/>
        <p:txBody>
          <a:bodyPr/>
          <a:lstStyle/>
          <a:p>
            <a:pPr>
              <a:lnSpc>
                <a:spcPct val="150000"/>
              </a:lnSpc>
            </a:pPr>
            <a:r>
              <a:rPr lang="zh-CN" altLang="en-US" dirty="0">
                <a:latin typeface="仿宋" panose="02010609060101010101" pitchFamily="49" charset="-122"/>
                <a:ea typeface="仿宋" panose="02010609060101010101" pitchFamily="49" charset="-122"/>
              </a:rPr>
              <a:t>按提议中的式子列出矩阵最后的表达式，发现</a:t>
            </a:r>
            <a:r>
              <a:rPr lang="en-US" altLang="zh-CN" dirty="0">
                <a:latin typeface="仿宋" panose="02010609060101010101" pitchFamily="49" charset="-122"/>
                <a:ea typeface="仿宋" panose="02010609060101010101" pitchFamily="49" charset="-122"/>
              </a:rPr>
              <a:t>b[</a:t>
            </a:r>
            <a:r>
              <a:rPr lang="en-US" altLang="zh-CN" dirty="0" err="1">
                <a:latin typeface="仿宋" panose="02010609060101010101" pitchFamily="49" charset="-122"/>
                <a:ea typeface="仿宋" panose="02010609060101010101" pitchFamily="49" charset="-122"/>
              </a:rPr>
              <a:t>i</a:t>
            </a:r>
            <a:r>
              <a:rPr lang="en-US" altLang="zh-CN" dirty="0">
                <a:latin typeface="仿宋" panose="02010609060101010101" pitchFamily="49" charset="-122"/>
                <a:ea typeface="仿宋" panose="02010609060101010101" pitchFamily="49" charset="-122"/>
              </a:rPr>
              <a:t>][j]</a:t>
            </a:r>
            <a:r>
              <a:rPr lang="zh-CN" altLang="en-US" dirty="0">
                <a:latin typeface="仿宋" panose="02010609060101010101" pitchFamily="49" charset="-122"/>
                <a:ea typeface="仿宋" panose="02010609060101010101" pitchFamily="49" charset="-122"/>
              </a:rPr>
              <a:t>对答案有贡献当且仅当啊</a:t>
            </a:r>
            <a:r>
              <a:rPr lang="en-US" altLang="zh-CN" dirty="0">
                <a:latin typeface="仿宋" panose="02010609060101010101" pitchFamily="49" charset="-122"/>
                <a:ea typeface="仿宋" panose="02010609060101010101" pitchFamily="49" charset="-122"/>
              </a:rPr>
              <a:t>a[</a:t>
            </a:r>
            <a:r>
              <a:rPr lang="en-US" altLang="zh-CN" dirty="0" err="1">
                <a:latin typeface="仿宋" panose="02010609060101010101" pitchFamily="49" charset="-122"/>
                <a:ea typeface="仿宋" panose="02010609060101010101" pitchFamily="49" charset="-122"/>
              </a:rPr>
              <a:t>i</a:t>
            </a:r>
            <a:r>
              <a:rPr lang="en-US" altLang="zh-CN" dirty="0">
                <a:latin typeface="仿宋" panose="02010609060101010101" pitchFamily="49" charset="-122"/>
                <a:ea typeface="仿宋" panose="02010609060101010101" pitchFamily="49" charset="-122"/>
              </a:rPr>
              <a:t>]=1&amp;&amp;a[j]=1,</a:t>
            </a:r>
            <a:r>
              <a:rPr lang="zh-CN" altLang="en-US" dirty="0">
                <a:latin typeface="仿宋" panose="02010609060101010101" pitchFamily="49" charset="-122"/>
                <a:ea typeface="仿宋" panose="02010609060101010101" pitchFamily="49" charset="-122"/>
              </a:rPr>
              <a:t>而如果</a:t>
            </a:r>
            <a:r>
              <a:rPr lang="en-US" altLang="zh-CN" dirty="0">
                <a:latin typeface="仿宋" panose="02010609060101010101" pitchFamily="49" charset="-122"/>
                <a:ea typeface="仿宋" panose="02010609060101010101" pitchFamily="49" charset="-122"/>
              </a:rPr>
              <a:t>a[</a:t>
            </a:r>
            <a:r>
              <a:rPr lang="en-US" altLang="zh-CN" dirty="0" err="1">
                <a:latin typeface="仿宋" panose="02010609060101010101" pitchFamily="49" charset="-122"/>
                <a:ea typeface="仿宋" panose="02010609060101010101" pitchFamily="49" charset="-122"/>
              </a:rPr>
              <a:t>i</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的话那么答案就一定会加上一个</a:t>
            </a:r>
            <a:r>
              <a:rPr lang="en-US" altLang="zh-CN" dirty="0">
                <a:latin typeface="仿宋" panose="02010609060101010101" pitchFamily="49" charset="-122"/>
                <a:ea typeface="仿宋" panose="02010609060101010101" pitchFamily="49" charset="-122"/>
              </a:rPr>
              <a:t>-c[</a:t>
            </a:r>
            <a:r>
              <a:rPr lang="en-US" altLang="zh-CN" dirty="0" err="1">
                <a:latin typeface="仿宋" panose="02010609060101010101" pitchFamily="49" charset="-122"/>
                <a:ea typeface="仿宋" panose="02010609060101010101" pitchFamily="49" charset="-122"/>
              </a:rPr>
              <a:t>i</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所以从</a:t>
            </a:r>
            <a:r>
              <a:rPr lang="en-US" altLang="zh-CN" dirty="0">
                <a:latin typeface="仿宋" panose="02010609060101010101" pitchFamily="49" charset="-122"/>
                <a:ea typeface="仿宋" panose="02010609060101010101" pitchFamily="49" charset="-122"/>
              </a:rPr>
              <a:t>S</a:t>
            </a:r>
            <a:r>
              <a:rPr lang="zh-CN" altLang="en-US" dirty="0">
                <a:latin typeface="仿宋" panose="02010609060101010101" pitchFamily="49" charset="-122"/>
                <a:ea typeface="仿宋" panose="02010609060101010101" pitchFamily="49" charset="-122"/>
              </a:rPr>
              <a:t>向</a:t>
            </a:r>
            <a:r>
              <a:rPr lang="en-US" altLang="zh-CN" dirty="0">
                <a:latin typeface="仿宋" panose="02010609060101010101" pitchFamily="49" charset="-122"/>
                <a:ea typeface="仿宋" panose="02010609060101010101" pitchFamily="49" charset="-122"/>
              </a:rPr>
              <a:t>B</a:t>
            </a:r>
            <a:r>
              <a:rPr lang="zh-CN" altLang="en-US" dirty="0">
                <a:latin typeface="仿宋" panose="02010609060101010101" pitchFamily="49" charset="-122"/>
                <a:ea typeface="仿宋" panose="02010609060101010101" pitchFamily="49" charset="-122"/>
              </a:rPr>
              <a:t>中每一个点连边流量为</a:t>
            </a:r>
            <a:r>
              <a:rPr lang="en-US" altLang="zh-CN" dirty="0">
                <a:latin typeface="仿宋" panose="02010609060101010101" pitchFamily="49" charset="-122"/>
                <a:ea typeface="仿宋" panose="02010609060101010101" pitchFamily="49" charset="-122"/>
              </a:rPr>
              <a:t>b[</a:t>
            </a:r>
            <a:r>
              <a:rPr lang="en-US" altLang="zh-CN" dirty="0" err="1">
                <a:latin typeface="仿宋" panose="02010609060101010101" pitchFamily="49" charset="-122"/>
                <a:ea typeface="仿宋" panose="02010609060101010101" pitchFamily="49" charset="-122"/>
              </a:rPr>
              <a:t>i</a:t>
            </a:r>
            <a:r>
              <a:rPr lang="en-US" altLang="zh-CN" dirty="0">
                <a:latin typeface="仿宋" panose="02010609060101010101" pitchFamily="49" charset="-122"/>
                <a:ea typeface="仿宋" panose="02010609060101010101" pitchFamily="49" charset="-122"/>
              </a:rPr>
              <a:t>][j],b</a:t>
            </a:r>
            <a:r>
              <a:rPr lang="zh-CN" altLang="en-US" dirty="0">
                <a:latin typeface="仿宋" panose="02010609060101010101" pitchFamily="49" charset="-122"/>
                <a:ea typeface="仿宋" panose="02010609060101010101" pitchFamily="49" charset="-122"/>
              </a:rPr>
              <a:t>（</a:t>
            </a:r>
            <a:r>
              <a:rPr lang="en-US" altLang="zh-CN" dirty="0" err="1">
                <a:latin typeface="仿宋" panose="02010609060101010101" pitchFamily="49" charset="-122"/>
                <a:ea typeface="仿宋" panose="02010609060101010101" pitchFamily="49" charset="-122"/>
              </a:rPr>
              <a:t>i</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j</a:t>
            </a:r>
            <a:r>
              <a:rPr lang="zh-CN" altLang="en-US" dirty="0">
                <a:latin typeface="仿宋" panose="02010609060101010101" pitchFamily="49" charset="-122"/>
                <a:ea typeface="仿宋" panose="02010609060101010101" pitchFamily="49" charset="-122"/>
              </a:rPr>
              <a:t>）再向新一排</a:t>
            </a:r>
            <a:r>
              <a:rPr lang="en-US" altLang="zh-CN" dirty="0">
                <a:latin typeface="仿宋" panose="02010609060101010101" pitchFamily="49" charset="-122"/>
                <a:ea typeface="仿宋" panose="02010609060101010101" pitchFamily="49" charset="-122"/>
              </a:rPr>
              <a:t>n</a:t>
            </a:r>
            <a:r>
              <a:rPr lang="zh-CN" altLang="en-US" dirty="0">
                <a:latin typeface="仿宋" panose="02010609060101010101" pitchFamily="49" charset="-122"/>
                <a:ea typeface="仿宋" panose="02010609060101010101" pitchFamily="49" charset="-122"/>
              </a:rPr>
              <a:t>个点中的</a:t>
            </a:r>
            <a:r>
              <a:rPr lang="en-US" altLang="zh-CN" dirty="0" err="1">
                <a:latin typeface="仿宋" panose="02010609060101010101" pitchFamily="49" charset="-122"/>
                <a:ea typeface="仿宋" panose="02010609060101010101" pitchFamily="49" charset="-122"/>
              </a:rPr>
              <a:t>i</a:t>
            </a:r>
            <a:r>
              <a:rPr lang="zh-CN" altLang="en-US" dirty="0">
                <a:latin typeface="仿宋" panose="02010609060101010101" pitchFamily="49" charset="-122"/>
                <a:ea typeface="仿宋" panose="02010609060101010101" pitchFamily="49" charset="-122"/>
              </a:rPr>
              <a:t>和</a:t>
            </a:r>
            <a:r>
              <a:rPr lang="en-US" altLang="zh-CN" dirty="0">
                <a:latin typeface="仿宋" panose="02010609060101010101" pitchFamily="49" charset="-122"/>
                <a:ea typeface="仿宋" panose="02010609060101010101" pitchFamily="49" charset="-122"/>
              </a:rPr>
              <a:t>j</a:t>
            </a:r>
            <a:r>
              <a:rPr lang="zh-CN" altLang="en-US" dirty="0">
                <a:latin typeface="仿宋" panose="02010609060101010101" pitchFamily="49" charset="-122"/>
                <a:ea typeface="仿宋" panose="02010609060101010101" pitchFamily="49" charset="-122"/>
              </a:rPr>
              <a:t>连边，容量</a:t>
            </a:r>
            <a:r>
              <a:rPr lang="en-US" altLang="zh-CN" dirty="0">
                <a:latin typeface="仿宋" panose="02010609060101010101" pitchFamily="49" charset="-122"/>
                <a:ea typeface="仿宋" panose="02010609060101010101" pitchFamily="49" charset="-122"/>
              </a:rPr>
              <a:t>inf</a:t>
            </a:r>
            <a:r>
              <a:rPr lang="zh-CN" altLang="en-US" dirty="0">
                <a:latin typeface="仿宋" panose="02010609060101010101" pitchFamily="49" charset="-122"/>
                <a:ea typeface="仿宋" panose="02010609060101010101" pitchFamily="49" charset="-122"/>
              </a:rPr>
              <a:t>，然后</a:t>
            </a:r>
            <a:r>
              <a:rPr lang="en-US" altLang="zh-CN" dirty="0">
                <a:latin typeface="仿宋" panose="02010609060101010101" pitchFamily="49" charset="-122"/>
                <a:ea typeface="仿宋" panose="02010609060101010101" pitchFamily="49" charset="-122"/>
              </a:rPr>
              <a:t>n</a:t>
            </a:r>
            <a:r>
              <a:rPr lang="zh-CN" altLang="en-US" dirty="0">
                <a:latin typeface="仿宋" panose="02010609060101010101" pitchFamily="49" charset="-122"/>
                <a:ea typeface="仿宋" panose="02010609060101010101" pitchFamily="49" charset="-122"/>
              </a:rPr>
              <a:t>个点向</a:t>
            </a:r>
            <a:r>
              <a:rPr lang="en-US" altLang="zh-CN" dirty="0">
                <a:latin typeface="仿宋" panose="02010609060101010101" pitchFamily="49" charset="-122"/>
                <a:ea typeface="仿宋" panose="02010609060101010101" pitchFamily="49" charset="-122"/>
              </a:rPr>
              <a:t>T</a:t>
            </a:r>
            <a:r>
              <a:rPr lang="zh-CN" altLang="en-US" dirty="0">
                <a:latin typeface="仿宋" panose="02010609060101010101" pitchFamily="49" charset="-122"/>
                <a:ea typeface="仿宋" panose="02010609060101010101" pitchFamily="49" charset="-122"/>
              </a:rPr>
              <a:t>连边权为</a:t>
            </a:r>
            <a:r>
              <a:rPr lang="en-US" altLang="zh-CN" dirty="0">
                <a:latin typeface="仿宋" panose="02010609060101010101" pitchFamily="49" charset="-122"/>
                <a:ea typeface="仿宋" panose="02010609060101010101" pitchFamily="49" charset="-122"/>
              </a:rPr>
              <a:t>c[</a:t>
            </a:r>
            <a:r>
              <a:rPr lang="en-US" altLang="zh-CN" dirty="0" err="1">
                <a:latin typeface="仿宋" panose="02010609060101010101" pitchFamily="49" charset="-122"/>
                <a:ea typeface="仿宋" panose="02010609060101010101" pitchFamily="49" charset="-122"/>
              </a:rPr>
              <a:t>i</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这样</a:t>
            </a:r>
            <a:r>
              <a:rPr lang="en-US" altLang="zh-CN" dirty="0" err="1">
                <a:latin typeface="仿宋" panose="02010609060101010101" pitchFamily="49" charset="-122"/>
                <a:ea typeface="仿宋" panose="02010609060101010101" pitchFamily="49" charset="-122"/>
              </a:rPr>
              <a:t>Σb</a:t>
            </a:r>
            <a:r>
              <a:rPr lang="en-US" altLang="zh-CN" dirty="0">
                <a:latin typeface="仿宋" panose="02010609060101010101" pitchFamily="49" charset="-122"/>
                <a:ea typeface="仿宋" panose="02010609060101010101" pitchFamily="49" charset="-122"/>
              </a:rPr>
              <a:t>(</a:t>
            </a:r>
            <a:r>
              <a:rPr lang="en-US" altLang="zh-CN" dirty="0" err="1">
                <a:latin typeface="仿宋" panose="02010609060101010101" pitchFamily="49" charset="-122"/>
                <a:ea typeface="仿宋" panose="02010609060101010101" pitchFamily="49" charset="-122"/>
              </a:rPr>
              <a:t>i,j</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最小割即为答案。割左边代表不选</a:t>
            </a:r>
            <a:r>
              <a:rPr lang="en-US" altLang="zh-CN" dirty="0" err="1">
                <a:latin typeface="仿宋" panose="02010609060101010101" pitchFamily="49" charset="-122"/>
                <a:ea typeface="仿宋" panose="02010609060101010101" pitchFamily="49" charset="-122"/>
              </a:rPr>
              <a:t>i</a:t>
            </a:r>
            <a:r>
              <a:rPr lang="zh-CN" altLang="en-US" dirty="0">
                <a:latin typeface="仿宋" panose="02010609060101010101" pitchFamily="49" charset="-122"/>
                <a:ea typeface="仿宋" panose="02010609060101010101" pitchFamily="49" charset="-122"/>
              </a:rPr>
              <a:t>，割右边代表选</a:t>
            </a:r>
            <a:r>
              <a:rPr lang="en-US" altLang="zh-CN" dirty="0" err="1">
                <a:latin typeface="仿宋" panose="02010609060101010101" pitchFamily="49" charset="-122"/>
                <a:ea typeface="仿宋" panose="02010609060101010101" pitchFamily="49" charset="-122"/>
              </a:rPr>
              <a:t>i</a:t>
            </a:r>
            <a:r>
              <a:rPr lang="zh-CN" altLang="en-US" dirty="0">
                <a:latin typeface="仿宋" panose="02010609060101010101" pitchFamily="49" charset="-122"/>
                <a:ea typeface="仿宋" panose="02010609060101010101" pitchFamily="49" charset="-122"/>
              </a:rPr>
              <a:t>，对应付出相应代价。</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58F932AA-4F3B-017E-C181-E92ED1EAC61C}"/>
                  </a:ext>
                </a:extLst>
              </p14:cNvPr>
              <p14:cNvContentPartPr/>
              <p14:nvPr/>
            </p14:nvContentPartPr>
            <p14:xfrm>
              <a:off x="1581480" y="5039280"/>
              <a:ext cx="5717520" cy="1624680"/>
            </p14:xfrm>
          </p:contentPart>
        </mc:Choice>
        <mc:Fallback>
          <p:pic>
            <p:nvPicPr>
              <p:cNvPr id="4" name="墨迹 3">
                <a:extLst>
                  <a:ext uri="{FF2B5EF4-FFF2-40B4-BE49-F238E27FC236}">
                    <a16:creationId xmlns:a16="http://schemas.microsoft.com/office/drawing/2014/main" id="{58F932AA-4F3B-017E-C181-E92ED1EAC61C}"/>
                  </a:ext>
                </a:extLst>
              </p:cNvPr>
              <p:cNvPicPr/>
              <p:nvPr/>
            </p:nvPicPr>
            <p:blipFill>
              <a:blip r:embed="rId3"/>
              <a:stretch>
                <a:fillRect/>
              </a:stretch>
            </p:blipFill>
            <p:spPr>
              <a:xfrm>
                <a:off x="1572120" y="5029920"/>
                <a:ext cx="5736240" cy="1643400"/>
              </a:xfrm>
              <a:prstGeom prst="rect">
                <a:avLst/>
              </a:prstGeom>
            </p:spPr>
          </p:pic>
        </mc:Fallback>
      </mc:AlternateContent>
    </p:spTree>
    <p:extLst>
      <p:ext uri="{BB962C8B-B14F-4D97-AF65-F5344CB8AC3E}">
        <p14:creationId xmlns:p14="http://schemas.microsoft.com/office/powerpoint/2010/main" val="870639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40200-6C2A-CC6A-D2C6-FBB092DACC45}"/>
              </a:ext>
            </a:extLst>
          </p:cNvPr>
          <p:cNvSpPr>
            <a:spLocks noGrp="1"/>
          </p:cNvSpPr>
          <p:nvPr>
            <p:ph type="title"/>
          </p:nvPr>
        </p:nvSpPr>
        <p:spPr/>
        <p:txBody>
          <a:bodyPr/>
          <a:lstStyle/>
          <a:p>
            <a:r>
              <a:rPr lang="zh-CN" altLang="en-US" dirty="0"/>
              <a:t>最小割树</a:t>
            </a:r>
          </a:p>
        </p:txBody>
      </p:sp>
      <p:sp>
        <p:nvSpPr>
          <p:cNvPr id="3" name="内容占位符 2">
            <a:extLst>
              <a:ext uri="{FF2B5EF4-FFF2-40B4-BE49-F238E27FC236}">
                <a16:creationId xmlns:a16="http://schemas.microsoft.com/office/drawing/2014/main" id="{7C07AE38-0D3F-85DB-5FC6-18EE98A0B433}"/>
              </a:ext>
            </a:extLst>
          </p:cNvPr>
          <p:cNvSpPr>
            <a:spLocks noGrp="1"/>
          </p:cNvSpPr>
          <p:nvPr>
            <p:ph idx="1"/>
          </p:nvPr>
        </p:nvSpPr>
        <p:spPr/>
        <p:txBody>
          <a:bodyPr/>
          <a:lstStyle/>
          <a:p>
            <a:r>
              <a:rPr lang="zh-CN" altLang="en-US" dirty="0"/>
              <a:t>一张无向图不同的最小割最多有</a:t>
            </a:r>
            <a:r>
              <a:rPr lang="en-US" altLang="zh-CN" dirty="0"/>
              <a:t>n-1</a:t>
            </a:r>
            <a:r>
              <a:rPr lang="zh-CN" altLang="en-US" dirty="0"/>
              <a:t>个。</a:t>
            </a:r>
          </a:p>
          <a:p>
            <a:r>
              <a:rPr lang="zh-CN" altLang="en-US" dirty="0"/>
              <a:t>一个</a:t>
            </a:r>
            <a:r>
              <a:rPr lang="en-US" altLang="zh-CN" dirty="0"/>
              <a:t>n</a:t>
            </a:r>
            <a:r>
              <a:rPr lang="zh-CN" altLang="en-US" dirty="0"/>
              <a:t>个点的图上，两点之间只有</a:t>
            </a:r>
            <a:r>
              <a:rPr lang="en-US" altLang="zh-CN" dirty="0"/>
              <a:t>n</a:t>
            </a:r>
            <a:r>
              <a:rPr lang="zh-CN" altLang="en-US" dirty="0"/>
              <a:t>种本质不同的最小割。因此一定存在一棵树，满足树上两点的最小割等于原图上两点的最小割。我们把这样的树称之为“最小割树”</a:t>
            </a:r>
            <a:endParaRPr lang="en-US" altLang="zh-CN" dirty="0"/>
          </a:p>
          <a:p>
            <a:r>
              <a:rPr lang="zh-CN" altLang="en-US" dirty="0"/>
              <a:t>然后可以分别跑最小割然后删边，建树</a:t>
            </a:r>
          </a:p>
          <a:p>
            <a:r>
              <a:rPr lang="zh-CN" altLang="en-US" dirty="0"/>
              <a:t>感兴趣可以去做 </a:t>
            </a:r>
            <a:r>
              <a:rPr lang="en-US" altLang="zh-CN" sz="2400" b="1" dirty="0"/>
              <a:t>[Cqoi2016]</a:t>
            </a:r>
            <a:r>
              <a:rPr lang="zh-CN" altLang="en-US" sz="2400" b="1" dirty="0"/>
              <a:t>不同的最小割 ，洛谷也有模板</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D3080041-6D02-CA9E-AD9E-E7B383D506C1}"/>
                  </a:ext>
                </a:extLst>
              </p14:cNvPr>
              <p14:cNvContentPartPr/>
              <p14:nvPr/>
            </p14:nvContentPartPr>
            <p14:xfrm>
              <a:off x="8426160" y="333360"/>
              <a:ext cx="2930760" cy="2163600"/>
            </p14:xfrm>
          </p:contentPart>
        </mc:Choice>
        <mc:Fallback>
          <p:pic>
            <p:nvPicPr>
              <p:cNvPr id="4" name="墨迹 3">
                <a:extLst>
                  <a:ext uri="{FF2B5EF4-FFF2-40B4-BE49-F238E27FC236}">
                    <a16:creationId xmlns:a16="http://schemas.microsoft.com/office/drawing/2014/main" id="{D3080041-6D02-CA9E-AD9E-E7B383D506C1}"/>
                  </a:ext>
                </a:extLst>
              </p:cNvPr>
              <p:cNvPicPr/>
              <p:nvPr/>
            </p:nvPicPr>
            <p:blipFill>
              <a:blip r:embed="rId3"/>
              <a:stretch>
                <a:fillRect/>
              </a:stretch>
            </p:blipFill>
            <p:spPr>
              <a:xfrm>
                <a:off x="8416800" y="324000"/>
                <a:ext cx="2949480" cy="2182320"/>
              </a:xfrm>
              <a:prstGeom prst="rect">
                <a:avLst/>
              </a:prstGeom>
            </p:spPr>
          </p:pic>
        </mc:Fallback>
      </mc:AlternateContent>
    </p:spTree>
    <p:extLst>
      <p:ext uri="{BB962C8B-B14F-4D97-AF65-F5344CB8AC3E}">
        <p14:creationId xmlns:p14="http://schemas.microsoft.com/office/powerpoint/2010/main" val="1135571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5CC87-D1FF-4071-BE2E-2EAF6F085655}"/>
              </a:ext>
            </a:extLst>
          </p:cNvPr>
          <p:cNvSpPr>
            <a:spLocks noGrp="1"/>
          </p:cNvSpPr>
          <p:nvPr>
            <p:ph type="title"/>
          </p:nvPr>
        </p:nvSpPr>
        <p:spPr/>
        <p:txBody>
          <a:bodyPr/>
          <a:lstStyle/>
          <a:p>
            <a:r>
              <a:rPr lang="zh-CN" altLang="en-US" dirty="0"/>
              <a:t>最大权闭合子图</a:t>
            </a:r>
          </a:p>
        </p:txBody>
      </p:sp>
      <p:sp>
        <p:nvSpPr>
          <p:cNvPr id="3" name="内容占位符 2">
            <a:extLst>
              <a:ext uri="{FF2B5EF4-FFF2-40B4-BE49-F238E27FC236}">
                <a16:creationId xmlns:a16="http://schemas.microsoft.com/office/drawing/2014/main" id="{31BB049F-0F49-472B-AE9E-BFA04132F6B7}"/>
              </a:ext>
            </a:extLst>
          </p:cNvPr>
          <p:cNvSpPr>
            <a:spLocks noGrp="1"/>
          </p:cNvSpPr>
          <p:nvPr>
            <p:ph idx="1"/>
          </p:nvPr>
        </p:nvSpPr>
        <p:spPr>
          <a:xfrm>
            <a:off x="1141412" y="2249486"/>
            <a:ext cx="9905999" cy="4194271"/>
          </a:xfrm>
        </p:spPr>
        <p:txBody>
          <a:bodyPr>
            <a:normAutofit/>
          </a:bodyPr>
          <a:lstStyle/>
          <a:p>
            <a:r>
              <a:rPr lang="zh-CN" altLang="en-US" dirty="0">
                <a:latin typeface="仿宋" panose="02010609060101010101" pitchFamily="49" charset="-122"/>
                <a:ea typeface="仿宋" panose="02010609060101010101" pitchFamily="49" charset="-122"/>
              </a:rPr>
              <a:t>有一个有向图，每一个点都有一个权值（可以为正或负或</a:t>
            </a:r>
            <a:r>
              <a:rPr lang="en-US" altLang="zh-CN" dirty="0">
                <a:latin typeface="仿宋" panose="02010609060101010101" pitchFamily="49" charset="-122"/>
                <a:ea typeface="仿宋" panose="02010609060101010101" pitchFamily="49" charset="-122"/>
              </a:rPr>
              <a:t>0</a:t>
            </a:r>
            <a:r>
              <a:rPr lang="zh-CN" altLang="en-US" dirty="0">
                <a:latin typeface="仿宋" panose="02010609060101010101" pitchFamily="49" charset="-122"/>
                <a:ea typeface="仿宋" panose="02010609060101010101" pitchFamily="49" charset="-122"/>
              </a:rPr>
              <a:t>），选择一个权值和最大的子图，使得每个点的后继都在子图里面，这个子图就叫最大权闭合子图。 </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建图：</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从源点</a:t>
            </a:r>
            <a:r>
              <a:rPr lang="en-US" altLang="zh-CN" dirty="0">
                <a:latin typeface="仿宋" panose="02010609060101010101" pitchFamily="49" charset="-122"/>
                <a:ea typeface="仿宋" panose="02010609060101010101" pitchFamily="49" charset="-122"/>
              </a:rPr>
              <a:t>s</a:t>
            </a:r>
            <a:r>
              <a:rPr lang="zh-CN" altLang="en-US" dirty="0">
                <a:latin typeface="仿宋" panose="02010609060101010101" pitchFamily="49" charset="-122"/>
                <a:ea typeface="仿宋" panose="02010609060101010101" pitchFamily="49" charset="-122"/>
              </a:rPr>
              <a:t>向每个正权点连一条容量为权值的边，每个负权点向汇点</a:t>
            </a:r>
            <a:r>
              <a:rPr lang="en-US" altLang="zh-CN" dirty="0">
                <a:latin typeface="仿宋" panose="02010609060101010101" pitchFamily="49" charset="-122"/>
                <a:ea typeface="仿宋" panose="02010609060101010101" pitchFamily="49" charset="-122"/>
              </a:rPr>
              <a:t>t</a:t>
            </a:r>
            <a:r>
              <a:rPr lang="zh-CN" altLang="en-US" dirty="0">
                <a:latin typeface="仿宋" panose="02010609060101010101" pitchFamily="49" charset="-122"/>
                <a:ea typeface="仿宋" panose="02010609060101010101" pitchFamily="49" charset="-122"/>
              </a:rPr>
              <a:t>连一条容量为权值的绝对值的边，有向图原来的边容量全部为无限大（保证不割）</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答案为正权值之和</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最小割</a:t>
            </a:r>
            <a:endParaRPr lang="en-US" altLang="zh-CN" dirty="0">
              <a:latin typeface="仿宋" panose="02010609060101010101" pitchFamily="49" charset="-122"/>
              <a:ea typeface="仿宋" panose="02010609060101010101" pitchFamily="49" charset="-122"/>
            </a:endParaRPr>
          </a:p>
        </p:txBody>
      </p: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5C8D4A83-F765-BB12-C37F-55B08620350F}"/>
                  </a:ext>
                </a:extLst>
              </p14:cNvPr>
              <p14:cNvContentPartPr/>
              <p14:nvPr/>
            </p14:nvContentPartPr>
            <p14:xfrm>
              <a:off x="7002720" y="155880"/>
              <a:ext cx="3094920" cy="4337280"/>
            </p14:xfrm>
          </p:contentPart>
        </mc:Choice>
        <mc:Fallback>
          <p:pic>
            <p:nvPicPr>
              <p:cNvPr id="4" name="墨迹 3">
                <a:extLst>
                  <a:ext uri="{FF2B5EF4-FFF2-40B4-BE49-F238E27FC236}">
                    <a16:creationId xmlns:a16="http://schemas.microsoft.com/office/drawing/2014/main" id="{5C8D4A83-F765-BB12-C37F-55B08620350F}"/>
                  </a:ext>
                </a:extLst>
              </p:cNvPr>
              <p:cNvPicPr/>
              <p:nvPr/>
            </p:nvPicPr>
            <p:blipFill>
              <a:blip r:embed="rId4"/>
              <a:stretch>
                <a:fillRect/>
              </a:stretch>
            </p:blipFill>
            <p:spPr>
              <a:xfrm>
                <a:off x="6993360" y="146520"/>
                <a:ext cx="3113640" cy="4356000"/>
              </a:xfrm>
              <a:prstGeom prst="rect">
                <a:avLst/>
              </a:prstGeom>
            </p:spPr>
          </p:pic>
        </mc:Fallback>
      </mc:AlternateContent>
    </p:spTree>
    <p:extLst>
      <p:ext uri="{BB962C8B-B14F-4D97-AF65-F5344CB8AC3E}">
        <p14:creationId xmlns:p14="http://schemas.microsoft.com/office/powerpoint/2010/main" val="496838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C6455-A64D-4934-AA18-85845C4F3A59}"/>
              </a:ext>
            </a:extLst>
          </p:cNvPr>
          <p:cNvSpPr>
            <a:spLocks noGrp="1"/>
          </p:cNvSpPr>
          <p:nvPr>
            <p:ph type="title"/>
          </p:nvPr>
        </p:nvSpPr>
        <p:spPr/>
        <p:txBody>
          <a:bodyPr/>
          <a:lstStyle/>
          <a:p>
            <a:pPr algn="l"/>
            <a:r>
              <a:rPr lang="en-US" altLang="zh-CN" b="1" i="0" dirty="0">
                <a:solidFill>
                  <a:srgbClr val="FFFFFF"/>
                </a:solidFill>
                <a:effectLst/>
                <a:latin typeface="-apple-system"/>
              </a:rPr>
              <a:t>[NOI2009] </a:t>
            </a:r>
            <a:r>
              <a:rPr lang="zh-CN" altLang="en-US" b="1" i="0" dirty="0">
                <a:solidFill>
                  <a:srgbClr val="FFFFFF"/>
                </a:solidFill>
                <a:effectLst/>
                <a:latin typeface="-apple-system"/>
              </a:rPr>
              <a:t>植物大战僵尸</a:t>
            </a:r>
          </a:p>
        </p:txBody>
      </p:sp>
      <p:sp>
        <p:nvSpPr>
          <p:cNvPr id="3" name="内容占位符 2">
            <a:extLst>
              <a:ext uri="{FF2B5EF4-FFF2-40B4-BE49-F238E27FC236}">
                <a16:creationId xmlns:a16="http://schemas.microsoft.com/office/drawing/2014/main" id="{59B26AAE-A958-4244-B149-AE19BC7DD78B}"/>
              </a:ext>
            </a:extLst>
          </p:cNvPr>
          <p:cNvSpPr>
            <a:spLocks noGrp="1"/>
          </p:cNvSpPr>
          <p:nvPr>
            <p:ph idx="1"/>
          </p:nvPr>
        </p:nvSpPr>
        <p:spPr/>
        <p:txBody>
          <a:bodyPr/>
          <a:lstStyle/>
          <a:p>
            <a:r>
              <a:rPr lang="zh-CN" altLang="en-US" dirty="0">
                <a:latin typeface="仿宋" panose="02010609060101010101" pitchFamily="49" charset="-122"/>
                <a:ea typeface="仿宋" panose="02010609060101010101" pitchFamily="49" charset="-122"/>
              </a:rPr>
              <a:t>植物大战僵尸，一个</a:t>
            </a:r>
            <a:r>
              <a:rPr lang="en-US" altLang="zh-CN" dirty="0">
                <a:latin typeface="仿宋" panose="02010609060101010101" pitchFamily="49" charset="-122"/>
                <a:ea typeface="仿宋" panose="02010609060101010101" pitchFamily="49" charset="-122"/>
              </a:rPr>
              <a:t>n*m</a:t>
            </a:r>
            <a:r>
              <a:rPr lang="zh-CN" altLang="en-US" dirty="0">
                <a:latin typeface="仿宋" panose="02010609060101010101" pitchFamily="49" charset="-122"/>
                <a:ea typeface="仿宋" panose="02010609060101010101" pitchFamily="49" charset="-122"/>
              </a:rPr>
              <a:t>的格子，每个格子里有一个植物，每个植物有两个属性：（</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）价值；（</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）保护集合，也就是这个植物可以保护矩阵中的某些格子。现在你是僵尸，你每次只能从</a:t>
            </a:r>
            <a:r>
              <a:rPr lang="en-US" altLang="zh-CN" dirty="0">
                <a:latin typeface="仿宋" panose="02010609060101010101" pitchFamily="49" charset="-122"/>
                <a:ea typeface="仿宋" panose="02010609060101010101" pitchFamily="49" charset="-122"/>
              </a:rPr>
              <a:t>(</a:t>
            </a:r>
            <a:r>
              <a:rPr lang="en-US" altLang="zh-CN" dirty="0" err="1">
                <a:latin typeface="仿宋" panose="02010609060101010101" pitchFamily="49" charset="-122"/>
                <a:ea typeface="仿宋" panose="02010609060101010101" pitchFamily="49" charset="-122"/>
              </a:rPr>
              <a:t>i,m</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格子进入，从右向左进攻。若一个格子是被保护的那么你是不能进入的。每进入一个格子则吃掉该格子的植物并得到其价值（价值有可能是负的</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，可以中途返回。问可以得到的最大价值是多少？</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A548C612-7E35-CC6B-4D7A-93BFC4FB53F2}"/>
                  </a:ext>
                </a:extLst>
              </p14:cNvPr>
              <p14:cNvContentPartPr/>
              <p14:nvPr/>
            </p14:nvContentPartPr>
            <p14:xfrm>
              <a:off x="4024440" y="1188360"/>
              <a:ext cx="6112800" cy="5573520"/>
            </p14:xfrm>
          </p:contentPart>
        </mc:Choice>
        <mc:Fallback>
          <p:pic>
            <p:nvPicPr>
              <p:cNvPr id="4" name="墨迹 3">
                <a:extLst>
                  <a:ext uri="{FF2B5EF4-FFF2-40B4-BE49-F238E27FC236}">
                    <a16:creationId xmlns:a16="http://schemas.microsoft.com/office/drawing/2014/main" id="{A548C612-7E35-CC6B-4D7A-93BFC4FB53F2}"/>
                  </a:ext>
                </a:extLst>
              </p:cNvPr>
              <p:cNvPicPr/>
              <p:nvPr/>
            </p:nvPicPr>
            <p:blipFill>
              <a:blip r:embed="rId3"/>
              <a:stretch>
                <a:fillRect/>
              </a:stretch>
            </p:blipFill>
            <p:spPr>
              <a:xfrm>
                <a:off x="4015080" y="1179000"/>
                <a:ext cx="6131520" cy="5592240"/>
              </a:xfrm>
              <a:prstGeom prst="rect">
                <a:avLst/>
              </a:prstGeom>
            </p:spPr>
          </p:pic>
        </mc:Fallback>
      </mc:AlternateContent>
    </p:spTree>
    <p:extLst>
      <p:ext uri="{BB962C8B-B14F-4D97-AF65-F5344CB8AC3E}">
        <p14:creationId xmlns:p14="http://schemas.microsoft.com/office/powerpoint/2010/main" val="271186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id="{CDA6D384-B009-9730-30B3-49B6889BAD92}"/>
              </a:ext>
            </a:extLst>
          </p:cNvPr>
          <p:cNvSpPr>
            <a:spLocks noGrp="1" noChangeArrowheads="1"/>
          </p:cNvSpPr>
          <p:nvPr>
            <p:ph type="title"/>
          </p:nvPr>
        </p:nvSpPr>
        <p:spPr bwMode="auto"/>
        <p:txBody>
          <a:bodyPr wrap="square" numCol="1" anchorCtr="0" compatLnSpc="1">
            <a:prstTxWarp prst="textNoShape">
              <a:avLst/>
            </a:prstTxWarp>
          </a:bodyPr>
          <a:lstStyle/>
          <a:p>
            <a:r>
              <a:rPr lang="zh-CN" altLang="en-US"/>
              <a:t>二分图</a:t>
            </a:r>
          </a:p>
        </p:txBody>
      </p:sp>
      <p:sp>
        <p:nvSpPr>
          <p:cNvPr id="39938" name="内容占位符 2">
            <a:extLst>
              <a:ext uri="{FF2B5EF4-FFF2-40B4-BE49-F238E27FC236}">
                <a16:creationId xmlns:a16="http://schemas.microsoft.com/office/drawing/2014/main" id="{96CB710C-C9A1-3465-C1C3-57B0A7592277}"/>
              </a:ext>
            </a:extLst>
          </p:cNvPr>
          <p:cNvSpPr>
            <a:spLocks noGrp="1" noChangeArrowheads="1"/>
          </p:cNvSpPr>
          <p:nvPr>
            <p:ph idx="1"/>
          </p:nvPr>
        </p:nvSpPr>
        <p:spPr/>
        <p:txBody>
          <a:bodyPr/>
          <a:lstStyle/>
          <a:p>
            <a:pPr>
              <a:lnSpc>
                <a:spcPct val="80000"/>
              </a:lnSpc>
            </a:pPr>
            <a:r>
              <a:rPr>
                <a:latin typeface="仿宋" panose="02010609060101010101" pitchFamily="49" charset="-122"/>
                <a:ea typeface="仿宋" panose="02010609060101010101" pitchFamily="49" charset="-122"/>
              </a:rPr>
              <a:t>我们定义匹配点、匹配边、未匹配点、非匹配边，它们的含义非常显然。</a:t>
            </a:r>
          </a:p>
          <a:p>
            <a:pPr>
              <a:lnSpc>
                <a:spcPct val="80000"/>
              </a:lnSpc>
            </a:pPr>
            <a:endParaRPr>
              <a:latin typeface="仿宋" panose="02010609060101010101" pitchFamily="49" charset="-122"/>
              <a:ea typeface="仿宋" panose="02010609060101010101" pitchFamily="49" charset="-122"/>
            </a:endParaRPr>
          </a:p>
          <a:p>
            <a:pPr>
              <a:lnSpc>
                <a:spcPct val="80000"/>
              </a:lnSpc>
            </a:pPr>
            <a:r>
              <a:rPr>
                <a:latin typeface="仿宋" panose="02010609060101010101" pitchFamily="49" charset="-122"/>
                <a:ea typeface="仿宋" panose="02010609060101010101" pitchFamily="49" charset="-122"/>
              </a:rPr>
              <a:t>交替路：从一个未匹配点出发，依次经过非匹配边、匹配边、非匹配边...形成的路径叫交替路。</a:t>
            </a:r>
          </a:p>
          <a:p>
            <a:pPr>
              <a:lnSpc>
                <a:spcPct val="80000"/>
              </a:lnSpc>
            </a:pPr>
            <a:endParaRPr>
              <a:latin typeface="仿宋" panose="02010609060101010101" pitchFamily="49" charset="-122"/>
              <a:ea typeface="仿宋" panose="02010609060101010101" pitchFamily="49" charset="-122"/>
            </a:endParaRPr>
          </a:p>
          <a:p>
            <a:pPr>
              <a:lnSpc>
                <a:spcPct val="80000"/>
              </a:lnSpc>
            </a:pPr>
            <a:r>
              <a:rPr>
                <a:latin typeface="仿宋" panose="02010609060101010101" pitchFamily="49" charset="-122"/>
                <a:ea typeface="仿宋" panose="02010609060101010101" pitchFamily="49" charset="-122"/>
              </a:rPr>
              <a:t>增广路：从一个未匹配点出发，走交替路，如果途径另一个未匹配点（出发的点不算），则这条交替路称为增广路（agumenting path）</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DA055DF8-682D-C645-D970-74988B346B4D}"/>
                  </a:ext>
                </a:extLst>
              </p14:cNvPr>
              <p14:cNvContentPartPr/>
              <p14:nvPr/>
            </p14:nvContentPartPr>
            <p14:xfrm>
              <a:off x="5376960" y="257040"/>
              <a:ext cx="5091480" cy="4110480"/>
            </p14:xfrm>
          </p:contentPart>
        </mc:Choice>
        <mc:Fallback>
          <p:pic>
            <p:nvPicPr>
              <p:cNvPr id="2" name="墨迹 1">
                <a:extLst>
                  <a:ext uri="{FF2B5EF4-FFF2-40B4-BE49-F238E27FC236}">
                    <a16:creationId xmlns:a16="http://schemas.microsoft.com/office/drawing/2014/main" id="{DA055DF8-682D-C645-D970-74988B346B4D}"/>
                  </a:ext>
                </a:extLst>
              </p:cNvPr>
              <p:cNvPicPr/>
              <p:nvPr/>
            </p:nvPicPr>
            <p:blipFill>
              <a:blip r:embed="rId3"/>
              <a:stretch>
                <a:fillRect/>
              </a:stretch>
            </p:blipFill>
            <p:spPr>
              <a:xfrm>
                <a:off x="5367600" y="247680"/>
                <a:ext cx="5110200" cy="412920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33112-3E9F-4CFE-9607-49CE554F37AA}"/>
              </a:ext>
            </a:extLst>
          </p:cNvPr>
          <p:cNvSpPr>
            <a:spLocks noGrp="1"/>
          </p:cNvSpPr>
          <p:nvPr>
            <p:ph type="title"/>
          </p:nvPr>
        </p:nvSpPr>
        <p:spPr/>
        <p:txBody>
          <a:bodyPr/>
          <a:lstStyle/>
          <a:p>
            <a:r>
              <a:rPr lang="en-US" altLang="zh-CN" b="1" i="0" dirty="0">
                <a:solidFill>
                  <a:srgbClr val="FFFFFF"/>
                </a:solidFill>
                <a:effectLst/>
                <a:latin typeface="-apple-system"/>
              </a:rPr>
              <a:t>[NOI2009] </a:t>
            </a:r>
            <a:r>
              <a:rPr lang="zh-CN" altLang="en-US" b="1" i="0" dirty="0">
                <a:solidFill>
                  <a:srgbClr val="FFFFFF"/>
                </a:solidFill>
                <a:effectLst/>
                <a:latin typeface="-apple-system"/>
              </a:rPr>
              <a:t>植物大战僵尸</a:t>
            </a:r>
            <a:endParaRPr lang="zh-CN" altLang="en-US" dirty="0"/>
          </a:p>
        </p:txBody>
      </p:sp>
      <p:sp>
        <p:nvSpPr>
          <p:cNvPr id="3" name="内容占位符 2">
            <a:extLst>
              <a:ext uri="{FF2B5EF4-FFF2-40B4-BE49-F238E27FC236}">
                <a16:creationId xmlns:a16="http://schemas.microsoft.com/office/drawing/2014/main" id="{99507932-3A6B-4C65-A479-5856875932B0}"/>
              </a:ext>
            </a:extLst>
          </p:cNvPr>
          <p:cNvSpPr>
            <a:spLocks noGrp="1"/>
          </p:cNvSpPr>
          <p:nvPr>
            <p:ph idx="1"/>
          </p:nvPr>
        </p:nvSpPr>
        <p:spPr/>
        <p:txBody>
          <a:bodyPr/>
          <a:lstStyle/>
          <a:p>
            <a:r>
              <a:rPr lang="zh-CN" altLang="en-US" dirty="0">
                <a:latin typeface="仿宋" panose="02010609060101010101" pitchFamily="49" charset="-122"/>
                <a:ea typeface="仿宋" panose="02010609060101010101" pitchFamily="49" charset="-122"/>
              </a:rPr>
              <a:t>如果选择了某个格子，那么这个点右侧的格子也必须选</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如果选了了某个格子，那么所有保护这个格子的格子也必须选</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如果存在环的话，这个环是无敌的，都不能选</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等价于选最大权闭合子图</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D84FD050-DD9F-DEBE-B923-4EBB322D59EB}"/>
                  </a:ext>
                </a:extLst>
              </p14:cNvPr>
              <p14:cNvContentPartPr/>
              <p14:nvPr/>
            </p14:nvContentPartPr>
            <p14:xfrm>
              <a:off x="6699960" y="2576880"/>
              <a:ext cx="2659680" cy="2022480"/>
            </p14:xfrm>
          </p:contentPart>
        </mc:Choice>
        <mc:Fallback>
          <p:pic>
            <p:nvPicPr>
              <p:cNvPr id="4" name="墨迹 3">
                <a:extLst>
                  <a:ext uri="{FF2B5EF4-FFF2-40B4-BE49-F238E27FC236}">
                    <a16:creationId xmlns:a16="http://schemas.microsoft.com/office/drawing/2014/main" id="{D84FD050-DD9F-DEBE-B923-4EBB322D59EB}"/>
                  </a:ext>
                </a:extLst>
              </p:cNvPr>
              <p:cNvPicPr/>
              <p:nvPr/>
            </p:nvPicPr>
            <p:blipFill>
              <a:blip r:embed="rId3"/>
              <a:stretch>
                <a:fillRect/>
              </a:stretch>
            </p:blipFill>
            <p:spPr>
              <a:xfrm>
                <a:off x="6690600" y="2567520"/>
                <a:ext cx="2678400" cy="2041200"/>
              </a:xfrm>
              <a:prstGeom prst="rect">
                <a:avLst/>
              </a:prstGeom>
            </p:spPr>
          </p:pic>
        </mc:Fallback>
      </mc:AlternateContent>
    </p:spTree>
    <p:extLst>
      <p:ext uri="{BB962C8B-B14F-4D97-AF65-F5344CB8AC3E}">
        <p14:creationId xmlns:p14="http://schemas.microsoft.com/office/powerpoint/2010/main" val="3003454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6A9A6-ED18-47C3-A1B4-F3F09E05F1EE}"/>
              </a:ext>
            </a:extLst>
          </p:cNvPr>
          <p:cNvSpPr>
            <a:spLocks noGrp="1"/>
          </p:cNvSpPr>
          <p:nvPr>
            <p:ph type="title"/>
          </p:nvPr>
        </p:nvSpPr>
        <p:spPr/>
        <p:txBody>
          <a:bodyPr>
            <a:normAutofit/>
          </a:bodyPr>
          <a:lstStyle/>
          <a:p>
            <a:r>
              <a:rPr lang="en-US" altLang="zh-CN" dirty="0"/>
              <a:t>51nod 1551 </a:t>
            </a:r>
            <a:r>
              <a:rPr lang="zh-CN" altLang="en-US" dirty="0"/>
              <a:t>集合交易</a:t>
            </a:r>
          </a:p>
        </p:txBody>
      </p:sp>
      <p:sp>
        <p:nvSpPr>
          <p:cNvPr id="3" name="内容占位符 2">
            <a:extLst>
              <a:ext uri="{FF2B5EF4-FFF2-40B4-BE49-F238E27FC236}">
                <a16:creationId xmlns:a16="http://schemas.microsoft.com/office/drawing/2014/main" id="{468A01EF-D888-4F41-992A-DDE901567C8E}"/>
              </a:ext>
            </a:extLst>
          </p:cNvPr>
          <p:cNvSpPr>
            <a:spLocks noGrp="1"/>
          </p:cNvSpPr>
          <p:nvPr>
            <p:ph idx="1"/>
          </p:nvPr>
        </p:nvSpPr>
        <p:spPr/>
        <p:txBody>
          <a:bodyPr>
            <a:normAutofit fontScale="92500" lnSpcReduction="20000"/>
          </a:bodyPr>
          <a:lstStyle/>
          <a:p>
            <a:r>
              <a:rPr lang="zh-CN" altLang="en-US" dirty="0">
                <a:latin typeface="仿宋" panose="02010609060101010101" pitchFamily="49" charset="-122"/>
                <a:ea typeface="仿宋" panose="02010609060101010101" pitchFamily="49" charset="-122"/>
              </a:rPr>
              <a:t>市场中有</a:t>
            </a:r>
            <a:r>
              <a:rPr lang="en-US" altLang="zh-CN" dirty="0">
                <a:latin typeface="仿宋" panose="02010609060101010101" pitchFamily="49" charset="-122"/>
                <a:ea typeface="仿宋" panose="02010609060101010101" pitchFamily="49" charset="-122"/>
              </a:rPr>
              <a:t>n</a:t>
            </a:r>
            <a:r>
              <a:rPr lang="zh-CN" altLang="en-US" dirty="0">
                <a:latin typeface="仿宋" panose="02010609060101010101" pitchFamily="49" charset="-122"/>
                <a:ea typeface="仿宋" panose="02010609060101010101" pitchFamily="49" charset="-122"/>
              </a:rPr>
              <a:t>个集合在卖。我们想买到满足以下要求的一些集合，所买到集合的个数要等于所有买到的集合合并后的元素的个数。</a:t>
            </a:r>
          </a:p>
          <a:p>
            <a:r>
              <a:rPr lang="zh-CN" altLang="en-US" dirty="0">
                <a:latin typeface="仿宋" panose="02010609060101010101" pitchFamily="49" charset="-122"/>
                <a:ea typeface="仿宋" panose="02010609060101010101" pitchFamily="49" charset="-122"/>
              </a:rPr>
              <a:t>每个集合有相应的价格，要使买到的集合花费最小。</a:t>
            </a:r>
          </a:p>
          <a:p>
            <a:r>
              <a:rPr lang="zh-CN" altLang="en-US" dirty="0">
                <a:latin typeface="仿宋" panose="02010609060101010101" pitchFamily="49" charset="-122"/>
                <a:ea typeface="仿宋" panose="02010609060101010101" pitchFamily="49" charset="-122"/>
              </a:rPr>
              <a:t>这里我们的集合有一个特点：对于任意整数</a:t>
            </a:r>
            <a:r>
              <a:rPr lang="en-US" altLang="zh-CN" dirty="0">
                <a:latin typeface="仿宋" panose="02010609060101010101" pitchFamily="49" charset="-122"/>
                <a:ea typeface="仿宋" panose="02010609060101010101" pitchFamily="49" charset="-122"/>
              </a:rPr>
              <a:t>k(k&gt;0)</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k</a:t>
            </a:r>
            <a:r>
              <a:rPr lang="zh-CN" altLang="en-US" dirty="0">
                <a:latin typeface="仿宋" panose="02010609060101010101" pitchFamily="49" charset="-122"/>
                <a:ea typeface="仿宋" panose="02010609060101010101" pitchFamily="49" charset="-122"/>
              </a:rPr>
              <a:t>个集合的并集中，元素的个数不会小于</a:t>
            </a:r>
            <a:r>
              <a:rPr lang="en-US" altLang="zh-CN" dirty="0">
                <a:latin typeface="仿宋" panose="02010609060101010101" pitchFamily="49" charset="-122"/>
                <a:ea typeface="仿宋" panose="02010609060101010101" pitchFamily="49" charset="-122"/>
              </a:rPr>
              <a:t>k</a:t>
            </a:r>
            <a:r>
              <a:rPr lang="zh-CN" altLang="en-US" dirty="0">
                <a:latin typeface="仿宋" panose="02010609060101010101" pitchFamily="49" charset="-122"/>
                <a:ea typeface="仿宋" panose="02010609060101010101" pitchFamily="49" charset="-122"/>
              </a:rPr>
              <a:t>个。</a:t>
            </a:r>
          </a:p>
          <a:p>
            <a:r>
              <a:rPr lang="zh-CN" altLang="en-US" dirty="0">
                <a:latin typeface="仿宋" panose="02010609060101010101" pitchFamily="49" charset="-122"/>
                <a:ea typeface="仿宋" panose="02010609060101010101" pitchFamily="49" charset="-122"/>
              </a:rPr>
              <a:t>现在让你去市场里买一些满足以上条件集合，可以一个都不买。</a:t>
            </a:r>
          </a:p>
          <a:p>
            <a:r>
              <a:rPr lang="en-US" altLang="zh-CN" dirty="0">
                <a:latin typeface="仿宋" panose="02010609060101010101" pitchFamily="49" charset="-122"/>
                <a:ea typeface="仿宋" panose="02010609060101010101" pitchFamily="49" charset="-122"/>
              </a:rPr>
              <a:t>N&lt;=300,|pi|&lt;=1e6,</a:t>
            </a:r>
            <a:r>
              <a:rPr lang="zh-CN" altLang="en-US" dirty="0">
                <a:latin typeface="仿宋" panose="02010609060101010101" pitchFamily="49" charset="-122"/>
                <a:ea typeface="仿宋" panose="02010609060101010101" pitchFamily="49" charset="-122"/>
              </a:rPr>
              <a:t>集合里的数 </a:t>
            </a:r>
            <a:r>
              <a:rPr lang="en-US" altLang="zh-CN" dirty="0">
                <a:latin typeface="仿宋" panose="02010609060101010101" pitchFamily="49" charset="-122"/>
                <a:ea typeface="仿宋" panose="02010609060101010101" pitchFamily="49" charset="-122"/>
              </a:rPr>
              <a:t>[1,n]</a:t>
            </a:r>
          </a:p>
          <a:p>
            <a:r>
              <a:rPr lang="zh-CN" altLang="en-US" dirty="0">
                <a:latin typeface="仿宋" panose="02010609060101010101" pitchFamily="49" charset="-122"/>
                <a:ea typeface="仿宋" panose="02010609060101010101" pitchFamily="49" charset="-122"/>
              </a:rPr>
              <a:t>这个题现在要去</a:t>
            </a:r>
            <a:r>
              <a:rPr lang="en-US" altLang="zh-CN" dirty="0">
                <a:latin typeface="仿宋" panose="02010609060101010101" pitchFamily="49" charset="-122"/>
                <a:ea typeface="仿宋" panose="02010609060101010101" pitchFamily="49" charset="-122"/>
              </a:rPr>
              <a:t>51NOD</a:t>
            </a:r>
            <a:r>
              <a:rPr lang="zh-CN" altLang="en-US" dirty="0">
                <a:latin typeface="仿宋" panose="02010609060101010101" pitchFamily="49" charset="-122"/>
                <a:ea typeface="仿宋" panose="02010609060101010101" pitchFamily="49" charset="-122"/>
              </a:rPr>
              <a:t>交</a:t>
            </a:r>
          </a:p>
        </p:txBody>
      </p:sp>
    </p:spTree>
    <p:extLst>
      <p:ext uri="{BB962C8B-B14F-4D97-AF65-F5344CB8AC3E}">
        <p14:creationId xmlns:p14="http://schemas.microsoft.com/office/powerpoint/2010/main" val="30347922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8247F-C567-42AC-9B09-2803A53D7290}"/>
              </a:ext>
            </a:extLst>
          </p:cNvPr>
          <p:cNvSpPr>
            <a:spLocks noGrp="1"/>
          </p:cNvSpPr>
          <p:nvPr>
            <p:ph type="title"/>
          </p:nvPr>
        </p:nvSpPr>
        <p:spPr/>
        <p:txBody>
          <a:bodyPr/>
          <a:lstStyle/>
          <a:p>
            <a:r>
              <a:rPr lang="en-US" altLang="zh-CN" dirty="0"/>
              <a:t>51nod 1551 </a:t>
            </a:r>
            <a:r>
              <a:rPr lang="zh-CN" altLang="en-US" dirty="0"/>
              <a:t>集合交易</a:t>
            </a:r>
          </a:p>
        </p:txBody>
      </p:sp>
      <p:sp>
        <p:nvSpPr>
          <p:cNvPr id="3" name="内容占位符 2">
            <a:extLst>
              <a:ext uri="{FF2B5EF4-FFF2-40B4-BE49-F238E27FC236}">
                <a16:creationId xmlns:a16="http://schemas.microsoft.com/office/drawing/2014/main" id="{DF319734-F5B7-4307-AA6F-21BE18C6966B}"/>
              </a:ext>
            </a:extLst>
          </p:cNvPr>
          <p:cNvSpPr>
            <a:spLocks noGrp="1"/>
          </p:cNvSpPr>
          <p:nvPr>
            <p:ph idx="1"/>
          </p:nvPr>
        </p:nvSpPr>
        <p:spPr/>
        <p:txBody>
          <a:bodyPr/>
          <a:lstStyle/>
          <a:p>
            <a:r>
              <a:rPr lang="zh-CN" altLang="en-US" dirty="0">
                <a:latin typeface="仿宋" panose="02010609060101010101" pitchFamily="49" charset="-122"/>
                <a:ea typeface="仿宋" panose="02010609060101010101" pitchFamily="49" charset="-122"/>
              </a:rPr>
              <a:t>根据霍尔定理，题面那句话就是说存在完美匹配</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每个子集的连边大于自身</a:t>
            </a:r>
            <a:r>
              <a:rPr lang="en-US" altLang="zh-CN" dirty="0">
                <a:latin typeface="仿宋" panose="02010609060101010101" pitchFamily="49" charset="-122"/>
                <a:ea typeface="仿宋" panose="02010609060101010101" pitchFamily="49" charset="-122"/>
              </a:rPr>
              <a:t>)</a:t>
            </a:r>
          </a:p>
          <a:p>
            <a:r>
              <a:rPr lang="zh-CN" altLang="en-US" dirty="0">
                <a:latin typeface="仿宋" panose="02010609060101010101" pitchFamily="49" charset="-122"/>
                <a:ea typeface="仿宋" panose="02010609060101010101" pitchFamily="49" charset="-122"/>
              </a:rPr>
              <a:t>先跑一遍最大匹配</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然后集合向自己的点连边</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点向自己的匹配集合连边</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最大权闭合子图</a:t>
            </a:r>
          </a:p>
        </p:txBody>
      </p:sp>
    </p:spTree>
    <p:extLst>
      <p:ext uri="{BB962C8B-B14F-4D97-AF65-F5344CB8AC3E}">
        <p14:creationId xmlns:p14="http://schemas.microsoft.com/office/powerpoint/2010/main" val="32791631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4F169-1392-05A5-61EF-EFECE6F79159}"/>
              </a:ext>
            </a:extLst>
          </p:cNvPr>
          <p:cNvSpPr>
            <a:spLocks noGrp="1"/>
          </p:cNvSpPr>
          <p:nvPr>
            <p:ph type="title"/>
          </p:nvPr>
        </p:nvSpPr>
        <p:spPr/>
        <p:txBody>
          <a:bodyPr/>
          <a:lstStyle/>
          <a:p>
            <a:r>
              <a:rPr lang="zh-CN" altLang="en-US" dirty="0"/>
              <a:t>费用流</a:t>
            </a:r>
          </a:p>
        </p:txBody>
      </p:sp>
      <p:sp>
        <p:nvSpPr>
          <p:cNvPr id="3" name="内容占位符 2">
            <a:extLst>
              <a:ext uri="{FF2B5EF4-FFF2-40B4-BE49-F238E27FC236}">
                <a16:creationId xmlns:a16="http://schemas.microsoft.com/office/drawing/2014/main" id="{E509D29F-C2AC-8D3A-D21D-7A87BB9552D5}"/>
              </a:ext>
            </a:extLst>
          </p:cNvPr>
          <p:cNvSpPr>
            <a:spLocks noGrp="1"/>
          </p:cNvSpPr>
          <p:nvPr>
            <p:ph idx="1"/>
          </p:nvPr>
        </p:nvSpPr>
        <p:spPr/>
        <p:txBody>
          <a:bodyPr/>
          <a:lstStyle/>
          <a:p>
            <a:r>
              <a:rPr lang="zh-CN" altLang="en-US" dirty="0"/>
              <a:t>每条边不仅有流量限制，还有单位流量的费用。</a:t>
            </a:r>
            <a:endParaRPr lang="en-US" altLang="zh-CN" dirty="0"/>
          </a:p>
          <a:p>
            <a:r>
              <a:rPr lang="zh-CN" altLang="en-US" dirty="0"/>
              <a:t>最大化流量的前提下最小费用。</a:t>
            </a:r>
            <a:endParaRPr lang="en-US" altLang="zh-CN" dirty="0"/>
          </a:p>
          <a:p>
            <a:r>
              <a:rPr lang="en-US" altLang="zh-CN" dirty="0"/>
              <a:t>EK-</a:t>
            </a:r>
            <a:r>
              <a:rPr lang="zh-CN" altLang="en-US" dirty="0"/>
              <a:t>消圈算法，把原来的 </a:t>
            </a:r>
            <a:r>
              <a:rPr lang="en-US" altLang="zh-CN" dirty="0" err="1"/>
              <a:t>bfs</a:t>
            </a:r>
            <a:r>
              <a:rPr lang="en-US" altLang="zh-CN" dirty="0"/>
              <a:t> </a:t>
            </a:r>
            <a:r>
              <a:rPr lang="zh-CN" altLang="en-US" dirty="0"/>
              <a:t>找增广路换成 </a:t>
            </a:r>
            <a:r>
              <a:rPr lang="en-US" altLang="zh-CN" dirty="0"/>
              <a:t>SPFA</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89B0B625-EC58-2520-BDAF-69BCEDCBCCA9}"/>
                  </a:ext>
                </a:extLst>
              </p14:cNvPr>
              <p14:cNvContentPartPr/>
              <p14:nvPr/>
            </p14:nvContentPartPr>
            <p14:xfrm>
              <a:off x="6378480" y="2817720"/>
              <a:ext cx="4638960" cy="3257640"/>
            </p14:xfrm>
          </p:contentPart>
        </mc:Choice>
        <mc:Fallback>
          <p:pic>
            <p:nvPicPr>
              <p:cNvPr id="4" name="墨迹 3">
                <a:extLst>
                  <a:ext uri="{FF2B5EF4-FFF2-40B4-BE49-F238E27FC236}">
                    <a16:creationId xmlns:a16="http://schemas.microsoft.com/office/drawing/2014/main" id="{89B0B625-EC58-2520-BDAF-69BCEDCBCCA9}"/>
                  </a:ext>
                </a:extLst>
              </p:cNvPr>
              <p:cNvPicPr/>
              <p:nvPr/>
            </p:nvPicPr>
            <p:blipFill>
              <a:blip r:embed="rId3"/>
              <a:stretch>
                <a:fillRect/>
              </a:stretch>
            </p:blipFill>
            <p:spPr>
              <a:xfrm>
                <a:off x="6369120" y="2808360"/>
                <a:ext cx="4657680" cy="3276360"/>
              </a:xfrm>
              <a:prstGeom prst="rect">
                <a:avLst/>
              </a:prstGeom>
            </p:spPr>
          </p:pic>
        </mc:Fallback>
      </mc:AlternateContent>
    </p:spTree>
    <p:extLst>
      <p:ext uri="{BB962C8B-B14F-4D97-AF65-F5344CB8AC3E}">
        <p14:creationId xmlns:p14="http://schemas.microsoft.com/office/powerpoint/2010/main" val="3382166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99843-814E-4812-8FB2-09F990B9F345}"/>
              </a:ext>
            </a:extLst>
          </p:cNvPr>
          <p:cNvSpPr>
            <a:spLocks noGrp="1"/>
          </p:cNvSpPr>
          <p:nvPr>
            <p:ph type="title"/>
          </p:nvPr>
        </p:nvSpPr>
        <p:spPr/>
        <p:txBody>
          <a:bodyPr>
            <a:normAutofit/>
          </a:bodyPr>
          <a:lstStyle/>
          <a:p>
            <a:r>
              <a:rPr lang="en-US" altLang="zh-CN" b="1" dirty="0"/>
              <a:t>[SCOI2007]</a:t>
            </a:r>
            <a:r>
              <a:rPr lang="zh-CN" altLang="en-US" b="1" dirty="0"/>
              <a:t>修车</a:t>
            </a:r>
            <a:endParaRPr lang="zh-CN" altLang="en-US" dirty="0"/>
          </a:p>
        </p:txBody>
      </p:sp>
      <p:sp>
        <p:nvSpPr>
          <p:cNvPr id="3" name="内容占位符 2">
            <a:extLst>
              <a:ext uri="{FF2B5EF4-FFF2-40B4-BE49-F238E27FC236}">
                <a16:creationId xmlns:a16="http://schemas.microsoft.com/office/drawing/2014/main" id="{7600375A-3FD4-4E1E-BAD7-66A4BC64F03A}"/>
              </a:ext>
            </a:extLst>
          </p:cNvPr>
          <p:cNvSpPr>
            <a:spLocks noGrp="1"/>
          </p:cNvSpPr>
          <p:nvPr>
            <p:ph idx="1"/>
          </p:nvPr>
        </p:nvSpPr>
        <p:spPr/>
        <p:txBody>
          <a:bodyPr/>
          <a:lstStyle/>
          <a:p>
            <a:r>
              <a:rPr lang="zh-CN" altLang="en-US" dirty="0">
                <a:latin typeface="仿宋" panose="02010609060101010101" pitchFamily="49" charset="-122"/>
                <a:ea typeface="仿宋" panose="02010609060101010101" pitchFamily="49" charset="-122"/>
              </a:rPr>
              <a:t>同一时刻有</a:t>
            </a:r>
            <a:r>
              <a:rPr lang="en-US" altLang="zh-CN" dirty="0">
                <a:latin typeface="仿宋" panose="02010609060101010101" pitchFamily="49" charset="-122"/>
                <a:ea typeface="仿宋" panose="02010609060101010101" pitchFamily="49" charset="-122"/>
              </a:rPr>
              <a:t>N</a:t>
            </a:r>
            <a:r>
              <a:rPr lang="zh-CN" altLang="en-US" dirty="0">
                <a:latin typeface="仿宋" panose="02010609060101010101" pitchFamily="49" charset="-122"/>
                <a:ea typeface="仿宋" panose="02010609060101010101" pitchFamily="49" charset="-122"/>
              </a:rPr>
              <a:t>位车主带着他们的爱车来到了汽车维修中心。维修中心共有</a:t>
            </a:r>
            <a:r>
              <a:rPr lang="en-US" altLang="zh-CN" dirty="0">
                <a:latin typeface="仿宋" panose="02010609060101010101" pitchFamily="49" charset="-122"/>
                <a:ea typeface="仿宋" panose="02010609060101010101" pitchFamily="49" charset="-122"/>
              </a:rPr>
              <a:t>M</a:t>
            </a:r>
            <a:r>
              <a:rPr lang="zh-CN" altLang="en-US" dirty="0">
                <a:latin typeface="仿宋" panose="02010609060101010101" pitchFamily="49" charset="-122"/>
                <a:ea typeface="仿宋" panose="02010609060101010101" pitchFamily="49" charset="-122"/>
              </a:rPr>
              <a:t>位技术人员，不同的技术人员对不同的车进行维修所用的时间是不同的。现在需要安排这</a:t>
            </a:r>
            <a:r>
              <a:rPr lang="en-US" altLang="zh-CN" dirty="0">
                <a:latin typeface="仿宋" panose="02010609060101010101" pitchFamily="49" charset="-122"/>
                <a:ea typeface="仿宋" panose="02010609060101010101" pitchFamily="49" charset="-122"/>
              </a:rPr>
              <a:t>M</a:t>
            </a:r>
            <a:r>
              <a:rPr lang="zh-CN" altLang="en-US" dirty="0">
                <a:latin typeface="仿宋" panose="02010609060101010101" pitchFamily="49" charset="-122"/>
                <a:ea typeface="仿宋" panose="02010609060101010101" pitchFamily="49" charset="-122"/>
              </a:rPr>
              <a:t>位技术人员所维修的车及顺序，使得顾客平均等待的时间最小。 说明：顾客的等待时间是指从他把车送至维修中心到维修完毕所用的时间。</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(2&lt;=M&lt;=9,1&lt;=N&lt;=60), (1&lt;=T&lt;=1000)</a:t>
            </a:r>
            <a:endParaRPr lang="zh-CN" altLang="en-US" dirty="0">
              <a:latin typeface="仿宋" panose="02010609060101010101" pitchFamily="49" charset="-122"/>
              <a:ea typeface="仿宋" panose="02010609060101010101" pitchFamily="49" charset="-122"/>
            </a:endParaRP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CBDEF888-A89E-88F1-03EB-3A2812921150}"/>
                  </a:ext>
                </a:extLst>
              </p14:cNvPr>
              <p14:cNvContentPartPr/>
              <p14:nvPr/>
            </p14:nvContentPartPr>
            <p14:xfrm>
              <a:off x="6962400" y="4400640"/>
              <a:ext cx="2383920" cy="1520640"/>
            </p14:xfrm>
          </p:contentPart>
        </mc:Choice>
        <mc:Fallback>
          <p:pic>
            <p:nvPicPr>
              <p:cNvPr id="4" name="墨迹 3">
                <a:extLst>
                  <a:ext uri="{FF2B5EF4-FFF2-40B4-BE49-F238E27FC236}">
                    <a16:creationId xmlns:a16="http://schemas.microsoft.com/office/drawing/2014/main" id="{CBDEF888-A89E-88F1-03EB-3A2812921150}"/>
                  </a:ext>
                </a:extLst>
              </p:cNvPr>
              <p:cNvPicPr/>
              <p:nvPr/>
            </p:nvPicPr>
            <p:blipFill>
              <a:blip r:embed="rId3"/>
              <a:stretch>
                <a:fillRect/>
              </a:stretch>
            </p:blipFill>
            <p:spPr>
              <a:xfrm>
                <a:off x="6953040" y="4391280"/>
                <a:ext cx="2402640" cy="1539360"/>
              </a:xfrm>
              <a:prstGeom prst="rect">
                <a:avLst/>
              </a:prstGeom>
            </p:spPr>
          </p:pic>
        </mc:Fallback>
      </mc:AlternateContent>
    </p:spTree>
    <p:extLst>
      <p:ext uri="{BB962C8B-B14F-4D97-AF65-F5344CB8AC3E}">
        <p14:creationId xmlns:p14="http://schemas.microsoft.com/office/powerpoint/2010/main" val="41624946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B3113-32A2-4752-92EB-FFC2FF646E15}"/>
              </a:ext>
            </a:extLst>
          </p:cNvPr>
          <p:cNvSpPr>
            <a:spLocks noGrp="1"/>
          </p:cNvSpPr>
          <p:nvPr>
            <p:ph type="title"/>
          </p:nvPr>
        </p:nvSpPr>
        <p:spPr/>
        <p:txBody>
          <a:bodyPr/>
          <a:lstStyle/>
          <a:p>
            <a:r>
              <a:rPr lang="en-US" altLang="zh-CN" b="1" dirty="0"/>
              <a:t>[SCOI2007]</a:t>
            </a:r>
            <a:r>
              <a:rPr lang="zh-CN" altLang="en-US" b="1" dirty="0"/>
              <a:t>修车</a:t>
            </a:r>
            <a:endParaRPr lang="zh-CN" altLang="en-US" dirty="0"/>
          </a:p>
        </p:txBody>
      </p:sp>
      <p:sp>
        <p:nvSpPr>
          <p:cNvPr id="3" name="内容占位符 2">
            <a:extLst>
              <a:ext uri="{FF2B5EF4-FFF2-40B4-BE49-F238E27FC236}">
                <a16:creationId xmlns:a16="http://schemas.microsoft.com/office/drawing/2014/main" id="{BF405AFF-59A3-46CB-B6C0-47F5B7283300}"/>
              </a:ext>
            </a:extLst>
          </p:cNvPr>
          <p:cNvSpPr>
            <a:spLocks noGrp="1"/>
          </p:cNvSpPr>
          <p:nvPr>
            <p:ph idx="1"/>
          </p:nvPr>
        </p:nvSpPr>
        <p:spPr/>
        <p:txBody>
          <a:bodyPr/>
          <a:lstStyle/>
          <a:p>
            <a:r>
              <a:rPr lang="zh-CN" altLang="en-US" dirty="0">
                <a:latin typeface="仿宋" panose="02010609060101010101" pitchFamily="49" charset="-122"/>
                <a:ea typeface="仿宋" panose="02010609060101010101" pitchFamily="49" charset="-122"/>
              </a:rPr>
              <a:t>考虑在修一个车时这个车对他之后的顾客的影响</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把每个工人拆成</a:t>
            </a:r>
            <a:r>
              <a:rPr lang="en-US" altLang="zh-CN" dirty="0">
                <a:latin typeface="仿宋" panose="02010609060101010101" pitchFamily="49" charset="-122"/>
                <a:ea typeface="仿宋" panose="02010609060101010101" pitchFamily="49" charset="-122"/>
              </a:rPr>
              <a:t>n</a:t>
            </a:r>
            <a:r>
              <a:rPr lang="zh-CN" altLang="en-US" dirty="0">
                <a:latin typeface="仿宋" panose="02010609060101010101" pitchFamily="49" charset="-122"/>
                <a:ea typeface="仿宋" panose="02010609060101010101" pitchFamily="49" charset="-122"/>
              </a:rPr>
              <a:t>个点，其中第</a:t>
            </a:r>
            <a:r>
              <a:rPr lang="en-US" altLang="zh-CN" dirty="0" err="1">
                <a:latin typeface="仿宋" panose="02010609060101010101" pitchFamily="49" charset="-122"/>
                <a:ea typeface="仿宋" panose="02010609060101010101" pitchFamily="49" charset="-122"/>
              </a:rPr>
              <a:t>i</a:t>
            </a:r>
            <a:r>
              <a:rPr lang="zh-CN" altLang="en-US" dirty="0">
                <a:latin typeface="仿宋" panose="02010609060101010101" pitchFamily="49" charset="-122"/>
                <a:ea typeface="仿宋" panose="02010609060101010101" pitchFamily="49" charset="-122"/>
              </a:rPr>
              <a:t>个点表示这个工人倒数第</a:t>
            </a:r>
            <a:r>
              <a:rPr lang="en-US" altLang="zh-CN" dirty="0" err="1">
                <a:latin typeface="仿宋" panose="02010609060101010101" pitchFamily="49" charset="-122"/>
                <a:ea typeface="仿宋" panose="02010609060101010101" pitchFamily="49" charset="-122"/>
              </a:rPr>
              <a:t>i</a:t>
            </a:r>
            <a:r>
              <a:rPr lang="zh-CN" altLang="en-US" dirty="0">
                <a:latin typeface="仿宋" panose="02010609060101010101" pitchFamily="49" charset="-122"/>
                <a:ea typeface="仿宋" panose="02010609060101010101" pitchFamily="49" charset="-122"/>
              </a:rPr>
              <a:t>个要修哪辆车</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容量</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，边权 </a:t>
            </a:r>
            <a:r>
              <a:rPr lang="en-US" altLang="zh-CN" dirty="0" err="1">
                <a:latin typeface="仿宋" panose="02010609060101010101" pitchFamily="49" charset="-122"/>
                <a:ea typeface="仿宋" panose="02010609060101010101" pitchFamily="49" charset="-122"/>
              </a:rPr>
              <a:t>i</a:t>
            </a:r>
            <a:r>
              <a:rPr lang="en-US" altLang="zh-CN" dirty="0">
                <a:latin typeface="仿宋" panose="02010609060101010101" pitchFamily="49" charset="-122"/>
                <a:ea typeface="仿宋" panose="02010609060101010101" pitchFamily="49" charset="-122"/>
              </a:rPr>
              <a:t>*</a:t>
            </a:r>
            <a:r>
              <a:rPr lang="en-US" altLang="zh-CN" dirty="0" err="1">
                <a:latin typeface="仿宋" panose="02010609060101010101" pitchFamily="49" charset="-122"/>
                <a:ea typeface="仿宋" panose="02010609060101010101" pitchFamily="49" charset="-122"/>
              </a:rPr>
              <a:t>Tjk</a:t>
            </a:r>
            <a:endParaRPr lang="zh-CN" altLang="en-US" dirty="0">
              <a:latin typeface="仿宋" panose="02010609060101010101" pitchFamily="49" charset="-122"/>
              <a:ea typeface="仿宋" panose="02010609060101010101" pitchFamily="49" charset="-122"/>
            </a:endParaRP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C1BEDD93-8C92-EF5E-0767-332EA9347965}"/>
                  </a:ext>
                </a:extLst>
              </p14:cNvPr>
              <p14:cNvContentPartPr/>
              <p14:nvPr/>
            </p14:nvContentPartPr>
            <p14:xfrm>
              <a:off x="2467080" y="542880"/>
              <a:ext cx="7497360" cy="3946680"/>
            </p14:xfrm>
          </p:contentPart>
        </mc:Choice>
        <mc:Fallback>
          <p:pic>
            <p:nvPicPr>
              <p:cNvPr id="4" name="墨迹 3">
                <a:extLst>
                  <a:ext uri="{FF2B5EF4-FFF2-40B4-BE49-F238E27FC236}">
                    <a16:creationId xmlns:a16="http://schemas.microsoft.com/office/drawing/2014/main" id="{C1BEDD93-8C92-EF5E-0767-332EA9347965}"/>
                  </a:ext>
                </a:extLst>
              </p:cNvPr>
              <p:cNvPicPr/>
              <p:nvPr/>
            </p:nvPicPr>
            <p:blipFill>
              <a:blip r:embed="rId3"/>
              <a:stretch>
                <a:fillRect/>
              </a:stretch>
            </p:blipFill>
            <p:spPr>
              <a:xfrm>
                <a:off x="2457720" y="533520"/>
                <a:ext cx="7516080" cy="3965400"/>
              </a:xfrm>
              <a:prstGeom prst="rect">
                <a:avLst/>
              </a:prstGeom>
            </p:spPr>
          </p:pic>
        </mc:Fallback>
      </mc:AlternateContent>
    </p:spTree>
    <p:extLst>
      <p:ext uri="{BB962C8B-B14F-4D97-AF65-F5344CB8AC3E}">
        <p14:creationId xmlns:p14="http://schemas.microsoft.com/office/powerpoint/2010/main" val="20922200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B0607-1486-41A3-9E74-0472DA034870}"/>
              </a:ext>
            </a:extLst>
          </p:cNvPr>
          <p:cNvSpPr>
            <a:spLocks noGrp="1"/>
          </p:cNvSpPr>
          <p:nvPr>
            <p:ph type="title"/>
          </p:nvPr>
        </p:nvSpPr>
        <p:spPr/>
        <p:txBody>
          <a:bodyPr/>
          <a:lstStyle/>
          <a:p>
            <a:r>
              <a:rPr lang="en-US" altLang="zh-CN" dirty="0"/>
              <a:t>WC2007 </a:t>
            </a:r>
            <a:r>
              <a:rPr lang="zh-CN" altLang="en-US" dirty="0"/>
              <a:t>石头剪刀布</a:t>
            </a:r>
          </a:p>
        </p:txBody>
      </p:sp>
      <p:sp>
        <p:nvSpPr>
          <p:cNvPr id="3" name="内容占位符 2">
            <a:extLst>
              <a:ext uri="{FF2B5EF4-FFF2-40B4-BE49-F238E27FC236}">
                <a16:creationId xmlns:a16="http://schemas.microsoft.com/office/drawing/2014/main" id="{FD8E6CC1-ABC4-4C64-B6D0-E31E9C85922C}"/>
              </a:ext>
            </a:extLst>
          </p:cNvPr>
          <p:cNvSpPr>
            <a:spLocks noGrp="1"/>
          </p:cNvSpPr>
          <p:nvPr>
            <p:ph idx="1"/>
          </p:nvPr>
        </p:nvSpPr>
        <p:spPr/>
        <p:txBody>
          <a:bodyPr/>
          <a:lstStyle/>
          <a:p>
            <a:r>
              <a:rPr lang="zh-CN" altLang="en-US" dirty="0">
                <a:latin typeface="仿宋" panose="02010609060101010101" pitchFamily="49" charset="-122"/>
                <a:ea typeface="仿宋" panose="02010609060101010101" pitchFamily="49" charset="-122"/>
              </a:rPr>
              <a:t>有</a:t>
            </a:r>
            <a:r>
              <a:rPr lang="en-US" altLang="zh-CN" i="1" dirty="0">
                <a:latin typeface="仿宋" panose="02010609060101010101" pitchFamily="49" charset="-122"/>
                <a:ea typeface="仿宋" panose="02010609060101010101" pitchFamily="49" charset="-122"/>
              </a:rPr>
              <a:t>N</a:t>
            </a:r>
            <a:r>
              <a:rPr lang="zh-CN" altLang="en-US" dirty="0">
                <a:latin typeface="仿宋" panose="02010609060101010101" pitchFamily="49" charset="-122"/>
                <a:ea typeface="仿宋" panose="02010609060101010101" pitchFamily="49" charset="-122"/>
              </a:rPr>
              <a:t>个人参加一场比赛，赛程规定任意两个人之间都要进行一场比赛：这样总共有</a:t>
            </a:r>
            <a:r>
              <a:rPr lang="en-US" altLang="zh-CN" dirty="0">
                <a:latin typeface="仿宋" panose="02010609060101010101" pitchFamily="49" charset="-122"/>
                <a:ea typeface="仿宋" panose="02010609060101010101" pitchFamily="49" charset="-122"/>
              </a:rPr>
              <a:t>N*(N-1)/2</a:t>
            </a:r>
            <a:r>
              <a:rPr lang="zh-CN" altLang="en-US" dirty="0">
                <a:latin typeface="仿宋" panose="02010609060101010101" pitchFamily="49" charset="-122"/>
                <a:ea typeface="仿宋" panose="02010609060101010101" pitchFamily="49" charset="-122"/>
              </a:rPr>
              <a:t>场比赛。比赛已经进行了一部分，我们想知道在极端情况下，比赛结束后最多会发生多少剪刀石头布情况。即给出已经发生的比赛结果，而你可以任意安排剩下的比赛的结果，以得到尽量多的剪刀石头布情况。</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剪刀石头布情况，即无序三元组</a:t>
            </a:r>
            <a:r>
              <a:rPr lang="en-US" altLang="zh-CN" dirty="0">
                <a:latin typeface="仿宋" panose="02010609060101010101" pitchFamily="49" charset="-122"/>
                <a:ea typeface="仿宋" panose="02010609060101010101" pitchFamily="49" charset="-122"/>
              </a:rPr>
              <a:t>(A, B, C)</a:t>
            </a:r>
            <a:r>
              <a:rPr lang="zh-CN" altLang="en-US" dirty="0">
                <a:latin typeface="仿宋" panose="02010609060101010101" pitchFamily="49" charset="-122"/>
                <a:ea typeface="仿宋" panose="02010609060101010101" pitchFamily="49" charset="-122"/>
              </a:rPr>
              <a:t>，满足其中的一个人在比赛中赢了另一个人，另一个人赢了第三个人而第三个人又胜过了第一个人。</a:t>
            </a:r>
          </a:p>
        </p:txBody>
      </p:sp>
    </p:spTree>
    <p:extLst>
      <p:ext uri="{BB962C8B-B14F-4D97-AF65-F5344CB8AC3E}">
        <p14:creationId xmlns:p14="http://schemas.microsoft.com/office/powerpoint/2010/main" val="20914596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C6577-C7A4-4D96-B520-2D0DE1D637DD}"/>
              </a:ext>
            </a:extLst>
          </p:cNvPr>
          <p:cNvSpPr>
            <a:spLocks noGrp="1"/>
          </p:cNvSpPr>
          <p:nvPr>
            <p:ph type="title"/>
          </p:nvPr>
        </p:nvSpPr>
        <p:spPr/>
        <p:txBody>
          <a:bodyPr/>
          <a:lstStyle/>
          <a:p>
            <a:r>
              <a:rPr lang="en-US" altLang="zh-CN" dirty="0"/>
              <a:t>WC2007 </a:t>
            </a:r>
            <a:r>
              <a:rPr lang="zh-CN" altLang="en-US" dirty="0"/>
              <a:t>石头剪刀布</a:t>
            </a:r>
          </a:p>
        </p:txBody>
      </p:sp>
      <p:sp>
        <p:nvSpPr>
          <p:cNvPr id="3" name="内容占位符 2">
            <a:extLst>
              <a:ext uri="{FF2B5EF4-FFF2-40B4-BE49-F238E27FC236}">
                <a16:creationId xmlns:a16="http://schemas.microsoft.com/office/drawing/2014/main" id="{C20E04D3-4CD2-4402-81A0-EA41E6F2DE57}"/>
              </a:ext>
            </a:extLst>
          </p:cNvPr>
          <p:cNvSpPr>
            <a:spLocks noGrp="1"/>
          </p:cNvSpPr>
          <p:nvPr>
            <p:ph idx="1"/>
          </p:nvPr>
        </p:nvSpPr>
        <p:spPr/>
        <p:txBody>
          <a:bodyPr/>
          <a:lstStyle/>
          <a:p>
            <a:r>
              <a:rPr lang="zh-CN" altLang="en-US" dirty="0">
                <a:latin typeface="仿宋" panose="02010609060101010101" pitchFamily="49" charset="-122"/>
                <a:ea typeface="仿宋" panose="02010609060101010101" pitchFamily="49" charset="-122"/>
              </a:rPr>
              <a:t>考虑全集减去补集</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非法情况即在三个人中某个人赢了两次</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Ans=C(n,3)-</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C(d[</a:t>
            </a:r>
            <a:r>
              <a:rPr lang="en-US" altLang="zh-CN" dirty="0" err="1">
                <a:latin typeface="仿宋" panose="02010609060101010101" pitchFamily="49" charset="-122"/>
                <a:ea typeface="仿宋" panose="02010609060101010101" pitchFamily="49" charset="-122"/>
              </a:rPr>
              <a:t>i</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d</a:t>
            </a:r>
            <a:r>
              <a:rPr lang="zh-CN" altLang="en-US" dirty="0">
                <a:latin typeface="仿宋" panose="02010609060101010101" pitchFamily="49" charset="-122"/>
                <a:ea typeface="仿宋" panose="02010609060101010101" pitchFamily="49" charset="-122"/>
              </a:rPr>
              <a:t>为出度）</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某个人多赢一次，带来的费用是一个凸函数，拆边费用流</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边作为左部点，通过连点定向，点向</a:t>
            </a:r>
            <a:r>
              <a:rPr lang="en-US" altLang="zh-CN" dirty="0">
                <a:latin typeface="仿宋" panose="02010609060101010101" pitchFamily="49" charset="-122"/>
                <a:ea typeface="仿宋" panose="02010609060101010101" pitchFamily="49" charset="-122"/>
              </a:rPr>
              <a:t>T</a:t>
            </a:r>
            <a:r>
              <a:rPr lang="zh-CN" altLang="en-US" dirty="0">
                <a:latin typeface="仿宋" panose="02010609060101010101" pitchFamily="49" charset="-122"/>
                <a:ea typeface="仿宋" panose="02010609060101010101" pitchFamily="49" charset="-122"/>
              </a:rPr>
              <a:t>连</a:t>
            </a:r>
            <a:r>
              <a:rPr lang="en-US" altLang="zh-CN" dirty="0">
                <a:latin typeface="仿宋" panose="02010609060101010101" pitchFamily="49" charset="-122"/>
                <a:ea typeface="仿宋" panose="02010609060101010101" pitchFamily="49" charset="-122"/>
              </a:rPr>
              <a:t>n</a:t>
            </a:r>
            <a:r>
              <a:rPr lang="zh-CN" altLang="en-US" dirty="0">
                <a:latin typeface="仿宋" panose="02010609060101010101" pitchFamily="49" charset="-122"/>
                <a:ea typeface="仿宋" panose="02010609060101010101" pitchFamily="49" charset="-122"/>
              </a:rPr>
              <a:t>条边，容量</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，费用递增</a:t>
            </a:r>
          </a:p>
        </p:txBody>
      </p:sp>
    </p:spTree>
    <p:extLst>
      <p:ext uri="{BB962C8B-B14F-4D97-AF65-F5344CB8AC3E}">
        <p14:creationId xmlns:p14="http://schemas.microsoft.com/office/powerpoint/2010/main" val="2171291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A2CB8-FDCA-989F-00F6-22E7DE3AC03F}"/>
              </a:ext>
            </a:extLst>
          </p:cNvPr>
          <p:cNvSpPr>
            <a:spLocks noGrp="1"/>
          </p:cNvSpPr>
          <p:nvPr>
            <p:ph type="title"/>
          </p:nvPr>
        </p:nvSpPr>
        <p:spPr/>
        <p:txBody>
          <a:bodyPr/>
          <a:lstStyle/>
          <a:p>
            <a:r>
              <a:rPr lang="zh-CN" altLang="en-US" dirty="0"/>
              <a:t>拓展</a:t>
            </a:r>
          </a:p>
        </p:txBody>
      </p:sp>
      <p:sp>
        <p:nvSpPr>
          <p:cNvPr id="3" name="内容占位符 2">
            <a:extLst>
              <a:ext uri="{FF2B5EF4-FFF2-40B4-BE49-F238E27FC236}">
                <a16:creationId xmlns:a16="http://schemas.microsoft.com/office/drawing/2014/main" id="{2224D1BF-16B5-CB98-2847-8429636BF3D6}"/>
              </a:ext>
            </a:extLst>
          </p:cNvPr>
          <p:cNvSpPr>
            <a:spLocks noGrp="1"/>
          </p:cNvSpPr>
          <p:nvPr>
            <p:ph idx="1"/>
          </p:nvPr>
        </p:nvSpPr>
        <p:spPr/>
        <p:txBody>
          <a:bodyPr/>
          <a:lstStyle/>
          <a:p>
            <a:r>
              <a:rPr lang="zh-CN" altLang="en-US" dirty="0"/>
              <a:t>有源汇上下界最大流：边的属性增多了！</a:t>
            </a:r>
            <a:endParaRPr lang="en-US" altLang="zh-CN" dirty="0"/>
          </a:p>
          <a:p>
            <a:r>
              <a:rPr lang="zh-CN" altLang="en-US" dirty="0"/>
              <a:t>有源汇上下界费用流：解决有负圈的问题</a:t>
            </a:r>
            <a:endParaRPr lang="en-US" altLang="zh-CN" dirty="0"/>
          </a:p>
          <a:p>
            <a:r>
              <a:rPr lang="en-US" altLang="zh-CN" dirty="0"/>
              <a:t>*</a:t>
            </a:r>
            <a:r>
              <a:rPr lang="zh-CN" altLang="en-US" dirty="0"/>
              <a:t>预流推进：</a:t>
            </a:r>
            <a:r>
              <a:rPr lang="en-US" altLang="zh-CN" dirty="0" err="1"/>
              <a:t>Dinic</a:t>
            </a:r>
            <a:r>
              <a:rPr lang="zh-CN" altLang="en-US" dirty="0"/>
              <a:t>被卡？尝试</a:t>
            </a:r>
            <a:r>
              <a:rPr lang="en-US" altLang="zh-CN" dirty="0"/>
              <a:t>HLPP</a:t>
            </a:r>
            <a:r>
              <a:rPr lang="zh-CN" altLang="en-US" dirty="0"/>
              <a:t>，计算超额流</a:t>
            </a:r>
            <a:endParaRPr lang="en-US" altLang="zh-CN" dirty="0"/>
          </a:p>
          <a:p>
            <a:r>
              <a:rPr lang="en-US" altLang="zh-CN" dirty="0"/>
              <a:t>**</a:t>
            </a:r>
            <a:r>
              <a:rPr lang="zh-CN" altLang="en-US" dirty="0"/>
              <a:t>更优算法？</a:t>
            </a:r>
            <a:r>
              <a:rPr lang="en-US" altLang="zh-CN" dirty="0"/>
              <a:t>O(n^3) </a:t>
            </a:r>
            <a:r>
              <a:rPr lang="zh-CN" altLang="en-US" dirty="0"/>
              <a:t>？</a:t>
            </a:r>
            <a:endParaRPr lang="en-US" altLang="zh-CN" dirty="0"/>
          </a:p>
          <a:p>
            <a:r>
              <a:rPr lang="en-US" altLang="zh-CN" dirty="0"/>
              <a:t>*** O(nm)</a:t>
            </a:r>
            <a:r>
              <a:rPr lang="zh-CN" altLang="en-US" dirty="0"/>
              <a:t> </a:t>
            </a:r>
            <a:r>
              <a:rPr lang="en-US" altLang="zh-CN" dirty="0"/>
              <a:t> https://mitmgmtfaculty.mit.edu/jorlin/</a:t>
            </a: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308F9604-0E36-BF5F-F2D6-68976B1002AB}"/>
                  </a:ext>
                </a:extLst>
              </p14:cNvPr>
              <p14:cNvContentPartPr/>
              <p14:nvPr/>
            </p14:nvContentPartPr>
            <p14:xfrm>
              <a:off x="2868480" y="4166640"/>
              <a:ext cx="859320" cy="430560"/>
            </p14:xfrm>
          </p:contentPart>
        </mc:Choice>
        <mc:Fallback>
          <p:pic>
            <p:nvPicPr>
              <p:cNvPr id="4" name="墨迹 3">
                <a:extLst>
                  <a:ext uri="{FF2B5EF4-FFF2-40B4-BE49-F238E27FC236}">
                    <a16:creationId xmlns:a16="http://schemas.microsoft.com/office/drawing/2014/main" id="{308F9604-0E36-BF5F-F2D6-68976B1002AB}"/>
                  </a:ext>
                </a:extLst>
              </p:cNvPr>
              <p:cNvPicPr/>
              <p:nvPr/>
            </p:nvPicPr>
            <p:blipFill>
              <a:blip r:embed="rId3"/>
              <a:stretch>
                <a:fillRect/>
              </a:stretch>
            </p:blipFill>
            <p:spPr>
              <a:xfrm>
                <a:off x="2859120" y="4157280"/>
                <a:ext cx="878040" cy="449280"/>
              </a:xfrm>
              <a:prstGeom prst="rect">
                <a:avLst/>
              </a:prstGeom>
            </p:spPr>
          </p:pic>
        </mc:Fallback>
      </mc:AlternateContent>
    </p:spTree>
    <p:extLst>
      <p:ext uri="{BB962C8B-B14F-4D97-AF65-F5344CB8AC3E}">
        <p14:creationId xmlns:p14="http://schemas.microsoft.com/office/powerpoint/2010/main" val="38852991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D1CA3-07D0-4D5C-2B5C-83E9EC6267F9}"/>
              </a:ext>
            </a:extLst>
          </p:cNvPr>
          <p:cNvSpPr>
            <a:spLocks noGrp="1"/>
          </p:cNvSpPr>
          <p:nvPr>
            <p:ph type="title"/>
          </p:nvPr>
        </p:nvSpPr>
        <p:spPr>
          <a:xfrm>
            <a:off x="4817424" y="2570057"/>
            <a:ext cx="4230163" cy="1478570"/>
          </a:xfrm>
        </p:spPr>
        <p:txBody>
          <a:bodyPr/>
          <a:lstStyle/>
          <a:p>
            <a:r>
              <a:rPr lang="en-US" altLang="zh-CN" dirty="0"/>
              <a:t>THANKS</a:t>
            </a:r>
            <a:endParaRPr lang="zh-CN" altLang="en-US" dirty="0"/>
          </a:p>
        </p:txBody>
      </p:sp>
    </p:spTree>
    <p:extLst>
      <p:ext uri="{BB962C8B-B14F-4D97-AF65-F5344CB8AC3E}">
        <p14:creationId xmlns:p14="http://schemas.microsoft.com/office/powerpoint/2010/main" val="214977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a:extLst>
              <a:ext uri="{FF2B5EF4-FFF2-40B4-BE49-F238E27FC236}">
                <a16:creationId xmlns:a16="http://schemas.microsoft.com/office/drawing/2014/main" id="{425B3299-DEE0-2CFA-D986-EE952867F865}"/>
              </a:ext>
            </a:extLst>
          </p:cNvPr>
          <p:cNvSpPr>
            <a:spLocks noGrp="1" noChangeArrowheads="1"/>
          </p:cNvSpPr>
          <p:nvPr>
            <p:ph type="title"/>
          </p:nvPr>
        </p:nvSpPr>
        <p:spPr bwMode="auto"/>
        <p:txBody>
          <a:bodyPr wrap="square" numCol="1" anchorCtr="0" compatLnSpc="1">
            <a:prstTxWarp prst="textNoShape">
              <a:avLst/>
            </a:prstTxWarp>
          </a:bodyPr>
          <a:lstStyle/>
          <a:p>
            <a:r>
              <a:rPr lang="zh-CN" altLang="en-US"/>
              <a:t>二分图最大匹配</a:t>
            </a:r>
          </a:p>
        </p:txBody>
      </p:sp>
      <p:sp>
        <p:nvSpPr>
          <p:cNvPr id="40962" name="内容占位符 2">
            <a:extLst>
              <a:ext uri="{FF2B5EF4-FFF2-40B4-BE49-F238E27FC236}">
                <a16:creationId xmlns:a16="http://schemas.microsoft.com/office/drawing/2014/main" id="{36B7DBBE-3C6D-8C4C-E79C-2723FF3B7EDB}"/>
              </a:ext>
            </a:extLst>
          </p:cNvPr>
          <p:cNvSpPr>
            <a:spLocks noGrp="1" noChangeArrowheads="1"/>
          </p:cNvSpPr>
          <p:nvPr>
            <p:ph idx="1"/>
          </p:nvPr>
        </p:nvSpPr>
        <p:spPr/>
        <p:txBody>
          <a:bodyPr/>
          <a:lstStyle/>
          <a:p>
            <a:r>
              <a:rPr dirty="0" err="1">
                <a:latin typeface="仿宋" panose="02010609060101010101" pitchFamily="49" charset="-122"/>
                <a:ea typeface="仿宋" panose="02010609060101010101" pitchFamily="49" charset="-122"/>
              </a:rPr>
              <a:t>增广路算法（匈牙利算法</a:t>
            </a:r>
            <a:r>
              <a:rPr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r>
              <a:rPr dirty="0" err="1">
                <a:latin typeface="仿宋" panose="02010609060101010101" pitchFamily="49" charset="-122"/>
                <a:ea typeface="仿宋" panose="02010609060101010101" pitchFamily="49" charset="-122"/>
              </a:rPr>
              <a:t>匈牙利算法的本质是通过贪心从每个左部节点寻找交错路的过程</a:t>
            </a:r>
            <a:r>
              <a:rPr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r>
              <a:rPr dirty="0" err="1">
                <a:latin typeface="仿宋" panose="02010609060101010101" pitchFamily="49" charset="-122"/>
                <a:ea typeface="仿宋" panose="02010609060101010101" pitchFamily="49" charset="-122"/>
              </a:rPr>
              <a:t>依次考虑每个左部节点，为其找到一个右部节点与之匹配</a:t>
            </a:r>
            <a:r>
              <a:rPr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r>
              <a:rPr dirty="0" err="1">
                <a:latin typeface="仿宋" panose="02010609060101010101" pitchFamily="49" charset="-122"/>
                <a:ea typeface="仿宋" panose="02010609060101010101" pitchFamily="49" charset="-122"/>
              </a:rPr>
              <a:t>一个右部节点能与之匹配，必满足以下两个条件之一</a:t>
            </a:r>
            <a:r>
              <a:rPr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pPr lvl="1"/>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这个节点尚未与任何左部节点匹配，此时直接把两个节点进行匹配。</a:t>
            </a:r>
            <a:endParaRPr lang="en-US" altLang="zh-CN" dirty="0">
              <a:latin typeface="仿宋" panose="02010609060101010101" pitchFamily="49" charset="-122"/>
              <a:ea typeface="仿宋" panose="02010609060101010101" pitchFamily="49" charset="-122"/>
            </a:endParaRPr>
          </a:p>
          <a:p>
            <a:pPr lvl="1"/>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从该节点匹配的左部节点出发，可以找到另一个未标记的右部节点与之匹配，此时给该节点打上标记，然后递归进入那个左部节点，为它寻找匹配节点。</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03A72E09-3314-9463-5C8F-8FA91ADB7692}"/>
                  </a:ext>
                </a:extLst>
              </p14:cNvPr>
              <p14:cNvContentPartPr/>
              <p14:nvPr/>
            </p14:nvContentPartPr>
            <p14:xfrm>
              <a:off x="7101000" y="318960"/>
              <a:ext cx="2814840" cy="1977120"/>
            </p14:xfrm>
          </p:contentPart>
        </mc:Choice>
        <mc:Fallback>
          <p:pic>
            <p:nvPicPr>
              <p:cNvPr id="2" name="墨迹 1">
                <a:extLst>
                  <a:ext uri="{FF2B5EF4-FFF2-40B4-BE49-F238E27FC236}">
                    <a16:creationId xmlns:a16="http://schemas.microsoft.com/office/drawing/2014/main" id="{03A72E09-3314-9463-5C8F-8FA91ADB7692}"/>
                  </a:ext>
                </a:extLst>
              </p:cNvPr>
              <p:cNvPicPr/>
              <p:nvPr/>
            </p:nvPicPr>
            <p:blipFill>
              <a:blip r:embed="rId3"/>
              <a:stretch>
                <a:fillRect/>
              </a:stretch>
            </p:blipFill>
            <p:spPr>
              <a:xfrm>
                <a:off x="7091640" y="309600"/>
                <a:ext cx="2833560" cy="199584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a:extLst>
              <a:ext uri="{FF2B5EF4-FFF2-40B4-BE49-F238E27FC236}">
                <a16:creationId xmlns:a16="http://schemas.microsoft.com/office/drawing/2014/main" id="{6BD9F3E5-5483-E44E-1466-472FA6922ABF}"/>
              </a:ext>
            </a:extLst>
          </p:cNvPr>
          <p:cNvSpPr>
            <a:spLocks noGrp="1" noChangeArrowheads="1"/>
          </p:cNvSpPr>
          <p:nvPr>
            <p:ph type="title"/>
          </p:nvPr>
        </p:nvSpPr>
        <p:spPr bwMode="auto"/>
        <p:txBody>
          <a:bodyPr wrap="square" numCol="1" anchorCtr="0" compatLnSpc="1">
            <a:prstTxWarp prst="textNoShape">
              <a:avLst/>
            </a:prstTxWarp>
          </a:bodyPr>
          <a:lstStyle/>
          <a:p>
            <a:r>
              <a:rPr lang="zh-CN" altLang="en-US"/>
              <a:t>匈牙利算法演示</a:t>
            </a:r>
          </a:p>
        </p:txBody>
      </p:sp>
      <p:pic>
        <p:nvPicPr>
          <p:cNvPr id="4" name="Picture 4" descr="C:\Users\I.Riancy\Desktop\bm8_1.png">
            <a:extLst>
              <a:ext uri="{FF2B5EF4-FFF2-40B4-BE49-F238E27FC236}">
                <a16:creationId xmlns:a16="http://schemas.microsoft.com/office/drawing/2014/main" id="{F91D6819-773B-BC3B-9285-9953F762B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1573213"/>
            <a:ext cx="17907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C:\Users\I.Riancy\Desktop\bm8_2.png">
            <a:extLst>
              <a:ext uri="{FF2B5EF4-FFF2-40B4-BE49-F238E27FC236}">
                <a16:creationId xmlns:a16="http://schemas.microsoft.com/office/drawing/2014/main" id="{EDF2E2E3-5230-0AEE-E671-AEDC28AB3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888" y="1620838"/>
            <a:ext cx="1819275"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C:\Users\I.Riancy\Desktop\bm8_3.png">
            <a:extLst>
              <a:ext uri="{FF2B5EF4-FFF2-40B4-BE49-F238E27FC236}">
                <a16:creationId xmlns:a16="http://schemas.microsoft.com/office/drawing/2014/main" id="{9CF9C53A-8180-0F56-A1A3-46F77B14B2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5938" y="1585913"/>
            <a:ext cx="1789112"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C:\Users\I.Riancy\Desktop\bm8_2.png">
            <a:extLst>
              <a:ext uri="{FF2B5EF4-FFF2-40B4-BE49-F238E27FC236}">
                <a16:creationId xmlns:a16="http://schemas.microsoft.com/office/drawing/2014/main" id="{552B36B2-0D9E-79E5-FA28-88040E8029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3013" y="1573213"/>
            <a:ext cx="17970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C:\Users\I.Riancy\Desktop\bm8_4.png">
            <a:extLst>
              <a:ext uri="{FF2B5EF4-FFF2-40B4-BE49-F238E27FC236}">
                <a16:creationId xmlns:a16="http://schemas.microsoft.com/office/drawing/2014/main" id="{D1E0C53B-D51F-7399-85EF-F509C1C7C8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2113" y="3576638"/>
            <a:ext cx="1879600"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C:\Users\I.Riancy\Desktop\bm8_5.png">
            <a:extLst>
              <a:ext uri="{FF2B5EF4-FFF2-40B4-BE49-F238E27FC236}">
                <a16:creationId xmlns:a16="http://schemas.microsoft.com/office/drawing/2014/main" id="{66299690-9B94-0961-2628-95367E1343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9988" y="3587750"/>
            <a:ext cx="18923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C:\Users\I.Riancy\Desktop\bm8_6.png">
            <a:extLst>
              <a:ext uri="{FF2B5EF4-FFF2-40B4-BE49-F238E27FC236}">
                <a16:creationId xmlns:a16="http://schemas.microsoft.com/office/drawing/2014/main" id="{09689E74-2A81-E2AA-3C64-AE69A70F43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5938" y="3621088"/>
            <a:ext cx="1887537"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C:\Users\I.Riancy\Desktop\bm8_7.png">
            <a:extLst>
              <a:ext uri="{FF2B5EF4-FFF2-40B4-BE49-F238E27FC236}">
                <a16:creationId xmlns:a16="http://schemas.microsoft.com/office/drawing/2014/main" id="{DAFC863C-D033-EEEA-A287-062090C7FD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93013" y="3600450"/>
            <a:ext cx="188912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a:extLst>
              <a:ext uri="{FF2B5EF4-FFF2-40B4-BE49-F238E27FC236}">
                <a16:creationId xmlns:a16="http://schemas.microsoft.com/office/drawing/2014/main" id="{E13B801A-C1CB-DD50-FB21-209077F4C624}"/>
              </a:ext>
            </a:extLst>
          </p:cNvPr>
          <p:cNvSpPr>
            <a:spLocks noGrp="1" noChangeArrowheads="1"/>
          </p:cNvSpPr>
          <p:nvPr>
            <p:ph type="title"/>
          </p:nvPr>
        </p:nvSpPr>
        <p:spPr bwMode="auto"/>
        <p:txBody>
          <a:bodyPr wrap="square" numCol="1" anchorCtr="0" compatLnSpc="1">
            <a:prstTxWarp prst="textNoShape">
              <a:avLst/>
            </a:prstTxWarp>
          </a:bodyPr>
          <a:lstStyle/>
          <a:p>
            <a:r>
              <a:rPr lang="zh-CN" altLang="en-US" dirty="0"/>
              <a:t>代码示例</a:t>
            </a:r>
          </a:p>
        </p:txBody>
      </p:sp>
      <p:pic>
        <p:nvPicPr>
          <p:cNvPr id="43010" name="内容占位符 4">
            <a:extLst>
              <a:ext uri="{FF2B5EF4-FFF2-40B4-BE49-F238E27FC236}">
                <a16:creationId xmlns:a16="http://schemas.microsoft.com/office/drawing/2014/main" id="{1BB815F8-5712-BEE7-8797-F590DDE02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663" y="1490663"/>
            <a:ext cx="5908675"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20BC2AB1-6D43-5A61-7693-5A04C82AD166}"/>
                  </a:ext>
                </a:extLst>
              </p14:cNvPr>
              <p14:cNvContentPartPr/>
              <p14:nvPr/>
            </p14:nvContentPartPr>
            <p14:xfrm>
              <a:off x="3957480" y="114480"/>
              <a:ext cx="7592040" cy="3848400"/>
            </p14:xfrm>
          </p:contentPart>
        </mc:Choice>
        <mc:Fallback>
          <p:pic>
            <p:nvPicPr>
              <p:cNvPr id="2" name="墨迹 1">
                <a:extLst>
                  <a:ext uri="{FF2B5EF4-FFF2-40B4-BE49-F238E27FC236}">
                    <a16:creationId xmlns:a16="http://schemas.microsoft.com/office/drawing/2014/main" id="{20BC2AB1-6D43-5A61-7693-5A04C82AD166}"/>
                  </a:ext>
                </a:extLst>
              </p:cNvPr>
              <p:cNvPicPr/>
              <p:nvPr/>
            </p:nvPicPr>
            <p:blipFill>
              <a:blip r:embed="rId4"/>
              <a:stretch>
                <a:fillRect/>
              </a:stretch>
            </p:blipFill>
            <p:spPr>
              <a:xfrm>
                <a:off x="3948120" y="105120"/>
                <a:ext cx="7610760" cy="38671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a:extLst>
              <a:ext uri="{FF2B5EF4-FFF2-40B4-BE49-F238E27FC236}">
                <a16:creationId xmlns:a16="http://schemas.microsoft.com/office/drawing/2014/main" id="{1DB87304-0233-AE1F-011E-FE3D2B083452}"/>
              </a:ext>
            </a:extLst>
          </p:cNvPr>
          <p:cNvSpPr>
            <a:spLocks noGrp="1" noChangeArrowheads="1"/>
          </p:cNvSpPr>
          <p:nvPr>
            <p:ph type="title"/>
          </p:nvPr>
        </p:nvSpPr>
        <p:spPr bwMode="auto"/>
        <p:txBody>
          <a:bodyPr wrap="square" numCol="1" anchorCtr="0" compatLnSpc="1">
            <a:prstTxWarp prst="textNoShape">
              <a:avLst/>
            </a:prstTxWarp>
          </a:bodyPr>
          <a:lstStyle/>
          <a:p>
            <a:r>
              <a:rPr lang="zh-CN" altLang="en-US"/>
              <a:t>棋盘覆盖</a:t>
            </a:r>
          </a:p>
        </p:txBody>
      </p:sp>
      <p:sp>
        <p:nvSpPr>
          <p:cNvPr id="44034" name="内容占位符 2">
            <a:extLst>
              <a:ext uri="{FF2B5EF4-FFF2-40B4-BE49-F238E27FC236}">
                <a16:creationId xmlns:a16="http://schemas.microsoft.com/office/drawing/2014/main" id="{ADEE4CBF-6EAC-96DF-A929-A886FFBB39AC}"/>
              </a:ext>
            </a:extLst>
          </p:cNvPr>
          <p:cNvSpPr>
            <a:spLocks noGrp="1" noChangeArrowheads="1"/>
          </p:cNvSpPr>
          <p:nvPr>
            <p:ph idx="1"/>
          </p:nvPr>
        </p:nvSpPr>
        <p:spPr/>
        <p:txBody>
          <a:bodyPr/>
          <a:lstStyle/>
          <a:p>
            <a:pPr>
              <a:lnSpc>
                <a:spcPct val="80000"/>
              </a:lnSpc>
            </a:pPr>
            <a:r>
              <a:rPr>
                <a:latin typeface="仿宋" panose="02010609060101010101" pitchFamily="49" charset="-122"/>
                <a:ea typeface="仿宋" panose="02010609060101010101" pitchFamily="49" charset="-122"/>
              </a:rPr>
              <a:t>给定一个</a:t>
            </a:r>
            <a:r>
              <a:rPr lang="en-US" altLang="zh-CN">
                <a:latin typeface="仿宋" panose="02010609060101010101" pitchFamily="49" charset="-122"/>
                <a:ea typeface="仿宋" panose="02010609060101010101" pitchFamily="49" charset="-122"/>
              </a:rPr>
              <a:t>N</a:t>
            </a:r>
            <a:r>
              <a:rPr>
                <a:latin typeface="仿宋" panose="02010609060101010101" pitchFamily="49" charset="-122"/>
                <a:ea typeface="仿宋" panose="02010609060101010101" pitchFamily="49" charset="-122"/>
              </a:rPr>
              <a:t>行</a:t>
            </a:r>
            <a:r>
              <a:rPr lang="en-US" altLang="zh-CN">
                <a:latin typeface="仿宋" panose="02010609060101010101" pitchFamily="49" charset="-122"/>
                <a:ea typeface="仿宋" panose="02010609060101010101" pitchFamily="49" charset="-122"/>
              </a:rPr>
              <a:t>M</a:t>
            </a:r>
            <a:r>
              <a:rPr>
                <a:latin typeface="仿宋" panose="02010609060101010101" pitchFamily="49" charset="-122"/>
                <a:ea typeface="仿宋" panose="02010609060101010101" pitchFamily="49" charset="-122"/>
              </a:rPr>
              <a:t>列的棋盘，已知某些位置禁止覆盖，求能够放到棋盘上</a:t>
            </a:r>
            <a:r>
              <a:rPr lang="en-US" altLang="zh-CN">
                <a:latin typeface="仿宋" panose="02010609060101010101" pitchFamily="49" charset="-122"/>
                <a:ea typeface="仿宋" panose="02010609060101010101" pitchFamily="49" charset="-122"/>
              </a:rPr>
              <a:t>1*2</a:t>
            </a:r>
            <a:r>
              <a:rPr>
                <a:latin typeface="仿宋" panose="02010609060101010101" pitchFamily="49" charset="-122"/>
                <a:ea typeface="仿宋" panose="02010609060101010101" pitchFamily="49" charset="-122"/>
              </a:rPr>
              <a:t>骨牌的最大个数？</a:t>
            </a:r>
          </a:p>
          <a:p>
            <a:pPr>
              <a:lnSpc>
                <a:spcPct val="80000"/>
              </a:lnSpc>
            </a:pPr>
            <a:endParaRPr lang="en-US" altLang="zh-CN">
              <a:latin typeface="仿宋" panose="02010609060101010101" pitchFamily="49" charset="-122"/>
              <a:ea typeface="仿宋" panose="02010609060101010101" pitchFamily="49" charset="-122"/>
            </a:endParaRP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FCD70D87-C169-24EA-3A3F-2F9B5DB2A15A}"/>
                  </a:ext>
                </a:extLst>
              </p14:cNvPr>
              <p14:cNvContentPartPr/>
              <p14:nvPr/>
            </p14:nvContentPartPr>
            <p14:xfrm>
              <a:off x="2752560" y="2271600"/>
              <a:ext cx="8720640" cy="3758040"/>
            </p14:xfrm>
          </p:contentPart>
        </mc:Choice>
        <mc:Fallback>
          <p:pic>
            <p:nvPicPr>
              <p:cNvPr id="2" name="墨迹 1">
                <a:extLst>
                  <a:ext uri="{FF2B5EF4-FFF2-40B4-BE49-F238E27FC236}">
                    <a16:creationId xmlns:a16="http://schemas.microsoft.com/office/drawing/2014/main" id="{FCD70D87-C169-24EA-3A3F-2F9B5DB2A15A}"/>
                  </a:ext>
                </a:extLst>
              </p:cNvPr>
              <p:cNvPicPr/>
              <p:nvPr/>
            </p:nvPicPr>
            <p:blipFill>
              <a:blip r:embed="rId3"/>
              <a:stretch>
                <a:fillRect/>
              </a:stretch>
            </p:blipFill>
            <p:spPr>
              <a:xfrm>
                <a:off x="2743200" y="2262240"/>
                <a:ext cx="8739360" cy="3776760"/>
              </a:xfrm>
              <a:prstGeom prst="rect">
                <a:avLst/>
              </a:prstGeom>
            </p:spPr>
          </p:pic>
        </mc:Fallback>
      </mc:AlternateContent>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TM04033919[[fn=电路]]</Template>
  <TotalTime>4896</TotalTime>
  <Words>4206</Words>
  <Application>Microsoft Office PowerPoint</Application>
  <PresentationFormat>宽屏</PresentationFormat>
  <Paragraphs>256</Paragraphs>
  <Slides>59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59</vt:i4>
      </vt:variant>
    </vt:vector>
  </HeadingPairs>
  <TitlesOfParts>
    <vt:vector size="69" baseType="lpstr">
      <vt:lpstr>-apple-system</vt:lpstr>
      <vt:lpstr>system</vt:lpstr>
      <vt:lpstr>等线</vt:lpstr>
      <vt:lpstr>仿宋</vt:lpstr>
      <vt:lpstr>华文新魏</vt:lpstr>
      <vt:lpstr>宋体</vt:lpstr>
      <vt:lpstr>微软雅黑</vt:lpstr>
      <vt:lpstr>Arial</vt:lpstr>
      <vt:lpstr>Tw Cen MT</vt:lpstr>
      <vt:lpstr>电路</vt:lpstr>
      <vt:lpstr>二分图和网络流</vt:lpstr>
      <vt:lpstr>二分图</vt:lpstr>
      <vt:lpstr>二分图</vt:lpstr>
      <vt:lpstr>匹配</vt:lpstr>
      <vt:lpstr>二分图</vt:lpstr>
      <vt:lpstr>二分图最大匹配</vt:lpstr>
      <vt:lpstr>匈牙利算法演示</vt:lpstr>
      <vt:lpstr>代码示例</vt:lpstr>
      <vt:lpstr>棋盘覆盖</vt:lpstr>
      <vt:lpstr>棋盘覆盖</vt:lpstr>
      <vt:lpstr>車的问题</vt:lpstr>
      <vt:lpstr>車的问题</vt:lpstr>
      <vt:lpstr>城堡问题</vt:lpstr>
      <vt:lpstr>城堡问题</vt:lpstr>
      <vt:lpstr>最小路径覆盖问题</vt:lpstr>
      <vt:lpstr>最小路径覆盖问题</vt:lpstr>
      <vt:lpstr>最小点覆盖</vt:lpstr>
      <vt:lpstr>最小点覆盖</vt:lpstr>
      <vt:lpstr>最大独立集</vt:lpstr>
      <vt:lpstr>牛客多校5A Cheeeeen the Cute Cat</vt:lpstr>
      <vt:lpstr>牛客多校5A Cheeeeen the Cute Cat</vt:lpstr>
      <vt:lpstr>一些补充</vt:lpstr>
      <vt:lpstr>网络流</vt:lpstr>
      <vt:lpstr>网络流</vt:lpstr>
      <vt:lpstr>网络流</vt:lpstr>
      <vt:lpstr>网络流</vt:lpstr>
      <vt:lpstr>网络流</vt:lpstr>
      <vt:lpstr>参考文献</vt:lpstr>
      <vt:lpstr>飞行员配对方案问题</vt:lpstr>
      <vt:lpstr>飞行员配对方案问题</vt:lpstr>
      <vt:lpstr>圆桌问题</vt:lpstr>
      <vt:lpstr>圆桌问题</vt:lpstr>
      <vt:lpstr>最长递增子序列问题</vt:lpstr>
      <vt:lpstr>最长递增子序列问题</vt:lpstr>
      <vt:lpstr>POJ 1149</vt:lpstr>
      <vt:lpstr>POJ 1149</vt:lpstr>
      <vt:lpstr>bzoj 1711 Dining吃饭</vt:lpstr>
      <vt:lpstr>bzoj 1711 Dining吃饭</vt:lpstr>
      <vt:lpstr>POJ 1637 混合图欧拉回路</vt:lpstr>
      <vt:lpstr>POJ 1637</vt:lpstr>
      <vt:lpstr>方格取数问题</vt:lpstr>
      <vt:lpstr>方格取数问题</vt:lpstr>
      <vt:lpstr>bzoj 3158 千钧一发</vt:lpstr>
      <vt:lpstr>bzoj 3158 千钧一发</vt:lpstr>
      <vt:lpstr>[TJOI2015]线性代数</vt:lpstr>
      <vt:lpstr>[TJOI2015]线性代数</vt:lpstr>
      <vt:lpstr>最小割树</vt:lpstr>
      <vt:lpstr>最大权闭合子图</vt:lpstr>
      <vt:lpstr>[NOI2009] 植物大战僵尸</vt:lpstr>
      <vt:lpstr>[NOI2009] 植物大战僵尸</vt:lpstr>
      <vt:lpstr>51nod 1551 集合交易</vt:lpstr>
      <vt:lpstr>51nod 1551 集合交易</vt:lpstr>
      <vt:lpstr>费用流</vt:lpstr>
      <vt:lpstr>[SCOI2007]修车</vt:lpstr>
      <vt:lpstr>[SCOI2007]修车</vt:lpstr>
      <vt:lpstr>WC2007 石头剪刀布</vt:lpstr>
      <vt:lpstr>WC2007 石头剪刀布</vt:lpstr>
      <vt:lpstr>拓展</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二分图和网络流</dc:title>
  <dc:creator>1487914438@qq.com</dc:creator>
  <cp:lastModifiedBy>1487914438@qq.com</cp:lastModifiedBy>
  <cp:revision>1</cp:revision>
  <dcterms:created xsi:type="dcterms:W3CDTF">2023-08-12T15:55:40Z</dcterms:created>
  <dcterms:modified xsi:type="dcterms:W3CDTF">2023-08-17T03:21:24Z</dcterms:modified>
</cp:coreProperties>
</file>