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4B045-EFDC-46ED-A5B1-A6E258D3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C904D-92FF-440A-94A4-1C015F9C3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8FE9C-3579-4CD3-997A-15BEA626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52B91-9844-4471-B0A7-6399CE68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4D2A2-EEBE-457A-B290-EE0D50C1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9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FCF4D-1054-4042-9D47-DFA40DE9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4D03D-9DBF-4EC9-8F49-3B7F651F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D3B71-1BA7-4573-8E2E-D068DFF0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75925-FDD0-45C0-9BA0-2CDEF03A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62681-FA7C-431D-A123-2FCF0A2D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F6EBB-D914-475C-B542-92515B6E4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94AF8-0248-4675-82AC-E61626E0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97CD4-3D23-4957-AF90-4817A778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D411B-7ECF-462D-B1AC-A74BE382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EC1BB-D043-45AB-99D8-33079C33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525F9-D482-47DA-866A-E8E065B1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C0422-F463-4607-93EC-E529835B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B12AF-A5C4-4D61-ABD7-4F626AC4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9E811-D674-4A6D-BC71-A46A41C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92CEA-9CAA-4533-A83C-E1CDAB0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96DC6-0F72-4273-9537-4DB305E7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2D034-790B-4B89-A48C-58427A731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CFDB0-0F89-4386-8CFF-749779FE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299DE-2BDB-47E7-B918-3D4D656A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78774-BB3F-4B9D-BDA3-6AE6680E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3E800-6E58-4A28-A47F-690C5E57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A21CD-05B6-4198-A740-7AC9EFABF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A328C-268E-4172-8C25-002E602A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B3785-28E9-42DD-81F1-6972C001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95405-D059-4DC3-B0CA-63718E25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B00325-92C0-4FC2-B79C-9ACCF0BE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3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B1215-DAE8-4E61-AA5F-641C69EE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3A7B6-EAC9-478E-9DB2-15A9B281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06C40-23C9-45EE-9C13-6550502A4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80CB4-6476-437C-A60B-06E349DB5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A05EF8-7E08-49EB-B07F-6909FE642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4B5E7F-9ACC-43AA-984A-173FA915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418BF5-108B-4B18-ADC6-470C6A6B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F2BFE-99D7-4AAD-A3C6-F71EA265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3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A88DF-111F-4E9F-8D49-67E68623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5EE082-2CA6-4BF7-BFE6-520ABF9E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EFADC-FB5B-4CAC-AC5B-130F1D6F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0CA16D-19AF-4899-B08D-F46087FC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31A224-4FEB-4142-B376-4A6743A5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8B3A58-0B98-4A3D-8596-23B26B7E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BE57A-5180-4A5F-9394-DF50C3A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05480-4201-4F6A-AB38-2B013EFE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E49B7-E269-469D-A024-7C980113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BE0AEE-9420-4BC0-9F1D-50D0C2384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21D18-5A90-4B9B-9614-DDFD7E33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4DA6EC-FB04-4298-A23C-D6468EF6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71FB1-0D01-4278-AC25-2FF90F8A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7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88838-BC25-4A87-905D-ABA19742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F3D359-1E91-4AD4-A454-107C183D3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EBCAF3-B94A-4A57-BB8E-3A81AB0BF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AEDE6-FE87-4AF2-B460-8B24CA9E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748F7-DBF0-41FC-BDEF-34AA122A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AB17F-FE84-4745-9740-1D6A7F15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8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36B068-B85D-4C74-AE0D-8D080997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DDF65-011F-4B87-862D-AFEACB1A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81671-6EA9-48D9-A156-59029D917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6C14-42D0-44B2-861F-6FA45C1593B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49DAB-E598-4334-8DF7-A22435746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39142-B00B-4C7F-87E7-572B9A919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D9D1-6CFC-4D1F-9C01-E22110B9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9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236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36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236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14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14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ogu.com.cn/problem/P114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B361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B361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B361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FEC76-4B49-49C5-89B2-3CCB4656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双指针与前缀和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9FFE1-34F8-4316-9029-A07470B13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苏彤睿</a:t>
            </a:r>
          </a:p>
        </p:txBody>
      </p:sp>
    </p:spTree>
    <p:extLst>
      <p:ext uri="{BB962C8B-B14F-4D97-AF65-F5344CB8AC3E}">
        <p14:creationId xmlns:p14="http://schemas.microsoft.com/office/powerpoint/2010/main" val="263478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82CCB-8811-45BB-B204-3ABF5D38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D0A2DA-2475-4FD5-BCD9-2B363211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3416"/>
            <a:ext cx="8137358" cy="27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AB806-BAB2-4DC1-B154-7BF93AC2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 例题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694C14-49B8-43DE-9B7D-05643FDFA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37" y="1690686"/>
            <a:ext cx="10996863" cy="50469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1A80CC-CE53-48AA-B9CB-9ADF76E4846B}"/>
              </a:ext>
            </a:extLst>
          </p:cNvPr>
          <p:cNvSpPr/>
          <p:nvPr/>
        </p:nvSpPr>
        <p:spPr>
          <a:xfrm>
            <a:off x="5815263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3"/>
              </a:rPr>
              <a:t>P2367 </a:t>
            </a:r>
            <a:r>
              <a:rPr lang="zh-CN" altLang="en-US" dirty="0">
                <a:hlinkClick r:id="rId3"/>
              </a:rPr>
              <a:t>语文成绩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洛谷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计算机科学教育新生态 </a:t>
            </a:r>
            <a:r>
              <a:rPr lang="en-US" altLang="zh-CN" dirty="0">
                <a:hlinkClick r:id="rId3"/>
              </a:rPr>
              <a:t>(luogu.com.cn)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A9AEC5-F071-42EA-BCA6-89B0BA301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965" y="6153260"/>
            <a:ext cx="7300593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8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26D23-F8D4-4BBF-AE13-AE86AC71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 例题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EA8FE-E95E-4FD2-8956-A9570727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先求解差分数组</a:t>
            </a:r>
            <a:endParaRPr lang="en-US" altLang="zh-CN" dirty="0"/>
          </a:p>
          <a:p>
            <a:r>
              <a:rPr lang="zh-CN" altLang="en-US" dirty="0"/>
              <a:t>之后如果给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都加</a:t>
            </a:r>
            <a:r>
              <a:rPr lang="en-US" altLang="zh-CN" dirty="0"/>
              <a:t>z</a:t>
            </a:r>
            <a:r>
              <a:rPr lang="zh-CN" altLang="en-US" dirty="0"/>
              <a:t>的话</a:t>
            </a:r>
            <a:endParaRPr lang="en-US" altLang="zh-CN" dirty="0"/>
          </a:p>
          <a:p>
            <a:r>
              <a:rPr lang="zh-CN" altLang="en-US" dirty="0"/>
              <a:t>只需要给差分数组</a:t>
            </a:r>
            <a:r>
              <a:rPr lang="en-US" altLang="zh-CN" dirty="0"/>
              <a:t>b[x] += z, b[y + 1]-=z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zh-CN" altLang="en-US" dirty="0"/>
              <a:t>最后再对差分数组求前缀和</a:t>
            </a:r>
            <a:endParaRPr lang="en-US" altLang="zh-CN" dirty="0"/>
          </a:p>
          <a:p>
            <a:r>
              <a:rPr lang="zh-CN" altLang="en-US" dirty="0"/>
              <a:t>输出最小值即可。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71C103-CBF6-4786-8498-573768906711}"/>
              </a:ext>
            </a:extLst>
          </p:cNvPr>
          <p:cNvSpPr/>
          <p:nvPr/>
        </p:nvSpPr>
        <p:spPr>
          <a:xfrm>
            <a:off x="5815263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/>
              </a:rPr>
              <a:t>P2367 </a:t>
            </a:r>
            <a:r>
              <a:rPr lang="zh-CN" altLang="en-US" dirty="0">
                <a:hlinkClick r:id="rId2"/>
              </a:rPr>
              <a:t>语文成绩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88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CD222-85C6-412B-AFF0-E928D3C8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 例题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1FD1D5-E4A1-4F97-8FCD-BDA75C8E9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904621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C246BC6-0CAA-4670-ABBA-695BB1DDA8EE}"/>
              </a:ext>
            </a:extLst>
          </p:cNvPr>
          <p:cNvSpPr/>
          <p:nvPr/>
        </p:nvSpPr>
        <p:spPr>
          <a:xfrm>
            <a:off x="5815263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3"/>
              </a:rPr>
              <a:t>P2367 </a:t>
            </a:r>
            <a:r>
              <a:rPr lang="zh-CN" altLang="en-US" dirty="0">
                <a:hlinkClick r:id="rId3"/>
              </a:rPr>
              <a:t>语文成绩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洛谷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计算机科学教育新生态 </a:t>
            </a:r>
            <a:r>
              <a:rPr lang="en-US" altLang="zh-CN" dirty="0">
                <a:hlinkClick r:id="rId3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6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6D5BB-5918-4893-A61F-0DED5485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35808-6CFE-4AE6-B8C6-5196B36D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双指针顾名思义，就是同时使用两个指针，在序列、链表结构上指向的是位置，在树、图结构中指向的是节点，通过或同向移动，或相向移动来维护、统计信息。</a:t>
            </a:r>
            <a:endParaRPr lang="en-US" altLang="zh-CN" dirty="0"/>
          </a:p>
          <a:p>
            <a:r>
              <a:rPr lang="zh-CN" altLang="en-US" dirty="0"/>
              <a:t>双指针是一种简单而又灵活的技巧和思想，单独使用可以轻松解决一些特定问题，和其他算法结合也能发挥多样的用处。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97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9B11-48FC-4F14-8EB7-83D65687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双指针 例题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33A254-3E0B-445C-A654-BF199CB5E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254916" cy="43513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9C9887-42E8-4F33-9D15-E46E08F0DDC1}"/>
              </a:ext>
            </a:extLst>
          </p:cNvPr>
          <p:cNvSpPr/>
          <p:nvPr/>
        </p:nvSpPr>
        <p:spPr>
          <a:xfrm>
            <a:off x="5654842" y="788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3"/>
              </a:rPr>
              <a:t>P1147 </a:t>
            </a:r>
            <a:r>
              <a:rPr lang="zh-CN" altLang="en-US" dirty="0">
                <a:hlinkClick r:id="rId3"/>
              </a:rPr>
              <a:t>连续自然数和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洛谷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计算机科学教育新生态 </a:t>
            </a:r>
            <a:r>
              <a:rPr lang="en-US" altLang="zh-CN" dirty="0">
                <a:hlinkClick r:id="rId3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31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AFDF9-7677-4821-9A2A-4A51A884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双指针 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86C5A-30B1-45EA-939A-BFF0759C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枚举左端点为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再枚举右端点为</a:t>
            </a:r>
            <a:r>
              <a:rPr lang="en-US" altLang="zh-CN" dirty="0"/>
              <a:t>j</a:t>
            </a:r>
          </a:p>
          <a:p>
            <a:r>
              <a:rPr lang="zh-CN" altLang="en-US" dirty="0"/>
              <a:t>记录其之间的和为</a:t>
            </a:r>
            <a:r>
              <a:rPr lang="en-US" altLang="zh-CN" dirty="0"/>
              <a:t>sum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sum &lt; m</a:t>
            </a:r>
            <a:r>
              <a:rPr lang="zh-CN" altLang="en-US" dirty="0"/>
              <a:t>时，将右端点右移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sum &gt;= m</a:t>
            </a:r>
            <a:r>
              <a:rPr lang="zh-CN" altLang="en-US" dirty="0"/>
              <a:t>时，将左端点右移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sum == m</a:t>
            </a:r>
            <a:r>
              <a:rPr lang="zh-CN" altLang="en-US" dirty="0"/>
              <a:t>时，输出左右断点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CA3871-100E-4388-B03B-FD17951B0707}"/>
              </a:ext>
            </a:extLst>
          </p:cNvPr>
          <p:cNvSpPr/>
          <p:nvPr/>
        </p:nvSpPr>
        <p:spPr>
          <a:xfrm>
            <a:off x="5654842" y="788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/>
              </a:rPr>
              <a:t>P1147 </a:t>
            </a:r>
            <a:r>
              <a:rPr lang="zh-CN" altLang="en-US" dirty="0">
                <a:hlinkClick r:id="rId2"/>
              </a:rPr>
              <a:t>连续自然数和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5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81F1F-B39D-4897-9770-D5C33E9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双指针 例题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54CE5F-5EFC-404E-9257-6136C8FE44C5}"/>
              </a:ext>
            </a:extLst>
          </p:cNvPr>
          <p:cNvSpPr/>
          <p:nvPr/>
        </p:nvSpPr>
        <p:spPr>
          <a:xfrm>
            <a:off x="5654842" y="788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/>
              </a:rPr>
              <a:t>P1147 </a:t>
            </a:r>
            <a:r>
              <a:rPr lang="zh-CN" altLang="en-US" dirty="0">
                <a:hlinkClick r:id="rId2"/>
              </a:rPr>
              <a:t>连续自然数和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5B9A21A-FDE1-402F-AFA5-90712A790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758" y="2362852"/>
            <a:ext cx="8588484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7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2849-3E92-4CC8-B7FB-607586C5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6A375-61F6-4203-B26A-89DD0F9F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前缀和，是一种预处理方式，可以理解为序列的前</a:t>
            </a:r>
            <a:r>
              <a:rPr lang="en-US" altLang="zh-CN" dirty="0" err="1"/>
              <a:t>i</a:t>
            </a:r>
            <a:r>
              <a:rPr lang="zh-CN" altLang="en-US" dirty="0"/>
              <a:t>个数的和。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8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403D4-1BE7-4FBB-854F-AA89AC01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 例题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69174F-6EF4-4690-B5F8-496DDEE17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072" y="1690688"/>
            <a:ext cx="9256295" cy="4351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76DD58-0251-4E48-9E02-4BA28E28DAAA}"/>
              </a:ext>
            </a:extLst>
          </p:cNvPr>
          <p:cNvSpPr/>
          <p:nvPr/>
        </p:nvSpPr>
        <p:spPr>
          <a:xfrm>
            <a:off x="5013158" y="815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3"/>
              </a:rPr>
              <a:t>B3612 【</a:t>
            </a:r>
            <a:r>
              <a:rPr lang="zh-CN" altLang="en-US" dirty="0">
                <a:hlinkClick r:id="rId3"/>
              </a:rPr>
              <a:t>深进</a:t>
            </a:r>
            <a:r>
              <a:rPr lang="en-US" altLang="zh-CN" dirty="0">
                <a:hlinkClick r:id="rId3"/>
              </a:rPr>
              <a:t>1.</a:t>
            </a:r>
            <a:r>
              <a:rPr lang="zh-CN" altLang="en-US" dirty="0">
                <a:hlinkClick r:id="rId3"/>
              </a:rPr>
              <a:t>例</a:t>
            </a:r>
            <a:r>
              <a:rPr lang="en-US" altLang="zh-CN" dirty="0">
                <a:hlinkClick r:id="rId3"/>
              </a:rPr>
              <a:t>1】</a:t>
            </a:r>
            <a:r>
              <a:rPr lang="zh-CN" altLang="en-US" dirty="0">
                <a:hlinkClick r:id="rId3"/>
              </a:rPr>
              <a:t>求区间和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洛谷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计算机科学教育新生态 </a:t>
            </a:r>
            <a:r>
              <a:rPr lang="en-US" altLang="zh-CN" dirty="0">
                <a:hlinkClick r:id="rId3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20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5D14B-166B-4DAD-8780-5F5A6B30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 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E1519-A412-4FF8-ABA0-71D05D29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维护前</a:t>
            </a:r>
            <a:r>
              <a:rPr lang="en-US" altLang="zh-CN" dirty="0" err="1"/>
              <a:t>i</a:t>
            </a:r>
            <a:r>
              <a:rPr lang="zh-CN" altLang="en-US" dirty="0"/>
              <a:t>个数字的和为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的和为</a:t>
            </a:r>
            <a:r>
              <a:rPr lang="en-US" altLang="zh-CN" dirty="0"/>
              <a:t>sum[r]-sum[l-1]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00D906-ED5B-4B23-9A07-ABD7615BAF66}"/>
              </a:ext>
            </a:extLst>
          </p:cNvPr>
          <p:cNvSpPr/>
          <p:nvPr/>
        </p:nvSpPr>
        <p:spPr>
          <a:xfrm>
            <a:off x="5013158" y="815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/>
              </a:rPr>
              <a:t>B3612 【</a:t>
            </a:r>
            <a:r>
              <a:rPr lang="zh-CN" altLang="en-US" dirty="0">
                <a:hlinkClick r:id="rId2"/>
              </a:rPr>
              <a:t>深进</a:t>
            </a:r>
            <a:r>
              <a:rPr lang="en-US" altLang="zh-CN" dirty="0">
                <a:hlinkClick r:id="rId2"/>
              </a:rPr>
              <a:t>1.</a:t>
            </a:r>
            <a:r>
              <a:rPr lang="zh-CN" altLang="en-US" dirty="0">
                <a:hlinkClick r:id="rId2"/>
              </a:rPr>
              <a:t>例</a:t>
            </a:r>
            <a:r>
              <a:rPr lang="en-US" altLang="zh-CN" dirty="0">
                <a:hlinkClick r:id="rId2"/>
              </a:rPr>
              <a:t>1】</a:t>
            </a:r>
            <a:r>
              <a:rPr lang="zh-CN" altLang="en-US" dirty="0">
                <a:hlinkClick r:id="rId2"/>
              </a:rPr>
              <a:t>求区间和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0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26811E5-3483-4701-BFAF-E86AB808B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672" y="1848457"/>
            <a:ext cx="8946655" cy="430567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2F86AC8-8884-4C1F-9446-7B79EA7F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前缀和例题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7BE749-155C-4076-B23A-4C59E7B40E5A}"/>
              </a:ext>
            </a:extLst>
          </p:cNvPr>
          <p:cNvSpPr/>
          <p:nvPr/>
        </p:nvSpPr>
        <p:spPr>
          <a:xfrm>
            <a:off x="5013158" y="815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3"/>
              </a:rPr>
              <a:t>B3612 【</a:t>
            </a:r>
            <a:r>
              <a:rPr lang="zh-CN" altLang="en-US" dirty="0">
                <a:hlinkClick r:id="rId3"/>
              </a:rPr>
              <a:t>深进</a:t>
            </a:r>
            <a:r>
              <a:rPr lang="en-US" altLang="zh-CN" dirty="0">
                <a:hlinkClick r:id="rId3"/>
              </a:rPr>
              <a:t>1.</a:t>
            </a:r>
            <a:r>
              <a:rPr lang="zh-CN" altLang="en-US" dirty="0">
                <a:hlinkClick r:id="rId3"/>
              </a:rPr>
              <a:t>例</a:t>
            </a:r>
            <a:r>
              <a:rPr lang="en-US" altLang="zh-CN" dirty="0">
                <a:hlinkClick r:id="rId3"/>
              </a:rPr>
              <a:t>1】</a:t>
            </a:r>
            <a:r>
              <a:rPr lang="zh-CN" altLang="en-US" dirty="0">
                <a:hlinkClick r:id="rId3"/>
              </a:rPr>
              <a:t>求区间和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洛谷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计算机科学教育新生态 </a:t>
            </a:r>
            <a:r>
              <a:rPr lang="en-US" altLang="zh-CN" dirty="0">
                <a:hlinkClick r:id="rId3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17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456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双指针与前缀和</vt:lpstr>
      <vt:lpstr>双指针</vt:lpstr>
      <vt:lpstr>双指针 例题 </vt:lpstr>
      <vt:lpstr>双指针 例题</vt:lpstr>
      <vt:lpstr>双指针 例题</vt:lpstr>
      <vt:lpstr>前缀和</vt:lpstr>
      <vt:lpstr>前缀和 例题</vt:lpstr>
      <vt:lpstr>前缀和 例题</vt:lpstr>
      <vt:lpstr>前缀和例题</vt:lpstr>
      <vt:lpstr>差分</vt:lpstr>
      <vt:lpstr>差分 例题 </vt:lpstr>
      <vt:lpstr>差分 例题 </vt:lpstr>
      <vt:lpstr>差分 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双指针与前缀和</dc:title>
  <dc:creator>Windows 用户</dc:creator>
  <cp:lastModifiedBy>Windows 用户</cp:lastModifiedBy>
  <cp:revision>9</cp:revision>
  <dcterms:created xsi:type="dcterms:W3CDTF">2023-07-25T16:27:17Z</dcterms:created>
  <dcterms:modified xsi:type="dcterms:W3CDTF">2023-07-25T17:38:15Z</dcterms:modified>
</cp:coreProperties>
</file>