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1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92" r:id="rId32"/>
    <p:sldId id="293" r:id="rId33"/>
    <p:sldId id="294" r:id="rId34"/>
    <p:sldId id="287" r:id="rId35"/>
    <p:sldId id="297" r:id="rId36"/>
    <p:sldId id="295" r:id="rId37"/>
    <p:sldId id="296" r:id="rId38"/>
    <p:sldId id="298" r:id="rId39"/>
    <p:sldId id="288" r:id="rId40"/>
    <p:sldId id="286" r:id="rId41"/>
    <p:sldId id="289" r:id="rId42"/>
    <p:sldId id="290" r:id="rId43"/>
    <p:sldId id="299" r:id="rId44"/>
    <p:sldId id="300" r:id="rId45"/>
    <p:sldId id="301" r:id="rId46"/>
    <p:sldId id="302" r:id="rId47"/>
    <p:sldId id="303" r:id="rId48"/>
    <p:sldId id="304" r:id="rId49"/>
    <p:sldId id="305" r:id="rId50"/>
    <p:sldId id="306" r:id="rId51"/>
    <p:sldId id="307" r:id="rId52"/>
    <p:sldId id="308" r:id="rId53"/>
    <p:sldId id="309" r:id="rId54"/>
    <p:sldId id="312" r:id="rId55"/>
    <p:sldId id="310" r:id="rId56"/>
    <p:sldId id="314" r:id="rId57"/>
    <p:sldId id="315" r:id="rId58"/>
    <p:sldId id="311"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p:normalViewPr>
  <p:slideViewPr>
    <p:cSldViewPr snapToGrid="0">
      <p:cViewPr varScale="1">
        <p:scale>
          <a:sx n="106" d="100"/>
          <a:sy n="106" d="100"/>
        </p:scale>
        <p:origin x="92"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1:58:14.636"/>
    </inkml:context>
    <inkml:brush xml:id="br0">
      <inkml:brushProperty name="width" value="0.05292" units="cm"/>
      <inkml:brushProperty name="height" value="0.05292" units="cm"/>
      <inkml:brushProperty name="color" value="#FF0000"/>
    </inkml:brush>
  </inkml:definitions>
  <inkml:trace contextRef="#ctx0" brushRef="#br0">29871 7911 0,'-39'40'63,"12"-40"-48,-12 13 16,-14 27 1,13-1-17,14-12 1,-14 13 0,0-1-1,27 1 1,-13-27 31,26 14-32,0-14 1,-40 27 15,40-1 0,-13-12-15,13-14 15,-27 66-15,14-52 0,13 26 15,-40 13 0,14-13 0,26-27 110,-13-13-125,-14 14 15</inkml:trace>
  <inkml:trace contextRef="#ctx0" brushRef="#br0" timeOffset="875.97">28998 7832 0,'0'0'0,"0"-53"15,0 26-15,0-52 16,-26 26 0</inkml:trace>
  <inkml:trace contextRef="#ctx0" brushRef="#br0" timeOffset="8075.01">14724 3837 0,'172'39'31,"622"27"0,-530-66-15,266 0 0,-134 0-1,-131-13 1,-106 13-1,-67-40 1,-26 14-16,-26 26 16,13-13-1,-13 13-15,79-27 16,40 27 0,118 0-1,81 53 1,-54-13-1,-212-40 1,-52 0 31,-13 0-31,-14 0-1,13 0 1,14 0-16</inkml:trace>
  <inkml:trace contextRef="#ctx0" brushRef="#br0" timeOffset="13919.25">29395 8057 0,'-26'13'31,"145"106"1,-79-79-32,-1-1 15,41 41 1,-67-67 0,26 13 77,-12-12-77,26 52-16</inkml:trace>
  <inkml:trace contextRef="#ctx0" brushRef="#br0" timeOffset="14627.12">29766 8215 0,'-14'0'62,"-224"67"-31,212-67-15,-14 26 0,0-26-16,27 53 78</inkml:trace>
  <inkml:trace contextRef="#ctx0" brushRef="#br0" timeOffset="17730.18">29779 7885 0,'-13'0'94,"-1"0"-63,-25 0-15,-27 66 15,-14-53 0,41 13-15,-14-12 15,-27 25-15,-26 1 15,14-40 0,12 27 1,54-27-17,13 0 1,-67 0 15,41 39-31,-67-26 31,53-13-15,-26 0 0,39 0-1,-40 0 1,-65 27 15,-27-14 0,66-13-15,-92 66 15,105-66-15,-13 14 0,-92 25 15,105 1 0,27-40-15,26 26-16,-39-12 15,-40 25 1,40-12 0,-14-14-1,-13 13 1,-26 27-1,52-53-15,1 0 16,-119 27 0,158-27-1,-66 0 1,27 0 0,-14 0-1,-26 13 1,-26-13-1,26 0 1,79 40 0,0-40 15,27 0-15,-14 26-1,14-26 1,-53 0 15,-66 13 0,92-13-15,-66 27 0,93-27-1</inkml:trace>
  <inkml:trace contextRef="#ctx0" brushRef="#br0" timeOffset="22426.54">31604 8850 0,'0'14'63,"0"78"-32,0-65-15,0 26-1,0 26 1,0-13-1,0-13 1,0-27 0,0-12-1,0 92 1,0-27 0,0-66-1,0 27 1,27-14 78</inkml:trace>
  <inkml:trace contextRef="#ctx0" brushRef="#br0" timeOffset="23110.93">32001 8969 0,'0'93'31,"0"-40"-15,0 26 0,0 1-1,0-1 1,0-13-1</inkml:trace>
  <inkml:trace contextRef="#ctx0" brushRef="#br0" timeOffset="27786.06">31366 10411 0,'-13'-13'94,"-40"13"-78,-211 146 15,224-120-15,-79 27-1,26-13 1,-13-1-1,14 41 1,12-14 0,54-53-1,-27 27 1,27-14 0,-14-12-16,27 12 15,-53-13-15,26 27 16,-13-14-1,-13 14 1,13-27 0,26 14-1,-52 13 1,0-27 0,-1 26-1,-12 1 1,-14-13-1,13 25 1,27-25 0,13-14-16,14-13 15,-41 27-15,54-14 16,-146 27 0,53-1-1,52-12 1,-12-14-1,39 13 1,-12-26 0,25 0-1,-66 14 1,67-14 0,-27 0-1,-13 0 1,53 0-16,-14 0 15,-12 26 1,25-13-16,-52-13 16,53 0-1,-66 0 1,39 0 0,-39 0-1,12 27 1,14-27-1,-13 13 1,27-13 0,-1 0 15,27 0-15</inkml:trace>
  <inkml:trace contextRef="#ctx0" brushRef="#br0" timeOffset="35714.93">28099 12528 0,'0'0'0,"39"79"32,54 160-1,-66-200-31,25 27 31,15-52-15,105 105 15,-14-80 0,67-39 0,-145-13-15,12-40 0,-26-13-1,67-132 17,-94 79-1,1 39 0,-40 67-15,26-27-1,-26 1 1,14 12 0,12-52-1,-13 39 16,14 27 1</inkml:trace>
  <inkml:trace contextRef="#ctx0" brushRef="#br0" timeOffset="35906.97">29435 12515 0,'-27'13'31</inkml:trace>
  <inkml:trace contextRef="#ctx0" brushRef="#br0" timeOffset="36296.87">29501 12515 0,'27'-13'31,"-107"13"0,-79 0-15,40 53 0,-39 26 15</inkml:trace>
  <inkml:trace contextRef="#ctx0" brushRef="#br0" timeOffset="36690">29408 12515 0,'14'132'31,"12"-26"-15,-13-27-1,14-65 1</inkml:trace>
  <inkml:trace contextRef="#ctx0" brushRef="#br0" timeOffset="38315.22">30573 10332 0,'119'79'16,"-238"-158"-1,277 198-15,-131-79 16,52 52 0,-39-25-16,13 25 15,13-26 1,-53-52-1,14 12 17</inkml:trace>
  <inkml:trace contextRef="#ctx0" brushRef="#br0" timeOffset="38702.39">31075 10716 0,'-119'-27'31,"27"27"-31,-14 0 16,-26 40-1,65-27-15,-25 27 16,12-14-1,54-12 1</inkml:trace>
</inkml:ink>
</file>

<file path=ppt/ink/ink10.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34:02.150"/>
    </inkml:context>
    <inkml:brush xml:id="br0">
      <inkml:brushProperty name="width" value="0.05292" units="cm"/>
      <inkml:brushProperty name="height" value="0.05292" units="cm"/>
      <inkml:brushProperty name="color" value="#FF0000"/>
    </inkml:brush>
  </inkml:definitions>
  <inkml:trace contextRef="#ctx0" brushRef="#br0">3149 12806 0,'52'0'47,"28"0"-31,-54 0-16,27 13 15,-26-13 1,52 13 0,-66-13-16,53 0 15,-13 0 1,-13 0 15</inkml:trace>
  <inkml:trace contextRef="#ctx0" brushRef="#br0" timeOffset="2213.86">7474 15597 0,'0'40'63,"-39"13"-48,-41-13 1,-92-40 0,53 0-1,53 0 1,13 39 15,14 67-15,12 212 15,27-199-15,0-106-16,13-13 0,-13 26 0,40 14 15,-13-27-15,171 53 16,-158-52-16,132-14 16,145 0-1,-317-14-15,27 14 0,-14 0 0,13 0 0,-12 0 0,171-39 16,-146 39-16,-25 0 0,144-40 15,-78-13 1,-54 53-16,133-185 16,-66 13-1,-67 172-15,-26-27 0,0 14 0,13 13 0,-13-26 0,40-27 16,-40 26-16,0 14 0,26-13 0,14-292 16,-53 146-1,13 146-15,0 13 0,0-14 0,0 14 0,-27-14 0,-12-171 16,39 185-16,-40-292 15,0 107 1,27 158-16,-106-132 16,0 53-1,93 119-15,12-26 0,-12 13 0,13 13 0,-14-27 0,-343-105 16,343 105-16,14 27 0,-13 0 0,12 0 16,-303 14-1,290-14-15,-145 225 31,106-67-15,53-158-16,13 13 0,0 14 0,-26 132 16,26-146-16,-14 185 15,-12-92 1,39 331 0,-13-424-16,0 13 0,0-12 15,66 383 1,-13-252-1,27-66 1,-1-26 0,-53-53-16,-26 27 15,40-27 1,-40 13 296</inkml:trace>
  <inkml:trace contextRef="#ctx0" brushRef="#br0" timeOffset="3168.82">8877 15558 0,'0'-14'0,"-13"28"62,-40 38-46,53-25-16,-40 26 15,40 26 1,0 1 0,13-54-1,80 27 1,-27-27 0,-53-26-16,67 0 15,-54 0-15,-13 0 0,67-13 16,-54-13-16,27-27 15,-13-53 1,-40 93-16,0-93 16,-14 13-1,14 27 1,-92-93 0,52 107-1,14 52-15,-107-80 16,-12 40 31</inkml:trace>
  <inkml:trace contextRef="#ctx0" brushRef="#br0" timeOffset="3498.96">9710 15028 0,'40'-26'31,"-80"52"-31,106 41 63,-26 118-48,-27-13 1,27 132 15,-14-304-31,-26 40 16,14-80 31,12-13-47</inkml:trace>
  <inkml:trace contextRef="#ctx0" brushRef="#br0" timeOffset="3903.51">10332 14883 0,'0'-40'31,"0"80"-31,0-67 32,0 54-32,40 92 15,-1 79 1,-39-184-16,14-14 0,-14 26 0,0-13 0,0 14 0,26-27 0,14 159 15,-40-146-15,0 13 0,13-26 0,-13 13 0,119 450 32,-119-449-32,26-14 0,-26 26 0,14 93 15,-14-106-15,26 14 16,-26-14 0,0-26 46</inkml:trace>
  <inkml:trace contextRef="#ctx0" brushRef="#br0" timeOffset="8206.29">9181 11258 0,'-40'-26'32,"27"79"15,13 132-32,13-172-15,-13 13 0,0-12 0,93 409 31,-93-410-31,0 14 0,0-14 0,26 13 0,-12 133 16,-1 132 15,-13-264 1,13-120-1,0 27-31</inkml:trace>
  <inkml:trace contextRef="#ctx0" brushRef="#br0" timeOffset="9266.57">10226 10861 0,'0'13'47,"0"107"-31,0-107-16,27-13 0,-27 79 15,53 67 1,-27-133-16,14 66 16,-27-79-16,-13 27 0,66 12 15,-53-25 1,14-14-16,26 0 16,26-93-1,-53 80-15,54-146 16,-40-66-1,-40 212-15,0-14 0,0 14 0,0-53 16,0 53-16,0-14 0,-14 27 0,14-13 0,-79-146 16,52 159-16,27-26 0,-13 13 0,-172-133 15,-66 14 1,224 132-16,-132-27 16,67 14-1,65 13-15,-26 13 16,27 1-1,26 25 1,13 1 0,14-13-16,92 12 15,-27-39 1,-65 0-16,-27 13 0</inkml:trace>
  <inkml:trace contextRef="#ctx0" brushRef="#br0" timeOffset="9858.37">11417 10226 0,'-13'0'47,"-27"13"-32,27 107 1,13 51-1,0-144-15,0-14 0,26 133 16,1-133-16,92 132 16,53-92-1,-146-53-15,-13 0 0,67 0 16,-54 0-16,186-53 16,-186 53-16,-26-13 0,80-66 15,-67 79-15,-13-27 0,26 27 0,-26-13 0,53-106 16,-53-119-1,0 212-15,-106-146 16,106 145-16,-105-52 16,91 65-16,-25-12 15,-107-14 1,133 40-16,-27 0 16,-26 0-1,13 0 1,27 14-1</inkml:trace>
  <inkml:trace contextRef="#ctx0" brushRef="#br0" timeOffset="17903.58">14340 7554 0,'-39'66'31,"-1"53"-15,0 252 15,40-133-15,0-212-16,0-13 0,53 345 31,-53-332-31,0-13 0,27 93 16,-27-93-16,13 67 31,27-133 32</inkml:trace>
  <inkml:trace contextRef="#ctx0" brushRef="#br0" timeOffset="18423.47">15571 7977 0,'-13'53'62,"13"93"-46,0-133-16,13 53 16,40 66-1,-53-105-15,26-27 0,53 79 16,14-39-1,-66-40-15,65-13 16,54-67 0,-67-39-1,-66 53 1,-105-53 0,78 106-1,-409-133 16,132 93 1,265 53-1,105 14-15,-79-1-16,13-13 0,27 26 0</inkml:trace>
  <inkml:trace contextRef="#ctx0" brushRef="#br0" timeOffset="18865.98">16536 8083 0,'-13'0'31,"-26"0"-15,25 13-1,14 67 1,93 52 15,105-92 1,-79-40-17,-105 0-15,52-14 16,-66 1-16,13-26 15,-106-186 17,-26 145-17,119 67-15,-13 13 0,-13 0 0,-14-40 16,27 40-16,-106-39 16,79 39-1,66 0 32,1 13-47</inkml:trace>
  <inkml:trace contextRef="#ctx0" brushRef="#br0" timeOffset="19396">17555 7964 0,'-13'0'16,"-53"13"-1,52 0 1,-52 93 0,66-53-1,0-26-15,0 52 16,212 80 15,-212-146-31,26-13 0,54 0 16,-1 27-1,-66-27-15,14 0 0,105 0 16,-13-14 0,0-25-1,-39-28 1,-54 28-1,-39-14 1,-14 53-16,27-27 0,-13 27 0,13-13 0,-39-13 16,-160-107-1,173 107-15,12 26 0,-105-79 16,119 65-16,-79-25 16,53 39-16,-54-27 15,27 14 1,27 13-1,13 0 1,-14 0 0,14 13 15</inkml:trace>
  <inkml:trace contextRef="#ctx0" brushRef="#br0" timeOffset="23256.25">13798 7064 0</inkml:trace>
  <inkml:trace contextRef="#ctx0" brushRef="#br0" timeOffset="43798.54">8440 7805 0,'-13'0'94,"13"14"-63,-13-14-15,-14 13 0,14 26-1,-13-39 1,12 40 0,-12-13-1,13 12 1,-14-39-16,-12 80 15,-14-1 1,53-66-16,-67 67 16,15 25-1,12-91 1,40 12 0,-27-66 46,27 27-46,0-13-1,0 13 17</inkml:trace>
  <inkml:trace contextRef="#ctx0" brushRef="#br0" timeOffset="47263.74">12422 12092 0,'-40'92'63,"-158"186"-32,172-278-31,26 13 0,-14-13 0,14 27 0,-158 211 31,118-146-15,13-52-1,27-13 1,-13 12 15,13 14-15,0-26-16,-26 171 31,-54 40 0,28-66-15,52-145-16,-67 105 16,14 93-1,53-212-15,-39 146 16,39-133-16,-27 54 15,27-67-15,0 53 16,0-13 0,0-27-16,0 14 15,0 53 1,0-67-16,-13 133 16,-13-67-1,26-65-15,0-14 0,0 14 0,-40 131 16,40-144-16,0 12 0,-40 146 15,40-146-15,0-12 0,-13 92 16,13-93-16,-26 106 16,26-80-1,13 81 1,13-94 0,-26-13-16,53 67 15,66 25 1,-92-105-16,92 133 15,-106-133-15,-13 26 0,26-26 0,93 53 16,-119-26-16,14-27 0,144 39 16,67-25-1,-145-28 1,118-25 0,-185 39-16,133-40 15,52-39 1,-26 26-1,-66 13 1,-93 40-16,-13-27 0,27 27 0,65-52 16,-12-28-1,-80 54-15,0 12 0,40-65 16,-1-40 0,1-40-1,-40 133-15,0 13 0,0-133 16,0 133-16,0-14 0,-13 27 0,13-13 0,-80-172 15,-171-93 1,251 265-16,-27-14 0,14 27 0,-13-13 0,26-13 0,-132-93 16,105 119-16,27-14 0,-40-25 15,-79-67 1,119 93-16,-13 13 0,-13-27 0,-107-65 16,-65-14-1,171 93-15,14 13 0,-13-27 0,-133-13 16,146 40-16,-106 0 15,0 80 1,13 39 0,93-40-1,-14-79-15,27 13 0,0 14 0,-53 145 16,53-146-16,-26 133 16,26-146-16,0 14 0,13 185 15,66 105 1,-79-291-16,0-12 0,80 263 15,-80-250-15,26-14 0,54 186 16,12-14 0,-92-172-16,80 53 15,-54-66-15,27 13 16,145 14 0,-171-27-16,-14 0 0,106 0 15,-92 0-15,-14 0 0,13 0 0,186-40 16,-186 27-16,226-53 15,-226 66-15,-26-13 0,13 13 0,106-40 16,40-39 0,-159 52-16,27 27 0,-14-40 15,27-132 1,-54 146-16,1-27 16,-132-145-1,145 171-15,-14 27 0,14-13 0,-26 13 0,26-27 0,-13 14 0,-106-93 16,0 14-1,52 52 1,28 40 0,26 0-1</inkml:trace>
  <inkml:trace contextRef="#ctx0" brushRef="#br0" timeOffset="48763.6">12581 17754 0,'-27'0'15,"14"39"1,-13-39-16,13 0 16,-54 27-1,54-27-15,-93 0 16,-92-53-1,185 53-15,-225-80 16,39 1 0,173 79-16,12 0 0,-52-26 15,-66-54 1,106 80-16,-27-79 16,53 66-16,0-27 15,13-106 1,-13 133-16,0-13 0,79-133 15,-66 146-15,-13-14 0,40-52 16,-13 79-16,-27-13 0,92-93 16,-26 66-1,-52 40-15,-14-13 0,26 13 0,265-106 16,-185 93 0,-93 13-16,14 0 0,-27-27 0,13 27 0,27 0 0,-14 0 0,-13 0 0,146 0 15,-133 0-15,-12 0 0,12 0 0,-13 0 0,14 0 0,184 0 16,-184 0-16,92 14 15,-106-14-15,14 0 0,224 66 16,-66-13 0,-172-53-16,107 66 15,-41-13 1,-53-53-16,14 79 16,0 27-1,-40-93-15,13 106 16,-13-92-16,0-14 0,40 93 15,-40-14 1,-14-12 0,14-54-16,-13-12 15,-66 65 1,52-79-16,27 26 0,-92 27 16,-27-13-1,92-40-15,-105 26 16,-53-12-1,172-14-15,-173-14 16,-52 1 0,225 13-16,-14 0 0,14-26 0,-13 26 0,-14 0 15,-132 0 1,146-14-16,-54 14 16,67 0-1,-13 0 188,26-26-62,0 13-110,13-14 0,13-12 1</inkml:trace>
  <inkml:trace contextRef="#ctx0" brushRef="#br0" timeOffset="71369.64">8176 11695 0,'13'-27'0,"27"14"62,39-13-46,0 12-1,1-12 1,-67 26-16,66-13 16,27-14-1,-13 27 1,-14-13-1,-52 13-15,52-27 16,-26 27 0,-27-13-1,54 13 1,-27 0 0,92 0-1,-132 0-15,14 0 0,105 13 16,-105-13-16,92 14 15,0 12 1,0 14 0,79-27-1,-185-13-15,14 0 0,13 27 16,-27-27-16,106 0 16,-93 0-1,-39 0 16,-13 0-15,12 0 0</inkml:trace>
  <inkml:trace contextRef="#ctx0" brushRef="#br0" timeOffset="72313.86">12515 14089 0,'0'-13'78,"13"-53"-62,-13 53-16,238-133 31,-92 93-15,-146 27-16,13 26 0,27-40 15,39-13 1,-39 13 0,-1 1-1,1 39 1,26-27-1,-26 27 1,13-13 0,13 13-1,-53-26 1,53 26 0,-52 0-16,-14-14 0,26 14 0,53 0 15,-79-26-15,119 26 16,-66-13-1,-13 13 1,0 0 0,-1 0-1,28-27 1,-28 27 0,14-13-1,13-14 1,-26 27-1,-27-13 1,14 13-16,-14 0 16,-13-26 31,-53 13-32,53-14-15,-40 14 0</inkml:trace>
  <inkml:trace contextRef="#ctx0" brushRef="#br0" timeOffset="75813.62">13719 12647 0,'0'-26'16,"26"26"15,27 0-15,-27 0-16,67 53 15,106 26 1,-173-79-16,331 159 31,-344-159-31,67 66 16,-54-66-16,27 79 31,-26-39-15,-27 13-1,-80 66 17,-12-13-17,-27 13 1,-27 13-1,146-105-15,-132 92 32,132-106-17,-27-13 892,27-27-892,0-12 1,-13 39-1,13-27 1</inkml:trace>
  <inkml:trace contextRef="#ctx0" brushRef="#br0" timeOffset="76847.53">14949 12938 0,'0'0'0,"-13"0"15,13-13 48,39-53-47,-39 53-16,14 13 0,52-67 15,66-52 1,-105 119-16,-27-13 0,13 13 0,13 0 0,-26-26 0,133-93 15,-107 119-15,-13-14 0,93-65 16,-93 53-16,14 26 0,65-119 16,-52 66-1,106-146 1,-133 173-16,26-27 16,107-93-1,13 14 1,-159 106-16,92-94 15,-65 120-15,52-119 16,14 0 0,-93 106-16,26 13 0,54-1111 15,-27 2037 1,-27-939-16,106-146 16,-52 53 15,-1 13-16,-79 67-15,79-67 16,-79 67-16,106-67 16,-93 67-16,14 13 0,171-225 31,-118 132-15,118-27 15,-185 133-31,93-66 15,-93 66-15,14-13 0,52-27 16,-65 40-16,52-39 16,-53 12-1,13 14 1,-39-13 46,-13 26-62</inkml:trace>
  <inkml:trace contextRef="#ctx0" brushRef="#br0" timeOffset="77680.75">16907 9962 0,'0'-14'32,"26"-52"-1,14 53-15,-14 13-16,94-40 15,52-26 1,-146 66-16,27-13 15,-13-13-15,145 12 16,26-12 0,-184 26-16,132-13 15,-67 13 1,-65 0-16,-14 0 16,-13 66 187,66 53-188,-53-93-15,-13-12 0,0 12 0,66 53 16,-66-65-16,0 12 0,14-26 0,-14 13 0,106 186 16,-93-173-16,53 106 15,13 14 1,-65-133-16,-14 14 15,0-14-15</inkml:trace>
  <inkml:trace contextRef="#ctx0" brushRef="#br0" timeOffset="91283.6">7951 5305 0,'13'-26'47,"106"12"-31,-93 14-16,-12 0 0,25 0 15,-12 0-15,224-26 16,-224 26-16,52 0 16,93-13-1,-146 13-15,-12 0 0,131-27 16,54 14-1,-27-14 1,-146 27-16,93 0 16,-106 0-16,54-13 15,-28 13 1,1 0 0,-53 27 62,-27-1-63,0-26 17,40 40 93,66 92-110,-66-105-15,0-14 0,80 146 16,-14 264 15,-119-185-15,53-225-16,-106 106 15,106-92-15,-13-27 0,13 13 0,-26-13 0,26 26 0,-14-12 0,-224 211 16,212-225-16,13 13 0,-14 13 0,-145 107 16,-185 52-1,330-185-15,-330 79 16,344-79-16,-13 0 0,12 0 0,-25 0 0,-279-13 15,292-14-15,12 27 0,-25 0 0,-279-92 16,292 65-16,-14 27 0,27-13 0,-265-93 16,252 93-16,12 13 0,-12 0 0,13-26 0,-173-67 15,28-26 1,158 93-16,-40-14 16,0-53-1,27-66 1,13 133-16,0 13 0,53-212 15,26 66 1,-65 146-16,12-14 0,146-184 16,-172 184-16,27 14 0,-14 13 0,-13-26 0,79-27 15,-52 26-15,-14 14 0,529-265 16,-529 278-16,27-26 16,-13 26-16,-14 0 0,27-13 0,-1 13 0,-12-27 0,-14 27 0,847-119 31,-821 119-31,1 0 0,-40-13 0,40 13 0,13 0 0,330 0 15,-343 0-15,0 0 0,-1 0 0,-25 0 0,52 0 0,265 13 16,-305-13-16,14 0 0,-27 0 0,13 0 0,14 0 0,-27 13 0,609 186 31,-609-199-31,27 26 0,-14-13 0,451 292 32,-464-305-32,13 13 0,93 132 15,-39 252 16,-93-383-31,13 12 0,-80 172 16,-105 41 0,172-239-16,-14 13 0,-184 172 15,184-172-15,-290 172 16,277-171-16,-277 144 16,303-158-16,-12 27 0,-741 211 31,740-238-31,14 0 0,-27 13 0,14-13 0,-252 40 15,265-40-15,-662-53 32,649 53-32,12 0 0,-12-13 0,-609-212 31,622 212-31,-27 13 0,13-27 0,-25 14 0,-134-53 16,173 53-16,-13 13 0,12 0 0,-131-80 15,132 80-15,-14 0 0,-26-40 16,27 40 171</inkml:trace>
  <inkml:trace contextRef="#ctx0" brushRef="#br0" timeOffset="91833.58">6839 7210 0,'93'-40'16,"-66"40"-16,-147 40 0,412-80 16,-266 40-16,-13 0 0,27 0 0,-14 0 0,-12 0 0,25 0 0,-12 0 0,-14 0 0,27 0 0,26 0 0,-53 0 0,13 0 15,901 27 17,-861-27-32,-27 0 0,14 0 0,-26 0 0,449 0 15,-436 0-15,-1 0 0,398-13 16,-424 13-16,14 0 0,264-14 15,-265 14-15,-13 0 0,133-26 16,-67 13 0,-66 13 15,-26 0 141,-40 0-157</inkml:trace>
  <inkml:trace contextRef="#ctx0" brushRef="#br0" timeOffset="208739.45">12025 2342 0,'-13'0'31,"13"-14"0,53-12 1,40 13-17,-67 13-15,27 0 16,172-27 0,-212 27-16,146 0 15,-14 0 1,-105 0-1,0-13 1</inkml:trace>
  <inkml:trace contextRef="#ctx0" brushRef="#br0" timeOffset="209383.78">12263 2381 0,'0'93'47,"0"66"-32,0-133-15,0-13 0,-13 146 16,-13-132-16,26-14 0,0 66 15,-40-833 1,0 1984 15,40-1190-15,-13-40 0,26 27 46,199 12-31,-186-39-31,54 0 16,-67 0-16,14 0 0,145 14 16,-146-14-16,14 0 15,-27 0 1</inkml:trace>
  <inkml:trace contextRef="#ctx0" brushRef="#br0" timeOffset="209861.58">13547 2223 0,'0'39'63,"39"358"-32,-39-384-31,0 14 0,27 184 16,-27-184-16,13 185 15,-13-186-15,0 146 16,0-145-16,0-14 0,0 185 31</inkml:trace>
  <inkml:trace contextRef="#ctx0" brushRef="#br0" timeOffset="210153.88">14301 3043 0,'0'0'16,"-13"92"31,-1 1-32,14-67-15,0-12 0,-26 105 16,26-93-16,-13 27 15,13 66 1,0-92 0</inkml:trace>
  <inkml:trace contextRef="#ctx0" brushRef="#br0" timeOffset="211059.57">14512 2289 0,'0'0'0,"27"-27"15,-1 27-15,54-13 16,356 13 15,-423 0-31,14 0 0,-14-992 0,67 1984 16,-54-992-16,-13 0 0,14 0 0,224 0 16,-224 0-16,-14 0 0,66 13 15,-39-13 1,-53 53 31,-1-13-32,-25 224 1,12-171 0,27-66-16,0-14 0,-13 172 15,13 13 1,0-184-16,0 105 15,0-80 1</inkml:trace>
  <inkml:trace contextRef="#ctx0" brushRef="#br0" timeOffset="211703.58">16192 1812 0,'0'0'0,"14"-26"16,25 26-1,41-13 1,26 13-1,-14 0 1,-12 0 0,-54 0-1,-13 0-15,27 0 16,-40 13 0,0 40 46,0 66-46,26-93-16,14 107 15,0 26 1,-27-133-16,-13-13 0,0 14 0,27-14 0,25 225 16,-25-212-16,-27-12 0,40 211 15,-27-225-15,-13 13 0,39 212 16,1 13-1,-40-225-15,0 14 0,0-14 0,0 93 16,0-93 0,0 13-1,-106-79 1,-251-92 0,317 132-16,14 13 0,13-27 0,-27 27 0,14-13 0,-133-27 15,146 40-15,-27-26 0,13 26 0,-264-13 16,265 13-16,-106 0 15</inkml:trace>
  <inkml:trace contextRef="#ctx0" brushRef="#br0" timeOffset="213983.6">18971 1535 0,'0'0'0,"-40"-40"15,27 40-15,-14-26 16,-12 26 15,-1 13-15,-40 26 15,41 28-15,-14 52 15,26-27-15,14-92-16,13 27 0,0-14 0,0 13 15,0 292 1,0-225 0,0 145-1,0-212-15,0 173 16,0-41-1,0-145-15,0 67 16,-39-54 0,12-12-1,-52-14 1,65 0-16,-12 0 0,-133-53 16,-79-27-1,225 80-15,-14-13 0,14 13 0,-132-40 16,92 14-1,26 26-15,14-13 16,26-14 15,80 27-15,-67 0-16,-26 13 0,14-13 0,91 40 16,-91-13-16,263 145 31,-277-146-31,27-13 0,26 67 15,-27-80-15,-26 26 0,0-13 0,14-13 0,91 278 32,-105-251-32,14 105 15,-14-106-15,0 133 16,-14 159 15,14-305-31,0 13 0,0-13 0,-13 107 16,13-94-16,-26-13 0,26 67 15,0-54-15,-14 146 16,14-145-16,0 184 31,14-131-15,-14-41 0,39-52 62</inkml:trace>
  <inkml:trace contextRef="#ctx0" brushRef="#br0" timeOffset="214580.77">19394 1455 0,'0'-26'16,"0"52"-16,13-52 46,305 13-14,-305 13-32,106 0 15,-40-27 1,-52 27-16</inkml:trace>
  <inkml:trace contextRef="#ctx0" brushRef="#br0" timeOffset="-214453.17">19645 1389 0,'-13'13'15,"-13"93"1,-14 53 0,27 39-1,13-184-15,0 65 16,-27 186 0,27-252-16,0 13 0,-13 67 15,13-67-15,0-12 0,0 91 16,0-52-1,0-26 1,66-27 62,0-13-62,-52-14-16,65 14 15,0-27 1,-52 40 0,12-40-1</inkml:trace>
  <inkml:trace contextRef="#ctx0" brushRef="#br0" timeOffset="-208351.61">19672 1151 0,'53'-13'31,"79"13"-16,-106 0-15,-12 0 0,105 0 16,26 13 0,-65-13-1,-27 0 1,-27 0-16,14 0 16,39 0-1,-66 0-15,53 0 16,-52 0-1,92 0 17,-54 0-17,28 0 1,-80-979 31,0 2011-32,-13-1032-15,13 26 0,-14 107 32,14 12-17,0-132-15,0 14 0,0 132 16,0 52 0,-26-184-16,26-14 0,-13 146 15,13-133-15,-27 93 16,27-79-1,13-40 32</inkml:trace>
  <inkml:trace contextRef="#ctx0" brushRef="#br0" timeOffset="-208073.08">21365 1812 0,'0'0'0,"0"14"47,0 65-31,0-39-1,-13 158 1,13-105 0,0-53-1,0 26 1,40-66 15</inkml:trace>
  <inkml:trace contextRef="#ctx0" brushRef="#br0" timeOffset="-207442.77">21762 1191 0,'40'-14'16,"-14"14"-16,27 0 16,145-39 15,-171 39-31,92 0 15,-106 0-15,106 0 16,-92 0-16,-14 0 0,13 0 0,67-27 16,-67 27-16,-12 0 0,131 0 15,-12-13 1,-107 13-16,53 0 31,-65 66 16,25 53-31,-39-92-16,27 105 15,12 66 1,-39-171-16,40 132 16,-27 13-1,-13-146-15,27 106 31,-14-158 63</inkml:trace>
  <inkml:trace contextRef="#ctx0" brushRef="#br0" timeOffset="-206789.62">23416 1019 0,'0'0'0,"39"0"16,1-27 0,53 27-1,-67 0-15,14 0 16,-27 0-16,13 0 0,93 0 16,-105 0-16,12 0 0,93 0 15,-106 0-15,67 0 16,-80-979 78,0 1998-79,0-1998-15,0 2037 16,0-939-1,66 40 1,-66-146-16,53 173 16,13 12-1,-13 0 1,-53-184-16,0 12 0,0-13 0,26 252 31,-26-252-31,-39 133 31,-14-107-15,-27-39 0,-78-13-1,131 13-15,-383-119 32,384 119-32,-67 0 15,67 0 1</inkml:trace>
  <inkml:trace contextRef="#ctx0" brushRef="#br0" timeOffset="-197202.93">13533 7752 0,'0'40'16,"0"-13"-16,0 105 31,0-93-15,-13 81-1,13-54 1,0-53-16,0 13 0,-26 93 15,26-105-15,-13 144 16,13 28 0,0-173-16,0 13 0,0 93 15,13-66 1,0-53 0,13 0-1,14 0 95,53 0-95,52 66 1,54 14-1,-199-67-15,39-13 0,-39 27 0,14-27 0,12 0 0,-26 13 0,357 185 32,-344-198-32,-13 27 0,27-27 0,92 92 31</inkml:trace>
  <inkml:trace contextRef="#ctx0" brushRef="#br0" timeOffset="-196506.98">16576 11695 0,'-26'0'15,"-27"92"1,-132 199 15,185-264-31,-14-14 0,14 13 0,-79 67 16,52-66-16,-65 92 15,-27 13 1,119-106-16,-199 107 31,160-94-15,-27 27 15,66-52-31,-14 65 31,14-39-15,0-1 0,0 1-1,0-13 1,14-27 15</inkml:trace>
  <inkml:trace contextRef="#ctx0" brushRef="#br0" timeOffset="-194025.49">16947 16034 0,'0'-13'62</inkml:trace>
  <inkml:trace contextRef="#ctx0" brushRef="#br0" timeOffset="-193914.47">17105 15862 0,'0'0'0,"14"-27"16,12 27 15</inkml:trace>
  <inkml:trace contextRef="#ctx0" brushRef="#br0" timeOffset="-189919.44">17939 13811 0,'-13'14'31,"-27"12"-15,40-13-16,-27 53 15,-26 27 1,-26 26 0,0 27-1,-1 52 1,-26 80-1,106-265-15,-13 14 0,13-14 0,0 13 0,-26-13 0,-54 265 16,67-238-16,13-14 0,-145 265 16,131-251-16,14-13 0,-26-14 0,13 13 0,13-13 0,-27 14 0,27-14 0,-92 172 15,65-171-15,27 12 0,-13-13 0,-27 53 16,-79 106 0,119-145-16,-79 92 15,13-26 1,53-67-16,-54 67 15,-12-14 1,66-79-16,-27 40 16,14-14-1,12-13 1,-12 14 0,13-27-16,-14 13 15,80-66 95,53 13-95,-93 40-15,252-52 16,409-15-1,-634 67-15,0 0 0,-27 0 0,305 0 16,-292 0-16,27 0 0,-27 0 0,385-13 16,-385 13-16,14 0 0,-1-26 0,94 26 15,422-14 1,-528 14-16,-14 0 16,66-26 15,-79 13 0,-26-106 0,26 92-31,-185-211 32,-67-53-17,226 265-15,13 12 0,-14 14 0,14-39 0,-14 39 0,14-27 0,-26-12 0,12 25 0,-542-607 31,530 607-31,39-12 0,-27 13 0,-211-252 16,225 252-16,13-14 0,-27 14 0,-92-146 16,66 1-1,53 131-15,-39-26 16,12 53 562,27-26 1000,-13 13-1547</inkml:trace>
  <inkml:trace contextRef="#ctx0" brushRef="#br0" timeOffset="-181106.73">25585 6496 0,'13'0'62,"107"-27"-46,-94 27-16,14 0 15,357-40 1,-384 40-16,13 0 0,14 0 0,-27 0 0,252-13 16,-226 13-16,1 0 0,-40-26 0,40 26 0,52 0 15,-65 0-15,-14 0 0,27-13 0,-14 13 0,411-67 16,-424 67-16,13 0 0,-12 0 0,12 0 0,27-13 16,-26 13-16,65-40 15</inkml:trace>
  <inkml:trace contextRef="#ctx0" brushRef="#br0" timeOffset="-180520.84">23164 4591 0,'0'0'31,"14"-27"32,52 14-48,-53 13-15,93-40 16,145-66 15,-224 106-31,92-53 31</inkml:trace>
  <inkml:trace contextRef="#ctx0" brushRef="#br0" timeOffset="-179946.05">19936 3215 0,'27'-13'31,"-1"13"-16,93 0 17,-39 0-17,-67 0-15,93 0 16,-14 0 0,-65 0-16,65 0 31</inkml:trace>
  <inkml:trace contextRef="#ctx0" brushRef="#br0" timeOffset="-179212.88">19910 3175 0,'-13'40'31,"13"52"-15,0-65-16,0 105 16,0-105-16,0 65 15,0 252 1,0-331-16,0 14 0,0 52 16,0 159-1,0-224-15,0 144 16,-66 1-1,26-80 1,27-39 0,13-13-16,13-27 93,79-14-77,-52 14-16,-13 0 0,-27-26 0,13 26 0,13 0 0,146-13 16,371-53 15,-530 66-31,13-14 0,-12 14 0,105-26 31,-119 13 63,26-93-78</inkml:trace>
  <inkml:trace contextRef="#ctx0" brushRef="#br0" timeOffset="-177625.18">24540 3413 0,'0'0'0,"0"-13"16,13-13 15,27 26-15,0 0-1,52 13 17,-65-13-17,-27 39 79,0 67-78,0-1045-1,13 2116 1,-13-1163-16,26 12 0,-26 27 16,0-27-16,0-12 0,0 131 15,0-132-15,14 133 16,-14-27-1,26-119-15,-26 53 16,0-27-16,-13-12 31,-14 12-15,14-26-16,-291 53 31,185-27-15,106-26-16,-14 0 0,-132 14 15,80-14 1,66 0 0,-53 26 46,-27-13-46,14 14-1,39-14 1,-26-13 15</inkml:trace>
  <inkml:trace contextRef="#ctx0" brushRef="#br0" timeOffset="-174421.89">23283 2580 0,'-13'0'79,"-27"39"-64,14 1 1,13-27-1,-53 67 1,26-14 0,40-26-1,-79 92 1,79-106-16,-14 27 16,-52 93-1,66-133-15,-40 93 16,27 13-1,13-66 1,0-13 0,13-40-16,-13 26 0,40-13 15,0 14 1,-27-27-16,146 39 16,-93-39-1,-66 14-15,13-14 0,67-993 16,-14 1986-1,-53-993-15,66 0 16,40-14 0,-92 1-16,52-27 15,-39 1 1,-27-27 0,-26 13-1,0-13 1,-14 66-1,-52-40 17,-14 27-17,14 13 1,52 0-16,-52 0 31,39 0-15,-52 13 15,52 0-15,0-979-1,14 1959 1,13-993 78,-14 13-79</inkml:trace>
  <inkml:trace contextRef="#ctx0" brushRef="#br0" timeOffset="-173738.66">22291 4035 0,'0'0'0,"0"53"47,0-13-32,0 52 1,0-12 0,-13-1-1,-14-13 1,27-26-1,0-27 1,0 13 0</inkml:trace>
  <inkml:trace contextRef="#ctx0" brushRef="#br0" timeOffset="-167338.22">21365 2540 0,'-26'79'78,"12"133"-47,14-185-31,0 12 16,0 14-1,0 53 1,0-27 0,0-39-1,0 13 1,14-27 0,25 27-1,14-13 1,-13-13-1,26 52 17,-53-66-1</inkml:trace>
  <inkml:trace contextRef="#ctx0" brushRef="#br0" timeOffset="-164859.77">21286 2739 0,'-27'13'78,"27"26"-62,-13 28-1,-13 52 1,26 39 15,0-144-15</inkml:trace>
  <inkml:trace contextRef="#ctx0" brushRef="#br0" timeOffset="-163750.95">21352 2963 0,'0'93'46,"0"39"-30,0-105-16,26 304 31,-26-305-31,40 106 16,13 14 0,-27-146-16,-26 13 0,40 53 15,0-13 1,-1 13-1,41 93 17,-67-106-17,27 26 1,-53 80 15,-40-93-15,-53-26-1,-132-27 1,224-13-16,-12 0 0,13 0 0,-14 0 0,-211 27 16,225-27-16,-14 0 0,-92 13 15,106-13-15,-251 0 16,250 0 0,14-13-1,14-67 1,-1 27-1,27-26 1,-1-1 0,-12 80-16</inkml:trace>
  <inkml:trace contextRef="#ctx0" brushRef="#br0" timeOffset="-163350.84">21418 2897 0,'0'-13'0,"0"26"0,0-66 16,13 14-1,53-1 1,-66 14-16,239-67 31,-67 27-15,-27 26 15</inkml:trace>
  <inkml:trace contextRef="#ctx0" brushRef="#br0" timeOffset="-162340.93">20862 5675 0,'14'-13'63,"131"-13"-47,-132 26-16,146 0 15,-132 0-15,-14 0 0,13 0 0,107-14 16,-107 14-16,67-26 15,-67 26-15,-13 0 16,-13-13 15</inkml:trace>
  <inkml:trace contextRef="#ctx0" brushRef="#br0" timeOffset="-161910.93">21021 5675 0,'-13'93'15,"26"-186"-15,-66 371 16,53-265-16,-66 503 31,26-172-15,40-330-16,0 12 0,0-13 0,0 14 0,0-14 0,0 13 0,-13 93 15,13-105-15,-26 224 16,26-79 0,-14-40-1,14-53 1,0-53-16,-39 66 15,39-52 17,92-40 15,107-27-32,-186 40-15,14 0 0,131-40 16,54-39-16</inkml:trace>
  <inkml:trace contextRef="#ctx0" brushRef="#br0" timeOffset="-161152.95">23958 5424 0,'13'0'0,"-26"0"0,92-26 15,-65 26-15,91-14 16,54 14-1,-146 0-15,14 0 0,66-26 16,-67 26-16,53 0 16,-79 40 77,0 12-77,0 213 15,40-53-15,-40-186-16,0-13 0,13 14 0,14 145 16,26 185-1,-53-330-15,26-14 0,-26 13 0,0-13 0,0 14 0,40 251 16,-27-265-16,-13 13 0,26 93 15,-26-79-15,0-27 0,14 14 0,52 343 16,-66-343-16,13 145 16,-13-66-1,0-67 1,-13-39-16,13 13 0,-53-13 16,26 0-16,14 0 0,-53 0 15,53 0-15,-14-13 0,14 13 0,-225-79 16,212 79-16,12-13 0,-12 13 0,-14 0 0,27-27 0,-13 27 0,-14-13 0,-397-66 15,398 79-15,25 0 0,-52 0 0</inkml:trace>
  <inkml:trace contextRef="#ctx0" brushRef="#br0" timeOffset="-160585.43">21722 5821 0,'-26'26'32,"26"133"-17,0 79 1,0-211-16,0-14 0,0 13 0,0-12 0,-13 12 0,13-13 0,0 173 16,0-173-16,0 26 0,-40 226 15,40-252-15,0 14 0,0-14 0,-40 225 16,40-211-16,0-14 0,0 172 15,0-106 1</inkml:trace>
  <inkml:trace contextRef="#ctx0" brushRef="#br0" timeOffset="-160272.74">22331 6813 0,'0'0'0,"0"13"31,0 80-15,-13 66 0,-14-53-1,27-93-15,-40 185 16,40-158 0,14-133 30</inkml:trace>
  <inkml:trace contextRef="#ctx0" brushRef="#br0" timeOffset="-159963.92">22900 5914 0,'0'-14'15,"0"28"-15,0 25 47,0 160-31,0-186-16,0 13 0,0-12 0,0 171 16,79 344 15,-79-503-31,0-12 0,27-14 0,211 145 31,-80-158-15,-144 13-16,131-79 15,-26-27 1,-79 26-16</inkml:trace>
  <inkml:trace contextRef="#ctx0" brushRef="#br0" timeOffset="-159632.87">23363 6112 0,'-40'79'31,"27"133"-15,-27 132-1,-26 66 1,26-66 0,1-106-1,39-225-15,0 14 0,0 26 16,-14 145 0,-12-171-1,13-107 32,13 67-47</inkml:trace>
  <inkml:trace contextRef="#ctx0" brushRef="#br0" timeOffset="-153990.1">17912 11748 0,'-39'13'78,"-1"93"-62,13-106-16,27 13 0,-52 106 15,-54 66 1,92-185-16,14 13 0,0 14 0,-26-27 0,26 13 0,-198 331 31,198-331-31,-93 146 16,93-133-16,-26-26 0,26 14 0,0 12 0,-14-26 0,14 13 0,-145 186 31,105-160 0,27 1 16,-67 79-15,54-119-17,39-13 48,14-40-48</inkml:trace>
  <inkml:trace contextRef="#ctx0" brushRef="#br0" timeOffset="-153606.93">15981 12647 0,'-13'0'78</inkml:trace>
  <inkml:trace contextRef="#ctx0" brushRef="#br0" timeOffset="-153446.91">15901 12568 0,'-13'0'62</inkml:trace>
  <inkml:trace contextRef="#ctx0" brushRef="#br0" timeOffset="-152856.39">15782 12700 0,'-13'0'15,"-53"79"1,-13 41 0,-1-41-1,80-66-15,-251 291 16,66-92 15,-146 172 0,225-292-15,53 14 15,27-106-31,26 13 0</inkml:trace>
  <inkml:trace contextRef="#ctx0" brushRef="#br0" timeOffset="-152432.9">15597 12885 0,'0'14'31,"0"-1"-31,66 265 31,14-14-15,-80-251-16,0 14 0,13-14 0,53 172 16,-53-185-16,-13 14 0,27 12 0,-27-13 0,0 14 0,119 171 15,-106-185-15,-13 14 0,119 145 16,-119-146-16,27-26 0,-27 13 0,79 106 15,-39 27 1,-40-133-16,13 53 16,-13-52-16,0 25 15,-13-39 48</inkml:trace>
  <inkml:trace contextRef="#ctx0" brushRef="#br0" timeOffset="-152122.85">14830 14605 0,'0'0'0,"13"0"31,66 0-15,-52 0-16,52 13 15,-65-13-15,12 0 0,186 40 16,-186-40-16,-13 0 0,14 0 0,-14 0 0,14 0 0,-14 0 0,172 26 16,27-26-1,-133 0 1,-92-92 31,-40 52-47</inkml:trace>
  <inkml:trace contextRef="#ctx0" brushRef="#br0" timeOffset="-150542.5">11748 11549 0,'-53'53'62,"-27"66"-46,67-92-16,-106 131 16,-265 319 15,371-464-31,-13 13 0,-173 173 16,-13-1-1,186-198-15,13 13 0,-14 14 0,14-14 0,-132 106 16,131-119-16,-52 66 15,53-53-15,-106 93 16,119-92-16,-27 12 16,27-39 62</inkml:trace>
  <inkml:trace contextRef="#ctx0" brushRef="#br0" timeOffset="-149958.41">9909 10147 0,'0'0'0,"-53"26"31,-146 292 0,41-40-15,158-252-16,-27-13 0,27 14 0,-13-14 0,-305 622 31,292-609-31,13-12 0,-14 25 0,-105 226 16,132-252-16,-27 14 0,27-14 0,-132 185 16,53-92-1,52-66 1,27-80 31,0-13-32,0 27-15,14-14 16,-14 27-16</inkml:trace>
  <inkml:trace contextRef="#ctx0" brushRef="#br0" timeOffset="-149590.89">10226 10001 0,'13'0'16,"67"80"0,-80-67-16,26 13 0,-13-26 0,-13 14 15,67 52-15,-28-53 0,-25 13 0,12-12 0,265 290 16,-265-291-16,-12 14 0,25 12 0,-12-25 0,13 25 0,-27-12 0,331 251 16,-344-265-16,39 26 0,-25-12 0,25 13 0,1-27 0,264 251 15,-264-224-15,0-27 0,-40 14 0,317 224 16,-304-224-16,14-14 0,-14 13 0,172 133 15,-172-146-15,67 67 16,-80-54 0</inkml:trace>
  <inkml:trace contextRef="#ctx0" brushRef="#br0" timeOffset="-149255.15">9538 12647 0,'53'0'16,"-40"0"-16,186 0 16,-173 0-16,146 13 15,331 40 1,-490-53-16,27 27 0,-14-27 0,14 0 0,158 13 16,-184 13-16,12-26 0,14 0 0,-27 0 0,291 40 15,-290-40-15,12 0 0,-13 0 0,252 13 16,-252-13-16,14 0 0,145-13 15,-146 13-15,-13 0 0,133-79 16,-133 79-16,53-13 0</inkml:trace>
</inkml:ink>
</file>

<file path=ppt/ink/ink11.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36:06.724"/>
    </inkml:context>
    <inkml:brush xml:id="br0">
      <inkml:brushProperty name="width" value="0.05292" units="cm"/>
      <inkml:brushProperty name="height" value="0.05292" units="cm"/>
      <inkml:brushProperty name="color" value="#FF0000"/>
    </inkml:brush>
  </inkml:definitions>
  <inkml:trace contextRef="#ctx0" brushRef="#br0">1323 2289 0,'13'0'31,"27"0"-15,26 0 0,225 0 15,-251 0-31,277 13 31,-158-13-15,-40 0-1,0-13 1,-92 13-16,184-40 31,-105 40 0,-93 0-31,53 0 32,-52 0-32,25 13 15,67 27 1,-26-27 0,-41 14-1</inkml:trace>
  <inkml:trace contextRef="#ctx0" brushRef="#br0" timeOffset="1960.75">4485 6125 0,'0'0'0,"-119"66"31,92-66-31,-65-979 16,25 1998-1,54-1019-15,-172 0 16,92 0 0,67 0-16,-173-40 15,186 40-15,13-13 0,-26 13 0,13 0 0,-14 0 0,-224-79 16,-93-27-1,106 13 1,79-13 0,159 93-16,-93-66 15,67 79-15,13-27 16,13 14-16,-27 13 0,-26-66 16,53 53-1,0-14-15,0 14 16,-26-93 31,26 14-32,13-27 1,93 0 0,-106 92-16,13 27 0,-13-13 0,238-252 31,-53 146-16,-171 106-15,184-66 16,-171 79-16,-27-27 0,13 27 0,13 0 0,14-13 0,-27 13 0,702-119 31,-689 119-31,27 0 0,-13 0 0,-14-27 0,-13 27 0,53 0 0,265-13 16,-251 13-16,-54 0 0,-13 0 0,53 0 0,-26 0 0,-27 0 0,14 0 0,846 0 31,-833 13-31,-27-13 0,13 0 0,14 0 0,-27 0 0,27 14 0,-14-14 0,-12 0 0,621 225 31,-609-225-31,-26 13 0,251 146 16,-251-133-16,27-26 0,-14 13 0,13 14 0,-12-27 0,12 13 0,-13 13 0,14-26 0,-27 14 0,13 12 0,14-26 0,-14 13 0,146 133 16,-133-133-16,-13 13 0,14-12 0,-14-14 0,27 66 15,-14-66-15,-26 13 0,13 14 0,14-14 0,290 344 32,-304-331-32,-13-12 0,0 12 0,0-13 0,40 252 15,-66 145 1,26-384-16,-27-12 0,27 25 0,-92 319 15,-173 554 17,252-885-32,-305 449 31,292-476-31,13 13 0,13 14 0,-27-27 0,-92 53 16,-53-53-1,146 0-15,12 0 0,-12 0 0,13 0 0,-252-14 16,252 14-16,-14-13 0,14 13 0,-26 0 0,12 0 0,-330-66 15,317 66-15,1 0 0,-1 0 0,27 0 0,-424-53 16,411 53-16,12 0 0,-25 0 0,-27 0 0,52 0 0,-25-26 0,12 26 0,-304-14 16,305 14-16,-14 0 0,-92 0 15,-185-39 1,290 39-16,27-1019 0,-53 1998 16,-13-1019-1,-53-26 1,106 66-16,13-13 0,-27 13 0,14-26 0,-106-27 15,92 53-15,-92-80 16,106 80-16,-13-26 0,-54-54 16,1-12-1,39 26 1,-52-53 0,52 105-1,14 14-15,-14 0 16,0 0 15,-13 0-15,27 14-1,-54-1 1,67 13 0,13-39 77,-39-27-77,39 14-16,-67-106 31,14-14-15,53 133-16,0-14 0,-79-131 15,79 144-15,0-12 0,-26 13 0,26-14 0,-53-171 16,-53-133 0,106 291-16,0 14 0,-80-186 15,80 173-15,0 12 0,0 14 0,-52-146 16,52 133-16,0 13 0,0-14 0,-40-66 16,13-26 15,27 80-16</inkml:trace>
  <inkml:trace contextRef="#ctx0" brushRef="#br0" timeOffset="7683.15">3307 10239 0,'0'0'16,"-13"-13"-1,13-13 16,0 13 1,53-27-17,-40 40-15,106-40 16,66 14 0,-171 26-16,12 0 0,-13 0 0,384-53 31,-370 53-31,171-27 15,-185 27-15,14 0 0,330 0 32,-344 0-32,14 0 0,131 0 15,-144 0-15,12 0 0,133 0 16,-146 0-16,14 0 0,-14 0 0,93 0 16,-93 0-16,27 0 15,-14 0 1,-39-13 140,39 13-47,570 0-77,-570 0-32,-13 0 0,27 0 0,0 0 0,-14 0 0,14 0 0,-27 0 0,741-26 31,-714 26-31,-14 0 0,14-14 0,-27 14 0,728 0 31,-701 0-31,-27 0 0,225 0 16,-212 0-16,14 0 0,-27 0 0,186 0 15,-173 0-15,226-26 16,-213 26-16,-12 0 0,211-13 16,-225 13-16,14 0 0,-14-27 0,13 27 0,-12 0 0,12 0 0,-13 0 0,14 0 0,-14 0 0,13 0 0,-12 0 0,12-13 0,-13 13 0,14 0 0,12 0 15,279-66 1,-305 66-16,265-53 16,-252 53-16,-12 0 0,12 0 0,-26-26 0,212 12 15,-186 14-15,146-39 16,-145 39-16,65-27 15,-52 27 1,-40-13 0,26 13 31</inkml:trace>
  <inkml:trace contextRef="#ctx0" brushRef="#br0" timeOffset="8489.64">8652 9935 0,'0'0'0,"-40"0"16,-26 27 0,-53 12-1,106-39-15,-133 14 16,-105-14 0,224 0-16,-224-53 15,-53-27 1,291 80-16,-14 0 0,14-13 0,-14 13 0,14 0 0,-13 0 0,12-26 0,-131-14 15,132 40-15,-14-13 0,-105-1059 16,53 1985 0,79-940-16,-27-12 15,14-94 1,13 107-16,0 13 0,0-106 16,0 92-16,13-65 15,-13 65-15,0 14 0,80-106 16,-67 119-16,13-27 0,133-92 15,-159 106-15,13 13 0,14-26 0,211-67 16,-225 93-16,27-26 0,-14 26 0,-13 0 0,14 0 0,-14-14 0,27 14 0,224-66 16,-250 66-16,12 0 0,-13 0 0,27-13 0,0 13 0,277-40 15,-290 40-15,12 0 0,1 0 0,92 0 16,-92 0-16,0 0 0,383 0 16,-410 14-16,14-14 0,12 0 0,1 0 0,291 53 15,92 26 1,-410-53-16,27-26 0,0 14 0,-14-14 0,-13 0 0,14 26 0,185 27 15,-186-27-15,-13-26 0,186 80 16,-199-67-16,26-13 0,-13 0 0,-13 26 0,80 27 16,-54-26-1,-13-27-15,-13 40 16,0 12 0,0-12-1,-13 39 1,-40 1-1,-13 26 1,66-93-16,-13-13 0,13 26 0,-66 54 16,-27 12-1,53-52 1,40-13-16,-39 12 16,12-26-1</inkml:trace>
  <inkml:trace contextRef="#ctx0" brushRef="#br0" timeOffset="9291.37">9287 7567 0,'-119'-106'15,"92"106"-15,173 106 0,-384-265 16,211 133-16,14 26 16,-13 0-16,26-13 0,-14 13 0,-144-40 31,78 53-16,1 40 1,13 265 15,66-292-31,0-13 0,132 305 32,14-239-17,-133-79-15,13 0 0,-26 27 0,212-41 31,-106-65-15,-53-27 0,-27-13-1,-26 27 1,0 25 0,0 54-1,79 119 48,14 13-48,-93-92-15,79 52 16,-52-79-16,-27 13 0,13-13 0,93 80 16,26-1-1,-52-53 1,-14-65 15,-66 25-31</inkml:trace>
  <inkml:trace contextRef="#ctx0" brushRef="#br0" timeOffset="9690.75">9856 6853 0,'53'-27'31,"185"14"0,-212 13-31,107 0 16,25 0-1,-131 0-15,52 0 16,-66 0-16,14 0 31</inkml:trace>
  <inkml:trace contextRef="#ctx0" brushRef="#br0" timeOffset="10009.68">10332 6906 0,'0'39'16,"0"-78"-16,0 158 15,0-106-15,0 13 0,0 252 32,0-264-32,0 343 31,13-212-16,-13-132-15,27 133 32,-27-133-17,13-13 1,106 27 0,40-67-1,-1-13 1,-131 53-16,-27-26 0,13 26 0,93-40 0</inkml:trace>
  <inkml:trace contextRef="#ctx0" brushRef="#br0" timeOffset="10313.21">11033 7104 0,'0'0'0,"53"93"47,0-27-31,-27-53-16,-12 14 0,211 184 16,-212-211-16,-13 27 0,26-27 15,-26 13-15,13-13 0,-13 26 0,27-26 0,185 212 16,-186-212-16,-26 27 0,40-14 31</inkml:trace>
  <inkml:trace contextRef="#ctx0" brushRef="#br0" timeOffset="10569.76">11642 7223 0,'0'0'16,"-14"-13"15,-25 13-15,-186 185 15,225-158-31,-13-14 0,-146 225 31,159-212-31,-27 27 16,27-26 0,14-27-1</inkml:trace>
  <inkml:trace contextRef="#ctx0" brushRef="#br0" timeOffset="11079.66">11721 6932 0,'13'-26'16,"-26"52"-16,66-66 15,-27 40-15,-26-26 0,40 26 16,13-13 15,-13 13-15,-14 0-1,27 0 17,-26 53-17,-14 26 1,13 53-1,-26-105-15,53 105 16,-53-105-16,0-14 0,40 172 16,-14 27-1,-12-133 1,12 199 0,-26-252-16,0-12 15,0 12-15,-79 146 16,79-146-16,-53-12 15,-27-14 1,-39-14 0,80 1-1,12 13-15,14-26 16,-14 13-16</inkml:trace>
  <inkml:trace contextRef="#ctx0" brushRef="#br0" timeOffset="11439.64">12634 7408 0,'-13'-39'31,"26"78"-31,-26-118 31,26 79-15,79 0 0,54-26-1,13 12 1,-146 14-16,66-26 15,-52 13-15,26-53 32,-53 26-17</inkml:trace>
  <inkml:trace contextRef="#ctx0" brushRef="#br0" timeOffset="11765.67">13110 6853 0,'0'13'47,"0"40"-32,0-27-15,13 93 16,53 93-1,-66-185-15,0-14 0,40 185 16,0 27 0,-40-212-16,13 133 15,-13-133-15,0 27 16,0-1 15</inkml:trace>
  <inkml:trace contextRef="#ctx0" brushRef="#br0" timeOffset="12069.76">12978 8030 0,'26'0'47,"93"-13"-31,-92 13-16,-27-13 0,13 13 0,146-27 16,26-12-1,-172 39-15,106-40 16,-79 27-1,-40-14-15,26 27 0,-26-13 16,0-13 0,0 12-1</inkml:trace>
  <inkml:trace contextRef="#ctx0" brushRef="#br0" timeOffset="12775.19">13137 8070 0,'13'0'47,"79"0"-31,-65 0-16,92 0 16,40-13-1,-146 13-15,-13-14 0,26 14 0,14-26 16</inkml:trace>
  <inkml:trace contextRef="#ctx0" brushRef="#br0" timeOffset="13189.73">13904 6906 0,'0'0'0,"0"39"47,13 80-31,-13-105-16,27-14 0,-27 26 0,0 14 15,0-27-15,0 14 0,0-14 0,0 13 0,52 345 16,-25-345-16,-27 14 16,0-27-16,0 13 0,13-12 0,-13 12 0,66 265 31,-66-264-31,14 26 15,-14-67 17,0-118-17,0 106-15,0 12 0,0-12 0,0-14 0</inkml:trace>
  <inkml:trace contextRef="#ctx0" brushRef="#br0" timeOffset="13989.7">14539 6945 0,'-40'0'31,"-13"53"-15,53-26-16,-39 12 16,-41 54-1,-39 53 1,93-146-16,26 13 0,-93 93 15,67-93-15,-14 66 16,27-52 0,79-14 171,159 93-171,-212-106-16,13 13 0,-12 13 0,250 94 15,-251-120-15,14 13 0,-14-13 0,14 0 0,-14 26 0,225 67 16,-212-67-16,-12-26 0,25 13 0,319 173 31,-332-173-15,-39-40 15</inkml:trace>
  <inkml:trace contextRef="#ctx0" brushRef="#br0" timeOffset="16470.68">7699 8586 0,'27'26'32,"79"-12"-17,-93-14-15,53 0 16,146 39 0,-186-39-16,-13 0 0,14 0 0,65 27 15,-65-27-15,-14 0 0,-13 13 0,27-13 0,-14 0 0,146 26 16,118-26-1,-250 0-15,132 0 16,-1-13 0,-118 13-1,-27 0-15,133-26 16,-93 26 0,-14-14-1</inkml:trace>
  <inkml:trace contextRef="#ctx0" brushRef="#br0" timeOffset="17271.18">6945 11113 0,'66'0'63,"371"-40"-32,-411 40-31,-12 0 0,12 0 0,-13 0 0,14 0 0,-14 0 0,27 0 0,-14 0 0,-13 0 16,14-13-16,-14 13 0,14 0 0,343 0 15,-344 0-15,-12 0 0,12 0 0,-13 0 0,93 0 16,-93 0-16,14 0 0,26 0 16,-27 0-16,67 0 15,-27-27 1,-79 27 171</inkml:trace>
  <inkml:trace contextRef="#ctx0" brushRef="#br0" timeOffset="24805.72">5252 9499 0,'40'-14'94,"52"1"-78,-65 13-16,-14 0 0,106-26 15,-93 26-15,133 0 16,119-14 15,-238 14-15,-40-26 62</inkml:trace>
  <inkml:trace contextRef="#ctx0" brushRef="#br0" timeOffset="26209.66">5728 13097 0,'-13'0'47,"-106"13"-16,92-13-31,-105 0 16,13 0 0,93 0-16,-186-26 31,146-1-16,-27-92 17,27 40-17,66 66-15,-13 13 0,-14-1059 16,-12 1999 0,39-1007-1,13-12 1,66 0-1,80-1 1,-159 67-16,27 13 0,-14 0 0,212-66 16,-212 53-16,13 13 0,-12 0 0,91-27 15,411-65 1,-502 92-16,12 0 0,14 0 0,-27 0 0,13 0 0,107-27 16,-94 27-16,-12 0 0,-14-13 0,27 13 0,317-27 15,-331 27-15,14-13 0,-27 13 0,384 0 16,-370 0-16,-14 0 0,27 0 0,-14 0 0,14 0 0,277 0 15,-277 0-15,-27 0 0,27 0 0,-14 0 0,67 13 16,-67-13-16,-12 0 0,12 0 0,14 0 0,-27 14 0,463 105 16,-251-13-1,-132-67 1,-67-25-16,-13-14 0,14 26 0,171 93 16,-184-106-16,12-13 15,186 199 1,-186-199-16,-26 26 0,53 27 15,-27-26-15,14 12 16,-27 54 0,-13-1046-1,-26 2091 1,26-1125-16,-66 106 16,66-92-16,-13-27 0,13 13 0,-27 13 0,-26 67 15,27-93-15,26 27 0,-133 52 16,107-66-16,13-13 0,-14 27 0,-145 12 15,146-25-15,13-14 0,-67 26 16,-237 14 0,290-40-16,14 0 0,-225 13 15,0-13 1,211 0-16,-171 0 16,185 0-16,-173 0 15,54 26 1,106-26-16,-67 0 15,27-13 1,-27-13 0,93 12-16,-39 14 15,-67-39 17,93 39-32,-14-27 15,-13 14 1,-12-13-1,25 26 1,14 0-16,-14-14 16,14 14-1</inkml:trace>
  <inkml:trace contextRef="#ctx0" brushRef="#br0" timeOffset="28601.12">5966 15081 0,'53'0'47,"146"0"-32,26-13 1,66-13 0,-252 26-16,-12 0 0,264 0 15,-265 0-15,-12 0 0,12 0 0,14-14 0,-27 14 0,13 0 0,-12 0 16,422-26-1,-409 26-15,65-13 16,-65 13-16,12-27 31,1-12 16,13 25-31,26-12-1,1 13 1,26-14 0,-27 27-1,-66 0-15,225-13 16,-158 13 0,-54 0-16,-13 0 0,146-26 15,-132 26-15,-14 0 0,106 0 16,-119-14-16,40 14 15,26-26 1,-53 26 0</inkml:trace>
  <inkml:trace contextRef="#ctx0" brushRef="#br0" timeOffset="55239.57">10094 6641 0,'159'0'125,"-1"-13"-110,-131 13-15,330-13 32,-344 13-32,14 0 0,-14 0 0,331 0 31,-331 0-31,172 0 15,-171 0-15,144 0 16,-131 0-16,-14 0 0,106 0 16,-92 0-16,184 0 31,-171 0-15,26-27 46,53 27-46,-106 0-16,146 13 15,-133-13-15,-12 0 0,224 27 16,106 26 0,-331-53-16,27 0 0,-14 0 0,305 39 15,-305-39-15,14 0 0,0 0 0,-27 0 0,13 27 0,265-14 16,-251-13-16,0 27 0,145-27 15,-132 13-15,-27-13 0,-12 0 0,409 40 16,-410-40-16,14 0 0,211 26 31,-251-26 63,-27-13-78,13-14-1,14 27 1,-13 0 0</inkml:trace>
  <inkml:trace contextRef="#ctx0" brushRef="#br0" timeOffset="57315.89">17410 9340 0,'13'0'62,"66"0"-46,-66 0-16,133-13 16,26 13-1,-146 0-15,-12 0 0,369-14 32,-370 14-32,146 0 15,-132 0-15,92 0 16,0-26-1,-106 26-15,93 0 32,-93 0-1,14-13-15,-14 13-16,53 0 15,27 0 1,-67 0-16,106 0 15,-105 0-15,145 0 16,-146 0-16,-13 0 0,226 0 16,-213 0-16,-13 0 0,14 0 0,65 0 15,371 0 1,-449 0-16,12 0 0,-13 0 0,14 0 0,92 13 16,-106-13-16,291 40 15,-291-40-15,14 0 0,-27 13 0,212 13 16,-186-12-16,-13-14 0,186 39 15,39 27 1,-212-66-16,-12 0 0,12 0 0,172 40 16,-184-27-16,12-13 0,-13 0 0,212 40 15,-92-14 1,-107-26-16,-13 0 0,503 120 31,-436-81-15,118 54-1,-172-93-15,27 40 16,93 26 0,-133-66-16,-13 13 0,40-13 15,-40 26-15,26-26 0,54 14 16,-80 12-16,13-26 0,27 40 16,-1 13-1,-39 13 1,0-53-16,0 27 15,-13 39 1,-40 0 0,-26 27-1,-1-26 1,-25-1 0,91-79-16,14 13 0,-106 53 15,14 14 1,92-67-16,-27-13 0,-105 79 15,-93 27 1,14-53 0,91-26-1,-38-14 1,-41-13 0,1 0-1,-40 26 1,211-26-16,14 0 0,-13 0 0,12 0 0,-12 0 0,-146 0 15,-27-13 1,173 13-16,-106-40 16,-27-26-1,133 66-15,-27-13 16,26 13-16,14 0 0,-305-66 31,292 66-31,-133-40 16,146 27-16,-305-93 31,292 106-31,13-13 0,-225-93 31,211 106-31,27-13 0,-79-27 16,-1 0 0,80 14-16,-13 26 0,-66-40 15,13 27 1,66-13-16,-53 12 15,-13-52 1,52 66-16,-52-39 16,66 25-16,-39-25 15,25 39 1,14-27-16,-26 14 16,26-53-1,-13 26 1,13-39-1,13 26 1,66-27 0,-39 54-1,238-93 1,-265 119-16,13 0 0,-12-13 0,541-53 31,-370 66-15,-171 0-16,12 0 0,-13 0 0,146-14 15,-53 14 1</inkml:trace>
  <inkml:trace contextRef="#ctx0" brushRef="#br0" timeOffset="60903.31">19394 12264 0,'26'0'78,"54"-14"-62,-80-12-16,106 26 16,-14-13-1,14 13 1,-93 0-16,93-27 15,-93 27-15,106 0 16,146 0 15,-252 0-31,14 0 0,52 0 16,80 0 15,-80 0-15,-79-13-16,93 13 15,-67 0-15,-13 0 0,292-66 32,-292 66-32,146-13 15,357-27 17,-490 40-32,-13 0 0,14 0 0,-14 0 0,14 0 0,-14-27 0,212 14 15,-212 13-15,13 0 0,226-40 16,-226 40-16,-13 0 0,14 0 0,-14 0 0,13 0 0,14-26 0,132 13 15,-145-14-15,370-26 32,-384 53-32,26 0 15,-12-26 1,-40 26 140</inkml:trace>
</inkml:ink>
</file>

<file path=ppt/ink/ink12.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41:23.584"/>
    </inkml:context>
    <inkml:brush xml:id="br0">
      <inkml:brushProperty name="width" value="0.05292" units="cm"/>
      <inkml:brushProperty name="height" value="0.05292" units="cm"/>
      <inkml:brushProperty name="color" value="#FF0000"/>
    </inkml:brush>
  </inkml:definitions>
  <inkml:trace contextRef="#ctx0" brushRef="#br0">25400 9962 0</inkml:trace>
  <inkml:trace contextRef="#ctx0" brushRef="#br0" timeOffset="1002.56">25426 9948 0</inkml:trace>
  <inkml:trace contextRef="#ctx0" brushRef="#br0" timeOffset="41344.65">21444 10359 0,'14'0'93,"25"0"-77,41 13 0,79 13 15,-107-26-16,-12 0 17,-13 0-17</inkml:trace>
  <inkml:trace contextRef="#ctx0" brushRef="#br0" timeOffset="43800.1">19354 4432 0,'14'0'0,"-14"-27"16,26 27-1,14-13 1,-1 13 0,1 0-1,0 0 1,-27 0-16,53 0 15,-53 0-15,67 0 16,-80 13-16,106 1 16,-27 25-1,-66-39-15,14 27 16,92-14 0,-106-13-1,13 0 16</inkml:trace>
</inkml:ink>
</file>

<file path=ppt/ink/ink13.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44:24.571"/>
    </inkml:context>
    <inkml:brush xml:id="br0">
      <inkml:brushProperty name="width" value="0.05292" units="cm"/>
      <inkml:brushProperty name="height" value="0.05292" units="cm"/>
      <inkml:brushProperty name="color" value="#FF0000"/>
    </inkml:brush>
  </inkml:definitions>
  <inkml:trace contextRef="#ctx0" brushRef="#br0">16616 0 0</inkml:trace>
  <inkml:trace contextRef="#ctx0" brushRef="#br0" timeOffset="24112.25">17806 1402 0,'0'14'172,"0"-1"-157,0 13 1</inkml:trace>
  <inkml:trace contextRef="#ctx0" brushRef="#br0" timeOffset="28264.25">18045 4392 0,'0'13'78,"0"27"-62,0 0-1,0-1 1,0-12-1,0 66 1,0-27 0,0-27-1,0-25-15,0 52 16,13-27 0,-13 1-1,0-27 1,0 67-1,0-54-15,26 14 16,-26-27-16,0 27 16,0-14-16,0 14 15,14 0 1,12 118 15,-26-105-15,0-13-1,0 79 17,0-40-17,0 40 1,0-13 0,-13 27-1,13-107-15,0-13 0,-40 106 16,40-92-16,0-14 0,-40 106 15,1 66 1,39-171-16,-106 263 31,53-131-15,26-133-16,-65 212 31,52-106-15,0-26-1,1-14 1,39-53-16,-27-26 0,14 80 16,-27-1-1,-26 93 17,27-53-17,39-92-15,-14 92 16,-25 198 15,39-303-31,-27 91 16,27-91-16,0 12 0,0 53 15,40 1 1,-40-67-16,159 93 31,-27-66-15,-106-40-16,27 13 15,-26-13-15,251 66 16,-67-13 0,-184-53-16,-14 26 0,13-26 0,54 14 15,-67-14-15,13 0 0,252 79 16,-265-79-16,14 0 0,66 26 16,171-26-1,-251 0-15,226 0 16,-213 0-16,-13 0 0,14 0 0,-14-13 0,13 13 0,-12 0 0,210-66 15,-210 66-15,12-13 0,-13 13 0,27 0 0,-40-27 0,304-52 16,-290 79-16,12-13 0,331-93 16,-344 93-16,14 13 0,-14-27 0,27 27 0,-14-13 0,252-93 15,-265 93-15,27-14 0,-14 27 0,-12-13 0,12 13 0,27-26 16,-26 13-16,-14 13 0,13-27 0,-13 14 0,14 13 0,-14-27 0,14 27 0,-14-13 0,13 13 0,186-185 16,-186 172-16,-12-14 15,171-370 16,-132 120-15,-27 277-16,-26-40 0,0 27 0,80-503 31,-173 172-15,93 330-16,-26-12 0,-213-291 16,226 303-16,-13-12 0,12 13 0,-224-186 15,212 173-15,13 26 0,-27-13 0,14-14 0,12 14 0,-12 13 0,-173-119 16,186 119-16,-27-27 0,14 27 0,-490-172 31,503 146-31,-27 26 0,14 0 0,-464-93 31,-26 93 1,490 0-32,13 0 0,-14 0 0,14 0 0,-106 0 15,-199 66 16,292-66-31,13 0 0,13 27 0,-27-27 0,14 0 0,-252 92 32,186-65-17,79-14 1,-40-13 93,-13 40-93,27-40-16,-14 0 16</inkml:trace>
  <inkml:trace contextRef="#ctx0" brushRef="#br0" timeOffset="35756.61">18137 5847 0</inkml:trace>
  <inkml:trace contextRef="#ctx0" brushRef="#br0" timeOffset="38620.26">18256 6218 0,'0'0'0,"27"0"32,-27 13-1,39-13 0,41-26-15,39-41-1,13-12 1,-105 79-16,65-53 16,27-13-1,-92 53-15,-14 13 0,66-66 16,107-133 15,-107 80-15,-39 66-1,79-132 1,53-53 15,-93 106-15,-53 132-16,-26-27 0,40-65 16,0-107-1,-40 173-15,0 12 0,40-131 16,-40 132-16,52-93 15,-25 93-15,-14-54 16,14 28 0,-27 25-1</inkml:trace>
  <inkml:trace contextRef="#ctx0" brushRef="#br0" timeOffset="39023.75">19473 4022 0,'0'0'0,"0"-27"32,80-12-1,78-1-16,-144 40-15,12 0 0,106-40 16,371-158 15,-490 185-31,14 13 0,-14-27 0,291-145 32,-290 172-32,12 0 15,-26 27 16,0 92-15,0 26 0,0-132-16,0 14 0,0 105 15,0 67 17,0-173-17,0-13 1</inkml:trace>
  <inkml:trace contextRef="#ctx0" brushRef="#br0" timeOffset="39868.65">22609 3479 0,'0'0'0,"-40"-119"15,27 106-15,-53-106 16,52 119-16,14-26 0,-79-94 15,-27 1 1,53-912 0,-26 2009-1,52-978 1,-131 93 0,144-93-16,14 13 0,-26-13 15,-212 384 16,225-371-31,-14 27 0,-65 185 16,25 53 0,67-265-16,0 13 0,93 226 31,-93-226-31,278-26 31,-119-53-15,-159 27-16,26 26 0,-13-14 0,14 14 0,65-105 15,-65 105-15,92-159 16,-119 146-16,0-14 0,13 27 0,-13-13 0,159-291 31,-93 185-15,-66 105-16,0-91 31,-13 91-15,-14 14 46,27 27-30,0 92-17,53 26 1,27 27-1,-80-145-15,26-27 0,53 132 16,-79-105-16,14-27 0,-14 13 0,26 13 0,53 67 16,1-27-1,-67-66 1,14 0-16,-27 13 0</inkml:trace>
  <inkml:trace contextRef="#ctx0" brushRef="#br0" timeOffset="40365.26">22992 2646 0,'66'0'31,"80"0"-15,-133 0-16,14 0 0,105-13 15,-106 13-15,107-40 16,12 0-1,-92 14 1,-53 13 0</inkml:trace>
  <inkml:trace contextRef="#ctx0" brushRef="#br0" timeOffset="40784.04">23482 2567 0,'0'13'0,"0"-26"0,0 65 15,0-25-15,0 92 16,0 79-1,0-184-15,0 12 0,0 186 16,0 13 0,0-212-16,0 13 0,0 186 15,0-106 1,0-93-16,0 14 0,-13 184 16,13-184-16,0-14 15,0 93 16,26-106 32,93 0-47,0-14-1,0-25 1,-92 39-16,-27-27 0,13 27 0</inkml:trace>
  <inkml:trace contextRef="#ctx0" brushRef="#br0" timeOffset="41643.75">24606 2593 0,'27'0'15,"-14"0"392,-13 13-376,0 0-16,40 67 17,-40-54-17,0-12 1,0 12 0,0-13-1</inkml:trace>
  <inkml:trace contextRef="#ctx0" brushRef="#br0" timeOffset="42195.78">24355 3254 0,'40'0'16,"39"-992"0,40 1984-1,-26-1005 1,-27 0 0,-53 13-1,-13-26 1,-13 39 62,0 66-62,13-52-16,0 65 15,0 67 1,0-133-16,0-12 0,0 131 15,13 226 17,-13-345-32,0-13 0,0 14 0,-53 251 31,13-199-15,0-66-1,14-13-15,13 0 16,-14 0-1,-65-26 1,52-14-16</inkml:trace>
  <inkml:trace contextRef="#ctx0" brushRef="#br0" timeOffset="42833.76">25625 2646 0,'40'0'31,"92"-13"0,-53-14-15,1 27-1,-41 0 1,41 0 15,-80 13 1,39 54-17,-39-54-15,106 291 31,-26-92-15,-80-186-16,0-13 0,52 186 16,15 79-1,-67-252-15,0-13 0,13 14 0,13 185 16,14 92 0,-40-291-16,0 27 0,0-14 0,0 186 15,0-186-15,-40 133 16,-13-40-1,-26-79 17,-40-93-17,93 53-15,12-27 0,-12 27 0,13-13 0,-14 13 0,14-26 0,-27 26 0,40-13 0</inkml:trace>
  <inkml:trace contextRef="#ctx0" brushRef="#br0" timeOffset="47060.79">22357 4366 0,'27'26'47,"39"-13"-31,-53-13-16,66 0 15,1 0 1,-54 0-16,93 0 16,-66 0-1,-26-13 1,-14 13-1</inkml:trace>
  <inkml:trace contextRef="#ctx0" brushRef="#br0" timeOffset="48083.77">24752 2725 0,'0'-13'16,"119"13"15,-27 13-15,-25-13-1,52 0 1,-66 0 0,26 0-1,-39 0 1,-14 0-1,-26 53 48,0 27-47,0-54-16,0-13 0,0 14 15,-13 290 1,13-304-16,0 14 15,0-14-15,-119 490 16,39-212 0,54-291-16,26 26 0,0 14 0,-13-27 0,13 14 15,0-14-15,-27 13 0,27-12 0,-39-887 16,-133 2341 15,145-1468-31,27 26 0,0-12 0,0 12 0,-13 67 31,13-67-15,53-79 78,79-66-79,-105 119-15,-14-26 0,-13 13 0,26 13 0,-26-27 0,13 27 0,14-13 0,330-371 32,-344 371-32,14-14 0,145-171 15,-27-14 1,-131 212-16,-14-26 0,26 13 0,14-93 16,-1 53 15,-39 26 0,-13 14-15,13-13-16,-40 13 0</inkml:trace>
  <inkml:trace contextRef="#ctx0" brushRef="#br0" timeOffset="48483.87">24871 1416 0,'0'39'78,"13"14"-62,-13-26-16,27 12 16,12 1 15</inkml:trace>
  <inkml:trace contextRef="#ctx0" brushRef="#br0" timeOffset="86759.97">5900 5450 0,'0'-26'47,"0"79"-16,0-13-15,0-14 31,0-13-16,13 27-16,-13 26 17,0-53-1</inkml:trace>
  <inkml:trace contextRef="#ctx0" brushRef="#br0" timeOffset="87596.19">5993 5305 0,'0'79'78,"0"14"-63,0 66 17,26-53-17,-26-54 1,0-12 0</inkml:trace>
  <inkml:trace contextRef="#ctx0" brushRef="#br0" timeOffset="92593.78">5741 5384 0,'0'40'47,"0"0"-32,0-27-15,0 66 16,0 120 15,0-133-15,0-53-16,0 14 16,0-14-1,120-13 95,131 0-95,93 0 1,-212 26-1,-105-26-15,12 0 0,-25 0 0,779 14 16,-237 12 0,-318-26-1,-198 0-15,793 0 16,-529-13 0,-251 13-16,-26 0 0,26 0 0,-14 0 0,-12 0 0,-14-27 0,384 14 15,-371 13-15,14 0 0,13 0 0,-27 0 0,345-26 16,-331 26-16,26 0 0,-53 0 0,-13-14 0,66 14 0,172-26 15,-225 26-15,14 0 0,-14 0 0,27 0 0,-14 0 0,186-13 16,-186 13-16,-12 0 0,12 0 0,53 0 16,-65 0-16,12 0 0,146-27 15,-53 27 1,-92 0-16,12 0 16,1 0 46,53 0-46,171 0 15,-132 13-15,-105-13-16,105 27 31,-105-146 203,-27 26-218,0 67-16,13-107 15,-13 107-15,0-67 16,26 27 0,-26 106 93,-13 53-93,13-67-16,0 186 31,0-186-31,0 67 31,0-106 32,0-107-48,-26 1 1,26-53 15,0 186 32,0 65-48,0 0 1,0-26 0,0-26-1</inkml:trace>
  <inkml:trace contextRef="#ctx0" brushRef="#br0" timeOffset="93671.3">9710 7210 0,'0'0'16,"0"-13"0,0-14-16,-53-131 31,-92 25-16,132 133-15,13-26 0,-27 26 0,-105-80 16,105 80-16,-92-39 16,106 39-16,-93 0 15,27 13 1,-53 265 15,132-93-15,0-106-1,66 40 1,159-132 15,-67-66-15,-144 79-16,-14-27 0,26 27 0,-26-13 0,93-53 16,-67 53-16,106-133 15,-13-13 1,0-13-1,-92 146-15,-27 13 0,79-172 16,1-14 0,-80 186-16,0-14 0,13-25 15,-13-28 1,0 54 0,0 39 62,-13 27-63,-1 145 1,-12-93 0,26-65-16,0 185 15,0-67 1,0 133-1,0-265-15,0 27 0,13 185 16,53 13 0,-66-225-16,53 66 15,-26-52 1,-27-106 31,0 26-32,0 26 1</inkml:trace>
  <inkml:trace contextRef="#ctx0" brushRef="#br0" timeOffset="96300.32">6668 3942 0,'0'27'63,"0"39"-48,0 13 1,0 54-1,0-14 1,0 26 15,0-65 63,0-1-78,0-66-16,0 67 31</inkml:trace>
  <inkml:trace contextRef="#ctx0" brushRef="#br0" timeOffset="96811.32">5794 4352 0,'-13'93'62,"0"66"-46,13-133-16,0-12 15,0 12-15,-40 331 16,40-344-16,-26 146 16,26-93-1,0-52-15,-13 105 16,13-172 62,13-27-78</inkml:trace>
  <inkml:trace contextRef="#ctx0" brushRef="#br0" timeOffset="99029.59">5913 4061 0,'27'0'16,"65"-26"15,94 26-15,-28 0-1,14 13 1,-145-13-16,52 0 16,-65 0-1,-14 66 298,0-13-298,0 13 1,0 27 0,26-67-16,-13 213 31,-13-107-16,0-106-15,0-12 0,27 65 16,-27 66 0,0 67 15,0-53 0,0-93-15,0-53-16,0 27 31,0-14 0,0-12-15,0 12 0,0-13-1,0 14 110,13-14-109,-13 13 15</inkml:trace>
  <inkml:trace contextRef="#ctx0" brushRef="#br0" timeOffset="100813.82">6244 3598 0,'0'40'47,"-26"-27"-31,-14 186 15,27-133-15,13-53-16,-27 53 15,27 106 1,-13-172-16,13 27 0,0-14 0,0 93 16,0-93-16,-26 27 15,26-106 63,-14-40-62,-12 13-16</inkml:trace>
  <inkml:trace contextRef="#ctx0" brushRef="#br0" timeOffset="101229.32">5781 3082 0,'0'80'78,"0"79"-63,0-67 1,0 133 0,0-212-16,0 14 0,0 26 15,0-27-15,0 27 16,13-146 46</inkml:trace>
  <inkml:trace contextRef="#ctx0" brushRef="#br0" timeOffset="102083.82">6099 3003 0,'53'-13'32,"-27"13"-32,-105 13 0,396-53 31,-304 40-31,14 0 0,-14 0 0,14 0 0,131 14 15,-144-14-15,12 0 0,-13 26 0,225-26 16,-238 13-16,27-13 0,12 0 0,-25 0 0,12 0 0,-13 0 0,212 0 16,-185 0-16,-27 0 0,27 27 0,-14-27 0,226 0 15,-226 0-15,186 0 16,-53 0 0,-133 0-16,14 0 15,-54 13 126,-12 27-126,26 79 1,0 317 15,0-171-15,13-14 0,-13-211-16,27 185 15,12 13 1,-39-225-16,0 14 0,0-14 0,14 146 15,12-40 1,-26-93-16,0 146 16,13-53-1,-13-53 1,0-13 0,0-26-1,0-14 1,0 53 15,0-26-15,0-27-16,27 53 15,-27-26 1,0-80 46,0 27-46,0-27 0</inkml:trace>
  <inkml:trace contextRef="#ctx0" brushRef="#br0" timeOffset="103243.96">6204 1998 0,'0'53'47,"0"66"-31,0-106-16,0 212 31,0-133-15,0-25-1,0-28 1,0-26 0,-26 27 124,26-13-124,-13-27 0,-14 39-1,27-25 1,-13 12-1,13 14 1,0-93 47</inkml:trace>
  <inkml:trace contextRef="#ctx0" brushRef="#br0" timeOffset="104205.44">6099 1998 0,'0'0'0,"13"-27"15,53 14 1,13-13-1,80 12 1,79-12 0,-224 26-16,12 0 0,225 0 15,106-13 1,-330 13-16,13 0 0,-27 0 0,13 0 0,-26-27 0,14 27 0,25 0 0,199-13 16,-211 13-16,330-27 15,40-12 1,-384 39-16,14 0 0,-14 0 0,225-53 15,-198 53-15,-40-27 0,26 27 0,-13 0 0,14 0 0,12-13 16,-25-13-16,12 26 0,-13 0 0,133-80 16,-67 41-1,-79 78 95,14-25-95,-14 12-15,26 14 16,-13-27 0,-13 13-16,27 27 15,-14 13 1,13-66-16,-26 14 0,14 65 15,25 27 1,-39-93-16,27 133 16,-14-146-16,-13 13 0,0 13 0,0-12 0,40 131 15,-40-132-15,0 14 0,26-27 0,-26 13 0,0 27 16,53 185 0,-53-212-16,0 13 0,26 67 15,-26-67-15,14 14 16,-67-40 31,13 0-32,-277 53 1,198-27 0,105-26-16,-12 14 0,13-14 0,-14 0 0,-290 66 15,303-66-15,-25 0 0,-107 13 16,-224 66-1,343-79-15,14 0 0,-13 0 0,-226 40 16,226-40-16,13 0 0,-14 0 0,-132 0 16,146 0-16,-53 0 15,66-26 95</inkml:trace>
  <inkml:trace contextRef="#ctx0" brushRef="#br0" timeOffset="104894.12">6138 490 0,'0'105'62,"0"81"-46,14 12 0,-14 0-1,0-184-15,26-14 0,-26 26 0,0-13 0,0 106 16,0 186 15,0-266 0,13-78 16</inkml:trace>
  <inkml:trace contextRef="#ctx0" brushRef="#br0" timeOffset="105943.92">6231 939 0,'66'-13'16,"-132"26"-16,211-52 16,-131 39-16,12 0 0,106-14 15,93 14 1,-211 0-16,25 0 0,-12 0 0,502 27 16,-489-27-16,-1 0 0,1 26 0,344-26 15,-54 0 1,-303 0-16,26 0 0,-27 0 0,27 0 0,-26 0 0,502 0 15,-463 0-15,-26 0 0,-1 0 0,1 0 0,714 0 16,-714 0-16,-1 0 0,279-13 16,-305 13-16,14 0 0,52-26 15,93 26 1,-146 0 0,27 0 30,27 13-30,-1 13 15,-53-26-15,-26 40 93,0 92-77,0-66-17,0-13 1,0-13-1,0 26 17,0-53-32,-13 14 15,-26-14 1,12 14-16,-343 52 31,343-79-31,14 0 0,-13 0 0,12 0 0,-25 0 0,12 0 0,-224 40 16,211-40-16,0 0 0,-224 13 15,-411-13 1,635 26-16,1-26 0,-755 0 31,516 14-15,119 12 0,40 14-1,66-27 1,27-13-1,13 26 64,-53 14-64,26-27 1,27-13-1</inkml:trace>
  <inkml:trace contextRef="#ctx0" brushRef="#br0" timeOffset="107255.1">6892 1138 0,'-13'-13'15,"26"26"-15,-26-93 16,13 28 0,0-28-1,0 1 1,0 39-1,0 14-15,0-67 16,0-13 0,0 27-1,0 26 1,-26 26 0,26 14-1,0-27 1,0 14-1,0 13-15,0-14 16,0-12 0,0 25-1,0-12 32,0 13-31,92-14 31,186 27-32,-251 0-15,-14 0 0,26 0 0,-12 0 0,-14 0 0,27 0 0,277 14 16,-290-14-16,26 0 0,-14 0 0,305 26 16,-304-26-16,0 0 0,-1 0 0,1 0 0,0 0 0,476 0 15,-463 0-15,-27 0 0,27 0 0,-26 0 0,568 0 16,-555 0-16,-1 0 0,1 0 0,449 0 15,-422 0-15,-28 0 0,-26 0 0,14 0 0,13 0 0,79 0 16,-80 0-16,-25 0 0,25 0 0,-12 0 0,-14 0 0,27 0 0,502 0 16,-529 0-16,27 0 0,-14 0 0,226 0 15,-226 0-15,-13 0 0,14 0 0,-14 0 0,53 0 16,-52 0-16,25 0 16,-39 40 46,0 13-46,0-27-16,0-13 15,0 14-15,40 65 16,-14-52 0,-26-14-16,14 14 15,-14 0 1,0 13-1,0-14 1,0 1 0,-186 0 31,-158-14-32,331-26-15,-27 0 0,14 0 0,13 0 0,-27 0 0,-357 0 16,358 0-16,-557 0 15,-78 40 1,634-40-16,0 0 0,0 0 0,-436 40 16,410-27-16,53-13 0,-27 0 0,14 0 0,-14 0 0,0 0 0,1 26 0,-1-26 0,27 0 0,-14 0 0,-12 0 0,-173 40 15,185-40-15,14 0 0,-26 13 0,12-13 0,-171 27 16,184-14-16,-12-13 0,-53 0 16,39 26 93,-119-12-78,146-14-31,-106 0 16,13 0-1,93 0-15,-53 0 16</inkml:trace>
  <inkml:trace contextRef="#ctx0" brushRef="#br0" timeOffset="109121.48">6297 344 0,'-13'0'16,"-14"53"47,14 66-48,13-93-15,0-12 0,-40 131 16,1 93-1,39-224-15,0 12 0,0-13 0,-27 186 16,-26 105 0,53-264-16,-105 634 31,52-303-15,53-345-16,0 14 0,0-27 0,-66 622 31,52-608-31,14-14 0,0 291 15,0-291-15,0 14 0,0-14 0,0 225 16,0-211-16,0-14 0,27 251 16,-1-264-16,27 239 15,-53-226-15,27 13 0,25 133 16,68 0 15,-41-159-15,-39 0-1,145-40 1,-172 40-16,291-119 31,-290 106-31,12 13 0,93-80 16,-26-39 0,-93 93-16,26 13 0,54-212 15,-1-93 1,-26-171-1,-53 449-15,0 14 0,26 12 0,-26-25 0,0-1 0,0 14 0,40-332 16,-27-158 0,-13-52-1,0 528-15,0 0 0,0-26 0,0-53 16,-13 119-16,13-53 0,0 27 0,0 12 0,0-25 0,0-1 0,-93-635 31,27 477-15,66 171-16,0 14 0,-13-13 15,-93-107 1,66 94 0,27 12-1,-66 14 1,52 13 0,-12 0-1,25 0 1,-25 13-1,-1 1 1,14 12 0,-27 14-1,-13 13 1,52-53-16,-65 105 16,79-91-16,-26 12 0,-54 106 15,80-105-15,-79 132 16,66-146-16,13 13 0,0-12 0,-27 12 0,14 53 15,-106 212 1,92-264-16,27-14 0,-13 14 0,13 12 0,-26 1 0,-67 211 16,93-211-16,-119 383 15,13 27 1,106-423-16,0-14 0,-13 53 0,13-53 0,0 14 0,-27 12 0,27-25 0,0 12 0,0 14 0,-39 171 16,-1 252-1,40-423-15,0-27 0,0 14 0,0 12 0,0 279 16,0-278-16,0-1 0,13 292 15,-13-305-15,27-12 0,-27 12 0,0-13 0,0 27 0,39 185 16,-39-212-16,80 225 16,-40-132-1,-40-93-15,13 14 0,-13-14 0,79 106 16,-79-92-16,79 92 16,41-27-1,-41-52 1,-13-40-1,106-66 1,251-318 15,-409 371-31,-14-14 0,39 14 0,-12-13 0,409-424 32,-422 424-32,-14 12 0,26 14 0,-13-26 0,-13 13 0,27-27 0,-14 13 0,13 14 0,-26-13 0,93-133 15,-93 146-15,26-14 0,-12-12 0,-14 25 0,119-290 16,-93 264-16,-26 27 0,0-26 0,0 12 0,13 14 0,-13-14 0,27-290 15,-27 277-15,0 27 0,0-13 0,0-14 0,0 0 0,0-39 16,0 66-16,0-27 0,-13 0 0,13 14 0,0-14 0,0 27 0,-146-463 16,146 449-16,-13-13 0,13 1 0,-27 26 0,-290-702 31,304 675-31,-14 14 0,-92-212 16,-13 0-1,132 225-15,-27 13 0,27-27 0,-79-66 16,39 54-1,-39-27 1,39 52 0,27 14-1,-27-26 1,14 26 0,13-13-1</inkml:trace>
  <inkml:trace contextRef="#ctx0" brushRef="#br0" timeOffset="134257.49">11734 5914 0,'0'0'0,"-13"0"15,40 0 79,78 0-78,-91 0-16,12 0 0,-13-14 15,292 14 1,-292 0-16,13 0 15,292-13 1,-146 26 0,-146-13-16,14 0 15,-27 0-15,93 14 16,-53-14 0</inkml:trace>
  <inkml:trace contextRef="#ctx0" brushRef="#br0" timeOffset="134816.92">13256 7580 0,'26'0'94,"53"27"-79,-65-27-15,131 0 16,-132 0-16,133 0 16,-133 0-16,212 0 31,-185 0-15</inkml:trace>
  <inkml:trace contextRef="#ctx0" brushRef="#br0" timeOffset="137434.42">18111 11972 0,'0'0'0,"-80"0"16,41 14-1,39 12 63,66 14-62,40-40 0,304 0 15,-384 0-31,-13 0 0,14 0 0,-14 0 0,-13 13 0,27-13 0,-14 0 0,13 0 0,107 0 15,-107 0-15,-13 0 0,450 79 32,-304-39-17,-146-40-15,14 0 0,65 27 16,-65-27-16,65 13 16,-65-13-16,-27 26 0,13-26 0,53 0 15,-26 0 1,-27 0-1,14 0-15,105 0 16,53 0 0,-172 0-16,14 0 0,-14 0 0,93 0 15,-93 0-15,14 0 0,-14 0 0,13 0 0,384 0 16,-370 0-16,-14 0 0,14 0 0,-27 0 0,14 0 0,26 0 0,-27-13 16,14 13-16,886-66 15,-886 66-15,26-13 0,-27 13 0,1 0 0,0 0 16,0-27-16,1163-92 15,-1163 119-15,26 0 0,-26 0 0,0-13 0,-1 13 0,1 0 0,291-27 16,-292 14-16,28 13 0,-54 0 0,53 0 0,-53 0 0,410-39 16,-409 39-16,25 0 0,1 0 0,304-27 15,-331 27-15,14 0 0,92 0 16,278 0 0,-384 0-16,13 0 15,-12 0-15,449 53 31,-146 13-15,-304-53-16,14-13 0,-14 0 0,27 27 0,-14-27 0,-13 0 0,173 79 16,-173-79-16,27 13 0,-14-13 0,411 199 31,-239-80-15,-185-119-16,14 26 0,105 54 15,-132-67-15,26-13 0,93 79 16,1 27-1,-107-106-15,106 119 16,-93-105-16,265 250 31,-291-251-31,27-13 0,-27 27 0,13-27 0,13 13 0,94 66 16,-120-52-16,13-27 0,370 212 31,-224-133-15,-146-79-16,54 66 15,-15-13 1,-25 13 0,-14-26-1,14-1 48,-14 54-48,-119 211 17,-13-145-17,119-146-15,-27-13 0,27 27 0,-13-27 0,-93 92 16,-502 226 15,224-212-15,371-106-16,-13 0 0,-94 13 15,107-13-15,-26 26 0,12-26 0,14 0 0,-450 53 16,450-53-16,-14 0 0,14 27 0,-225 12 16,198-39-16,14 0 0,12 0 0,-12 0 0,-67 14 15,67-14-15,13 26 0,-14-26 0,14 0 0,-13 0 0,12 13 0,-12-13 0,13 0 0,-14 0 0,14 0 0,-212 67 16,13-54 0,212 13-16,-26-26 0,13 0 0,-14 0 0,14 0 0,-13 0 0,-173 13 15,186-13-15,-14 0 0,-171 0 16,-53 27-1,224-27-15,14 0 0,-172 0 16,171 13-16,-184 14 16,-119 26-1,290-53-15,14 26 0,-27-26 0,14 0 0,12 0 0,-65 13 16,53-13-16,12 0 0,-12 0 0,-450 40 16,462-40-16,-25 0 0,12 0 15,14 0-15,-291 26 16,291-26-16,-292 14 15,266-14-15,25 0 0,-184 0 16,13 0 0,172 0-16,-14 0 0,-66 0 15,67 0-15,-53 0 16,65 0-16,-12 0 0,-93 0 16,106 0-16,-186-14 15,173 14-15,-265 0 16,251 0-16,14 0 0,12 0 0,-12 0 0,13 0 0,-27 14 0,0-14 0,-224 0 15,224 0-15,0 26 0,-409-13 16,224-13 0,185 0-16,27 0 0,-14 0 0,-12 0 0,-279 0 15,305 0-15,-14 0 0,14 0 0,-13 0 0,-173-13 16,186 0-16,-13 13 0,-67-40 16,14-39-1,52 52 1,-52-52-1,79 66-15,-13 13 0,-93-119 16,-185-199 15,264 292-31,14 12 0,-252-290 32,265 291-32,-92-133 15,92 133-15,-80-132 16,54 131-16,26-12 0,-93-172 15,-145-279 17,238 464-32,-26-13 0,26 12 0,-53-91 15,53 91-15,-27 14 0,27-26 0,-13-14 16,-53-119 0,53 146-16,-14-106 15,14-40 1,13 54-1,0 91-15,0-184 16,-26 92 0,26 53-1,0 27-15,-14-93 16,14 66 0,0 26-1</inkml:trace>
</inkml:ink>
</file>

<file path=ppt/ink/ink14.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47:53.465"/>
    </inkml:context>
    <inkml:brush xml:id="br0">
      <inkml:brushProperty name="width" value="0.05292" units="cm"/>
      <inkml:brushProperty name="height" value="0.05292" units="cm"/>
      <inkml:brushProperty name="color" value="#FF0000"/>
    </inkml:brush>
  </inkml:definitions>
  <inkml:trace contextRef="#ctx0" brushRef="#br0">9948 10874 0,'14'0'94,"65"0"-78,225-26 15,-105 26-15,-186 0-16,13 0 0,-12 0 0,105 0 15,0 0 1,-80 0 15,-65 0 235</inkml:trace>
  <inkml:trace contextRef="#ctx0" brushRef="#br0" timeOffset="598.98">8202 9618 0,'13'-27'78,"67"14"-62,-54 13-16,106-26 15,-132 12-15,27 14 0,105-26 16,67 13 0,-173 13-16,-13 0 0,14 0 0,251-27 31,-265 27-31,53-13 15,-13 13 1,-27 0-16</inkml:trace>
  <inkml:trace contextRef="#ctx0" brushRef="#br0" timeOffset="18844.29">7316 10226 0,'0'-13'110,"26"-13"-95,40 12 1,27-12-1,-93 13-15,26 13 0,54-27 16,92 14 15,-146 13-31,-26-27 0</inkml:trace>
  <inkml:trace contextRef="#ctx0" brushRef="#br0" timeOffset="20611.22">8731 12224 0,'27'0'140,"145"0"-108,-146 0-32,-13 0 0,186-27 31,-173 27-16,-26-26 17,-13-14-17,-13 40-15,-54-39 16,-356-54 15,422 66-31,-25 27 0,-557-92 31,570 92-31,13 0 0,-14 0 0,14 0 0,-13 0 0,12 0 0,-25 0 0,-120-27 16,132 27-16,14 0 0,-13 0 0,13 0 0,-14 0 0,-343 14 31,343-14-31,14 0 0,-133 66 16,133-66-16,-106 79 16,93-66-16,-67 67 15,14 26 1,13-53-1,66-27-15,-133 212 32,94-145-17,39-67-15,0 27 16,0-26-16,0 52 16,0 0-1,0-65-15,26 52 16,40-27-1,-53-25-15,14-14 0,251 119 16,-265-119-16,13 26 0,583 173 31,-583-199-31,14 13 0,-27-13 0,14 0 0,-14 26 0,13-26 0,173 53 16,-186-26-16,14-27 0,145 53 16,-146-53-16,-13 26 0,212 27 15,-212-27-15,27-26 0,198 40 16,80-27-1,-292-13-15,-13 0 0,27 0 0,-13 0 0,250 0 16,-263 0-16,12 0 0,14 0 0,-27 0 0,27 0 0,237 0 16,-237 0-16,-13 0 0,92-13 15,-106 13-15,13 0 0,14 0 0,-27 0 0,225-40 16,-211 40-16,-27-13 0,40 13 0,198-79 16,-225 79-16,13 0 0,-26-27 0,14 27 0,12 0 15,265-158 1,-291 144-16,27 14 0,-27-26 0,13 26 15,13-13-15,133-186 16,-146 54 0,-13 92-1,0 26-15,-92-131 16,52 118 0,27 27-16,-133-67 15,-52 1 1,184 79-16,-12 0 0,-53-27 15,-411-52 1,464 79-16,12 0 0,-12 0 0,13-13 0,-14 13 0,14 0 16,-13 0-16,12 0 0,-25 0 0,12 0 0,-449-66 15,436 66-15,27 0 0,-13 0 0,-464-80 32,384 80-17,93-13-15,-13 13 0,-67-26 16,67 26-1,12 0 1,-25 0 297,-27 0-313</inkml:trace>
  <inkml:trace contextRef="#ctx0" brushRef="#br0" timeOffset="36328.25">7964 11258 0,'0'-13'47,"0"-14"-31,53 14 15,13-13-15,-53 26-16,14 0 15,12-13 1,-25 13 0,25-27-1,27 14 1,54-14-1,-1 14 1,-106 13-16,26 0 16,28 0-1,-54 0-15,53 0 157,53 0-142,-106 0-15,14 0 0,343 0 31,-224 13-15,-133-13-16,53 0 31,-119 14 157,-53 25-173,27-39 1,-80 27 0,146-27-16,-13 0 0,-345 13 31,345-13-31,12 0 0,-171 0 16,172 0-16,-146 0 15,133 0-15,-133 0 16,106 0-1,27 0-15,12 0 0,-131-26 16,92-1 0,27 14-1,12-67 1,-12 41 0,13-67-1,13 66 1,0-119-1,0 120 1,53-120 0,-14 80-1,-39 65-15,13-25 16,54-41 0,-67 54-16,92-27 15,67-13 1,-133 66-16,-12 0 0,-14-13 0,26 13 0,-13 0 0,27 0 15,476-40 1,-476 40-16,-14 0 0,-13 0 0,14 0 0,132 13 16,-146-13-16,13 0 0,-13 0 0,14 13 0,52-13 15,-65 27-15,25-27 0,-12 0 0,-14 0 0,410 132 16,-330-92 0,-67-40-16,-13 0 0,-13 26 0,27-26 0,-14 0 0,-13 14 0,27-14 0,65 66 15,-26-27 1,-66-25-16,14-14 0,-14 26 0,79 53 15,-39 40 1,-1 1 0,-39-107-16,0 106 15,0-93-15,-26 54 16,26-67-16,-79 66 16,-67 1-1,133-80-15,-146 66 16,133-53-16,-27 13 15,26-26-15,-211 80 32,225-80-32,-27 0 15,0 0 17</inkml:trace>
  <inkml:trace contextRef="#ctx0" brushRef="#br0" timeOffset="41948.19">9102 14314 0,'53'0'93,"0"-13"-77,26-14 0,0 14-1,-52 13-15,52 0 16,93-40 15,-132 40 0,-1-26 219,80 13-234,-92 13-16,-14 0 0,14 0 0,-14 0 0,13 0 0,-12 0 0,12 0 0,728 0 31,-397 13-15,-238 0-1,-105-13-15,12 0 0,-13 0 0,14 0 0,251 66 16,-120-26 0,-144-40-16,25 13 15,27 27 1,-52 0 0,25-1-1,-39-12-15,0 26 16,27 66-1,-27-80 1,-80 120 0,80-132-16,-79 52 15,66-79-15,-14 40 16,14-40-16,13 13 0,-159 93 16,133-106-16,13 0 15,-331 132 1,330-132-16,-12 0 0,13 27 15,-14-27-15,-409 52 16,184-52 15,213 0-31,-147 0 16,-12-26 0,185 26-16,-133-40 15,133 40-15,-93-39 16,93 39-16,-66-27 15,12 14 1,-25-14 15,-54-12 1,93 26-17,14-14 1,39 14-1,-27-14 1,27-12 0,-13-14-1,-27-66 17,14 53-17,13 66-15,13-14 0,-27-65 31,27 53-15,0 12 0,0-12-1,0 13-15,0-14 16,0-52 15,13 39-15,14 40-1,-14-13 1,53-53 15,-52 66-15</inkml:trace>
  <inkml:trace contextRef="#ctx0" brushRef="#br0" timeOffset="54322.69">14975 8837 0,'27'0'94,"52"-13"-78,-52 13-16,65-27 15,14 14 1,-93 13-16,-13-26 0,199 13 31,-120 13-15,-52 0-16,12 0 15,120-27 1,-40 14 0,-39-27-1,-67 40-15,172-1071 16,-53 2023 0,-105-952-16,52-26 15,-66 26-15,27-14 16</inkml:trace>
  <inkml:trace contextRef="#ctx0" brushRef="#br0" timeOffset="55186.15">19050 4908 0,'40'-13'16,"66"-14"-1,66 14 1,-146-13-16,172 13 15,-184 13-15,12 0 0,53-27 16,332-52 15,-411 65-31,26 14 0,-13 0 0,344-66 32,-79 27-1,-198 39-16,39-14 17,158-65-1,-250 79-31,-27-26 0,13 26 0,67-40 16,-41 0-1,-12 40-15</inkml:trace>
  <inkml:trace contextRef="#ctx0" brushRef="#br0" timeOffset="56592.2">21616 1879 0,'40'0'63,"0"0"-48,-27 0-15,186 0 16,-14 0 0,-172 0-16,13 0 0,-12 0 0,65-27 15,225-13 1,-291 40-16,146-13 16,-132 13-16,-14 0 0,185-26 15,67-14 1,-252 40-16,172-13 15,-66 13 1,-105-27-16,12 27 0,292-13 16,-305 13-16,13 0 0,173 0 15,-40-26 1,-120 12-16,-26 14 0,14 0 0,-14 0 0,649-66 31,-649 53-31,13 13 0,14 0 0,0 0 0,-27 0 0,27 0 0,105-26 16,-132 26-16,14 0 0,-14 0 0,27 0 0,-1 0 0,41-14 15,-54 14-15,14 0 0,-27 0 0,14 0 0,12-26 0,636-53 16,-662 79-16,14-14 0,26 14 0,-14 0 0,266-66 16,-67 53-1,-185-13-15,-14 26 0,-12 0 0,-14 0 0,27 0 0,634-80 16,-647 80-16,-14 0 0,27 0 0,-14 0 16,-13 0-16,27-13 0,-13 13 0,502-27 31,-503 27-31,-13 0 0,14 0 0,92 0 15,-106-13 1,14 13 78</inkml:trace>
  <inkml:trace contextRef="#ctx0" brushRef="#br0" timeOffset="64450.13">21325 4114 0,'0'-13'47,"0"-13"15,67-14-46,-41 27-16,225-133 31,-105 93-15,-133 53-16,14 0 0,12-26 15,-39 13-15,14 13 0,25-27 16</inkml:trace>
  <inkml:trace contextRef="#ctx0" brushRef="#br0" timeOffset="66031.97">25823 2236 0,'14'0'125,"-14"-27"-109,-14 27 156,14 40-157,0-27-15,0 27 16,119 79 0,-119-93-16,172 94 15,-53-41 1,-92-79-16,251 132 15,-265-132-15,13 0 0,-12 27 0,12-27 0,-13 13 0,186 66 16,-173-52-16,-13-27 0,14 0 0,-27 13 0,172 66 16,-146-79-16,-12 27 0,105 52 15,-93-79-15,-26 13 0,93 54 16,-67-67-16,-13 0 0,67 39 16,-54-39-16,14 13 15</inkml:trace>
  <inkml:trace contextRef="#ctx0" brushRef="#br0" timeOffset="70450.17">23601 7990 0,'40'0'78,"12"0"-62,-12 0-1,79 0 1,-92 0-16,65 0 16,-65 0-16,92 0 15,-27 0 1,-12 0 0,-54 0-1,-26 14 63,13-14-62,107 13 15,38 13-15,-131-26-16,-14 0 0,132 14 15,-131-14-15,12 0 0,-13 0 0,14 0 0,-14 26 0,14-26 0,290 13 16,-277-13-16,-27 0 0,13 0 0,-12 0 0,12 0 0,543 27 31,-543-27-31,-12 0 0,12 0 0,-13 0 0,14 0 0,-14 0 0,106 0 16,-79 0-16,-14 0 0,-13 0 0,146 13 16,79-13-1,-211 0-15,184 0 16,-184 0-16,-14 0 0,186 0 15,-54 0 1,-132 0-16,305 0 16,-80 26-1,-212-12-15,-12-14 0,12 0 0,53 0 16,213 66 0,-266-66-16,-13 0 0,106 13 15,-92-13-15,-14 27 0,13-27 0,-12 0 0,12 0 0,173 52 16,-107-25-1,-65-27-15,-14 0 0,-13 13 0,26-13 0,-13 0 0,14 0 0,304 106 16,-305-93-16,-13-13 0,212 80 16,-132-41-1,-67-39-15,265 146 16,-264-146-16,-14 13 0,53 13 16,-66-12-16,13-14 0,106 79 15,-92-79-15,26 66 16,-27-26-1,-26-27-15,-53 67 47,-13-14-31,53-13 0,-27 105 15,1-92-16,-41 14 1,54-80-16,26 13 0,-13-13 0,-93 66 16,-225 53 15,305-119-31,12 14 0,-144 12 16,131-26-16,-330 53 31,344-53-31,-14 0 0,-145 40 15,-66-14 1,198-26-16,14 0 0,-172 13 16,-1 14-1,186-27-15,-133 0 16,133 0-16,-13 0 0,-186 13 31,212 13-31,-66-26 16,53 0-16,-14 14 15,-26-14 1,-132 66 15,172-66-31,-14 0 0,-92 39 16,-13 41 0,106-80-16,12 0 0,14 13 0,-26-13 0,13 0 0,-106 40 15,92-14-15,14-26 0,-146 40 16,119-40-16,14 13 0,-133 14 15,146-27-15,-93 13 16,93-13-16,-13 0 0,-213 40 16,226-40-16,-13 0 0,12 0 0,-105 26 15,93-26-15,13 0 0,-67 13 16,54-13-16,-252 40 16,106-14-1,146-26-15,12 0 0,-12 0 0,13 0 0,-186 14 16,173-14-16,-67 0 15,-462 26 1,528-26-16,14 0 0,-14 0 0,14 0 0,-13 0 0,-146 0 16,145 0-16,14 0 0,-13 0 0,12 0 0,-52 13 15,66-13-15,-13 0 0,-252 40 16,252-40-16,-13 0 0,-54 26 16,67-26-16,-13 14 0,-146 12 15,145-13-15,-65-13 16,-146 40-1,211-40-15,-105 26 16,52-12 0,41-14-1,-1 0-15</inkml:trace>
  <inkml:trace contextRef="#ctx0" brushRef="#br0" timeOffset="72345.34">22714 10623 0,'0'0'0,"-26"13"16,-53 14 15,65-27-31,-91 13 16,-28 27-1,107-40-15,-173 0 16,186 0-16,-132 0 15,-292 0 1,424 0-16,-14 0 0,14 0 0,-13 0 0,-173-14 16,186 1-16,-13 13 0,12 0 0,-12 0 0,-67-26 15,-171-14 1,250 40-16,14-13 0,-26 13 0,13 0 0,-14 0 0,14 0 0,-13 0 0,26-27 0,-159 14 16,146 13-16,-212-40 15,-27 1 1,226 39-16,-172-40 15,184 40-15,-65-26 16,-503-173 15,569 186-31,-14 13 0,14 0 0,-14-26 0,14 26 0,-13 0 16,-530-133 0,543 133-16,13-26 0,-27 26 0,14 0 15,-13 0-15,13-13 0,-14 13 0,-185-146 16,93-66 15,40 54-15,53 131-16,26 14 0,0-14 0,-14 14 15,14-13-15,-119-292 16,93 305-16,26-13 0,0 12 16,53-303 15,-53 290-31,26 27 0,-26-13 0,13 13 0,-13-26 0,119-93 15,106-14 1,-185 94-16,-27 39 0,622-238 31,-608 211-31,-14 27 0,847-132 32,-847 132-32,14 0 0,12 0 0,-26 0 0,808-27 31,-782 27-31,1 0 0,0 0 0,330 0 15,464 93 17,-808-93-32,-13 0 0,27 0 0,0 26 0,317 14 31,-318-40-15</inkml:trace>
  <inkml:trace contextRef="#ctx0" brushRef="#br0" timeOffset="126434.72">25426 8096 0,'40'0'125,"0"-13"-109,-27 13-16,14-13 15,-14 13 1,13 0 0,-26-27 140</inkml:trace>
  <inkml:trace contextRef="#ctx0" brushRef="#br0" timeOffset="127216.73">27490 12092 0,'80'0'62,"12"0"-46,-65 0-16,-27 13 0,13-13 0,13 0 0,-12 0 0,12 0 0,-13 26 0,331 27 16,-331-53-16,14 0 0,13 0 0,-27 27 0,13-27 15,14 0-15,568 92 16,-528-65-1,-54-27-15,14 0 0,-27 0 0,14 0 0,-14 0 0,13 0 0,411 53 16,-424-53-16,14 0 0,65 0 16,-65 0-16,-14 0 15</inkml:trace>
  <inkml:trace contextRef="#ctx0" brushRef="#br0" timeOffset="128042.96">25493 15756 0,'26'26'109,"93"-12"-77,-53-14-1,-52 0-15,-28 0 62,14 26-63</inkml:trace>
  <inkml:trace contextRef="#ctx0" brushRef="#br0" timeOffset="129260.81">22834 15849 0,'13'0'63,"106"0"-48,-106 0-15,14 0 0,52 0 16,331-27 0,-384 27-16,-12 0 0,12 0 0,14 0 0,-27 0 0,14 0 15,-14 0-15,13 0 0,490-13 16,-503 13-16,14 0 0,-14 0 15,14 0-15,-14 0 0,13 0 0,-13 0 0,14 0 0,-14 0 0,14 0 0,330 0 16,-344 0-16,13 0 0,-12 0 0,12 0 0,-13 0 0,14 0 0,-14 0 0,106 0 16,-92 0-16,65 0 15,-65 0-15,-14 0 0,13 0 0,371 0 16,-264-27 0,-107 27-16,-13 0 0,106 0 15,186 0 1,-94 0-1,-26 0 1,-171 0-16,171 0 16,13 0-1,-184 0-15,210-13 16,-210 13-16,211 0 16,-212 0-16,13 0 0,-13 0 0,173 0 15,-173 0-15,13 0 0,-12 0 0,171 0 16,-106 0-1,120 0 1,-186 0-16,13 0 0,133 0 16,13 0-1,-13 0 1,-133 0-16,106-26 16,54 26-1,12 0 1,-185 0-16,186 0 15,-120 0 1,159 0 0,-211 0-16,-14 0 0,410 0 31,-409 0-31,12 0 0,-13 0 0,331 0 31,-211 0-15,-107 0-16,-13 0 0,27 0 15,-14 0-15,107-13 16,-67 13 15,-53 0 32,27 0-48</inkml:trace>
  <inkml:trace contextRef="#ctx0" brushRef="#br0" timeOffset="132300.18">22450 16484 0,'40'-27'140,"39"14"-124,14-14 0,52 14 15,-132 13-16,14 0 1,12 0 0,200 13 15,-226-13-31,13 0 0,107 14 16,-107-14-16,172 26 15,-26-13 1,-145-13-16,-14 0 0,53 0 15,-53 0-15,93 27 16,-145-14 47,-80 14-48,105-27-15,-12 0 0,-146 13 16,145-13-16,14 0 0,-251 26 15,250-26-15,-12 0 0,13 0 0,-27 0 0,14 0 16,12 0-16,-25 0 0,-1 0 0,14 0 0,-14 0 0,27 0 0,-14 0 0,-502 40 16,463-40-16,-265 13 15,305-13-15,-14 0 0,27 0 0,-14 0 0,14 0 0,-13 0 0,-54 0 16,67 0-16,-13 0 0,12 0 0,-12 0 0,-345 27 16,345-27-16,13 0 0,-27 0 0,14 0 0,12-14 15,-422-12 1,409 26-16,14 0 15,-172 0 1,92-13 0,54 13-1,-160-27 1,120 27 0,-40-13-1,92 13-15,-65 0 16,-14 0-1,66 0 1,-39 0 0,66 0-16,-27 0 15,13 0-15,-26 0 16,-13 0 0,-13 0-1,26 0 1,27 0-1,-27-26 1,-13 26 0,-14-14-1,67 14-15,-53 0 16,53 0-16,-54 0 16,14-26-1,-13 13 1,-26-27-1,65 13-15,-12 14 16,25 13-16,-12 0 0,-146-79 16,172 52-16,-27 27 0,14 0 0,13-13 0,-26 13 0,13 0 0,-133-119 31,146 93-31,-13-14 16,13-13-1,0-26 1,0 52-16,0-12 15,66-160 1,-40 186-16,384-305 31,-383 318-31,-14-26 0,14 13 0,-14 13 0,13 0 0,-12-27 0,224-65 16,-212 92-16,-13-27 0,27 27 0,0-13 0,198-66 16,-212 79-16,14 0 0,0-27 0,-27 27 0,27-13 0,-14 13 0,305-79 15,-292 52-15,1 27 0,0 0 0,0-13 0,-1 13 0,1-27 0,383-26 16,-370 53-16,-26-26 0,26 26 0,-27 0 0,27-13 0,450-67 15,-464 80-15,1 0 0,0-26 0,132 13 16,-106-14-16,-26 27 0,-1 0 0,1-13 0,0 13 0,793-119 16,-754 119-16,477-66 15,-543 66-15,14 0 0,52 0 0,133-13 16,740-54 0,-872 67-16,-54 0 0,14 0 0,-1 0 0,14 0 15,-26 0-15,26 0 0,926 0 16,-940 0-16,1 14 0,0-14 0,-27 0 15,13 0-15,27 0 0,-13 0 0,0 0 0,-1 0 0,-12 0 0,767 39 16,-755-39-16,1 0 0,0 0 0,-1 0 0,371 0 16,-383 0-16,13 0 0,-1 0 0,1 0 0,13 0 15,727 0 1,-766 0-16,12 0 0,-13 0 0,14 0 16,13 0-16,-27 0 0,13 0 0,14 0 0,410 40 15,-212 0 1,-212-40-16,-12 26 0,12-26 0,93 13 15,13 14 1,-105-14-16,171 27 16,-39 39-1,-40 1 1,-119-54-16,13-26 0,53 79 16,-66-65-16,14-14 0,52 105 15,-13-65 1,-14 13-1,-39 26 1,0-52-16,0 65 16,0 28-1,0-94-15,-13 93 16,0 13 0,-27-26-1,-39-26 1,52-80-16,-105 92 15,26-26 1,93-66-16,-13 14 0,12-14 0,14 26 0,-26-26 0,13 0 0,-609 251 31,582-224-31,1-14 0,25-13 0,-12 0 0,-14 26 0,27-26 0,-14 14 0,-12-14 0,-14 26 0,-185 27 16,211-53-16,-26 27 0,27-27 0,-14 0 0,-370 52 16,344-25-16,-450-14 15,437-13-15,65 0 0,-502 0 16,477 0-16,-1 0 0,0-13 0,-105 13 15,-530 0 1,662 0-16,-13 0 0,-14 0 0,27 0 0,-14 0 0,-581 0 31,581 0-31,14 0 0,-14 0 0,14 0 0,-13 0 0,13 0 0,-173 0 16,173 0-16,-13 0 0,-14 0 0,27 0 0,-14 0 0,-145 0 16,146 0-16,13 0 0,-14 0 0,14 0 0,-186-13 15,173 13-15,13-27 0,-14 27 0,-145-13 16,-13-53-1,106 53 1,-173-27 0,226 40-16,-106-40 15,105 40-15,-52-26 16,-14 13 0,67-14-1,13 27 1,-14-13 124,14-14-77,-14 27-47,27-13-1,-13 13 1,-13 0-1,26-26 1</inkml:trace>
</inkml:ink>
</file>

<file path=ppt/ink/ink15.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51:02.408"/>
    </inkml:context>
    <inkml:brush xml:id="br0">
      <inkml:brushProperty name="width" value="0.05292" units="cm"/>
      <inkml:brushProperty name="height" value="0.05292" units="cm"/>
      <inkml:brushProperty name="color" value="#FF0000"/>
    </inkml:brush>
  </inkml:definitions>
  <inkml:trace contextRef="#ctx0" brushRef="#br0">23257 6998 0,'0'-26'32,"0"-14"-17,0-13 1,-66-66 15,39 119-31,-12-26 16,-1 12-1,0 14 1,1 0 15,25 0-31,-12 0 16,-106 106 15,132-79-31,-146 251 31,106-199-15,27-66 0</inkml:trace>
  <inkml:trace contextRef="#ctx0" brushRef="#br0" timeOffset="1230.81">21802 4538 0,'-66'-27'125,"-14"27"-109,67 0-16,-93 40 15,53 0 1,-172 211 15,212-172-15,13 67 0,26-93-1,-26-27-15,67 54 16,-28-67-1,-25-13-15,105 26 16,-14-26 15,-91 0-31,92-39 16,-14-54 0,-65 93-16,-27-26 0,13 26 0,53-93 15,-53 66-15,-13 14 0,66-132 16,-52 132-16,25-133 15,-39 133-15,27 13 0,-27-27 0,13-52 16,-13 66 15,0 105 32,0 67-48,0-146-15,26 14 0,14 105 16,-40-106-16,53 94 16,-27-107-16,27 66 15,-26-79-15,26 27 16,-14-27 0,1-53 15,-13-66-16,-27 92-15,0-52 16,13-14-16</inkml:trace>
  <inkml:trace contextRef="#ctx0" brushRef="#br0" timeOffset="1551.27">22410 4035 0,'13'-13'47,"27"-14"-32,-13 27-15,92-39 16,79-1-1,-185 40-15,14 0 0,26 0 16,-27 0-16,212-13 16,-224 13-16,25 0 15,-52 0 32</inkml:trace>
  <inkml:trace contextRef="#ctx0" brushRef="#br0" timeOffset="2645.24">22953 3956 0,'-40'39'31,"-26"120"0,53-27-15,13-105-16,0-14 0,0 265 31,0-252-31,0 93 16,0 14 15,13-133 500,40 0-515,172-27 15,-146 1-15,-26 13 0</inkml:trace>
  <inkml:trace contextRef="#ctx0" brushRef="#br0" timeOffset="3782.2">23376 4233 0,'26'0'62,"67"53"-46,-67-26-16,-26-14 0,80 53 15,-67-53-15,14 14 0,264 185 32,-265-186-32,14-13 15,-40-79 79,-14-13-78</inkml:trace>
  <inkml:trace contextRef="#ctx0" brushRef="#br0" timeOffset="4107.29">23945 4220 0,'-40'13'32,"0"1"-17,-65 65 1,-14 27-1,119-93-15,-14-13 0,-25 40 16,-120 79 0,132-93-16,-92 54 15,119-67-15,-13-13 0,-53 66 16,53-66 0,13-79 46</inkml:trace>
  <inkml:trace contextRef="#ctx0" brushRef="#br0" timeOffset="4822.79">24209 3638 0,'0'0'31,"27"0"-15,26 0-1,106 0 1,-133 0-16,-13 0 0,53 13 15,-52-13-15,224 27 16,-132-14 0,-120 13 62,14-12-63,-26 131 17,26 14-17,0-146-15,0 67 16,0-54-16,0 464 47,0-464-47,0 93 31,0-106 0,-40 14-15,-39 26 0,-54 13-1,107-53-15,13-13 0,-14 26 0,-92 27 16,-132 53 15,251-93-31</inkml:trace>
  <inkml:trace contextRef="#ctx0" brushRef="#br0" timeOffset="5587.31">23998 5186 0,'-53'13'15,"26"-13"-15,107-13 0,-371 26 16,264-13-16,14 0 0,-13 0 0,12 0 0,-25 0 0,12 0 0,-13 0 0,-132 0 15,146 0-15,-14 0 0,1 0 0,-80 0 16,105 0-16,-12 0 0,13 0 0,-27-13 0,0 13 0,-436-53 16,450 53-16,-14 0 0,-278-40 15,305 14-15,-27 26 0,-145-40 16,-172-132 0,344 172-16,-14-26 0,-52-54 15,66 67-15,13-13 0,-80-133 16,80 146-16,-26-93 15,26 93-15,13-345 16,-13 332-16,0 13 0,0-14 0,106-131 16,-93 144-16,53-65 15,-52 79-15,383-185 16,-371 185-16,-13 0 0,14-13 0,-14 13 16,13 0-16,-12 0 0,687-106 15,-662 106-15,1 0 0,0 0 16,-1 0-16,-25 0 0,12 0 0,27 0 0,-13 0 0,833 13 31,-833-13-31,-1 0 0,-12 0 0,26 0 0,-27 0 0,14 26 0,-1-26 0,808 133 31,-820-133-31,12 0 0,-26 26 0,14-26 0,-14 0 0,14 0 0,12 13 0,332 186 32,-345-199-32,-26 26 0,53 27 15,-53 53 1,0-27-1,0 1 1,-13-67-16,-66 93 16,-239 172 15,305-265-31,-14 13 0,14-12 0,-132 105 16,131-119-16,-12 26 0,13-26 0,13 13 0,-27-13 0,-251 146 31,265-146-31,-13 13 0,-54 13 15,41-26 1</inkml:trace>
  <inkml:trace contextRef="#ctx0" brushRef="#br0" timeOffset="38779.12">21603 4657 0,'0'53'110,"-39"119"-95,39-146-15,0 133 16,0-146-16,0 14 0,-27 105 16,27-53-1,0-52-15</inkml:trace>
  <inkml:trace contextRef="#ctx0" brushRef="#br0" timeOffset="40642.98">17846 6297 0,'-13'13'63,"-14"93"-48,27 13 1,-39 159 15,39-265-31,-13-13 0,13 27 0,0-14 0,0 13 0,-40 107 16,-106 330 15,133-450-31,13 13 0,0-12 0,-79 250 31,52-224-15,80-80 234,106-13-234,-159 27-16,26 26 0,-12 0 0,12 0 0,-13 0 0,-13-13 15,27 13-15,-14 0 0,13 0 0,14 0 0,-27 0 0,530-66 16,-490 66-16,-27 0 0,14 0 0,13 0 15,-27 0-15,27 0 0,-26 0 0,25 0 0,15 0 0,-14 0 0,-14 0 0,1178 0 16,-1164 0-16,27 0 0,-41-14 0,795 14 16,-755 0-16,-13-26 0,14 26 0,-41 0 0,41 0 0,-27 0 15,1494-53 1,-1480 26-16,-14 27 0,13 0 0,-13 0 0,13 0 16,-27-13-16,14 13 0,13 0 0,-13 0 0,-26-26 0,767-67 15,-781 93-15,53 0 0,-53 0 0,490-106 16,-450 106-16,-27 0 0,14-13 0,13 13 0,-27 0 0,14-26 0,330-27 15,-330 53-15,-13 0 0,-14-27 0,53 27 0,-26 0 0,39-13 16,-39 13-16,-1 0 0,1-26 0,-27 26 0,424-40 16,-397 40-16,-14-13 0,14 13 0,-1 0 0,1 0 0,317-27 15,-343 27-15,25 0 0,27 0 0,-52 0 0,25-13 0,-12 13 0,290 0 16,-277-26-16,-27 26 0,305 0 16,-292 0-16,-13 0 0,14 0 0,105 0 15,-26 0 1,-93 0-16,53 13 31,-13 13-15,13-13 15,-26 14 16,13-14-32,-53 14-15,66-14 16,-13 13 0,-27-26-16,-12 0 15,25 14 1,1 12 15,-40-105 391,0-14-406,0 67-16,27-94 15,-27 1 1,0 66 15,-53 67 47</inkml:trace>
  <inkml:trace contextRef="#ctx0" brushRef="#br0" timeOffset="41551.33">19950 5927 0,'0'-27'31,"79"27"16,80 0-32,-146 0-15,146 0 16,26-13 15,-172 13-31</inkml:trace>
  <inkml:trace contextRef="#ctx0" brushRef="#br0" timeOffset="42167.28">18468 5292 0,'-27'106'62,"14"79"-46,13-172-16,0 53 15,-26 146 1,26-186-16,0-12 0,0 12 0,0-13 0,0 291 16,0-290-16,0 12 0,-13 173 15,13-186-15,0 13 0,0-12 0,-27 105 16,-26 158 0,53-250-16,-26 65 15,12-12 1,14-93 46,0-67-46,0 27 0,0-13-16</inkml:trace>
  <inkml:trace contextRef="#ctx0" brushRef="#br0" timeOffset="42607.27">18402 4948 0,'0'13'47,"-53"305"-16,53-292-31,0-13 0,0 14 0,-27-14 0,27 146 16,-79 581 15,79-700-31,0-27 0,0 14 0,0-14 0,-40 463 31,40-449-31,-13-14 0,13 13 0,0 213 31,0-226-31,0 13 16,0-39 31,0-53-32,27-13 1,12-14 0</inkml:trace>
  <inkml:trace contextRef="#ctx0" brushRef="#br0" timeOffset="43167.44">18653 5054 0,'27'-67'15,"-54"134"-15,93-147 16,27 41 0,52 12-1,54 27 1,-80 0-1,-106 0-15,14 0 0,264 0 16,-172 13 0,-93-13-16,-13 27 47,14 52-32,-14-26 1,27 146-1,-40-173-15,26 67 16,-13-67-16,-13-13 0,0 14 0,80 502 16,-54-132-1,-26-371-15,0 14 0,0 0 0,0-27 16,0 529 0,0-529-16,0 14 15,0 224 16,0-224-31,0-14 16,0-66 31,40-79-31,-27 105-16,-13 14 0,0-13 0,40-54 0</inkml:trace>
  <inkml:trace contextRef="#ctx0" brushRef="#br0" timeOffset="43644.28">20426 4895 0,'-13'26'47,"13"279"-15,0-292-32,0 13 0,0 212 15,0-224-15,0 12 0,0-13 0,0 14 0,0-14 0,0 13 0,0-12 0,0 211 16,0-212-16,0 13 0,0 14 0,13 277 15,-13-105 1,13-172-16,-13-14 0,0-12 0,27 369 16,-27-131-1,0-226-15,0-13 0,0 93 16,0-93-16,0 14 0,0 65 16,0-158 46,0-53-46,0 93-16,0-14 15,13-158-15</inkml:trace>
  <inkml:trace contextRef="#ctx0" brushRef="#br0" timeOffset="44287.4">20386 5067 0,'53'0'15,"-26"-13"-15,65 13 16,93 0 0,-171 0-16,12 0 0,172 0 15,54 0 1,-226 0-16,14 0 0,132 0 16,-146 0-16,-12 0 0,131 0 15,-65 0 1,-67 0-1,-13 13 79,0 106-78,0-106-16,26 67 15,14 263 1,-40-329-16,93 528 31,-93-529-31,0 14 0,0-14 0,26 13 0,-26-12 0,13 171 16,14-26 0,-27-146-16,0 13 0,13 93 15,-13-66 1,0-26-1,26-27 79</inkml:trace>
  <inkml:trace contextRef="#ctx0" brushRef="#br0" timeOffset="44787.32">23363 5305 0,'-14'53'46,"14"66"-30,0-93-16,0-12 0,14 343 31,-14-331-31,39 226 16,-39-226-16,0-13 0,14 225 16,-14-211-16,26 211 15,-26-225-15,0 27 0,13 105 16,-13-131-16,0 92 15,27-93 1,-27-26 31,0-40-31,0 26-16,13-13 0</inkml:trace>
  <inkml:trace contextRef="#ctx0" brushRef="#br0" timeOffset="45307.28">23561 5530 0,'0'0'0,"53"-27"15,-13 14 1,343-13 0,-369 26-16,25 0 0,-12 0 0,-14 0 0,225-14 15,-53 14 1,-171 0-16,12 0 0,-13 0 0,14 0 0,-14 0 0,13-26 0,305 13 31,-304 13-31,-14 0 0,13 0 0,93 0 16,-26 0-1,-67 0-15,-26 66 63,14 79-47,-14-131-16,0 12 0,0-13 0,105 490 31,-105-463-31,0-27 0,0 13 0,14-12 0,25 528 31,1-171 0,-13-332-15,-27-65 15</inkml:trace>
  <inkml:trace contextRef="#ctx0" brushRef="#br0" timeOffset="45753.26">25942 5107 0,'0'39'46,"40"133"-30,-40-145-16,0-14 0,53 225 16,-27-92-1,-26-133-15,0 13 0,0-13 0,14 14 0,-14-14 0,0 14 0,0-14 0,66 370 16,-66-343-16,0-27 0,13 14 0,-13-14 0,0 14 16,0-14-16,79 370 15,-79-369-15,0 12 0,27 67 31,-27-146 1,0-106-17</inkml:trace>
  <inkml:trace contextRef="#ctx0" brushRef="#br0" timeOffset="46887.36">26141 5093 0,'198'-39'31,"-396"78"-31,595-78 16,-384 39-16,13 0 0,-12 0 0,12 0 0,-13 0 0,14 0 0,449 13 31,-463-13-31,14 0 0,-14 0 0,27 0 0,-14 0 0,-13 0 0,371 0 31,-252 0-15,-105 0 15,-41 13 454,-12 14-470,26-14-15,0 13 16,0 14 15,0 13-15,0 66-1,0 26 1,0-131-16,0 12 0,13 133 16,14-146-16,-27 14 0,13 131 15,-13-144-15,26 12 0,-12 106 16,12-13-1,-13-92-15,-13 12 16,27 14 0</inkml:trace>
  <inkml:trace contextRef="#ctx0" brushRef="#br0" timeOffset="60011.35">24514 2395 0,'-40'-305'31,"40"292"-31,40 331 0,-93-861 32,26 556 30,27 14-46,0-14-16,0 106 15,0-13 1,0-93-16,14 450 31,-14-450-31,0 14 0,0-14 0,0 146 16,0 198 0,0-330-16,0-14 0,0 13 0,0-13 0,0 212 15,-14 146 1,14-345-16,-13-13 0,13 27 0,0-13 0,0 12 0,0 14 15,-119 582 1,119-595-16,0-14 0,-26-12 0,26 12 0,0-13 0,0 14 0,0 12 0,-40 160 16,27-80-1,-14 172 1,27-265-16,0-12 0,-13 91 16,13-91-16,-27 171 15,27-172-15,0 14 0,-13 145 16,-13 26-1,26-172-15,0 27 16,0-26-16,0-14 0,0 14 0,0 250 16,0-263-16,-13 184 15,13-172-15,0-12 0,0 52 16,0-53-16,0 14 0,0-14 0,0 13 0,0-13 0,0 186 16,0-173-16,0 93 15,0-105-15,0 12 0,0 212 16,0-225-16,0 212 15,0-211-15,0 144 16,0-12 0,-27-93-1,27-66 63,0-27-62,0 27 0</inkml:trace>
  <inkml:trace contextRef="#ctx0" brushRef="#br0" timeOffset="60649.3">19196 8467 0,'-40'13'31,"0"0"-15,27 14-1,-93 52 1,93-79-16,-133 93 16,133-93-16,-225 119 15,-106 0 1,331-93-16,-14-26 0,-105 53 15,106-53-15,-14 0 0,-211 106 16,224-106-16,14 0 0,13 13 0,-40-13 0,-105 40 16,65-14-1,93 14 32,54 39-31,-67-65-16,13-14 0,93 66 15,-93-53-15,13-13 0,107 40 16,-107-40-16,-13 0 0,133 26 16,-14-26-1,-92-40 1,-40 27-16</inkml:trace>
  <inkml:trace contextRef="#ctx0" brushRef="#br0" timeOffset="60952.5">18177 9022 0,'0'-39'15,"0"12"-15,0 93 0,66-171 16,-53 105-16,14-14 0,171-25 16,318-1-1,-476 40-15,-1 0 0,1 0 0,595-27 16,-595 27-16,0 0 0,39-13 0,-26 13 0,-14 0 0,226 0 15,-225 0-15,-1-26 0,41 26 0,1005-53 16,-1019 53-16,-53 0 0,93-27 0,-66 27 0,-1 0 0,834-92 31,-859 92-31,12 0 0,-13 0 0,14 0 0,-14 0 0,66-27 16</inkml:trace>
  <inkml:trace contextRef="#ctx0" brushRef="#br0" timeOffset="61223.36">22331 8149 0,'0'0'0,"238"-26"16,-225 26-16,14 0 0,-14 0 15,13 0-15,-12 13 0,12-13 0,-13 0 0,543 119 16,-278-40 0,-252-52-16,-13-27 0,14 13 0,13 14 15,12 105 1,-65-66 0,0-53-16,-53 53 15,53-66-15,-14 14 0,-251 131 16,265-145-16,-27 13 0,14-13 0,-344 186 15,330-173-15,13 13 0,-343 133 16,172-80-16</inkml:trace>
  <inkml:trace contextRef="#ctx0" brushRef="#br0" timeOffset="61537.21">20333 9194 0,'0'0'32,"-39"53"-17,39-26-15,-40 105 16,40-106-16,-27 133 16,-12 40-1,39-186-15,0 13 0,-14 107 16,14 25-1,0-131-15,0 13 16,-26 39 15,26-92 16</inkml:trace>
  <inkml:trace contextRef="#ctx0" brushRef="#br0" timeOffset="62020.81">21101 9578 0,'0'0'0,"-14"0"31,41 0 32,39-26-48,53-14 1,13 0-1,-132 27-15,27 13 0,12 0 16,-25-27 0</inkml:trace>
  <inkml:trace contextRef="#ctx0" brushRef="#br0" timeOffset="62307.29">21537 9234 0,'0'-13'16,"13"13"15,67 13-15,-54-13-16,67 53 31,-67-13-16,-26-14-15,0 53 16,-13 41 0,-13-120-16,26 13 0,-40 66 15,0-13 1,40-52 0</inkml:trace>
  <inkml:trace contextRef="#ctx0" brushRef="#br0" timeOffset="62837.74">22172 9260 0,'0'-26'15,"0"52"-15,0-12 31,0 25-15,0-25-16,0 105 16,0 119-1,0-172 1,0 27 0,0-120 77,13-52-77,-13 52-16,0-26 16,27 14-1,26-27 1,53 13-1,-93 53-15,13 0 0,93-27 16,159 27 15,-265 0 1</inkml:trace>
  <inkml:trace contextRef="#ctx0" brushRef="#br0" timeOffset="63699.8">22278 10160 0,'-40'79'15,"80"-158"-15,-119 198 16,79-92-16,-27-27 0,-66 53 16,-542 26 15,596-79-31,-1 0 0,14 0 0,12 0 0,-25 0 0,12 0 0,-264-13 16,265 13-16,13-14 0,-27 14 0,13 0 0,-264-66 15,252 53-15,12 13 0,-343-106 16,330 93-16,14 13 0,-14 0 0,27-26 0,-14 26 0,-65-40 15,-371-132 1,330 53 0,107 92-16,26 14 0,-13-27 15,13 14-15,-27 26 0,27-13 0,0-212 16,13 93 0,14 105-16,-27 14 0,0-14 0,93-171 15,131-14 1,-210 186-16,12 13 0,225-106 15,-211 92-15,-13 27 0,-14-13 0,26 13 0,41-27 16,-54 27-16,14 0 0,-27-13 0,27 13 0,-14 0 0,768-39 16,-754 39-16,0 0 0,-1 0 0,530 52 15,-542-52-15,25 0 0,-25 0 0,26 14 0,-13-14 16,-1 0-16,914 225 16,-914-212-16,1 13 15,423 292 1,-463-305-1,0 13-15,13-26 0,-13 14 0,0 12 0,27 133 16,-27 13 0,0-146-16,0-12 0,-40 131 15,-158-13 1,158-105-16,-251 65 16,251-92-16,14 0 0,-14 0 0,27 27 0,-384 26 15,357-53-15,1 26 0,-1-26 0,-344 53 16,345-53-16,25 0 0,-12 0 0,-14 27 0,1-27 0,25 0 0,-184 0 15,171 0-15,14 0 0,-53 0 16,53 0-16,-53 0 16,66-14-1,0-12 157</inkml:trace>
  <inkml:trace contextRef="#ctx0" brushRef="#br0" timeOffset="78977.81">24342 8864 0,'0'0'31,"-66"0"0,-54 26 0,41 80-15,66-106-16,-186 212 31,173-186-31,13-26 0,-172 238 31,185-225-31,-40 106 16,0 40 0,27-159-16,13 27 0,-40 105 15,14-13 1,26-13 0,79 26 15,80-26-16,-119-106-15,-40 13 0,13-13 0,13 0 0,-13 0 0,67 27 16,-54-14-16,-12-13 0,12 0 0,411 40 16,-398-40-16,1 0 0,357 26 15,-27-26 1,-330 0-16,26-13 0,384-53 16,-424 52-16,-12 14 0,25 0 0,-12-26 0,-14 26 0,27 0 0,185-79 15,-186 79-15,-26-14 0,54-12 0,-54 26 0,291-119 16,-291 119-16,27-13 0,0-14 0,66-26 15,-93 53-15,26-26 0,345-252 16,-225 40 0,-146 225-16,-13-14 0,27 27 0,-27-13 0,0-14 0,13 27 0,-13-13 0,26-26 15,-26 12-15,93-264 16,-93 265-16,39-93 16,-39 105-16,0-12 0,0-146 15,-26-27 1,26 173-16,-26 13 0,-67-106 15,93 92-15,-66-12 16,53 39-16,13-14 0,-596-131 31,570 145-31,13 0 0,-14 0 16,14 0-16,-14 0 0,14 0 0,-13 0 0,13 0 0,-27 0 0,-794 13 31,808-13-31,13 0 0,-14 0 0,14 26 0,-106-26 16,79 14-16,14-14 0,13 0 0,-14 0 0,14 0 0,-66 26 15,52-26-15,14 13 0,-14-13 0,-462 159 16,462-159-16,14 27 0,-13-27 0,13 0 0,-14 13 0,-92 53 16,-13 13-1,105-79-15,27 14 0,-13-14 0,-172 145 16,172-145-16,-14 13 0,-132 106 16,146-119-16,-93 106 15,106-93-15,-13 27 16,-13 40-1,26-54-15,0 14 16</inkml:trace>
  <inkml:trace contextRef="#ctx0" brushRef="#br0" timeOffset="83912.67">22053 8202 0,'-40'80'63,"-92"12"-48,106-92-15,26 27 0,-14-27 0,-502 92 32,80-105-17,409 0-15,-12 13 0,25 0 0,-25-27 0,-1 27 0,-859-357 31,846 317-31,26 40 0,-13-13 0,1-13 0,-1 12 0,-291-210 16,305 210-16,-27-12 0,27 13 0,12-14 0,-330-251 16,305 239-16,-213-252 15,226 264-15,13 14 0,-146-225 16,79 39 0,80-78 15,53 158-16,-39 92-15,52-65 16,-66 65-16,13 14 0,53-106 16,-53 119-16,-13-27 0,119-92 15,40-13 1,278-106 15,-411 211-31,146-26 16,-26-13-1,65-26 1,266-54 15,-451 146-31,14-13 0,754-93 32,-755 93-32,1 13 0,0 0 0,-1 0 0,-26 0 0,27-27 0,344-12 15,-344 39-15,-1 0 0,1 0 0,0-13 0,-1 13 0,332 0 16,-305 0-16,-26 0 0,-1 0 0,-26 0 0,14 0 0,13 0 0,-27 0 0,13 0 0,212 0 15,-224 0-15,25 0 0,-12 0 0,-14 0 0,53 0 16,-53 0-16,14 0 0,-14 0 0,14 0 0,-14 0 0,106 52 16,-40 41-1,-52-67-15,12 54 16,54 118 0,-93-184-16,26 12 0,27 146 15,13 145 1,-66-290-16,0 13 0,14-27 0,-14 13 0,0-12 0,0 25 15,0-12-15,0-14 0,0 13 0,0-12 0,0 12 0,0-13 0,0 14 0,0 12 0,0 358 16,0-383-16,0 12 0,-14-13 0,14 27 0,-79 198 16,66-238-16,13 26 0,-27-12 0,-52 105 15,-278 185 1,79-172 0,265-132-16,-14 0 0,-12 27 0,25-27 0,-343 119 15,331-106-15,-14-13 0,27 27 0,-344 92 16,330-119-16,-12 0 0,25 13 0,-12-13 0,-14 26 0,0-26 0,-211 93 15,66-27 1,172-66-16,-14 0 0,14 13 0,-13-13 0,12 0 0,-12 27 0,-331 52 31</inkml:trace>
  <inkml:trace contextRef="#ctx0" brushRef="#br0" timeOffset="85344.78">11933 4670 0,'0'132'125,"0"67"-110,0-173-15,0-13 0,0 14 0,0 105 16,-40 225 15,40-330-31,-40 145 31,27-172-31,13 39 16,-26-12 15,39-27 16,212 0-31,-186 13-16,-25-13 0,12 0 0,305 40 15,225-14 1,-490-26-16,-53 0 0,53 0 0,-26 0 0,-1 14 0,1-14 0,370 0 16,-344 0-16,-52 0 0,52 0 0,423 0 15,-449 0-15,0 0 0,317 26 16,-331-26-16,-13 0 0,14 0 0,-14 0 0,14 0 0,-14 0 0,146 13 15,-133-13-15,-13 0 0,27 0 16,-14 0-16,-12 0 0,65 27 16,-53-27-16,-12 0 31,-14-14 63,0-25-79,0-27 1,26-27 0,-13 14-1,14 12 1,-27 54-16,0-13 0,40-173 15,-40 186-15,0-13 0,0 12 0,0-12 16,0-344 0,0 343-16,0 14 0,0-14 0,0 14 0,0-106 15,0 93-15,0-27 16,0 13 0,13 40-1</inkml:trace>
  <inkml:trace contextRef="#ctx0" brushRef="#br0" timeOffset="85710.13">14116 5477 0,'-40'66'31,"-92"66"0,105-105-31,-211 145 16,-132 132-1,-27-13 1,0 53 0,370-331-16,-12 14 0,-252 211 15,52-66 1,213-146-16,13-12 0,-67 52 16,80-119 30,0-53-30,0 93-16</inkml:trace>
  <inkml:trace contextRef="#ctx0" brushRef="#br0" timeOffset="85981.47">11734 6734 0,'-13'0'16,"13"53"-1,-26 145 1,26-171-16,0 343 31,0-344-31,0 133 16,13-27 0,-13-105-16,66 52 15,66-79 1,-105 0-16,131-39 15,-144 39-15,12-14 0,-13 14 0,93-1058 16,265 1839 0,-345-808-16,-13 14 0</inkml:trace>
  <inkml:trace contextRef="#ctx0" brushRef="#br0" timeOffset="86283.38">13441 6363 0,'0'0'0,"0"-26"16,13 26-1,212 159 1,-212-146-16,14 13 0,171 93 16,-185-105-16,14 12 0,12-13 0,-25-13 0,330 185 15,-331-171-15,13-14 0,-12 26 0,25-13 0,-12-13 0,224 146 16,-224-146-16,-14 13 0,13-13 0,-13 27 0,14-27 0,13 13 0,118 106 15,-144-119-15,12 0 0,-26 26 0,13-26 0,27 40 16,-14-40-16,54 79 31</inkml:trace>
  <inkml:trace contextRef="#ctx0" brushRef="#br0" timeOffset="86537.33">15028 6879 0,'80'13'15,"39"67"1,53 52-1,-172-105-15,26-27 0,-26 13 0,93 93 16,-93-93-16,40 93 16,-40-93-16,-14 93 15,-105-27 1,106-79-16,-13 13 0,-226 27 16,226-40-16,12 0 0,-12 0 0,-14 0 0,-118 27 15</inkml:trace>
  <inkml:trace contextRef="#ctx0" brushRef="#br0" timeOffset="87431.42">10372 8004 0,'0'39'31,"-27"-25"-15,27 52 0,-13 26-1,-13-65 1,12 52 0,14-26-1,-26 27 1,26-54-1,13 14 1,14-40-16,145 39 16,-146-25-16,-13-14 0,14 0 0,12 0 15,-25 26-15,700 53 16,-674-79-16,-1 0 0,1 0 0,-14 0 16,-12 0-16,25 0 0,-12 0 0,185 14 15,-186-14-15,14 0 0,-27 0 0,13 0 0,186 26 16,-66-13-1,-146-39 64,0-53-64,0 52-15,0-66 16,-14-12-1,14 25 1,0 41 0,0 25-1</inkml:trace>
  <inkml:trace contextRef="#ctx0" brushRef="#br0" timeOffset="88133.6">13335 8123 0,'0'13'32,"0"27"-17,0-14-15,0-13 16,0 14-16,0 92 15,0-66 1,-13 106 0,13-133-16,0 27 15,0-13 1,53-1 0,26-12-1,-52-27-15,105 0 16,-106 0-16,67 0 15,-67 0-15,451 13 16,-226-13 0,-225 0-16,54 0 15,52-13 1,-132-40 109,0-26-109,0 52-16,-13-26 15,0-53 16,13 93-31,0-13 16,0-14 0,0 0-1</inkml:trace>
</inkml:ink>
</file>

<file path=ppt/ink/ink16.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53:20.493"/>
    </inkml:context>
    <inkml:brush xml:id="br0">
      <inkml:brushProperty name="width" value="0.05292" units="cm"/>
      <inkml:brushProperty name="height" value="0.05292" units="cm"/>
      <inkml:brushProperty name="color" value="#FF0000"/>
    </inkml:brush>
  </inkml:definitions>
  <inkml:trace contextRef="#ctx0" brushRef="#br0">15068 2130 0,'13'0'47,"53"0"-31,-52 0-1,91 0 1,-105 13-16,14-13 16,12 0-16,-13 0 15,14 0 1</inkml:trace>
  <inkml:trace contextRef="#ctx0" brushRef="#br0" timeOffset="736.01">20294 1455 0,'0'0'0,"13"0"31,0 0-15,13 0-1,67 14 1,-66-14 0,52 26-1,93-26 16,-106 0-15,-106 0 62</inkml:trace>
  <inkml:trace contextRef="#ctx0" brushRef="#br0" timeOffset="1232.08">20532 1495 0,'-27'0'32,"14"93"-17,-13 65 1,-14 41-1,40-173-15,0-13 0,0 14 0,-13-14 0,13-939 16,-67 2249 0,67-1297-16,0-12 0,-52 343 31,25-212-15,27-131-16,-13 65 15,13-39 1,26-40 62,14 26-62,0-26-1,-14 0 1,-13 0-1,27 0 17,-13 0-17,-14 0-15,13-13 32,-26-14-17,13 27 1</inkml:trace>
  <inkml:trace contextRef="#ctx0" brushRef="#br0" timeOffset="2121.98">24368 1244 0,'0'-27'47,"66"40"0,53 27-32,-105-40-15,131 40 16,-132-40-16,14 0 15,132 26 1,-159-13 31,-14 54 0,14 12-32,0-66-15,14 93 16,78 264 15,-92-343-31,27-14 0,-27 14 0,119 409 32,-119-423-32,0 14 0,13-27 0,-13 13 0,0 14 0,0-14 0,66 225 31,-66-212-31,0 54 15,0-27 1,0-27-16,-53-13 31,-53 27-15,93-40-16,-13 0 0,-292 146 31,305-133-31,-14-13 0,-131 39 16,158-12-16,-14-27 0,-105 13 15,53-13-15</inkml:trace>
  <inkml:trace contextRef="#ctx0" brushRef="#br0" timeOffset="2817">22040 1773 0,'-27'0'31,"14"0"-15,13 13-1,-26-13-15,-14 79 16,-39 67 0,65-133-16,-91 172 15,105-171-15,0 12 0,-14-26 0,14 13 0,-106 172 16,93-145-16,13-27 0,-66 93 15,66-93-15,-13 14 0,13-14 0,-80 172 16,80-171-16,-26-14 0,-14 145 16,27-66-1,26-65 63,27-14-62,13-14 0,26-25-1,40-41 1,-39 1 0</inkml:trace>
  <inkml:trace contextRef="#ctx0" brushRef="#br0" timeOffset="3122.08">22225 2593 0,'26'93'47,"-12"79"-31,-14-146-16,0 53 15,0-65-15,26 184 16,-26-171-16,0 12 16,0-26-1,13-26 16,-13 0-15</inkml:trace>
  <inkml:trace contextRef="#ctx0" brushRef="#br0" timeOffset="3722.19">22728 1839 0,'0'53'62,"13"66"-46,13-119-16,-26 13 0,93 331 31,-53-26 0,-40-305-31,0 53 16,0-145 62,26-40-62,-13 119-16,-13-14 0,40-92 15,159-171 17,-199 263-32,79-25 15,-39 12 1,26 14-1,-53 13 1,13 0 0,-26 13 46</inkml:trace>
  <inkml:trace contextRef="#ctx0" brushRef="#br0" timeOffset="7192.07">22291 3188 0,'13'0'16,"-26"0"-16,26-26 16,-39 39 77,-1 14-77,14-27-16,13 13 0,-119 106 16,40 0-1,-27 26 1,27-65-1,79-67-15,-172 172 16,66-105 0,93-67-1,-27 13 1,0 14 78,-119 92-79,133-132-15,26 27 0,-13-14 0,-14 13 0,14-26 0,-13 14 0,-451 330 32,226-186-17,225-144-15,12-14 0,-105 66 16,80-53-1,12-13 1,-13 26 0,-79 27-1,119-26-15,-13-27 0,-93 53 16,93-27-16,-13-26 0,-54 40 16,67-40-16,13 13 0,-40-13 31,14-93 31,13 14-46,13 66-16,-27-14 0</inkml:trace>
  <inkml:trace contextRef="#ctx0" brushRef="#br0" timeOffset="7521.83">19672 4379 0,'0'13'47,"-13"80"-31,13-67-16,-27 93 15,14 14 1,13-107-16,0 93 15,0-106-15,0 27 16,0-14-16,53 133 16,-40-146-16,66 54 15,27-54 1,-93 13-16,265-39 16,-251 13-16,-14 0 0,13 0 0,93-40 15,-105 40-15,211-105 16,-133 52-1,-65 53-15,-14-27 0,265-132 16,-252 146-16,-13-13 0</inkml:trace>
  <inkml:trace contextRef="#ctx0" brushRef="#br0" timeOffset="7982.05">22886 3598 0,'40'0'32,"159"93"-17,-199-67-15,13-26 0,13 14 0,212 131 16,159 93 0,-357-224-16,-27 12 0,14-26 0,12 13 0,252 172 15,67 27 1,-332-185-16,-13-14 0,14-13 0,-27 26 0,13-26 0,13 14 0,107 91 15,-133-91-15,26-14 0,14 39 16,13 27 0,-66-79 46,-27-26-46</inkml:trace>
  <inkml:trace contextRef="#ctx0" brushRef="#br0" timeOffset="8312.01">24765 4141 0,'106'26'47,"26"54"-32,-105-80-15,-27 26 0,13-26 0,13 13 0,14 14 16,-40-14-16,93 93 16,-93-93-16,26 27 15,-26 66 1,-40-27-1,40-66-15,-158 186 16,144-199-16,-144 79 16,78-53-1,54-26-15,26 14 0,-13-14 0,-331 119 16,330-119-16,-91 39 16,91-12-16,-12-27 0</inkml:trace>
  <inkml:trace contextRef="#ctx0" brushRef="#br0" timeOffset="8782.1">18508 5927 0,'0'0'0,"26"0"78,40-27-62,-53 27-16,14 0 15,26-13 1</inkml:trace>
  <inkml:trace contextRef="#ctx0" brushRef="#br0" timeOffset="9232.19">18561 5914 0,'0'26'15,"0"-52"-15,-14 92 16,14-53-16,-39 185 16,12-79-1,27-92-15,0-14 0,-53 212 16,53-212-16,0 14 0,-26 92 15,13 119 1,-14 13 0,27-211-16,-13 119 15,13-14 1,0-132-16,0 93 16,13-53-1,0-53 1,27 0 15,79 0 0,-92 0-31,-14 0 16,26-66 15,-39 40-31,40 12 16,-40-12-16</inkml:trace>
  <inkml:trace contextRef="#ctx0" brushRef="#br0" timeOffset="9875.04">21524 5742 0,'0'0'0,"13"-14"31,40-12-15,-53 13-16,26 13 15,67-40 1,-27 40 0,-13 0-1,-53 26 32,40 93-31,-40-92-16,26-27 0,14 159 15,-40-146-15,0 13 0,13-12 0,14 52 16,-27-53-16,0 13 0,0-12 0,79 303 16,-79-290-16,0-14 0,13 13 15,93 490 16,-106-503-31,0 14 0,13 211 16,-13 13 0,0-224-16,0-14 0,0 14 0,-53 250 31,-26-197-15,66-80-16,-106 0 15,-27 0 1,93-14-1,53-12-15</inkml:trace>
  <inkml:trace contextRef="#ctx0" brushRef="#br0" timeOffset="10202.1">23442 5900 0,'0'0'0,"53"-13"31,93-27-16,-133 40-15,53 0 16,172 0 0,-225 0-16,53 0 15,-79 0 17</inkml:trace>
  <inkml:trace contextRef="#ctx0" brushRef="#br0" timeOffset="10514.02">23760 5847 0,'-14'53'31,"14"40"-15,0-67-16,0-12 0,0 184 15,0-172-15,0-12 0,0 250 16,-39 107-1,39-345-15,-27 133 16,27-146-16,0 14 0,0-14 0,0 13 0,0-12 0,0 422 16,0-409-16,0-14 0,0 13 0,13 146 15,-13-145-15,27 26 16,-27-27-16,159 133 31,-27-146-15,185-159 15,-317 120-31,27 13 0,66-93 0</inkml:trace>
  <inkml:trace contextRef="#ctx0" brushRef="#br0" timeOffset="11083.58">26260 5503 0,'0'0'0,"212"-13"31,-186 13-31,146 0 16,-146 0-16,-12 0 0,488 0 31,-303 0-15,-186 0 0,27 27 15,26 39-16,-66-53-15,13-13 0,14 40 16,65 118 0,-92-131-16,80 105 15,-80-105-15,0-14 0,39 106 16,-12-119-16,-27 26 0,0-12 0,0 12 0,79 252 16,-66-265-16,-13 14 0,0-14 0,27 13 0,-27-12 0,39 171 15,-39-172-15,53 291 16,14-105-1,-67-186-15,0 13 0,0-12 0,39 369 16,-39-370-16,-13 133 16,13-133-16,-40 27 15,-357 26 1,331-66-16,27 0 0,25 0 0,-52 0 0,53 0 16,-27 0-16,-26-13 0,53 13 0,-53 0 0,-265-40 0</inkml:trace>
  <inkml:trace contextRef="#ctx0" brushRef="#br0" timeOffset="19423.83">21378 5861 0,'-13'0'16,"26"-993"-16,-52 1986 15,25-993 17,-131 0-1,26 0-16,39 13 1,67-13-16,-172 40 16,172-40-16,-172 105 31,132-25-15,53-67-16,-80 66 15,-26 27 1,67-66-1,-133 132 1,145-172-16,27 26 0,-13-26 0,13 14 16,-26-14-16,-212 264 15,238-251-15,-14 14 0,-92 92 16,93-106-16,-26 66 16,12-79-16,27 27 0,-53 66 15,27-93-15,-14 105 16,27 28-1,-14-133-15,27 26 0,0 27 16,-39 132 0,39-172-16,0 14 0,-14 290 15,14-224 1,0-67-16,0-12 0,14 250 16,-14-250-16,13 12 15,265 305 16,-252-305-31,-13-26 0,14 13 0,-14 14 0,14-27 0,171 79 16,119 1 0,-303-80-16,12 0 0,14 13 0,648-40 31,-649 27-31,358-105 16,-39-67-1,-332 145-15,225-185 16,-224 186-16,-27 13 0,13-14 0,146-211 15,-159 225-15,26-14 0,-26 14 0,93-251 16,-93 250-16,26-25 0,-26 12 0,0 14 0,0-13 0,0 12 0,13-12 0,-65-569 31,38 581-31,-12-25 0,26 12 0,-13 14 0,-14-27 0,27 14 0,-13 13 0,-582-622 32,555 595-32,14 13 0,-14 14 0,27 13 0,-14-26 0,-304-173 15,-489-92 16,489 212-15,305 79-16,13 0 0,-14 0 0,-12 0 0,-173-27 16,186 27-16,12 0 0,-12 0 0,13 0 0,-173 14 15,173-14-15,-185 79 16,-27 80 0,225-133-16,-13-26 0,13 14 0,-27-14 0,14 26 0,-93 67 15,93-67-15,-14-13 0,-92 146 16,119-133-16,-13-26 0,13 14 0,-26 12 0,-67 106 15,14 14 1,79-133-16,-27-13 0,-65 199 16,92-173-16,-27-13 0,27 14 0,-172 647 31,146-356-15,26-278-16,0-27 0,0 13 0,0-12 0,39 224 15,-39-212-15,14-13 0,-14 14 0,0-14 0,105 186 16,-91-173-16,-14-13 0,66 67 15,-66-54-15,13-13 0,14-13 0,-14 27 0,304 224 16,-290-251-16,12 27 0,-25-14 0,12-13 16,-13 0-16,14 26 0,-14-26 0,13 13 0,530 133 15,-516-146-15,-27 0 0,13 0 0,-12 0 0,290 0 16,-291 0-16,14 0 0,-14 0 0,27 0 0,105-13 16,-105 13-16,-27-27 0,344-65 15,0-94 1,-330 173-16,-14-13 0,14 13 0,-14 13 0,13-27 0,-13 14 0,14 13 0,-14-27 0,146-145 15,-133 146-15,-12 13 0,12-14 0,-13-12 0,14 25 0,-14-12 16,265-688 0,-252 700-16,-26-12 0,0-14 0,0 0 0,0-237 15,-13 263-15,13-12 0,0 13 0,0-14 0,-26-12 16,26-1-16,-14 27 0,14-27 0,-397-502 16,358 502-16,12 27 0,14 13 15,-13-27-15,-14-12 0,27 39 0,-14-14 0,-12-12 0,25 13 0,-12-14 0,-173-65 16,160 65-16,-371-105 15,383 132-15,-13 0 0,27-27 0,-344-26 16,331 53-16,12 0 0,-12 0 0,13 0 0,-27 0 0,-198-26 16,211 26-16,-184 0 15,26 13 1,171-13-16,-12 0 0,-93 40 16,106-40-1</inkml:trace>
  <inkml:trace contextRef="#ctx0" brushRef="#br0" timeOffset="92032.23">20558 9155 0,'27'0'109,"52"-14"-78,-39 14-15,-1-26 15,1 26 0,-27 0 16,14 0-31,-14 0 46,27 0-46,-1 40 15,-12-27 1,12 27-17,-25-40 1</inkml:trace>
  <inkml:trace contextRef="#ctx0" brushRef="#br0" timeOffset="93872.15">18481 13097 0,'-13'0'47,"-66"0"-32,-226-53 17,147 0-17,144 53-15,-12 0 0,-93-66 16,106 66-16,-146-40 15,53 27 1,93 13-16,13-26 0,-27 26 0,-211-40 16,225 40-16,-106-40 15,92 40-15,27-13 0,-13 13 0,-27-26 16,-26-1046 0,53 2011-1,13-965-15,-26-67 16,12 14-1,14 52-15,-39-211 16,12 185 0,27 27-16,0 13 0,0-106 15,0 92-15,53-185 16,-53 186-16,40-14 16,79-79-1,66 0 1,-172 119-16,14 0 0,-14-13 0,225-53 15,-198 66-15,-14 0 0,-12 0 0,12 0 0,-13 0 0,27-13 16,1071-14 15,-1071 27-31,0 0 0,26 0 0,-53 0 0,53 0 0,-53 0 0,1125 40 32,-1125-40-32,53 0 0,-52 0 0,65 0 0,-53 0 0,-12 0 0,1004-13 31,-978 13-31,-27 0 0,53 0 0,-52 0 0,25 0 0,398-40 15,-411 40-15,54 0 0,-67-27 0,13 27 0,27 0 0,371-39 16,-385 39-16,1-13 0,0 13 0,-27 0 0,53 0 0,-26 0 0,317-67 16,-344 67-16,27 0 0,-14 0 0,14 0 0,0-13 0,-1 13 0,-25 0 0,766-79 31,-727 79-31,-26 0 0,-14 0 0,26 0 0,1 0 0,264-27 16,530 14 15,-821 13-31,27 0 0,264 0 15,-291 0-15,27 0 0,-14 0 0,-12 0 0,171 0 16,172 13 0,-317-13-16,-40 14 0,13-14 0,13 0 0,-12 0 0,383 105 31,79 54 0,-450-159-31,173 79 16,-67-39-1,-132-27-15,26-13 0,-12 0 0,12 27 0,212 65 16,-119-25 0,-105-54-16,12-13 0,-13 26 0,172 67 15,14 26 1,-186-93-16,66 54 16,-12 12-1,-54-65-15,13 92 16,27 13-1,-53-105-15,0-14 0,27 53 16,-14-66-16,-13 13 0,66-820 16,-66 1919-1,0-1099-15,0 13 0,0 27 16,-132 146 0,-14-94-1,133-91-15,13 12 0,-26-26 0,12 13 0,-211 133 16,67-67-1,144-66-15,-12-13 0,-14 27 0,27-27 0,-622 119 16,609-106-16,12-13 0,-25 0 0,-1 0 0,-383 27 16,409-14-16,-12-13 0,-27 0 0,27 0 0,-14 0 15,-13 26-15,27-26 0,-742 119 32,729-119-32,12 0 0,14 0 0,-371 14 15,371-14-15,-13 0 0,-14 0 0,27 0 0,-861-66 31,835 66-31,-1 0 0,14 0 0,12-27 0,-52 27 0,53 0 0,-53-13 0,26 13 0,-251-27 16,225 27-16,26 0 0,-753 0 31,594 0-15,186 0-16,-66 0 16,-41-13-1,-78-13 1,172 26-16,12 0 0,-184-14 15,-1-25 1,54 12 0,132 27-16,-106-39 15,0-1 1,92 40-16,14 0 0,-93-40 16,93 40-16,-14 0 0,-224-53 31,211 27-16</inkml:trace>
  <inkml:trace contextRef="#ctx0" brushRef="#br0" timeOffset="148064.59">14618 12555 0,'0'-27'140,"27"27"-62,-1 0-62,-13 0-16,54 0 31,-54 0-15,66 13 15,0 14-15,-52-27-16,-14 0 15,53 13 1,-52 13 0</inkml:trace>
  <inkml:trace contextRef="#ctx0" brushRef="#br0" timeOffset="149532.67">13838 13150 0,'-40'0'31,"-39"26"-15,65-26-16,-131 80 15,145-54-15,-13-26 0,-14 13 0,-26 14 16,27-14-16,13-13 0,-305 146 16,278-133-16,14-13 0,-106 40 15,-186 26 1,292-66-16,12 13 0,-91-13 15,-372 66 1,464-66-16,-13 0 0,12 0 16,-501 93-1,488-67-15,14-26 0,-14 0 0,14 0 0,-13 0 0,-173 40 16,186-40-16,-93 0 16,-172 39-1,239-39-15,-173 14 16,186-14-16,12 0 0,-12 0 0,13 0 0,-212 39 15,212-39-15,-14 27 0,-92-14 16,106-13-16,-27 0 0,14 0 0,-265 40 16,264-40-16,-13 0 0,27 0 0,-304 0 15,290 0-15,14 0 0,-27 0 0,14 0 0,-14 0 0,-211-13 16,224 13-16,14 0 0,-13 0 0,-14 0 0,-211-40 16,224 40-16,14 0 0,-13-13 0,12 13 0,-12 0 0,13 0 0,-226-67 15,213 67-15,13 0 0,-14 0 0,-52-39 16,-199-41-1,265 80-15,-14-13 0,-211-66 16,-39 13 0,263 66-16,-12-14 0,13 14 0,-14 0 0,14 0 0,-14 0 0,14-26 0,-106 13 15,93 13-15,12 0 0,-12-27 0,-146-12 16,53-14 0,119 26-16,-26 27 0,12-53 15,14-53 1,0 93-16,14-53 15,78-66 1,-92 105-16,27 27 0,-27-13 0,13 13 0,-13-26 0,119-93 16,-93 105-16,-12-12 0,12 26 0,186-159 15,-186 146-15,-13 13 0,-13-27 0,344-105 16,-330 106-16,25 13 0,385-107 16,290 1-1,-701 93-15,53 26 0,-26 0 0,13-13 0,-13 13 0,581-80 16,-568 80-16,-13 0 0,0 0 0,26 0 0,145-39 15,-144 39-15,-14 0 0,-27 0 0,27 0 0,13-27 0,1442-52 32,-1495 79-32,67 0 0,-40 0 0,502 0 15,-529 0-15,27 0 0,-1 0 0,940 92 32,-939-92-32,317 106 15,-343-106-15,12 0 0,-13 13 0,14-13 0,-14 0 0,185 67 16,-171-54-16,-14-13 0,14 0 0,171 79 15,-185-79-15,14 0 0,-14 27 0,13-27 0,54 39 16,-67-39-16,13 0 0,-26 14 0,14-14 0,224 105 16,-40 54 15,-171 13 0,-27-145-31,-40 65 16,27-26-1,-14-52-15,-65 131 16,-146 27 15,211-145-31,-66 25 16,-26 15 0,93-67-16,-133 53 15,-39 26 1,185-79-16,-54 26 15,-131 27 1,185-53-16,-252 40 16,133-14-1,105-26-15,-12 0 16,25 14 15</inkml:trace>
  <inkml:trace contextRef="#ctx0" brushRef="#br0" timeOffset="166400.65">11417 16616 0,'13'-13'78,"66"-14"-62,27 14-1,27-13 1,-107 26-16,93-14 16,-26-12-1,12 26 1,-91 0-16,131 0 31,-105 0-15,-27 0-16,14 0 31</inkml:trace>
  <inkml:trace contextRef="#ctx0" brushRef="#br0" timeOffset="168060.85">10848 15505 0,'66'-40'78,"80"0"-63,-133 27-15,146-27 16,-133 40-16,-13 0 0,146-26 16,-133 26-16,-12 0 0,12 0 0,133-40 15,53 1 1,-186 39-16,133-40 16,-146 40-16,13 0 0,186-40 31,-185 40-31,-14 0 15,-40 0 157,-118 13-156,132-13-16,-14 0 0,-502 67 31,106-67-15,370 0-16,-291-14 15,331 14-15,-14-26 0,14 26 0,-27 0 16,-383-119 0,343 79-1,-39-39 1,119 66-16,-13 13 0,-66-120 16,52 54-1,27 53-15,-13-93 16,13 53-1,93-92 1,-80 132 0,331-133-1,-53 67 17,-265 65-32,305-25 15,-304 12-15,-14 27 0,781-92 31,-318 65-15,-410 14-16,728-13 31,-781 26-31,13 0 0,570 0 32,-345 79-17,-224-79-15,-14 0 0,-13 13 0,26-13 0,305 185 31,-225-92-15,-93-93-16,-13 26 0,40 27 16,-14 66-1,-26 27 1,0-14 0,0-105-16,0-14 0,-92 212 31,65-212-31,-105 66 15,-93 27 1,212-106-16,-265 80 16,251-80-16,14 13 0,-13-13 0,-265 66 15,251-66-15,14 0 0,-27 0 0,13 13 0,-264 27 16,264-40-16,-674 26 31,700-26-31,-12 0 0,13 0 0,-186 0 16,93-13-1,67 13 1</inkml:trace>
  <inkml:trace contextRef="#ctx0" brushRef="#br0" timeOffset="-210061.98">13824 14301 0,'0'13'109,"0"66"-93,0-65-16,-26 105 15,26-93-15,0 54 16,0 39 0,-13-40-1,13-26 1,0-27-16,0-12 15,-27 25 1,27-12 0,0 52-1,0 53 1,0-65 0,0-54-1</inkml:trace>
  <inkml:trace contextRef="#ctx0" brushRef="#br0" timeOffset="-209247.17">17291 13719 0,'-14'79'63,"-12"-39"-48,26-27-15,-13 225 16,13-132 0,0-93-16,-27 172 15,27-171-15,0 12 0,0 27 16,0-27-16,0 213 15,0-226 1,0 13-16,0 14 16,13-40 62,67-40-63,-54 40-15,27-13 0</inkml:trace>
  <inkml:trace contextRef="#ctx0" brushRef="#br0" timeOffset="-208559.87">18256 14195 0,'-13'0'78,"-27"132"-47,40-105-31,0 171 31,14-105-15,12-67-16,14 27 16,52 13-1,133-66 17,-132-39-17,-93 25-15,79-65 16,-13-40-1,-52 92-15,-14 14 0,0-26 16,0 12-16,0-132 16,0 146-16,-53-53 15,39 53-15,-25-14 16,39 14-16,-80-13 16,54 26-16,-27-14 15,-13 14 1,53 0-1,-67 0 1</inkml:trace>
  <inkml:trace contextRef="#ctx0" brushRef="#br0" timeOffset="-207152.28">19354 14076 0,'-13'13'31,"-27"53"-15,40-52-16,-39 52 16,39-53-16,-27 53 15,27 13 1,0-65-16,0 25 15,93 147 1,-67-186-16,-26 13 0,14-13 16,184 119-1,-79-79 1,-93-40-16,-12 0 0,52 0 16,-53 0-16,133 0 15,-14-27 1,-26-39-1,-106 53-15,13 13 0,13-27 16,-12-52 0,-14 26-1,-14-13 1,1 66-16,-53-40 16,-27 0-1,-12 1 1,25 25-1,67 14-15,-146-39 16,14 12 0,65 14-1,67 13-15,26-26 47</inkml:trace>
  <inkml:trace contextRef="#ctx0" brushRef="#br0" timeOffset="-206118.89">21299 13626 0,'0'13'63,"0"146"-32,0-146-31,13 212 31,14-66-15,-27-146-16,0 14 0,0 105 16,0-106-16,0 107 15,0-107-15,0 67 16,0 13 0,0-93-16,13 106 31,-13-40-16,0-39 1,0 26 0,0-53-1,0 14 1</inkml:trace>
  <inkml:trace contextRef="#ctx0" brushRef="#br0" timeOffset="-199557.28">17833 15372 0,'0'-26'47,"26"13"-16,80-14-15,13 14-1,93 13 1,-186 0-16,-12 0 0,12 0 0,-13 0 0,14 0 15,290 0 1,-304 0-16,451-26 16,-134 26-1,-303 0-15,-14 0 0,13 0 0,-12 0 0,12 0 0,27 0 16,-27 0-16,-12 0 0,12 0 0,-13 0 0,305 0 16,-292 0-16,93-14 15,-105 14-15,171 0 16,-172 0-16,14 0 0,25 0 15,266-26 17,-292 26-32,54 0 15,-67-13 1</inkml:trace>
  <inkml:trace contextRef="#ctx0" brushRef="#br0" timeOffset="-198734.3">20254 15399 0,'-40'0'16,"80"0"-16,-159 26 15,92-26-15,27 14 0,-13-14 0,-146 26 16,14-13-1,132-13-15,-14 27 0,14-27 0,-291 13 16,290-13-16,-25 0 0,12 0 0,-489 26 16,503-26-16,-66 0 0,-755-13 31,398-53-15,396 53-16,14 13 0,12 0 0,-25-27 0,12 27 0,14 0 0,-185-53 15,158 27-15,13 26 0,-264-119 16,265 106-16,13 13 0,-14-27 0,14 27 0,-53-40 15,53 40-15,13-13 0,-27-13 0,-211-212 16,185 145 0,27 67-16,-67-173 15,-26-92 1,119 265-16,-26 12 0,26-12 0,-14-53 16,14-120-1,27 1 1,-27 185-16,26 13 0,-26-27 0,13 14 0,133-133 15,-133 133-15,93-53 16,569-133 0,-636 199-16,1 0 0,-27-13 0,14 13 0,12 0 0,1 0 15,0 0-15,0-26 0,515-14 16,-515 40-16,0 0 0,12 0 0,-12 0 0,0 0 0,463-13 16,-464 13-16,1 0 0,211 0 15,-171 0-15,475 0 16,-515 0-16,0 0 0,436 0 15,-450 0-15,27 0 0,-26 0 0,12 0 0,-25 0 0,330 0 16,-331 0-16,13 0 0,-12 13 0,25-13 0,-12 0 0,224 40 16,-225-40-16,-12 0 0,12 13 0,173 53 15,-186-53-15,13-13 0,-13 0 0,14 0 0,-14 27 0,146 52 16,-133-79-16,-12 13 0,12-13 0,-13 27 0,186 52 16,-14 40-1,-66 0 1,-119-105-16,13 52 15,14-66-15,-27 132 16,0 186 15,0-292-31,0-13 0,0 14 0,-14 92 16,14-106-16,0 13 0,0 226 31,0-226-31,0 93 31,0-105-15</inkml:trace>
  <inkml:trace contextRef="#ctx0" brushRef="#br0" timeOffset="-197414.41">22767 15214 0,'14'-40'16,"-28"80"-16,54-120 16,-27 80-16,53-39 15,27-1 1,-66 40-16,52-27 16,-79 14-16,13 13 0,14 0 0,131-26 15,120-14 1,-265 40-16,67-13 15,-54 13-15,-13 0 0,93 0 16,-93 0-16,-39 0 78,-212 0-47,211 0-31,14 0 0,-13 0 0,-133 26 16,146-26-16,-146 27 16,133-27-16,12 0 0,-105 39 31,212-39 16,105 0-16,-184 0-31,290 0 31,-264 0-15,-54 0 15,-105 14-15,93-14-16,-133 26 15,146-26-15,-14 0 0,-145 40 16,-26-27 15,264-13 1,93-13-17,-133 13-15,-12 0 0,171-13 16,-27-14-1,-144 27-15,105 0 16,-172-13 31,-185 13-16,145 0 0,146-27 16,66 27-31,-106 0-16,67 0 16,-54 0-1,-39 0 32,-27 0-16,14 0 126</inkml:trace>
  <inkml:trace contextRef="#ctx0" brushRef="#br0" timeOffset="-188727.89">21815 13269 0,'0'26'94,"0"41"-78,0-54-16,0 13 15,0 67 1,0-67-16,0 14 15,0 158 17,0-184-32,0 91 15,-13-12 1,-14 53 0,27-133-16,0 93 15,0-93-15,0 13 0,0 27 16,0-26-16,0 12 15,0-25-15,0 52 16,13 53 15,27-132 63</inkml:trace>
  <inkml:trace contextRef="#ctx0" brushRef="#br0" timeOffset="-187512.33">23614 13547 0,'0'92'94,"-13"-39"-79,13-26-15,0-14 0,0 13 0,0 213 16,0-226-16,0 13 0,0-13 0,0 14 0,0 52 16,0 239-1,0-305-15,0 13 0,-13 213 16,13-226-16,0 13 0,0-12 0,0 12 0,0-13 0,0 14 0,0-14 0,0 132 15,0-65 1,0 12 15,0-158 32,-27-331-32,27 371-31,0 13 0,0-225 16,0 211-16,-13-502 31,-14 331-15,27 171-16,0-66 15,0 14 1,0 53-1,0 145 95,0 39-95,0-144-15,0 12 0,0-13 0,0 146 16,0-132-16,0-14 0,0 13 0,0-13 0,0 14 0,0 105 16,0 133-1,0-252-15,0 13 0,0-12 0,0 12 0,0-13 0,0 14 0,0-1006 0,0 2117 16,0-1125-16,0 172 16,0-92-1,0-107 141,0 1-140,0-13 156</inkml:trace>
  <inkml:trace contextRef="#ctx0" brushRef="#br0" timeOffset="-186489.87">23442 15306 0,'0'13'15,"0"-26"-15,-53 106 16,53-67-16,-79 27 31,13-79 0,-53-93-15,105 119-16,14-27 0,-436-343 31,436 343-31,-27 27 0,14-13 0,13-13 0,-26 26 0,-54-93 16,80 67-16,-13 12 0,13-12 0,-40-27 15,40 27-15,0 12 0,-66-224 16,66 93 0,0 131-16,0-12 0,0 13 0,0-146 15,13-79 1,14 211-16,13-105 16,-27 132-16,93-145 15,66 52 1,-172 67-16,26 26 0,-13 0 0,-13-14 0,27 14 0,132-79 15,-146 79-15,13 0 0,67-40 16,304-39 0,-371 79-16,-13 0 0,252-27 15,-252 27-15,14 0 0,-14 0 0,13 0 0,-12 0 0,12 0 0,67 0 16,290 80 0,-369-80-16,12 0 0,-13 0 0,-13 13 0,27-13 0,-14 0 15,13 26-15,-12-26 0,12 0 0,-13 14 0,305 131 16,-279-132-1,-12 14-15,-14-27 0,172 172 16,-185-146 0,14-26-16,65 252 15,-79-226-15,0-13 0,26 133 16,-26-133-16,0 93 16,0 132-1,-39-26 1,-41-14-1,27-118 1,-92 39 0,132-93-16,-173 67 15,-91 13 1,237-93-16,-158 53 16,184-66-16,-12 0 0,-93 13 15,26-13 1,67 0 15</inkml:trace>
  <inkml:trace contextRef="#ctx0" brushRef="#br0" timeOffset="-185794.32">19076 15902 0,'93'0'78,"26"0"-62,-13 0 0,-27 0-1,-65 0-15</inkml:trace>
  <inkml:trace contextRef="#ctx0" brushRef="#br0" timeOffset="-185324.39">19222 15941 0,'0'13'15,"0"-26"-15,-26 53 16,26-27-16,0 14 0,-40 26 15,27-27-15,-14 14 16,-92 317 15,106-278-15,-14-66-16,27 14 0,-13 105 16,-13-13-1,26-92-15,0 52 16,0-39-1,0-1 17,0-25-17,13-14 1,146 26 0,-133-26-16,-13 0 0,186 0 15,-173 0-15,-12 0 0,329 0 31,-303 0-15,-40-53 15,0-26-31</inkml:trace>
  <inkml:trace contextRef="#ctx0" brushRef="#br0" timeOffset="-183946.85">20426 11853 0,'92'53'47,"67"93"-32,-132-146-15,-27 13 0,13-13 0,13 27 0,-26-14 0,14-13 0,12 26 0,106 67 16,-105-67-16,-14-26 0,13 14 0,-12-14 0,-14 26 0,26-26 0,14 13 0,330 212 31,-343-225-31,52 40 16,-79-27-1,0-79 32,0 26-47</inkml:trace>
  <inkml:trace contextRef="#ctx0" brushRef="#br0" timeOffset="-183658.84">21458 11853 0,'-14'0'31,"-12"0"-31,13 14 16,-67 91 0,80-91-16,-79 131 15,-27 27 1,93-172-16,13 27 0,-40 26 15,-105 145 1,145-172-16,-40 14 16,27 0-1,-14-40 1</inkml:trace>
  <inkml:trace contextRef="#ctx0" brushRef="#br0" timeOffset="-183244.41">21511 12488 0,'0'0'0,"26"-13"15,-13 13-15,-13-26 0,40-14 16,0 0-1,26 1 1,26-41 0,28 1-1,-1 26 1,-93 53-16,27-26 16,-27 26-1,14 13 1,39 66-1,-65-52-15,25 12 16,41 41 0,-1-41-1,40-25 1,-92-14-16,105 0 16,-106 0-16,-12 0 0,131-14 15,-52-25 1,-93 25-16,26 14 15,-39-39 1</inkml:trace>
  <inkml:trace contextRef="#ctx0" brushRef="#br0" timeOffset="-182914.46">20743 11774 0,'14'0'31,"91"0"-15,-91 0-16,52 0 15,-53 0-15,172 13 16,-105-13 0,-67 0-16,26 27 15,-12-27 1,-40 0 0,-14 0-16,-26 13 15</inkml:trace>
  <inkml:trace contextRef="#ctx0" brushRef="#br0" timeOffset="-182324.09">20823 11827 0,'0'0'0,"-14"26"16,-25 146 0,12-53-1,14-119-15,13 27 0,0-14 0,0 14 0,-66 171 16,66-185-16,-40 93 15,27-93-15,13 14 0,0-14 0,-26 13 0,26-12 0,-159 383 32,106-239-17,53-118 1,0-14 0,13-26 46,27-13-31,0-13 94,12 13-109,-25 13 0,-27-27 77,0 14-93</inkml:trace>
  <inkml:trace contextRef="#ctx0" brushRef="#br0" timeOffset="-181694.3">20783 11324 0,'0'0'0,"-13"-26"16,-67 26 15,1 13-15,-27 53-1,-13 27 1,119-67-16,-92 107 15,92-107-15,-27-26 0,27 13 0,-53 146 16,13 145 0,40-291-16,0 292 15,106 12 1,-106-304-16,27-13 0,-27 27 0,13-14 0,13 14 0,107 145 16,-133-146-16,26-26 0,-13 13 0,186 106 15,-173-92-15,-12-27 0,12 13 0,-13-13 0,14 0 0,105 40 16,-26-40-1,-93 0-15,14 0 0,105-27 16,-66-1031 0,13 1971-1,-79-927-15,14 14 0,25-39 0</inkml:trace>
  <inkml:trace contextRef="#ctx0" brushRef="#br0" timeOffset="-180702.28">22966 11285 0,'13'0'0,"-26"0"0,53 0 16,-27 0-16,53-27 15,13 27 1,-65 0-16,91 0 16,-25 0-1,-67 0-15,53 0 16,-53 0-1,-13 13 79,0 53-63,0-52-31,0 25 16,0 28 0,0 25-1,0-65-15,0 65 16,0-65-16,0 65 16,0-65-16,0 92 15,0-106-15,0 13 0,0 107 16,0-14-1,0-93-15,0-12 0,0 25 0,0 265 16,0-290-16,0 131 16,0-132-16,0 14 0,0 105 15,0-52 1,-26-80 109,-14 0-94,0 0-15,40-14-16,-26 14 15,13 0 17</inkml:trace>
  <inkml:trace contextRef="#ctx0" brushRef="#br0" timeOffset="-177780.61">25493 13362 0,'0'13'47,"-27"26"-31,27-12-16,0 66 15,0 171 1,0-251-16,0 106 16,-13 67-1,13-28 1,0-144-16,0 65 15,0-53 1</inkml:trace>
  <inkml:trace contextRef="#ctx0" brushRef="#br0" timeOffset="-177188.88">26260 13666 0,'-13'13'47,"13"185"-16,0-184-31,0 92 16,0-93-16,53 93 16,26 26-1,-66-132-15,14 0 0,145 66 32,-146-66-32,14-40 15,-40 27-15,39-93 16,-25-92-1,-14 185-15,0-67 16,-14 54-16,-38-173 16,-28-872-1,14 2023 1,66-965-16,-13 13 0,-67-26 16,54 26-1,-14 0 1,27 0-1,-27 39 1,40-25 0,-26 12-1,26 27 1</inkml:trace>
  <inkml:trace contextRef="#ctx0" brushRef="#br0" timeOffset="-176554">27226 13944 0,'-27'0'47,"-13"53"-32,14-53-15,13 79 16,-14 0 0,41-26-1,52-26 1,-53-14-16,53-13 15,-26 0 1,52-53 0,94-106 15,-186 146-31,52-93 16,-25-13-1,-27 106-15,0-66 16,0 52-16,-13-13 15,-53-39 1,52 79-16,-12-13 16,-27 13-1,13 0 1,14 0 0</inkml:trace>
  <inkml:trace contextRef="#ctx0" brushRef="#br0" timeOffset="-175988.88">28403 13348 0,'40'14'32,"39"144"-1,-39 14-16,-40-145-15,13 92 16,27 172 0,26-27 15,-66-343 31,0 39-62</inkml:trace>
  <inkml:trace contextRef="#ctx0" brushRef="#br0" timeOffset="-175663.37">29038 13203 0,'0'13'47,"40"66"-32,13 40 1,26 40-1,-79-132-15,79 131 16,-79-144-16,80 171 16,-41-53-1,1-52 1,-13-41 0,-14-12-1</inkml:trace>
  <inkml:trace contextRef="#ctx0" brushRef="#br0" timeOffset="-174684.49">27331 14499 0,'0'0'31,"-79"66"0,79-39-31,-93 211 31,67-238-31,26 13 0,0 14 0,-53 65 16,27-92-16,26 27 0,-159 184 31,106-92-15,27-119-16,12 40 15,-12 26 1,26-79 31,0-27-47</inkml:trace>
  <inkml:trace contextRef="#ctx0" brushRef="#br0" timeOffset="-174404.3">27173 14473 0,'39'0'16,"-78"0"-16,131 0 15,-65 0-15,-14 0 0,13 0 0,133 79 16,-146-79-16,14 13 0,52 27 15,371 185 1,-410-212-16,-14-13 16,305 225-1,-305-225 1,14 79 0,-40-65-1</inkml:trace>
  <inkml:trace contextRef="#ctx0" brushRef="#br0" timeOffset="-174054.36">25903 15782 0,'39'0'47,"120"-39"-16,-79 26-15,-28 13-1</inkml:trace>
  <inkml:trace contextRef="#ctx0" brushRef="#br0" timeOffset="-173744.2">25903 15835 0,'-14'27'0,"28"-54"0,-54 146 15,40-92-15,0-14 0,-40 106 16,27 80-1,-13-173-15,26 27 16,0-27-16,-14 186 16,14-132-1,0-54 1,0-13-16,27 14 31,13-27-15,65-40 15</inkml:trace>
  <inkml:trace contextRef="#ctx0" brushRef="#br0" timeOffset="-173399.88">26511 15822 0,'-13'13'32,"13"93"-17,0-93-15,0 14 0,-13 290 31,13-303-31,-27 171 16,14-26 0,13-146-16,0 53 15</inkml:trace>
  <inkml:trace contextRef="#ctx0" brushRef="#br0" timeOffset="-173044.32">26908 16007 0,'0'106'31,"27"40"-15,-27-133-16,13 53 16,13 13-1,14-65 1,0-14 0,13-27-1,-27 1-15,27-67 16,13-52-1,-66 131-15,0-52 16,0 53-16,-79-146 16,79 133-16,-119-14 15,105 27-15,-25 13 16,-1 0 0</inkml:trace>
  <inkml:trace contextRef="#ctx0" brushRef="#br0" timeOffset="-172730.22">27543 15941 0,'0'13'0,"0"-26"0,0 53 16,27-40-16,-27 79 15,39 14 1,-39-67-16,40 54 16,0-41-1,-1-25 1,-25-14-16,25 0 16,41-27-1,-14-52 1,-66 13-1,0 52-15,0-12 0,0-67 16,0 67-16,0 13 0,-40-53 0</inkml:trace>
  <inkml:trace contextRef="#ctx0" brushRef="#br0" timeOffset="-172414.34">28165 15624 0,'13'0'16,"-26"0"-16,92 172 31,-65-172-31,-14 26 0,0-13 0,26 93 16,-13-26-1,27 92 1,-40-133 0,26-12-1,14-67 32</inkml:trace>
  <inkml:trace contextRef="#ctx0" brushRef="#br0" timeOffset="-172164.28">28840 15584 0,'0'0'0,"13"119"31,26-26-15,-39-67-16,27 27 15,52 251 1,-79-290 0,14-14-16,-14 26 0,26 146 15,-26-146 1,13-26 0</inkml:trace>
  <inkml:trace contextRef="#ctx0" brushRef="#br0" timeOffset="-171952.28">29448 16219 0,'27'13'32,"-54"-26"-32,54 172 31,-27-146-31,0 133 31,0-107-15</inkml:trace>
  <inkml:trace contextRef="#ctx0" brushRef="#br0" timeOffset="-171600.32">29686 15452 0,'0'13'31,"27"66"-16,-27-65-15,39 210 32,-25-91-17,-14-107-15,0-13 0,0 107 16,0-94-16,0-13 0,0 106 16,26-119-16,-26 27 0,0 26 15,13-53 32</inkml:trace>
  <inkml:trace contextRef="#ctx0" brushRef="#br0" timeOffset="-171264.37">30030 15849 0,'13'26'47,"14"1"-31,-27-14-16,53 26 15,13-39 1,-53 0-16,27 0 16,-14 0-16,27-52 15,27-81 1,-54-12-1,-26 52 1,-13 93-16,13-26 0,-106-93 16,93 119-16,-27 0 15,14 0 1,12 0-16,-12 0 16,26 39-1,0-25 1,13-14-16</inkml:trace>
  <inkml:trace contextRef="#ctx0" brushRef="#br0" timeOffset="-170952.35">30745 15518 0,'39'66'31,"-25"-66"-31,-67-66 0,172 211 16,-119-131-16,119 91 31,-106-105-15,27-13 15,-14-185 0,-26 171-31,-119-105 31,79 106-15,1 26 0,25 0-1</inkml:trace>
  <inkml:trace contextRef="#ctx0" brushRef="#br0" timeOffset="-170658.75">31499 15095 0,'0'66'47,"13"79"-31,-13-132-16,26 54 15,-26-54-15,14-13 0,-14 26 0,0-12 0,0 12 0,26-26 0,-26 13 0,79 225 16,-79-211-16,0-14 0,14 13 16,-14-12-16,66 171 15,-53-185 1</inkml:trace>
  <inkml:trace contextRef="#ctx0" brushRef="#br0" timeOffset="-170384.19">31776 14976 0,'14'26'16,"12"0"-16,27 93 15,26 53 1,-79-145-16,0-14 0,67 146 16,-54-14-1,-13-131-15,26-14 0,-26 26 0,0 27 16,0-27-16,0-12 16,0-41 15</inkml:trace>
  <inkml:trace contextRef="#ctx0" brushRef="#br0" timeOffset="-169713.36">32107 14512 0,'0'0'0,"27"0"15,-14 0 141,27 53-124,-14-53-32,-26 27 0,119 92 15,-119-106-15,13 14 0,53 65 32,-13 67-17,-53-133-15,27-26 0,26 331 31,-53-304-31,39 131 16,-12 80 15,-27-224-31,-40 52 32,1-66-17,-14 13 1,-66 27-1,119-14-15,-146 27 16,133-53-16,-93 66 16,93-66-16</inkml:trace>
</inkml:ink>
</file>

<file path=ppt/ink/ink17.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58:07.725"/>
    </inkml:context>
    <inkml:brush xml:id="br0">
      <inkml:brushProperty name="width" value="0.05292" units="cm"/>
      <inkml:brushProperty name="height" value="0.05292" units="cm"/>
      <inkml:brushProperty name="color" value="#FF0000"/>
    </inkml:brush>
  </inkml:definitions>
  <inkml:trace contextRef="#ctx0" brushRef="#br0">26048 12012 0,'27'0'63,"52"0"-48,-52 0-15,25 0 16,15 0 0,-54 0-16,53 0 31,-53 0-16</inkml:trace>
  <inkml:trace contextRef="#ctx0" brushRef="#br0" timeOffset="1820.17">18957 11920 0,'-13'0'78,"-53"13"-62,53-13-16,-14 0 0,-52 13 15,66-13-15,-14 0 0,-251 40 16,265-40-16,-13 0 0,13 0 0,-14 0 0,14 0 0,-14 0 0,14 0 0,-146 0 16,133 0-16,-265 0 15,264 0-15,-12 0 0,26 0 0,-14 0 0,14 0 0,-14 0 0,14 0 0,-13 0 0,-424 0 32,304 0-17,27 0 1,106 0-16,-93-14 15,-13 14 1,106 0-16,-305 0 16,292 0-16,13 0 0,-14 0 0,14 0 0,-13 0 0,12 0 0,-210 14 15,210-14-15,-12 0 0,13 0 0,-14 0 0,14 0 0,-14 0 0,-12 0 0,26 0 0,-14 0 16,14 0-16,-27 0 0,14 0 0,12 0 0,-12 0 0,-305 0 16,305 0-16,13 0 0,-146 0 15,-66 0 1,212 0-16,-14 0 0,-12 0 15,25 0-15,-12 0 0,-212-14 16,225 14-16,-54 0 16,-91 0-1,144 0-15,-210 0 16,104 0 0,107 0-16,-13 0 0,-146 0 15,145 0-15,14 0 0,-13 0 0,-133 0 16,146 0-16,-14 0 0,27 14 0,-13-14 0,-13 0 0,-107 26 15,-12-13 1,131-13-16,-462 80 16,450-80-16,13 0 0,-292 39 15,292-39-15,-13 0 0,12 0 0,-12 0 16,-14 0-16,27 0 0,-13 0 0,-464 27 31,173-27-15,290 0-16,-542-13 31,543 13-31,-14 0 0,27 0 0,-252-27 16,252 27-16,-13 0 0,12 0 0,-25 0 0,12-13 0,14 13 0,-13 0 0,-504-79 31,504 79-31,13 0 0,-424-159 31,437 132-31,-26 27 0,12 0 0,-131-79 16,132 79-16,-14 0 0,-145-79 15,146 79-15,13-14 0,-14 14 0,14 0 0,13-1018 0,-185 1957 16,171-965-16,-12 26 0,-411-252 31,424 252-31,13-26 0,-26 26 0,26-13 0,-119-93 16,119 93-16,-172-252 31,145 172-15,67-52-1,-27 132-15,305-226 32,-14 94-17,-291 145-15,14 0 0,224-79 16,53-1 0,-291 80-16,530-159 31,-186 107-16,-344 25-15,27 27 0,-14 0 0,-12 0 0,12-13 0,-13 13 0,106-27 16,-79 27-16,0 0 0,-14 0 0,14 0 0,-27-13 0,14 13 0,383-66 16,-384 66-16,-13 0 0,14 0 0,661-79 31,-662 79-31,-13 0 0,14 0 0,-14 0 0,609 0 31,-609 0-31,14 0 0,-14 0 0,26 0 0,-12 0 0,-14 0 0,252 13 16,-226-13-16,94 26 15,-94-26-15,1 0 0,-13 14 0,502 52 16,-490-66-16,-12 0 0,-14 0 0,14 13 0,-14-13 0,26 0 16,663 145-1,-663-145-15,-25 14 0,12-14 0,14 0 0,-1 26 0,252 53 16,67 14 0,-319-66-16,1-27 0,-14 0 0,-12 13 0,330 93 15,-331-93-15,27-13 0,-14 26 0,-13-26 0,27 14 0,-14-14 0,14 26 0,-27-26 0,173 79 16,-173-65-16,13-14 0,-13 26 0,14-26 0,105 119 15,-66-40 1,-52-65-16,25 528 31,-39-529-31,0 106 16,0-92-16,0-14 0,-26 305 16,-14-133-1,40-172-15,-79 172 16,13-92-1,52-93-15,14 26 0,-198 146 16,158-145 0,-39 12-1,52-39 1</inkml:trace>
  <inkml:trace contextRef="#ctx0" brushRef="#br0" timeOffset="3342.49">12250 11007 0,'0'0'15,"80"0"32,39 0-31,79 13-1,133 0 1,-305-13-16,-12 0 0,144 0 16,-131 0-16,52-13 15,-92 13 110,-53 0-109,52 0-16,-12 0 15,-146 0 1,93 0 0,52 13-16,14-13 0,-172 27 15,172-27-15,-345 13 16,200-13 0,131 0-16,14 0 0,-14 0 0,14 0 0,-212 0 15,212 0-15,-13 0 0,12 0 0,-184 0 16,172 0-16,12 0 0,-12 0 0,13 0 0,-14 0 0,-105 0 15,26 0 1,93 0-16,-106-13 16,39 13-1,-25 0 1,91 0-16,-12 0 0,-67 0 16,67 0-16,-133 0 15,27 13 1,105-13-16,14 0 15,-13 0-15,-54 0 16,1 26 0,66-26-1,-14 0 32,-26 0-31,27 0-16,-27-13 15,-13-13 1,52 26 0,81-14 31,131 14-32,-158 0-15,198 0 16,-198 0-16,-14 0 0,-13 0 0,172 0 15,384 0 1,-542 0-16,12 0 0,-25 0 0,12 0 0,226 0 16,-213 0-16,-12 0 0,-14 0 0,410-26 15,-383 13-15,0 13 0,1005-199 32,-543 120-17,-25 0 1,-464 52-16,13 27 0,-12 0 0,25 0 0,-12 0 0,145-40 15,-146 40-15,-13 0 0,27-13 16,-13 13 0,-27 13 156</inkml:trace>
  <inkml:trace contextRef="#ctx0" brushRef="#br0" timeOffset="3815.54">14433 11060 0,'0'0'0,"53"39"31,53 14-15,-93-53-16,450 80 31,-53-54-16,-383-26-15,12 0 0,-25 0 0,263-13 16,-237 13-16,-14 0 0,-12 0 0,52 0 0,-53-27 0,463-25 16,-396 25-16,-54 27 0,-13 0 0,27-13 0,0 13 0,912-278 31,-886 252-31,-52 26 0,25-14 0,27-12 0,-52 26 0,660-291 31,-647 291-31,-14 0 0,14-27 0,-14 27 0,132-92 16,-132 92-16,-13-27 0,40 14 15,-13-13-15,-27 12 16</inkml:trace>
  <inkml:trace contextRef="#ctx0" brushRef="#br0" timeOffset="4282.05">18468 10147 0,'53'-13'32,"-13"13"-17,-27 0-15,-13-27 0,26 27 0,226 0 16,-213 0-16,-12 0 0,52 0 16,-66 0-16,14 0 0,-14 0 0,13 0 0,133 40 15,-146-40-15,14 0 0,-14 0 0,106 53 16,-92-53-16,-14 39 15,-13-12-15,0-14 16,-106 291 31,66-224-31,1 12-1,39-65-15,-27 52 16,14 80-1,13-146-15,0 14 0,0 65 16,0-65-16</inkml:trace>
</inkml:ink>
</file>

<file path=ppt/ink/ink18.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3:00:36.276"/>
    </inkml:context>
    <inkml:brush xml:id="br0">
      <inkml:brushProperty name="width" value="0.05292" units="cm"/>
      <inkml:brushProperty name="height" value="0.05292" units="cm"/>
      <inkml:brushProperty name="color" value="#FF0000"/>
    </inkml:brush>
  </inkml:definitions>
  <inkml:trace contextRef="#ctx0" brushRef="#br0">16179 6469 0,'-13'40'47,"-13"39"-31,12 1-1,-25-1 1,39 0-1,-27-13 1,14 54 0,13-68-1,0-25 1</inkml:trace>
  <inkml:trace contextRef="#ctx0" brushRef="#br0" timeOffset="749.82">12951 7647 0,'-26'13'31,"26"13"-31,26-65 0,-52 197 31,26-144-31,-13 65 16,13 66-1,0-131-15,0 131 16,0-132-16,0 133 16,0-133-16,26 93 15,1-53 1,-14-53-16,13 0 15,107-53 1,-107 53-16,67-79 16,65-80-1,-131 146-15,92-133 16,-27 27 0,-92 106-16,40-53 15,-40 105 32,-13 94-31,13-107-16,0 133 15,0-67 1,0-65-16,40 66 16,-1-67-1,41-26 1,-1-53-1,-66 53-15,133-185 16,-133 185-16,-13-13 16,79-106-16</inkml:trace>
  <inkml:trace contextRef="#ctx0" brushRef="#br0" timeOffset="1049.47">14327 7726 0,'0'79'32,"0"54"-17,0-107-15,0-13 0,0 146 16,0-133-16,0 133 16,0-146-16,0 14 0,0 92 15,0-106-15,0 53 16,0-52-1,0-81 48,0-78-47,0 26-16</inkml:trace>
  <inkml:trace contextRef="#ctx0" brushRef="#br0" timeOffset="1333.79">14367 7607 0,'26'-13'16,"133"-14"15,-146 27-31,292 53 31,-305-26-31,13-27 0,53 39 16,-53-39-16,-13 13 16,0 54-1,-53 12 1,-26-26 0,-40 26-1,106-79-15,-27 40 16</inkml:trace>
  <inkml:trace contextRef="#ctx0" brushRef="#br0" timeOffset="1890.79">15875 8176 0,'0'0'0,"26"-53"16,-26-40-1,-52-66 1,25 133-16,-66-93 16,-52 66-1,132 53-15,-93 0 16,-13 106-1,106-80-15,-27 27 16,13-26-16,-25 131 16,25-25-1,67-67 1,92-66 0,-105 0-16,131-40 15,-144 40-15,12 0 0,-13-13 0,133-93 16,-54-13-1,-65 119-15,-27-13 0,13-14 0,106-171 16,-13-93 0,-93 264-16,-13 14 0,40-185 15,-40 79 1,0 92-16,0 40 31,-53 133-15,53-133-16,-13 14 0,-27 145 15,0 92 1,40-251-16,14 331 31,-1-330-31,66 65 16,-79-53-16</inkml:trace>
  <inkml:trace contextRef="#ctx0" brushRef="#br0" timeOffset="2339.53">16761 7911 0,'-39'-66'16,"12"53"-16,14-14 0,92 133 0,-264-251 15,172 145-15,-93 0 16,13 119-1,67-119-15,26 13 0,-13 13 0,-14 14 16,27-27-16,-39 212 16,52-66-1,13-159-15,14 40 16,-40-27-16,13-13 0,133 0 16,13-27-1,-146 1-15,132-93 16,-52 26-1,-67 67-15,54-146 16,-80 145 0,0 80 15,0 27-15,0-54-16,0 14 15,13-1 1</inkml:trace>
  <inkml:trace contextRef="#ctx0" brushRef="#br0" timeOffset="2729.65">17092 7871 0,'0'-26'31,"13"26"32,93-13-48,-93-14-15,106 14 16,-92 13-16,-27-26 0,13 26 0,265-93 31,-199 53-15,-79 14 15</inkml:trace>
  <inkml:trace contextRef="#ctx0" brushRef="#br0" timeOffset="3262.64">17608 7554 0,'-13'0'15,"-14"26"1,27 1-16,-39 105 16,25 146 15,14-252-31,0-12 0,27 65 16,39-13-1,27-66 1,-67 0-16,27 0 15,251-79 1,-290 79-16,12 0 0,-13-13 0,344-265 31,-290 172-15,-54 93-16,26-173 16,-65 67-1,26 106-15,-66-13 16,13 26-1,26 0-15,-12 39 16,-94 239 15,133-265-31,0 14 0,-26-14 0,-14 291 32,40-171-17,0-107-15,0-13 0,40 93 16,-27-106-16,-13 13 0,225 93 31,-53-106-15,-145 0-16,-14 0 0,304-79 15</inkml:trace>
  <inkml:trace contextRef="#ctx0" brushRef="#br0" timeOffset="3581.69">19910 7475 0,'-13'0'16,"-27"13"-1,-106 265 16,146-265-31,-52 185 16,52-171-16,0-14 0,-27-13 0,27 26 0,0 133 16,13 13-1,93-53 1,-93-119-16,93 27 16,-93-27-16,226-93 31,-213 67-31</inkml:trace>
  <inkml:trace contextRef="#ctx0" brushRef="#br0" timeOffset="3811.83">20585 7554 0,'53'13'31,"26"40"-16,-53-53-15,-26 27 0,14-27 0,-14 13 0,277 172 16,-250-172-16,-14 14 0,66 26 16,146 132-1,-211-172-15,131 106 16,-132-92 0,14-27-16,-27 13 15</inkml:trace>
  <inkml:trace contextRef="#ctx0" brushRef="#br0" timeOffset="4105.68">21696 7647 0,'-40'0'16,"40"13"-1,-79 53 1,-54 66 0,107-105-16,-106 105 15,-53 27 1,171-133-16,-92 67 16,67-27-1,78-66 32,1-13-47</inkml:trace>
  <inkml:trace contextRef="#ctx0" brushRef="#br0" timeOffset="4361.22">22463 7990 0,'0'0'32,"-13"0"-17,13 53 1,-13 0 0,13-26-16,-27 12 15,14-39 1</inkml:trace>
  <inkml:trace contextRef="#ctx0" brushRef="#br0" timeOffset="4697.77">23019 7289 0,'0'93'31,"0"26"-15,0 27-1,0-54 1,0-65-16,0 145 16,0-146-1,0 27 1</inkml:trace>
  <inkml:trace contextRef="#ctx0" brushRef="#br0" timeOffset="5064.2">23376 7276 0,'40'0'16,"-80"0"-16,159 0 16,-93 0-16,-12 0 0,92 27 15,-93-1-15,106 27 16,-119-27-16,26-26 0,67 93 16,-14 13-1,-79-93-15,27 93 16,-27-53-1,0-27-15,-93 133 32,27-80-17,-13-39 1,26-27 0,13 14-1,14-14-15</inkml:trace>
  <inkml:trace contextRef="#ctx0" brushRef="#br0" timeOffset="8371.31">21683 8877 0,'13'0'63,"0"0"-48,14 0-15,184-13 32,-171-14-17,-14 27 1</inkml:trace>
  <inkml:trace contextRef="#ctx0" brushRef="#br0" timeOffset="9025.45">21564 9168 0,'13'0'31,"26"0"-15,-25 0-16,12 0 15,212-27 1,-224 27-16,25 0 15,226-39 1,-252 39 0,27-27-1</inkml:trace>
  <inkml:trace contextRef="#ctx0" brushRef="#br0" timeOffset="9473.17">23138 8586 0,'0'-27'16,"0"80"15,0 93-15,0-133-16,0 450 31,0-212-15,0-224-16,-53 304 31,53-265-16,0-53-15</inkml:trace>
  <inkml:trace contextRef="#ctx0" brushRef="#br0" timeOffset="35993.36">9062 9816 0,'13'-26'62,"106"12"-46,-105-12-16,25 26 16,80-13-1,27-14 1,-67 14 0,-39 13-1,-27 0 1,14 0-1</inkml:trace>
  <inkml:trace contextRef="#ctx0" brushRef="#br0" timeOffset="37167.75">9194 12369 0,'0'0'0,"-13"14"31,-146 25-15,53-12-1,-171-14 1,-133 13-1,370-12-15,13-14 0,14 0 0,-27 0 0,14 0 0,-305 39 16,305-39-16,-14 0 0,27 0 0,-14 27 0,-12-27 0,-252 39 16,251-39-16,14 0 0,12 0 0,-290 40 15,291-40-15,-14 0 0,14 0 0,-13 0 0,12 0 0,-171 13 16,172-13-16,-172 0 16,92-13-1,67 13-15,26-13 0,-13 13 0,-146-40 16,132 40-16,14-26 0,-172-14 15,172 40-15,-14 0 0,14-13 0,-13 13 0,12 0 0,-12 0 0,-133-66 16,146 66-16,-14 0 0,14 0 0,-13 0 0,-186-53 16,186 53-16,12 0 0,-224-66 15,212 52-15,13 14 0,-212-79 16,211 53-16,-184-67 16,92 27-1,93 66-15,-93-93 16,66-13-1,27 53 1,13-26 0,0 53-16,13-27 15,80-13 1,-67 52-16,-12 14 0,144-79 16,-131 79-16,-14-26 0,14 26 0,65-14 15,345-92 1,-398 106-16,1-13 0,0 13 0,396-66 15,-396 66-15,0 0 0,-1 0 0,28 0 0,-28 0 0,411-40 16,-410 40-16,-1 0 0,1 0 0,0 0 0,423 0 16,-384 0-16,-26 0 0,450 0 15,-463 14-15,12-14 0,-25 0 0,13 0 0,-27 0 0,13 0 0,305 39 16,-291-39-16,-1 27 0,28-27 0,184 53 16,-225-53-16,-12 0 0,12 0 0,-13 26 0,14-26 0,-14 0 0,13 13 0,14-13 15,-27 27-15,14-27 0,171 79 16,-185-66-16,14-13 0,-14 27 0,146 52 15,-133-79-15,107 80 16,-133-67-16,105 53 16,-65 27-1,-27-14 1,-13 40 0,0-53-1,-26 27 1,-1-93-16,-25 79 15,-94-13 1,-13-13 0,1-13-1,144-40-15,-12 0 0,-146 40 16,132-14 0,14-26-16,-14 0 15</inkml:trace>
  <inkml:trace contextRef="#ctx0" brushRef="#br0" timeOffset="44823.25">7527 13335 0,'53'-13'110,"-13"13"-95,66-13 1,92-14 0,-184 27-16,105-13 15,-93 13-15,53 0 16,80-27 0,-146 27-16,54 0 15,-28 0 1,-39 14 62</inkml:trace>
  <inkml:trace contextRef="#ctx0" brushRef="#br0" timeOffset="45574.91">7355 14195 0,'0'-13'62,"53"-14"-46,-39 27-16,105-39 15,-93 39-15,-13 0 0,212-14 16,490-25 15,-676 39-31,-26 0 0,331-27 16,-132 14-1,-185 13-15,12 0 0,-25 0 0,12 0 0,331-26 16,-344 26-16,14 0 0,-14 0 0,14 0 0,92 0 16,-106 0-16,251 0 15,-250 0-15,12 0 0,305 0 16,-305 0-16,212 0 16,133 0-1,-345 0-15,-13 0 0,14 0 0,-14 0 0,14 0 0,224 0 16,-225 0-16,-12 0 0,12 0 0,-13 0 0,186 0 15,-159 0-15,-14 0 0,67 13 16,211-13 0,-185 0-1,53 0 1,132-13 0,-291 13-16,14 0 0,65 0 15,14 0 1,-92 0-16,12 0 47</inkml:trace>
  <inkml:trace contextRef="#ctx0" brushRef="#br0" timeOffset="56202.81">13996 12660 0,'0'40'78,"0"26"-63,0-53-15,0 93 16,0 27 0,0 12-1,0-132-15,0 212 31,-13-185-15,13-27-16</inkml:trace>
  <inkml:trace contextRef="#ctx0" brushRef="#br0" timeOffset="56761.21">14182 12369 0,'0'14'0,"-27"105"16,27 0-1,0-93-15,0 27 16,-13 132 0,13-171-16,0 52 15,0 13 1,0-66-1,0 14 32</inkml:trace>
  <inkml:trace contextRef="#ctx0" brushRef="#br0" timeOffset="57169.74">14142 12369 0,'-26'40'31,"26"39"-15,0-65-16,-14 105 15,14-13 1,-26-27-1,26-39 1,0-27 0,0 13 15</inkml:trace>
  <inkml:trace contextRef="#ctx0" brushRef="#br0" timeOffset="58049.61">14076 12885 0,'40'0'16,"132"14"0,171 25-1,-329-39-15,25 0 0,-12 27 0,-14-27 0,291 39 16,-264-39-16,-27 0 0,14 0 0,52 14 0,292 25 15,-332-39-15,-12 0 0,12 0 0,1 27 0,0-27 0,-1 0 16,1086 39 0,-1099-39-16,27 0 0,-13 14 0,542-14 15,-529 0-15,-13 0 0,-1 0 0,1 0 0,198 0 16,-211 0-16,52 0 0,-39 0 0,-1 0 0,768 0 16,-767 0-16,0 0 0,-1 0 0,1 0 15,1111-27 1,-1111 1-16,-1 26 15,1 0-15,0 0 0,-14 0 0,-13 0 0,54 0 0,-54 0 0,370 0 16,-343 0-16,0 0 0,0 0 0,290 0 16,-290 0-16,26 0 0,265 0 15,-305 0-15,14 0 0,-27 0 0,14 0 0,290 0 16,-304 0-16,14 0 0,-14 0 0,305 0 16,-292 0-16,-13 0 0,14 0 0,-14 0 0,252 13 15,-252-13-15,13 0 0,-13 0 0,14 0 0,-14 0 0,252 0 16,-133 0-1,185 0 1,-290 0-16,-14 0 0,225 0 16,40 0-1,-251 0-15,-14 0 0,13 0 0,-12 0 0,171 26 16,-172-26-16,225 0 16,66 14-1,-290-14-15,12 0 0,14 0 0,-27 0 0,225 0 16,-79 0-1,436 0 17,-568 0-32,-14 0 0,13 0 0,146 0 15,13 0 1,-105 0 0,-67 0-1,-13-14 95,-13-39-95,13 27-15,-13-67 16,-14 14-1,27 53-15,-40-213 16,40 187 0,-13-54-1,13 93-15,-26 13 32</inkml:trace>
  <inkml:trace contextRef="#ctx0" brushRef="#br0" timeOffset="58859.51">20902 10147 0,'-13'92'32,"66"107"-17,-40-173-15,-13-12 0,0 12 0,40 93 16,-40-106-16,106 345 16,-27-15-1,-79-329-15,0 12 0,0-13 0,13 14 0,-13-14 0,40 305 16,-40-292-16,0-13 0,26 14 0,-26-14 0,0 106 15,0-93-15,0-12 0,13 12 0,-13-13 0,0 464 16,0-451-16,27-13 16,-27 345-1,0-332-15,0 53 16,0-132 62</inkml:trace>
  <inkml:trace contextRef="#ctx0" brushRef="#br0" timeOffset="59494.93">21021 10187 0,'53'-14'31,"53"14"-15,-93 0-16,-13-26 0,357 26 31,-330 0-31,-14 0 0,450 0 31,-450 0-31,14 0 0,-14 0 0,13-992 0,146 1984 16,-92-979-1,-14-13 1,-53 40 15,-13 26-15,0-53-16,27 93 16,-14-106-16,-13 13 0,39 146 15,28 79 1,-54-238-16,-13 40 0,66 238 15,-53-133 1,-13-132-16,0 14 0,0 12 0,40 491 16,-40-504-16,26 14 0,-26-27 0,0 13 0,0 226 15,0-226-15,0-12 0,0 12 0,0 67 16,0-67-16,0-13 0,14 172 16,-14-132-1</inkml:trace>
  <inkml:trace contextRef="#ctx0" brushRef="#br0" timeOffset="59910.68">19341 11337 0,'0'-13'16,"13"13"15,106 0-15,80 0-1,-40 13 1,-146-13-16,13 0 0,212 0 16,0 0 15,-224 0-31</inkml:trace>
  <inkml:trace contextRef="#ctx0" brushRef="#br0" timeOffset="60230.69">19539 11417 0,'0'0'0,"0"159"15,0-146-15,14 53 16,-1 304 0,-13-343-16,0-14 0,0 212 15,0-93 1,-13-132-16,13 27 0,-14 264 16,-12-265-16,26-13 15,-13 107 1,13-94-16,0-13 0,0 67 15,0-54-15,-27-26 0,27 13 16,0 14-16</inkml:trace>
  <inkml:trace contextRef="#ctx0" brushRef="#br0" timeOffset="60773.21">17370 11840 0,'79'-26'94,"93"12"-79,-145 14-15,-14 0 0,225 27 16,-211-27-16,-14 0 0,13 0 0,14 0 0,-27 0 0,27 26 15,0-26-15,-14 0 0,-13 0 0,384 14 16,-251-14 0,-133 0-16,106 26 15</inkml:trace>
  <inkml:trace contextRef="#ctx0" brushRef="#br0" timeOffset="61076.73">17767 11972 0,'0'0'0,"0"120"16,0-107-16,0 13 15,-13 107 1,-27 250 15,40-370-31,-27-13 0,27 27 0,-39 92 16,-14 79 15,53-184-31,-27 12 16</inkml:trace>
  <inkml:trace contextRef="#ctx0" brushRef="#br0" timeOffset="61380.03">15610 12092 0,'14'0'15,"-28"0"-15,147 0 16,-120 0-16,13 13 0,133 13 16,-119-13-16,-27-13 0,265 40 15,39 0 1,27 26-1,-330-66-15,12 0 0,-13 0 0,14 0 0,26 0 16,145 13 0,-158-13-1</inkml:trace>
  <inkml:trace contextRef="#ctx0" brushRef="#br0" timeOffset="61609.7">16523 12211 0,'0'0'0,"-26"13"15,26 13-15,0 107 16,0-54 0,0 0-1,0-13 1,0-52-16,13 12 15,27-13 1</inkml:trace>
  <inkml:trace contextRef="#ctx0" brushRef="#br0" timeOffset="62131.77">21656 11139 0,'13'-13'16,"14"13"0,52-27-1,239 27 17,-146 0-17,-146 0-15,-13 0 0,14 0 0,-14 0 0,133 0 16,-133 0-16,146 14 15,-133-14-15,-13 0 0,27 0 16,105 0 15</inkml:trace>
  <inkml:trace contextRef="#ctx0" brushRef="#br0" timeOffset="62691.7">23349 11166 0,'93'-27'31,"119"40"-16,-186-13-15,-13 0 0,14 0 0,-14 0 0,14 0 0,184 40 16,-184-40-16,-14 0 0,27 0 0,237 0 16,-250 0-16,13 26 0,-27-26 0,13 0 0,371 14 31,-397 12-31,0 14 31,0 13-15,0-27-16,0-13 0,40 292 31,13-94-15,-53-184-16,0-14 0,0 13 0,39 186 15,1 92 1,-40 107 15,0-385-31,0 14 0</inkml:trace>
  <inkml:trace contextRef="#ctx0" brushRef="#br0" timeOffset="63331.28">21908 13282 0,'0'-13'47,"26"-14"-32,14 27 1,198 53 15,-225-53-31,-13 27 0,26-27 0,252 172 31,-278-146-31,80 54 16,-1-27 0,-39-27-1</inkml:trace>
  <inkml:trace contextRef="#ctx0" brushRef="#br0" timeOffset="63579.71">22529 13282 0,'-53'53'62,"14"13"-46,-67 53-1,-93 40 1,186-159-16,13 13 0,-26-13 0,-27 40 16,-66 26-1,119-53-15,-80 27 16,1 0-1</inkml:trace>
  <inkml:trace contextRef="#ctx0" brushRef="#br0" timeOffset="64069.69">19076 13401 0,'0'0'0,"14"80"31,52-1-16,-66-1058-15,79 2090 16,-66-1111-16,-13 27 0,67 26 16,-14 13-1,-27-53-15,53 53 32,-65-53-17,12 14 1</inkml:trace>
  <inkml:trace contextRef="#ctx0" brushRef="#br0" timeOffset="64514.14">19910 13428 0,'-13'0'16,"26"0"-16,-53 0 15,27 0-15,-146 145 32,14-26-17,12-39 1,54-14-1,39-53 1</inkml:trace>
  <inkml:trace contextRef="#ctx0" brushRef="#br0" timeOffset="64979.8">19473 13586 0,'-13'27'47,"-66"79"-32,52-106-15,-12 53 16,-94 26 0,133-53-16,-39-12 15,12-14 1</inkml:trace>
  <inkml:trace contextRef="#ctx0" brushRef="#br0" timeOffset="65299.71">20082 13983 0,'0'-26'15,"0"13"1,0-14-1,66 14 1,27-14 0,-67 14-16,186-13 31,-186 26-31,27-13 16,-13 13-16</inkml:trace>
  <inkml:trace contextRef="#ctx0" brushRef="#br0" timeOffset="65585.69">20981 13507 0,'0'66'46,"14"53"-30,-14-92-16,26 52 16,-13 80-1,-13-146-15,27-13 0,-27 27 0,0 92 16,13-119-16,-13 13 0,0 53 16,0-13-1</inkml:trace>
  <inkml:trace contextRef="#ctx0" brushRef="#br0" timeOffset="66089.69">23349 13560 0,'0'0'0,"14"53"31,39 53-15,172 211 15,-225-304-31,13-13 0,93 146 31</inkml:trace>
  <inkml:trace contextRef="#ctx0" brushRef="#br0" timeOffset="66445.73">23852 13706 0,'-26'-27'31,"-54"40"-15,-25 53-1,-28 67 1,27-14-1,67-40 1,25-79-16,14 27 0,-79 92 16,13-66-1</inkml:trace>
  <inkml:trace contextRef="#ctx0" brushRef="#br0" timeOffset="66729.5">23879 13997 0,'92'-14'16,"-184"28"-16,369-54 15,-263 40-15,12 0 0,-13 0 0,27 0 0,278-13 32,-292 13-32,-13 0 0,14 0 0,52 0 15,-66 0-15,27-27 16</inkml:trace>
  <inkml:trace contextRef="#ctx0" brushRef="#br0" timeOffset="67035.21">24461 13507 0,'-27'13'32,"27"80"-17,0-67-15,0 93 16,0 40 0,0-146-16,14 106 15,-14-39 1,0-40-1,0-1 1</inkml:trace>
  <inkml:trace contextRef="#ctx0" brushRef="#br0" timeOffset="67339.71">24950 13706 0,'0'66'31,"0"-27"-16,13-39-15,14 238 16,-27-171 0,0-54-16,13 132 15,-13-26 1,0-105 0</inkml:trace>
  <inkml:trace contextRef="#ctx0" brushRef="#br0" timeOffset="74109.89">15359 9260 0,'-13'-26'16,"-27"13"-1,-39-14 1,-14-12 0,67 39-16,-14 0 15,27 0-15,-67-14 16,41 14-1,-27 0 1,26 0 15,27 0-15,-14 0 234,-12 53-219,39-13-15,0 53-1,13 26 1,13-40-16</inkml:trace>
  <inkml:trace contextRef="#ctx0" brushRef="#br0" timeOffset="77310.45">16907 10266 0,'0'0'0,"-13"-79"16,-1 79-16,14-14 0,-26 14 0,-146-145 16,146 145-16,12 0 0,14-13 0,-26 13 0,13 0 0,-14-27 0,-132-13 15,-52 1 1,184 39-16,14 0 0,-13 0 0,-252 0 16,265 0-16,-14 0 0,14 0 0,-14 0 0,-105 13 15,106 13-15,12-26 0,-12 0 0,-172 53 16,78 13-1,107-52-15,-13-14 0,13 26 0,-292 186 16,292-186-16,13-12 0,-26 12 16,12-26-16,14 13 0,-26 14 0,-212 383 15,238-384-15,0-13 0,-13-13 0,-54 199 16,67-173-16,-13-26 0,13 14 0,-26 91 16,-27 107-1,53-185-15,0-14 0,-27 13 0,27-13 0,-13 146 16,13 106-1,0-252-15,0 13 0,13 54 16,-13-67-16,14 14 0,-14-14 0,158 331 16,-158-331-16,0 13 0,27-26 0,105 172 31,-105-172-31,-27 27 0,13-14 0,172 106 16,53 27-1,-225-133-15,14-13 0,-14 26 0,13-26 0,173 80 16,-186-67-16,14-13 0,-14 0 0,13 0 0,212 79 15,-224-52-15,12-27 0,-13 0 0,14 13 0,251 53 16,-265-66-16,13 13 0,-13-13 0,14 0 0,13 27 0,211 13 16,-225-27-16,14-13 0,-27 0 0,14 0 0,568 106 31,-555-93-31,-27-13 0,14 0 0,502 26 31,-212-39-15,-290 13-16,-14 0 0,251-66 15,-250 53-15,12 13 0,-13 0 0,14-27 0,-14 27 0,172-92 16,-172 92-16,411-344 31,-411 344-31,-13-14 0,27 14 0,-27-26 0,13 26 0,106-132 16,-93 132-16,173-424 31,-199 411-31,13-13 0,106-332 31,-53 186-15,-66 146-16,40-93 16,-40 106-16,-13-146 15,-146-79 1,159 211-16,-27 14 0,14-13 0,-13 13 0,-146-146 16,145 132-16,-12 14 0,25-13 0,-171-107 15,172 133-15,-14-26 0,-145-67 16,-26-13-1,172 93-15,-67-13 16,-449-67 0,528 67-16,-12 26 0,-14 0 0,1 0 0,-332-40 15,331 40-15,14 0 0,-27 0 0,-264-13 16,277 13-16,0 0 0,14 0 0,-543-27 16,503 27-16,52 0 0,-12 0 0,-14 0 0,-158 0 15,185 0-15,-27 0 0,14 0 0,-146 14 16,145 12-16,-13-26 15,1 40 1,25-27-16,14 13 16,-66 67-1,66-67-15,-13-26 0,-106 172 16,40-66 0,52-93-16,-145 146 15,-66 79 1,212-211-16,12-14 0,14 13 0,-185 252 15,185-264-15,-13 12 0,13 14 0,-40 79 16,14 569 0,26-662-16,0 14 0,13-27 0,146 305 31,-159-292-31,26 14 0,-13-27 0,265 265 16,-251-252-16,-14-13 0,13 14 0,-12-14 0,330 172 15,-331-171-15,13-14 0,371 158 16,-357-158-16,-27 0 0,14 27 0,383 65 15,92-26 1,14-52 0,-476-14-16,0 0 0,-27 0 0,807-146 31,-780 146-31,0-26 0,-27 26 0,13-13 0,689-265 31,-702 278-31,13-27 0,-12 27 0,12 0 0,14-13 0,198-106 16,-225 119-16,13-27 0,-12 14 0,12 13 0,345-304 31,-345 304-31,-26-13 0,13 13 0,67-119 16,-14-27-1,-66-26 1,0 146-16,-93-411 31,93 424-31,0-14 0,-26 14 0,26-13 0,-40-331 31,40 343-31,-40-144 16,-13-1 0,27 159-16,26-27 0,-13 14 0,-106-132 15,92 131-15,14 14 0,-13-26 0,12 13 0,-502-252 32,490 252-32,-225-66 15,224 79-15,14-27 0,-14 27 0,14 0 0,-172-79 16,-66-1-1,251 67-15,-27 13 0,14 0 0,-14 0 0,14-26 0,-13 26 16,-464-80 0,464 67-16,13 13 0,-14 0 0,14 0 0,-14 0 15,14 0-15,-26 0 0,12 0 0,14 0 0,-14 0 0,14-26 0,-13 26 0,12 0 0,-12 0 0,-252 0 16,265-14-16,-66 14 16,52 0 1218</inkml:trace>
  <inkml:trace contextRef="#ctx0" brushRef="#br0" timeOffset="83059.8">16894 12885 0,'13'0'47,"13"14"-32,-26 12-15,14 27 16,25 53-1,-39-93-15,27 106 16,12 0 0,-25-13-1,12-53 1,-13 106 15,14-40-15,-27-93-16,0 53 15,13 133 1,-13-1178-16,0 2051 16,0-1058-16,0-14 0,-26 106 15,26-93-15,-120 252 32,54-185-17,27-27 1,-1-26-1,27-40-15,-14 0 16,-12 0 0,39 13-16,-40-13 15,-13 0 1,-66 26 0,13-26-1,93 0-15,-27 0 16,14 0 62,12 0-62,-25-39-1</inkml:trace>
  <inkml:trace contextRef="#ctx0" brushRef="#br0" timeOffset="83586.24">16060 14473 0,'0'13'15,"0"93"1,0 26 0,0-105-16,13-27 0,27 119 15,-40-106-15,40 93 16,-1-67 0,-39-25-16,27 12 15,-14-26 1,106 13 15,0-13-15,80 0-1,26-13 1,-212 13-16,212-40 31,-212 40-15</inkml:trace>
  <inkml:trace contextRef="#ctx0" brushRef="#br0" timeOffset="84769.8">15584 15690 0,'0'26'32,"0"80"-17,0-26 1,0-1 0,0-66-16,0 27 15,-13 0 1,13-14-1,0-13 17,-27-13 77,27-13-93,0 0 62,0-27-63,80-79 1,-41 79 0,-39 14-16,14 26 0,-14-13 0,105-54 15,-91 67-15,131-52 16,-132 52-16,27 0 16,26 0-1,-26 13 1,0 40-1,-40-27 1,0-13-16,13 54 16,13 12-1,-26-39 1,13-54 62,14-25-62,-27 12-16,172-65 31,-13 65-15,-133 27-16,106 0 15,-52 0 1,-40 13-1,-14 27 1,14 26 0,-40-53-16,13 54 15,13 12 1,-26-66-16,14 106 31,-14-132 47,0 0-78</inkml:trace>
  <inkml:trace contextRef="#ctx0" brushRef="#br0" timeOffset="105269.81">13004 6879 0,'0'-26'15,"0"-14"1,119-13 15,14-13-15,-107 53-16,67-14 15,-67 27-15,-26-13 0,13 13 0,186-40 16,-40 14 0,-133 26-16,-13 0 0,14 0 0,-14 0 0,185-13 15,-171 13-15,-14 0 0,14 0 0,-14 0 0,13 0 0,-13 0 0,570-27 32,-570 27-32,13 0 0,-13 0 0,226-13 15,-213 13-15,186-26 16,-186 26-16,-13 0 0,133-14 15,-133 14-15,14 0 0,26 0 16,92 0 0,93 14-1,-225-1-15,14-13 0,132 66 16,198 53 0,-344-119-16,13 0 0,-12 0 0,12 13 0,146 53 15,-145-66-15,-14 0 0,13 14 0,-12-14 0,12 0 0,-13 26 0,212 27 16,-212-27-16,27-26 0,-14 0 0,54 40 15,-67-40-15,14 13 0,-14-13 0,13 0 0,371 186 16,-384-186-16,27 13 16,397 225-1,-173-93 1,-251-145-16,14 14 0,-14-14 0,-13 26 0,27-26 16,383 212-1,-172-93 1,-212-93-16,146 67 15,-145-67-15,370 186 32,-186-93-1,-184-92-31,-14-27 0,13 13 0,186 93 16,291 185 15,-464-265-31,-25-26 0,343 278 31,-357-265-31,26-13 0,-13 27 0,107 65 16,-120-65-16,26-27 0,-26 13 0,13-13 0,265 238 31,-93-119-15,-171-92-16,131 65 15,-13 14 1,-132-93-16,27-13 0,52 119 15,1 0 1,-28 159 15,-12-119-15,0 106 15,-1-107-15,-39-39-1,27 80 1,-27-186-16,0 13 0,0 67 16,-13 66-1,13-133-15,-119 345 32,-27-146-17,146-212-15,-53 66 16,27-52-16,13-27 0,13 13 0,-27 13 0,-211 226 15,79-107 1,146-132-16,-13 14 0,-305 211 16,13-79-1,292-159-15,13 13 0,-14-13 0,14 0 0,-14 26 0,-105 14 16,106-40-16,12 0 0,-290 53 16,291-53-16,-13 0 0,12 0 0,-25 0 0,12 0 0,14 0 0,-265 40 15,252-40-15,-371 66 16,384-66-16,-27 0 0,13 0 0,-92 13 15,-569 67 1,662-80-16,13 26 0,-14-26 16,14 0-16,-27 0 0,14 0 0,13 0 0,-27 0 0,-542 0 15,569 0-15,-14 0 0,14 0 0,-27-13 0,14 13 0,-252-27 16,238 27-16,-132-39 16,-211-14-1,369 53-15,-12 0 0,13 0 0,-14-27 0,-12 27 0,25-13 0,-224-93 16,199 106-16,-345-212 15,331 186-15,27 13 0,-14-14 0,40 14 0,-40 13 16,-92-106-16,92 93 0,-462-265 16,25-26-1,438 291-15,25-14 0,-12 27 0,-14-13 0,-211-212 16,224 212-16,14-14 0,-13 14 0,-173-225 16,186 212-16,13 12 0,-26-12 0,12 13 0,14-14 0,-26 27 0,-106-238 15,132 225-15,-27-14 0,27 14 0,-13-13 0,-146-265 16,159 264-16,-66-92 15,-66-198 1,132 303-16,-66-263 16,26-41-1,27 292-15,13 13 0,0-14 0,0 14 0,0-265 16,0 252-16,0 12 0,0-12 0,-27-252 16,27 238-16,0 27 0,0-13 0,0 12 0,0-1004 0,0 1772 15,0-767-15,0-14 0,0 14 0,-13-27 0,13-39 16,0 52-16,0 14 0,-66-609 31,66 609-31,13-1244 16,27 1998-1,-40-767-15,79-173 16,-79 186-16,0-13 0,185-226 31,-105 173-15,-41 52-1,-25 14 1</inkml:trace>
  <inkml:trace contextRef="#ctx0" brushRef="#br0" timeOffset="105702.8">16153 7131 0,'66'-14'62,"27"-91"-46,-67 91-16,106-131 16,54-67-1,-173 212-15,13-26 0,-26 12 0,13-12 0,14 13 0,-27-14 0,331-409 31,-305 423-31,-13-14 0,-13 14 0,27-14 0,65-145 16,-65 146-16,-27 13 0,0-14 0,13 27 0,-13-13 0,79-331 31,-79 331-31,0-14 0,0-105 32</inkml:trace>
  <inkml:trace contextRef="#ctx0" brushRef="#br0" timeOffset="106133.85">17132 5212 0,'13'-26'47,"93"-14"-31,-93 27-16,424-172 31,-411 185-31,-13-13 0,14 13 0,-14 0 0,172-80 16,-13 14-1,-92 66 1,-80 53 15,0 13-15,0-53-16,26 106 15,-13 80 1,-13-173-16,0-12 0,0 65 16,27-53-16,-27-12 0,13 91 15,-13-65 1,40-93 31,-40 27-47</inkml:trace>
  <inkml:trace contextRef="#ctx0" brushRef="#br0" timeOffset="106905.74">18640 4736 0,'0'93'63,"13"65"-48,-13-144-15,27 369 31,-27-369-31,13 131 16,-13-52 15,0-120 1,26-92-17,-26 93-15,0-133 16,40-13-1,-27 146-15,53-107 16,-13 54 0,-53 52-16,27 41 47,52 290-16,-79-291-31,0 14 0,0-14 0,13 132 15,-13-131-15,0 91 16,27 54 0,-14-146-1,66-66 17,40-119-17,-119 146-15,27 26 0,-27-13 0,13-14 0,133-131 16,-54 65-1,-65 67-15,-14 12 0,252-131 16,-252 145-16,13 0 16,-13 0-16,27 132 31,26 14-15,-53-133-16,-13 13 0,40 67 15,-13-93-15,-27 26 0,92 133 16,-12-27-1,-80-105-15,39 13 16,-12-1 0</inkml:trace>
</inkml:ink>
</file>

<file path=ppt/ink/ink19.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3:06:50.802"/>
    </inkml:context>
    <inkml:brush xml:id="br0">
      <inkml:brushProperty name="width" value="0.05292" units="cm"/>
      <inkml:brushProperty name="height" value="0.05292" units="cm"/>
      <inkml:brushProperty name="color" value="#FF0000"/>
    </inkml:brush>
  </inkml:definitions>
  <inkml:trace contextRef="#ctx0" brushRef="#br0">7131 3228 0,'0'0'0,"13"-40"16</inkml:trace>
</inkml:ink>
</file>

<file path=ppt/ink/ink2.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00:03.023"/>
    </inkml:context>
    <inkml:brush xml:id="br0">
      <inkml:brushProperty name="width" value="0.05292" units="cm"/>
      <inkml:brushProperty name="height" value="0.05292" units="cm"/>
      <inkml:brushProperty name="color" value="#FF0000"/>
    </inkml:brush>
  </inkml:definitions>
  <inkml:trace contextRef="#ctx0" brushRef="#br0">3453 12753 0,'39'0'15,"28"0"1,52 0-1,0 0 1,119-40 0,-119 40-1,93 0 1,-14 0 0,-79 0-16,0 0 15,-39 0-15,-14 0 16,26 0-1,-52 0 1,119 0 0,-53 0-1,132 0 1,-27 0 0,-12 0-1,-40 0 1,-14 0-1,14 0 1,-27 0 0,-66 0-16,106 0 31,-53 14-15,0 12-1,106-13 16,53 53 1,-159-52-17,-66-14 1,-26 0 0,-14 26-1</inkml:trace>
  <inkml:trace contextRef="#ctx0" brushRef="#br0" timeOffset="1603.97">3281 13467 0,'0'0'0,"13"0"15,93 0 1,13 0 0,79 0-1,93 0 1,14 0-1,12 0 1,-65 0 0,-133 0-1,79 0 1,-13 0 0,-171 0-16,52 0 15,106 0 1,-27 0-1,14 0 1,0 0 0,-67 40-1,67-27 1,-13-13 0,-67 0-1,-26 0 1,-13 0-16,-14 0 15,14 0-15,-27 0 16,27 0-16,-1 0 16,27 27-1,-13-27-15,93 13 16,65 53 0,14-53-1,-26 54 1,-80-67-1,-79 0 1</inkml:trace>
  <inkml:trace contextRef="#ctx0" brushRef="#br0" timeOffset="2657.93">3678 14539 0,'13'0'63,"53"0"-63</inkml:trace>
  <inkml:trace contextRef="#ctx0" brushRef="#br0" timeOffset="3007.1">5464 14486 0,'410'0'31,"-820"0"-31,926 0 16,-424 13-16,27 0 16,66-13-1,-13 27 1,67-27-1,105 0 1,-27 0 0,-224 0-1,26 0 1,-93 0 0,14 0 62,52 0-63</inkml:trace>
  <inkml:trace contextRef="#ctx0" brushRef="#br0" timeOffset="4548.99">3744 15386 0,'225'0'46,"92"0"-30,-118 0-16,422 0 31,-250 0-15,-186 0-16,146 0 31,-27 0 0,27 26 1,-172-13-17,26 14 1,185-14 15,-132 27 0,-52-40-15,25 0 0,54 0-1,-27 0 1,-40 0 0,133 0 15,-93 0 0,-172 0-15,-13 0-1,-13 0 1,0 0 0,26 0-1,-53 0 1,27-14-1,-14 1 48,-13 13-47,27-26-1,79-14 16,-40 0 1,-52 27-17,26-13 1</inkml:trace>
  <inkml:trace contextRef="#ctx0" brushRef="#br0" timeOffset="6440.22">3625 16246 0,'92'-53'78,"67"53"-62,40-27 0,-80 27-1,198 0 1,-39 0 0,-27 0-1,-52 0 1,-93 0-1,-14 0 1,-65 0-16,250-13 31,-157-14-15,131 14 0,13-13-1,-52 26 1,-27 0-1,-66-13 1,-26 13 0,-27-27-1,53 14 1,0 13 0,53 0-1,-13 0 1,-93 0-16,27 0 15,52 0 1,-92 0-16,53 0 16,-66 0-1,13 0 1,26 0 0,0 0-1,40 13 1,0 27-1,67-1 1,12-25 0,-79 25-1,-39-39-15,39 27 16,0-14-16,-40-13 16,-26 0-16,-13 0 15,66 0 1,-27 0-1,40 0 1,40 0 0,-67 0-1,107 0 1,39 66 0,-40-53-1,1 14 1,-54-27-1,-105 13 1,-27-13-16,27 0 16,-14 0-1,-12 0 1,52 0 0,-13 0-1,-14-13-15</inkml:trace>
  <inkml:trace contextRef="#ctx0" brushRef="#br0" timeOffset="6532.74">12091 16325 0,'0'0'0,"93"0"15,66 0 1,26 0-16</inkml:trace>
  <inkml:trace contextRef="#ctx0" brushRef="#br0" timeOffset="6962.19">12819 16325 0</inkml:trace>
</inkml:ink>
</file>

<file path=ppt/ink/ink3.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00:38.750"/>
    </inkml:context>
    <inkml:brush xml:id="br0">
      <inkml:brushProperty name="width" value="0.05292" units="cm"/>
      <inkml:brushProperty name="height" value="0.05292" units="cm"/>
      <inkml:brushProperty name="color" value="#FF0000"/>
    </inkml:brush>
  </inkml:definitions>
  <inkml:trace contextRef="#ctx0" brushRef="#br0">7263 10041 0,'106'0'15,"-212"0"-15,410 0 16,-251 0-16</inkml:trace>
  <inkml:trace contextRef="#ctx0" brushRef="#br0" timeOffset="272.45">8652 10107 0</inkml:trace>
  <inkml:trace contextRef="#ctx0" brushRef="#br0" timeOffset="792.29">6165 10120 0</inkml:trace>
  <inkml:trace contextRef="#ctx0" brushRef="#br0" timeOffset="1200.4">6654 10120 0,'437'0'31,"-874"0"-31,1231 0 15,-556 0 1,-158 0 0,92 0-1,-27 0 1,-52 0 0,-27 0-1,-53 0 1,13 0-1,14 0 1,-27 0 0,14 0-16,26 0 15,-27 0-15,14 0 16,92 27 0,-105-27-1,-14 0 1,13 0-1,14 0 17</inkml:trace>
  <inkml:trace contextRef="#ctx0" brushRef="#br0" timeOffset="1792.05">6191 10861 0,'80'0'15,"-160"0"-15,186 0 16</inkml:trace>
  <inkml:trace contextRef="#ctx0" brushRef="#br0" timeOffset="2288.79">9049 10729 0</inkml:trace>
  <inkml:trace contextRef="#ctx0" brushRef="#br0" timeOffset="3352.95">6376 10954 0,'0'-27'31,"0"14"-15,-13-66 15</inkml:trace>
  <inkml:trace contextRef="#ctx0" brushRef="#br0" timeOffset="3480.85">6363 10835 0</inkml:trace>
  <inkml:trace contextRef="#ctx0" brushRef="#br0" timeOffset="3860">7818 10689 0</inkml:trace>
  <inkml:trace contextRef="#ctx0" brushRef="#br0" timeOffset="5720.66">6218 10848 0,'39'0'63,"94"-13"-32,-67-14-15,13 14-1,-26 13 1,27 0 0,-54 0-1,53-26 1,-26 26 0,13 0-1,67 0 1,92 0-1,-53 0 1,-106 0 0,-13 0 15,26 0 0,-53 0-15,-12 0-1,12 0 1,27 0 0,-26 0-1,25 0 1,15 13 0,25-13-1,14 26 1,-66-12-16,-27-14 15,93 0 1,-27 26 0,-39-26-1,13 0 1,-14 0 0,28 0-1,-28 0 1,41 0-1,-41 0 1,1 0 0,13 0 31,-13 0-32,-1 0 1,-12 0-1,12 0 1,-25 0 15,65 0-15,-52 0 15,-14 0-15,13 0-1,14 0 1,-27 0 15,27-13 16</inkml:trace>
  <inkml:trace contextRef="#ctx0" brushRef="#br0" timeOffset="30038.26">6257 10173 0,'14'14'94,"105"-14"-79,119 39 17,-119-12-1,-40-27 0,-52-14-15,12 14 15,41 0 0,-67 0-31,53 0 31,-26-26-15,13 13 0,-27-14-1,14-12 17,0-1-1,-40 0 16,-14 1-32</inkml:trace>
  <inkml:trace contextRef="#ctx0" brushRef="#br0" timeOffset="31416.97">6165 10888 0,'66'0'31,"0"0"-16,13 0 1,41 0 15,-41 0-31,40 0 16,172 0 0,-26 0-1,-54 0 1,-92 0-1,-53 0 1,-52 0 31,52 0-31,-53 0-1,14 0 1,25 0-16,15-14 15,25 14 1,-12-39 0,-14 39-1,26 0 1,14-27 0,13 14-1,-106 13 1,54 0-1,-54 0 1,13-26-16,-13 26 63,54 0-32,-54 0-16,13 0-15,14 0 16,-27 0 0,14 0-1,-14 0 1,53 0 15,-53 0-15,27-40-1,26 40 1,-53-13 0,67 13 15,-54-27 0,14 27 0</inkml:trace>
  <inkml:trace contextRef="#ctx0" brushRef="#br0" timeOffset="41121.96">3678 18071 0,'13'-13'15,"53"13"1,-13 13-1,106-13 1,-14 0 0,-65 0-1,-27 0-15,52 0 16,-52 0-16,53 0 16,172 0-1,-146 0-15,133 0 16,-67 0-1,-26 0 1,-26 0 0,-67 0-1,80 0 1,-27 0 0,93 13-1,53 14 1,13 26-1,-106-27-15,-13-26 16,-13 13-16,0 14 16,26 13-1,-53-40-15,225 13 16,-39-13 0,-40 26-1,39-26 1,1 13-1,-1-13 1,27 0 0,-212 0-1,93 0 1,-13 0 0,-133 0-16,40 0 15,239 0 1,-120 0-1,-13 0 1,-67 0 0,-25 0-1,92 0 1,66 0 0,53 0-1,26 80 1,-53-80-1,27 0 1,-145 0-16,-1 0 16,1 0-16,290 0 31,-462 0 0,-14 0 0</inkml:trace>
</inkml:ink>
</file>

<file path=ppt/ink/ink4.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01:56.478"/>
    </inkml:context>
    <inkml:brush xml:id="br0">
      <inkml:brushProperty name="width" value="0.05292" units="cm"/>
      <inkml:brushProperty name="height" value="0.05292" units="cm"/>
      <inkml:brushProperty name="color" value="#FF0000"/>
    </inkml:brush>
  </inkml:definitions>
  <inkml:trace contextRef="#ctx0" brushRef="#br0">8877 8731 0</inkml:trace>
  <inkml:trace contextRef="#ctx0" brushRef="#br0" timeOffset="1143.83">8718 8824 0,'0'0'0,"0"40"31,0-27-15,0 27-16,0 65 31,13-65-15,-13 13-1,27-13 1,-14 39-1,13-39 17,-26-1-1,14 41 0,12-41-15,-13-12-16,-13-14 15,27 93 1,-27-27 0,0-26 15,13-26-15,-13 26 15,40 13-16,-14-13 17,14-14-1,13-12 0,26-14-15,-52-13-16,92 0 31,-40 0-15,-26 0-1,13 0 17,66-13-1,-26-66 0,-53 26-15,13-14-1,-13-65 17,13 66-1,-66 26 0,0-39 0,0 39-15,0-13 15,0 14 0,14-1-31,-14 13 16</inkml:trace>
  <inkml:trace contextRef="#ctx0" brushRef="#br0" timeOffset="1740.95">9062 8586 0,'0'0'0,"-26"0"15,12 0 1,-12 0-16</inkml:trace>
  <inkml:trace contextRef="#ctx0" brushRef="#br0" timeOffset="2983.46">8718 8705 0,'13'-40'16,"93"1"15,-93 39-15,93 0-1,26-14 1,27-12 0,-79 26-1,39 0 1,-40 0 0,27 0-1,-66 0 1,12 0-16,-25 0 15,65 0 1,28 40 15,-94-27-15,53 93 0,-65-67-1,25 94 16,-12-67-15,-27-13 31,-40 66-31,27-14 15,13 15-16,-27-68 32</inkml:trace>
  <inkml:trace contextRef="#ctx0" brushRef="#br0" timeOffset="13856.21">11748 9485 0,'0'0'0,"39"0"16,27 0 31,186 0-16,-107 0 0,-105 0-15,-27 0-1,66 0 157</inkml:trace>
  <inkml:trace contextRef="#ctx0" brushRef="#br0" timeOffset="14968.44">14883 9472 0,'79'0'31,"-52"27"-15,-14-27-1,13 0 1,27 0-1,-13 0 1,26 0 0,27 0 15,-54 0 0,1 0 0,0 0 1,-14 0-32</inkml:trace>
  <inkml:trace contextRef="#ctx0" brushRef="#br0" timeOffset="36039.47">3850 13229 0,'-14'-13'31,"-25"13"-15,12-26-1,14 26 1,-27 0-16,-26 0 31,13 0-31,27 0 31,13 13-31,-54 13 32,28 14-17,39 0 1,0 39 0,0-26 15,0 26 0,0 27 0,53 13-15,53 53 0,-67-13 15,-39-119 0,-39-1 0,-1-39-15,27 0 0,-54 0-1,54 0 1,-66 27-1,52-14-15,14-13 32,-26 0-17,12 0 1,40 40 78,14 26-79,-27 13-15,13-26 16,-13 53-16,0-27 16,0 40-1,0-39 1,0-41-1,0 41 1,0-27 0,0-27-1,0 54 1,0-1 0,0-39-1,40 39 1,-14-66 15,-13 14 0,27-14-15,-14-13 0,-12 0 15,52 0 0,-26 40-15</inkml:trace>
</inkml:ink>
</file>

<file path=ppt/ink/ink5.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03:15.335"/>
    </inkml:context>
    <inkml:brush xml:id="br0">
      <inkml:brushProperty name="width" value="0.05292" units="cm"/>
      <inkml:brushProperty name="height" value="0.05292" units="cm"/>
      <inkml:brushProperty name="color" value="#FF0000"/>
    </inkml:brush>
  </inkml:definitions>
  <inkml:trace contextRef="#ctx0" brushRef="#br0">4974 6549 0,'0'-27'16,"-13"-13"31</inkml:trace>
  <inkml:trace contextRef="#ctx0" brushRef="#br0" timeOffset="1127.56">4868 6482 0,'0'0'0,"-106"0"31,14 0 1,-27 14-1,92 12-31,-52 27 31,0 53 0,65-93-31,-12 13 32,26 27-1,0 27-16,0-1 1,0 1 0,79 25 15,40-12 0,-26-14 0,-53-79-15,-14 0 0,53 0 15,1 0 0,-40 0-15,-27 0-16,26-13 15,-12 13 1,13-40 0,39 1 15,0-41 0,-39-12 0,-27 26-15,-13 52 0,0-25 15,0-27 0,0 52-15,0-65 15,-13 52-15,-27-12 15,-13-1 0,27 27-15,-14-27-1,1 1 1,-41-67 15,41 53 1,-14 13-1,13 40 16</inkml:trace>
  <inkml:trace contextRef="#ctx0" brushRef="#br0" timeOffset="4599.33">5517 10200 0</inkml:trace>
  <inkml:trace contextRef="#ctx0" brushRef="#br0" timeOffset="5437.81">8811 10292 0</inkml:trace>
  <inkml:trace contextRef="#ctx0" brushRef="#br0" timeOffset="7538.38">5530 10213 0,'0'0'0,"39"13"16,1 14-16,0-27 16,0 0-16,39 13 15,238-13 1,-39 0-1,106-13 1,-53 13 0,-173 0-1,80 0 1,-79 0 0,-79 0-1,-14 0 1,13 0-1,14-40 1,-27 40-16,-13 0 16,26 0-16,186 0 31,-67 0 0,-79 0 0,-79-13-15,119-14 15,-80 27-15,-39 0-16,39 0 16,278-39 15,-304 25-31,146-12 31,-133 26-31,93 0 31,-67 0-15,14 0 15,26 0 0,93 0 1,-145 0-17,-28 0 1,15 0-16,-28 0 16,41 0-1,-27 0 1,13 0-1,13 0 1,40-13 0,-66-14-1,53 27 1,-27 0 0,-65 0-1,25 0 1,27 0-1,-52 0-15,25-13 16,1-13 0,-14 26-16,-12 0 15,52 0 1,13 0 0,-26 0-1,-13 0 16,79 0 1,-93 0-17,93 0 1,-79 0-16,0 0 16,13 0-16,-14 0 15,67 0 1,-26 0-1,-67 0 1,13 0 0,14 0 15</inkml:trace>
  <inkml:trace contextRef="#ctx0" brushRef="#br0" timeOffset="10391.27">9485 10848 0</inkml:trace>
  <inkml:trace contextRef="#ctx0" brushRef="#br0" timeOffset="10886.99">9525 10848 0,'0'0'0,"40"-40"16,-1 40-16,1 0 15,158-13 1,-78 13 0,-41 0-1,-66 0 1,14-26-1,-14 26 1,27 0 0,-14 0-1,27 0 1,-13 0 0,39 0-1,-53 0-15,27 0 16,-13 0-16,39 0 15,107 0 1,-94 0 0,-65 0-1,26 0 1,-14 0 0,-12 0-1,12 0 16,-25 0 1</inkml:trace>
  <inkml:trace contextRef="#ctx0" brushRef="#br0" timeOffset="12218.08">7422 10914 0,'13'0'31,"13"0"-16,67 0 1,-14 0 0,-39 0-1,66 0 1,-27 0 0,1 0-1,-67 0-15,53 0 31,-26 0-15,52 0 0,-52 0-1,39 0 1,67 0 0,-27 0-1,13 0 1,27 0-1,-40 0 1,-53 0 0,-13 0-1,-13 0-15,-14 0 16,14 0 0,0 0-16,-1 0 15,-26 0 1,27 0-1</inkml:trace>
  <inkml:trace contextRef="#ctx0" brushRef="#br0" timeOffset="25927.95">8096 14446 0,'0'27'32,"13"-27"-17,27 0 1,66 0 0,-13 0-1,12 0 1,14 26-1,-39-26 1,-1 13-16,133-13 31,-53 0 1,-133 0-17,14 0 16,0 0-15,79 0 15,13 27 1,-26 13-1,-53-40 31,-27 0-46,67 0 0,-67 0-1,53 0 1,1 13 15,-67-13-15,-13 0-16,199 40 125</inkml:trace>
  <inkml:trace contextRef="#ctx0" brushRef="#br0" timeOffset="27143.09">12740 16140 0</inkml:trace>
</inkml:ink>
</file>

<file path=ppt/ink/ink6.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21:52.701"/>
    </inkml:context>
    <inkml:brush xml:id="br0">
      <inkml:brushProperty name="width" value="0.05292" units="cm"/>
      <inkml:brushProperty name="height" value="0.05292" units="cm"/>
      <inkml:brushProperty name="color" value="#FF0000"/>
    </inkml:brush>
  </inkml:definitions>
  <inkml:trace contextRef="#ctx0" brushRef="#br0">6284 10835 0,'0'-27'16,"92"-12"31,28 25-32,-94 14-15,-13 0 0,14 0 0,-14 0 0,13 0 0,186 0 16,-186 0-16,-12 0 0,25 0 0,279 0 16,-292 0-16,-12 14 0,12-14 0,14 0 0,238 13 15,-265-13-15,13 0 0,14 26 0,-27-26 0,14 0 0,12 0 0,-25 0 0,12 0 0,-13 0 0,14 0 16,-14 0-16,27 14 0,-1-14 0,583 26 31,-529-26-15,-67 0-16,-13 0 0,146 0 15,26-13 1,-171 13-16,12 0 0,106-27 16,-105 27-16,-14 0 0,106-13 15,-93 13-15,-26-26 0,14 26 0,92 0 16,13-14-1,-106 14-15,27 0 16,-40-26-16,105 26 16,-12-13-1,-67-14-15,67 27 16,26-13 0,-13 13-1,26 0 1,-105 0-16,-14 0 0,132 0 15,-65 13 1,-41-13-16,-25 0 0,131 0 16,-132 0-16,14 0 0,105 13 15,-105-13-15,131 0 16,14 0 0,-145 0-16,105 0 15,-105 0-15,65 0 16,-12 0-1,-54 0-15,-13 0 16,106 0 0,-92 0-16,65 0 15,-65 0-15,65 27 16,28-27 0,-94 0-16,-26 13 0,13-13 0,67 0 15,65 0 1,-132 0-16,14 0 0,92 27 15,-106-27-15,53 0 16,-53 0-16,133 39 16,-133-39-16,172 14 15,27-14 1,53 26 0,-93-26-1,-27 0 1,-132 0-16,106 0 15,-92 0-15,-14 0 0,27-13 16,-14 13-16,107 0 16,-107 0-16,-13-27 0,106 27 15,0 0 1,27-13 0,-14 13-1,53 0 1,-171 0-16,131 0 15,-132 0-15,14 0 0,13 0 16,-27 0-16,13 0 0,67 0 16,-67 0-16,93 13 15,40-13 1,-146 0-16,146 0 16,66 0-1,-212 0-15,14 0 0,-14 0 0,132 0 16,-131 0-16,12 0 0,133 14 15,-146-14-15,66 0 16,146 26 0,-211-26-16,144 0 15,-131 0-15,105 0 16,-13 13 0,0-13-1,-92 0-15,65 0 16,54 0-1,-107 0 1,41 0 0,-27 0-1,13 27 1,-53-27-16,93 13 16,-27-13-1,-65 0-15,12 0 16</inkml:trace>
  <inkml:trace contextRef="#ctx0" brushRef="#br0" timeOffset="37698.3">16245 4009 0,'0'52'62,"0"-12"-46,0 53 0,-13-27-1,13-53 1,0 27 0,0-1-1,0 28 1,0-54-1,27-13 79,39-13-78,-53 13-16,13 0 0,133 0 15,-40 0 1,-79 0-16,-27 0 0,14 0 0,211 0 16,-225 0-16,13 0 0,-12 0 0,12 0 0,-13 13 0,27-13 0,-13 0 0,211 0 15,-199 0-15,-25 0 0,12 0 0,-13 0 0,27 0 0,26 0 0,-53 0 0,27 0 0,-14 0 0,-12 0 0,25 0 0,-12 0 0,26 0 16,-27 0-16,14 0 0,-27 0 0,27 0 0,793-66 16,-793 39-16,-14 27 0,14 0 0,0 0 15,-1 0-15,1 0 0,0-13 0,0 13 0,-1 0 0,1 0 0,0 0 0,-27 0 0,13 0 0,14 0 0,0 0 0,-27 0 0,13 0 0,-12 0 16,12 0-16,14-26 0,330 26 15,-343 0-15,171 13 32,-158 13-17,39-26 1,-66 13 0</inkml:trace>
  <inkml:trace contextRef="#ctx0" brushRef="#br0" timeOffset="38180.12">20135 4009 0,'13'66'78,"-13"0"-62,40 93 0,-1-1-1,-12-144-15,-14 91 16,-13-52-1,27-79 48,-27-1-47,0-65-1,0 65 1,0-65 15,0 65-31</inkml:trace>
  <inkml:trace contextRef="#ctx0" brushRef="#br0" timeOffset="40679.48">16523 4868 0,'-13'0'47,"-27"106"-15,-26 27-1,53 12 0,13-132 0,13-13-15,106 27 0,53-27-1,-145 0-15,-14 0 0,132-13 16,-26-27 15</inkml:trace>
  <inkml:trace contextRef="#ctx0" brushRef="#br0" timeOffset="41589.62">19500 4816 0,'0'52'63,"0"-25"-63,0 26 15,0 66 1,0-93-16,0-12 0,0 105 16,0-14-1,-13-65 1,13-27-1,0-26 17,13-40-17,26 14 1,14-28 0,-53 54-16,80-27 15,79 1 16,-133 39-15,-66 0 31</inkml:trace>
  <inkml:trace contextRef="#ctx0" brushRef="#br0" timeOffset="43200.11">13666 3135 0,'0'53'47,"13"40"-31,-13-53 0,26 65-1,-26-52 1,14-13-1,12-53 95,252-40-79,-265 53-31,14 0 0,-14 0 0,13 0 0,54 0 16,436 0-1,-503 0-15,53 0 0,-26 0 0,-1 0 0,411 13 16,185 27 0,-595-40-16,0 0 0,-14 0 0,-13 0 0,53 0 0,-26 0 0,0 0 0,-1 13 0,213-13 15,-213 27-15,1-27 0,0 0 0,304 13 16,-27-13-1,-303 0-15,12 0 0,27 0 16,-27 0-16,-12 0 0,12 0 0,93 0 16,-106 0-16,133-13 15,66-27 1,-186 40-16,133 0 16,-27 0-1,-106 0-15,54 0 16,-27 0-1,-53-13 1,26 13 0,14 0-1,79 0 1,-106 0-16,14 0 0,105 0 16,13-27-1,-105 27 1,-27 0 15,14 0-15,26-13-1,-27 13-15,27 0 16,27-27 0,-41 27-1,-12 0 1,-67-13 31,40-13-32</inkml:trace>
  <inkml:trace contextRef="#ctx0" brushRef="#br0" timeOffset="43573.26">19222 3149 0,'0'0'0,"0"-14"16,0-12-1,-13 26 1,-14 0 31,14 13-32,-13 53 1,12-13 0,14-26-16,0 52 15,0-26 1,14-27-16,-14 14 15,0-27 32</inkml:trace>
  <inkml:trace contextRef="#ctx0" brushRef="#br0" timeOffset="44530.08">14168 3903 0,'-26'0'47,"26"13"-47,0 93 15,-13-14 1,13-52-1,0-14 17,0-12-1,225 25 0,-186-39-15,517 40-1,-371-40 1,-172 0-16,67 0 16,-54 0-16,-13 0 0,93 0 15,-66 0 1,-40-13 31,-13-27-47</inkml:trace>
  <inkml:trace contextRef="#ctx0" brushRef="#br0" timeOffset="44782.27">15306 3863 0,'27'0'31,"-27"159"1,0-146-17,0 252 1,0-226 31,53-92-32</inkml:trace>
  <inkml:trace contextRef="#ctx0" brushRef="#br0" timeOffset="46625.19">16232 3413 0,'-40'0'31,"80"0"-31,-119 0 16,39 0 0,-39 0-1,52 0-15,-65-66 16,-67-13 0,0-40-1,14 26 1,131 67-16,-65-54 15,53 40 1,26 27-16,-14-53 16,28 13-1,-1 53-15,-13-26 0,79-27 16,67-27 0,-133 80-16,146-66 15,79 13 1,-212 53-16,-12 0 0,224-26 15,-212 26-15,-13 0 0,14 0 0,-14 0 0,13 0 0,-12 0 0,25 0 16,1 0-16,-13 0 0,250 13 16,-237-13-16,-27 0 0,14 0 0,-14 0 0,13 0 0,-12 27 0,12-27 0,93 13 15,119 53 1,-224-53-16,105 27 16,-93-40-16,-26 26 0,53-12 15,-13 52 1,-40-13-1,0-27 1,0 27 0,-14 13-1,-25-26 1,-41 39 0,67-79-16,-13 0 0,-67 53 15,67-26-15,12-27 0,-131 53 16,-54-14-1,186-39-15,-13 0 0,13 0 0,-27 0 16,-198 0 0,211 0-16,-211 0 15,225 0-15,-212-26 16,13-40 0,186 66-16,-27-14 15,26 14-15,27-26 656,14 26-609,12 0 31</inkml:trace>
  <inkml:trace contextRef="#ctx0" brushRef="#br0" timeOffset="48012.67">14751 3731 0,'-27'0'47,"1"0"-31,-67 13 0,-53 27-1,146-27-15,-119 53 16,40-13-1,66-13 1,13-14 0,26 27-1,80-13 1,66-40 0,-145 0-16,-14 0 0,13 0 0,133 0 15,-146 0-15,14-14 0,145-25 16,-53-14-1,-93 53-15,-26-27 0,13 14 16,14-66 0,-67-27-1,-52-13 1,65 106-16,-52-53 16,26 52-1,26-12 1,-12 26-1,-41 13 17,67-13-17,13 27 1</inkml:trace>
  <inkml:trace contextRef="#ctx0" brushRef="#br0" timeOffset="49089.3">17092 4154 0,'0'-13'32,"0"0"-1,40-27-16,119-66 17,-1 93-1,-131 13-31,105 13 31,-66 27-15,-53-40-16,106 39 31,-39-39-15,-54 0-16,107-13 31,12-26 0,-105-1 0,-27 13-15,13 14 0,-26-13-16,0 12 15,14 14-15,-14-26 32</inkml:trace>
  <inkml:trace contextRef="#ctx0" brushRef="#br0" timeOffset="93407.19">13520 6906 0</inkml:trace>
  <inkml:trace contextRef="#ctx0" brushRef="#br0" timeOffset="94264.45">13520 6906 0</inkml:trace>
</inkml:ink>
</file>

<file path=ppt/ink/ink7.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23:58.744"/>
    </inkml:context>
    <inkml:brush xml:id="br0">
      <inkml:brushProperty name="width" value="0.05292" units="cm"/>
      <inkml:brushProperty name="height" value="0.05292" units="cm"/>
      <inkml:brushProperty name="color" value="#FF0000"/>
    </inkml:brush>
  </inkml:definitions>
  <inkml:trace contextRef="#ctx0" brushRef="#br0">7197 6522 0,'39'-13'110,"319"-14"-79,-345 27-31,13 0 0,-13 0 0,14 0 0,-14 0 0,14 0 0,65 0 16,-65 0-16,-14 0 0,13 0 0,14 0 0,-27 0 0,14 0 0,-14 0 0,13 0 0,146 0 15,-132 0-15,-13 0 0,-14 0 0,13 0 0,-13 0 0,186 0 16,-173 0-16,-12 0 0,12 0 0,-13 0 0,133 0 16,-93 0-1</inkml:trace>
  <inkml:trace contextRef="#ctx0" brushRef="#br0" timeOffset="2687.45">9962 3016 0,'26'0'62,"199"53"-31,-212-53-31,146 40 32,-133-27-1</inkml:trace>
  <inkml:trace contextRef="#ctx0" brushRef="#br0" timeOffset="3013.47">10134 3069 0,'-40'53'32,"40"-26"-32,-13 131 31,13-65-16,0-67-15,0-12 0,-27-14 0,27 26 0,0 14 16,0-27-16,0 66 16,0-39-1,0-13 1,13-27 0,14 0-16,52 0 15,80-14 1,-146 14-16,14 0 0,-27-26 0,13 26 0,93-13 15,-67 13 1,-25 0-16,12-27 0</inkml:trace>
  <inkml:trace contextRef="#ctx0" brushRef="#br0" timeOffset="3347.07">10769 3188 0,'-40'14'78,"-13"144"-47,53-131-31,-27 12 16,27-25-16,0 65 16,0-39-1,0-14 1,53-26 0,-26 0-16,65 0 15,14-13 1</inkml:trace>
  <inkml:trace contextRef="#ctx0" brushRef="#br0" timeOffset="3592.33">11364 3453 0,'0'0'15,"-13"26"32,-14 14-31,14 26-1,13-53 1,-27-13-16,27 27 31</inkml:trace>
  <inkml:trace contextRef="#ctx0" brushRef="#br0" timeOffset="4251.1">11681 3294 0,'14'53'110,"-14"79"-79,-14-105 0,14-14-15,-13-13-16,13 27 93,0 12-77,0-26 0,0-26 46,13-106-31,1 119-31,12-13 16,27-14 0,-53 14-16,40 13 15,26 0 1</inkml:trace>
  <inkml:trace contextRef="#ctx0" brushRef="#br0" timeOffset="4737.91">11933 3188 0,'26'0'15,"67"0"17,105 53-1,-171-53-31,12 27 31,-39-14 0,0 27-15,0 26 0,0 13-1,0-66-15,0 67 16,0-1 15,-13-52 0,-13-27-15,12 0 0,-25 0-1,12 0 1</inkml:trace>
  <inkml:trace contextRef="#ctx0" brushRef="#br0" timeOffset="5204.89">12713 3374 0,'0'0'0,"-13"0"31,66-67 16,40-12-31,-67 79-16,53-79 15,-65 79-15,12 0 0,-26-14 0,93-52 16,-27 27 0,-53 25-16,66-52 15,-39 26 1,-40 27 0,0-13-16</inkml:trace>
  <inkml:trace contextRef="#ctx0" brushRef="#br0" timeOffset="5530.06">12938 2619 0,'27'-26'32,"39"26"-17,66-13 1,53 13-1,-172 0-15,14 0 0,26 13 16,-27-13-16,107 40 16,-54-1-1,-13 1 1,-66-27-16,13 27 16,-13-14-16,0 27 15,-13 13 1,0-66-16,13 14 0,-27 12 15,14-13 1</inkml:trace>
  <inkml:trace contextRef="#ctx0" brushRef="#br0" timeOffset="5937.19">14023 2117 0,'13'0'31,"-26"0"-31,172-13 31,-146 13-31,13 0 0,146 0 32,-106 0-1</inkml:trace>
  <inkml:trace contextRef="#ctx0" brushRef="#br0" timeOffset="6263.18">14340 2117 0,'0'0'0,"0"13"15,-13-13 1,-26 66 0,39-53-16,-40 67 15,40-54-15,0 27 16,0-26-16,0 12 15,0 80 1,0-39 0,13-27-1,27-27 1,-1-26 0,-25 0-16,65 0 15,0-13 1,27-27-1,-106 14-15,40 12 16,0-12-16</inkml:trace>
  <inkml:trace contextRef="#ctx0" brushRef="#br0" timeOffset="6672.03">14936 2117 0,'0'79'63,"53"172"-32,-53-224-31,26 105 31,-26-105-15</inkml:trace>
  <inkml:trace contextRef="#ctx0" brushRef="#br0" timeOffset="6955.16">15412 2514 0,'-13'13'78,"-14"13"-62,27-12-16,-13 25 16,13-12-1</inkml:trace>
  <inkml:trace contextRef="#ctx0" brushRef="#br0" timeOffset="7329.68">15729 2262 0,'-13'0'62,"-26"14"-46,39-1-16,-27 93 31,40 13 0,27-106-15,39 27 0,-52-40-16,65 0 15,14 0 1,-92 0-16,25-14 16,-12 14-16</inkml:trace>
  <inkml:trace contextRef="#ctx0" brushRef="#br0" timeOffset="7534.29">16140 2395 0,'26'0'16,"67"-14"15,26 14 0,-93-26 0</inkml:trace>
  <inkml:trace contextRef="#ctx0" brushRef="#br0" timeOffset="7841.38">16775 2117 0,'0'13'62,"0"13"-46,0-12-16,0 65 16,39 27-1,-12-53 1,-27-27 0</inkml:trace>
  <inkml:trace contextRef="#ctx0" brushRef="#br0" timeOffset="8388">17079 2143 0,'0'-26'31,"13"26"16,14 0-32,92 39 17,-106-25-17,13-14 1,-26 26 31,-13-13-32,-13 106 17,26-92-17,0-14-15,0 93 16,39 26 0,1-26-1,0-27 1</inkml:trace>
  <inkml:trace contextRef="#ctx0" brushRef="#br0" timeOffset="8741.93">15200 3228 0,'-39'0'31,"-28"0"-16,54 0-15</inkml:trace>
  <inkml:trace contextRef="#ctx0" brushRef="#br0" timeOffset="8897.64">14896 3268 0,'0'-14'31</inkml:trace>
  <inkml:trace contextRef="#ctx0" brushRef="#br0" timeOffset="9215.14">14645 3254 0,'0'-26'16,"53"13"-1,-40-14-15,27 27 16,118-13 0,-131 13-16,92-26 15,-106 26-15,66 0 16,-39 0 0</inkml:trace>
  <inkml:trace contextRef="#ctx0" brushRef="#br0" timeOffset="9529.74">14777 3202 0,'-13'79'16,"13"-13"-1,0-53-15,0 14 0,-27 65 16,27-65-16,0-14 0,0 146 15,-13-53 1,13-93-16,0 146 16,-26-54-1,26-65 1,0-27 0,0 14-1,92-27 1,27-53-1,-39 13 1,78-39 0,-131 52-16</inkml:trace>
  <inkml:trace contextRef="#ctx0" brushRef="#br0" timeOffset="9826.19">15809 3188 0,'0'0'0,"0"14"47,-13 263-16,13-250-15,0-14-16,0 146 15,0-133-15,0 133 16,0-27 0,13-105-1</inkml:trace>
  <inkml:trace contextRef="#ctx0" brushRef="#br0" timeOffset="10065.61">16285 3665 0,'0'0'32,"-13"39"-1,-53 120 0,26-119-15,40-27 15</inkml:trace>
  <inkml:trace contextRef="#ctx0" brushRef="#br0" timeOffset="10353.68">16603 3294 0,'0'0'16,"13"93"46,13 39-46,-26-132-16,14 27 0,-14 343 94</inkml:trace>
  <inkml:trace contextRef="#ctx0" brushRef="#br0" timeOffset="11426.48">16695 3638 0,'27'-13'15,"-27"0"1,0-93 0,0 26-1,0 67-15,0-53 16,0 26 0,0 27-16,13 13 0,27-40 15,26 40 1,-27 0-1</inkml:trace>
  <inkml:trace contextRef="#ctx0" brushRef="#br0" timeOffset="11937.92">17039 3149 0,'53'-14'15,"-26"14"-15,25-26 16,28 26-1,-54 0-15,-12 0 16,12 0 0,-26 13 31,0 27-32,0-14-15,13 54 16,-13-67-16,40 106 15,-40-93-15,26 14 16,14 132 0,-40-145-16,13-27 0,-13 13 0,27 106 15,-27-93-15,13-26 0,-13 14 0,26 91 16,-12 14 0,-14-105-16,0 65 15,0-53 1,-53-39 15,0-26-15,26 39-16,-184-106 15,184 106-15,14 0 0,-13-13 0,-107-14 16,107 27-16,13 0 0</inkml:trace>
  <inkml:trace contextRef="#ctx0" brushRef="#br0" timeOffset="15471.85">16841 3135 0,'-13'0'0,"26"0"0,-53 0 16,-79 53 15,106-39-15,-14-14-16,-26 105 15,27-105-15,-14 119 16,27-105-16,-13 105 16,26-93-16,0-13 0,0 106 15,13-119-15,-13 27 0,79 92 16,120 0-1,-173-106-15,53 14 16,-65-14-16,12-13 0,173 40 16,-186-14-16,13-26 0,173 0 15,-186 0-15,185-13 16,-171 13-16,-14 0 0,-13-27 0,26 27 0,133-79 16,-159 66-16,13 13 0,-13-27 0,27 27 0,-14-13 0,93-132 15,-93 131-15,53-210 16,-52 224-16,-14-14 0,0-12 0,0 13 0,0-14 0,0 14 0,0-146 15,0 133-15,0 12 0,-14-12 0,-25-53 16,-173-120 0,186 199-16,12 0 0,-12-13 0,13 13 0,-14-27 0,14 27 0,13-13 0,-40 13 0,14-26 0,-133 13 15,146-14-15,-14 27 0,-264-13 16,265 13-16,13 0 0,-27 0 0,-185 53 16,185-40-16,-158 93 15,185-93-15,-146 93 16,132-93-16,14 14 0,-132 92 15,65-66 1,67-53-16,13 26 0,-26-26 0,26 13 0,-53 53 16,26 14-1,41-67 1,52-13 0,-53 0-16,93 0 15,-14-26 1</inkml:trace>
  <inkml:trace contextRef="#ctx0" brushRef="#br0" timeOffset="25308.84">18508 6456 0,'13'0'31,"13"0"-15,14 0-1,238-13 17,-265 13-32,13 0 0,305 0 31,-185 13-15,-93 13-1,-14-26 1,1 0 15,106 0 0,-54 0 1,-65 0-1,-14 14 0</inkml:trace>
  <inkml:trace contextRef="#ctx0" brushRef="#br0" timeOffset="32516.05">18587 5437 0,'-13'0'47,"-106"66"-16,-27 80 0,67-27-15,79-106-16,-13-13 0,13 27 0,-27 26 15,-13 105 1,40-131-16,-13 65 16,13-12-1,13-14 1,27-26-1,0-1 1,39-25 0,-66-14-16,106 0 15,1-27 1,-94 27-16,67-79 16,-14-67-1,-53 146-15,-12-119 16,-14 106-16,26 13 0,-26-27 0,0-65 15,0 26 1,0 52-16,0-91 16,-53-14-1,53 105-15,-106-92 16,93 93-16,-66-53 16,-1 26-1,14 40 1,66-13-16,-13 13 15,-27 0 1,14 0 15</inkml:trace>
  <inkml:trace contextRef="#ctx0" brushRef="#br0" timeOffset="37781.53">18322 4141 0,'-13'0'47,"-27"0"-31,1 13-1,-1 133 17,40-133-32,93 185 31,-93-171-31,26-27 0,-26 13 0,13-13 0,226 198 31,-134-92-15,-91-93-16,52 67 31,-53-80-31,-13 26 0,-13 14 31,-67-27-15,-78 14 0,-94-14-1,226-13-15,13 0 0,-14 0 0,14 0 0,-14 0 0,14 0 0,-13-13 0,13 13 0,-305-93 31,292-52 1,303 12-1,-105 94-15,-145 39-16,-27-27 0,13 27 0,13 0 0,266-53 31,-134-26 0,-158-40 0,-92 0 1,52 92-17,-13 14 1,-13-14-1,-66 27 17,105 0-32,-26 0 31,27 0-15</inkml:trace>
  <inkml:trace contextRef="#ctx0" brushRef="#br0" timeOffset="38934.21">19222 5305 0,'-13'26'63,"-27"14"-48,40-27-15,-40 67 16,-39 158 15,79-212-31,0-12 0,-26 25 16,12 107-1,14-54 1,0 14 0,14-53-1,-14-26-15,39 12 16,-26 1-1,14-40 1,-14 13 0,14-13-16,26 0 15,52 0 1,-91 0-16,65 0 16,-53 0-16,27 0 15,-26-13 1,12-27-1,-39-13 1,14 53-16,12-119 16,14-26-1,-27-14 1,-13 146-16,0-14 0,-13-92 16,13 106-16,0-13 0,-53-94 15,26 120-15,27-13 0,-92-93 16,26 54-1,66 25 1,-13 27 0,-14-13-1,14 13 1,-53 0 0,13 0-1,-13 13 1,52 0-1,-12-13-15</inkml:trace>
  <inkml:trace contextRef="#ctx0" brushRef="#br0" timeOffset="40541.22">19143 4247 0,'-14'0'31,"28"0"-31,-1 0 63,66 13-48,-79 0-15,27-13 16,105 66 0,-106-53-1,-12-13-15,-14 27 0,39-14 16,1 27 0,-14 26-1,-26-53-15,0 53 16,-13-13-1,-13 13 1,-27-13 0,-13-13-1,66-13-15,-53-14 16,13 13 0,53-26 62,27 0-63,79-13 1,13 13 0,-105 0-16,65-26 15,-65 26 1</inkml:trace>
  <inkml:trace contextRef="#ctx0" brushRef="#br0" timeOffset="41279.92">19791 5252 0,'0'0'0,"-13"0"32,-1 0-17,-52 93 1,27 92 0,39-172-16,0 14 0,-14 92 15,14 0 1,0-106-16,0 53 15,0 53 1,14-119-16,-14 13 0,0 67 16,39-1-1,1-13 1,0-53 0,-1-13-1,14 27 1,27-80-1,-14 13 1,-66 14-16,79-53 16,-66 65-16,53-105 15,-26-40 1,-40 133-16,0-106 16,-79-54-1,79 173-15,-53-66 16,26 52-16,-12-12 15,25 26 1,-12-14 0,13 27-1</inkml:trace>
  <inkml:trace contextRef="#ctx0" brushRef="#br0" timeOffset="41799.87">20214 4405 0,'0'-26'31,"0"13"0,-40-953 16,40 1998-31,-13-1006-16,13 93 15,0 40 1,0-146-16,0 67 16,0-14-1</inkml:trace>
  <inkml:trace contextRef="#ctx0" brushRef="#br0" timeOffset="50730.9">18468 1164 0,'40'13'46,"171"54"-14,-184-67-32,-27 13 0,13-13 0,172 26 31,-172-26-31,-13 14 31</inkml:trace>
  <inkml:trace contextRef="#ctx0" brushRef="#br0" timeOffset="51046.08">18653 1297 0,'-26'26'15,"26"-13"-15,26-52 0,-92 224 31,66-172-31,0 13 0,-13 146 32,13-145-32,0 132 31,0-120-15,0-25-16,92 52 31,1-53-16,-67-13-15,54 0 16,-67 0-16,133-13 31,-133-1-31</inkml:trace>
  <inkml:trace contextRef="#ctx0" brushRef="#br0" timeOffset="51373.83">19513 1323 0,'-13'0'46,"13"53"-30,0 92 0,39 54-1,-39-186-15,0 14 0,14 145 16,12-172-16,-26 26 0,0 106 16,13 14-1,-13-133 1,27-13 15</inkml:trace>
  <inkml:trace contextRef="#ctx0" brushRef="#br0" timeOffset="51609.1">20069 1945 0,'0'13'62,"0"159"-30,0-146-32,0 54 31</inkml:trace>
  <inkml:trace contextRef="#ctx0" brushRef="#br0" timeOffset="51937.27">20426 1561 0,'0'13'47,"0"93"-31,0-93-16,0 146 15,26 26 1,-26-171-16,14 91 15,12-65 1,-26-27-16,13-13 47</inkml:trace>
  <inkml:trace contextRef="#ctx0" brushRef="#br0" timeOffset="52267.13">20730 1627 0,'13'27'62,"27"79"-46,-40-93-16,40 66 16,-1 67-1,1-93 1,-40-14 0</inkml:trace>
  <inkml:trace contextRef="#ctx0" brushRef="#br0" timeOffset="52830.09">21167 1389 0,'0'0'0,"13"0"16,27-26-1,-1 26 1,27 0-1,-13 0 1,53 0 0,-26 0-1,-67 13 1,-13 13 31,26 14-16,-26-27-31,0 27 16,0 39-1,0-52-15,0 92 16,13 40 0,-13-146-16,0 106 15,0 0 1,0-79-1,0-14 1,-26-26 0,-80-13-1,93 13-15,-14 0 0,-65-27 16,65 27-16,-65 0 16,26-13-1</inkml:trace>
  <inkml:trace contextRef="#ctx0" brushRef="#br0" timeOffset="53373.96">20757 2514 0,'0'0'0,"-40"0"16,-66-40 0,-13-79-1,106 119-15,13-13 0,-27-14 0,-92-92 16,106 106-16,-106-133 16,92 146-16,27-13 0,-13 13 0,13-26 0,0 12 0,-26 14 0,26-26 0,-13 13 0,-27-67 15,13-39 1,27 93-16,53-54 15,13 41 1,-52 39-16,131-53 16,-12 26-1,-107 27-15,93 0 16,13 0 0,-105 0-16,92 53 15,13 53 1,-105-106-16,65 93 15,-52-14 1,-40-52-16,26 92 16,-26-106-16,0 13 0,0 93 15,0-105-15,-13-14 0,13 26 0,0-13 0,-66 93 16,13-26 0,13-67-1,1-13 16,-1 0-15</inkml:trace>
  <inkml:trace contextRef="#ctx0" brushRef="#br0" timeOffset="53746.25">20518 2447 0,'-26'0'31,"13"0"-15,119 0 30,13 0-30,-93 0-16,186 0 16,-186-13-16,-13 13 0,133 0 15,-133-13-15,53 13 16,-105-26 31,25 26-32,-25 0-15</inkml:trace>
  <inkml:trace contextRef="#ctx0" brushRef="#br0" timeOffset="59810.99">22675 1244 0,'-13'0'46,"-14"13"-30,14-13-16,-27 79 16,40-52-16,-26-27 0,-14 119 15,40-106-15,-53 132 16,53-131-16,-66 131 16,-13-12-1,65-107 1</inkml:trace>
  <inkml:trace contextRef="#ctx0" brushRef="#br0" timeOffset="60672.31">22675 1283 0,'-13'0'32,"-14"0"-17,14 0-15,-27 0 16,-26 53 0,13 53-1,-26 26 1,52-105-16,-26 105 15,53-105-15,-26-27 0,26 13 0,-13 26 16,-53 120 0,26-79-1,0-14 1,40-53-16,-13-13 16</inkml:trace>
  <inkml:trace contextRef="#ctx0" brushRef="#br0" timeOffset="61116.23">22119 2130 0,'53'106'63,"13"13"-48,-66-106-15,13 14 0,-13-14 0,27 13 0,92 146 16,93 93-1,-212-252-15,26-13 0,-13 26 0,14-12 0,-27 12 0,13-13 0,13-13 0,-26 27 0,14-14 16,12 14-16,93 105 16,-106-106-16,27 27 15,-13-53 1</inkml:trace>
  <inkml:trace contextRef="#ctx0" brushRef="#br0" timeOffset="62296.99">18071 5226 0,'79'0'78,"-39"0"-62,-27 0-16,14 26 0,-14-26 0,13 0 0,-12 0 0,12 0 0,14 0 0,-27 0 0,14 0 0,-14 0 0,26 0 0,-12 0 0,-14 0 0,27 0 0,0 0 15,-1 0-15,1 0 0,0 0 0,-14 0 0,14 0 0,-1 0 0,358 0 16,-344 0-16,-26 0 0,26 0 0,-27 0 0,14 0 0,-1 0 0,1 0 0,-27 0 0,27 0 0,0 0 0,-1 0 0,28 0 0,-54-13 16,26 13-16,-12 0 0,-14 0 0,53 0 0,-26 0 0,13 0 0,291-27 15,-331 27-15,14-13 0,92 13 16,-172-26 31,-66-14-32</inkml:trace>
  <inkml:trace contextRef="#ctx0" brushRef="#br0" timeOffset="63171.91">17873 3982 0,'0'198'31,"0"-145"-15,0-26-16,0-14 0,0 14 0,0 171 15,0-185-15,0 14 0,0 145 16,0-146-16,0 67 16,0-67-16,0 14 15,0-27 1,13-26 31,13-27-32,-12 1-15</inkml:trace>
  <inkml:trace contextRef="#ctx0" brushRef="#br0" timeOffset="63899.01">18150 3810 0,'0'0'0,"14"0"16,12-26-16,67 12 15,145-12 1,-212 26-16,-12 0 0,290 0 15,-93 0 1,-184 0-16,26 0 0,-27 0 0,-12 0 0,52 0 0,-53 0 0,225-13 16,-198 13-16,-14 0 0,-13 0 0,27 0 0,-13 0 0,12 0 0,-26 0 0,27 0 0,-13 0 0,-14 0 0,146 0 15,-133 0-15,-13 0 0,14 0 0,131 0 16,-105-27 0,-66 27 30,13-13-46,-40 13 32,40-26 15,14 26-32,12 0-15,54 0 16,39 0-1,-106 0-15,13 0 0,14 0 16,92 0 0,-105 0-16,26-14 15,-27-12 1,-66 26 31,-12 40-32,-15 317 17,54-278-17,13-39-15,0-27 0,0 291 16,0-290-16,13 290 16,-13-291-16,0 14 0,0-14 0,0 13 0,14-13 0,-14 14 0,0-14 0,0 14 0,0-14 0,0 13 0,0-13 15,79 265 1,-53-238-1</inkml:trace>
  <inkml:trace contextRef="#ctx0" brushRef="#br0" timeOffset="64745.17">21087 4167 0,'0'93'47,"0"-80"-31,0 14-16,-13 171 15,-27 0 1,40-184-16,0 12 0,-39 67 16,39-67-1,13-65 16</inkml:trace>
  <inkml:trace contextRef="#ctx0" brushRef="#br0" timeOffset="65027.12">21524 4167 0,'0'0'0,"0"-26"15,0 79 32,53 251-15,-53-291-32,26 14 0,14 290 31,-40-304-31,13 106 31</inkml:trace>
  <inkml:trace contextRef="#ctx0" brushRef="#br0" timeOffset="65341">21855 4498 0,'26'0'31,"14"-13"-16,39 13 1,0 0 0,14 0-1,-66 0 1</inkml:trace>
  <inkml:trace contextRef="#ctx0" brushRef="#br0" timeOffset="65580.03">21841 4855 0,'14'0'31,"-28"0"-31,67-13 15,13-13 1,27 12 0,-67 14-16,54 0 15,-1-26 1,-26 26 0,-13 0-16</inkml:trace>
  <inkml:trace contextRef="#ctx0" brushRef="#br0" timeOffset="66623.02">22595 4379 0,'-13'13'62,"13"67"-46,13-54-16,40 67 16,-26-93-16,-27 26 0,13-26 0,-13 13 0,79 53 15,-79-52-15,159 92 16,-132-106-16,-14 13 0,132 66 16,-65-13-1,-67-66-15,-13 40 16,0-27-16,0 14 15,-13-14 1,-27 13 0,-13-12-1,-26-14 1,-40 0 0,119-14-16,-27 14 0,-26-13 15,14-27 1,12 14-1,27 13 1,-13-14 0,13-12-1,0-1 1,26 0 0,41 1-1,12-14 1,-66 26-1,27-26 1,-14 53-16,-26-26 0,14-14 16,-14 27-16,26-53 15,-26-14 1,-13 27 0,-53-13-1,52 66-15,14-13 0,-105-27 16,105 14-16,-14 26 0,-65-13 15,13-14 1,53 27-16,-67 0 16,54 0-16,-14 0 15,27 0 1</inkml:trace>
  <inkml:trace contextRef="#ctx0" brushRef="#br0" timeOffset="67530.02">23151 4776 0,'40'0'31,"79"0"-15,-106 0-16,13 0 0,94 0 16,38-13-1,-144 13-15,52-27 16,-66 14 31</inkml:trace>
  <inkml:trace contextRef="#ctx0" brushRef="#br0" timeOffset="67834.14">23336 4286 0,'0'0'0,"0"53"47,0 40-32,0-67-15,0 93 16,0-105-16,0 52 15,27 53 1,-27-106-16,0 53 16,0-53-1</inkml:trace>
  <inkml:trace contextRef="#ctx0" brushRef="#br0" timeOffset="68329.57">23601 4326 0,'0'0'0,"0"-26"16,26 12 0,27 14-1,-26 0-15,65 0 16,27 14 0,-53 25-1,-52 14 1,-14-26-16,0-14 15,0 13-15,26-26 0,-26 93 16,0-67-16,0 67 16,-13-14-1,-53-12 1,-27-54 0,27-13-1,145 26 32,-39-26-31,79 0-1,0 0 1,-39 0 0,-41 0-1</inkml:trace>
  <inkml:trace contextRef="#ctx0" brushRef="#br0" timeOffset="68615.5">24183 4644 0,'0'0'0,"13"-40"16,27 13-1,26 27 1,53-13 0,40 13-1,-80 0 1,-66 0 0</inkml:trace>
  <inkml:trace contextRef="#ctx0" brushRef="#br0" timeOffset="68922.08">24421 4220 0,'0'80'47,"0"-41"-32,40 80 1,-1 0 0,-39-105-16,14 65 15,-14-53-15,26 14 16,-26-27-1,13-13 32,14 0-47</inkml:trace>
  <inkml:trace contextRef="#ctx0" brushRef="#br0" timeOffset="69270.28">24990 4048 0,'0'0'0,"0"-26"16,26 105 15,27 199 0,-26-265-15,-27 14-16,0-14 0,39 172 16,-39-172-16,0 14 0,0-14 0,40 146 15,-40-133-15,13 106 16,14-92 0,-27-93 30,0-26-14</inkml:trace>
  <inkml:trace contextRef="#ctx0" brushRef="#br0" timeOffset="78988.83">19738 5675 0,'53'0'125,"26"0"-109,-39 0 15,26 53 32,-53-53-48,14 0-15,-14 40 47,27 0-31,-14-27-16,27 27 15,-53-14-15,26-26 0,27 40 16,-26-40-16,26 13 16,-53 13-16,66-26 15,13 14 1,133 25-1,-186-39-15,67 0 16,-67 0-16,252 27 16,-264-27-16,171 0 15,-172 0-15,-13 13 0,26-13 0,-12 0 16,-28 0 156,1 0-157</inkml:trace>
  <inkml:trace contextRef="#ctx0" brushRef="#br0" timeOffset="81688.84">18428 8387 0,'13'0'140,"14"0"-124,13 0 0,39 0-1,-66 0-15,93 14 16,26-14-1,-52 26 1,65-26 0,14 13-1,-146-13-15,106 27 16,-92-27-16,-14 0 0,146 0 16,-133 0-16,-13 0 0,212-13 15,-211 13-15,210-40 16,-210 40-16,171-27 15,-66 27 1,-106 0-16,186 0 16,78 53-1,-250-53-15,-14 0 0,14 27 0,-14-27 0,185 13 16,106 27 0,-290-40-16,12 0 0,-13 0 0,173 0 15,-173 0-15,132 0 16,-26 0-1,-26 0 1,92 0 0,53 0-1,-224 0-15,184 39 16,-172-39-16,133 40 16,-66-13-1,-93-14 1,40-13 140,-1 0-140,-12 0-16,65 26 15,93-26 1,-171 13-16,144-13 16,-12 27-1,-133-27-15,53 0 16,-52 0-16,12 13 15,-26-26 298,-13 13-313</inkml:trace>
  <inkml:trace contextRef="#ctx0" brushRef="#br0" timeOffset="89985.31">19262 4458 0,'-14'-39'31,"28"78"-31,-67-131 32,26 65-1</inkml:trace>
  <inkml:trace contextRef="#ctx0" brushRef="#br0" timeOffset="95094.1">18375 8282 0,'-26'0'78,"-14"0"-62,-39-27 0,-120-132 15,199 133-31,-13 26 0,-13-13 15,26-14-15,-14 27 0,-12-40 16,-14-12 0,40 25-16,0-26 15,14-26 1,12 79-16,-26-27 0,93-52 16,92-40-1,-172 119-15,13-13 0,146-67 16,146 14-1,-292 66-15,-12 0 0,12-13 0,-13 13 0,14 0 0,-14 0 0,13 0 16,-12 0-16,12 0 0,-13-26 0,252 12 16,-252 14-16,14 0 0,-14 0 0,13 0 0,-12-26 0,12 26 0,-13 0 0,14 0 0,-14 0 0,13 0 0,-12 0 0,12 0 0,-13 0 0,14 0 15,-14 0-15,688 0 32,-688 0-32,569 92 31,-568-92-31,422 106 31,-409-93-31,-14-13 0,93 27 16,26 13-1,-105-27-15,65 13 16,-12-12 0,-80 12-16,79-13 15,0 27 1,27 0-1,-93-14-15,14-26 0,12 13 16,120 27 0,-26 0-1,12-14 1,-13-13 0,27 14-1,-132-27-15,-14 0 0,93 13 16,-93 13-16,27-26 15,65 14 1,-91-14-16,65 26 16,27-13-1,13 14 1,-66-14 0,-27 14-1,-13-27-15,-13 13 16,40-13-1,-13 26 1,26-13 0,-27-13-16,27 27 15,53-14 1,13 27 0,13 0-1,-105-40-15,-14 0 0,93 26 16,-14-26-1,-65 0 1,-14 0 0,-13 13 15,-53 27 0,-66 66 0,40-53-15,79-27-16,-14-26 0,-52 53 16,53-53-16,13 27 0,-185 25 31,26-12 0,66-40 0,67 0-15</inkml:trace>
  <inkml:trace contextRef="#ctx0" brushRef="#br0" timeOffset="118098.9">14777 5636 0,'13'0'62,"53"-27"-46,93 27 15,53 0 0,-186 0-31,146 0 31,-132 0-15,39 0 0,1 13-1,-1-13 1,0 0 0,-12 0-1,-54 0-15,13 0 16,-13 0-16</inkml:trace>
  <inkml:trace contextRef="#ctx0" brushRef="#br0" timeOffset="119422.14">10253 8321 0,'53'0'93,"-27"0"-77,106-13 0,173 13-1,-292 0-15,13 0 0,252 0 16,-265 0-16,14 0 0,-14 0 0,13 0 0,-12 0 0,12 0 0,133 0 16,-146 0-16,14 0 0,131 0 15,-144 0-15,12 0 0,53 0 16,-65 0-16,12 0 15,14 0 1,-40-13 250,-13 13-251</inkml:trace>
  <inkml:trace contextRef="#ctx0" brushRef="#br0" timeOffset="120189.18">7541 9380 0,'0'0'32</inkml:trace>
  <inkml:trace contextRef="#ctx0" brushRef="#br0" timeOffset="120373.57">7541 9380 0,'0'-14'94,"13"-25"-63</inkml:trace>
  <inkml:trace contextRef="#ctx0" brushRef="#br0" timeOffset="121513.33">5212 9538 0,'0'-13'94,"159"13"-79,-146 0-15,265 0 16,-251 0-16,-14 0 0,13 0 0,-13 0 0,27 0 0,0 0 15,635 13 1,-636 1-16,1-14 0,-14 0 0,14 0 0,-27 0 0,27 0 16,0 0-16,-14 0 0,-13 0 0,14 0 0,-14 0 0,13 0 0,14 0 0,-27 0 0,14 0 0,105 0 15,-105 0-15,-14 0 0,13 0 0,173 0 16,-1 26 0,-185-26-16,14 0 0,-14 0 0,106 0 15,-92 0-15,145 0 16,26 0-1,-172 0-15,-12 0 0,52 0 16,66 0 0,-105 0-16,-14 0 0,66 0 15,40 0 1,0 0 0,-92 0-16,132 13 15,13-13 1,-146 0-16,27 0 15,145 0 1,-171 0-16,105 27 16,-105-27-16,-14 0 0,146 0 15,39 0 1,-172 0-16,-12 0 0,171 0 16,-172 0-16,14 0 0,-14 0 0,13 0 0,107 0 15,-107 0-15,-13 0 0,93 0 16,-93 0-16,27 0 15,-14 0 1,-65 0 109</inkml:trace>
  <inkml:trace contextRef="#ctx0" brushRef="#br0" timeOffset="123030.22">6720 9737 0,'-172'-53'31,"344"106"-31,-449-133 16,263 80-16,-52-13 16,53 13-1,-27 0 1,1 0-1,12 0-15,-92 0 16,-53 0 0,146 0-16,12 0 0,-184 0 15,-67-26 1,252 26-16,-13 0 0,13 0 0,-173-40 16,14 27-1,146 13-15,13 0 0,13-27 0,-27 27 0,-65-13 16,25-13-1,54 26-15,-106-40 16,93 40-16,12 0 0,-131-40 16,-54-13-1,186 53-15,-145-79 16,131 79-16,-92-66 16,119 53-16,-13 13 0,13-27 0,-27 27 0,-26-53 15,-26-53 1,13-13-1,26 40 1,40 66-16,-53-133 16,53 133-16,-26-106 15,26 0 1,13 119-16,-13-27 0,66-52 16,66 0-1,-105 79-15,-14-14 0,14 14 0,131-66 16,200 53-1,-345 13-15,13 0 0,14 0 0,-27 0 0,27 0 0,0 0 0,26 0 16,-53 0-16,27 0 0,436 0 16,-436 0-16,-1 0 0,1 0 0,0 0 0,39 0 0,-53 0 0,-12 0 0,330 0 15,-291 0-15,-14 0 0,-12 0 0,-14 0 0,53 0 0,-26 0 0,-27 0 0,344 0 16,-330 0-16,-14 0 0,27 0 0,-1 0 0,1 0 0,0 0 0,-14 0 0,14 0 0,198 0 16,-198 0-16,-27 0 0,26 0 0,-12 0 0,-14 0 0,27 0 0,-14 0 0,-12 0 0,25 0 0,1 0 0,0 0 15,740 0 16,-767 0-31,106 13 16,-92-13-16,211 13 16,-225-13-16,14 0 0,-14 0 0,27 0 0,158 27 15,-172-27-15,-12 0 0,12 0 0,-13 0 0,14 0 0,-14 13 0,133-13 16,52 40 0,-185-40-16,14 0 0,65 26 15,-12-12 1,-41 25-1,1 1 1,0 26 0,-1 53-1,28-26 1,12 13 0,-66-106-16,-13 13 0,119 53 15,-92-66-15,92 53 16,-106-53-16,53 40 15,-53-1 1,14 41 0,-14-1-1,27-13 1,-40-53-16,26 53 16,-13 14-1,-13 12 1,0-25-1,0-54 1,0 27 0,0-14-1,-13 14 1,-40-1 0,27-39-16,-27 40 15</inkml:trace>
  <inkml:trace contextRef="#ctx0" brushRef="#br0" timeOffset="147359.09">11840 6773 0,'40'-13'78,"171"13"-47,-52 0 0,-79 13-15,-41 14-1,27-27 17,-52 0-1</inkml:trace>
  <inkml:trace contextRef="#ctx0" brushRef="#br0" timeOffset="149004.14">9062 11681 0,'-40'0'31,"27"0"-31,-13 14 16,12-14-16,-52 26 16,-13-26-1,-80 0 1,146 0-16,-172 0 16,171 0-16,-224 0 15,212 0-15,13 0 0,-14 0 0,14-13 0,-14 13 0,-92 0 16,40-66-1,66 66-15,13-40 16,-27-39 0,27 65-16,-13-65 15,13-27 1,13 27 0,40 26-1,-26 27-15,65-27 16,54-14-1,-133 54-15,14 13 0,-14 0 0,53-26 16,146 13 0,-186 13-16,-13 0 0,14 0 0,-14 0 0,13 0 0,173-27 15,-186 27-15,14 0 0,-14 0 0,13 0 0,-13 0 0,14 0 0,-14 0 0,14 0 0,131 13 16,-144-13-16,12 0 0,-13 27 0,14-27 0,-14 0 0,172 39 16,-172-39-16,14 0 0,-14 0 0,172 53 15,-171-53-15,-14 27 0,26-27 0,-13 0 0,67 53 16,-14 26-1,-53-39 1,-13-14-16,40 54 16,-14 12-1,-26 54 1,0-54 0,-40 14-1,40-93-15,-39 54 16,-1-15-1,27-52-15,-14 27 16,-105 13 0,106-40-16,12 0 0,-184 0 15,-120-14 1,292 14-16,13 0 0,-14-26 0,14 26 0,-13 0 0,12 0 0,-12 0 0,13 0 0,-14 0 0,14-13 0,-106-14 16,92 27-16,14 0 0,-13 0 0,13 0 0,-14 0 0,14-13 0,-14 13 0,14 0 0,-132-40 15,131 40-15,-12 0 0,-93-39 16,106 12-1,13 14 126</inkml:trace>
  <inkml:trace contextRef="#ctx0" brushRef="#br0" timeOffset="156719.37">10901 7197 0,'0'-13'16,"0"-54"0,0 54-1,0-13 1</inkml:trace>
  <inkml:trace contextRef="#ctx0" brushRef="#br0" timeOffset="165789.29">10848 9776 0,'0'0'0,"13"-13"78,27 13-62,26-26-1,-26 26 1</inkml:trace>
  <inkml:trace contextRef="#ctx0" brushRef="#br0" timeOffset="166325.01">10927 9737 0,'-13'13'15,"-53"133"17,53-54-17,-14-65-15,-12 105 16,-1 27-1,40-133-15,0 14 16,-13-40-16,13 13 0,0 53 16,-27-26-1,27-27 1,80-13 62,-41 0-62,80 0-1,-66 0 1,-26 0 0</inkml:trace>
  <inkml:trace contextRef="#ctx0" brushRef="#br0" timeOffset="172922.34">11404 9525 0,'0'27'16,"-14"12"-1,14-12-15,0-14 16,0 13-16,-26 67 16,13 53-1,13-133-15,0 13 0,0-13 0,0 106 16,0-92-16,0-14 0,0 106 16,0-92-16,13 92 15,-13-40 1,13-66-1,14-13 32</inkml:trace>
  <inkml:trace contextRef="#ctx0" brushRef="#br0" timeOffset="173197.74">12078 9684 0,'0'106'47,"0"198"-16,13-26 1,14-159-1</inkml:trace>
  <inkml:trace contextRef="#ctx0" brushRef="#br0" timeOffset="173455.4">12634 10253 0,'0'13'46,"0"66"-30,0-52-16,0 52 16,-13 0-1,13-65-15,0 12 16,0-39 15</inkml:trace>
  <inkml:trace contextRef="#ctx0" brushRef="#br0" timeOffset="173730.2">12965 9724 0,'0'0'31,"0"132"0,0-119-31,0 14 0,0-14 0,0 93 16,0-93-16,0 172 16,0-172-16,0 14 0,0 145 15,26-53 1,-13-80 0,-13-92 15</inkml:trace>
  <inkml:trace contextRef="#ctx0" brushRef="#br0" timeOffset="174001.22">13269 9763 0,'0'13'31,"0"80"-15,0-66-16,0 105 15,0-106-15,0-13 0,0 146 16,0-132-16,13 105 16,-13-106-16,0-12 0,27 65 15,-27-53-15,0-12 16</inkml:trace>
  <inkml:trace contextRef="#ctx0" brushRef="#br0" timeOffset="174477.32">13560 9565 0,'79'-27'16,"27"27"0,13 0-1,-79-13 1,-40 79 46,13 40-46,14 185 15,-14 106 0,-13-371-31,0-12 0,0 12 0,0 53 16,0-65-16,0 131 16,0-132-16,0 54 15,0-28 1,-66-52 15,-278-66-15</inkml:trace>
  <inkml:trace contextRef="#ctx0" brushRef="#br0" timeOffset="193859.39">21087 16113 0,'14'0'16,"12"0"0,-13 0-16,14 13 15,-14-13-15,-13 27 0,198 26 32,-79-13-17,-92-40-15,105 39 16,-105-12-16,-14-27 0,172 39 15,-172-39-15,14 0 0,-14 0 0,424 119 32,-279-79-17,-131-40-15,-14 13 0,66 14 16,-52-27-16,132 53 16,-67-14-1,-65-39-15,65 27 16,-65-14 15,-27-26 313,-14 0-344</inkml:trace>
  <inkml:trace contextRef="#ctx0" brushRef="#br0" timeOffset="195170.7">16153 14764 0,'13'0'47,"146"0"-31,-146 0-16,13 0 0,-12 0 0,184 40 15,-171-40-15,-14 0 0,27 0 0,-14 0 0,-13 0 0,225 39 16,-211-39-16,-14 0 0,13 0 0,146 0 15,-66 13 1,-92-13-16,12 0 16</inkml:trace>
  <inkml:trace contextRef="#ctx0" brushRef="#br0" timeOffset="195920.16">12091 13362 0,'27'0'31,"13"-27"-15,-27 27-16,225 0 15,-53-13 1,-172 13-16,226 0 16,-213 0-16,53 0 15,-65 0-15,105 0 16,-133 0 93,-25 0-109</inkml:trace>
  <inkml:trace contextRef="#ctx0" brushRef="#br0" timeOffset="196599.72">10319 12422 0,'13'0'32,"27"0"-17,-1 0 17,14 0-17,93 14 1,343 65 15,-462-79-31,12 0 16,-52 0 62</inkml:trace>
  <inkml:trace contextRef="#ctx0" brushRef="#br0" timeOffset="197643.71">10610 12462 0,'-13'0'15,"-27"53"1,0 53 0,14-27-1,13 14 1,-14-14-1,14 40 1,-14-92-16,14 65 16,-13 54-1,26-133-15,-14 27 16,-12 39 0,13 0-1,13-12 1,0-54-1,0 13 17,0 27-17,0-13 1,13 26 0,-13-26-1,13-1 16,-13-25 1,80-14 140,-1 0-157,-53 0-15,-12 0 0,224 39 16,-212-39-16,-13 0 0,14 0 0,-14 0 0,14 0 0,184 27 15,-184-27-15,-14 0 0,13 0 0,133 0 16,-146 0-16,14 0 0,-14 0 16,14 0-1</inkml:trace>
  <inkml:trace contextRef="#ctx0" brushRef="#br0" timeOffset="206270.19">12713 13653 0,'0'0'0,"0"-40"78,0 27-62,0-14-16,0 14 16,-39-93 15,25 66-16,-12 40 1,13-13 15,-14 13-15,-52 27 15,66-27-31,-133 66 31,133-53-15,-14-13 31,14 0-16,-53-53 0,13-26-15,27 79-16,26-13 0,-14 13 0,-25-67 16,12 54-16,-52-53 31,79 53-15</inkml:trace>
  <inkml:trace contextRef="#ctx0" brushRef="#br0" timeOffset="207738.23">11933 12793 0,'26'0'16,"-13"0"-1,14 0-15,52 0 32,-39-14-1,-40 1-16,13 13-15,14-66 16,-14 53 0,-13-14-16,26-12 15,-26-1 1,-13 27 0,-53-14-1,-13 14 1,65 13-16,-65 0 15,0 0 1,52 0-16,-13 13 16,-92 40-1,106-26-15,12-27 0,-52 79 16,53-39 0,26-1-1,80-39 1,66 0-1,-133 0-15,133-13 16,-40-26 0,-106 39-16,-13 13 62,-26 119-46,26-105-16,0-14 0,-27 145 15,27-131-15,0-14 0,0 14 0,-53 422 32,53-422-32,0-14 0,0 14 0,0-14 0,0 13 0,-26-26 0,-27 238 31,53-224-31,13-41 47</inkml:trace>
  <inkml:trace contextRef="#ctx0" brushRef="#br0" timeOffset="207989.27">12554 13335 0,'0'0'15,"0"-13"1,0 66 15,0 79-15,0-105-16,0-14 0,-39 132 15,26-65 1,13-67-16,-40 66 31,40-92-15,26-80-16</inkml:trace>
  <inkml:trace contextRef="#ctx0" brushRef="#br0" timeOffset="208279.39">13203 12846 0,'0'53'63,"0"79"-48,0-106-15,-53 292 47,40-186-31,-14-105-1</inkml:trace>
  <inkml:trace contextRef="#ctx0" brushRef="#br0" timeOffset="208661.27">13679 13097 0,'0'40'63,"40"132"-32,-40-146-31,79-13 31,-53-13-31,54-26 16,79-199 15,-159 185-15,-14 1 0,-12 39-16,-14-14 15,-13-12 1,14 13-1,12 13 1,14 0 0</inkml:trace>
  <inkml:trace contextRef="#ctx0" brushRef="#br0" timeOffset="209109.4">13983 12740 0,'13'0'0,"-26"0"0,146 0 15,-107 0-15,-13 0 0,14 0 0,-14 0 0,331 13 16,-331-13-16,14 26 0,-14-26 0,13 0 16,-13 0-16,14 0 0,224 14 15,-224-14 1,-41 0 15,-52 26-15,53-13-1,-13 14 1,-14 65 0,40 54-1,0-133-15,0 172 16,0-171-16,13 12 0,-13-13 0,40 173 15,0 52 1,-14-225-16,-26 13 0,0 27 16,13-26-16,-13-14 0,27 106 15,-27-93-15,0 27 16,-14-53 15,-184-13-15,172 13-16,12 0 0,-12 0 0,13 0 0,-292-40 15,266 40-15,-1 0 0</inkml:trace>
  <inkml:trace contextRef="#ctx0" brushRef="#br0" timeOffset="209839.31">11218 14724 0,'27'-13'31,"52"-27"-16,-66 40-15,106-39 16,27-1 0,-133 40-16,14 0 0,-14 0 0,132-27 15,-131 27-15,144-13 16,-131 13-16,-14 0 0,93 0 16,-66 0-1</inkml:trace>
  <inkml:trace contextRef="#ctx0" brushRef="#br0" timeOffset="210160.82">11628 14618 0,'-26'40'15,"13"-40"-15,-14 66 16,14 66-1,13-105-15,0-14 0,-26 133 16,26-133-16,-14-13 0,14 26 0,-26 107 16,26-67-1,0-53-15,0 93 16,0-53 0,0-27 15,53-26-16,-27 0-15,305-1045 32,-133 1958-17,-198-940-15,27 27 0,-27-13 0</inkml:trace>
  <inkml:trace contextRef="#ctx0" brushRef="#br0" timeOffset="210469.37">12515 14367 0,'0'0'0,"0"132"47,-13 106-32,13-211-15,0-14 0,-40 186 16,40-173-16,0-13 0,0 14 0,-27 65 15,14 67 1,13-133-16,0-12 0,0 92 16,0-54-1,0-25 1,0-14-16</inkml:trace>
  <inkml:trace contextRef="#ctx0" brushRef="#br0" timeOffset="210938.77">13242 15081 0,'0'14'31,"-53"65"-15,-118 225 15,144-304-31,27 13 0,-132 186 31,105-173-15,41-39 15,25-53-31</inkml:trace>
  <inkml:trace contextRef="#ctx0" brushRef="#br0" timeOffset="211529.38">13586 14790 0,'53'14'32,"106"144"-17,-133-144-15,-12 12 0,92 67 16,185 171 0,-265-251-16,53 93 15,-79-93-15,14-13 0,-14 27 0,39 65 16,-39-25-1,-13-67-15,13 13 0,-79-13 16,66 0-16,-173-13 16,173-1-16,-106-25 15,93 39-15,12 0 0,-12 0 0,-305-146 16,305 133-16,12 13 0,-12-40 16,13 1-1,119-107 1,-80 146-16,-13 0 0,-13-13 0,80-27 15,78-39 1,-52-27 0,-106 93-16,13 13 0,-13-27 0,40-65 15,-40 65-15,0-26 16,-26-211 15,-1 264-31,27-14 0,-39-25 16,39 12-16,-53 14 15,-14-13 1,-12 26 0,66 13-16,-93 13 15</inkml:trace>
  <inkml:trace contextRef="#ctx0" brushRef="#br0" timeOffset="212104.13">14777 14433 0,'159'13'31,"-318"-26"-31,397 40 16,-225-27-1,-13 26 95,66 67-95,-52-67-15,25 67 16,1 52 0,-40-132-16,27 133 15,-27-133-15,0 14 0,13 65 16,13 226 0,-26-160-1,0-131-15,0-14 0,-53 146 16,53-133-16,-39 54 15,12-67 1,14-13-16,-53 0 16,13 0-1,-304-66 1,330 66-16,14 0 16,-225-106-1,211 66 1</inkml:trace>
  <inkml:trace contextRef="#ctx0" brushRef="#br0" timeOffset="-202607.48">12528 11192 0,'79'0'47,"1"0"-32,118-1005 1,226 1970-1,-411-965-15,13 0 0,-26-13 16,13 13-16,27 0 0,-13 0 0,-14 0 0,490-66 31,-490 66-31,212-40 16,-212 40-16,146-39 16,26-1 15,-145 40-16,12-13 1,15 13 0,12 0-1,0 0 1,-65 0-16,65-27 31,-13 14-15,146-133 15,-212 133-31,26 13 0,384-264 31,-383 250-31,211-131 16,-26 26 0,-186 106-16,-13 13 0,106-80 15,-119 54-15,27 26 0,-14 0 0,66-53 16,-52 26-16,65-26 15,107-52 1,-199 91-16,26 14 16,226-119 15,-226 93-31,93-14 16,-26-13-1,-27 14 1,-26 12-1,-27 27-15,13-40 16,14 1 0,0-14 15,-40 26-15,13-12 15,-13 25-16,26-12 1,-26 13 0,0-14-1,14 14 1,25-66 15,-39 52-15,40-12 15,-40-1 0,26 40-15,-26-13-16</inkml:trace>
  <inkml:trace contextRef="#ctx0" brushRef="#br0" timeOffset="-201819.53">16999 9168 0,'40'0'32,"-27"-13"-17,106-53 1,-39 26-1,79 0 1,39 0 15,-13-991 1,-132 2076 264,66-926-280,-119-93-16,238 173 31,-132-107-15,-66-65 0,-27-27 62</inkml:trace>
  <inkml:trace contextRef="#ctx0" brushRef="#br0" timeOffset="-174757.22">18613 10795 0</inkml:trace>
</inkml:ink>
</file>

<file path=ppt/ink/ink8.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28:29.003"/>
    </inkml:context>
    <inkml:brush xml:id="br0">
      <inkml:brushProperty name="width" value="0.05292" units="cm"/>
      <inkml:brushProperty name="height" value="0.05292" units="cm"/>
      <inkml:brushProperty name="color" value="#FF0000"/>
    </inkml:brush>
  </inkml:definitions>
  <inkml:trace contextRef="#ctx0" brushRef="#br0">9260 10187 0,'14'0'31,"65"0"-16,-53 0-15,54 13 16,52-13 0,-13 0-1,0 13 1,-13-13 0,26 0 15,-92 0-16,119 0 17,-133 0-32,54 0 15,-41 0 1,-25 0-16,12 0 16</inkml:trace>
  <inkml:trace contextRef="#ctx0" brushRef="#br0" timeOffset="1325.12">10848 5543 0,'0'66'62,"0"14"-46,0-54-16,0 53 16,0 54-1,0-107-15,-13 133 16,-14 119 15,27-239-15,13-52 31,67-66-32</inkml:trace>
  <inkml:trace contextRef="#ctx0" brushRef="#br0" timeOffset="2156.19">12158 2897 0,'-14'40'16,"28"-80"-16,-67 318 31,53-265-31,0 14 0,0 92 16,0-106-16,0 14 0,-27-27 0,27 13 0,0 26 15,0-12-15,0-14 0,0 186 16,0-173-16,0 67 16,0-67-16,-13 93 15,13-106-15,0 106 16,0-92-1</inkml:trace>
  <inkml:trace contextRef="#ctx0" brushRef="#br0" timeOffset="2460.04">13189 2937 0,'0'13'47,"-52"291"-16,52-290-31,0 12 0,0-13 0,-40 411 31,40-411-31,0 13 0,0-12 0,-27 131 16,27-132-16,0 67 31,14-80-31</inkml:trace>
  <inkml:trace contextRef="#ctx0" brushRef="#br0" timeOffset="2850.22">14063 3360 0,'-14'0'62,"-12"93"-46,26-80-16,0 106 15,13 40 1,53-80 0,53-52-1,-105-27-15,131-13 16,-132 13-16,265-265 31,-278 252-31,27 13 0,12-106 16,-39 93-16,0-53 15,-172-106 1,146 145-16,13 27 0,-14-13 0,-92-53 16,-13 13-1</inkml:trace>
  <inkml:trace contextRef="#ctx0" brushRef="#br0" timeOffset="3290.2">15650 3254 0,'-40'0'47,"-39"133"-16,79-107-31,-13-26 0,13 13 0,0 93 15,0 13 1,92 0 15,160-119 1,-226 0-32,-13-13 0,107-27 15,38-118 16,-158 52-15,-106-13 0,80 106-16,-106-67 15,26 14 1,93 66-16</inkml:trace>
  <inkml:trace contextRef="#ctx0" brushRef="#br0" timeOffset="3717.7">17211 3188 0,'27'0'15,"-14"0"-15,-53 0 0,225 0 16,-198 0 15,-93 106 0,93-26-15,-13 39 0,26-106-16,0 66 15,172 27 16,-53-106-15,0-53 0,-13-53-1,-93 106-15,13-39 16,-105-200 15,-80 147-15</inkml:trace>
  <inkml:trace contextRef="#ctx0" brushRef="#br0" timeOffset="4069.89">18547 2765 0,'-13'13'62,"-13"265"-31,26-265-31,53 186 16,-53-173-16,66 173 16,-66-186-16,0 13 0,13-26 0,-13 40 0,0-27 0,40 133 15,26 26 1,-53-93 0,-13-52-1</inkml:trace>
  <inkml:trace contextRef="#ctx0" brushRef="#br0" timeOffset="4550.33">19579 3281 0,'13'-27'16,"-13"107"46,67 52-46,25-13 0,67-39-1,-133-80-15,146 26 16,-145-26-16,132-13 15,-146 13-15,-13-27 0,26 27 0,67-53 16,-14-52 0,-79 12-1,-13 14 1,13 52-16,-13 27 0,-93-92 16,53 65-1,27 14-15,-94-14 16,-78-12 15,185 25-15,-14 14-1,-26 0 1,27 0-16</inkml:trace>
  <inkml:trace contextRef="#ctx0" brushRef="#br0" timeOffset="9276.18">18627 2527 0,'-14'0'31,"28"0"-31,-67 0 16,26 0 0,-26 26-1,-26 93 1,39-39-1,40-54-15,0-13 0,-66 133 16,53-133-16,-53 172 16,53-13-1,13-145-15,0 13 16,0-27-16,0 13 0,0 54 16,52-1-1,28-39 1,-67-40-16,53 13 15,53 27 1,-105-40-16,12 26 0,67-13 16,-67-13-16,-13 0 0,67 0 15,-54 0-15,27-13 16,26-119 0,-79 105-16,0 14 0,40-185 15,-40 171-15,0 14 0,0-14 0,0 14 0,0-13 0,0 13 0,40-212 16,-40 211-16,0-12 0,0 13 0,0-14 0,0 14 0,0-212 15,0 212-15,0-14 0,-53-145 16,-146 27 0,186 145-16,-13-13 0,-252-53 15,119 52 1,146 14-16,-14 0 0,14 0 0,-13 0 0,13 0 0,-173 0 16,173 14-16,-146-1 15,54 27 1</inkml:trace>
  <inkml:trace contextRef="#ctx0" brushRef="#br0" timeOffset="19335.29">15835 1270 0</inkml:trace>
  <inkml:trace contextRef="#ctx0" brushRef="#br0" timeOffset="22290.1">18746 953 0,'-14'0'63,"14"-14"-47,-26 14-1,26-26 1,0 39 31,-13 186-16,13-173-31,0 67 16,13 224 15,-13-290-31,13 92 15,-13-106-15,0 66 16,0-13 0,0-52-1,0 12 1</inkml:trace>
  <inkml:trace contextRef="#ctx0" brushRef="#br0" timeOffset="23630.18">22318 1098 0,'0'66'32,"0"93"-17,0-133-15,0 146 16,0 53 0,0-211-16,39 131 15,-39-132-15,14 67 16,12-41-1,-26-12-15,13-27 0</inkml:trace>
  <inkml:trace contextRef="#ctx0" brushRef="#br0" timeOffset="23990.12">23230 1177 0,'0'0'0,"0"106"47,0 53-32,0-132-15,0-14 0,0 13 0,0 14 16,0-27-16,0 14 0,0 250 16,0-263-1,0 91 16,14-105-15</inkml:trace>
  <inkml:trace contextRef="#ctx0" brushRef="#br0" timeOffset="24402.96">23720 1588 0,'0'13'47,"0"93"-31,0-93-16,26 146 31,93-120-15,-105-39-16,105 0 15,-93 0-15,93-13 16,-106 0-16,93-53 16,-66-14-1,-40 67-15,0-66 16,-93-27-1,-105-26 1,171 105-16,14 27 0,-13-13 0,-93-27 16,105 14-16,-65 13 0</inkml:trace>
  <inkml:trace contextRef="#ctx0" brushRef="#br0" timeOffset="24910.09">24659 1495 0,'-13'0'62,"-14"172"-30,27-159-32,0 106 15,80 40 16,-1-133-15,-26-26 0,-26 0-16,26-39 15,-27 39-15,14-53 16,-27-53 0,13-26 15,-39 92-16,13 14-15,-159-54 32,80 67-17,53 13-15</inkml:trace>
  <inkml:trace contextRef="#ctx0" brushRef="#br0" timeOffset="25290.08">25466 1297 0,'0'26'47,"0"40"-31,0-53-16,0 14 0,0 171 16,0-185-16,0 14 0,0 52 15,27 80 1,-27-146-16,0 14 0,79 132 31,-66-159-15,14 0-1</inkml:trace>
  <inkml:trace contextRef="#ctx0" brushRef="#br0" timeOffset="25745.46">26009 1707 0,'0'13'31,"0"53"32,13 13-48,13-79-15,14 40 16,-27-40 0,14 0-1,52-40 17,-66 40-1,-105-13-16,-107 13 17,107 13-17,65 27 1,27 13 0,0 13-1,0-26 1,13-40-16,14 13 31,-14-13-31</inkml:trace>
  <inkml:trace contextRef="#ctx0" brushRef="#br0" timeOffset="26693.3">25956 2090 0,'0'14'63,"13"-14"-48,-13 13-15,13 26 16,93-39 31,-53 0-32</inkml:trace>
  <inkml:trace contextRef="#ctx0" brushRef="#br0" timeOffset="28270.14">28086 3016 0,'39'172'15,"-78"-344"-15,118 543 16,-53-371-16,-26 26 0,0-13 0,0 14 0,14 52 16,25 1-16</inkml:trace>
  <inkml:trace contextRef="#ctx0" brushRef="#br0" timeOffset="28446.16">28549 3691 0,'39'-119'31,"-78"238"-31,91-529 32,-52 344-17,-13 53 1,0-14-16,-27 27 16,14 0-16</inkml:trace>
  <inkml:trace contextRef="#ctx0" brushRef="#br0" timeOffset="30256.68">25969 2011 0,'13'0'15,"-26"0"-15,66 13 31,-53 0-31,0 27 16,0-13-16,26 52 16,-13 14-1,-13-67-15,67 53 16,12 1 0,159-1 15,-79-79-16,-146 0-15,265-53 32,-212 13-17,-53 1 1,-13-41 0,-13 80-16,0-105 15,13 91-15,-27-65 16,-26-119 15,27 198-31,26-27 0,-93-52 16,27 39-1,53 40-15,13-13 0,-26 13 0,-107-80 16,107 80-16,-27-39 16,-27-1-1,-25 14 1,91 26-16,-25-14 15,12 14-15,-26-26 16,14 26 0,12 0-1,14 0 1,-27 40 0,14-27-1,13 13 1,13-13-1,-27 14 1,27-14 0,0 27 31,0-14-32,13-26 204</inkml:trace>
  <inkml:trace contextRef="#ctx0" brushRef="#br0" timeOffset="35600.16">24897 2977 0,'-13'13'94,"-13"53"-78,26-53-16,-14-13 0,14 40 15,14 119 17,-14-133-32,0-13 0,13 54 15,13-28 1,-26-26 15,14 27 0,-28-53 79,-25 13-95</inkml:trace>
  <inkml:trace contextRef="#ctx0" brushRef="#br0" timeOffset="37100.42">22675 3135 0,'-40'14'94,"27"52"-78,-14-979-1,-12 2077 17,39-1058-1,0-93-16,13-26 32,66-40-31,-13-26 0,-26-27-1,-40 93-15,0-67 16,0 54-16,-53-67 31,53 67-15,-26 26 15,13 0-15,-14 0 109,14 0-110,-27 0 1,-66 0 15,27 0-15,-40 132 15,79-53-15,40-52-16,0 52 31,0-66-16,13-13 17,-13 27 77,0-14-93,0 27-1,80 26 1,-54-53-16,93 27 16,0-40-1,0 0 1,1-66-1,-120 39-15,13 27 0,66-92 16,-79 65-16,40-92 16,-40-53-1,-13 146-15,-1-54 16,-105-118 0,80 145-1,-28 27 1,54 26-16,13-14 0,-39 14 15,12 0 1,-132 27 0,146-27-16,13 26 0,-26-26 15,-173 93 1,186-93-16,-13 0 16,26 26-1,0-13 1,39 14-16</inkml:trace>
  <inkml:trace contextRef="#ctx0" brushRef="#br0" timeOffset="37666.46">23336 2977 0,'0'0'15,"-26"0"1,13 0 0,-14 13-1,27 53 1,-40 53-1,27 0 1,13 0 0,0-106-16,27 107 15,-1-81 1,-13-39-16,-13 27 0,80 12 16,-1-25-1,67-28 1,-146 1-16,119-66 15,-106 52-15,27-12 16,79-213 15,-133 146-15,-39 14 0,-26 26-1,13 52 1,-66-25-1,52 39 17</inkml:trace>
  <inkml:trace contextRef="#ctx0" brushRef="#br0" timeOffset="38050.25">24342 2765 0,'-14'0'31,"-12"0"-15,26 13-16,-13 80 15,-14-14 1,27-52-16,-39 211 16,39-225-16,0 13 15,-14-26-15,-12 212 16,26-185-16,0-14 15,0 13 1,13-26 31,14 0-47</inkml:trace>
  <inkml:trace contextRef="#ctx0" brushRef="#br0" timeOffset="38520.41">24937 2739 0,'0'0'31,"-13"0"1,-14 13-17,27 13-15,-13-26 0,-13 80 16,-14 92-1,40-146-15,0-13 0,0 146 16,0-133-16,0-12 0,0 12 0,0 133 16,0-146-16,0 133 15,13-107 1,-13 14 15,27-53 32,-14 0-48</inkml:trace>
  <inkml:trace contextRef="#ctx0" brushRef="#br0" timeOffset="39230.03">25532 3135 0,'-13'0'31,"-27"159"1,40-79-17,0 158 1,27-146-1,-1-52 1,54 26 0,-27-66-1,52-40 1,-91 40-16,65-92 16,-53 65-16,27-92 15,-26-13 1,-27 106-16,0-67 15,-13 66-15,-14-12 16,-145-133 15,146 172-31,-14-40 16,27 40-16,-53 0 16,-67-26 15,107 26-16,26 13 79,13-13-78,-13 26-16</inkml:trace>
  <inkml:trace contextRef="#ctx0" brushRef="#br0" timeOffset="40285.31">26683 2963 0,'0'0'0,"0"93"46,0 66-30,0-146-16,0 172 16,0-66-1,0-105-15,0 12 0,13 212 16,14-159 0,-14 1-1,14-40 1</inkml:trace>
  <inkml:trace contextRef="#ctx0" brushRef="#br0" timeOffset="44995.66">23971 4829 0,'-26'0'62,"-14"53"-46,27 0 0,-14-14-1,14 27 1,13-26 0,0 13-1,27 26 1,-1-52-1,-26-40 110,-13-14-109</inkml:trace>
  <inkml:trace contextRef="#ctx0" brushRef="#br0" timeOffset="45650.15">22225 4392 0,'-26'0'31,"-14"27"-15,40-1-16,-40 14 15,-13 92 1,27 14 0,13-54-1,13-65-15,13 65 16,26-12-1,-25-54-15,52-13 16,66-13 0,-105 0-16,-14 0 0,53-13 15,-53 13-15,146-119 16,-93 66 0,-66 27-16,13-67 15,-39-92 1,26 172-16,-27-14 15,14 14-15,-132-172 16,131 185-16,-65-53 16,53 26-16</inkml:trace>
  <inkml:trace contextRef="#ctx0" brushRef="#br0" timeOffset="46120.2">23389 4432 0,'-13'0'16,"-14"0"-1,14 0-15,-26 13 16,39 0-16,-40 67 16,0-14-1,40-53-15,-66 93 16,66-93-16,-40 93 16,40-93-16,0 67 15,14-1 1,12-79-16,27 40 15,26-40 1,-52 0-16,-14 0 0,-13-14 0,40 1 16,79-66-1,-40-1 1,-52-65 0,-67 13-1,-13 13 1,27 79-1,12 13-15</inkml:trace>
  <inkml:trace contextRef="#ctx0" brushRef="#br0" timeOffset="46570.24">23958 4286 0,'0'14'62,"0"91"-46,0-91-16,0 12 0,-13 331 31,13-343-31,-13 171 16,13-172-16,0 13 0,0-806 31,0 1799-16,0-1006 1,13-13 31,0-27-31,27-39-16</inkml:trace>
  <inkml:trace contextRef="#ctx0" brushRef="#br0" timeOffset="46917.17">24712 4352 0,'0'0'31,"-13"27"-15,13-1-16,-13 265 31,13 67 1,0-332-32,0-13 0,13-13 0,-13 119 15,13 0 1,-13-52-1,0-54 17</inkml:trace>
  <inkml:trace contextRef="#ctx0" brushRef="#br0" timeOffset="47260.19">25466 4485 0,'0'0'0,"0"13"31,-13 93-15,13-93-16,13 186 16,14 39-1,-27-212-15,13-13 0,-13 53 16,66 212 0,-66-265-16,13 54 31,14-107 0,-14 0-31</inkml:trace>
  <inkml:trace contextRef="#ctx0" brushRef="#br0" timeOffset="47651.17">26300 4868 0,'-27'67'62,"27"91"-46,0-52-1,66-26 1,-39-80-16,65 13 16,67-26-1,-132 13-15,65-93 16,-52-13 0,-40-13-1,0 106-15,-66-67 16,-278-78 15,264 158-15,27 0-16</inkml:trace>
  <inkml:trace contextRef="#ctx0" brushRef="#br0" timeOffset="49379.84">23667 6006 0,'-40'27'31,"-52"-27"-15,65 0-16,14 0 15,-265-14 1,252 14-16,13 0 16,-331-145-1,330 132-15,-12 13 0,13 0 0,-133-80 16,133 80-16,-14-26 0,14 13 15,-13 13-15,12 0 0,-329-186 16,329 173-16,-65-53 31,52-93 1,27 80-17,14-14 1,-14 67-16,26-67 15,-13 93-15,-13-26 0,186-212 32,-173 224-32,146-65 15,105 0 1,-251 79-16,14 0 0,251-40 16,529 13 15,-768 27-31,1 0 0,0 0 0,317 0 15,463 40 17,-807-40-32,27 0 0,-14 0 0,-12 0 0,12 0 0,-13 0 0,27 0 0,-13 0 0,12 13 0,-26-13 0,450 67 31,-449-67-31,184 39 16,-171-39-16,-14 13 0,146 27 15,-14 26 1,-132-66-16,-13 14 0,27-14 0,65 119 31,-65-14-15,-27-91-16,0 65 15,0 106 1,0-172-16,-13 14 0,-14 26 16,-92 92-1,119-131-15,-13-14 0,-225 145 16,211-132-16,-224 93 15,224-93-15,14-13 0,-13 0 0,13 27 0,-226 65 16,213-65-16,-14-27 0,27 13 0,-265 53 16,252-66-16,13 0 0,-14 14 0,14-14 0,-27 0 0,0 0 0,-224 0 15,224 0-15,27 0 0,-27 0 0,14 0 0,-106 0 16,105 0-16,-13 0 0,1-14 0,26 14 0,-14 0 0,-701-79 16,689 79-16,-226-13 15,252 13-15,-27 0 0,14 0 0,-186 0 16,186 0-16,12-27 0,-12 27 0,-27 0 15,53-13 110,0-27-109,0 14-16</inkml:trace>
  <inkml:trace contextRef="#ctx0" brushRef="#br0" timeOffset="50801.19">22225 2725 0,'13'0'16,"-92"-26"31,-53-14-31,105 40-16,14 0 15,-331-92 16,185 52-15,146 40-16,-53-27 16,66 14 15,-13 13-31,13-26 0,0-14 31,0 0-15,13 1-1,40-1 1,-27 40-16,27-53 16,-26 53-16,65-79 15,-65 79-15,-14 0 0,172-106 16,-172 106-16,14-13 0,-14-14 0,13 27 0,-12-13 0,12 13 0,464-278 31,-186 93-15,-291 185-16,14-13 0,422-186 31,-422 199-31,-27-26 0,13 26 0,13 0 0,464-133 31,-67 67-15,-409 66-16,25 0 0,1 0 0,-14-13 0,-12 13 0,25 0 0,-12 0 0,171-26 16,-185 26-16,14-14 0,-14 14 0,14 0 0,12 0 0,173-26 15,-186 26-15,-12 0 0,12 0 0,-13 0 0,292-40 31,144 40 1,-422 0-32,-14 14 0,13-14 0,-12 0 0,25 0 0,-12 0 0,105 39 15,-105-39-15,-14 0 0,13 0 0,93 27 16,93 26 0,-186-27-16,27-13 15,-26 53 1,-27-52-16,40 105 15,-27 0 1,13-119-16,-26 26 0,53 67 16,-26-27-1,-14 93 1,-13-106 0,-13-53-16,13 26 0,-133 93 15,-290 40 1,383-146-16,-211 27 15,-146 79 1,357-119-16,-343 106 16,369-106-16,-12 13 0,-14-13 0,27 0 0,-27 0 0,14 0 0,13 26 0,-265-12 15,251-14-15,-12 0 0,-1 26 0,27-26 0,-14 0 0,-52 0 16,39 0-16,27 0 0,-27 0 0,1 0 0,-1 0 0,-621 13 16,608-13-1,-582-1005 16,516 1997-15,185-992 31,93 0-31</inkml:trace>
  <inkml:trace contextRef="#ctx0" brushRef="#br0" timeOffset="51520.24">26908 1786 0,'13'0'31,"-13"13"-15,53 27 15,53 79-15,-53-53-1,132 106 1,-185-145-16,13-27 0,54 79 15,-54-79-15,13 13 0,93 93 16,14-13 0,-107-67-16,53 27 15,-65-27 1,12-12 0,-13-14-1,27 0 32,26-53-31,-53 53-16,14-40 0</inkml:trace>
  <inkml:trace contextRef="#ctx0" brushRef="#br0" timeOffset="51880.38">28152 1892 0,'-40'0'31,"-13"53"-15,27-53-16,26 13 0,-278 291 31,278-290-31,-13-14 0,-93 145 16,106-132-16,-14 14 0,-91 131 31,91-118-15,14-27-1</inkml:trace>
  <inkml:trace contextRef="#ctx0" brushRef="#br0" timeOffset="53750.69">28019 4802 0,'0'-13'62,"14"-13"-46,-1 12-16,27 14 16,79-39-1,-93 39-15,93-27 16,-26 14-1,-67 13-15,-13 0 16,14 0 0</inkml:trace>
  <inkml:trace contextRef="#ctx0" brushRef="#br0" timeOffset="54134.25">28840 4405 0,'39'0'47,"67"53"-31,-13 53-1,52 53 1,-132-159-16,-13 13 0,27-13 0,-27 27 0,79 92 16,40 0-1,-119-106-15,14 13 0,52 27 16,-53-26 0,-13-67 46,0 0-62</inkml:trace>
  <inkml:trace contextRef="#ctx0" brushRef="#br0" timeOffset="54535.2">29541 4485 0,'-13'-13'31,"-54"26"-15,14 26 0,-105 81-1,131-107-15,14-13 0,-13 26 0,12-13 0,-211 133 16,212-133-16,-13 14 0,12-27 0,14 13 0,-26-13 0,13 26 0,-93 27 15,93-53-15,-106 106 16,92-106-16,14 40 16,-13-40 46</inkml:trace>
  <inkml:trace contextRef="#ctx0" brushRef="#br0" timeOffset="55710.01">22913 6707 0,'79'-13'47,"40"-13"-31,-39 12 0,92-12-1,-146 13-15,133 13 16,-119-27-1,-54 27 79</inkml:trace>
  <inkml:trace contextRef="#ctx0" brushRef="#br0" timeOffset="56155.2">22794 7117 0,'0'27'62,"40"-27"-46,79 0 0,-40 0-1,119 0 1,-79 0 0,-105 0-16,105 0 15,-40 0 1,-79-13 31,0-14-47</inkml:trace>
  <inkml:trace contextRef="#ctx0" brushRef="#br0" timeOffset="71835.56">22516 5040 0,'13'-13'62,"27"13"-46,66-26 15,-53 26-15,-27 0-16,54-14 16,39 14-1,53-26 16,-106 26-15,-13 0 0,-14 0-1,-12 0-15,12 0 16,1 0 15,-53 0 16,-14 0-31,14-13 15</inkml:trace>
  <inkml:trace contextRef="#ctx0" brushRef="#br0" timeOffset="73430.32">21643 6138 0,'53'-26'47,"53"-14"-31,-93 40-16,13 0 0,27 0 15,132 0 1,-171 0-16,12-13 0,93 13 16,0-26-1,-79 26 1,39 0 0,-65 0-16,65 0 15,0 0 1,-52 13-1,-27 13 110,-13-12-109</inkml:trace>
  <inkml:trace contextRef="#ctx0" brushRef="#br0" timeOffset="74230.11">16708 9512 0,'14'0'46,"78"26"-14,14-26-17,66 27 1,27-14 0,78 53 15,-250-66 0,-27 13 63,-53 14-79</inkml:trace>
  <inkml:trace contextRef="#ctx0" brushRef="#br0" timeOffset="75370.12">14182 10557 0,'39'0'78,"80"0"-62,-105 0-16,105 0 15,-93 0-15,106 0 16,-105 0-16,132-13 16,-146 13-16,172 0 15,-172 0-15,173-27 16,65 14 15,-225 13-31,27-26 16,13 26-1,-52 0-15,-14-14 0,145-12 16,-132 26-16,54-13 16,-54 13-16,93-27 15,13 27 1,-106 0-16,66 0 15,80 0 1,-133 0-16,133 0 16,-146 0-16,14 0 0,145 0 15,-146 0-15,-12 0 0,52 0 16,185 0 0,-185 0-1,27 0 1,-67 0-16,27 0 15</inkml:trace>
  <inkml:trace contextRef="#ctx0" brushRef="#br0" timeOffset="84746.24">16166 10491 0,'-13'0'172,"-14"-13"-141,-26-80 0,14 53-15,-27-66 15,26 93-15,0-13-1,40 13-15,-13-14 16,-53 27 0,26 0-1,-13 0 1,14 0-1,-1 0 17,13 0-32</inkml:trace>
  <inkml:trace contextRef="#ctx0" brushRef="#br0" timeOffset="85770.39">15597 10848 0,'0'0'0,"-26"0"16,-54-13 0,27 13-1,27 0-15,26-13 0,-238-27 32,225 40-32,-67-40 15,1-66 16,52 53-15,-12-132 15,39 172-31,0-66 16,53-80 15,-53 132-31,39-26 16,41-26-1,-80 53-15,66-54 16,-53 67-16,27-93 16,-1 14-1,-12 92-15,-14-106 16,27 26 0,-40 67-16,66-66 31,-53 39-16,14 40-15,-14-26 16,66 12 15,-39 14-15,26 0 0,-53 14-16,53 25 15,14 41 1,-67-80-16,106 198 31,-79-105-15,-14-27-1,-12 93 1,-14-146-16,0 53 16,0 66-1,-27 14 1,-39-67-1,-13 14 1,-14 13 0,27-53-1,53-27 1,-14-13 0,14-13-1,-14-13 16,14 13-15</inkml:trace>
  <inkml:trace contextRef="#ctx0" brushRef="#br0" timeOffset="90351.74">14380 10438 0,'13'0'31,"14"-13"16,12 13-32,-25 0-15,25 0 16,107 0 0,-133 0-16,106 0 15,-92 13-15,65 0 16,-26 14 0,-26-14-1,-27 13 1,14-13-1,12 14 1,-25-27 0,12 0-1</inkml:trace>
  <inkml:trace contextRef="#ctx0" brushRef="#br0" timeOffset="91607.69">15134 11906 0,'0'0'0,"13"0"78,93-13-62,-93 13-16,14 0 0,105 0 15,-105 0-15,-14 0 0,146 13 16,-133-13-16,-13 0 0,14 0 0,-14 0 0,13 0 0,107 14 16,-107-14-16,107 0 15,-107 0-15,-13 0 0,67 0 16,78-14 15,1 1 0,-53 13-15,-53-26 0,13 26-1,-53 0 1,93 0 31,53 0-32,-146 0-15,13 0 0,107 0 16,-14 0 0,-93 0-16,54 13 15,-27-13 1,13 0 0,-80 0 62</inkml:trace>
  <inkml:trace contextRef="#ctx0" brushRef="#br0" timeOffset="99572.28">21127 10914 0,'93'40'15,"-186"-80"-15,252 80 16,-146-40-16,66 13 16,1-13-1,-54 0-15,-13 0 16,106-13 0,1 0-1,-1-14 1,-93 27-16,-13 0 0,106-13 15,-119-14-15,27 27 0,12 0 16,81-13 0,-41-13-1,40 13 1,40 13 0,13 0-1,-53 0 1,-13 0-1,-93 0-15,93 0 16,52 13 0,-144 0-16,12-13 0,133 26 15,-80-26 1,-66 0-16,173 14 16,12 12-1,-105-26 1,-27 13-1,-53-13 1</inkml:trace>
  <inkml:trace contextRef="#ctx0" brushRef="#br0" timeOffset="100546.28">24104 12356 0,'-14'0'0,"28"0"0,-94 0 15,67 0-15,-212 40 16,146-14 0,65-26-16,-12 0 0,-133 40 15,146-40-15,-291 0 16,145 0-1,146 0-15,-14 0 0,-105 0 16,13-53 0,-27-26-1,133 79-15,13-27 0,-26 27 0,-14-13 16,-119-146 15,146 133-31,-13-67 16,39-52-1,-13 131-15,26-12 0,54-67 16,-67 67-16,132-67 16,-131 67-16,12 13 0,424-173 31,-424 173-31,-12 13 0,12 0 0,-13 0 0,252-40 16,-225 14-16,767-14 31,-384 54-16,-383-14-15,-27 0 0,13 0 0,14 0 0,-27 0 0,688 105 32,-687-105-32,25 0 0,-12 0 0,-14 0 0,27 14 0,-14-14 0,14 0 0,595 105 31,-622-91-31,13-14 0,-12 0 0,12 0 0,-13 0 0,14 26 0,-14-26 0,384 119 31,-397-106-31,26-13 0,-12 27 0,52 26 16,-66 132 15,-53-92-15,53-67-16,-66 27 15,-27 26 1,67-52-16,-133 26 16,-119 53-1,265-93-15,-14-13 0,14 0 0,-13 0 0,12 26 0,-12-26 0,-609 159 31,622-159-31,-27 0 0,14 0 0,-14 0 0,-251 40 16,264-40-16,-12 0 0,-1 0 0,27 0 0,-14 0 0,-12 0 0,-252 0 16,251 0-16,-423 0 15,450-14-15,-14 14 0,-12 0 0,-14 0 0,26 0 0,-132 0 16,146 0-16,-27 0 0,1 0 0,-358-26 16,291-14-1,66 1 1,27 25-1</inkml:trace>
</inkml:ink>
</file>

<file path=ppt/ink/ink9.xml><?xml version="1.0" encoding="utf-8"?>
<inkml:ink xmlns:inkml="http://www.w3.org/2003/InkML">
  <inkml:definitions>
    <inkml:context xml:id="ctx0">
      <inkml:inkSource xml:id="inkSrc0">
        <inkml:traceFormat>
          <inkml:channel name="X" type="integer" max="4480" units="cm"/>
          <inkml:channel name="Y" type="integer" max="1600" units="cm"/>
          <inkml:channel name="T" type="integer" max="2.14748E9" units="dev"/>
        </inkml:traceFormat>
        <inkml:channelProperties>
          <inkml:channelProperty channel="X" name="resolution" value="148.8372" units="1/cm"/>
          <inkml:channelProperty channel="Y" name="resolution" value="85.10638" units="1/cm"/>
          <inkml:channelProperty channel="T" name="resolution" value="1" units="1/dev"/>
        </inkml:channelProperties>
      </inkml:inkSource>
      <inkml:timestamp xml:id="ts0" timeString="2023-07-18T02:30:36.549"/>
    </inkml:context>
    <inkml:brush xml:id="br0">
      <inkml:brushProperty name="width" value="0.05292" units="cm"/>
      <inkml:brushProperty name="height" value="0.05292" units="cm"/>
      <inkml:brushProperty name="color" value="#FF0000"/>
    </inkml:brush>
  </inkml:definitions>
  <inkml:trace contextRef="#ctx0" brushRef="#br0">17277 3135 0,'0'14'31,"0"25"-15,0 1 0,0 26-1,0 14 1,0 52 0,0-106-16,0 93 15,0 0 1,0-105-16,-13 52 15,13-27 1,0-25-16,0 12 16,0-13-1,-26-13 17,26-26 61,0-1-93</inkml:trace>
  <inkml:trace contextRef="#ctx0" brushRef="#br0" timeOffset="896.08">17330 2421 0,'0'-13'32,"27"13"-17,12-27 1,1 27 0,39 0-1,40 0 1,-105 0-16,290 80 31,-185-1-15,-119-66-16,13-13 0,27 40 15,0 106 1,-40-94 0,-14 54-1,1-106-15,-146 159 31,133-159-31,-27 53 16,-26 13 0,52-53-1,40 14 17,54-14-17,-54-13-15,106 40 16,-93-14-16,-12-26 0,184 53 15,-172-53-15,-26 27 0,14-27 0,52 13 16,-13 53 0,-53-53-1,-66 67 1,66-54-16,-27-26 16,-224 79 15,105-26-16,133-53-15,-66 40 16,39-40 15,40-13 1,26-67-17</inkml:trace>
  <inkml:trace contextRef="#ctx0" brushRef="#br0" timeOffset="1408.02">18693 2500 0,'13'-13'15,"27"-13"1,-27 12 0,53 14-1,-13 0 1,26 0-1,-12 0 1,-54 0 0,13 0-1</inkml:trace>
  <inkml:trace contextRef="#ctx0" brushRef="#br0" timeOffset="1647.5">18984 2461 0,'0'0'0,"-13"13"16,13 93-1,0 26 1,0-105-16,-27-14 0,27 132 16,0-132-16,0 14 0,0 145 15,0-146-15,0 107 16,13-14-1,-13-93-15,0 54 16,0-67 0,0 13-1</inkml:trace>
  <inkml:trace contextRef="#ctx0" brushRef="#br0" timeOffset="1887.58">18772 3585 0,'0'0'0,"13"0"32,67-13-17,52 0 1,14-14-1,52-52 17,-198 39-17,0 1 1,0 25-16</inkml:trace>
  <inkml:trace contextRef="#ctx0" brushRef="#br0" timeOffset="2240.04">19222 2500 0,'0'0'0,"40"0"16,13-13-1,-14-13 1,41 12 0,65 14-1,-132 0-15,93 0 16,-53 0-1,-26 14 1</inkml:trace>
  <inkml:trace contextRef="#ctx0" brushRef="#br0" timeOffset="2524.01">19659 2500 0,'-14'14'16,"-12"144"15,-14 200 0,27-332-31,13 146 16,0-146-16,0-12 0,0 224 31,0-172-15,13-66 31,0-13-47</inkml:trace>
  <inkml:trace contextRef="#ctx0" brushRef="#br0" timeOffset="3024.04">20122 2619 0,'26'-13'47,"93"-13"-16,-40 13-15,27 13 0,-53 0-1,-26 0 17</inkml:trace>
  <inkml:trace contextRef="#ctx0" brushRef="#br0" timeOffset="3384.12">20174 2580 0,'-13'39'16,"13"-25"-16,-39 65 15,12 27 1,14-93-16,-14 106 15,14 27 1,13-133-16,-26 66 16,26-39-1,0 0 1,13-14 15,66-26-15,-52 0-16,52 0 15,40-13 1,-106 13-16,93-27 16,-13 14-1,-67 13 1</inkml:trace>
  <inkml:trace contextRef="#ctx0" brushRef="#br0" timeOffset="3806.01">20783 2659 0,'66'0'47,"27"93"-32,-93-67-15,26-26 0,-26 13 0,278 265 31,-278-251-31,13-27 0,14 13 0,65 93 16,14-14 0,-106-65-1,-13-27 32,-14-13-31,27-14-16,0 14 0</inkml:trace>
  <inkml:trace contextRef="#ctx0" brushRef="#br0" timeOffset="4114.14">21458 2739 0,'-27'0'63,"-39"13"-48,66 13-15,-93 27 16,67-26-16,13-14 0,-106 93 16,119-93-16,-27-13 0,27 26 0,-119 93 15,0 14 1,106-94-1,13-12 1,26-40 31</inkml:trace>
  <inkml:trace contextRef="#ctx0" brushRef="#br0" timeOffset="4834.06">21841 2262 0,'-13'-13'16,"26"26"-16,1-26 94,91 13-79,-91 0-15,12 0 0,225 13 32,-171 1-17,-107 12 48,1-13-48,26 14-15,0 131 32,13 14-17,-13-145-15,66 132 16,-66-146-16,53 146 16,-13 39-1,-40-172-15,0-12 0,26 105 16,-26-93-16,0 107 31,-39-107-15,-14-26-1,-291-40 1,331 40-16,-14 0 0,14 0 0,-14 0 0,14-13 0,-13 13 0,13 0 0,-14 0 16,14 0-16,-371-40 15,371 40-15,-53 0 16,79 0 31</inkml:trace>
  <inkml:trace contextRef="#ctx0" brushRef="#br0" timeOffset="6884.02">22556 2924 0,'39'0'31,"14"-27"-15,53 14 15,-93 13-15,14 0-1,26 0 1,-14 0 0,-12-26-1,26 26 16,13 0-15,-26 0 0,-27 0-1,-26 0 17</inkml:trace>
  <inkml:trace contextRef="#ctx0" brushRef="#br0" timeOffset="7162.02">22635 3426 0,'0'27'0,"0"-54"0,0 67 16,53-13 30,13-41-30,146-25 15,-93-1-15,-93 40-16,67-40 31,-93 14-31</inkml:trace>
  <inkml:trace contextRef="#ctx0" brushRef="#br0" timeOffset="7591.02">23654 2606 0,'-40'0'62,"0"93"-46,-65 198 15,52-93-15,53-171-16,0-14 0,-27-13 0,27 26 0,0-12 0,-13 52 15,13-53-15,-27 146 16,41 0 0,92-54-1,-14-65 1,-65-40-16,26 0 15,13-13 1,-27-27 0</inkml:trace>
  <inkml:trace contextRef="#ctx0" brushRef="#br0" timeOffset="7974.17">23786 2739 0,'53'52'47,"66"107"-31,-119-132-16,119 105 15,-119-106-15,106 107 16,-93-107-16,93 106 16,-93-105-16,67 66 15,-41-67 1,-39-39 31,-13-27-47</inkml:trace>
  <inkml:trace contextRef="#ctx0" brushRef="#br0" timeOffset="8304.08">24328 2924 0,'-39'0'47,"-27"53"-32,66-40-15,-53 93 16,26-106-16,27 13 0,-13 13 0,-212 213 31,225-226-31,-93 93 16,54-53-1,39-27-15,-27-26 0,-12 79 16,78-79 31</inkml:trace>
  <inkml:trace contextRef="#ctx0" brushRef="#br0" timeOffset="8664.01">24646 3135 0,'13'-13'46,"67"-13"-14,-67 26-32,93-14 31,-27-25 0,-66 39-31</inkml:trace>
  <inkml:trace contextRef="#ctx0" brushRef="#br0" timeOffset="9000.01">25188 2619 0,'0'0'0,"0"53"62,0 93-46,0-133-16,0 146 16,0-40-1,27 66 1,-27-1164-16,13 2117 15,27-1085 1,-14-27 0,-13-26-1</inkml:trace>
  <inkml:trace contextRef="#ctx0" brushRef="#br0" timeOffset="9384.01">25546 3162 0,'0'-27'16,"0"54"-16,0-67 16,0 93 15,66 106 16,-53-146-32,106-39 17,-53-160-1,-106 94-15,-237-93 15,197 171-16,67 14 1,39 0 31,120 0-31</inkml:trace>
  <inkml:trace contextRef="#ctx0" brushRef="#br0" timeOffset="10439.03">25823 2844 0,'0'53'79,"40"27"-64,-14-80-15,14 92 16,-40-65-16,53 65 15,13-26 1,-66-52-16,40 25 16,-27-12-1,53-67 17,-13-52-17,-26 92-15,-27-27 0,39-52 16,-39 65-16,14-25 15,12 131 48,-13-52-47,14-40-16,12 79 15,54-26 1,-53-26-1,-1-27 1,-12 0 0,-27-13-16,53-133 15,-53 133-15,39-252 47,1 133-31,-13 132-16,-27-26 0,39-54 15,14-39 17,-26 132 15,92 252-16,-119-252-31,53 133 15,-27-146-15,-26 13 0,0 13 0,79 212 32,-65-238-32,-14 14 0,0 25 31,26-105 0,-26-53-15,0 93-16,13-107 31,14 94-15,-14 39-1,27-27 1,-14 27 0,14 13-1,-40 14-15,13 26 16,14 26-1,-27 27 1,0-27 0,-14-39-1,14-27 1,14-26 15,-1-27-15,13 40-16,14-79 0</inkml:trace>
  <inkml:trace contextRef="#ctx0" brushRef="#br0" timeOffset="10644.04">27609 3003 0,'0'13'47,"40"146"-16,-40-66 0</inkml:trace>
  <inkml:trace contextRef="#ctx0" brushRef="#br0" timeOffset="10824.11">27517 2805 0,'13'-27'16,"13"27"15,27 0 0,-13 80-15</inkml:trace>
  <inkml:trace contextRef="#ctx0" brushRef="#br0" timeOffset="11054.28">27808 3096 0,'26'13'16,"-52"-26"-16,65 26 15,-12-13-15,-27 26 0,13-26 16,66 14-1,27-14 1,13 0 0,-79 0-1,0 0 1,-40-27 31,0 1-47</inkml:trace>
  <inkml:trace contextRef="#ctx0" brushRef="#br0" timeOffset="11349">28138 2844 0,'0'-26'16,"0"39"15,0 66-16,0 1 1,0 39 0,0-93-16,0-12 0,0 52 15,14-66-15,-14 13 0,13 106 16,53-13 0,-13-66-1,13-27 1,-53-13-16,67 0 15,-41-27 1,-12 27-16,52-66 16,-39 13-16</inkml:trace>
  <inkml:trace contextRef="#ctx0" brushRef="#br0" timeOffset="11644.1">28826 2858 0,'0'0'0,"-13"-14"15,-13 14 17,12 146-1,14-120-31,14 54 15,144 131 17,-158-184-32,133 52 31,-107-79-15,-13 0-1</inkml:trace>
  <inkml:trace contextRef="#ctx0" brushRef="#br0" timeOffset="11939.49">29117 2963 0,'27'0'16,"-14"0"0,66 14-1,-52-14-15,-27 13 0,13-13 0,133 66 16,-14-13-1,-13-979 1,-40 1931 0,-39-978-1,-13-27 1,-14 0 15,-13-40-15</inkml:trace>
  <inkml:trace contextRef="#ctx0" brushRef="#br0" timeOffset="12194.14">29832 3003 0,'-13'0'31,"-67"13"0,80 1-31,-40 52 16,-79 132 15,67-105 1</inkml:trace>
  <inkml:trace contextRef="#ctx0" brushRef="#br0" timeOffset="12784.05">30202 2500 0,'0'0'0,"27"40"63,92 53-48,-119-67-15,26-26 0,-26 13 0,13-13 0,-13 27 16,199 171 0,-199-185-16,66 212 31,-66-106-16,-13-105-15,13 25 16,-40 28 0,40-54-1,-26-13 1</inkml:trace>
  <inkml:trace contextRef="#ctx0" brushRef="#br0" timeOffset="13135.57">31089 3122 0,'0'53'62,"0"26"-46,0-65-16,-14 65 15,-65 106 17,79-171-32,-40 25 15</inkml:trace>
  <inkml:trace contextRef="#ctx0" brushRef="#br0" timeOffset="13524.06">31247 2725 0,'53'0'32,"66"93"-17,-92-93-15,12 40 16,-39-27-16,14-13 0,-14 26 0,26-26 0,-26 13 0,13-13 0,146 186 16,-132-186-16,-27 13 0,13-13 0,-13 26 15,198 186 1,-118-133-1,-54-79-15,-26 27 0,0-14 16,13-13-16,14 0 63</inkml:trace>
  <inkml:trace contextRef="#ctx0" brushRef="#br0" timeOffset="13888.05">32001 2659 0,'-13'0'16,"-146"53"15,-26 93-15,53-27 0,13 13-1,119-106-15,-66 67 16,52-14-1,14-52-15,0-14 32,14-13-1</inkml:trace>
  <inkml:trace contextRef="#ctx0" brushRef="#br0" timeOffset="14448.05">32120 2209 0,'14'0'31,"131"27"0,-13 79-15,146 171 15,-119-38-15,-133-239-16,-26 13 0,159 410 31,-119-211-16,-40-186-15,0-12 0,-13 290 32,-133-132-17,27-53 1,-13-40 15,105-92 0</inkml:trace>
  <inkml:trace contextRef="#ctx0" brushRef="#br0" timeOffset="18844.27">30162 2302 0,'0'0'0,"27"13"47,13-13-31,26 0-1,53 0 1,-79 27-1,92-27 1,-66 0 0,13 13-1,-65-13 63,65 0-62,-53 0-16,54 0 16,79 0-1,-146 0-15,13 0 0,265 26 16,133 14 0,-411-40-16,13 0 0,14 0 0,291 0 15,-305 0-15,173-13 16,-239 13 15,-13 0-15,27 0-16</inkml:trace>
  <inkml:trace contextRef="#ctx0" brushRef="#br0" timeOffset="20678.09">31790 2130 0,'92'0'63,"67"13"-48,-146-13-15,14 0 0,-14 0 0,13 0 0,385 80 32,-385-80-32,67 13 15,-67-13 1,-26-27 78,-13 1-63,13 39 0,13 106-15,-13-92-16,13-27 0,27 158 15,-40-144-15,0 12 0,26-26 0,-26 13 0,0 14 0,0-14 0,40 106 16,13 344 15,-53-331-15,0-13 15,-13-145 0,-40-199-15,26 212-16,27-14 0,-13 14 0,13-13 0,-66-133 16,66 146-16,0-14 0,-79-211 15,-1-53 16,133 344 16,-13 26-31,-40-65-16,0 12 0,106 252 16,-106-265-16,0 14 0,13-14 0,-13 13 15,0-13-15,159 503 16,-159-489-16,0-14 0,0 14 0,26-14 0,-26 13 0,0-12 0,13 12 0,27 172 15,-13-198-15,-27 14 0,0 12 0,39 106 16,-39-105-16,0-14 0,13 14 0,14 65 16,-27-26-1,13-66-15,-13 13 16,-26-237 31,-14-94-32,14 292-15,-14-292 16,-79-277 15,106 582-31,-54-106 32,67 171 14,53 107-30,13 13 0,-13 53-1,-26-212-15,13 212 16,-27-212-16,-13 14 0,0-14 0,79 424 31,-39-239-15,-40-171-16,0-14 0,26 93 15,-12-93-15,12 66 32,-66-79 15,-52-26-32,65 26-15,-92-27 16,-357-12 15,463 39-31,-14 0 0,-145 0 16,66 0-1,93 0-15,-53-14 16,159-12 15,171 26-15,-224 0-16,238-40 15,-265 40-15,13 0 0,-12 0 0,105-13 16,-93 13-16,14 0 16,-80-26 15,-79 26-15,106 0-16,-14 0 15,-383 0 1,384 0-16,13 0 0,-14 0 0,14 0 0,-14 0 0,-144 0 15,25 0 1,93 0 0,27 0-1,39 0 1,106 0 0,79 0-1,-171 0-15,-14 0 0,106 0 16,-92 13-16,-14-13 0,66 26 15,-52-26 1,-27 13 0,-14-39 31,-12-40-32,13 26 1,-14 27-16</inkml:trace>
  <inkml:trace contextRef="#ctx0" brushRef="#br0" timeOffset="29959.99">17502 3770 0,'27'0'125,"78"14"-110,-91-14-15,52 26 16,132-26 0,-184 0-16,52 0 15,-13 0 1,-14 0-1,27 0 1,14-13 0,-41 13-1,41 0 1</inkml:trace>
  <inkml:trace contextRef="#ctx0" brushRef="#br0" timeOffset="32149.32">13269 5900 0,'79'-26'140,"1"13"-124,-67 13-16,106-40 31,-53 13-15,-13 27-1,66-13 1,-93 13-16,67 0 16,26 0-1,-79 0 1,26 13 249,-26 1-249,-1 12 0,41 14-1,-67-27-15,106 27 16,0-14 0,-119-13-16,27-13 0,25 27 15,-25-27 1,-14 0 46,27 0-46,0 0 0,39 0 15,-53 0-31,54 0 15,290 13 17,-211-13-17,66 27 1,264 12 15,-184-25-15,-292-14-16,13 26 0,-13-26 0,14 0 0,489 13 31,-503-13-31,27 0 0,-14 0 0,450 27 31,-462-27-31,12 0 0,-13 0 0,14 0 0,-14 0 0,172-993 16,27 1986 0,-186-993-16,-12 0 0,12 0 0,-13 0 0,186 0 15,-173 0-15,-13 0 0,14 0 0,-14 0 0,212-14 16,-212 14-16,14 0 0,-14 0 0,13 0 0,-12 0 0,12 0 0,-13 0 0,212-26 15,-212 26-15,14 0 0,-14 0 0,14 0 0,-14 0 0,225-13 16,-212 13-16,-12 0 0,12 0 0,212-40 16,-225 40-16,14 0 0,-14 0 0,14 0 0,-14 0 0,13 0 0,146-40 15,-26 40 1,-133 0-16,344-39 16,-330 39-16,-14 0 0,132-27 15,107 27 1,-226 0-16,-13 0 0,14 0 0,-14 0 0,252 13 15,-27 14 1,-238-14-16,13-13 0,14 0 0,-14 0 0,185 27 16,-171-27-16,-14 0 0,13 13 0,54-13 15,-67 0-15,13 0 0,-12 0 0,409 40 16,-410-40-16,27 0 0,555 0 31,-568 0-15,-14 0-16,13 0 0,464 26 15,-464-26-15,-12 0 16,382 13 15,-197-13-15,-199 27-16,26-27 0,-12 0 0,12 0 0,291 13 31,-303-13-31,144 0 16,28 0-1,-173 0-15,132 0 16,-12 0 0,-107 0-16,186 0 31,-106 26-15,132-12 15,-79-14-16,-146 0-15,93 0 16,-93 0-16,66 0 16,-13 0-1</inkml:trace>
  <inkml:trace contextRef="#ctx0" brushRef="#br0" timeOffset="72834.37">12819 3969 0,'0'-13'79,"27"-14"-64,-1 14 1,27-14-1,-27 27-15,107 0 32,-54 0-17,-13 0 1,-13-13 0,-13 13-1,-1 0 1,-12 0 15</inkml:trace>
  <inkml:trace contextRef="#ctx0" brushRef="#br0" timeOffset="73804">9962 8599 0,'13'0'125,"0"0"-109,13 0-16,27-26 15,93 12 1,-27 14 0,-26 14-1,-67-14-15,-13 13 16,27-13 0,0 26-1,-14-26 16</inkml:trace>
  <inkml:trace contextRef="#ctx0" brushRef="#br0" timeOffset="75534.39">8771 9909 0,'-66'0'15,"132"0"-15,-185 0 16,53 0 0,26 0-1,53 0 79,53-27-78,-52 27-16,343-13 31,-331 13-31,226 0 16,290 27 15,-529-27-31,14 0 0,449 0 31,-185 0-15,-265 0-16,-12 0 0,264 0 15,-239 0-15,-12 0 0,-14 0 0,609 0 32,-609 0-32,13 0 0,-12 0 0,12 0 0,225 0 15,-211 0-15,-13 0 0,-14 0 0,13 0 0,212 0 16,-224 0-16,12 0 0,14 0 0,568 0 31,-251 0-15,-330 0-16,-14 0 0,14 0 0,-14 0 0,13 0 0,107 0 15,-107 0-15,14 0 0,-27 0 0,304 0 16,-290 0-16,171 0 16,133 0-1,-304 0-15,-14 0 0,13 0 0,-13 0 0,292 0 16,-266 0-16,292 0 15,92 0 1,-383 0-16,0 0 0,-27 0 0,14 0 0,369 0 16,-382 0-16,12 0 0,14 0 0,357-14 15,-358 14-15,1 0 0,0 0 0,-27 0 0,13 0 0,107-13 16,-107 13-16,14 0 0,489-40 16,-172 14-1,-330 26-15,-14-13 0,13 13 0,292-27 16,-305 27-16,14 0 0,290-39 15,-304 39-15,14 0 0,-14-14 0,172-12 16,-172 26-16,173-40 16,-94 27-1,-65 13-15,-14 0 0,185-27 16,-118 27 0,-54 0-16,93-13 15,0 13 1,-105 0-16,91-26 15,-91 26-15,131-13 16,-132 13-16,133-27 16,-133 27-16,146-40 15,-80 27 1,-52 13-16,-14 0 0,132-26 16,-131 26-1,131 0 1,-132 0-1,27 0 1,-40-14 0,27 14-16,-14-26 15,53 26 32,-53 0 16,14 13-48,-14-13-15,13 27 16,-12-27 46,-14 13-30,0 13-17,-14-12 1</inkml:trace>
  <inkml:trace contextRef="#ctx0" brushRef="#br0" timeOffset="82069.94">13864 6337 0</inkml:trace>
  <inkml:trace contextRef="#ctx0" brushRef="#br0" timeOffset="87402.81">7752 6853 0,'0'0'0,"0"26"63,0 14-47,-13 66-1,-13 26 1,26-105-16,0-14 0,-14 93 15,14-93-15,0 13 0,-26 93 16,26 0 0,-13-66-1,13 27 1,0-41 0,0-12-16,0 13 125,-27-1-110,14 41 16,-13-28-15,26-25-16,0 13 16,-14-1-1,-12 54 17,26-27-17,-13-13 1,13-27-1</inkml:trace>
  <inkml:trace contextRef="#ctx0" brushRef="#br0" timeOffset="88254.42">8837 7369 0,'-13'0'31,"0"0"-15,13 13-16,-27-13 0,-13 79 15,40-65-15,-39 105 16,26-119-16,13 26 0,-27 93 16,27-39-1,0-67-15,13 93 16,-13-93-16,27-13 0,12 26 16,81-13-1,-1-26 1,13-66-1,-132 66-15,26 13 0,54-80 16,-67-39 0,-13 0-1,0 53 1,-26-27 0,-80-12-1,26 52 1,-12 13-1,65 40-15,-26 0 16,-13 0 0,53 0-1,-14 0 1</inkml:trace>
  <inkml:trace contextRef="#ctx0" brushRef="#br0" timeOffset="88832.27">10120 6945 0,'0'53'47,"0"291"-16,0-330-31,-26 171 16,26-172-16,0 13 0,-13 133 15,-27 0 1,40-146-16,-27 93 16,14-66 15,26-54 0</inkml:trace>
  <inkml:trace contextRef="#ctx0" brushRef="#br0" timeOffset="89224.14">11364 7025 0,'0'53'47,"0"105"-32,0-131-15,0-14 0,-13-13 0,13 27 0,0 131 16,-27 94 0,27-226-16,0-13 0,0 186 15,-13-173-15,13-13 0,0 54 16,0 105 0,0-146-16,0 14 15,-27-53 32,27-54-31,0 54-16</inkml:trace>
  <inkml:trace contextRef="#ctx0" brushRef="#br0" timeOffset="89934.97">8189 4921 0,'40'-13'31,"79"13"-16,-106 0-15,13 0 0,107 0 16,25 13 0,-158 1-16,27-14 0,65 0 15,-52 0 1,-13 0-16,-14 0 16</inkml:trace>
  <inkml:trace contextRef="#ctx0" brushRef="#br0" timeOffset="90396.13">8467 4974 0,'-14'27'16,"-25"26"-1,39-27 1,-40 106 0,14-105-16,26-14 0,-14 133 15,-12 26 1,-14 92-1,40-251-15,-13 14 0,13 65 16,0-65-16,-26 66 16,26-67-16,0 14 15,0-1 1,79-52 46,80-13-46,-146 26-16,371-14 31,-371 14-31,13 0 0,27-26 32,-26-14-17</inkml:trace>
  <inkml:trace contextRef="#ctx0" brushRef="#br0" timeOffset="91306.12">12078 4683 0,'0'0'16,"13"0"31,54 0-32,-54 13-15,13-13 16,173 40 0,-186-13-16,53-27 15,-53 0-15,93 13 16,-66 13-1,-40 14 32,0 13-31,0-27-16,53 173 47,-14-67-32,-39-105-15,27-27 0,13 198 16,-40-185-16,0 14 0,39 422 31,-25-263-15,-14-173-16,0 132 31,-14-131-15,14 12-1,-13-26-15,-13 13 16,-54-13 0,-52 27-1,-67-27 1,173 0-16,-146 0 16,-66 0 15,211 0-31</inkml:trace>
  <inkml:trace contextRef="#ctx0" brushRef="#br0" timeOffset="101809.01">10067 5146 0,'-13'53'125,"13"0"-109,-13-13 0,13-14-1</inkml:trace>
  <inkml:trace contextRef="#ctx0" brushRef="#br0" timeOffset="106754.33">9895 4683 0,'0'53'94,"0"53"-78,0-93-16,0 14 0,0 65 15,0 14 1,0-93-16,14 146 16,-14-53-1,0-14 1,-14 28 15,14-94 16,-13 27-16,13-27-15,0 14-1,-26-27 1,26 14 0,-53 92-1,26-40 17,14-26-17,13-13 1,-26-14-1,26-39 64</inkml:trace>
  <inkml:trace contextRef="#ctx0" brushRef="#br0" timeOffset="107194.26">9300 5027 0,'-13'66'62,"-14"93"-46,27-132-16,0-14 0,0 13 0,-13 93 15,13-106-15,-39 186 16,12-93 0,27-93-16,-13-13 0,13 26 0,0-12 0,-40 171 15,14-145 1,26-27-16,0-1019 47,0 1946-32,13-967 1</inkml:trace>
  <inkml:trace contextRef="#ctx0" brushRef="#br0" timeOffset="107591.19">10702 5834 0,'0'80'47,"0"39"-31,0-106-16,-26 66 16,-40 1-1,53-54 1,-14-26-1,27-13 1</inkml:trace>
  <inkml:trace contextRef="#ctx0" brushRef="#br0" timeOffset="107925.91">11324 5146 0,'0'93'31,"0"-14"-15,0-66-16,0 133 15,0 13 1,0-146-16,0 53 16,-13 66-1,-14-52 1,27-14 0</inkml:trace>
  <inkml:trace contextRef="#ctx0" brushRef="#br0" timeOffset="108224.39">11893 5186 0,'0'26'47,"40"292"-16,-40-292-31,39 332 31,-39-345-31,0 265 31,-13-212-15</inkml:trace>
  <inkml:trace contextRef="#ctx0" brushRef="#br0" timeOffset="115584.3">12872 7038 0,'79'-26'94,"14"-1"-78,52 14-1,14-27 1,-146 40-16,14 0 0,26-26 16,-27 26-1,-26 13 204</inkml:trace>
  <inkml:trace contextRef="#ctx0" brushRef="#br0" timeOffset="116024.21">12753 7739 0,'0'-13'32,"93"-14"-1,131 27-15,-210 0-16,12 0 0,-13 0 0,14 0 0,145 14 15,-146-14-15,-13 0 0,14 0 0,-14 0 0,252 0 16,-27 0-1,-119 0 1,-159-14 31,27 1-31</inkml:trace>
  <inkml:trace contextRef="#ctx0" brushRef="#br0" timeOffset="116574.2">13626 6628 0,'13'-13'31,"-26"26"-31,106 27 47,132 92-31,-186-106-16,-26-12 0,450 224 31,-449-238-31,12 0 0,-26 26 0,13-26 0,106 80 16,-39-1-1,-80 0 1,0-65-16,-185 224 31,-53-119-15,211-93-16,-410 252 31,345-225-15,65-27-1,41-26 63,52-13-62</inkml:trace>
  <inkml:trace contextRef="#ctx0" brushRef="#br0" timeOffset="118959.21">15901 6694 0,'0'13'47,"0"106"-31,0-105-16,0 131 15,0 27 1,0-13 0,0-133-16,0-12 0,0 105 15,0-93-15,0 53 16,0 40 0,0-105-1,-13 12 282,13 14-266,-13 52 1,13-65 61,0-40-15</inkml:trace>
  <inkml:trace contextRef="#ctx0" brushRef="#br0" timeOffset="119326.21">16576 6972 0,'0'-27'16,"0"107"30,0 118-30,0-185-16,-13 173 16,13-173-16,0 13 0,-13 93 15,13 80 1,0-186-16,0 27 16,0-1-1</inkml:trace>
  <inkml:trace contextRef="#ctx0" brushRef="#br0" timeOffset="119806.19">17277 7263 0,'0'-13'0,"0"26"0,0 80 63,0-27-47,14 106-1,65 13 1,-79-172-16,26-13 0,14 40 15,53-1 1,-67-39-16,67 14 16,26-120-1,-119 93-15,66-133 16,-66-92 0,0 225-16,-93-186 15,67 173-15,13 26 0,13-13 0,-27 13 0,27-27 0,-159-92 16,146 119-16,13-13 0,-26 13 0,-107-40 15,28 40 1,65 0 0,40 53 31,79 0-32,-65-53-15,-14 26 0,185 14 16,-132-40-16</inkml:trace>
  <inkml:trace contextRef="#ctx0" brushRef="#br0" timeOffset="120184.19">18561 7064 0,'0'0'0,"0"53"46,26 66-30,-26-92-16,53 92 16,13-40-1,-66-65-15,13 12 0,146 93 16,-133-119-16,27 13 16,-26-13-16,52 0 15,-66 0-15,54-26 16,-14-80-1,-53 93-15,26-146 16,-39-39 0,-14 198-16,27-27 0,-53-92 15,-13 66 1,-93 13 0,120 40-1,26 0-15,-93 27 16,66-1-16</inkml:trace>
  <inkml:trace contextRef="#ctx0" brushRef="#br0" timeOffset="120834.27">17833 8334 0,'-79'14'15,"65"-14"-15,107-14 0,-305 28 16,186-14-16,13 0 0,-411-66 31,385 39-31,25 27 0,-12 0 0,26-13 0,-13 13 0,-503-225 31,516 212-31,-27 13 0,14-27 0,-13 27 0,-94-119 16,107 106-16,-132-384 31,158 199-15,13 171-16,67-132 16,105 27-1,-171 106-15,-14 26 0,212-119 16,132 26-1,-317 93-15,833-79 32,-833 52-32,-27 27 0,27 0 0,-1 0 0,1 0 0,278 0 15,-41 53 1,-237-26-16,-14-27 0,14 0 0,-27 13 0,14-13 0,13 0 0,277 145 16,-277-131-16,-27-14 0,13 26 0,146 67 15,-172-67-15,27-13 0,-14-13 0,-13 27 0,27-27 0,105 159 16,-53 13-1,-79 13 1,0-172-16,0 13 0,0-12 0,0 12 0,-13 67 16,13-67-16,0-13 0,0 14 0,-13 26 15,-14-27-15,-131 226 16,158-226-16,-14-26 0,14 13 0,-26-13 0,26 27 16,-13-27-16,13 13 0,-265 252 15,265-252-15,-13-13 0,-14 26 16,-211 54-1,225-80-15,-13 0 0,-27 0 16,26 0-16,-65 0 16</inkml:trace>
  <inkml:trace contextRef="#ctx0" brushRef="#br0" timeOffset="121248.96">15954 8414 0,'0'0'15,"27"0"1,-1 0-16,781 0 31,-13-13-15,-754 13-16,26 0 0,-13-27 0,621-26 15,-607 53-15,-28 0 0,1-26 0,436-27 16,-436 53-16,13-27 0,-27 27 0,-12 0 0,250-39 31,-264 25 0,-13-12 16,-27 13-47</inkml:trace>
  <inkml:trace contextRef="#ctx0" brushRef="#br0" timeOffset="122440.17">15081 5622 0,'53'-26'31,"0"13"-16,26 13 1,67 0 0,13 0-1,-80 0 1,40 0 0,-106 0 15,-26 0-31</inkml:trace>
  <inkml:trace contextRef="#ctx0" brushRef="#br0" timeOffset="122999.21">15293 4392 0,'-13'-26'15,"13"12"-15,-27-25 32,80 12-1,66 27-15,-92 0-16,92 0 15,-106 0-15,66 14 16,-52-14-16,-14 0 15</inkml:trace>
  <inkml:trace contextRef="#ctx0" brushRef="#br0" timeOffset="123445.36">15491 4286 0,'0'0'0,"-39"0"16,-1 53 0,0 53-1,40-93-15,0 27 16,-39 304 0,39-331-16,0 14 15,0-14-15,0 13 0,-14 451 16,14-464-16,0 13 0,0-13 15,0 331 17,0-330-32,0 105 31,53-146 47,622 27-47,-622 0-31,-13 0 0,-14 0 0,-13 0 0,27 0 0,-14 0 0,-12 0 0,25-26 0,-12 26 0,211-13 16,-225 13-16,14 0 0,184-40 16,-184 40-16,-27-27 0,13 27 0,27 0 15,-40-13 1,-53-26-1</inkml:trace>
  <inkml:trace contextRef="#ctx0" brushRef="#br0" timeOffset="124594.14">19262 4194 0,'13'0'78,"27"0"-46,26 13-1,26 0-16,-65-13-15,-14 0 0,265 40 32,-252-40-32,133 26 15,0-26 1,-146 0-16,146 14 16,-133-14-16,-13 0 15,-13 26 48,-13-13-48,13 14-15,13 105 16,14-106-16,-14 54 16,67 171-1,-54-224-15,-26-14 0,79 251 16,1 94-1,-67-345-15,-13 13 0,0-12 0,0 12 0,26-13 0,-26 14 0,53 184 16,-53-184-16,0-14 0,27 14 0,-27-14 0,53 172 16,-53-172-16,39 106 15,-39-92 1,-13-27 31,-198-40-32,184 27-15,-13 13 0,27 0 0,-13 0 0,12 0 0,-224-27 16,212 27-16,13 0 0,-27 0 0,-198 14 16,211-14-16,14 26 0,-27-26 0,14 0 0,-331 13 31,317-13-15,27-13 30,-27-40-30,1 13 0</inkml:trace>
  <inkml:trace contextRef="#ctx0" brushRef="#br0" timeOffset="127144.28">18322 4352 0,'0'53'31,"0"66"-15,0-105-16,67 303 31,-67-290-31,13 131 16,-13-144-16,0 12 0,0 27 15,0-27-15,0-12 0,0 211 16,0-146 0,-13-66-1</inkml:trace>
  <inkml:trace contextRef="#ctx0" brushRef="#br0" timeOffset="127895.69">19182 4352 0,'0'0'0,"14"-26"15,25 13 1,1-14 0,-14 27-16,-12 0 15,131 14 1,-132-14-16,14 26 0,52-13 16,-66-13-16,133 80 15,-133-80-15,93 66 16,-93-53-16,27 27 15,-14-1 1,-26-12 0,-39 105-1,25-132-15,14 27 0,-39 12 16,-120 133 0,159-145-16,-79 26 15,52-27-15,27-13 0,-132 93 16,13-26-1,39-28 1,54-25 0,26-14-1,40 14 48,-27-27-63,13 0 0,332 13 31,-345-13-31,13 0 0,-13 0 0,212 0 31,-264 0 1</inkml:trace>
  <inkml:trace contextRef="#ctx0" brushRef="#br0" timeOffset="128390.15">17978 4908 0,'0'0'0,"-26"0"31,-14 146 0,40-120-31,-39 67 16,39-67-16,-14 54 16,-52 39-1,66-106-15,-13 53 16,-13-66-16,26 13 15,0 14 1</inkml:trace>
  <inkml:trace contextRef="#ctx0" brushRef="#br0" timeOffset="133794.34">15716 4763 0,'0'0'0,"-26"0"16,13 0-1,-54 39 1,54-39-16,-13 14 16,-14 65-1,27 0 1,13 1-1,0-54-15,0 53 16,53 14 0,-40-66-16,66 52 15,1-26 1,-54-53-16,186 145 31,-93-65-15,-93-80-16,-12 13 0,52 27 15,-53-14-15,27-13 16,-40 27 0,26-40-16,-26 79 31,0-52-15,-40 13 15,-79-40-16,106 0-15,-13 0 0,-133-53 16,146 53-16,-146-80 16,132 80-16,14 0 0,-93-79 15,27-1 1,39-118 15,40 172-31,53-54 16,371-92 15,-411 172-31,13 0 0,-12 0 0,12-26 0,-13 26 0,14 0 0,449-159 31,-463 159-31,14 0 0,92-79 16,-80 26 0,-25-66-1,-14 92-15,-53-105 16,-66 13-1,-40 13 1,159 93-16,-119-27 16,-40 0-1,146 40-15,-53 0 16,-146 0 0,212 14-16,-26-14 0,12 0 0,-224 92 31,132-26-16,53-13 1,27 13 0,13-66-16,13 14 31,0 12-15</inkml:trace>
  <inkml:trace contextRef="#ctx0" brushRef="#br0" timeOffset="137944.57">14168 3678 0,'-26'-27'15,"13"27"17,13-13-1</inkml:trace>
  <inkml:trace contextRef="#ctx0" brushRef="#br0" timeOffset="173200.17">7805 10557 0</inkml:trace>
  <inkml:trace contextRef="#ctx0" brushRef="#br0" timeOffset="173791.39">8797 9327 0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808E6-0FD7-4BCE-9377-8F3363D92913}" type="datetimeFigureOut">
              <a:rPr lang="zh-CN" altLang="en-US" smtClean="0"/>
              <a:t>2023/7/18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01F9E-144E-4346-9117-9AB265F3D62D}" type="slidenum">
              <a:rPr lang="zh-CN" altLang="en-US" smtClean="0"/>
              <a:t>‹#›</a:t>
            </a:fld>
            <a:endParaRPr lang="zh-CN" altLang="en-US"/>
          </a:p>
        </p:txBody>
      </p:sp>
    </p:spTree>
    <p:extLst>
      <p:ext uri="{BB962C8B-B14F-4D97-AF65-F5344CB8AC3E}">
        <p14:creationId xmlns:p14="http://schemas.microsoft.com/office/powerpoint/2010/main" val="3084247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4015C-D01D-DE65-7355-E36E84D1033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B0A1AAA-72AB-333E-C139-2F3E487E0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EA6CF0-F9CF-FD00-ABDB-E4EE055870D8}"/>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7C942259-A62C-30FD-CB52-025A3D10CC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0BCA5D-F00F-63E1-80A2-68B4468BC4D0}"/>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405827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BD2800-C0D9-1A81-F6C4-E91D92FBCB4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2F747C-0386-F832-CC50-DAEA7AAEC6E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E4C840-04B9-D79B-8752-AA568B3A5EE0}"/>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15FE0CCF-C42A-9989-7D41-E01423D5CE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A4843F-3138-A0C3-5B2E-A90347B759B9}"/>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220450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98E7BDE-C1C1-128D-B89F-C8FD2BD8935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D4B6F0D-0DC1-26AD-FED2-A5DC203326A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6B85F1-A603-4D23-14D0-1ED9C5C93D9D}"/>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22B5A77B-8C08-F68A-536F-F0F0EBF681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FCA037-EFBC-007F-D2F3-C18096FF6D97}"/>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242100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FEEE7-E446-35F8-437D-19383CED409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148673-5EDA-0270-3BD7-B2934185205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15B38C-A2A9-D454-DD0A-DAE16FB8AE5C}"/>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F6DD3637-04DE-442F-3D01-0ACAC40BB0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75B9E7-1251-9C0D-B316-2708154B43CB}"/>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31817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2AEF3-1F1B-030A-B9EF-71FAE1760C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EE0F6E-50D0-801C-3968-DB8419CA36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1A578CC-D481-23A7-9F3C-91A113D5D84D}"/>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DAC0D286-C005-0B48-2889-1AF6156E9D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2DFEC7-4B0F-4289-8081-9323498F4B37}"/>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14771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19328-06E9-99EA-FFFB-97DF4BF5DD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A85A98-8BF6-40AC-A55D-F25CE704D27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198DD93-8E3F-20D3-97E0-EB1080CCAA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F5A4F89-706B-41AD-E8E0-4C3C20C8482F}"/>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6" name="页脚占位符 5">
            <a:extLst>
              <a:ext uri="{FF2B5EF4-FFF2-40B4-BE49-F238E27FC236}">
                <a16:creationId xmlns:a16="http://schemas.microsoft.com/office/drawing/2014/main" id="{D1FA361C-5AA5-8270-1053-892519C5FB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DB5BB6-A9F3-7CBB-DFEE-D5850DA1F3E1}"/>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329712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602FC7-E111-DD80-9968-CB5E90E4DF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A4866D5-F935-B6E6-9691-A9302452B6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C312508-85DF-230B-29D3-B93515CBA61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D4CE7C5-DD2F-DE81-51B2-8CFA2A48D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E40D9DE-433D-0984-7F54-A7AFBD6D864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2C7B655-CBD8-D86C-AE8C-5CC7EB3D5DF6}"/>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8" name="页脚占位符 7">
            <a:extLst>
              <a:ext uri="{FF2B5EF4-FFF2-40B4-BE49-F238E27FC236}">
                <a16:creationId xmlns:a16="http://schemas.microsoft.com/office/drawing/2014/main" id="{EAF2100D-1B27-08A0-2C47-BB29FFB8B4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3CE6C2-DE3D-AE41-7ADB-97579D6719C5}"/>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297611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79576-AECB-2FCE-6F35-CD24A1567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E0DFEE-8549-F232-74FD-132A62858BC5}"/>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4" name="页脚占位符 3">
            <a:extLst>
              <a:ext uri="{FF2B5EF4-FFF2-40B4-BE49-F238E27FC236}">
                <a16:creationId xmlns:a16="http://schemas.microsoft.com/office/drawing/2014/main" id="{127D0F08-B001-83D1-9CE9-D17EE41A3B5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085F91-1A9F-2375-40D9-AA323C7E9C26}"/>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28192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5F765D-DE4F-0F9A-5343-3C1A23AEB594}"/>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3" name="页脚占位符 2">
            <a:extLst>
              <a:ext uri="{FF2B5EF4-FFF2-40B4-BE49-F238E27FC236}">
                <a16:creationId xmlns:a16="http://schemas.microsoft.com/office/drawing/2014/main" id="{C4A26A0B-8AD3-09E1-E8B3-40ED251C19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58019C-9AFB-3961-E200-0B1CA3C3C957}"/>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116419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091C1-050E-425A-B5A7-0A5AFAC983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D97AA7-950E-001B-F419-D429721C4B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B873180-9116-7224-4502-E541F5C4C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0089AE-FEAF-335A-E16E-9161AAB086F8}"/>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6" name="页脚占位符 5">
            <a:extLst>
              <a:ext uri="{FF2B5EF4-FFF2-40B4-BE49-F238E27FC236}">
                <a16:creationId xmlns:a16="http://schemas.microsoft.com/office/drawing/2014/main" id="{070BAD7E-D648-D4CB-FC22-C2A957C0B0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460C28-85AC-B1F2-9247-E08CE50B95FC}"/>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103521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9B96D-DBEF-4408-15D0-C5E0438B88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8FEDD55-A1D8-D893-6C78-563D5E85AF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AEF282A-C095-9ED6-9A5B-4F8CF7268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869A9F-1BD2-3E35-A2C0-1D62D4A8A929}"/>
              </a:ext>
            </a:extLst>
          </p:cNvPr>
          <p:cNvSpPr>
            <a:spLocks noGrp="1"/>
          </p:cNvSpPr>
          <p:nvPr>
            <p:ph type="dt" sz="half" idx="10"/>
          </p:nvPr>
        </p:nvSpPr>
        <p:spPr/>
        <p:txBody>
          <a:bodyPr/>
          <a:lstStyle/>
          <a:p>
            <a:fld id="{7F3C34E8-7B40-4E56-8B85-DF731BEE6740}" type="datetimeFigureOut">
              <a:rPr lang="zh-CN" altLang="en-US" smtClean="0"/>
              <a:t>2023/7/18</a:t>
            </a:fld>
            <a:endParaRPr lang="zh-CN" altLang="en-US"/>
          </a:p>
        </p:txBody>
      </p:sp>
      <p:sp>
        <p:nvSpPr>
          <p:cNvPr id="6" name="页脚占位符 5">
            <a:extLst>
              <a:ext uri="{FF2B5EF4-FFF2-40B4-BE49-F238E27FC236}">
                <a16:creationId xmlns:a16="http://schemas.microsoft.com/office/drawing/2014/main" id="{58A25CEF-127A-D01A-3A43-D90579250C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12F2DE-E42C-6B04-038A-B78DB0769D60}"/>
              </a:ext>
            </a:extLst>
          </p:cNvPr>
          <p:cNvSpPr>
            <a:spLocks noGrp="1"/>
          </p:cNvSpPr>
          <p:nvPr>
            <p:ph type="sldNum" sz="quarter" idx="12"/>
          </p:nvPr>
        </p:nvSpPr>
        <p:spPr/>
        <p:txBody>
          <a:body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153030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5A6438-A77E-8D9B-D679-1C36F25C4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4036F31-9CE1-A24D-6158-B2B562C1C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F0F097-122A-734C-0EE2-6EE682DF51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C34E8-7B40-4E56-8B85-DF731BEE674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F199D82C-0F4B-ED00-4DD4-72E6E2C92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790C72F-3229-A5FB-AF7A-0E794E72E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4BAEF-5B14-4C20-BC61-88CD09CD244D}" type="slidenum">
              <a:rPr lang="zh-CN" altLang="en-US" smtClean="0"/>
              <a:t>‹#›</a:t>
            </a:fld>
            <a:endParaRPr lang="zh-CN" altLang="en-US"/>
          </a:p>
        </p:txBody>
      </p:sp>
    </p:spTree>
    <p:extLst>
      <p:ext uri="{BB962C8B-B14F-4D97-AF65-F5344CB8AC3E}">
        <p14:creationId xmlns:p14="http://schemas.microsoft.com/office/powerpoint/2010/main" val="3285271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28.wmf"/><Relationship Id="rId4" Type="http://schemas.openxmlformats.org/officeDocument/2006/relationships/oleObject" Target="../embeddings/oleObject8.bin"/><Relationship Id="rId9"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7.png"/><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36.w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0.png"/><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39.wmf"/><Relationship Id="rId4" Type="http://schemas.openxmlformats.org/officeDocument/2006/relationships/oleObject" Target="../embeddings/oleObject13.bin"/></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customXml" Target="../ink/ink15.xml"/></Relationships>
</file>

<file path=ppt/slides/_rels/slide53.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480CD-E636-DE46-9F99-686C9B16A729}"/>
              </a:ext>
            </a:extLst>
          </p:cNvPr>
          <p:cNvSpPr>
            <a:spLocks noGrp="1"/>
          </p:cNvSpPr>
          <p:nvPr>
            <p:ph type="ctrTitle"/>
          </p:nvPr>
        </p:nvSpPr>
        <p:spPr>
          <a:xfrm>
            <a:off x="1524000" y="1061375"/>
            <a:ext cx="9144000" cy="2387600"/>
          </a:xfrm>
        </p:spPr>
        <p:txBody>
          <a:bodyPr/>
          <a:lstStyle/>
          <a:p>
            <a:r>
              <a:rPr lang="zh-CN" altLang="en-US" dirty="0"/>
              <a:t>线段树与树状数组复习</a:t>
            </a:r>
          </a:p>
        </p:txBody>
      </p:sp>
      <p:sp>
        <p:nvSpPr>
          <p:cNvPr id="3" name="副标题 2">
            <a:extLst>
              <a:ext uri="{FF2B5EF4-FFF2-40B4-BE49-F238E27FC236}">
                <a16:creationId xmlns:a16="http://schemas.microsoft.com/office/drawing/2014/main" id="{BB4DF9DD-A967-B306-EFC6-79C6C55184BF}"/>
              </a:ext>
            </a:extLst>
          </p:cNvPr>
          <p:cNvSpPr>
            <a:spLocks noGrp="1"/>
          </p:cNvSpPr>
          <p:nvPr>
            <p:ph type="subTitle" idx="1"/>
          </p:nvPr>
        </p:nvSpPr>
        <p:spPr/>
        <p:txBody>
          <a:bodyPr/>
          <a:lstStyle/>
          <a:p>
            <a:r>
              <a:rPr lang="en-US" altLang="zh-CN" dirty="0"/>
              <a:t>2023.07.18</a:t>
            </a:r>
            <a:endParaRPr lang="zh-CN" altLang="en-US" dirty="0"/>
          </a:p>
        </p:txBody>
      </p:sp>
      <p:pic>
        <p:nvPicPr>
          <p:cNvPr id="5" name="图片 4">
            <a:extLst>
              <a:ext uri="{FF2B5EF4-FFF2-40B4-BE49-F238E27FC236}">
                <a16:creationId xmlns:a16="http://schemas.microsoft.com/office/drawing/2014/main" id="{DC50AEE1-6D2B-0DCB-49A3-C7B0B0AEA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279" y="4210050"/>
            <a:ext cx="6000750" cy="2095500"/>
          </a:xfrm>
          <a:prstGeom prst="rect">
            <a:avLst/>
          </a:prstGeom>
        </p:spPr>
      </p:pic>
    </p:spTree>
    <p:extLst>
      <p:ext uri="{BB962C8B-B14F-4D97-AF65-F5344CB8AC3E}">
        <p14:creationId xmlns:p14="http://schemas.microsoft.com/office/powerpoint/2010/main" val="1341573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B946D-E101-77EA-EEFD-A7DCACC89F98}"/>
              </a:ext>
            </a:extLst>
          </p:cNvPr>
          <p:cNvSpPr>
            <a:spLocks noGrp="1"/>
          </p:cNvSpPr>
          <p:nvPr>
            <p:ph type="title"/>
          </p:nvPr>
        </p:nvSpPr>
        <p:spPr/>
        <p:txBody>
          <a:bodyPr/>
          <a:lstStyle/>
          <a:p>
            <a:r>
              <a:rPr lang="zh-CN" altLang="en-US" dirty="0"/>
              <a:t>单点修改</a:t>
            </a:r>
          </a:p>
        </p:txBody>
      </p:sp>
      <p:sp>
        <p:nvSpPr>
          <p:cNvPr id="3" name="内容占位符 2">
            <a:extLst>
              <a:ext uri="{FF2B5EF4-FFF2-40B4-BE49-F238E27FC236}">
                <a16:creationId xmlns:a16="http://schemas.microsoft.com/office/drawing/2014/main" id="{EDB45205-8FDC-8531-9224-B22D88BE7896}"/>
              </a:ext>
            </a:extLst>
          </p:cNvPr>
          <p:cNvSpPr>
            <a:spLocks noGrp="1"/>
          </p:cNvSpPr>
          <p:nvPr>
            <p:ph idx="1"/>
          </p:nvPr>
        </p:nvSpPr>
        <p:spPr/>
        <p:txBody>
          <a:bodyPr>
            <a:normAutofit fontScale="55000" lnSpcReduction="20000"/>
          </a:bodyPr>
          <a:lstStyle/>
          <a:p>
            <a:r>
              <a:rPr lang="en-US" altLang="zh-CN" b="1" dirty="0">
                <a:solidFill>
                  <a:srgbClr val="586E75"/>
                </a:solidFill>
                <a:effectLst/>
                <a:latin typeface="Consolas" panose="020B0609020204030204" pitchFamily="49" charset="0"/>
              </a:rPr>
              <a:t>void</a:t>
            </a: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a:t>
            </a:r>
            <a:r>
              <a:rPr lang="en-US" altLang="zh-CN" b="0" dirty="0">
                <a:solidFill>
                  <a:srgbClr val="657B83"/>
                </a:solidFill>
                <a:effectLst/>
                <a:latin typeface="Consolas" panose="020B0609020204030204" pitchFamily="49" charset="0"/>
              </a:rPr>
              <a:t>(</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cur,</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l,</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r,</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pos,</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x)</a:t>
            </a:r>
          </a:p>
          <a:p>
            <a:r>
              <a:rPr lang="en-US" altLang="zh-CN" b="0" dirty="0">
                <a:solidFill>
                  <a:srgbClr val="657B83"/>
                </a:solidFill>
                <a:effectLst/>
                <a:latin typeface="Consolas" panose="020B0609020204030204" pitchFamily="49" charset="0"/>
              </a:rPr>
              <a:t>{</a:t>
            </a:r>
          </a:p>
          <a:p>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(r</a:t>
            </a:r>
            <a:r>
              <a:rPr lang="en-US" altLang="zh-CN" b="0" dirty="0">
                <a:solidFill>
                  <a:srgbClr val="859900"/>
                </a:solidFill>
                <a:effectLst/>
                <a:latin typeface="Consolas" panose="020B0609020204030204" pitchFamily="49" charset="0"/>
              </a:rPr>
              <a:t>&lt;</a:t>
            </a:r>
            <a:r>
              <a:rPr lang="en-US" altLang="zh-CN" b="0" dirty="0">
                <a:solidFill>
                  <a:srgbClr val="657B83"/>
                </a:solidFill>
                <a:effectLst/>
                <a:latin typeface="Consolas" panose="020B0609020204030204" pitchFamily="49" charset="0"/>
              </a:rPr>
              <a:t>pos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l</a:t>
            </a:r>
            <a:r>
              <a:rPr lang="en-US" altLang="zh-CN" b="0" dirty="0">
                <a:solidFill>
                  <a:srgbClr val="859900"/>
                </a:solidFill>
                <a:effectLst/>
                <a:latin typeface="Consolas" panose="020B0609020204030204" pitchFamily="49" charset="0"/>
              </a:rPr>
              <a:t>&gt;</a:t>
            </a:r>
            <a:r>
              <a:rPr lang="en-US" altLang="zh-CN" b="0" dirty="0">
                <a:solidFill>
                  <a:srgbClr val="657B83"/>
                </a:solidFill>
                <a:effectLst/>
                <a:latin typeface="Consolas" panose="020B0609020204030204" pitchFamily="49" charset="0"/>
              </a:rPr>
              <a:t>pos)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(l</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r)</a:t>
            </a:r>
          </a:p>
          <a:p>
            <a:r>
              <a:rPr lang="en-US" altLang="zh-CN" b="0" dirty="0">
                <a:solidFill>
                  <a:srgbClr val="657B83"/>
                </a:solidFill>
                <a:effectLst/>
                <a:latin typeface="Consolas" panose="020B0609020204030204" pitchFamily="49" charset="0"/>
              </a:rPr>
              <a:t>    {</a:t>
            </a:r>
          </a:p>
          <a:p>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max</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[cur],x);</a:t>
            </a:r>
          </a:p>
          <a:p>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r>
              <a:rPr lang="en-US" altLang="zh-CN" b="0" dirty="0">
                <a:solidFill>
                  <a:srgbClr val="657B83"/>
                </a:solidFill>
                <a:effectLst/>
                <a:latin typeface="Consolas" panose="020B0609020204030204" pitchFamily="49" charset="0"/>
              </a:rPr>
              <a:t>    }</a:t>
            </a:r>
          </a:p>
          <a:p>
            <a:r>
              <a:rPr lang="en-US" altLang="zh-CN" b="0" dirty="0">
                <a:solidFill>
                  <a:srgbClr val="657B83"/>
                </a:solidFill>
                <a:effectLst/>
                <a:latin typeface="Consolas" panose="020B0609020204030204" pitchFamily="49" charset="0"/>
              </a:rPr>
              <a:t>    </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l</a:t>
            </a:r>
            <a:r>
              <a:rPr lang="en-US" altLang="zh-CN" b="0" dirty="0" err="1">
                <a:solidFill>
                  <a:srgbClr val="859900"/>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r</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a:t>
            </a:r>
          </a:p>
          <a:p>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,l,</a:t>
            </a:r>
            <a:r>
              <a:rPr lang="en-US" altLang="zh-CN" b="0" dirty="0">
                <a:solidFill>
                  <a:srgbClr val="268BD2"/>
                </a:solidFill>
                <a:effectLst/>
                <a:latin typeface="Consolas" panose="020B0609020204030204" pitchFamily="49" charset="0"/>
              </a:rPr>
              <a:t>mid</a:t>
            </a:r>
            <a:r>
              <a:rPr lang="en-US" altLang="zh-CN" b="0" dirty="0">
                <a:solidFill>
                  <a:srgbClr val="657B83"/>
                </a:solidFill>
                <a:effectLst/>
                <a:latin typeface="Consolas" panose="020B0609020204030204" pitchFamily="49" charset="0"/>
              </a:rPr>
              <a:t>,pos,x);</a:t>
            </a:r>
          </a:p>
          <a:p>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,r,pos,x);</a:t>
            </a:r>
          </a:p>
          <a:p>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max</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a:t>
            </a:r>
          </a:p>
          <a:p>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r>
              <a:rPr lang="en-US" altLang="zh-CN" b="0" dirty="0">
                <a:solidFill>
                  <a:srgbClr val="657B83"/>
                </a:solidFill>
                <a:effectLst/>
                <a:latin typeface="Consolas" panose="020B0609020204030204" pitchFamily="49" charset="0"/>
              </a:rPr>
              <a:t>}</a:t>
            </a:r>
          </a:p>
          <a:p>
            <a:endParaRPr lang="zh-CN" altLang="en-US" dirty="0"/>
          </a:p>
        </p:txBody>
      </p:sp>
    </p:spTree>
    <p:extLst>
      <p:ext uri="{BB962C8B-B14F-4D97-AF65-F5344CB8AC3E}">
        <p14:creationId xmlns:p14="http://schemas.microsoft.com/office/powerpoint/2010/main" val="153653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AEC98E-2355-D724-2161-00275F5D56D3}"/>
              </a:ext>
            </a:extLst>
          </p:cNvPr>
          <p:cNvSpPr>
            <a:spLocks noGrp="1"/>
          </p:cNvSpPr>
          <p:nvPr>
            <p:ph type="title"/>
          </p:nvPr>
        </p:nvSpPr>
        <p:spPr/>
        <p:txBody>
          <a:bodyPr/>
          <a:lstStyle/>
          <a:p>
            <a:r>
              <a:rPr lang="zh-CN" altLang="en-US" dirty="0"/>
              <a:t>区间查询</a:t>
            </a:r>
          </a:p>
        </p:txBody>
      </p:sp>
      <p:sp>
        <p:nvSpPr>
          <p:cNvPr id="3" name="内容占位符 2">
            <a:extLst>
              <a:ext uri="{FF2B5EF4-FFF2-40B4-BE49-F238E27FC236}">
                <a16:creationId xmlns:a16="http://schemas.microsoft.com/office/drawing/2014/main" id="{7347379A-BFDA-8BF9-DE6F-FEA275601CF2}"/>
              </a:ext>
            </a:extLst>
          </p:cNvPr>
          <p:cNvSpPr>
            <a:spLocks noGrp="1"/>
          </p:cNvSpPr>
          <p:nvPr>
            <p:ph idx="1"/>
          </p:nvPr>
        </p:nvSpPr>
        <p:spPr/>
        <p:txBody>
          <a:bodyPr>
            <a:normAutofit/>
          </a:bodyPr>
          <a:lstStyle/>
          <a:p>
            <a:pPr marL="0" indent="0">
              <a:buNone/>
            </a:pPr>
            <a:r>
              <a:rPr lang="en-US" altLang="zh-CN" sz="1600" b="1" dirty="0">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err="1">
                <a:solidFill>
                  <a:srgbClr val="268BD2"/>
                </a:solidFill>
                <a:effectLst/>
                <a:latin typeface="Consolas" panose="020B0609020204030204" pitchFamily="49" charset="0"/>
              </a:rPr>
              <a:t>Tree_Query</a:t>
            </a:r>
            <a:r>
              <a:rPr lang="en-US" altLang="zh-CN" sz="1600" b="0" dirty="0">
                <a:solidFill>
                  <a:srgbClr val="657B83"/>
                </a:solidFill>
                <a:effectLst/>
                <a:latin typeface="Consolas" panose="020B0609020204030204" pitchFamily="49" charset="0"/>
              </a:rPr>
              <a:t>(</a:t>
            </a:r>
            <a:r>
              <a:rPr lang="en-US" altLang="zh-CN" sz="1600" b="1" dirty="0">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err="1">
                <a:solidFill>
                  <a:srgbClr val="657B83"/>
                </a:solidFill>
                <a:effectLst/>
                <a:latin typeface="Consolas" panose="020B0609020204030204" pitchFamily="49" charset="0"/>
              </a:rPr>
              <a:t>cur,</a:t>
            </a:r>
            <a:r>
              <a:rPr lang="en-US" altLang="zh-CN" sz="1600" b="1" dirty="0" err="1">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err="1">
                <a:solidFill>
                  <a:srgbClr val="657B83"/>
                </a:solidFill>
                <a:effectLst/>
                <a:latin typeface="Consolas" panose="020B0609020204030204" pitchFamily="49" charset="0"/>
              </a:rPr>
              <a:t>l,</a:t>
            </a:r>
            <a:r>
              <a:rPr lang="en-US" altLang="zh-CN" sz="1600" b="1" dirty="0" err="1">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err="1">
                <a:solidFill>
                  <a:srgbClr val="657B83"/>
                </a:solidFill>
                <a:effectLst/>
                <a:latin typeface="Consolas" panose="020B0609020204030204" pitchFamily="49" charset="0"/>
              </a:rPr>
              <a:t>r,</a:t>
            </a:r>
            <a:r>
              <a:rPr lang="en-US" altLang="zh-CN" sz="1600" b="1" dirty="0" err="1">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err="1">
                <a:solidFill>
                  <a:srgbClr val="657B83"/>
                </a:solidFill>
                <a:effectLst/>
                <a:latin typeface="Consolas" panose="020B0609020204030204" pitchFamily="49" charset="0"/>
              </a:rPr>
              <a:t>s,</a:t>
            </a:r>
            <a:r>
              <a:rPr lang="en-US" altLang="zh-CN" sz="1600" b="1" dirty="0" err="1">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t)</a:t>
            </a:r>
          </a:p>
          <a:p>
            <a:pPr marL="0" indent="0">
              <a:buNone/>
            </a:pPr>
            <a:r>
              <a:rPr lang="en-US" altLang="zh-CN" sz="1600" b="0" dirty="0">
                <a:solidFill>
                  <a:srgbClr val="657B83"/>
                </a:solidFill>
                <a:effectLst/>
                <a:latin typeface="Consolas" panose="020B0609020204030204" pitchFamily="49" charset="0"/>
              </a:rPr>
              <a:t>{</a:t>
            </a:r>
          </a:p>
          <a:p>
            <a:pPr marL="0" indent="0">
              <a:buNone/>
            </a:pPr>
            <a:r>
              <a:rPr lang="en-US" altLang="zh-CN" sz="1600" b="0" dirty="0">
                <a:solidFill>
                  <a:srgbClr val="657B83"/>
                </a:solidFill>
                <a:effectLst/>
                <a:latin typeface="Consolas" panose="020B0609020204030204" pitchFamily="49" charset="0"/>
              </a:rPr>
              <a:t>    </a:t>
            </a:r>
            <a:r>
              <a:rPr lang="en-US" altLang="zh-CN" sz="1600" b="0" dirty="0">
                <a:solidFill>
                  <a:srgbClr val="859900"/>
                </a:solidFill>
                <a:effectLst/>
                <a:latin typeface="Consolas" panose="020B0609020204030204" pitchFamily="49" charset="0"/>
              </a:rPr>
              <a:t>if</a:t>
            </a:r>
            <a:r>
              <a:rPr lang="en-US" altLang="zh-CN" sz="1600" b="0" dirty="0">
                <a:solidFill>
                  <a:srgbClr val="657B83"/>
                </a:solidFill>
                <a:effectLst/>
                <a:latin typeface="Consolas" panose="020B0609020204030204" pitchFamily="49" charset="0"/>
              </a:rPr>
              <a:t> (r</a:t>
            </a:r>
            <a:r>
              <a:rPr lang="en-US" altLang="zh-CN" sz="1600" b="0" dirty="0">
                <a:solidFill>
                  <a:srgbClr val="859900"/>
                </a:solidFill>
                <a:effectLst/>
                <a:latin typeface="Consolas" panose="020B0609020204030204" pitchFamily="49" charset="0"/>
              </a:rPr>
              <a:t>&lt;</a:t>
            </a:r>
            <a:r>
              <a:rPr lang="en-US" altLang="zh-CN" sz="1600" b="0" dirty="0">
                <a:solidFill>
                  <a:srgbClr val="657B83"/>
                </a:solidFill>
                <a:effectLst/>
                <a:latin typeface="Consolas" panose="020B0609020204030204" pitchFamily="49" charset="0"/>
              </a:rPr>
              <a:t>s </a:t>
            </a:r>
            <a:r>
              <a:rPr lang="en-US" altLang="zh-CN" sz="1600" b="0" dirty="0">
                <a:solidFill>
                  <a:srgbClr val="859900"/>
                </a:solidFill>
                <a:effectLst/>
                <a:latin typeface="Consolas" panose="020B0609020204030204" pitchFamily="49" charset="0"/>
              </a:rPr>
              <a:t>||</a:t>
            </a:r>
            <a:r>
              <a:rPr lang="en-US" altLang="zh-CN" sz="1600" b="0" dirty="0">
                <a:solidFill>
                  <a:srgbClr val="657B83"/>
                </a:solidFill>
                <a:effectLst/>
                <a:latin typeface="Consolas" panose="020B0609020204030204" pitchFamily="49" charset="0"/>
              </a:rPr>
              <a:t> l</a:t>
            </a:r>
            <a:r>
              <a:rPr lang="en-US" altLang="zh-CN" sz="1600" b="0" dirty="0">
                <a:solidFill>
                  <a:srgbClr val="859900"/>
                </a:solidFill>
                <a:effectLst/>
                <a:latin typeface="Consolas" panose="020B0609020204030204" pitchFamily="49" charset="0"/>
              </a:rPr>
              <a:t>&gt;</a:t>
            </a:r>
            <a:r>
              <a:rPr lang="en-US" altLang="zh-CN" sz="1600" b="0" dirty="0">
                <a:solidFill>
                  <a:srgbClr val="657B83"/>
                </a:solidFill>
                <a:effectLst/>
                <a:latin typeface="Consolas" panose="020B0609020204030204" pitchFamily="49" charset="0"/>
              </a:rPr>
              <a:t>t) </a:t>
            </a:r>
            <a:r>
              <a:rPr lang="en-US" altLang="zh-CN" sz="1600" b="0" dirty="0">
                <a:solidFill>
                  <a:srgbClr val="859900"/>
                </a:solidFill>
                <a:effectLst/>
                <a:latin typeface="Consolas" panose="020B0609020204030204" pitchFamily="49" charset="0"/>
              </a:rPr>
              <a:t>return</a:t>
            </a:r>
            <a:r>
              <a:rPr lang="en-US" altLang="zh-CN" sz="1600" b="0" dirty="0">
                <a:solidFill>
                  <a:srgbClr val="657B83"/>
                </a:solidFill>
                <a:effectLst/>
                <a:latin typeface="Consolas" panose="020B0609020204030204" pitchFamily="49" charset="0"/>
              </a:rPr>
              <a:t> </a:t>
            </a:r>
            <a:r>
              <a:rPr lang="en-US" altLang="zh-CN" sz="1600" b="0" dirty="0">
                <a:solidFill>
                  <a:srgbClr val="859900"/>
                </a:solidFill>
                <a:effectLst/>
                <a:latin typeface="Consolas" panose="020B0609020204030204" pitchFamily="49" charset="0"/>
              </a:rPr>
              <a:t>-</a:t>
            </a:r>
            <a:r>
              <a:rPr lang="en-US" altLang="zh-CN" sz="1600" b="0" dirty="0">
                <a:solidFill>
                  <a:srgbClr val="268BD2"/>
                </a:solidFill>
                <a:effectLst/>
                <a:latin typeface="Consolas" panose="020B0609020204030204" pitchFamily="49" charset="0"/>
              </a:rPr>
              <a:t>INF</a:t>
            </a:r>
            <a:r>
              <a:rPr lang="en-US" altLang="zh-CN" sz="1600" b="0" dirty="0">
                <a:solidFill>
                  <a:srgbClr val="657B83"/>
                </a:solidFill>
                <a:effectLst/>
                <a:latin typeface="Consolas" panose="020B0609020204030204" pitchFamily="49" charset="0"/>
              </a:rPr>
              <a:t>;</a:t>
            </a:r>
            <a:r>
              <a:rPr lang="en-US" altLang="zh-CN" sz="1600" b="0" i="1" dirty="0">
                <a:solidFill>
                  <a:srgbClr val="93A1A1"/>
                </a:solidFill>
                <a:effectLst/>
                <a:latin typeface="Consolas" panose="020B0609020204030204" pitchFamily="49" charset="0"/>
              </a:rPr>
              <a:t> //</a:t>
            </a:r>
            <a:r>
              <a:rPr lang="zh-CN" altLang="en-US" sz="1600" b="0" i="1" dirty="0">
                <a:solidFill>
                  <a:srgbClr val="93A1A1"/>
                </a:solidFill>
                <a:effectLst/>
                <a:latin typeface="Consolas" panose="020B0609020204030204" pitchFamily="49" charset="0"/>
              </a:rPr>
              <a:t>如果当前区间与目标区间无交，直接返回无效值</a:t>
            </a:r>
            <a:endParaRPr lang="zh-CN" altLang="en-US" sz="1600" b="0" dirty="0">
              <a:solidFill>
                <a:srgbClr val="657B83"/>
              </a:solidFill>
              <a:effectLst/>
              <a:latin typeface="Consolas" panose="020B0609020204030204" pitchFamily="49" charset="0"/>
            </a:endParaRPr>
          </a:p>
          <a:p>
            <a:pPr marL="0" indent="0">
              <a:buNone/>
            </a:pPr>
            <a:r>
              <a:rPr lang="zh-CN" altLang="en-US" sz="1600" b="0" dirty="0">
                <a:solidFill>
                  <a:srgbClr val="657B83"/>
                </a:solidFill>
                <a:effectLst/>
                <a:latin typeface="Consolas" panose="020B0609020204030204" pitchFamily="49" charset="0"/>
              </a:rPr>
              <a:t>    </a:t>
            </a:r>
            <a:r>
              <a:rPr lang="en-US" altLang="zh-CN" sz="1600" b="0" dirty="0">
                <a:solidFill>
                  <a:srgbClr val="859900"/>
                </a:solidFill>
                <a:effectLst/>
                <a:latin typeface="Consolas" panose="020B0609020204030204" pitchFamily="49" charset="0"/>
              </a:rPr>
              <a:t>if</a:t>
            </a:r>
            <a:r>
              <a:rPr lang="en-US" altLang="zh-CN" sz="1600" b="0" dirty="0">
                <a:solidFill>
                  <a:srgbClr val="657B83"/>
                </a:solidFill>
                <a:effectLst/>
                <a:latin typeface="Consolas" panose="020B0609020204030204" pitchFamily="49" charset="0"/>
              </a:rPr>
              <a:t> (s</a:t>
            </a:r>
            <a:r>
              <a:rPr lang="en-US" altLang="zh-CN" sz="1600" b="0" dirty="0">
                <a:solidFill>
                  <a:srgbClr val="859900"/>
                </a:solidFill>
                <a:effectLst/>
                <a:latin typeface="Consolas" panose="020B0609020204030204" pitchFamily="49" charset="0"/>
              </a:rPr>
              <a:t>&lt;=</a:t>
            </a:r>
            <a:r>
              <a:rPr lang="en-US" altLang="zh-CN" sz="1600" b="0" dirty="0">
                <a:solidFill>
                  <a:srgbClr val="657B83"/>
                </a:solidFill>
                <a:effectLst/>
                <a:latin typeface="Consolas" panose="020B0609020204030204" pitchFamily="49" charset="0"/>
              </a:rPr>
              <a:t>l </a:t>
            </a:r>
            <a:r>
              <a:rPr lang="en-US" altLang="zh-CN" sz="1600" b="0" dirty="0">
                <a:solidFill>
                  <a:srgbClr val="859900"/>
                </a:solidFill>
                <a:effectLst/>
                <a:latin typeface="Consolas" panose="020B0609020204030204" pitchFamily="49" charset="0"/>
              </a:rPr>
              <a:t>&amp;&amp;</a:t>
            </a:r>
            <a:r>
              <a:rPr lang="en-US" altLang="zh-CN" sz="1600" b="0" dirty="0">
                <a:solidFill>
                  <a:srgbClr val="657B83"/>
                </a:solidFill>
                <a:effectLst/>
                <a:latin typeface="Consolas" panose="020B0609020204030204" pitchFamily="49" charset="0"/>
              </a:rPr>
              <a:t> r</a:t>
            </a:r>
            <a:r>
              <a:rPr lang="en-US" altLang="zh-CN" sz="1600" b="0" dirty="0">
                <a:solidFill>
                  <a:srgbClr val="859900"/>
                </a:solidFill>
                <a:effectLst/>
                <a:latin typeface="Consolas" panose="020B0609020204030204" pitchFamily="49" charset="0"/>
              </a:rPr>
              <a:t>&lt;=</a:t>
            </a:r>
            <a:r>
              <a:rPr lang="en-US" altLang="zh-CN" sz="1600" b="0" dirty="0">
                <a:solidFill>
                  <a:srgbClr val="657B83"/>
                </a:solidFill>
                <a:effectLst/>
                <a:latin typeface="Consolas" panose="020B0609020204030204" pitchFamily="49" charset="0"/>
              </a:rPr>
              <a:t>t) </a:t>
            </a:r>
            <a:r>
              <a:rPr lang="en-US" altLang="zh-CN" sz="1600" b="0" dirty="0">
                <a:solidFill>
                  <a:srgbClr val="859900"/>
                </a:solidFill>
                <a:effectLst/>
                <a:latin typeface="Consolas" panose="020B0609020204030204" pitchFamily="49" charset="0"/>
              </a:rPr>
              <a:t>return</a:t>
            </a:r>
            <a:r>
              <a:rPr lang="en-US" altLang="zh-CN" sz="1600" b="0" dirty="0">
                <a:solidFill>
                  <a:srgbClr val="657B83"/>
                </a:solidFill>
                <a:effectLst/>
                <a:latin typeface="Consolas" panose="020B0609020204030204" pitchFamily="49" charset="0"/>
              </a:rPr>
              <a:t> </a:t>
            </a:r>
            <a:r>
              <a:rPr lang="en-US" altLang="zh-CN" sz="1600" b="0" dirty="0">
                <a:solidFill>
                  <a:srgbClr val="268BD2"/>
                </a:solidFill>
                <a:effectLst/>
                <a:latin typeface="Consolas" panose="020B0609020204030204" pitchFamily="49" charset="0"/>
              </a:rPr>
              <a:t>tree</a:t>
            </a:r>
            <a:r>
              <a:rPr lang="en-US" altLang="zh-CN" sz="1600" b="0" dirty="0">
                <a:solidFill>
                  <a:srgbClr val="657B83"/>
                </a:solidFill>
                <a:effectLst/>
                <a:latin typeface="Consolas" panose="020B0609020204030204" pitchFamily="49" charset="0"/>
              </a:rPr>
              <a:t>[cur];</a:t>
            </a:r>
            <a:r>
              <a:rPr lang="en-US" altLang="zh-CN" sz="1600" b="0" i="1" dirty="0">
                <a:solidFill>
                  <a:srgbClr val="93A1A1"/>
                </a:solidFill>
                <a:effectLst/>
                <a:latin typeface="Consolas" panose="020B0609020204030204" pitchFamily="49" charset="0"/>
              </a:rPr>
              <a:t> //</a:t>
            </a:r>
            <a:r>
              <a:rPr lang="zh-CN" altLang="en-US" sz="1600" b="0" i="1" dirty="0">
                <a:solidFill>
                  <a:srgbClr val="93A1A1"/>
                </a:solidFill>
                <a:effectLst/>
                <a:latin typeface="Consolas" panose="020B0609020204030204" pitchFamily="49" charset="0"/>
              </a:rPr>
              <a:t>如果目标区间完全包括当前区间，直接返回当前区间最大值</a:t>
            </a:r>
            <a:endParaRPr lang="zh-CN" altLang="en-US" sz="1600" b="0" dirty="0">
              <a:solidFill>
                <a:srgbClr val="657B83"/>
              </a:solidFill>
              <a:effectLst/>
              <a:latin typeface="Consolas" panose="020B0609020204030204" pitchFamily="49" charset="0"/>
            </a:endParaRPr>
          </a:p>
          <a:p>
            <a:pPr marL="0" indent="0">
              <a:buNone/>
            </a:pPr>
            <a:r>
              <a:rPr lang="zh-CN" altLang="en-US" sz="1600" b="0" dirty="0">
                <a:solidFill>
                  <a:srgbClr val="657B83"/>
                </a:solidFill>
                <a:effectLst/>
                <a:latin typeface="Consolas" panose="020B0609020204030204" pitchFamily="49" charset="0"/>
              </a:rPr>
              <a:t>    </a:t>
            </a:r>
            <a:r>
              <a:rPr lang="en-US" altLang="zh-CN" sz="1600" b="1" dirty="0">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a:solidFill>
                  <a:srgbClr val="268BD2"/>
                </a:solidFill>
                <a:effectLst/>
                <a:latin typeface="Consolas" panose="020B0609020204030204" pitchFamily="49" charset="0"/>
              </a:rPr>
              <a:t>mid</a:t>
            </a:r>
            <a:r>
              <a:rPr lang="en-US" altLang="zh-CN" sz="1600" b="0" dirty="0">
                <a:solidFill>
                  <a:srgbClr val="859900"/>
                </a:solidFill>
                <a:effectLst/>
                <a:latin typeface="Consolas" panose="020B0609020204030204" pitchFamily="49" charset="0"/>
              </a:rPr>
              <a:t>=</a:t>
            </a:r>
            <a:r>
              <a:rPr lang="en-US" altLang="zh-CN" sz="1600" b="0" dirty="0">
                <a:solidFill>
                  <a:srgbClr val="657B83"/>
                </a:solidFill>
                <a:effectLst/>
                <a:latin typeface="Consolas" panose="020B0609020204030204" pitchFamily="49" charset="0"/>
              </a:rPr>
              <a:t>(</a:t>
            </a:r>
            <a:r>
              <a:rPr lang="en-US" altLang="zh-CN" sz="1600" b="0" dirty="0" err="1">
                <a:solidFill>
                  <a:srgbClr val="657B83"/>
                </a:solidFill>
                <a:effectLst/>
                <a:latin typeface="Consolas" panose="020B0609020204030204" pitchFamily="49" charset="0"/>
              </a:rPr>
              <a:t>l</a:t>
            </a:r>
            <a:r>
              <a:rPr lang="en-US" altLang="zh-CN" sz="1600" b="0" dirty="0" err="1">
                <a:solidFill>
                  <a:srgbClr val="859900"/>
                </a:solidFill>
                <a:effectLst/>
                <a:latin typeface="Consolas" panose="020B0609020204030204" pitchFamily="49" charset="0"/>
              </a:rPr>
              <a:t>+</a:t>
            </a:r>
            <a:r>
              <a:rPr lang="en-US" altLang="zh-CN" sz="1600" b="0" dirty="0" err="1">
                <a:solidFill>
                  <a:srgbClr val="657B83"/>
                </a:solidFill>
                <a:effectLst/>
                <a:latin typeface="Consolas" panose="020B0609020204030204" pitchFamily="49" charset="0"/>
              </a:rPr>
              <a:t>r</a:t>
            </a:r>
            <a:r>
              <a:rPr lang="en-US" altLang="zh-CN" sz="1600" b="0" dirty="0">
                <a:solidFill>
                  <a:srgbClr val="657B83"/>
                </a:solidFill>
                <a:effectLst/>
                <a:latin typeface="Consolas" panose="020B0609020204030204" pitchFamily="49" charset="0"/>
              </a:rPr>
              <a:t>)</a:t>
            </a:r>
            <a:r>
              <a:rPr lang="en-US" altLang="zh-CN" sz="1600" b="0" dirty="0">
                <a:solidFill>
                  <a:srgbClr val="859900"/>
                </a:solidFill>
                <a:effectLst/>
                <a:latin typeface="Consolas" panose="020B0609020204030204" pitchFamily="49" charset="0"/>
              </a:rPr>
              <a:t>/</a:t>
            </a:r>
            <a:r>
              <a:rPr lang="en-US" altLang="zh-CN" sz="1600" b="0" dirty="0">
                <a:solidFill>
                  <a:srgbClr val="D33682"/>
                </a:solidFill>
                <a:effectLst/>
                <a:latin typeface="Consolas" panose="020B0609020204030204" pitchFamily="49" charset="0"/>
              </a:rPr>
              <a:t>2</a:t>
            </a:r>
            <a:r>
              <a:rPr lang="en-US" altLang="zh-CN" sz="1600" b="0" dirty="0">
                <a:solidFill>
                  <a:srgbClr val="657B83"/>
                </a:solidFill>
                <a:effectLst/>
                <a:latin typeface="Consolas" panose="020B0609020204030204" pitchFamily="49" charset="0"/>
              </a:rPr>
              <a:t>;</a:t>
            </a:r>
          </a:p>
          <a:p>
            <a:pPr marL="0" indent="0">
              <a:buNone/>
            </a:pPr>
            <a:r>
              <a:rPr lang="en-US" altLang="zh-CN" sz="1600" b="0" dirty="0">
                <a:solidFill>
                  <a:srgbClr val="657B83"/>
                </a:solidFill>
                <a:effectLst/>
                <a:latin typeface="Consolas" panose="020B0609020204030204" pitchFamily="49" charset="0"/>
              </a:rPr>
              <a:t>    </a:t>
            </a:r>
            <a:r>
              <a:rPr lang="en-US" altLang="zh-CN" sz="1600" b="0" dirty="0">
                <a:solidFill>
                  <a:srgbClr val="859900"/>
                </a:solidFill>
                <a:effectLst/>
                <a:latin typeface="Consolas" panose="020B0609020204030204" pitchFamily="49" charset="0"/>
              </a:rPr>
              <a:t>return</a:t>
            </a:r>
            <a:r>
              <a:rPr lang="en-US" altLang="zh-CN" sz="1600" b="0" dirty="0">
                <a:solidFill>
                  <a:srgbClr val="657B83"/>
                </a:solidFill>
                <a:effectLst/>
                <a:latin typeface="Consolas" panose="020B0609020204030204" pitchFamily="49" charset="0"/>
              </a:rPr>
              <a:t> </a:t>
            </a:r>
            <a:r>
              <a:rPr lang="en-US" altLang="zh-CN" sz="1600" b="0" dirty="0">
                <a:solidFill>
                  <a:srgbClr val="268BD2"/>
                </a:solidFill>
                <a:effectLst/>
                <a:latin typeface="Consolas" panose="020B0609020204030204" pitchFamily="49" charset="0"/>
              </a:rPr>
              <a:t>max</a:t>
            </a:r>
            <a:r>
              <a:rPr lang="en-US" altLang="zh-CN" sz="1600" b="0" dirty="0">
                <a:solidFill>
                  <a:srgbClr val="657B83"/>
                </a:solidFill>
                <a:effectLst/>
                <a:latin typeface="Consolas" panose="020B0609020204030204" pitchFamily="49" charset="0"/>
              </a:rPr>
              <a:t>(</a:t>
            </a:r>
            <a:r>
              <a:rPr lang="en-US" altLang="zh-CN" sz="1600" b="0" dirty="0" err="1">
                <a:solidFill>
                  <a:srgbClr val="268BD2"/>
                </a:solidFill>
                <a:effectLst/>
                <a:latin typeface="Consolas" panose="020B0609020204030204" pitchFamily="49" charset="0"/>
              </a:rPr>
              <a:t>Tree_Query</a:t>
            </a:r>
            <a:r>
              <a:rPr lang="en-US" altLang="zh-CN" sz="1600" b="0" dirty="0">
                <a:solidFill>
                  <a:srgbClr val="657B83"/>
                </a:solidFill>
                <a:effectLst/>
                <a:latin typeface="Consolas" panose="020B0609020204030204" pitchFamily="49" charset="0"/>
              </a:rPr>
              <a:t>(cur</a:t>
            </a:r>
            <a:r>
              <a:rPr lang="en-US" altLang="zh-CN" sz="1600" b="0" dirty="0">
                <a:solidFill>
                  <a:srgbClr val="859900"/>
                </a:solidFill>
                <a:effectLst/>
                <a:latin typeface="Consolas" panose="020B0609020204030204" pitchFamily="49" charset="0"/>
              </a:rPr>
              <a:t>*</a:t>
            </a:r>
            <a:r>
              <a:rPr lang="en-US" altLang="zh-CN" sz="1600" b="0" dirty="0">
                <a:solidFill>
                  <a:srgbClr val="D33682"/>
                </a:solidFill>
                <a:effectLst/>
                <a:latin typeface="Consolas" panose="020B0609020204030204" pitchFamily="49" charset="0"/>
              </a:rPr>
              <a:t>2</a:t>
            </a:r>
            <a:r>
              <a:rPr lang="en-US" altLang="zh-CN" sz="1600" b="0" dirty="0">
                <a:solidFill>
                  <a:srgbClr val="657B83"/>
                </a:solidFill>
                <a:effectLst/>
                <a:latin typeface="Consolas" panose="020B0609020204030204" pitchFamily="49" charset="0"/>
              </a:rPr>
              <a:t>,l,</a:t>
            </a:r>
            <a:r>
              <a:rPr lang="en-US" altLang="zh-CN" sz="1600" b="0" dirty="0">
                <a:solidFill>
                  <a:srgbClr val="268BD2"/>
                </a:solidFill>
                <a:effectLst/>
                <a:latin typeface="Consolas" panose="020B0609020204030204" pitchFamily="49" charset="0"/>
              </a:rPr>
              <a:t>mid</a:t>
            </a:r>
            <a:r>
              <a:rPr lang="en-US" altLang="zh-CN" sz="1600" b="0" dirty="0">
                <a:solidFill>
                  <a:srgbClr val="657B83"/>
                </a:solidFill>
                <a:effectLst/>
                <a:latin typeface="Consolas" panose="020B0609020204030204" pitchFamily="49" charset="0"/>
              </a:rPr>
              <a:t>,s,t),</a:t>
            </a:r>
            <a:r>
              <a:rPr lang="en-US" altLang="zh-CN" sz="1600" b="0" i="1" dirty="0">
                <a:solidFill>
                  <a:srgbClr val="93A1A1"/>
                </a:solidFill>
                <a:effectLst/>
                <a:latin typeface="Consolas" panose="020B0609020204030204" pitchFamily="49" charset="0"/>
              </a:rPr>
              <a:t> //</a:t>
            </a:r>
            <a:r>
              <a:rPr lang="zh-CN" altLang="en-US" sz="1600" b="0" i="1" dirty="0">
                <a:solidFill>
                  <a:srgbClr val="93A1A1"/>
                </a:solidFill>
                <a:effectLst/>
                <a:latin typeface="Consolas" panose="020B0609020204030204" pitchFamily="49" charset="0"/>
              </a:rPr>
              <a:t>分割至左右区间</a:t>
            </a:r>
            <a:endParaRPr lang="zh-CN" altLang="en-US" sz="1600" b="0" dirty="0">
              <a:solidFill>
                <a:srgbClr val="657B83"/>
              </a:solidFill>
              <a:effectLst/>
              <a:latin typeface="Consolas" panose="020B0609020204030204" pitchFamily="49" charset="0"/>
            </a:endParaRPr>
          </a:p>
          <a:p>
            <a:pPr marL="0" indent="0">
              <a:buNone/>
            </a:pPr>
            <a:r>
              <a:rPr lang="zh-CN" altLang="en-US" sz="1600" b="0" dirty="0">
                <a:solidFill>
                  <a:srgbClr val="657B83"/>
                </a:solidFill>
                <a:effectLst/>
                <a:latin typeface="Consolas" panose="020B0609020204030204" pitchFamily="49" charset="0"/>
              </a:rPr>
              <a:t>               </a:t>
            </a:r>
            <a:r>
              <a:rPr lang="en-US" altLang="zh-CN" sz="1600" b="0" dirty="0" err="1">
                <a:solidFill>
                  <a:srgbClr val="268BD2"/>
                </a:solidFill>
                <a:effectLst/>
                <a:latin typeface="Consolas" panose="020B0609020204030204" pitchFamily="49" charset="0"/>
              </a:rPr>
              <a:t>Tree_Query</a:t>
            </a:r>
            <a:r>
              <a:rPr lang="en-US" altLang="zh-CN" sz="1600" b="0" dirty="0">
                <a:solidFill>
                  <a:srgbClr val="657B83"/>
                </a:solidFill>
                <a:effectLst/>
                <a:latin typeface="Consolas" panose="020B0609020204030204" pitchFamily="49" charset="0"/>
              </a:rPr>
              <a:t>(cur</a:t>
            </a:r>
            <a:r>
              <a:rPr lang="en-US" altLang="zh-CN" sz="1600" b="0" dirty="0">
                <a:solidFill>
                  <a:srgbClr val="859900"/>
                </a:solidFill>
                <a:effectLst/>
                <a:latin typeface="Consolas" panose="020B0609020204030204" pitchFamily="49" charset="0"/>
              </a:rPr>
              <a:t>*</a:t>
            </a:r>
            <a:r>
              <a:rPr lang="en-US" altLang="zh-CN" sz="1600" b="0" dirty="0">
                <a:solidFill>
                  <a:srgbClr val="D33682"/>
                </a:solidFill>
                <a:effectLst/>
                <a:latin typeface="Consolas" panose="020B0609020204030204" pitchFamily="49" charset="0"/>
              </a:rPr>
              <a:t>2</a:t>
            </a:r>
            <a:r>
              <a:rPr lang="en-US" altLang="zh-CN" sz="1600" b="0" dirty="0">
                <a:solidFill>
                  <a:srgbClr val="859900"/>
                </a:solidFill>
                <a:effectLst/>
                <a:latin typeface="Consolas" panose="020B0609020204030204" pitchFamily="49" charset="0"/>
              </a:rPr>
              <a:t>+</a:t>
            </a:r>
            <a:r>
              <a:rPr lang="en-US" altLang="zh-CN" sz="1600" b="0" dirty="0">
                <a:solidFill>
                  <a:srgbClr val="D33682"/>
                </a:solidFill>
                <a:effectLst/>
                <a:latin typeface="Consolas" panose="020B0609020204030204" pitchFamily="49" charset="0"/>
              </a:rPr>
              <a:t>1</a:t>
            </a:r>
            <a:r>
              <a:rPr lang="en-US" altLang="zh-CN" sz="1600" b="0" dirty="0">
                <a:solidFill>
                  <a:srgbClr val="657B83"/>
                </a:solidFill>
                <a:effectLst/>
                <a:latin typeface="Consolas" panose="020B0609020204030204" pitchFamily="49" charset="0"/>
              </a:rPr>
              <a:t>,</a:t>
            </a:r>
            <a:r>
              <a:rPr lang="en-US" altLang="zh-CN" sz="1600" b="0" dirty="0">
                <a:solidFill>
                  <a:srgbClr val="268BD2"/>
                </a:solidFill>
                <a:effectLst/>
                <a:latin typeface="Consolas" panose="020B0609020204030204" pitchFamily="49" charset="0"/>
              </a:rPr>
              <a:t>mid</a:t>
            </a:r>
            <a:r>
              <a:rPr lang="en-US" altLang="zh-CN" sz="1600" b="0" dirty="0">
                <a:solidFill>
                  <a:srgbClr val="859900"/>
                </a:solidFill>
                <a:effectLst/>
                <a:latin typeface="Consolas" panose="020B0609020204030204" pitchFamily="49" charset="0"/>
              </a:rPr>
              <a:t>+</a:t>
            </a:r>
            <a:r>
              <a:rPr lang="en-US" altLang="zh-CN" sz="1600" b="0" dirty="0">
                <a:solidFill>
                  <a:srgbClr val="D33682"/>
                </a:solidFill>
                <a:effectLst/>
                <a:latin typeface="Consolas" panose="020B0609020204030204" pitchFamily="49" charset="0"/>
              </a:rPr>
              <a:t>1</a:t>
            </a:r>
            <a:r>
              <a:rPr lang="en-US" altLang="zh-CN" sz="1600" b="0" dirty="0">
                <a:solidFill>
                  <a:srgbClr val="657B83"/>
                </a:solidFill>
                <a:effectLst/>
                <a:latin typeface="Consolas" panose="020B0609020204030204" pitchFamily="49" charset="0"/>
              </a:rPr>
              <a:t>,r,s,t));</a:t>
            </a:r>
          </a:p>
          <a:p>
            <a:pPr marL="0" indent="0">
              <a:buNone/>
            </a:pPr>
            <a:r>
              <a:rPr lang="en-US" altLang="zh-CN" sz="1600" b="0" dirty="0">
                <a:solidFill>
                  <a:srgbClr val="657B83"/>
                </a:solidFill>
                <a:effectLst/>
                <a:latin typeface="Consolas" panose="020B0609020204030204" pitchFamily="49" charset="0"/>
              </a:rPr>
              <a:t>}</a:t>
            </a:r>
          </a:p>
          <a:p>
            <a:endParaRPr lang="zh-CN" altLang="en-US" dirty="0"/>
          </a:p>
        </p:txBody>
      </p:sp>
    </p:spTree>
    <p:extLst>
      <p:ext uri="{BB962C8B-B14F-4D97-AF65-F5344CB8AC3E}">
        <p14:creationId xmlns:p14="http://schemas.microsoft.com/office/powerpoint/2010/main" val="130505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CFFFA-F4F3-2480-C7D1-DAE087278FDD}"/>
              </a:ext>
            </a:extLst>
          </p:cNvPr>
          <p:cNvSpPr>
            <a:spLocks noGrp="1"/>
          </p:cNvSpPr>
          <p:nvPr>
            <p:ph type="title"/>
          </p:nvPr>
        </p:nvSpPr>
        <p:spPr/>
        <p:txBody>
          <a:bodyPr/>
          <a:lstStyle/>
          <a:p>
            <a:r>
              <a:rPr lang="zh-CN" altLang="en-US" dirty="0"/>
              <a:t>区间修改</a:t>
            </a:r>
          </a:p>
        </p:txBody>
      </p:sp>
      <p:sp>
        <p:nvSpPr>
          <p:cNvPr id="3" name="内容占位符 2">
            <a:extLst>
              <a:ext uri="{FF2B5EF4-FFF2-40B4-BE49-F238E27FC236}">
                <a16:creationId xmlns:a16="http://schemas.microsoft.com/office/drawing/2014/main" id="{AA9AF36F-B157-400C-795A-3F89353202B4}"/>
              </a:ext>
            </a:extLst>
          </p:cNvPr>
          <p:cNvSpPr>
            <a:spLocks noGrp="1"/>
          </p:cNvSpPr>
          <p:nvPr>
            <p:ph idx="1"/>
          </p:nvPr>
        </p:nvSpPr>
        <p:spPr/>
        <p:txBody>
          <a:bodyPr/>
          <a:lstStyle/>
          <a:p>
            <a:r>
              <a:rPr lang="zh-CN" altLang="en-US" dirty="0"/>
              <a:t>增加一种询问，将</a:t>
            </a:r>
            <a:r>
              <a:rPr lang="en-US" altLang="zh-CN" dirty="0"/>
              <a:t>[</a:t>
            </a:r>
            <a:r>
              <a:rPr lang="en-US" altLang="zh-CN" dirty="0" err="1"/>
              <a:t>l,r</a:t>
            </a:r>
            <a:r>
              <a:rPr lang="en-US" altLang="zh-CN" dirty="0"/>
              <a:t>]</a:t>
            </a:r>
            <a:r>
              <a:rPr lang="zh-CN" altLang="en-US" dirty="0"/>
              <a:t>区间内的所有数都增加</a:t>
            </a:r>
            <a:r>
              <a:rPr lang="en-US" altLang="zh-CN" dirty="0"/>
              <a:t>x</a:t>
            </a:r>
            <a:r>
              <a:rPr lang="zh-CN" altLang="en-US" dirty="0"/>
              <a:t>（依然查询区间最大值）</a:t>
            </a:r>
            <a:endParaRPr lang="en-US" altLang="zh-CN" dirty="0"/>
          </a:p>
          <a:p>
            <a:r>
              <a:rPr lang="zh-CN" altLang="en-US" dirty="0"/>
              <a:t>引入懒标记，</a:t>
            </a:r>
            <a:r>
              <a:rPr lang="zh-CN" altLang="en-US" b="0" i="0" dirty="0">
                <a:solidFill>
                  <a:srgbClr val="262626"/>
                </a:solidFill>
                <a:effectLst/>
                <a:latin typeface="-apple-system"/>
              </a:rPr>
              <a:t>我们只需要更新到满足条件的区间即可，然后再给该区间对应的节点加一个标记，表示该节点所有对应的孩子节点都应该有此更新</a:t>
            </a:r>
            <a:endParaRPr lang="en-US" altLang="zh-CN" b="0" i="0" dirty="0">
              <a:solidFill>
                <a:srgbClr val="262626"/>
              </a:solidFill>
              <a:effectLst/>
              <a:latin typeface="-apple-system"/>
            </a:endParaRPr>
          </a:p>
          <a:p>
            <a:r>
              <a:rPr lang="zh-CN" altLang="en-US" b="0" i="0" dirty="0">
                <a:solidFill>
                  <a:srgbClr val="262626"/>
                </a:solidFill>
                <a:effectLst/>
                <a:latin typeface="-apple-system"/>
              </a:rPr>
              <a:t>当我们向孩子节点遍历的时候会把「懒惰标记」下推给孩子节点</a:t>
            </a:r>
            <a:endParaRPr lang="en-US" altLang="zh-CN" dirty="0"/>
          </a:p>
        </p:txBody>
      </p:sp>
    </p:spTree>
    <p:extLst>
      <p:ext uri="{BB962C8B-B14F-4D97-AF65-F5344CB8AC3E}">
        <p14:creationId xmlns:p14="http://schemas.microsoft.com/office/powerpoint/2010/main" val="1038229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7B8951-C443-74DD-D9C6-8DF40159EB43}"/>
              </a:ext>
            </a:extLst>
          </p:cNvPr>
          <p:cNvSpPr>
            <a:spLocks noGrp="1"/>
          </p:cNvSpPr>
          <p:nvPr>
            <p:ph type="title"/>
          </p:nvPr>
        </p:nvSpPr>
        <p:spPr/>
        <p:txBody>
          <a:bodyPr/>
          <a:lstStyle/>
          <a:p>
            <a:r>
              <a:rPr lang="zh-CN" altLang="en-US" dirty="0"/>
              <a:t>区间修改</a:t>
            </a:r>
          </a:p>
        </p:txBody>
      </p:sp>
      <p:sp>
        <p:nvSpPr>
          <p:cNvPr id="3" name="内容占位符 2">
            <a:extLst>
              <a:ext uri="{FF2B5EF4-FFF2-40B4-BE49-F238E27FC236}">
                <a16:creationId xmlns:a16="http://schemas.microsoft.com/office/drawing/2014/main" id="{F801F8EA-8DB2-8C1C-8DDF-8A5D99DDB6B4}"/>
              </a:ext>
            </a:extLst>
          </p:cNvPr>
          <p:cNvSpPr>
            <a:spLocks noGrp="1"/>
          </p:cNvSpPr>
          <p:nvPr>
            <p:ph idx="1"/>
          </p:nvPr>
        </p:nvSpPr>
        <p:spPr>
          <a:xfrm>
            <a:off x="838200" y="1470693"/>
            <a:ext cx="10515600" cy="4351338"/>
          </a:xfrm>
        </p:spPr>
        <p:txBody>
          <a:bodyPr>
            <a:noAutofit/>
          </a:bodyPr>
          <a:lstStyle/>
          <a:p>
            <a:pPr marL="0" indent="0">
              <a:lnSpc>
                <a:spcPct val="50000"/>
              </a:lnSpc>
              <a:buNone/>
            </a:pPr>
            <a:r>
              <a:rPr lang="en-US" altLang="zh-CN" sz="1000" b="1" dirty="0">
                <a:solidFill>
                  <a:srgbClr val="586E75"/>
                </a:solidFill>
                <a:effectLst/>
                <a:latin typeface="Consolas" panose="020B0609020204030204" pitchFamily="49" charset="0"/>
              </a:rPr>
              <a:t>void</a:t>
            </a:r>
            <a:r>
              <a:rPr lang="en-US" altLang="zh-CN"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Down</a:t>
            </a:r>
            <a:r>
              <a:rPr lang="en-US" altLang="zh-CN" sz="1000" b="0" dirty="0">
                <a:solidFill>
                  <a:srgbClr val="657B83"/>
                </a:solidFill>
                <a:effectLst/>
                <a:latin typeface="Consolas" panose="020B0609020204030204" pitchFamily="49" charset="0"/>
              </a:rPr>
              <a:t>(</a:t>
            </a:r>
            <a:r>
              <a:rPr lang="en-US" altLang="zh-CN" sz="1000" b="1" dirty="0">
                <a:solidFill>
                  <a:srgbClr val="586E75"/>
                </a:solidFill>
                <a:effectLst/>
                <a:latin typeface="Consolas" panose="020B0609020204030204" pitchFamily="49" charset="0"/>
              </a:rPr>
              <a:t>int</a:t>
            </a:r>
            <a:r>
              <a:rPr lang="en-US" altLang="zh-CN" sz="1000" b="0" dirty="0">
                <a:solidFill>
                  <a:srgbClr val="657B83"/>
                </a:solidFill>
                <a:effectLst/>
                <a:latin typeface="Consolas" panose="020B0609020204030204" pitchFamily="49" charset="0"/>
              </a:rPr>
              <a:t> cur)</a:t>
            </a:r>
          </a:p>
          <a:p>
            <a:pPr marL="0" indent="0">
              <a:lnSpc>
                <a:spcPct val="50000"/>
              </a:lnSpc>
              <a:buNone/>
            </a:pPr>
            <a:r>
              <a:rPr lang="en-US" altLang="zh-CN" sz="1000" b="0" dirty="0">
                <a:solidFill>
                  <a:srgbClr val="657B83"/>
                </a:solidFill>
                <a:effectLst/>
                <a:latin typeface="Consolas" panose="020B0609020204030204" pitchFamily="49" charset="0"/>
              </a:rPr>
              <a:t>{</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a:solidFill>
                  <a:srgbClr val="859900"/>
                </a:solidFill>
                <a:effectLst/>
                <a:latin typeface="Consolas" panose="020B0609020204030204" pitchFamily="49" charset="0"/>
              </a:rPr>
              <a:t>if</a:t>
            </a:r>
            <a:r>
              <a:rPr lang="en-US" altLang="zh-CN" sz="1000" b="0" dirty="0">
                <a:solidFill>
                  <a:srgbClr val="657B83"/>
                </a:solidFill>
                <a:effectLst/>
                <a:latin typeface="Consolas" panose="020B0609020204030204" pitchFamily="49" charset="0"/>
              </a:rPr>
              <a:t> (</a:t>
            </a:r>
            <a:r>
              <a:rPr lang="en-US" altLang="zh-CN" sz="1000" b="0" dirty="0">
                <a:solidFill>
                  <a:srgbClr val="859900"/>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268BD2"/>
                </a:solidFill>
                <a:effectLst/>
                <a:latin typeface="Consolas" panose="020B0609020204030204" pitchFamily="49" charset="0"/>
              </a:rPr>
              <a:t>tag</a:t>
            </a:r>
            <a:r>
              <a:rPr lang="en-US" altLang="zh-CN" sz="1000" b="0" dirty="0">
                <a:solidFill>
                  <a:srgbClr val="657B83"/>
                </a:solidFill>
                <a:effectLst/>
                <a:latin typeface="Consolas" panose="020B0609020204030204" pitchFamily="49" charset="0"/>
              </a:rPr>
              <a:t>) </a:t>
            </a:r>
            <a:r>
              <a:rPr lang="en-US" altLang="zh-CN" sz="1000" b="0" dirty="0">
                <a:solidFill>
                  <a:srgbClr val="859900"/>
                </a:solidFill>
                <a:effectLst/>
                <a:latin typeface="Consolas" panose="020B0609020204030204" pitchFamily="49" charset="0"/>
              </a:rPr>
              <a:t>return</a:t>
            </a:r>
            <a:r>
              <a:rPr lang="en-US" altLang="zh-CN" sz="1000" b="0" dirty="0">
                <a:solidFill>
                  <a:srgbClr val="657B83"/>
                </a:solidFill>
                <a:effectLst/>
                <a:latin typeface="Consolas" panose="020B0609020204030204" pitchFamily="49" charset="0"/>
              </a:rPr>
              <a:t>;</a:t>
            </a:r>
            <a:r>
              <a:rPr lang="en-US" altLang="zh-CN" sz="1000" b="0" i="1" dirty="0">
                <a:solidFill>
                  <a:srgbClr val="93A1A1"/>
                </a:solidFill>
                <a:effectLst/>
                <a:latin typeface="Consolas" panose="020B0609020204030204" pitchFamily="49" charset="0"/>
              </a:rPr>
              <a:t> //tag</a:t>
            </a:r>
            <a:r>
              <a:rPr lang="zh-CN" altLang="en-US" sz="1000" b="0" i="1" dirty="0">
                <a:solidFill>
                  <a:srgbClr val="93A1A1"/>
                </a:solidFill>
                <a:effectLst/>
                <a:latin typeface="Consolas" panose="020B0609020204030204" pitchFamily="49" charset="0"/>
              </a:rPr>
              <a:t>为空直接润</a:t>
            </a:r>
            <a:endParaRPr lang="zh-CN" altLang="en-US" sz="1000" b="0" dirty="0">
              <a:solidFill>
                <a:srgbClr val="657B83"/>
              </a:solidFill>
              <a:effectLst/>
              <a:latin typeface="Consolas" panose="020B0609020204030204" pitchFamily="49" charset="0"/>
            </a:endParaRPr>
          </a:p>
          <a:p>
            <a:pPr marL="0" indent="0">
              <a:lnSpc>
                <a:spcPct val="50000"/>
              </a:lnSpc>
              <a:buNone/>
            </a:pPr>
            <a:r>
              <a:rPr lang="zh-CN" altLang="en-US"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2</a:t>
            </a:r>
            <a:r>
              <a:rPr lang="en-US" altLang="zh-CN" sz="1000" b="0" dirty="0">
                <a:solidFill>
                  <a:srgbClr val="657B83"/>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tag</a:t>
            </a:r>
            <a:r>
              <a:rPr lang="en-US" altLang="zh-CN" sz="1000" b="0" dirty="0">
                <a:solidFill>
                  <a:srgbClr val="859900"/>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268BD2"/>
                </a:solidFill>
                <a:effectLst/>
                <a:latin typeface="Consolas" panose="020B0609020204030204" pitchFamily="49" charset="0"/>
              </a:rPr>
              <a:t>tag</a:t>
            </a:r>
            <a:r>
              <a:rPr lang="en-US" altLang="zh-CN" sz="1000" b="0" dirty="0">
                <a:solidFill>
                  <a:srgbClr val="657B83"/>
                </a:solidFill>
                <a:effectLst/>
                <a:latin typeface="Consolas" panose="020B0609020204030204" pitchFamily="49" charset="0"/>
              </a:rPr>
              <a:t>;</a:t>
            </a:r>
            <a:r>
              <a:rPr lang="en-US" altLang="zh-CN" sz="1000" b="0" i="1" dirty="0">
                <a:solidFill>
                  <a:srgbClr val="93A1A1"/>
                </a:solidFill>
                <a:effectLst/>
                <a:latin typeface="Consolas" panose="020B0609020204030204" pitchFamily="49" charset="0"/>
              </a:rPr>
              <a:t> //</a:t>
            </a:r>
            <a:r>
              <a:rPr lang="zh-CN" altLang="en-US" sz="1000" b="0" i="1" dirty="0">
                <a:solidFill>
                  <a:srgbClr val="93A1A1"/>
                </a:solidFill>
                <a:effectLst/>
                <a:latin typeface="Consolas" panose="020B0609020204030204" pitchFamily="49" charset="0"/>
              </a:rPr>
              <a:t>下放到左子树</a:t>
            </a:r>
            <a:endParaRPr lang="zh-CN" altLang="en-US" sz="1000" b="0" dirty="0">
              <a:solidFill>
                <a:srgbClr val="657B83"/>
              </a:solidFill>
              <a:effectLst/>
              <a:latin typeface="Consolas" panose="020B0609020204030204" pitchFamily="49" charset="0"/>
            </a:endParaRPr>
          </a:p>
          <a:p>
            <a:pPr marL="0" indent="0">
              <a:lnSpc>
                <a:spcPct val="50000"/>
              </a:lnSpc>
              <a:buNone/>
            </a:pPr>
            <a:r>
              <a:rPr lang="zh-CN" altLang="en-US"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2</a:t>
            </a:r>
            <a:r>
              <a:rPr lang="en-US" altLang="zh-CN" sz="1000" b="0" dirty="0">
                <a:solidFill>
                  <a:srgbClr val="657B83"/>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max</a:t>
            </a:r>
            <a:r>
              <a:rPr lang="en-US" altLang="zh-CN" sz="1000" b="0" dirty="0">
                <a:solidFill>
                  <a:srgbClr val="859900"/>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268BD2"/>
                </a:solidFill>
                <a:effectLst/>
                <a:latin typeface="Consolas" panose="020B0609020204030204" pitchFamily="49" charset="0"/>
              </a:rPr>
              <a:t>tag</a:t>
            </a:r>
            <a:r>
              <a:rPr lang="en-US" altLang="zh-CN" sz="1000" b="0" dirty="0">
                <a:solidFill>
                  <a:srgbClr val="657B83"/>
                </a:solidFill>
                <a:effectLst/>
                <a:latin typeface="Consolas" panose="020B0609020204030204" pitchFamily="49" charset="0"/>
              </a:rPr>
              <a:t>;</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2</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1</a:t>
            </a:r>
            <a:r>
              <a:rPr lang="en-US" altLang="zh-CN" sz="1000" b="0" dirty="0">
                <a:solidFill>
                  <a:srgbClr val="657B83"/>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tag</a:t>
            </a:r>
            <a:r>
              <a:rPr lang="en-US" altLang="zh-CN" sz="1000" b="0" dirty="0">
                <a:solidFill>
                  <a:srgbClr val="859900"/>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268BD2"/>
                </a:solidFill>
                <a:effectLst/>
                <a:latin typeface="Consolas" panose="020B0609020204030204" pitchFamily="49" charset="0"/>
              </a:rPr>
              <a:t>tag</a:t>
            </a:r>
            <a:r>
              <a:rPr lang="en-US" altLang="zh-CN" sz="1000" b="0" dirty="0">
                <a:solidFill>
                  <a:srgbClr val="657B83"/>
                </a:solidFill>
                <a:effectLst/>
                <a:latin typeface="Consolas" panose="020B0609020204030204" pitchFamily="49" charset="0"/>
              </a:rPr>
              <a:t>;</a:t>
            </a:r>
            <a:r>
              <a:rPr lang="en-US" altLang="zh-CN" sz="1000" b="0" i="1" dirty="0">
                <a:solidFill>
                  <a:srgbClr val="93A1A1"/>
                </a:solidFill>
                <a:effectLst/>
                <a:latin typeface="Consolas" panose="020B0609020204030204" pitchFamily="49" charset="0"/>
              </a:rPr>
              <a:t> // </a:t>
            </a:r>
            <a:r>
              <a:rPr lang="zh-CN" altLang="en-US" sz="1000" b="0" i="1" dirty="0">
                <a:solidFill>
                  <a:srgbClr val="93A1A1"/>
                </a:solidFill>
                <a:effectLst/>
                <a:latin typeface="Consolas" panose="020B0609020204030204" pitchFamily="49" charset="0"/>
              </a:rPr>
              <a:t>下放到右子树</a:t>
            </a:r>
            <a:endParaRPr lang="zh-CN" altLang="en-US" sz="1000" b="0" dirty="0">
              <a:solidFill>
                <a:srgbClr val="657B83"/>
              </a:solidFill>
              <a:effectLst/>
              <a:latin typeface="Consolas" panose="020B0609020204030204" pitchFamily="49" charset="0"/>
            </a:endParaRPr>
          </a:p>
          <a:p>
            <a:pPr marL="0" indent="0">
              <a:lnSpc>
                <a:spcPct val="50000"/>
              </a:lnSpc>
              <a:buNone/>
            </a:pPr>
            <a:r>
              <a:rPr lang="zh-CN" altLang="en-US"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2</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1</a:t>
            </a:r>
            <a:r>
              <a:rPr lang="en-US" altLang="zh-CN" sz="1000" b="0" dirty="0">
                <a:solidFill>
                  <a:srgbClr val="657B83"/>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max</a:t>
            </a:r>
            <a:r>
              <a:rPr lang="en-US" altLang="zh-CN" sz="1000" b="0" dirty="0">
                <a:solidFill>
                  <a:srgbClr val="859900"/>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268BD2"/>
                </a:solidFill>
                <a:effectLst/>
                <a:latin typeface="Consolas" panose="020B0609020204030204" pitchFamily="49" charset="0"/>
              </a:rPr>
              <a:t>tag</a:t>
            </a:r>
            <a:r>
              <a:rPr lang="en-US" altLang="zh-CN" sz="1000" b="0" dirty="0">
                <a:solidFill>
                  <a:srgbClr val="657B83"/>
                </a:solidFill>
                <a:effectLst/>
                <a:latin typeface="Consolas" panose="020B0609020204030204" pitchFamily="49" charset="0"/>
              </a:rPr>
              <a:t>;</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268BD2"/>
                </a:solidFill>
                <a:effectLst/>
                <a:latin typeface="Consolas" panose="020B0609020204030204" pitchFamily="49" charset="0"/>
              </a:rPr>
              <a:t>tag</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0</a:t>
            </a:r>
            <a:r>
              <a:rPr lang="en-US" altLang="zh-CN" sz="1000" b="0" dirty="0">
                <a:solidFill>
                  <a:srgbClr val="657B83"/>
                </a:solidFill>
                <a:effectLst/>
                <a:latin typeface="Consolas" panose="020B0609020204030204" pitchFamily="49" charset="0"/>
              </a:rPr>
              <a:t>;</a:t>
            </a:r>
            <a:r>
              <a:rPr lang="en-US" altLang="zh-CN" sz="1000" b="0" i="1" dirty="0">
                <a:solidFill>
                  <a:srgbClr val="93A1A1"/>
                </a:solidFill>
                <a:effectLst/>
                <a:latin typeface="Consolas" panose="020B0609020204030204" pitchFamily="49" charset="0"/>
              </a:rPr>
              <a:t> //tag</a:t>
            </a:r>
            <a:r>
              <a:rPr lang="zh-CN" altLang="en-US" sz="1000" b="0" i="1" dirty="0">
                <a:solidFill>
                  <a:srgbClr val="93A1A1"/>
                </a:solidFill>
                <a:effectLst/>
                <a:latin typeface="Consolas" panose="020B0609020204030204" pitchFamily="49" charset="0"/>
              </a:rPr>
              <a:t>下放后就清空</a:t>
            </a:r>
            <a:endParaRPr lang="zh-CN" altLang="en-US" sz="1000" b="0" dirty="0">
              <a:solidFill>
                <a:srgbClr val="657B83"/>
              </a:solidFill>
              <a:effectLst/>
              <a:latin typeface="Consolas" panose="020B0609020204030204" pitchFamily="49" charset="0"/>
            </a:endParaRPr>
          </a:p>
          <a:p>
            <a:pPr marL="0" indent="0">
              <a:lnSpc>
                <a:spcPct val="50000"/>
              </a:lnSpc>
              <a:buNone/>
            </a:pPr>
            <a:r>
              <a:rPr lang="zh-CN" altLang="en-US" sz="1000" b="0" dirty="0">
                <a:solidFill>
                  <a:srgbClr val="657B83"/>
                </a:solidFill>
                <a:effectLst/>
                <a:latin typeface="Consolas" panose="020B0609020204030204" pitchFamily="49" charset="0"/>
              </a:rPr>
              <a:t>    </a:t>
            </a:r>
            <a:r>
              <a:rPr lang="en-US" altLang="zh-CN" sz="1000" b="0" dirty="0">
                <a:solidFill>
                  <a:srgbClr val="859900"/>
                </a:solidFill>
                <a:effectLst/>
                <a:latin typeface="Consolas" panose="020B0609020204030204" pitchFamily="49" charset="0"/>
              </a:rPr>
              <a:t>return</a:t>
            </a:r>
            <a:r>
              <a:rPr lang="en-US" altLang="zh-CN" sz="1000" b="0" dirty="0">
                <a:solidFill>
                  <a:srgbClr val="657B83"/>
                </a:solidFill>
                <a:effectLst/>
                <a:latin typeface="Consolas" panose="020B0609020204030204" pitchFamily="49" charset="0"/>
              </a:rPr>
              <a:t>;</a:t>
            </a:r>
          </a:p>
          <a:p>
            <a:pPr marL="0" indent="0">
              <a:lnSpc>
                <a:spcPct val="50000"/>
              </a:lnSpc>
              <a:buNone/>
            </a:pPr>
            <a:r>
              <a:rPr lang="en-US" altLang="zh-CN" sz="1000" b="0" dirty="0">
                <a:solidFill>
                  <a:srgbClr val="657B83"/>
                </a:solidFill>
                <a:effectLst/>
                <a:latin typeface="Consolas" panose="020B0609020204030204" pitchFamily="49" charset="0"/>
              </a:rPr>
              <a:t>}</a:t>
            </a:r>
          </a:p>
          <a:p>
            <a:pPr marL="0" indent="0">
              <a:lnSpc>
                <a:spcPct val="50000"/>
              </a:lnSpc>
              <a:buNone/>
            </a:pPr>
            <a:r>
              <a:rPr lang="en-US" altLang="zh-CN" sz="1000" b="1" dirty="0">
                <a:solidFill>
                  <a:srgbClr val="586E75"/>
                </a:solidFill>
                <a:effectLst/>
                <a:latin typeface="Consolas" panose="020B0609020204030204" pitchFamily="49" charset="0"/>
              </a:rPr>
              <a:t>void</a:t>
            </a:r>
            <a:r>
              <a:rPr lang="en-US" altLang="zh-CN" sz="1000" b="0" dirty="0">
                <a:solidFill>
                  <a:srgbClr val="657B83"/>
                </a:solidFill>
                <a:effectLst/>
                <a:latin typeface="Consolas" panose="020B0609020204030204" pitchFamily="49" charset="0"/>
              </a:rPr>
              <a:t> </a:t>
            </a:r>
            <a:r>
              <a:rPr lang="en-US" altLang="zh-CN" sz="1000" b="0" dirty="0" err="1">
                <a:solidFill>
                  <a:srgbClr val="268BD2"/>
                </a:solidFill>
                <a:effectLst/>
                <a:latin typeface="Consolas" panose="020B0609020204030204" pitchFamily="49" charset="0"/>
              </a:rPr>
              <a:t>Tree_Update</a:t>
            </a:r>
            <a:r>
              <a:rPr lang="en-US" altLang="zh-CN" sz="1000" b="0" dirty="0">
                <a:solidFill>
                  <a:srgbClr val="657B83"/>
                </a:solidFill>
                <a:effectLst/>
                <a:latin typeface="Consolas" panose="020B0609020204030204" pitchFamily="49" charset="0"/>
              </a:rPr>
              <a:t>(</a:t>
            </a:r>
            <a:r>
              <a:rPr lang="en-US" altLang="zh-CN" sz="1000" b="1" dirty="0">
                <a:solidFill>
                  <a:srgbClr val="586E75"/>
                </a:solidFill>
                <a:effectLst/>
                <a:latin typeface="Consolas" panose="020B0609020204030204" pitchFamily="49" charset="0"/>
              </a:rPr>
              <a:t>int</a:t>
            </a:r>
            <a:r>
              <a:rPr lang="en-US" altLang="zh-CN" sz="1000" b="0" dirty="0">
                <a:solidFill>
                  <a:srgbClr val="657B83"/>
                </a:solidFill>
                <a:effectLst/>
                <a:latin typeface="Consolas" panose="020B0609020204030204" pitchFamily="49" charset="0"/>
              </a:rPr>
              <a:t> </a:t>
            </a:r>
            <a:r>
              <a:rPr lang="en-US" altLang="zh-CN" sz="1000" b="0" dirty="0" err="1">
                <a:solidFill>
                  <a:srgbClr val="657B83"/>
                </a:solidFill>
                <a:effectLst/>
                <a:latin typeface="Consolas" panose="020B0609020204030204" pitchFamily="49" charset="0"/>
              </a:rPr>
              <a:t>cur,</a:t>
            </a:r>
            <a:r>
              <a:rPr lang="en-US" altLang="zh-CN" sz="1000" b="1" dirty="0" err="1">
                <a:solidFill>
                  <a:srgbClr val="586E75"/>
                </a:solidFill>
                <a:effectLst/>
                <a:latin typeface="Consolas" panose="020B0609020204030204" pitchFamily="49" charset="0"/>
              </a:rPr>
              <a:t>int</a:t>
            </a:r>
            <a:r>
              <a:rPr lang="en-US" altLang="zh-CN" sz="1000" b="0" dirty="0">
                <a:solidFill>
                  <a:srgbClr val="657B83"/>
                </a:solidFill>
                <a:effectLst/>
                <a:latin typeface="Consolas" panose="020B0609020204030204" pitchFamily="49" charset="0"/>
              </a:rPr>
              <a:t> </a:t>
            </a:r>
            <a:r>
              <a:rPr lang="en-US" altLang="zh-CN" sz="1000" b="0" dirty="0" err="1">
                <a:solidFill>
                  <a:srgbClr val="657B83"/>
                </a:solidFill>
                <a:effectLst/>
                <a:latin typeface="Consolas" panose="020B0609020204030204" pitchFamily="49" charset="0"/>
              </a:rPr>
              <a:t>l,</a:t>
            </a:r>
            <a:r>
              <a:rPr lang="en-US" altLang="zh-CN" sz="1000" b="1" dirty="0" err="1">
                <a:solidFill>
                  <a:srgbClr val="586E75"/>
                </a:solidFill>
                <a:effectLst/>
                <a:latin typeface="Consolas" panose="020B0609020204030204" pitchFamily="49" charset="0"/>
              </a:rPr>
              <a:t>int</a:t>
            </a:r>
            <a:r>
              <a:rPr lang="en-US" altLang="zh-CN" sz="1000" b="0" dirty="0">
                <a:solidFill>
                  <a:srgbClr val="657B83"/>
                </a:solidFill>
                <a:effectLst/>
                <a:latin typeface="Consolas" panose="020B0609020204030204" pitchFamily="49" charset="0"/>
              </a:rPr>
              <a:t> </a:t>
            </a:r>
            <a:r>
              <a:rPr lang="en-US" altLang="zh-CN" sz="1000" b="0" dirty="0" err="1">
                <a:solidFill>
                  <a:srgbClr val="657B83"/>
                </a:solidFill>
                <a:effectLst/>
                <a:latin typeface="Consolas" panose="020B0609020204030204" pitchFamily="49" charset="0"/>
              </a:rPr>
              <a:t>r,</a:t>
            </a:r>
            <a:r>
              <a:rPr lang="en-US" altLang="zh-CN" sz="1000" b="1" dirty="0" err="1">
                <a:solidFill>
                  <a:srgbClr val="586E75"/>
                </a:solidFill>
                <a:effectLst/>
                <a:latin typeface="Consolas" panose="020B0609020204030204" pitchFamily="49" charset="0"/>
              </a:rPr>
              <a:t>int</a:t>
            </a:r>
            <a:r>
              <a:rPr lang="en-US" altLang="zh-CN" sz="1000" b="0" dirty="0">
                <a:solidFill>
                  <a:srgbClr val="657B83"/>
                </a:solidFill>
                <a:effectLst/>
                <a:latin typeface="Consolas" panose="020B0609020204030204" pitchFamily="49" charset="0"/>
              </a:rPr>
              <a:t> </a:t>
            </a:r>
            <a:r>
              <a:rPr lang="en-US" altLang="zh-CN" sz="1000" b="0" dirty="0" err="1">
                <a:solidFill>
                  <a:srgbClr val="657B83"/>
                </a:solidFill>
                <a:effectLst/>
                <a:latin typeface="Consolas" panose="020B0609020204030204" pitchFamily="49" charset="0"/>
              </a:rPr>
              <a:t>s,</a:t>
            </a:r>
            <a:r>
              <a:rPr lang="en-US" altLang="zh-CN" sz="1000" b="1" dirty="0" err="1">
                <a:solidFill>
                  <a:srgbClr val="586E75"/>
                </a:solidFill>
                <a:effectLst/>
                <a:latin typeface="Consolas" panose="020B0609020204030204" pitchFamily="49" charset="0"/>
              </a:rPr>
              <a:t>int</a:t>
            </a:r>
            <a:r>
              <a:rPr lang="en-US" altLang="zh-CN" sz="1000" b="0" dirty="0">
                <a:solidFill>
                  <a:srgbClr val="657B83"/>
                </a:solidFill>
                <a:effectLst/>
                <a:latin typeface="Consolas" panose="020B0609020204030204" pitchFamily="49" charset="0"/>
              </a:rPr>
              <a:t> </a:t>
            </a:r>
            <a:r>
              <a:rPr lang="en-US" altLang="zh-CN" sz="1000" b="0" dirty="0" err="1">
                <a:solidFill>
                  <a:srgbClr val="657B83"/>
                </a:solidFill>
                <a:effectLst/>
                <a:latin typeface="Consolas" panose="020B0609020204030204" pitchFamily="49" charset="0"/>
              </a:rPr>
              <a:t>t,</a:t>
            </a:r>
            <a:r>
              <a:rPr lang="en-US" altLang="zh-CN" sz="1000" b="1" dirty="0" err="1">
                <a:solidFill>
                  <a:srgbClr val="586E75"/>
                </a:solidFill>
                <a:effectLst/>
                <a:latin typeface="Consolas" panose="020B0609020204030204" pitchFamily="49" charset="0"/>
              </a:rPr>
              <a:t>int</a:t>
            </a:r>
            <a:r>
              <a:rPr lang="en-US" altLang="zh-CN" sz="1000" b="0" dirty="0">
                <a:solidFill>
                  <a:srgbClr val="657B83"/>
                </a:solidFill>
                <a:effectLst/>
                <a:latin typeface="Consolas" panose="020B0609020204030204" pitchFamily="49" charset="0"/>
              </a:rPr>
              <a:t> x)</a:t>
            </a:r>
          </a:p>
          <a:p>
            <a:pPr marL="0" indent="0">
              <a:lnSpc>
                <a:spcPct val="50000"/>
              </a:lnSpc>
              <a:buNone/>
            </a:pPr>
            <a:r>
              <a:rPr lang="en-US" altLang="zh-CN" sz="1000" b="0" dirty="0">
                <a:solidFill>
                  <a:srgbClr val="657B83"/>
                </a:solidFill>
                <a:effectLst/>
                <a:latin typeface="Consolas" panose="020B0609020204030204" pitchFamily="49" charset="0"/>
              </a:rPr>
              <a:t>{</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a:solidFill>
                  <a:srgbClr val="859900"/>
                </a:solidFill>
                <a:effectLst/>
                <a:latin typeface="Consolas" panose="020B0609020204030204" pitchFamily="49" charset="0"/>
              </a:rPr>
              <a:t>if</a:t>
            </a:r>
            <a:r>
              <a:rPr lang="en-US" altLang="zh-CN" sz="1000" b="0" dirty="0">
                <a:solidFill>
                  <a:srgbClr val="657B83"/>
                </a:solidFill>
                <a:effectLst/>
                <a:latin typeface="Consolas" panose="020B0609020204030204" pitchFamily="49" charset="0"/>
              </a:rPr>
              <a:t> (r</a:t>
            </a:r>
            <a:r>
              <a:rPr lang="en-US" altLang="zh-CN" sz="1000" b="0" dirty="0">
                <a:solidFill>
                  <a:srgbClr val="859900"/>
                </a:solidFill>
                <a:effectLst/>
                <a:latin typeface="Consolas" panose="020B0609020204030204" pitchFamily="49" charset="0"/>
              </a:rPr>
              <a:t>&lt;</a:t>
            </a:r>
            <a:r>
              <a:rPr lang="en-US" altLang="zh-CN" sz="1000" b="0" dirty="0">
                <a:solidFill>
                  <a:srgbClr val="657B83"/>
                </a:solidFill>
                <a:effectLst/>
                <a:latin typeface="Consolas" panose="020B0609020204030204" pitchFamily="49" charset="0"/>
              </a:rPr>
              <a:t>s </a:t>
            </a:r>
            <a:r>
              <a:rPr lang="en-US" altLang="zh-CN" sz="1000" b="0" dirty="0">
                <a:solidFill>
                  <a:srgbClr val="859900"/>
                </a:solidFill>
                <a:effectLst/>
                <a:latin typeface="Consolas" panose="020B0609020204030204" pitchFamily="49" charset="0"/>
              </a:rPr>
              <a:t>||</a:t>
            </a:r>
            <a:r>
              <a:rPr lang="en-US" altLang="zh-CN" sz="1000" b="0" dirty="0">
                <a:solidFill>
                  <a:srgbClr val="657B83"/>
                </a:solidFill>
                <a:effectLst/>
                <a:latin typeface="Consolas" panose="020B0609020204030204" pitchFamily="49" charset="0"/>
              </a:rPr>
              <a:t> l</a:t>
            </a:r>
            <a:r>
              <a:rPr lang="en-US" altLang="zh-CN" sz="1000" b="0" dirty="0">
                <a:solidFill>
                  <a:srgbClr val="859900"/>
                </a:solidFill>
                <a:effectLst/>
                <a:latin typeface="Consolas" panose="020B0609020204030204" pitchFamily="49" charset="0"/>
              </a:rPr>
              <a:t>&gt;</a:t>
            </a:r>
            <a:r>
              <a:rPr lang="en-US" altLang="zh-CN" sz="1000" b="0" dirty="0">
                <a:solidFill>
                  <a:srgbClr val="657B83"/>
                </a:solidFill>
                <a:effectLst/>
                <a:latin typeface="Consolas" panose="020B0609020204030204" pitchFamily="49" charset="0"/>
              </a:rPr>
              <a:t>t) </a:t>
            </a:r>
            <a:r>
              <a:rPr lang="en-US" altLang="zh-CN" sz="1000" b="0" dirty="0">
                <a:solidFill>
                  <a:srgbClr val="859900"/>
                </a:solidFill>
                <a:effectLst/>
                <a:latin typeface="Consolas" panose="020B0609020204030204" pitchFamily="49" charset="0"/>
              </a:rPr>
              <a:t>return</a:t>
            </a:r>
            <a:r>
              <a:rPr lang="en-US" altLang="zh-CN" sz="1000" b="0" dirty="0">
                <a:solidFill>
                  <a:srgbClr val="657B83"/>
                </a:solidFill>
                <a:effectLst/>
                <a:latin typeface="Consolas" panose="020B0609020204030204" pitchFamily="49" charset="0"/>
              </a:rPr>
              <a:t>;</a:t>
            </a:r>
            <a:r>
              <a:rPr lang="en-US" altLang="zh-CN" sz="1000" b="0" i="1" dirty="0">
                <a:solidFill>
                  <a:srgbClr val="93A1A1"/>
                </a:solidFill>
                <a:effectLst/>
                <a:latin typeface="Consolas" panose="020B0609020204030204" pitchFamily="49" charset="0"/>
              </a:rPr>
              <a:t> //</a:t>
            </a:r>
            <a:r>
              <a:rPr lang="zh-CN" altLang="en-US" sz="1000" b="0" i="1" dirty="0">
                <a:solidFill>
                  <a:srgbClr val="93A1A1"/>
                </a:solidFill>
                <a:effectLst/>
                <a:latin typeface="Consolas" panose="020B0609020204030204" pitchFamily="49" charset="0"/>
              </a:rPr>
              <a:t>待修改区间与当前区间不相交（与区间查询类似）</a:t>
            </a:r>
            <a:endParaRPr lang="zh-CN" altLang="en-US" sz="1000" b="0" dirty="0">
              <a:solidFill>
                <a:srgbClr val="657B83"/>
              </a:solidFill>
              <a:effectLst/>
              <a:latin typeface="Consolas" panose="020B0609020204030204" pitchFamily="49" charset="0"/>
            </a:endParaRPr>
          </a:p>
          <a:p>
            <a:pPr marL="0" indent="0">
              <a:lnSpc>
                <a:spcPct val="50000"/>
              </a:lnSpc>
              <a:buNone/>
            </a:pPr>
            <a:r>
              <a:rPr lang="zh-CN" altLang="en-US" sz="1000" b="0" dirty="0">
                <a:solidFill>
                  <a:srgbClr val="657B83"/>
                </a:solidFill>
                <a:effectLst/>
                <a:latin typeface="Consolas" panose="020B0609020204030204" pitchFamily="49" charset="0"/>
              </a:rPr>
              <a:t>    </a:t>
            </a:r>
            <a:r>
              <a:rPr lang="en-US" altLang="zh-CN" sz="1000" b="0" dirty="0">
                <a:solidFill>
                  <a:srgbClr val="859900"/>
                </a:solidFill>
                <a:effectLst/>
                <a:latin typeface="Consolas" panose="020B0609020204030204" pitchFamily="49" charset="0"/>
              </a:rPr>
              <a:t>if</a:t>
            </a:r>
            <a:r>
              <a:rPr lang="en-US" altLang="zh-CN" sz="1000" b="0" dirty="0">
                <a:solidFill>
                  <a:srgbClr val="657B83"/>
                </a:solidFill>
                <a:effectLst/>
                <a:latin typeface="Consolas" panose="020B0609020204030204" pitchFamily="49" charset="0"/>
              </a:rPr>
              <a:t> (s</a:t>
            </a:r>
            <a:r>
              <a:rPr lang="en-US" altLang="zh-CN" sz="1000" b="0" dirty="0">
                <a:solidFill>
                  <a:srgbClr val="859900"/>
                </a:solidFill>
                <a:effectLst/>
                <a:latin typeface="Consolas" panose="020B0609020204030204" pitchFamily="49" charset="0"/>
              </a:rPr>
              <a:t>&lt;=</a:t>
            </a:r>
            <a:r>
              <a:rPr lang="en-US" altLang="zh-CN" sz="1000" b="0" dirty="0">
                <a:solidFill>
                  <a:srgbClr val="657B83"/>
                </a:solidFill>
                <a:effectLst/>
                <a:latin typeface="Consolas" panose="020B0609020204030204" pitchFamily="49" charset="0"/>
              </a:rPr>
              <a:t>l </a:t>
            </a:r>
            <a:r>
              <a:rPr lang="en-US" altLang="zh-CN" sz="1000" b="0" dirty="0">
                <a:solidFill>
                  <a:srgbClr val="859900"/>
                </a:solidFill>
                <a:effectLst/>
                <a:latin typeface="Consolas" panose="020B0609020204030204" pitchFamily="49" charset="0"/>
              </a:rPr>
              <a:t>&amp;&amp;</a:t>
            </a:r>
            <a:r>
              <a:rPr lang="en-US" altLang="zh-CN" sz="1000" b="0" dirty="0">
                <a:solidFill>
                  <a:srgbClr val="657B83"/>
                </a:solidFill>
                <a:effectLst/>
                <a:latin typeface="Consolas" panose="020B0609020204030204" pitchFamily="49" charset="0"/>
              </a:rPr>
              <a:t> r</a:t>
            </a:r>
            <a:r>
              <a:rPr lang="en-US" altLang="zh-CN" sz="1000" b="0" dirty="0">
                <a:solidFill>
                  <a:srgbClr val="859900"/>
                </a:solidFill>
                <a:effectLst/>
                <a:latin typeface="Consolas" panose="020B0609020204030204" pitchFamily="49" charset="0"/>
              </a:rPr>
              <a:t>&lt;=</a:t>
            </a:r>
            <a:r>
              <a:rPr lang="en-US" altLang="zh-CN" sz="1000" b="0" dirty="0">
                <a:solidFill>
                  <a:srgbClr val="657B83"/>
                </a:solidFill>
                <a:effectLst/>
                <a:latin typeface="Consolas" panose="020B0609020204030204" pitchFamily="49" charset="0"/>
              </a:rPr>
              <a:t>t)</a:t>
            </a:r>
            <a:r>
              <a:rPr lang="en-US" altLang="zh-CN" sz="1000" b="0" i="1" dirty="0">
                <a:solidFill>
                  <a:srgbClr val="93A1A1"/>
                </a:solidFill>
                <a:effectLst/>
                <a:latin typeface="Consolas" panose="020B0609020204030204" pitchFamily="49" charset="0"/>
              </a:rPr>
              <a:t> //</a:t>
            </a:r>
            <a:r>
              <a:rPr lang="zh-CN" altLang="en-US" sz="1000" b="0" i="1" dirty="0">
                <a:solidFill>
                  <a:srgbClr val="93A1A1"/>
                </a:solidFill>
                <a:effectLst/>
                <a:latin typeface="Consolas" panose="020B0609020204030204" pitchFamily="49" charset="0"/>
              </a:rPr>
              <a:t>如果待修改区间完全包含当前区间，就给当前区间打上整体修改的</a:t>
            </a:r>
            <a:r>
              <a:rPr lang="en-US" altLang="zh-CN" sz="1000" b="0" i="1" dirty="0">
                <a:solidFill>
                  <a:srgbClr val="93A1A1"/>
                </a:solidFill>
                <a:effectLst/>
                <a:latin typeface="Consolas" panose="020B0609020204030204" pitchFamily="49" charset="0"/>
              </a:rPr>
              <a:t>tag</a:t>
            </a:r>
            <a:endParaRPr lang="en-US" altLang="zh-CN" sz="1000" b="0" dirty="0">
              <a:solidFill>
                <a:srgbClr val="657B83"/>
              </a:solidFill>
              <a:effectLst/>
              <a:latin typeface="Consolas" panose="020B0609020204030204" pitchFamily="49" charset="0"/>
            </a:endParaRPr>
          </a:p>
          <a:p>
            <a:pPr marL="0" indent="0">
              <a:lnSpc>
                <a:spcPct val="50000"/>
              </a:lnSpc>
              <a:buNone/>
            </a:pPr>
            <a:r>
              <a:rPr lang="en-US" altLang="zh-CN" sz="1000" b="0" dirty="0">
                <a:solidFill>
                  <a:srgbClr val="657B83"/>
                </a:solidFill>
                <a:effectLst/>
                <a:latin typeface="Consolas" panose="020B0609020204030204" pitchFamily="49" charset="0"/>
              </a:rPr>
              <a:t>    {</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268BD2"/>
                </a:solidFill>
                <a:effectLst/>
                <a:latin typeface="Consolas" panose="020B0609020204030204" pitchFamily="49" charset="0"/>
              </a:rPr>
              <a:t>tag</a:t>
            </a:r>
            <a:r>
              <a:rPr lang="en-US" altLang="zh-CN" sz="1000" b="0" dirty="0">
                <a:solidFill>
                  <a:srgbClr val="859900"/>
                </a:solidFill>
                <a:effectLst/>
                <a:latin typeface="Consolas" panose="020B0609020204030204" pitchFamily="49" charset="0"/>
              </a:rPr>
              <a:t>+=</a:t>
            </a:r>
            <a:r>
              <a:rPr lang="en-US" altLang="zh-CN" sz="1000" b="0" dirty="0">
                <a:solidFill>
                  <a:srgbClr val="657B83"/>
                </a:solidFill>
                <a:effectLst/>
                <a:latin typeface="Consolas" panose="020B0609020204030204" pitchFamily="49" charset="0"/>
              </a:rPr>
              <a:t>t;</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268BD2"/>
                </a:solidFill>
                <a:effectLst/>
                <a:latin typeface="Consolas" panose="020B0609020204030204" pitchFamily="49" charset="0"/>
              </a:rPr>
              <a:t>max</a:t>
            </a:r>
            <a:r>
              <a:rPr lang="en-US" altLang="zh-CN" sz="1000" b="0" dirty="0">
                <a:solidFill>
                  <a:srgbClr val="859900"/>
                </a:solidFill>
                <a:effectLst/>
                <a:latin typeface="Consolas" panose="020B0609020204030204" pitchFamily="49" charset="0"/>
              </a:rPr>
              <a:t>+=</a:t>
            </a:r>
            <a:r>
              <a:rPr lang="en-US" altLang="zh-CN" sz="1000" b="0" dirty="0">
                <a:solidFill>
                  <a:srgbClr val="657B83"/>
                </a:solidFill>
                <a:effectLst/>
                <a:latin typeface="Consolas" panose="020B0609020204030204" pitchFamily="49" charset="0"/>
              </a:rPr>
              <a:t>t;</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a:solidFill>
                  <a:srgbClr val="859900"/>
                </a:solidFill>
                <a:effectLst/>
                <a:latin typeface="Consolas" panose="020B0609020204030204" pitchFamily="49" charset="0"/>
              </a:rPr>
              <a:t>return</a:t>
            </a:r>
            <a:r>
              <a:rPr lang="en-US" altLang="zh-CN" sz="1000" b="0" dirty="0">
                <a:solidFill>
                  <a:srgbClr val="657B83"/>
                </a:solidFill>
                <a:effectLst/>
                <a:latin typeface="Consolas" panose="020B0609020204030204" pitchFamily="49" charset="0"/>
              </a:rPr>
              <a:t>;</a:t>
            </a:r>
          </a:p>
          <a:p>
            <a:pPr marL="0" indent="0">
              <a:lnSpc>
                <a:spcPct val="50000"/>
              </a:lnSpc>
              <a:buNone/>
            </a:pPr>
            <a:r>
              <a:rPr lang="en-US" altLang="zh-CN" sz="1000" b="0" dirty="0">
                <a:solidFill>
                  <a:srgbClr val="657B83"/>
                </a:solidFill>
                <a:effectLst/>
                <a:latin typeface="Consolas" panose="020B0609020204030204" pitchFamily="49" charset="0"/>
              </a:rPr>
              <a:t>    }</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Down</a:t>
            </a:r>
            <a:r>
              <a:rPr lang="en-US" altLang="zh-CN" sz="1000" b="0" dirty="0">
                <a:solidFill>
                  <a:srgbClr val="657B83"/>
                </a:solidFill>
                <a:effectLst/>
                <a:latin typeface="Consolas" panose="020B0609020204030204" pitchFamily="49" charset="0"/>
              </a:rPr>
              <a:t>(cur);</a:t>
            </a:r>
            <a:r>
              <a:rPr lang="en-US" altLang="zh-CN" sz="1000" b="0" i="1" dirty="0">
                <a:solidFill>
                  <a:srgbClr val="93A1A1"/>
                </a:solidFill>
                <a:effectLst/>
                <a:latin typeface="Consolas" panose="020B0609020204030204" pitchFamily="49" charset="0"/>
              </a:rPr>
              <a:t> //</a:t>
            </a:r>
            <a:r>
              <a:rPr lang="zh-CN" altLang="en-US" sz="1000" b="0" i="1" dirty="0">
                <a:solidFill>
                  <a:srgbClr val="93A1A1"/>
                </a:solidFill>
                <a:effectLst/>
                <a:latin typeface="Consolas" panose="020B0609020204030204" pitchFamily="49" charset="0"/>
              </a:rPr>
              <a:t>遍历时下放</a:t>
            </a:r>
            <a:r>
              <a:rPr lang="en-US" altLang="zh-CN" sz="1000" b="0" i="1" dirty="0">
                <a:solidFill>
                  <a:srgbClr val="93A1A1"/>
                </a:solidFill>
                <a:effectLst/>
                <a:latin typeface="Consolas" panose="020B0609020204030204" pitchFamily="49" charset="0"/>
              </a:rPr>
              <a:t>tag</a:t>
            </a:r>
            <a:endParaRPr lang="en-US" altLang="zh-CN" sz="1000" b="0" dirty="0">
              <a:solidFill>
                <a:srgbClr val="657B83"/>
              </a:solidFill>
              <a:effectLst/>
              <a:latin typeface="Consolas" panose="020B0609020204030204" pitchFamily="49" charset="0"/>
            </a:endParaRP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1" dirty="0">
                <a:solidFill>
                  <a:srgbClr val="586E75"/>
                </a:solidFill>
                <a:effectLst/>
                <a:latin typeface="Consolas" panose="020B0609020204030204" pitchFamily="49" charset="0"/>
              </a:rPr>
              <a:t>int</a:t>
            </a:r>
            <a:r>
              <a:rPr lang="en-US" altLang="zh-CN"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mid</a:t>
            </a:r>
            <a:r>
              <a:rPr lang="en-US" altLang="zh-CN" sz="1000" b="0" dirty="0">
                <a:solidFill>
                  <a:srgbClr val="859900"/>
                </a:solidFill>
                <a:effectLst/>
                <a:latin typeface="Consolas" panose="020B0609020204030204" pitchFamily="49" charset="0"/>
              </a:rPr>
              <a:t>=</a:t>
            </a:r>
            <a:r>
              <a:rPr lang="en-US" altLang="zh-CN" sz="1000" b="0" dirty="0">
                <a:solidFill>
                  <a:srgbClr val="657B83"/>
                </a:solidFill>
                <a:effectLst/>
                <a:latin typeface="Consolas" panose="020B0609020204030204" pitchFamily="49" charset="0"/>
              </a:rPr>
              <a:t>(</a:t>
            </a:r>
            <a:r>
              <a:rPr lang="en-US" altLang="zh-CN" sz="1000" b="0" dirty="0" err="1">
                <a:solidFill>
                  <a:srgbClr val="657B83"/>
                </a:solidFill>
                <a:effectLst/>
                <a:latin typeface="Consolas" panose="020B0609020204030204" pitchFamily="49" charset="0"/>
              </a:rPr>
              <a:t>l</a:t>
            </a:r>
            <a:r>
              <a:rPr lang="en-US" altLang="zh-CN" sz="1000" b="0" dirty="0" err="1">
                <a:solidFill>
                  <a:srgbClr val="859900"/>
                </a:solidFill>
                <a:effectLst/>
                <a:latin typeface="Consolas" panose="020B0609020204030204" pitchFamily="49" charset="0"/>
              </a:rPr>
              <a:t>+</a:t>
            </a:r>
            <a:r>
              <a:rPr lang="en-US" altLang="zh-CN" sz="1000" b="0" dirty="0" err="1">
                <a:solidFill>
                  <a:srgbClr val="657B83"/>
                </a:solidFill>
                <a:effectLst/>
                <a:latin typeface="Consolas" panose="020B0609020204030204" pitchFamily="49" charset="0"/>
              </a:rPr>
              <a:t>r</a:t>
            </a:r>
            <a:r>
              <a:rPr lang="en-US" altLang="zh-CN" sz="1000" b="0" dirty="0">
                <a:solidFill>
                  <a:srgbClr val="657B83"/>
                </a:solidFill>
                <a:effectLst/>
                <a:latin typeface="Consolas" panose="020B0609020204030204" pitchFamily="49" charset="0"/>
              </a:rPr>
              <a:t>)</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2</a:t>
            </a:r>
            <a:r>
              <a:rPr lang="en-US" altLang="zh-CN" sz="1000" b="0" dirty="0">
                <a:solidFill>
                  <a:srgbClr val="657B83"/>
                </a:solidFill>
                <a:effectLst/>
                <a:latin typeface="Consolas" panose="020B0609020204030204" pitchFamily="49" charset="0"/>
              </a:rPr>
              <a:t>;</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err="1">
                <a:solidFill>
                  <a:srgbClr val="268BD2"/>
                </a:solidFill>
                <a:effectLst/>
                <a:latin typeface="Consolas" panose="020B0609020204030204" pitchFamily="49" charset="0"/>
              </a:rPr>
              <a:t>Tree_Update</a:t>
            </a:r>
            <a:r>
              <a:rPr lang="en-US" altLang="zh-CN" sz="1000" b="0" dirty="0">
                <a:solidFill>
                  <a:srgbClr val="657B83"/>
                </a:solidFill>
                <a:effectLst/>
                <a:latin typeface="Consolas" panose="020B0609020204030204" pitchFamily="49" charset="0"/>
              </a:rPr>
              <a:t>(cur</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2</a:t>
            </a:r>
            <a:r>
              <a:rPr lang="en-US" altLang="zh-CN" sz="1000" b="0" dirty="0">
                <a:solidFill>
                  <a:srgbClr val="657B83"/>
                </a:solidFill>
                <a:effectLst/>
                <a:latin typeface="Consolas" panose="020B0609020204030204" pitchFamily="49" charset="0"/>
              </a:rPr>
              <a:t>,l,</a:t>
            </a:r>
            <a:r>
              <a:rPr lang="en-US" altLang="zh-CN" sz="1000" b="0" dirty="0">
                <a:solidFill>
                  <a:srgbClr val="268BD2"/>
                </a:solidFill>
                <a:effectLst/>
                <a:latin typeface="Consolas" panose="020B0609020204030204" pitchFamily="49" charset="0"/>
              </a:rPr>
              <a:t>mid</a:t>
            </a:r>
            <a:r>
              <a:rPr lang="en-US" altLang="zh-CN" sz="1000" b="0" dirty="0">
                <a:solidFill>
                  <a:srgbClr val="657B83"/>
                </a:solidFill>
                <a:effectLst/>
                <a:latin typeface="Consolas" panose="020B0609020204030204" pitchFamily="49" charset="0"/>
              </a:rPr>
              <a:t>,s,t,x);</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err="1">
                <a:solidFill>
                  <a:srgbClr val="268BD2"/>
                </a:solidFill>
                <a:effectLst/>
                <a:latin typeface="Consolas" panose="020B0609020204030204" pitchFamily="49" charset="0"/>
              </a:rPr>
              <a:t>Tree_Update</a:t>
            </a:r>
            <a:r>
              <a:rPr lang="en-US" altLang="zh-CN" sz="1000" b="0" dirty="0">
                <a:solidFill>
                  <a:srgbClr val="657B83"/>
                </a:solidFill>
                <a:effectLst/>
                <a:latin typeface="Consolas" panose="020B0609020204030204" pitchFamily="49" charset="0"/>
              </a:rPr>
              <a:t>(cur</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2</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1</a:t>
            </a:r>
            <a:r>
              <a:rPr lang="en-US" altLang="zh-CN" sz="1000" b="0" dirty="0">
                <a:solidFill>
                  <a:srgbClr val="657B83"/>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mid</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1</a:t>
            </a:r>
            <a:r>
              <a:rPr lang="en-US" altLang="zh-CN" sz="1000" b="0" dirty="0">
                <a:solidFill>
                  <a:srgbClr val="657B83"/>
                </a:solidFill>
                <a:effectLst/>
                <a:latin typeface="Consolas" panose="020B0609020204030204" pitchFamily="49" charset="0"/>
              </a:rPr>
              <a:t>,r,s,t,x);</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268BD2"/>
                </a:solidFill>
                <a:effectLst/>
                <a:latin typeface="Consolas" panose="020B0609020204030204" pitchFamily="49" charset="0"/>
              </a:rPr>
              <a:t>max</a:t>
            </a:r>
            <a:r>
              <a:rPr lang="en-US" altLang="zh-CN" sz="1000" b="0" dirty="0">
                <a:solidFill>
                  <a:srgbClr val="859900"/>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max</a:t>
            </a:r>
            <a:r>
              <a:rPr lang="en-US" altLang="zh-CN" sz="1000" b="0" dirty="0">
                <a:solidFill>
                  <a:srgbClr val="657B83"/>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2</a:t>
            </a:r>
            <a:r>
              <a:rPr lang="en-US" altLang="zh-CN" sz="1000" b="0" dirty="0">
                <a:solidFill>
                  <a:srgbClr val="657B83"/>
                </a:solidFill>
                <a:effectLst/>
                <a:latin typeface="Consolas" panose="020B0609020204030204" pitchFamily="49" charset="0"/>
              </a:rPr>
              <a:t>].</a:t>
            </a:r>
            <a:r>
              <a:rPr lang="en-US" altLang="zh-CN" sz="1000" b="0" dirty="0" err="1">
                <a:solidFill>
                  <a:srgbClr val="268BD2"/>
                </a:solidFill>
                <a:effectLst/>
                <a:latin typeface="Consolas" panose="020B0609020204030204" pitchFamily="49" charset="0"/>
              </a:rPr>
              <a:t>max</a:t>
            </a:r>
            <a:r>
              <a:rPr lang="en-US" altLang="zh-CN" sz="1000" b="0" dirty="0" err="1">
                <a:solidFill>
                  <a:srgbClr val="657B83"/>
                </a:solidFill>
                <a:effectLst/>
                <a:latin typeface="Consolas" panose="020B0609020204030204" pitchFamily="49" charset="0"/>
              </a:rPr>
              <a:t>,</a:t>
            </a:r>
            <a:r>
              <a:rPr lang="en-US" altLang="zh-CN" sz="1000" b="0" dirty="0" err="1">
                <a:solidFill>
                  <a:srgbClr val="268BD2"/>
                </a:solidFill>
                <a:effectLst/>
                <a:latin typeface="Consolas" panose="020B0609020204030204" pitchFamily="49" charset="0"/>
              </a:rPr>
              <a:t>tree</a:t>
            </a:r>
            <a:r>
              <a:rPr lang="en-US" altLang="zh-CN" sz="1000" b="0" dirty="0">
                <a:solidFill>
                  <a:srgbClr val="657B83"/>
                </a:solidFill>
                <a:effectLst/>
                <a:latin typeface="Consolas" panose="020B0609020204030204" pitchFamily="49" charset="0"/>
              </a:rPr>
              <a:t>[cur</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2</a:t>
            </a:r>
            <a:r>
              <a:rPr lang="en-US" altLang="zh-CN" sz="1000" b="0" dirty="0">
                <a:solidFill>
                  <a:srgbClr val="859900"/>
                </a:solidFill>
                <a:effectLst/>
                <a:latin typeface="Consolas" panose="020B0609020204030204" pitchFamily="49" charset="0"/>
              </a:rPr>
              <a:t>+</a:t>
            </a:r>
            <a:r>
              <a:rPr lang="en-US" altLang="zh-CN" sz="1000" b="0" dirty="0">
                <a:solidFill>
                  <a:srgbClr val="D33682"/>
                </a:solidFill>
                <a:effectLst/>
                <a:latin typeface="Consolas" panose="020B0609020204030204" pitchFamily="49" charset="0"/>
              </a:rPr>
              <a:t>1</a:t>
            </a:r>
            <a:r>
              <a:rPr lang="en-US" altLang="zh-CN" sz="1000" b="0" dirty="0">
                <a:solidFill>
                  <a:srgbClr val="657B83"/>
                </a:solidFill>
                <a:effectLst/>
                <a:latin typeface="Consolas" panose="020B0609020204030204" pitchFamily="49" charset="0"/>
              </a:rPr>
              <a:t>].</a:t>
            </a:r>
            <a:r>
              <a:rPr lang="en-US" altLang="zh-CN" sz="1000" b="0" dirty="0">
                <a:solidFill>
                  <a:srgbClr val="268BD2"/>
                </a:solidFill>
                <a:effectLst/>
                <a:latin typeface="Consolas" panose="020B0609020204030204" pitchFamily="49" charset="0"/>
              </a:rPr>
              <a:t>max</a:t>
            </a:r>
            <a:r>
              <a:rPr lang="en-US" altLang="zh-CN" sz="1000" b="0" dirty="0">
                <a:solidFill>
                  <a:srgbClr val="657B83"/>
                </a:solidFill>
                <a:effectLst/>
                <a:latin typeface="Consolas" panose="020B0609020204030204" pitchFamily="49" charset="0"/>
              </a:rPr>
              <a:t>);</a:t>
            </a:r>
          </a:p>
          <a:p>
            <a:pPr marL="0" indent="0">
              <a:lnSpc>
                <a:spcPct val="50000"/>
              </a:lnSpc>
              <a:buNone/>
            </a:pPr>
            <a:r>
              <a:rPr lang="en-US" altLang="zh-CN" sz="1000" b="0" dirty="0">
                <a:solidFill>
                  <a:srgbClr val="657B83"/>
                </a:solidFill>
                <a:effectLst/>
                <a:latin typeface="Consolas" panose="020B0609020204030204" pitchFamily="49" charset="0"/>
              </a:rPr>
              <a:t>    </a:t>
            </a:r>
            <a:r>
              <a:rPr lang="en-US" altLang="zh-CN" sz="1000" b="0" dirty="0">
                <a:solidFill>
                  <a:srgbClr val="859900"/>
                </a:solidFill>
                <a:effectLst/>
                <a:latin typeface="Consolas" panose="020B0609020204030204" pitchFamily="49" charset="0"/>
              </a:rPr>
              <a:t>return</a:t>
            </a:r>
            <a:r>
              <a:rPr lang="en-US" altLang="zh-CN" sz="1000" b="0" dirty="0">
                <a:solidFill>
                  <a:srgbClr val="657B83"/>
                </a:solidFill>
                <a:effectLst/>
                <a:latin typeface="Consolas" panose="020B0609020204030204" pitchFamily="49" charset="0"/>
              </a:rPr>
              <a:t>;</a:t>
            </a:r>
          </a:p>
          <a:p>
            <a:pPr marL="0" indent="0">
              <a:lnSpc>
                <a:spcPct val="50000"/>
              </a:lnSpc>
              <a:buNone/>
            </a:pPr>
            <a:r>
              <a:rPr lang="en-US" altLang="zh-CN" sz="1000" b="0" dirty="0">
                <a:solidFill>
                  <a:srgbClr val="657B83"/>
                </a:solidFill>
                <a:effectLst/>
                <a:latin typeface="Consolas" panose="020B0609020204030204" pitchFamily="49" charset="0"/>
              </a:rPr>
              <a:t>}</a:t>
            </a:r>
          </a:p>
          <a:p>
            <a:pPr marL="0" indent="0">
              <a:lnSpc>
                <a:spcPct val="50000"/>
              </a:lnSpc>
              <a:buNone/>
            </a:pPr>
            <a:endParaRPr lang="zh-CN" altLang="en-US" sz="1000" dirty="0"/>
          </a:p>
        </p:txBody>
      </p:sp>
      <p:pic>
        <p:nvPicPr>
          <p:cNvPr id="14338" name="Picture 2">
            <a:extLst>
              <a:ext uri="{FF2B5EF4-FFF2-40B4-BE49-F238E27FC236}">
                <a16:creationId xmlns:a16="http://schemas.microsoft.com/office/drawing/2014/main" id="{EE61D915-58D7-E250-3E70-FCE3D11AA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0858" y="1906215"/>
            <a:ext cx="4412942" cy="19289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ADAE8360-B1B1-1075-7A8E-77B74B0D681C}"/>
              </a:ext>
            </a:extLst>
          </p:cNvPr>
          <p:cNvCxnSpPr>
            <a:cxnSpLocks/>
          </p:cNvCxnSpPr>
          <p:nvPr/>
        </p:nvCxnSpPr>
        <p:spPr>
          <a:xfrm flipV="1">
            <a:off x="6123373" y="3078681"/>
            <a:ext cx="623656" cy="6055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340" name="Picture 4">
            <a:extLst>
              <a:ext uri="{FF2B5EF4-FFF2-40B4-BE49-F238E27FC236}">
                <a16:creationId xmlns:a16="http://schemas.microsoft.com/office/drawing/2014/main" id="{3D85CB94-D98A-B1AD-2273-AEA4051D89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025" y="3442511"/>
            <a:ext cx="4767309" cy="208383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a:extLst>
              <a:ext uri="{FF2B5EF4-FFF2-40B4-BE49-F238E27FC236}">
                <a16:creationId xmlns:a16="http://schemas.microsoft.com/office/drawing/2014/main" id="{217EA6B4-151A-9A66-FEAF-A19942C944B0}"/>
              </a:ext>
            </a:extLst>
          </p:cNvPr>
          <p:cNvCxnSpPr/>
          <p:nvPr/>
        </p:nvCxnSpPr>
        <p:spPr>
          <a:xfrm>
            <a:off x="5993167" y="4484429"/>
            <a:ext cx="8448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直接箭头连接符 7">
            <a:extLst>
              <a:ext uri="{FF2B5EF4-FFF2-40B4-BE49-F238E27FC236}">
                <a16:creationId xmlns:a16="http://schemas.microsoft.com/office/drawing/2014/main" id="{93405022-3438-B0AD-2AFC-5BE86577FE70}"/>
              </a:ext>
            </a:extLst>
          </p:cNvPr>
          <p:cNvCxnSpPr>
            <a:cxnSpLocks/>
          </p:cNvCxnSpPr>
          <p:nvPr/>
        </p:nvCxnSpPr>
        <p:spPr>
          <a:xfrm>
            <a:off x="5902171" y="5486667"/>
            <a:ext cx="844858" cy="3005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342" name="Picture 6">
            <a:extLst>
              <a:ext uri="{FF2B5EF4-FFF2-40B4-BE49-F238E27FC236}">
                <a16:creationId xmlns:a16="http://schemas.microsoft.com/office/drawing/2014/main" id="{62CDA810-D794-B918-C65E-A7F33D417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0858" y="4928508"/>
            <a:ext cx="4573480" cy="2172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31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09F2C-36F9-92E2-1C1B-7FA73242F5B9}"/>
              </a:ext>
            </a:extLst>
          </p:cNvPr>
          <p:cNvSpPr>
            <a:spLocks noGrp="1"/>
          </p:cNvSpPr>
          <p:nvPr>
            <p:ph type="title"/>
          </p:nvPr>
        </p:nvSpPr>
        <p:spPr/>
        <p:txBody>
          <a:bodyPr/>
          <a:lstStyle/>
          <a:p>
            <a:r>
              <a:rPr lang="zh-CN" altLang="en-US" dirty="0"/>
              <a:t>区间修改</a:t>
            </a:r>
          </a:p>
        </p:txBody>
      </p:sp>
      <p:sp>
        <p:nvSpPr>
          <p:cNvPr id="3" name="内容占位符 2">
            <a:extLst>
              <a:ext uri="{FF2B5EF4-FFF2-40B4-BE49-F238E27FC236}">
                <a16:creationId xmlns:a16="http://schemas.microsoft.com/office/drawing/2014/main" id="{C6E7C535-F1FD-D503-7417-5BCAB173A85E}"/>
              </a:ext>
            </a:extLst>
          </p:cNvPr>
          <p:cNvSpPr>
            <a:spLocks noGrp="1"/>
          </p:cNvSpPr>
          <p:nvPr>
            <p:ph idx="1"/>
          </p:nvPr>
        </p:nvSpPr>
        <p:spPr/>
        <p:txBody>
          <a:bodyPr>
            <a:normAutofit lnSpcReduction="10000"/>
          </a:bodyPr>
          <a:lstStyle/>
          <a:p>
            <a:r>
              <a:rPr lang="zh-CN" altLang="en-US" dirty="0"/>
              <a:t>同理，查询在遍历时一样需要下放</a:t>
            </a:r>
            <a:r>
              <a:rPr lang="en-US" altLang="zh-CN" dirty="0"/>
              <a:t>tag</a:t>
            </a:r>
          </a:p>
          <a:p>
            <a:pPr marL="0" indent="0">
              <a:buNone/>
            </a:pPr>
            <a:r>
              <a:rPr lang="en-US" altLang="zh-CN" sz="2000" b="1" dirty="0">
                <a:solidFill>
                  <a:srgbClr val="586E75"/>
                </a:solidFill>
                <a:effectLst/>
                <a:latin typeface="Consolas" panose="020B0609020204030204" pitchFamily="49" charset="0"/>
              </a:rPr>
              <a:t>int</a:t>
            </a:r>
            <a:r>
              <a:rPr lang="en-US" altLang="zh-CN" sz="2000" b="0" dirty="0">
                <a:solidFill>
                  <a:srgbClr val="657B83"/>
                </a:solidFill>
                <a:effectLst/>
                <a:latin typeface="Consolas" panose="020B0609020204030204" pitchFamily="49" charset="0"/>
              </a:rPr>
              <a:t> </a:t>
            </a:r>
            <a:r>
              <a:rPr lang="en-US" altLang="zh-CN" sz="2000" b="0" dirty="0" err="1">
                <a:solidFill>
                  <a:srgbClr val="268BD2"/>
                </a:solidFill>
                <a:effectLst/>
                <a:latin typeface="Consolas" panose="020B0609020204030204" pitchFamily="49" charset="0"/>
              </a:rPr>
              <a:t>Tree_Query</a:t>
            </a:r>
            <a:r>
              <a:rPr lang="en-US" altLang="zh-CN" sz="2000" b="0" dirty="0">
                <a:solidFill>
                  <a:srgbClr val="657B83"/>
                </a:solidFill>
                <a:effectLst/>
                <a:latin typeface="Consolas" panose="020B0609020204030204" pitchFamily="49" charset="0"/>
              </a:rPr>
              <a:t>(</a:t>
            </a:r>
            <a:r>
              <a:rPr lang="en-US" altLang="zh-CN" sz="2000" b="1" dirty="0">
                <a:solidFill>
                  <a:srgbClr val="586E75"/>
                </a:solidFill>
                <a:effectLst/>
                <a:latin typeface="Consolas" panose="020B0609020204030204" pitchFamily="49" charset="0"/>
              </a:rPr>
              <a:t>int</a:t>
            </a:r>
            <a:r>
              <a:rPr lang="en-US" altLang="zh-CN" sz="2000" b="0" dirty="0">
                <a:solidFill>
                  <a:srgbClr val="657B83"/>
                </a:solidFill>
                <a:effectLst/>
                <a:latin typeface="Consolas" panose="020B0609020204030204" pitchFamily="49" charset="0"/>
              </a:rPr>
              <a:t> </a:t>
            </a:r>
            <a:r>
              <a:rPr lang="en-US" altLang="zh-CN" sz="2000" b="0" dirty="0" err="1">
                <a:solidFill>
                  <a:srgbClr val="657B83"/>
                </a:solidFill>
                <a:effectLst/>
                <a:latin typeface="Consolas" panose="020B0609020204030204" pitchFamily="49" charset="0"/>
              </a:rPr>
              <a:t>cur,</a:t>
            </a:r>
            <a:r>
              <a:rPr lang="en-US" altLang="zh-CN" sz="2000" b="1" dirty="0" err="1">
                <a:solidFill>
                  <a:srgbClr val="586E75"/>
                </a:solidFill>
                <a:effectLst/>
                <a:latin typeface="Consolas" panose="020B0609020204030204" pitchFamily="49" charset="0"/>
              </a:rPr>
              <a:t>int</a:t>
            </a:r>
            <a:r>
              <a:rPr lang="en-US" altLang="zh-CN" sz="2000" b="0" dirty="0">
                <a:solidFill>
                  <a:srgbClr val="657B83"/>
                </a:solidFill>
                <a:effectLst/>
                <a:latin typeface="Consolas" panose="020B0609020204030204" pitchFamily="49" charset="0"/>
              </a:rPr>
              <a:t> </a:t>
            </a:r>
            <a:r>
              <a:rPr lang="en-US" altLang="zh-CN" sz="2000" b="0" dirty="0" err="1">
                <a:solidFill>
                  <a:srgbClr val="657B83"/>
                </a:solidFill>
                <a:effectLst/>
                <a:latin typeface="Consolas" panose="020B0609020204030204" pitchFamily="49" charset="0"/>
              </a:rPr>
              <a:t>l,</a:t>
            </a:r>
            <a:r>
              <a:rPr lang="en-US" altLang="zh-CN" sz="2000" b="1" dirty="0" err="1">
                <a:solidFill>
                  <a:srgbClr val="586E75"/>
                </a:solidFill>
                <a:effectLst/>
                <a:latin typeface="Consolas" panose="020B0609020204030204" pitchFamily="49" charset="0"/>
              </a:rPr>
              <a:t>int</a:t>
            </a:r>
            <a:r>
              <a:rPr lang="en-US" altLang="zh-CN" sz="2000" b="0" dirty="0">
                <a:solidFill>
                  <a:srgbClr val="657B83"/>
                </a:solidFill>
                <a:effectLst/>
                <a:latin typeface="Consolas" panose="020B0609020204030204" pitchFamily="49" charset="0"/>
              </a:rPr>
              <a:t> </a:t>
            </a:r>
            <a:r>
              <a:rPr lang="en-US" altLang="zh-CN" sz="2000" b="0" dirty="0" err="1">
                <a:solidFill>
                  <a:srgbClr val="657B83"/>
                </a:solidFill>
                <a:effectLst/>
                <a:latin typeface="Consolas" panose="020B0609020204030204" pitchFamily="49" charset="0"/>
              </a:rPr>
              <a:t>r,</a:t>
            </a:r>
            <a:r>
              <a:rPr lang="en-US" altLang="zh-CN" sz="2000" b="1" dirty="0" err="1">
                <a:solidFill>
                  <a:srgbClr val="586E75"/>
                </a:solidFill>
                <a:effectLst/>
                <a:latin typeface="Consolas" panose="020B0609020204030204" pitchFamily="49" charset="0"/>
              </a:rPr>
              <a:t>int</a:t>
            </a:r>
            <a:r>
              <a:rPr lang="en-US" altLang="zh-CN" sz="2000" b="0" dirty="0">
                <a:solidFill>
                  <a:srgbClr val="657B83"/>
                </a:solidFill>
                <a:effectLst/>
                <a:latin typeface="Consolas" panose="020B0609020204030204" pitchFamily="49" charset="0"/>
              </a:rPr>
              <a:t> </a:t>
            </a:r>
            <a:r>
              <a:rPr lang="en-US" altLang="zh-CN" sz="2000" b="0" dirty="0" err="1">
                <a:solidFill>
                  <a:srgbClr val="657B83"/>
                </a:solidFill>
                <a:effectLst/>
                <a:latin typeface="Consolas" panose="020B0609020204030204" pitchFamily="49" charset="0"/>
              </a:rPr>
              <a:t>s,</a:t>
            </a:r>
            <a:r>
              <a:rPr lang="en-US" altLang="zh-CN" sz="2000" b="1" dirty="0" err="1">
                <a:solidFill>
                  <a:srgbClr val="586E75"/>
                </a:solidFill>
                <a:effectLst/>
                <a:latin typeface="Consolas" panose="020B0609020204030204" pitchFamily="49" charset="0"/>
              </a:rPr>
              <a:t>int</a:t>
            </a:r>
            <a:r>
              <a:rPr lang="en-US" altLang="zh-CN" sz="2000" b="0" dirty="0">
                <a:solidFill>
                  <a:srgbClr val="657B83"/>
                </a:solidFill>
                <a:effectLst/>
                <a:latin typeface="Consolas" panose="020B0609020204030204" pitchFamily="49" charset="0"/>
              </a:rPr>
              <a:t> t)</a:t>
            </a:r>
          </a:p>
          <a:p>
            <a:pPr marL="0" indent="0">
              <a:buNone/>
            </a:pPr>
            <a:r>
              <a:rPr lang="en-US" altLang="zh-CN" sz="2000" b="0" dirty="0">
                <a:solidFill>
                  <a:srgbClr val="657B83"/>
                </a:solidFill>
                <a:effectLst/>
                <a:latin typeface="Consolas" panose="020B0609020204030204" pitchFamily="49" charset="0"/>
              </a:rPr>
              <a:t>{</a:t>
            </a:r>
          </a:p>
          <a:p>
            <a:pPr marL="0" indent="0">
              <a:buNone/>
            </a:pPr>
            <a:r>
              <a:rPr lang="en-US" altLang="zh-CN" sz="2000" b="0" dirty="0">
                <a:solidFill>
                  <a:srgbClr val="657B83"/>
                </a:solidFill>
                <a:effectLst/>
                <a:latin typeface="Consolas" panose="020B0609020204030204" pitchFamily="49" charset="0"/>
              </a:rPr>
              <a:t>    </a:t>
            </a:r>
            <a:r>
              <a:rPr lang="en-US" altLang="zh-CN" sz="2000" b="0" dirty="0">
                <a:solidFill>
                  <a:srgbClr val="859900"/>
                </a:solidFill>
                <a:effectLst/>
                <a:latin typeface="Consolas" panose="020B0609020204030204" pitchFamily="49" charset="0"/>
              </a:rPr>
              <a:t>if</a:t>
            </a:r>
            <a:r>
              <a:rPr lang="en-US" altLang="zh-CN" sz="2000" b="0" dirty="0">
                <a:solidFill>
                  <a:srgbClr val="657B83"/>
                </a:solidFill>
                <a:effectLst/>
                <a:latin typeface="Consolas" panose="020B0609020204030204" pitchFamily="49" charset="0"/>
              </a:rPr>
              <a:t> (r</a:t>
            </a:r>
            <a:r>
              <a:rPr lang="en-US" altLang="zh-CN" sz="2000" b="0" dirty="0">
                <a:solidFill>
                  <a:srgbClr val="859900"/>
                </a:solidFill>
                <a:effectLst/>
                <a:latin typeface="Consolas" panose="020B0609020204030204" pitchFamily="49" charset="0"/>
              </a:rPr>
              <a:t>&lt;</a:t>
            </a:r>
            <a:r>
              <a:rPr lang="en-US" altLang="zh-CN" sz="2000" b="0" dirty="0">
                <a:solidFill>
                  <a:srgbClr val="657B83"/>
                </a:solidFill>
                <a:effectLst/>
                <a:latin typeface="Consolas" panose="020B0609020204030204" pitchFamily="49" charset="0"/>
              </a:rPr>
              <a:t>s </a:t>
            </a:r>
            <a:r>
              <a:rPr lang="en-US" altLang="zh-CN" sz="2000" b="0" dirty="0">
                <a:solidFill>
                  <a:srgbClr val="859900"/>
                </a:solidFill>
                <a:effectLst/>
                <a:latin typeface="Consolas" panose="020B0609020204030204" pitchFamily="49" charset="0"/>
              </a:rPr>
              <a:t>||</a:t>
            </a:r>
            <a:r>
              <a:rPr lang="en-US" altLang="zh-CN" sz="2000" b="0" dirty="0">
                <a:solidFill>
                  <a:srgbClr val="657B83"/>
                </a:solidFill>
                <a:effectLst/>
                <a:latin typeface="Consolas" panose="020B0609020204030204" pitchFamily="49" charset="0"/>
              </a:rPr>
              <a:t> l</a:t>
            </a:r>
            <a:r>
              <a:rPr lang="en-US" altLang="zh-CN" sz="2000" b="0" dirty="0">
                <a:solidFill>
                  <a:srgbClr val="859900"/>
                </a:solidFill>
                <a:effectLst/>
                <a:latin typeface="Consolas" panose="020B0609020204030204" pitchFamily="49" charset="0"/>
              </a:rPr>
              <a:t>&gt;</a:t>
            </a:r>
            <a:r>
              <a:rPr lang="en-US" altLang="zh-CN" sz="2000" b="0" dirty="0">
                <a:solidFill>
                  <a:srgbClr val="657B83"/>
                </a:solidFill>
                <a:effectLst/>
                <a:latin typeface="Consolas" panose="020B0609020204030204" pitchFamily="49" charset="0"/>
              </a:rPr>
              <a:t>t) </a:t>
            </a:r>
            <a:r>
              <a:rPr lang="en-US" altLang="zh-CN" sz="2000" b="0" dirty="0">
                <a:solidFill>
                  <a:srgbClr val="859900"/>
                </a:solidFill>
                <a:effectLst/>
                <a:latin typeface="Consolas" panose="020B0609020204030204" pitchFamily="49" charset="0"/>
              </a:rPr>
              <a:t>return</a:t>
            </a:r>
            <a:r>
              <a:rPr lang="en-US" altLang="zh-CN" sz="2000" b="0" dirty="0">
                <a:solidFill>
                  <a:srgbClr val="657B83"/>
                </a:solidFill>
                <a:effectLst/>
                <a:latin typeface="Consolas" panose="020B0609020204030204" pitchFamily="49" charset="0"/>
              </a:rPr>
              <a:t> </a:t>
            </a:r>
            <a:r>
              <a:rPr lang="en-US" altLang="zh-CN" sz="2000" b="0" dirty="0">
                <a:solidFill>
                  <a:srgbClr val="859900"/>
                </a:solidFill>
                <a:effectLst/>
                <a:latin typeface="Consolas" panose="020B0609020204030204" pitchFamily="49" charset="0"/>
              </a:rPr>
              <a:t>-</a:t>
            </a:r>
            <a:r>
              <a:rPr lang="en-US" altLang="zh-CN" sz="2000" b="0" dirty="0">
                <a:solidFill>
                  <a:srgbClr val="268BD2"/>
                </a:solidFill>
                <a:effectLst/>
                <a:latin typeface="Consolas" panose="020B0609020204030204" pitchFamily="49" charset="0"/>
              </a:rPr>
              <a:t>INF</a:t>
            </a:r>
            <a:r>
              <a:rPr lang="en-US" altLang="zh-CN" sz="2000" b="0" dirty="0">
                <a:solidFill>
                  <a:srgbClr val="657B83"/>
                </a:solidFill>
                <a:effectLst/>
                <a:latin typeface="Consolas" panose="020B0609020204030204" pitchFamily="49" charset="0"/>
              </a:rPr>
              <a:t>;</a:t>
            </a:r>
            <a:r>
              <a:rPr lang="en-US" altLang="zh-CN" sz="2000" b="0" i="1" dirty="0">
                <a:solidFill>
                  <a:srgbClr val="93A1A1"/>
                </a:solidFill>
                <a:effectLst/>
                <a:latin typeface="Consolas" panose="020B0609020204030204" pitchFamily="49" charset="0"/>
              </a:rPr>
              <a:t> //</a:t>
            </a:r>
            <a:r>
              <a:rPr lang="zh-CN" altLang="en-US" sz="2000" b="0" i="1" dirty="0">
                <a:solidFill>
                  <a:srgbClr val="93A1A1"/>
                </a:solidFill>
                <a:effectLst/>
                <a:latin typeface="Consolas" panose="020B0609020204030204" pitchFamily="49" charset="0"/>
              </a:rPr>
              <a:t>如果当前区间与目标区间无交，直接返回无效值</a:t>
            </a:r>
            <a:endParaRPr lang="zh-CN" altLang="en-US" sz="2000" b="0" dirty="0">
              <a:solidFill>
                <a:srgbClr val="657B83"/>
              </a:solidFill>
              <a:effectLst/>
              <a:latin typeface="Consolas" panose="020B0609020204030204" pitchFamily="49" charset="0"/>
            </a:endParaRPr>
          </a:p>
          <a:p>
            <a:pPr marL="0" indent="0">
              <a:buNone/>
            </a:pPr>
            <a:r>
              <a:rPr lang="zh-CN" altLang="en-US" sz="2000" b="0" dirty="0">
                <a:solidFill>
                  <a:srgbClr val="657B83"/>
                </a:solidFill>
                <a:effectLst/>
                <a:latin typeface="Consolas" panose="020B0609020204030204" pitchFamily="49" charset="0"/>
              </a:rPr>
              <a:t>    </a:t>
            </a:r>
            <a:r>
              <a:rPr lang="en-US" altLang="zh-CN" sz="2000" b="0" dirty="0">
                <a:solidFill>
                  <a:srgbClr val="859900"/>
                </a:solidFill>
                <a:effectLst/>
                <a:latin typeface="Consolas" panose="020B0609020204030204" pitchFamily="49" charset="0"/>
              </a:rPr>
              <a:t>if</a:t>
            </a:r>
            <a:r>
              <a:rPr lang="en-US" altLang="zh-CN" sz="2000" b="0" dirty="0">
                <a:solidFill>
                  <a:srgbClr val="657B83"/>
                </a:solidFill>
                <a:effectLst/>
                <a:latin typeface="Consolas" panose="020B0609020204030204" pitchFamily="49" charset="0"/>
              </a:rPr>
              <a:t> (s</a:t>
            </a:r>
            <a:r>
              <a:rPr lang="en-US" altLang="zh-CN" sz="2000" b="0" dirty="0">
                <a:solidFill>
                  <a:srgbClr val="859900"/>
                </a:solidFill>
                <a:effectLst/>
                <a:latin typeface="Consolas" panose="020B0609020204030204" pitchFamily="49" charset="0"/>
              </a:rPr>
              <a:t>&lt;=</a:t>
            </a:r>
            <a:r>
              <a:rPr lang="en-US" altLang="zh-CN" sz="2000" b="0" dirty="0">
                <a:solidFill>
                  <a:srgbClr val="657B83"/>
                </a:solidFill>
                <a:effectLst/>
                <a:latin typeface="Consolas" panose="020B0609020204030204" pitchFamily="49" charset="0"/>
              </a:rPr>
              <a:t>l </a:t>
            </a:r>
            <a:r>
              <a:rPr lang="en-US" altLang="zh-CN" sz="2000" b="0" dirty="0">
                <a:solidFill>
                  <a:srgbClr val="859900"/>
                </a:solidFill>
                <a:effectLst/>
                <a:latin typeface="Consolas" panose="020B0609020204030204" pitchFamily="49" charset="0"/>
              </a:rPr>
              <a:t>&amp;&amp;</a:t>
            </a:r>
            <a:r>
              <a:rPr lang="en-US" altLang="zh-CN" sz="2000" b="0" dirty="0">
                <a:solidFill>
                  <a:srgbClr val="657B83"/>
                </a:solidFill>
                <a:effectLst/>
                <a:latin typeface="Consolas" panose="020B0609020204030204" pitchFamily="49" charset="0"/>
              </a:rPr>
              <a:t> r</a:t>
            </a:r>
            <a:r>
              <a:rPr lang="en-US" altLang="zh-CN" sz="2000" b="0" dirty="0">
                <a:solidFill>
                  <a:srgbClr val="859900"/>
                </a:solidFill>
                <a:effectLst/>
                <a:latin typeface="Consolas" panose="020B0609020204030204" pitchFamily="49" charset="0"/>
              </a:rPr>
              <a:t>&lt;=</a:t>
            </a:r>
            <a:r>
              <a:rPr lang="en-US" altLang="zh-CN" sz="2000" b="0" dirty="0">
                <a:solidFill>
                  <a:srgbClr val="657B83"/>
                </a:solidFill>
                <a:effectLst/>
                <a:latin typeface="Consolas" panose="020B0609020204030204" pitchFamily="49" charset="0"/>
              </a:rPr>
              <a:t>t) </a:t>
            </a:r>
            <a:r>
              <a:rPr lang="en-US" altLang="zh-CN" sz="2000" b="0" dirty="0">
                <a:solidFill>
                  <a:srgbClr val="859900"/>
                </a:solidFill>
                <a:effectLst/>
                <a:latin typeface="Consolas" panose="020B0609020204030204" pitchFamily="49" charset="0"/>
              </a:rPr>
              <a:t>return</a:t>
            </a:r>
            <a:r>
              <a:rPr lang="en-US" altLang="zh-CN" sz="2000" b="0" dirty="0">
                <a:solidFill>
                  <a:srgbClr val="657B83"/>
                </a:solidFill>
                <a:effectLst/>
                <a:latin typeface="Consolas" panose="020B0609020204030204" pitchFamily="49" charset="0"/>
              </a:rPr>
              <a:t> </a:t>
            </a:r>
            <a:r>
              <a:rPr lang="en-US" altLang="zh-CN" sz="2000" b="0" dirty="0">
                <a:solidFill>
                  <a:srgbClr val="268BD2"/>
                </a:solidFill>
                <a:effectLst/>
                <a:latin typeface="Consolas" panose="020B0609020204030204" pitchFamily="49" charset="0"/>
              </a:rPr>
              <a:t>tree</a:t>
            </a:r>
            <a:r>
              <a:rPr lang="en-US" altLang="zh-CN" sz="2000" b="0" dirty="0">
                <a:solidFill>
                  <a:srgbClr val="657B83"/>
                </a:solidFill>
                <a:effectLst/>
                <a:latin typeface="Consolas" panose="020B0609020204030204" pitchFamily="49" charset="0"/>
              </a:rPr>
              <a:t>[cur].</a:t>
            </a:r>
            <a:r>
              <a:rPr lang="en-US" altLang="zh-CN" sz="2000" b="0" dirty="0">
                <a:solidFill>
                  <a:srgbClr val="268BD2"/>
                </a:solidFill>
                <a:effectLst/>
                <a:latin typeface="Consolas" panose="020B0609020204030204" pitchFamily="49" charset="0"/>
              </a:rPr>
              <a:t>max</a:t>
            </a:r>
            <a:r>
              <a:rPr lang="en-US" altLang="zh-CN" sz="2000" b="0" dirty="0">
                <a:solidFill>
                  <a:srgbClr val="657B83"/>
                </a:solidFill>
                <a:effectLst/>
                <a:latin typeface="Consolas" panose="020B0609020204030204" pitchFamily="49" charset="0"/>
              </a:rPr>
              <a:t>;</a:t>
            </a:r>
            <a:r>
              <a:rPr lang="en-US" altLang="zh-CN" sz="2000" b="0" i="1" dirty="0">
                <a:solidFill>
                  <a:srgbClr val="93A1A1"/>
                </a:solidFill>
                <a:effectLst/>
                <a:latin typeface="Consolas" panose="020B0609020204030204" pitchFamily="49" charset="0"/>
              </a:rPr>
              <a:t> //</a:t>
            </a:r>
            <a:r>
              <a:rPr lang="zh-CN" altLang="en-US" sz="2000" b="0" i="1" dirty="0">
                <a:solidFill>
                  <a:srgbClr val="93A1A1"/>
                </a:solidFill>
                <a:effectLst/>
                <a:latin typeface="Consolas" panose="020B0609020204030204" pitchFamily="49" charset="0"/>
              </a:rPr>
              <a:t>如果目标区间完全包括当前区间，直接返回当前区间最大值</a:t>
            </a:r>
            <a:endParaRPr lang="zh-CN" altLang="en-US" sz="2000" b="0" dirty="0">
              <a:solidFill>
                <a:srgbClr val="657B83"/>
              </a:solidFill>
              <a:effectLst/>
              <a:latin typeface="Consolas" panose="020B0609020204030204" pitchFamily="49" charset="0"/>
            </a:endParaRPr>
          </a:p>
          <a:p>
            <a:pPr marL="0" indent="0">
              <a:buNone/>
            </a:pPr>
            <a:r>
              <a:rPr lang="zh-CN" altLang="en-US" sz="2000" b="0" dirty="0">
                <a:solidFill>
                  <a:srgbClr val="657B83"/>
                </a:solidFill>
                <a:effectLst/>
                <a:latin typeface="Consolas" panose="020B0609020204030204" pitchFamily="49" charset="0"/>
              </a:rPr>
              <a:t>    </a:t>
            </a:r>
            <a:r>
              <a:rPr lang="en-US" altLang="zh-CN" sz="2000" b="0" dirty="0">
                <a:solidFill>
                  <a:srgbClr val="268BD2"/>
                </a:solidFill>
                <a:effectLst/>
                <a:latin typeface="Consolas" panose="020B0609020204030204" pitchFamily="49" charset="0"/>
              </a:rPr>
              <a:t>Down</a:t>
            </a:r>
            <a:r>
              <a:rPr lang="en-US" altLang="zh-CN" sz="2000" b="0" dirty="0">
                <a:solidFill>
                  <a:srgbClr val="657B83"/>
                </a:solidFill>
                <a:effectLst/>
                <a:latin typeface="Consolas" panose="020B0609020204030204" pitchFamily="49" charset="0"/>
              </a:rPr>
              <a:t>(cur); // *</a:t>
            </a:r>
          </a:p>
          <a:p>
            <a:pPr marL="0" indent="0">
              <a:buNone/>
            </a:pPr>
            <a:r>
              <a:rPr lang="en-US" altLang="zh-CN" sz="2000" b="0" dirty="0">
                <a:solidFill>
                  <a:srgbClr val="657B83"/>
                </a:solidFill>
                <a:effectLst/>
                <a:latin typeface="Consolas" panose="020B0609020204030204" pitchFamily="49" charset="0"/>
              </a:rPr>
              <a:t>    </a:t>
            </a:r>
            <a:r>
              <a:rPr lang="en-US" altLang="zh-CN" sz="2000" b="1" dirty="0">
                <a:solidFill>
                  <a:srgbClr val="586E75"/>
                </a:solidFill>
                <a:effectLst/>
                <a:latin typeface="Consolas" panose="020B0609020204030204" pitchFamily="49" charset="0"/>
              </a:rPr>
              <a:t>int</a:t>
            </a:r>
            <a:r>
              <a:rPr lang="en-US" altLang="zh-CN" sz="2000" b="0" dirty="0">
                <a:solidFill>
                  <a:srgbClr val="657B83"/>
                </a:solidFill>
                <a:effectLst/>
                <a:latin typeface="Consolas" panose="020B0609020204030204" pitchFamily="49" charset="0"/>
              </a:rPr>
              <a:t> </a:t>
            </a:r>
            <a:r>
              <a:rPr lang="en-US" altLang="zh-CN" sz="2000" b="0" dirty="0">
                <a:solidFill>
                  <a:srgbClr val="268BD2"/>
                </a:solidFill>
                <a:effectLst/>
                <a:latin typeface="Consolas" panose="020B0609020204030204" pitchFamily="49" charset="0"/>
              </a:rPr>
              <a:t>mid</a:t>
            </a:r>
            <a:r>
              <a:rPr lang="en-US" altLang="zh-CN" sz="2000" b="0" dirty="0">
                <a:solidFill>
                  <a:srgbClr val="859900"/>
                </a:solidFill>
                <a:effectLst/>
                <a:latin typeface="Consolas" panose="020B0609020204030204" pitchFamily="49" charset="0"/>
              </a:rPr>
              <a:t>=</a:t>
            </a:r>
            <a:r>
              <a:rPr lang="en-US" altLang="zh-CN" sz="2000" b="0" dirty="0">
                <a:solidFill>
                  <a:srgbClr val="657B83"/>
                </a:solidFill>
                <a:effectLst/>
                <a:latin typeface="Consolas" panose="020B0609020204030204" pitchFamily="49" charset="0"/>
              </a:rPr>
              <a:t>(</a:t>
            </a:r>
            <a:r>
              <a:rPr lang="en-US" altLang="zh-CN" sz="2000" b="0" dirty="0" err="1">
                <a:solidFill>
                  <a:srgbClr val="657B83"/>
                </a:solidFill>
                <a:effectLst/>
                <a:latin typeface="Consolas" panose="020B0609020204030204" pitchFamily="49" charset="0"/>
              </a:rPr>
              <a:t>l</a:t>
            </a:r>
            <a:r>
              <a:rPr lang="en-US" altLang="zh-CN" sz="2000" b="0" dirty="0" err="1">
                <a:solidFill>
                  <a:srgbClr val="859900"/>
                </a:solidFill>
                <a:effectLst/>
                <a:latin typeface="Consolas" panose="020B0609020204030204" pitchFamily="49" charset="0"/>
              </a:rPr>
              <a:t>+</a:t>
            </a:r>
            <a:r>
              <a:rPr lang="en-US" altLang="zh-CN" sz="2000" b="0" dirty="0" err="1">
                <a:solidFill>
                  <a:srgbClr val="657B83"/>
                </a:solidFill>
                <a:effectLst/>
                <a:latin typeface="Consolas" panose="020B0609020204030204" pitchFamily="49" charset="0"/>
              </a:rPr>
              <a:t>r</a:t>
            </a:r>
            <a:r>
              <a:rPr lang="en-US" altLang="zh-CN" sz="2000" b="0" dirty="0">
                <a:solidFill>
                  <a:srgbClr val="657B83"/>
                </a:solidFill>
                <a:effectLst/>
                <a:latin typeface="Consolas" panose="020B0609020204030204" pitchFamily="49" charset="0"/>
              </a:rPr>
              <a:t>)</a:t>
            </a:r>
            <a:r>
              <a:rPr lang="en-US" altLang="zh-CN" sz="2000" b="0" dirty="0">
                <a:solidFill>
                  <a:srgbClr val="859900"/>
                </a:solidFill>
                <a:effectLst/>
                <a:latin typeface="Consolas" panose="020B0609020204030204" pitchFamily="49" charset="0"/>
              </a:rPr>
              <a:t>/</a:t>
            </a:r>
            <a:r>
              <a:rPr lang="en-US" altLang="zh-CN" sz="2000" b="0" dirty="0">
                <a:solidFill>
                  <a:srgbClr val="D33682"/>
                </a:solidFill>
                <a:effectLst/>
                <a:latin typeface="Consolas" panose="020B0609020204030204" pitchFamily="49" charset="0"/>
              </a:rPr>
              <a:t>2</a:t>
            </a:r>
            <a:r>
              <a:rPr lang="en-US" altLang="zh-CN" sz="2000" b="0" dirty="0">
                <a:solidFill>
                  <a:srgbClr val="657B83"/>
                </a:solidFill>
                <a:effectLst/>
                <a:latin typeface="Consolas" panose="020B0609020204030204" pitchFamily="49" charset="0"/>
              </a:rPr>
              <a:t>;</a:t>
            </a:r>
          </a:p>
          <a:p>
            <a:pPr marL="0" indent="0">
              <a:buNone/>
            </a:pPr>
            <a:r>
              <a:rPr lang="en-US" altLang="zh-CN" sz="2000" b="0" dirty="0">
                <a:solidFill>
                  <a:srgbClr val="657B83"/>
                </a:solidFill>
                <a:effectLst/>
                <a:latin typeface="Consolas" panose="020B0609020204030204" pitchFamily="49" charset="0"/>
              </a:rPr>
              <a:t>    </a:t>
            </a:r>
            <a:r>
              <a:rPr lang="en-US" altLang="zh-CN" sz="2000" b="0" dirty="0">
                <a:solidFill>
                  <a:srgbClr val="859900"/>
                </a:solidFill>
                <a:effectLst/>
                <a:latin typeface="Consolas" panose="020B0609020204030204" pitchFamily="49" charset="0"/>
              </a:rPr>
              <a:t>return</a:t>
            </a:r>
            <a:r>
              <a:rPr lang="en-US" altLang="zh-CN" sz="2000" b="0" dirty="0">
                <a:solidFill>
                  <a:srgbClr val="657B83"/>
                </a:solidFill>
                <a:effectLst/>
                <a:latin typeface="Consolas" panose="020B0609020204030204" pitchFamily="49" charset="0"/>
              </a:rPr>
              <a:t> </a:t>
            </a:r>
            <a:r>
              <a:rPr lang="en-US" altLang="zh-CN" sz="2000" b="0" dirty="0">
                <a:solidFill>
                  <a:srgbClr val="268BD2"/>
                </a:solidFill>
                <a:effectLst/>
                <a:latin typeface="Consolas" panose="020B0609020204030204" pitchFamily="49" charset="0"/>
              </a:rPr>
              <a:t>max</a:t>
            </a:r>
            <a:r>
              <a:rPr lang="en-US" altLang="zh-CN" sz="2000" b="0" dirty="0">
                <a:solidFill>
                  <a:srgbClr val="657B83"/>
                </a:solidFill>
                <a:effectLst/>
                <a:latin typeface="Consolas" panose="020B0609020204030204" pitchFamily="49" charset="0"/>
              </a:rPr>
              <a:t>(</a:t>
            </a:r>
            <a:r>
              <a:rPr lang="en-US" altLang="zh-CN" sz="2000" b="0" dirty="0" err="1">
                <a:solidFill>
                  <a:srgbClr val="268BD2"/>
                </a:solidFill>
                <a:effectLst/>
                <a:latin typeface="Consolas" panose="020B0609020204030204" pitchFamily="49" charset="0"/>
              </a:rPr>
              <a:t>Tree_Query</a:t>
            </a:r>
            <a:r>
              <a:rPr lang="en-US" altLang="zh-CN" sz="2000" b="0" dirty="0">
                <a:solidFill>
                  <a:srgbClr val="657B83"/>
                </a:solidFill>
                <a:effectLst/>
                <a:latin typeface="Consolas" panose="020B0609020204030204" pitchFamily="49" charset="0"/>
              </a:rPr>
              <a:t>(cur</a:t>
            </a:r>
            <a:r>
              <a:rPr lang="en-US" altLang="zh-CN" sz="2000" b="0" dirty="0">
                <a:solidFill>
                  <a:srgbClr val="859900"/>
                </a:solidFill>
                <a:effectLst/>
                <a:latin typeface="Consolas" panose="020B0609020204030204" pitchFamily="49" charset="0"/>
              </a:rPr>
              <a:t>*</a:t>
            </a:r>
            <a:r>
              <a:rPr lang="en-US" altLang="zh-CN" sz="2000" b="0" dirty="0">
                <a:solidFill>
                  <a:srgbClr val="D33682"/>
                </a:solidFill>
                <a:effectLst/>
                <a:latin typeface="Consolas" panose="020B0609020204030204" pitchFamily="49" charset="0"/>
              </a:rPr>
              <a:t>2</a:t>
            </a:r>
            <a:r>
              <a:rPr lang="en-US" altLang="zh-CN" sz="2000" b="0" dirty="0">
                <a:solidFill>
                  <a:srgbClr val="657B83"/>
                </a:solidFill>
                <a:effectLst/>
                <a:latin typeface="Consolas" panose="020B0609020204030204" pitchFamily="49" charset="0"/>
              </a:rPr>
              <a:t>,l,</a:t>
            </a:r>
            <a:r>
              <a:rPr lang="en-US" altLang="zh-CN" sz="2000" b="0" dirty="0">
                <a:solidFill>
                  <a:srgbClr val="268BD2"/>
                </a:solidFill>
                <a:effectLst/>
                <a:latin typeface="Consolas" panose="020B0609020204030204" pitchFamily="49" charset="0"/>
              </a:rPr>
              <a:t>mid</a:t>
            </a:r>
            <a:r>
              <a:rPr lang="en-US" altLang="zh-CN" sz="2000" b="0" dirty="0">
                <a:solidFill>
                  <a:srgbClr val="657B83"/>
                </a:solidFill>
                <a:effectLst/>
                <a:latin typeface="Consolas" panose="020B0609020204030204" pitchFamily="49" charset="0"/>
              </a:rPr>
              <a:t>,s,t),</a:t>
            </a:r>
            <a:r>
              <a:rPr lang="en-US" altLang="zh-CN" sz="2000" b="0" i="1" dirty="0">
                <a:solidFill>
                  <a:srgbClr val="93A1A1"/>
                </a:solidFill>
                <a:effectLst/>
                <a:latin typeface="Consolas" panose="020B0609020204030204" pitchFamily="49" charset="0"/>
              </a:rPr>
              <a:t> //</a:t>
            </a:r>
            <a:r>
              <a:rPr lang="zh-CN" altLang="en-US" sz="2000" b="0" i="1" dirty="0">
                <a:solidFill>
                  <a:srgbClr val="93A1A1"/>
                </a:solidFill>
                <a:effectLst/>
                <a:latin typeface="Consolas" panose="020B0609020204030204" pitchFamily="49" charset="0"/>
              </a:rPr>
              <a:t>分割至左右区间</a:t>
            </a:r>
            <a:endParaRPr lang="zh-CN" altLang="en-US" sz="2000" b="0" dirty="0">
              <a:solidFill>
                <a:srgbClr val="657B83"/>
              </a:solidFill>
              <a:effectLst/>
              <a:latin typeface="Consolas" panose="020B0609020204030204" pitchFamily="49" charset="0"/>
            </a:endParaRPr>
          </a:p>
          <a:p>
            <a:pPr marL="0" indent="0">
              <a:buNone/>
            </a:pPr>
            <a:r>
              <a:rPr lang="zh-CN" altLang="en-US" sz="2000" b="0" dirty="0">
                <a:solidFill>
                  <a:srgbClr val="657B83"/>
                </a:solidFill>
                <a:effectLst/>
                <a:latin typeface="Consolas" panose="020B0609020204030204" pitchFamily="49" charset="0"/>
              </a:rPr>
              <a:t>               </a:t>
            </a:r>
            <a:r>
              <a:rPr lang="en-US" altLang="zh-CN" sz="2000" b="0" dirty="0" err="1">
                <a:solidFill>
                  <a:srgbClr val="268BD2"/>
                </a:solidFill>
                <a:effectLst/>
                <a:latin typeface="Consolas" panose="020B0609020204030204" pitchFamily="49" charset="0"/>
              </a:rPr>
              <a:t>Tree_Query</a:t>
            </a:r>
            <a:r>
              <a:rPr lang="en-US" altLang="zh-CN" sz="2000" b="0" dirty="0">
                <a:solidFill>
                  <a:srgbClr val="657B83"/>
                </a:solidFill>
                <a:effectLst/>
                <a:latin typeface="Consolas" panose="020B0609020204030204" pitchFamily="49" charset="0"/>
              </a:rPr>
              <a:t>(cur</a:t>
            </a:r>
            <a:r>
              <a:rPr lang="en-US" altLang="zh-CN" sz="2000" b="0" dirty="0">
                <a:solidFill>
                  <a:srgbClr val="859900"/>
                </a:solidFill>
                <a:effectLst/>
                <a:latin typeface="Consolas" panose="020B0609020204030204" pitchFamily="49" charset="0"/>
              </a:rPr>
              <a:t>*</a:t>
            </a:r>
            <a:r>
              <a:rPr lang="en-US" altLang="zh-CN" sz="2000" b="0" dirty="0">
                <a:solidFill>
                  <a:srgbClr val="D33682"/>
                </a:solidFill>
                <a:effectLst/>
                <a:latin typeface="Consolas" panose="020B0609020204030204" pitchFamily="49" charset="0"/>
              </a:rPr>
              <a:t>2</a:t>
            </a:r>
            <a:r>
              <a:rPr lang="en-US" altLang="zh-CN" sz="2000" b="0" dirty="0">
                <a:solidFill>
                  <a:srgbClr val="859900"/>
                </a:solidFill>
                <a:effectLst/>
                <a:latin typeface="Consolas" panose="020B0609020204030204" pitchFamily="49" charset="0"/>
              </a:rPr>
              <a:t>+</a:t>
            </a:r>
            <a:r>
              <a:rPr lang="en-US" altLang="zh-CN" sz="2000" b="0" dirty="0">
                <a:solidFill>
                  <a:srgbClr val="D33682"/>
                </a:solidFill>
                <a:effectLst/>
                <a:latin typeface="Consolas" panose="020B0609020204030204" pitchFamily="49" charset="0"/>
              </a:rPr>
              <a:t>1</a:t>
            </a:r>
            <a:r>
              <a:rPr lang="en-US" altLang="zh-CN" sz="2000" b="0" dirty="0">
                <a:solidFill>
                  <a:srgbClr val="657B83"/>
                </a:solidFill>
                <a:effectLst/>
                <a:latin typeface="Consolas" panose="020B0609020204030204" pitchFamily="49" charset="0"/>
              </a:rPr>
              <a:t>,</a:t>
            </a:r>
            <a:r>
              <a:rPr lang="en-US" altLang="zh-CN" sz="2000" b="0" dirty="0">
                <a:solidFill>
                  <a:srgbClr val="268BD2"/>
                </a:solidFill>
                <a:effectLst/>
                <a:latin typeface="Consolas" panose="020B0609020204030204" pitchFamily="49" charset="0"/>
              </a:rPr>
              <a:t>mid</a:t>
            </a:r>
            <a:r>
              <a:rPr lang="en-US" altLang="zh-CN" sz="2000" b="0" dirty="0">
                <a:solidFill>
                  <a:srgbClr val="859900"/>
                </a:solidFill>
                <a:effectLst/>
                <a:latin typeface="Consolas" panose="020B0609020204030204" pitchFamily="49" charset="0"/>
              </a:rPr>
              <a:t>+</a:t>
            </a:r>
            <a:r>
              <a:rPr lang="en-US" altLang="zh-CN" sz="2000" b="0" dirty="0">
                <a:solidFill>
                  <a:srgbClr val="D33682"/>
                </a:solidFill>
                <a:effectLst/>
                <a:latin typeface="Consolas" panose="020B0609020204030204" pitchFamily="49" charset="0"/>
              </a:rPr>
              <a:t>1</a:t>
            </a:r>
            <a:r>
              <a:rPr lang="en-US" altLang="zh-CN" sz="2000" b="0" dirty="0">
                <a:solidFill>
                  <a:srgbClr val="657B83"/>
                </a:solidFill>
                <a:effectLst/>
                <a:latin typeface="Consolas" panose="020B0609020204030204" pitchFamily="49" charset="0"/>
              </a:rPr>
              <a:t>,r,s,t));</a:t>
            </a:r>
          </a:p>
          <a:p>
            <a:pPr marL="0" indent="0">
              <a:buNone/>
            </a:pPr>
            <a:r>
              <a:rPr lang="en-US" altLang="zh-CN" sz="2000" b="0" dirty="0">
                <a:solidFill>
                  <a:srgbClr val="657B83"/>
                </a:solidFill>
                <a:effectLst/>
                <a:latin typeface="Consolas" panose="020B0609020204030204" pitchFamily="49" charset="0"/>
              </a:rPr>
              <a:t>}</a:t>
            </a:r>
          </a:p>
          <a:p>
            <a:endParaRPr lang="en-US" altLang="zh-CN" dirty="0"/>
          </a:p>
          <a:p>
            <a:endParaRPr lang="zh-CN" altLang="en-US" dirty="0"/>
          </a:p>
        </p:txBody>
      </p:sp>
    </p:spTree>
    <p:extLst>
      <p:ext uri="{BB962C8B-B14F-4D97-AF65-F5344CB8AC3E}">
        <p14:creationId xmlns:p14="http://schemas.microsoft.com/office/powerpoint/2010/main" val="286054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E2A88-B9DA-8E6A-B4FE-CD6B2929052A}"/>
              </a:ext>
            </a:extLst>
          </p:cNvPr>
          <p:cNvSpPr>
            <a:spLocks noGrp="1"/>
          </p:cNvSpPr>
          <p:nvPr>
            <p:ph type="title"/>
          </p:nvPr>
        </p:nvSpPr>
        <p:spPr/>
        <p:txBody>
          <a:bodyPr/>
          <a:lstStyle/>
          <a:p>
            <a:r>
              <a:rPr lang="zh-CN" altLang="en-US" dirty="0"/>
              <a:t>空间复杂度</a:t>
            </a:r>
          </a:p>
        </p:txBody>
      </p:sp>
      <p:sp>
        <p:nvSpPr>
          <p:cNvPr id="3" name="内容占位符 2">
            <a:extLst>
              <a:ext uri="{FF2B5EF4-FFF2-40B4-BE49-F238E27FC236}">
                <a16:creationId xmlns:a16="http://schemas.microsoft.com/office/drawing/2014/main" id="{3863E334-3FD1-9863-639A-E3CCDA325091}"/>
              </a:ext>
            </a:extLst>
          </p:cNvPr>
          <p:cNvSpPr>
            <a:spLocks noGrp="1"/>
          </p:cNvSpPr>
          <p:nvPr>
            <p:ph idx="1"/>
          </p:nvPr>
        </p:nvSpPr>
        <p:spPr/>
        <p:txBody>
          <a:bodyPr/>
          <a:lstStyle/>
          <a:p>
            <a:r>
              <a:rPr lang="zh-CN" altLang="en-US" dirty="0"/>
              <a:t>关于线段树的空间：如果采用堆式存储（</a:t>
            </a:r>
            <a:r>
              <a:rPr lang="en-US" altLang="zh-CN" dirty="0"/>
              <a:t>2p </a:t>
            </a:r>
            <a:r>
              <a:rPr lang="zh-CN" altLang="en-US" dirty="0"/>
              <a:t>是 </a:t>
            </a:r>
            <a:r>
              <a:rPr lang="en-US" altLang="zh-CN" dirty="0"/>
              <a:t>p </a:t>
            </a:r>
            <a:r>
              <a:rPr lang="zh-CN" altLang="en-US" dirty="0"/>
              <a:t>的左儿子，</a:t>
            </a:r>
            <a:r>
              <a:rPr lang="en-US" altLang="zh-CN" dirty="0"/>
              <a:t>2p+1 </a:t>
            </a:r>
            <a:r>
              <a:rPr lang="zh-CN" altLang="en-US" dirty="0"/>
              <a:t>是 </a:t>
            </a:r>
            <a:r>
              <a:rPr lang="en-US" altLang="zh-CN" dirty="0"/>
              <a:t>p </a:t>
            </a:r>
            <a:r>
              <a:rPr lang="zh-CN" altLang="en-US" dirty="0"/>
              <a:t>的右儿子），若有 </a:t>
            </a:r>
            <a:r>
              <a:rPr lang="en-US" altLang="zh-CN" dirty="0"/>
              <a:t>n </a:t>
            </a:r>
            <a:r>
              <a:rPr lang="zh-CN" altLang="en-US" dirty="0"/>
              <a:t>个叶子结点，则 </a:t>
            </a:r>
            <a:r>
              <a:rPr lang="en-US" altLang="zh-CN" dirty="0"/>
              <a:t>d </a:t>
            </a:r>
            <a:r>
              <a:rPr lang="zh-CN" altLang="en-US" dirty="0"/>
              <a:t>数组的范围最大为           。</a:t>
            </a:r>
            <a:endParaRPr lang="en-US" altLang="zh-CN" dirty="0"/>
          </a:p>
          <a:p>
            <a:r>
              <a:rPr lang="zh-CN" altLang="en-US" b="0" i="0" dirty="0">
                <a:effectLst/>
                <a:latin typeface="Fira Sans" panose="020B0503050000020004" pitchFamily="34" charset="0"/>
              </a:rPr>
              <a:t>容易知道线段树的深度是         的，则在堆式储存情况下叶子节点（包括无用的叶子节点）数量为          个，又由于其为一棵完全二叉树，则其总节点个数为                  。总节点数最大为          ，在</a:t>
            </a:r>
            <a:r>
              <a:rPr lang="en-US" altLang="zh-CN" dirty="0">
                <a:latin typeface="Fira Sans" panose="020B0503050000020004" pitchFamily="34" charset="0"/>
              </a:rPr>
              <a:t>                        </a:t>
            </a:r>
            <a:r>
              <a:rPr lang="zh-CN" altLang="en-US" b="0" i="0" dirty="0">
                <a:effectLst/>
                <a:latin typeface="Fira Sans" panose="020B0503050000020004" pitchFamily="34" charset="0"/>
              </a:rPr>
              <a:t>时取得。</a:t>
            </a:r>
            <a:endParaRPr lang="en-US" altLang="zh-CN" b="0" i="0" dirty="0">
              <a:effectLst/>
              <a:latin typeface="Fira Sans" panose="020B0503050000020004" pitchFamily="34" charset="0"/>
            </a:endParaRPr>
          </a:p>
        </p:txBody>
      </p:sp>
      <p:graphicFrame>
        <p:nvGraphicFramePr>
          <p:cNvPr id="9" name="对象 8">
            <a:extLst>
              <a:ext uri="{FF2B5EF4-FFF2-40B4-BE49-F238E27FC236}">
                <a16:creationId xmlns:a16="http://schemas.microsoft.com/office/drawing/2014/main" id="{DA137B22-F6D8-00A6-3A62-04B172F9821E}"/>
              </a:ext>
            </a:extLst>
          </p:cNvPr>
          <p:cNvGraphicFramePr>
            <a:graphicFrameLocks noChangeAspect="1"/>
          </p:cNvGraphicFramePr>
          <p:nvPr>
            <p:extLst>
              <p:ext uri="{D42A27DB-BD31-4B8C-83A1-F6EECF244321}">
                <p14:modId xmlns:p14="http://schemas.microsoft.com/office/powerpoint/2010/main" val="3995422094"/>
              </p:ext>
            </p:extLst>
          </p:nvPr>
        </p:nvGraphicFramePr>
        <p:xfrm>
          <a:off x="1900154" y="2628900"/>
          <a:ext cx="1083989" cy="505327"/>
        </p:xfrm>
        <a:graphic>
          <a:graphicData uri="http://schemas.openxmlformats.org/presentationml/2006/ole">
            <mc:AlternateContent xmlns:mc="http://schemas.openxmlformats.org/markup-compatibility/2006">
              <mc:Choice xmlns:v="urn:schemas-microsoft-com:vml" Requires="v">
                <p:oleObj name="AxMath" r:id="rId2" imgW="531000" imgH="234000" progId="Equation.AxMath">
                  <p:embed/>
                </p:oleObj>
              </mc:Choice>
              <mc:Fallback>
                <p:oleObj name="AxMath" r:id="rId2" imgW="531000" imgH="234000" progId="Equation.AxMath">
                  <p:embed/>
                  <p:pic>
                    <p:nvPicPr>
                      <p:cNvPr id="0" name=""/>
                      <p:cNvPicPr/>
                      <p:nvPr/>
                    </p:nvPicPr>
                    <p:blipFill>
                      <a:blip r:embed="rId3"/>
                      <a:stretch>
                        <a:fillRect/>
                      </a:stretch>
                    </p:blipFill>
                    <p:spPr>
                      <a:xfrm>
                        <a:off x="1900154" y="2628900"/>
                        <a:ext cx="1083989" cy="505327"/>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ADB3A9D-EAC8-18F2-4407-464862ACBE71}"/>
              </a:ext>
            </a:extLst>
          </p:cNvPr>
          <p:cNvGraphicFramePr>
            <a:graphicFrameLocks noChangeAspect="1"/>
          </p:cNvGraphicFramePr>
          <p:nvPr>
            <p:extLst>
              <p:ext uri="{D42A27DB-BD31-4B8C-83A1-F6EECF244321}">
                <p14:modId xmlns:p14="http://schemas.microsoft.com/office/powerpoint/2010/main" val="1650419315"/>
              </p:ext>
            </p:extLst>
          </p:nvPr>
        </p:nvGraphicFramePr>
        <p:xfrm>
          <a:off x="5101223" y="3134227"/>
          <a:ext cx="798526" cy="372978"/>
        </p:xfrm>
        <a:graphic>
          <a:graphicData uri="http://schemas.openxmlformats.org/presentationml/2006/ole">
            <mc:AlternateContent xmlns:mc="http://schemas.openxmlformats.org/markup-compatibility/2006">
              <mc:Choice xmlns:v="urn:schemas-microsoft-com:vml" Requires="v">
                <p:oleObj name="AxMath" r:id="rId4" imgW="506160" imgH="236160" progId="Equation.AxMath">
                  <p:embed/>
                </p:oleObj>
              </mc:Choice>
              <mc:Fallback>
                <p:oleObj name="AxMath" r:id="rId4" imgW="506160" imgH="236160" progId="Equation.AxMath">
                  <p:embed/>
                  <p:pic>
                    <p:nvPicPr>
                      <p:cNvPr id="0" name=""/>
                      <p:cNvPicPr/>
                      <p:nvPr/>
                    </p:nvPicPr>
                    <p:blipFill>
                      <a:blip r:embed="rId5"/>
                      <a:stretch>
                        <a:fillRect/>
                      </a:stretch>
                    </p:blipFill>
                    <p:spPr>
                      <a:xfrm>
                        <a:off x="5101223" y="3134227"/>
                        <a:ext cx="798526" cy="37297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B073D33-E88F-E3F3-F481-146E2DE218D0}"/>
              </a:ext>
            </a:extLst>
          </p:cNvPr>
          <p:cNvGraphicFramePr>
            <a:graphicFrameLocks noChangeAspect="1"/>
          </p:cNvGraphicFramePr>
          <p:nvPr>
            <p:extLst>
              <p:ext uri="{D42A27DB-BD31-4B8C-83A1-F6EECF244321}">
                <p14:modId xmlns:p14="http://schemas.microsoft.com/office/powerpoint/2010/main" val="3230514626"/>
              </p:ext>
            </p:extLst>
          </p:nvPr>
        </p:nvGraphicFramePr>
        <p:xfrm>
          <a:off x="6242050" y="3506788"/>
          <a:ext cx="792163" cy="506412"/>
        </p:xfrm>
        <a:graphic>
          <a:graphicData uri="http://schemas.openxmlformats.org/presentationml/2006/ole">
            <mc:AlternateContent xmlns:mc="http://schemas.openxmlformats.org/markup-compatibility/2006">
              <mc:Choice xmlns:v="urn:schemas-microsoft-com:vml" Requires="v">
                <p:oleObj name="AxMath" r:id="rId6" imgW="387000" imgH="234000" progId="Equation.AxMath">
                  <p:embed/>
                </p:oleObj>
              </mc:Choice>
              <mc:Fallback>
                <p:oleObj name="AxMath" r:id="rId6" imgW="387000" imgH="234000" progId="Equation.AxMath">
                  <p:embed/>
                  <p:pic>
                    <p:nvPicPr>
                      <p:cNvPr id="9" name="对象 8">
                        <a:extLst>
                          <a:ext uri="{FF2B5EF4-FFF2-40B4-BE49-F238E27FC236}">
                            <a16:creationId xmlns:a16="http://schemas.microsoft.com/office/drawing/2014/main" id="{DA137B22-F6D8-00A6-3A62-04B172F9821E}"/>
                          </a:ext>
                        </a:extLst>
                      </p:cNvPr>
                      <p:cNvPicPr/>
                      <p:nvPr/>
                    </p:nvPicPr>
                    <p:blipFill>
                      <a:blip r:embed="rId7"/>
                      <a:stretch>
                        <a:fillRect/>
                      </a:stretch>
                    </p:blipFill>
                    <p:spPr>
                      <a:xfrm>
                        <a:off x="6242050" y="3506788"/>
                        <a:ext cx="792163" cy="506412"/>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A3F9B655-9899-3B0A-B122-43DD383A0632}"/>
              </a:ext>
            </a:extLst>
          </p:cNvPr>
          <p:cNvGraphicFramePr>
            <a:graphicFrameLocks noChangeAspect="1"/>
          </p:cNvGraphicFramePr>
          <p:nvPr>
            <p:extLst>
              <p:ext uri="{D42A27DB-BD31-4B8C-83A1-F6EECF244321}">
                <p14:modId xmlns:p14="http://schemas.microsoft.com/office/powerpoint/2010/main" val="950022165"/>
              </p:ext>
            </p:extLst>
          </p:nvPr>
        </p:nvGraphicFramePr>
        <p:xfrm>
          <a:off x="5500486" y="3895724"/>
          <a:ext cx="1606550" cy="504825"/>
        </p:xfrm>
        <a:graphic>
          <a:graphicData uri="http://schemas.openxmlformats.org/presentationml/2006/ole">
            <mc:AlternateContent xmlns:mc="http://schemas.openxmlformats.org/markup-compatibility/2006">
              <mc:Choice xmlns:v="urn:schemas-microsoft-com:vml" Requires="v">
                <p:oleObj name="AxMath" r:id="rId8" imgW="786600" imgH="234000" progId="Equation.AxMath">
                  <p:embed/>
                </p:oleObj>
              </mc:Choice>
              <mc:Fallback>
                <p:oleObj name="AxMath" r:id="rId8" imgW="786600" imgH="234000" progId="Equation.AxMath">
                  <p:embed/>
                  <p:pic>
                    <p:nvPicPr>
                      <p:cNvPr id="9" name="对象 8">
                        <a:extLst>
                          <a:ext uri="{FF2B5EF4-FFF2-40B4-BE49-F238E27FC236}">
                            <a16:creationId xmlns:a16="http://schemas.microsoft.com/office/drawing/2014/main" id="{DA137B22-F6D8-00A6-3A62-04B172F9821E}"/>
                          </a:ext>
                        </a:extLst>
                      </p:cNvPr>
                      <p:cNvPicPr/>
                      <p:nvPr/>
                    </p:nvPicPr>
                    <p:blipFill>
                      <a:blip r:embed="rId9"/>
                      <a:stretch>
                        <a:fillRect/>
                      </a:stretch>
                    </p:blipFill>
                    <p:spPr>
                      <a:xfrm>
                        <a:off x="5500486" y="3895724"/>
                        <a:ext cx="1606550" cy="5048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92E72D3F-1E95-D5D4-3740-2F2E07688FB0}"/>
              </a:ext>
            </a:extLst>
          </p:cNvPr>
          <p:cNvGraphicFramePr>
            <a:graphicFrameLocks noChangeAspect="1"/>
          </p:cNvGraphicFramePr>
          <p:nvPr>
            <p:extLst>
              <p:ext uri="{D42A27DB-BD31-4B8C-83A1-F6EECF244321}">
                <p14:modId xmlns:p14="http://schemas.microsoft.com/office/powerpoint/2010/main" val="1730479536"/>
              </p:ext>
            </p:extLst>
          </p:nvPr>
        </p:nvGraphicFramePr>
        <p:xfrm>
          <a:off x="9993934" y="3895724"/>
          <a:ext cx="930852" cy="443707"/>
        </p:xfrm>
        <a:graphic>
          <a:graphicData uri="http://schemas.openxmlformats.org/presentationml/2006/ole">
            <mc:AlternateContent xmlns:mc="http://schemas.openxmlformats.org/markup-compatibility/2006">
              <mc:Choice xmlns:v="urn:schemas-microsoft-com:vml" Requires="v">
                <p:oleObj name="AxMath" r:id="rId10" imgW="477000" imgH="227160" progId="Equation.AxMath">
                  <p:embed/>
                </p:oleObj>
              </mc:Choice>
              <mc:Fallback>
                <p:oleObj name="AxMath" r:id="rId10" imgW="477000" imgH="227160" progId="Equation.AxMath">
                  <p:embed/>
                  <p:pic>
                    <p:nvPicPr>
                      <p:cNvPr id="0" name=""/>
                      <p:cNvPicPr/>
                      <p:nvPr/>
                    </p:nvPicPr>
                    <p:blipFill>
                      <a:blip r:embed="rId11"/>
                      <a:stretch>
                        <a:fillRect/>
                      </a:stretch>
                    </p:blipFill>
                    <p:spPr>
                      <a:xfrm>
                        <a:off x="9993934" y="3895724"/>
                        <a:ext cx="930852" cy="44370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3B36793F-71B0-C667-CA6D-9411DBB4121F}"/>
              </a:ext>
            </a:extLst>
          </p:cNvPr>
          <p:cNvGraphicFramePr>
            <a:graphicFrameLocks noChangeAspect="1"/>
          </p:cNvGraphicFramePr>
          <p:nvPr>
            <p:extLst>
              <p:ext uri="{D42A27DB-BD31-4B8C-83A1-F6EECF244321}">
                <p14:modId xmlns:p14="http://schemas.microsoft.com/office/powerpoint/2010/main" val="1269709707"/>
              </p:ext>
            </p:extLst>
          </p:nvPr>
        </p:nvGraphicFramePr>
        <p:xfrm>
          <a:off x="1519190" y="4256170"/>
          <a:ext cx="2188795" cy="449137"/>
        </p:xfrm>
        <a:graphic>
          <a:graphicData uri="http://schemas.openxmlformats.org/presentationml/2006/ole">
            <mc:AlternateContent xmlns:mc="http://schemas.openxmlformats.org/markup-compatibility/2006">
              <mc:Choice xmlns:v="urn:schemas-microsoft-com:vml" Requires="v">
                <p:oleObj name="AxMath" r:id="rId12" imgW="1160640" imgH="237960" progId="Equation.AxMath">
                  <p:embed/>
                </p:oleObj>
              </mc:Choice>
              <mc:Fallback>
                <p:oleObj name="AxMath" r:id="rId12" imgW="1160640" imgH="237960" progId="Equation.AxMath">
                  <p:embed/>
                  <p:pic>
                    <p:nvPicPr>
                      <p:cNvPr id="0" name=""/>
                      <p:cNvPicPr/>
                      <p:nvPr/>
                    </p:nvPicPr>
                    <p:blipFill>
                      <a:blip r:embed="rId13"/>
                      <a:stretch>
                        <a:fillRect/>
                      </a:stretch>
                    </p:blipFill>
                    <p:spPr>
                      <a:xfrm>
                        <a:off x="1519190" y="4256170"/>
                        <a:ext cx="2188795" cy="449137"/>
                      </a:xfrm>
                      <a:prstGeom prst="rect">
                        <a:avLst/>
                      </a:prstGeom>
                    </p:spPr>
                  </p:pic>
                </p:oleObj>
              </mc:Fallback>
            </mc:AlternateContent>
          </a:graphicData>
        </a:graphic>
      </p:graphicFrame>
    </p:spTree>
    <p:extLst>
      <p:ext uri="{BB962C8B-B14F-4D97-AF65-F5344CB8AC3E}">
        <p14:creationId xmlns:p14="http://schemas.microsoft.com/office/powerpoint/2010/main" val="189806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59C22-E416-DE99-81AE-B1A3AE483D9E}"/>
              </a:ext>
            </a:extLst>
          </p:cNvPr>
          <p:cNvSpPr>
            <a:spLocks noGrp="1"/>
          </p:cNvSpPr>
          <p:nvPr>
            <p:ph type="title"/>
          </p:nvPr>
        </p:nvSpPr>
        <p:spPr/>
        <p:txBody>
          <a:bodyPr/>
          <a:lstStyle/>
          <a:p>
            <a:r>
              <a:rPr lang="en-US" altLang="zh-CN" dirty="0"/>
              <a:t>Tag</a:t>
            </a:r>
            <a:r>
              <a:rPr lang="zh-CN" altLang="en-US" dirty="0"/>
              <a:t>的灵活运用</a:t>
            </a:r>
          </a:p>
        </p:txBody>
      </p:sp>
      <p:pic>
        <p:nvPicPr>
          <p:cNvPr id="5" name="内容占位符 4">
            <a:extLst>
              <a:ext uri="{FF2B5EF4-FFF2-40B4-BE49-F238E27FC236}">
                <a16:creationId xmlns:a16="http://schemas.microsoft.com/office/drawing/2014/main" id="{D05C0C31-EC4A-FF48-C0A2-060676635CBE}"/>
              </a:ext>
            </a:extLst>
          </p:cNvPr>
          <p:cNvPicPr>
            <a:picLocks noGrp="1" noChangeAspect="1"/>
          </p:cNvPicPr>
          <p:nvPr>
            <p:ph idx="1"/>
          </p:nvPr>
        </p:nvPicPr>
        <p:blipFill>
          <a:blip r:embed="rId2"/>
          <a:stretch>
            <a:fillRect/>
          </a:stretch>
        </p:blipFill>
        <p:spPr>
          <a:xfrm>
            <a:off x="3039085" y="1512886"/>
            <a:ext cx="6113830" cy="4883736"/>
          </a:xfrm>
        </p:spPr>
      </p:pic>
    </p:spTree>
    <p:extLst>
      <p:ext uri="{BB962C8B-B14F-4D97-AF65-F5344CB8AC3E}">
        <p14:creationId xmlns:p14="http://schemas.microsoft.com/office/powerpoint/2010/main" val="3851373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50923-AF50-3B48-517D-2CD20555EBE7}"/>
              </a:ext>
            </a:extLst>
          </p:cNvPr>
          <p:cNvSpPr>
            <a:spLocks noGrp="1"/>
          </p:cNvSpPr>
          <p:nvPr>
            <p:ph type="title"/>
          </p:nvPr>
        </p:nvSpPr>
        <p:spPr/>
        <p:txBody>
          <a:bodyPr/>
          <a:lstStyle/>
          <a:p>
            <a:r>
              <a:rPr lang="zh-CN" altLang="en-US" dirty="0"/>
              <a:t>思路</a:t>
            </a:r>
          </a:p>
        </p:txBody>
      </p:sp>
      <p:sp>
        <p:nvSpPr>
          <p:cNvPr id="3" name="内容占位符 2">
            <a:extLst>
              <a:ext uri="{FF2B5EF4-FFF2-40B4-BE49-F238E27FC236}">
                <a16:creationId xmlns:a16="http://schemas.microsoft.com/office/drawing/2014/main" id="{5561AE2D-43EB-13E5-A396-3A612BB1D626}"/>
              </a:ext>
            </a:extLst>
          </p:cNvPr>
          <p:cNvSpPr>
            <a:spLocks noGrp="1"/>
          </p:cNvSpPr>
          <p:nvPr>
            <p:ph idx="1"/>
          </p:nvPr>
        </p:nvSpPr>
        <p:spPr/>
        <p:txBody>
          <a:bodyPr/>
          <a:lstStyle/>
          <a:p>
            <a:r>
              <a:rPr lang="zh-CN" altLang="en-US" dirty="0"/>
              <a:t>用一个</a:t>
            </a:r>
            <a:r>
              <a:rPr lang="en-US" altLang="zh-CN" dirty="0"/>
              <a:t>tag</a:t>
            </a:r>
            <a:r>
              <a:rPr lang="zh-CN" altLang="en-US" dirty="0"/>
              <a:t>记录当前区间是否被翻转，</a:t>
            </a:r>
            <a:r>
              <a:rPr lang="en-US" altLang="zh-CN" dirty="0"/>
              <a:t>sum</a:t>
            </a:r>
            <a:r>
              <a:rPr lang="zh-CN" altLang="en-US" dirty="0"/>
              <a:t>记录区间内</a:t>
            </a:r>
            <a:r>
              <a:rPr lang="en-US" altLang="zh-CN" dirty="0"/>
              <a:t>1</a:t>
            </a:r>
            <a:r>
              <a:rPr lang="zh-CN" altLang="en-US" dirty="0"/>
              <a:t>的个数</a:t>
            </a:r>
            <a:endParaRPr lang="en-US" altLang="zh-CN" dirty="0"/>
          </a:p>
          <a:p>
            <a:r>
              <a:rPr lang="zh-CN" altLang="en-US" dirty="0"/>
              <a:t>每次翻转时，将</a:t>
            </a:r>
            <a:r>
              <a:rPr lang="en-US" altLang="zh-CN" dirty="0"/>
              <a:t>tag</a:t>
            </a:r>
            <a:r>
              <a:rPr lang="zh-CN" altLang="en-US" dirty="0"/>
              <a:t>异或</a:t>
            </a:r>
            <a:r>
              <a:rPr lang="en-US" altLang="zh-CN" dirty="0"/>
              <a:t>1</a:t>
            </a:r>
            <a:r>
              <a:rPr lang="zh-CN" altLang="en-US" dirty="0"/>
              <a:t>，</a:t>
            </a:r>
            <a:r>
              <a:rPr lang="en-US" altLang="zh-CN" dirty="0"/>
              <a:t>sum</a:t>
            </a:r>
            <a:r>
              <a:rPr lang="zh-CN" altLang="en-US" dirty="0"/>
              <a:t>变为区间长度</a:t>
            </a:r>
            <a:r>
              <a:rPr lang="en-US" altLang="zh-CN" dirty="0"/>
              <a:t>-</a:t>
            </a:r>
            <a:r>
              <a:rPr lang="zh-CN" altLang="en-US" dirty="0"/>
              <a:t>原</a:t>
            </a:r>
            <a:r>
              <a:rPr lang="en-US" altLang="zh-CN" dirty="0"/>
              <a:t>sum</a:t>
            </a:r>
          </a:p>
          <a:p>
            <a:r>
              <a:rPr lang="zh-CN" altLang="en-US" dirty="0"/>
              <a:t>查询遍历时下放</a:t>
            </a:r>
            <a:r>
              <a:rPr lang="en-US" altLang="zh-CN" dirty="0"/>
              <a:t>tag</a:t>
            </a:r>
            <a:r>
              <a:rPr lang="zh-CN" altLang="en-US" dirty="0"/>
              <a:t>，下放时更新左右子树的</a:t>
            </a:r>
            <a:r>
              <a:rPr lang="en-US" altLang="zh-CN" dirty="0"/>
              <a:t>sum</a:t>
            </a:r>
          </a:p>
        </p:txBody>
      </p:sp>
    </p:spTree>
    <p:extLst>
      <p:ext uri="{BB962C8B-B14F-4D97-AF65-F5344CB8AC3E}">
        <p14:creationId xmlns:p14="http://schemas.microsoft.com/office/powerpoint/2010/main" val="363443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4FCFB-B945-0E1B-CE63-D2A4E57C5328}"/>
              </a:ext>
            </a:extLst>
          </p:cNvPr>
          <p:cNvSpPr>
            <a:spLocks noGrp="1"/>
          </p:cNvSpPr>
          <p:nvPr>
            <p:ph type="title"/>
          </p:nvPr>
        </p:nvSpPr>
        <p:spPr/>
        <p:txBody>
          <a:bodyPr/>
          <a:lstStyle/>
          <a:p>
            <a:r>
              <a:rPr lang="zh-CN" altLang="en-US" dirty="0"/>
              <a:t>建树</a:t>
            </a:r>
          </a:p>
        </p:txBody>
      </p:sp>
      <p:sp>
        <p:nvSpPr>
          <p:cNvPr id="3" name="内容占位符 2">
            <a:extLst>
              <a:ext uri="{FF2B5EF4-FFF2-40B4-BE49-F238E27FC236}">
                <a16:creationId xmlns:a16="http://schemas.microsoft.com/office/drawing/2014/main" id="{EE3B63FF-65D5-F22B-5680-9B09251DF498}"/>
              </a:ext>
            </a:extLst>
          </p:cNvPr>
          <p:cNvSpPr>
            <a:spLocks noGrp="1"/>
          </p:cNvSpPr>
          <p:nvPr>
            <p:ph idx="1"/>
          </p:nvPr>
        </p:nvSpPr>
        <p:spPr/>
        <p:txBody>
          <a:bodyPr>
            <a:normAutofit fontScale="62500" lnSpcReduction="20000"/>
          </a:bodyPr>
          <a:lstStyle/>
          <a:p>
            <a:pPr marL="0" indent="0">
              <a:buNone/>
            </a:pPr>
            <a:r>
              <a:rPr lang="en-US" altLang="zh-CN" b="1" dirty="0">
                <a:solidFill>
                  <a:srgbClr val="586E75"/>
                </a:solidFill>
                <a:effectLst/>
                <a:latin typeface="Consolas" panose="020B0609020204030204" pitchFamily="49" charset="0"/>
              </a:rPr>
              <a:t>void</a:t>
            </a: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Tree_Build</a:t>
            </a:r>
            <a:r>
              <a:rPr lang="en-US" altLang="zh-CN" b="0" dirty="0">
                <a:solidFill>
                  <a:srgbClr val="657B83"/>
                </a:solidFill>
                <a:effectLst/>
                <a:latin typeface="Consolas" panose="020B0609020204030204" pitchFamily="49" charset="0"/>
              </a:rPr>
              <a:t>(</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cur,</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l,</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r)</a:t>
            </a:r>
          </a:p>
          <a:p>
            <a:pPr marL="0" indent="0">
              <a:buNone/>
            </a:pP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(l</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r)</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sum</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str</a:t>
            </a:r>
            <a:r>
              <a:rPr lang="en-US" altLang="zh-CN" b="0" dirty="0">
                <a:solidFill>
                  <a:srgbClr val="657B83"/>
                </a:solidFill>
                <a:effectLst/>
                <a:latin typeface="Consolas" panose="020B0609020204030204" pitchFamily="49" charset="0"/>
              </a:rPr>
              <a:t>[l]</a:t>
            </a:r>
            <a:r>
              <a:rPr lang="en-US" altLang="zh-CN" b="0" dirty="0">
                <a:solidFill>
                  <a:srgbClr val="859900"/>
                </a:solidFill>
                <a:effectLst/>
                <a:latin typeface="Consolas" panose="020B0609020204030204" pitchFamily="49" charset="0"/>
              </a:rPr>
              <a:t>-</a:t>
            </a:r>
            <a:r>
              <a:rPr lang="en-US" altLang="zh-CN" b="0" dirty="0">
                <a:solidFill>
                  <a:srgbClr val="2AA198"/>
                </a:solidFill>
                <a:effectLst/>
                <a:latin typeface="Consolas" panose="020B0609020204030204" pitchFamily="49" charset="0"/>
              </a:rPr>
              <a:t>'0'</a:t>
            </a:r>
            <a:r>
              <a:rPr lang="en-US" altLang="zh-CN" b="0" dirty="0">
                <a:solidFill>
                  <a:srgbClr val="657B83"/>
                </a:solidFill>
                <a:effectLst/>
                <a:latin typeface="Consolas" panose="020B0609020204030204" pitchFamily="49" charset="0"/>
              </a:rPr>
              <a:t>;</a:t>
            </a:r>
            <a:r>
              <a:rPr lang="en-US" altLang="zh-CN" b="0" i="1" dirty="0">
                <a:solidFill>
                  <a:srgbClr val="93A1A1"/>
                </a:solidFill>
                <a:effectLst/>
                <a:latin typeface="Consolas" panose="020B0609020204030204" pitchFamily="49" charset="0"/>
              </a:rPr>
              <a:t> // </a:t>
            </a:r>
            <a:r>
              <a:rPr lang="zh-CN" altLang="en-US" b="0" i="1" dirty="0">
                <a:solidFill>
                  <a:srgbClr val="93A1A1"/>
                </a:solidFill>
                <a:effectLst/>
                <a:latin typeface="Consolas" panose="020B0609020204030204" pitchFamily="49" charset="0"/>
              </a:rPr>
              <a:t>记录</a:t>
            </a:r>
            <a:r>
              <a:rPr lang="en-US" altLang="zh-CN" b="0" i="1" dirty="0">
                <a:solidFill>
                  <a:srgbClr val="93A1A1"/>
                </a:solidFill>
                <a:effectLst/>
                <a:latin typeface="Consolas" panose="020B0609020204030204" pitchFamily="49" charset="0"/>
              </a:rPr>
              <a:t>1</a:t>
            </a:r>
            <a:r>
              <a:rPr lang="zh-CN" altLang="en-US" b="0" i="1" dirty="0">
                <a:solidFill>
                  <a:srgbClr val="93A1A1"/>
                </a:solidFill>
                <a:effectLst/>
                <a:latin typeface="Consolas" panose="020B0609020204030204" pitchFamily="49" charset="0"/>
              </a:rPr>
              <a:t>的个数</a:t>
            </a:r>
            <a:endParaRPr lang="zh-CN" altLang="en-US" b="0" dirty="0">
              <a:solidFill>
                <a:srgbClr val="657B83"/>
              </a:solidFill>
              <a:effectLst/>
              <a:latin typeface="Consolas" panose="020B0609020204030204" pitchFamily="49" charset="0"/>
            </a:endParaRPr>
          </a:p>
          <a:p>
            <a:pPr marL="0" indent="0">
              <a:buNone/>
            </a:pPr>
            <a:r>
              <a:rPr lang="zh-CN" altLang="en-US"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l</a:t>
            </a:r>
            <a:r>
              <a:rPr lang="en-US" altLang="zh-CN" b="0" dirty="0" err="1">
                <a:solidFill>
                  <a:srgbClr val="859900"/>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r</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Tree_Build</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,l,</a:t>
            </a:r>
            <a:r>
              <a:rPr lang="en-US" altLang="zh-CN" b="0" dirty="0">
                <a:solidFill>
                  <a:srgbClr val="268BD2"/>
                </a:solidFill>
                <a:effectLst/>
                <a:latin typeface="Consolas" panose="020B0609020204030204" pitchFamily="49" charset="0"/>
              </a:rPr>
              <a:t>mid</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Tree_Build</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,r);</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sum</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sum</a:t>
            </a:r>
            <a:r>
              <a:rPr lang="en-US" altLang="zh-CN" b="0" dirty="0" err="1">
                <a:solidFill>
                  <a:srgbClr val="859900"/>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sum</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a:t>
            </a:r>
          </a:p>
        </p:txBody>
      </p:sp>
    </p:spTree>
    <p:extLst>
      <p:ext uri="{BB962C8B-B14F-4D97-AF65-F5344CB8AC3E}">
        <p14:creationId xmlns:p14="http://schemas.microsoft.com/office/powerpoint/2010/main" val="1265166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059F5-439F-DDE3-8FCA-4C3FD456C3C3}"/>
              </a:ext>
            </a:extLst>
          </p:cNvPr>
          <p:cNvSpPr>
            <a:spLocks noGrp="1"/>
          </p:cNvSpPr>
          <p:nvPr>
            <p:ph type="title"/>
          </p:nvPr>
        </p:nvSpPr>
        <p:spPr/>
        <p:txBody>
          <a:bodyPr/>
          <a:lstStyle/>
          <a:p>
            <a:r>
              <a:rPr lang="zh-CN" altLang="en-US" dirty="0"/>
              <a:t>修改</a:t>
            </a:r>
          </a:p>
        </p:txBody>
      </p:sp>
      <p:sp>
        <p:nvSpPr>
          <p:cNvPr id="3" name="内容占位符 2">
            <a:extLst>
              <a:ext uri="{FF2B5EF4-FFF2-40B4-BE49-F238E27FC236}">
                <a16:creationId xmlns:a16="http://schemas.microsoft.com/office/drawing/2014/main" id="{259C9171-0DC8-A703-4EC0-04EDF9212AC5}"/>
              </a:ext>
            </a:extLst>
          </p:cNvPr>
          <p:cNvSpPr>
            <a:spLocks noGrp="1"/>
          </p:cNvSpPr>
          <p:nvPr>
            <p:ph idx="1"/>
          </p:nvPr>
        </p:nvSpPr>
        <p:spPr>
          <a:xfrm>
            <a:off x="838200" y="1494757"/>
            <a:ext cx="10515600" cy="4351338"/>
          </a:xfrm>
        </p:spPr>
        <p:txBody>
          <a:bodyPr>
            <a:noAutofit/>
          </a:bodyPr>
          <a:lstStyle/>
          <a:p>
            <a:pPr marL="0" indent="0">
              <a:buNone/>
            </a:pPr>
            <a:r>
              <a:rPr lang="en-US" altLang="zh-CN" sz="1400" b="1" dirty="0">
                <a:solidFill>
                  <a:srgbClr val="586E75"/>
                </a:solidFill>
                <a:effectLst/>
                <a:latin typeface="Consolas" panose="020B0609020204030204" pitchFamily="49" charset="0"/>
              </a:rPr>
              <a:t>void</a:t>
            </a: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Down</a:t>
            </a:r>
            <a:r>
              <a:rPr lang="en-US" altLang="zh-CN" sz="1400" b="0" dirty="0">
                <a:solidFill>
                  <a:srgbClr val="657B83"/>
                </a:solidFill>
                <a:effectLst/>
                <a:latin typeface="Consolas" panose="020B0609020204030204" pitchFamily="49" charset="0"/>
              </a:rPr>
              <a:t>(</a:t>
            </a:r>
            <a:r>
              <a:rPr lang="en-US" altLang="zh-CN" sz="1400" b="1" dirty="0">
                <a:solidFill>
                  <a:srgbClr val="586E75"/>
                </a:solidFill>
                <a:effectLst/>
                <a:latin typeface="Consolas" panose="020B0609020204030204" pitchFamily="49" charset="0"/>
              </a:rPr>
              <a:t>int</a:t>
            </a:r>
            <a:r>
              <a:rPr lang="en-US" altLang="zh-CN" sz="1400" b="0" dirty="0">
                <a:solidFill>
                  <a:srgbClr val="657B83"/>
                </a:solidFill>
                <a:effectLst/>
                <a:latin typeface="Consolas" panose="020B0609020204030204" pitchFamily="49" charset="0"/>
              </a:rPr>
              <a:t> </a:t>
            </a:r>
            <a:r>
              <a:rPr lang="en-US" altLang="zh-CN" sz="1400" b="0" dirty="0" err="1">
                <a:solidFill>
                  <a:srgbClr val="657B83"/>
                </a:solidFill>
                <a:effectLst/>
                <a:latin typeface="Consolas" panose="020B0609020204030204" pitchFamily="49" charset="0"/>
              </a:rPr>
              <a:t>cur,</a:t>
            </a:r>
            <a:r>
              <a:rPr lang="en-US" altLang="zh-CN" sz="1400" b="1" dirty="0" err="1">
                <a:solidFill>
                  <a:srgbClr val="586E75"/>
                </a:solidFill>
                <a:effectLst/>
                <a:latin typeface="Consolas" panose="020B0609020204030204" pitchFamily="49" charset="0"/>
              </a:rPr>
              <a:t>int</a:t>
            </a:r>
            <a:r>
              <a:rPr lang="en-US" altLang="zh-CN" sz="1400" b="0" dirty="0">
                <a:solidFill>
                  <a:srgbClr val="657B83"/>
                </a:solidFill>
                <a:effectLst/>
                <a:latin typeface="Consolas" panose="020B0609020204030204" pitchFamily="49" charset="0"/>
              </a:rPr>
              <a:t> </a:t>
            </a:r>
            <a:r>
              <a:rPr lang="en-US" altLang="zh-CN" sz="1400" b="0" dirty="0" err="1">
                <a:solidFill>
                  <a:srgbClr val="657B83"/>
                </a:solidFill>
                <a:effectLst/>
                <a:latin typeface="Consolas" panose="020B0609020204030204" pitchFamily="49" charset="0"/>
              </a:rPr>
              <a:t>l,</a:t>
            </a:r>
            <a:r>
              <a:rPr lang="en-US" altLang="zh-CN" sz="1400" b="1" dirty="0" err="1">
                <a:solidFill>
                  <a:srgbClr val="586E75"/>
                </a:solidFill>
                <a:effectLst/>
                <a:latin typeface="Consolas" panose="020B0609020204030204" pitchFamily="49" charset="0"/>
              </a:rPr>
              <a:t>int</a:t>
            </a:r>
            <a:r>
              <a:rPr lang="en-US" altLang="zh-CN" sz="1400" b="0" dirty="0">
                <a:solidFill>
                  <a:srgbClr val="657B83"/>
                </a:solidFill>
                <a:effectLst/>
                <a:latin typeface="Consolas" panose="020B0609020204030204" pitchFamily="49" charset="0"/>
              </a:rPr>
              <a:t> r)</a:t>
            </a:r>
          </a:p>
          <a:p>
            <a:pPr marL="0" indent="0">
              <a:buNone/>
            </a:pP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859900"/>
                </a:solidFill>
                <a:effectLst/>
                <a:latin typeface="Consolas" panose="020B0609020204030204" pitchFamily="49" charset="0"/>
              </a:rPr>
              <a:t>if</a:t>
            </a:r>
            <a:r>
              <a:rPr lang="en-US" altLang="zh-CN" sz="1400" b="0" dirty="0">
                <a:solidFill>
                  <a:srgbClr val="657B83"/>
                </a:solidFill>
                <a:effectLst/>
                <a:latin typeface="Consolas" panose="020B0609020204030204" pitchFamily="49" charset="0"/>
              </a:rPr>
              <a:t> (</a:t>
            </a:r>
            <a:r>
              <a:rPr lang="en-US" altLang="zh-CN" sz="1400" b="0" dirty="0">
                <a:solidFill>
                  <a:srgbClr val="859900"/>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268BD2"/>
                </a:solidFill>
                <a:effectLst/>
                <a:latin typeface="Consolas" panose="020B0609020204030204" pitchFamily="49" charset="0"/>
              </a:rPr>
              <a:t>tag</a:t>
            </a:r>
            <a:r>
              <a:rPr lang="en-US" altLang="zh-CN" sz="1400" b="0" dirty="0">
                <a:solidFill>
                  <a:srgbClr val="657B83"/>
                </a:solidFill>
                <a:effectLst/>
                <a:latin typeface="Consolas" panose="020B0609020204030204" pitchFamily="49" charset="0"/>
              </a:rPr>
              <a:t>) </a:t>
            </a:r>
            <a:r>
              <a:rPr lang="en-US" altLang="zh-CN" sz="1400" b="0" dirty="0">
                <a:solidFill>
                  <a:srgbClr val="859900"/>
                </a:solidFill>
                <a:effectLst/>
                <a:latin typeface="Consolas" panose="020B0609020204030204" pitchFamily="49" charset="0"/>
              </a:rPr>
              <a:t>return</a:t>
            </a:r>
            <a:r>
              <a:rPr lang="en-US" altLang="zh-CN" sz="1400" b="0" dirty="0">
                <a:solidFill>
                  <a:srgbClr val="657B83"/>
                </a:solidFill>
                <a:effectLst/>
                <a:latin typeface="Consolas" panose="020B0609020204030204" pitchFamily="49" charset="0"/>
              </a:rPr>
              <a:t>;</a:t>
            </a:r>
            <a:r>
              <a:rPr lang="en-US" altLang="zh-CN" sz="1400" b="0" i="1" dirty="0">
                <a:solidFill>
                  <a:srgbClr val="93A1A1"/>
                </a:solidFill>
                <a:effectLst/>
                <a:latin typeface="Consolas" panose="020B0609020204030204" pitchFamily="49" charset="0"/>
              </a:rPr>
              <a:t> // </a:t>
            </a:r>
            <a:r>
              <a:rPr lang="zh-CN" altLang="en-US" sz="1400" b="0" i="1" dirty="0">
                <a:solidFill>
                  <a:srgbClr val="93A1A1"/>
                </a:solidFill>
                <a:effectLst/>
                <a:latin typeface="Consolas" panose="020B0609020204030204" pitchFamily="49" charset="0"/>
              </a:rPr>
              <a:t>没</a:t>
            </a:r>
            <a:r>
              <a:rPr lang="en-US" altLang="zh-CN" sz="1400" b="0" i="1" dirty="0">
                <a:solidFill>
                  <a:srgbClr val="93A1A1"/>
                </a:solidFill>
                <a:effectLst/>
                <a:latin typeface="Consolas" panose="020B0609020204030204" pitchFamily="49" charset="0"/>
              </a:rPr>
              <a:t>tag</a:t>
            </a:r>
            <a:r>
              <a:rPr lang="zh-CN" altLang="en-US" sz="1400" b="0" i="1" dirty="0">
                <a:solidFill>
                  <a:srgbClr val="93A1A1"/>
                </a:solidFill>
                <a:effectLst/>
                <a:latin typeface="Consolas" panose="020B0609020204030204" pitchFamily="49" charset="0"/>
              </a:rPr>
              <a:t>就润</a:t>
            </a:r>
            <a:endParaRPr lang="zh-CN" altLang="en-US" sz="1400" b="0" dirty="0">
              <a:solidFill>
                <a:srgbClr val="657B83"/>
              </a:solidFill>
              <a:effectLst/>
              <a:latin typeface="Consolas" panose="020B0609020204030204" pitchFamily="49" charset="0"/>
            </a:endParaRPr>
          </a:p>
          <a:p>
            <a:pPr marL="0" indent="0">
              <a:buNone/>
            </a:pPr>
            <a:r>
              <a:rPr lang="zh-CN" altLang="en-US" sz="1400" b="0" dirty="0">
                <a:solidFill>
                  <a:srgbClr val="657B83"/>
                </a:solidFill>
                <a:effectLst/>
                <a:latin typeface="Consolas" panose="020B0609020204030204" pitchFamily="49" charset="0"/>
              </a:rPr>
              <a:t>    </a:t>
            </a:r>
            <a:r>
              <a:rPr lang="en-US" altLang="zh-CN" sz="1400" b="1" dirty="0">
                <a:solidFill>
                  <a:srgbClr val="586E75"/>
                </a:solidFill>
                <a:effectLst/>
                <a:latin typeface="Consolas" panose="020B0609020204030204" pitchFamily="49" charset="0"/>
              </a:rPr>
              <a:t>int</a:t>
            </a: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mid</a:t>
            </a:r>
            <a:r>
              <a:rPr lang="en-US" altLang="zh-CN" sz="1400" b="0" dirty="0">
                <a:solidFill>
                  <a:srgbClr val="859900"/>
                </a:solidFill>
                <a:effectLst/>
                <a:latin typeface="Consolas" panose="020B0609020204030204" pitchFamily="49" charset="0"/>
              </a:rPr>
              <a:t>=</a:t>
            </a:r>
            <a:r>
              <a:rPr lang="en-US" altLang="zh-CN" sz="1400" b="0" dirty="0">
                <a:solidFill>
                  <a:srgbClr val="657B83"/>
                </a:solidFill>
                <a:effectLst/>
                <a:latin typeface="Consolas" panose="020B0609020204030204" pitchFamily="49" charset="0"/>
              </a:rPr>
              <a:t>(</a:t>
            </a:r>
            <a:r>
              <a:rPr lang="en-US" altLang="zh-CN" sz="1400" b="0" dirty="0" err="1">
                <a:solidFill>
                  <a:srgbClr val="657B83"/>
                </a:solidFill>
                <a:effectLst/>
                <a:latin typeface="Consolas" panose="020B0609020204030204" pitchFamily="49" charset="0"/>
              </a:rPr>
              <a:t>l</a:t>
            </a:r>
            <a:r>
              <a:rPr lang="en-US" altLang="zh-CN" sz="1400" b="0" dirty="0" err="1">
                <a:solidFill>
                  <a:srgbClr val="859900"/>
                </a:solidFill>
                <a:effectLst/>
                <a:latin typeface="Consolas" panose="020B0609020204030204" pitchFamily="49" charset="0"/>
              </a:rPr>
              <a:t>+</a:t>
            </a:r>
            <a:r>
              <a:rPr lang="en-US" altLang="zh-CN" sz="1400" b="0" dirty="0" err="1">
                <a:solidFill>
                  <a:srgbClr val="657B83"/>
                </a:solidFill>
                <a:effectLst/>
                <a:latin typeface="Consolas" panose="020B0609020204030204" pitchFamily="49" charset="0"/>
              </a:rPr>
              <a:t>r</a:t>
            </a:r>
            <a:r>
              <a:rPr lang="en-US" altLang="zh-CN" sz="1400" b="0" dirty="0">
                <a:solidFill>
                  <a:srgbClr val="657B83"/>
                </a:solidFill>
                <a:effectLst/>
                <a:latin typeface="Consolas" panose="020B0609020204030204" pitchFamily="49" charset="0"/>
              </a:rPr>
              <a:t>)</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657B83"/>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tag</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657B83"/>
                </a:solidFill>
                <a:effectLst/>
                <a:latin typeface="Consolas" panose="020B0609020204030204" pitchFamily="49" charset="0"/>
              </a:rPr>
              <a:t>;</a:t>
            </a:r>
            <a:r>
              <a:rPr lang="en-US" altLang="zh-CN" sz="1400" b="0" i="1" dirty="0">
                <a:solidFill>
                  <a:srgbClr val="93A1A1"/>
                </a:solidFill>
                <a:effectLst/>
                <a:latin typeface="Consolas" panose="020B0609020204030204" pitchFamily="49" charset="0"/>
              </a:rPr>
              <a:t> // </a:t>
            </a:r>
            <a:r>
              <a:rPr lang="zh-CN" altLang="en-US" sz="1400" b="0" i="1" dirty="0">
                <a:solidFill>
                  <a:srgbClr val="93A1A1"/>
                </a:solidFill>
                <a:effectLst/>
                <a:latin typeface="Consolas" panose="020B0609020204030204" pitchFamily="49" charset="0"/>
              </a:rPr>
              <a:t>更新左右子树</a:t>
            </a:r>
            <a:endParaRPr lang="zh-CN" altLang="en-US" sz="1400" b="0" dirty="0">
              <a:solidFill>
                <a:srgbClr val="657B83"/>
              </a:solidFill>
              <a:effectLst/>
              <a:latin typeface="Consolas" panose="020B0609020204030204" pitchFamily="49" charset="0"/>
            </a:endParaRPr>
          </a:p>
          <a:p>
            <a:pPr marL="0" indent="0">
              <a:buNone/>
            </a:pPr>
            <a:r>
              <a:rPr lang="zh-CN" altLang="en-US"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657B83"/>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sum</a:t>
            </a:r>
            <a:r>
              <a:rPr lang="en-US" altLang="zh-CN" sz="1400" b="0" dirty="0">
                <a:solidFill>
                  <a:srgbClr val="859900"/>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mid</a:t>
            </a:r>
            <a:r>
              <a:rPr lang="en-US" altLang="zh-CN" sz="1400" b="0" dirty="0">
                <a:solidFill>
                  <a:srgbClr val="859900"/>
                </a:solidFill>
                <a:effectLst/>
                <a:latin typeface="Consolas" panose="020B0609020204030204" pitchFamily="49" charset="0"/>
              </a:rPr>
              <a:t>-</a:t>
            </a:r>
            <a:r>
              <a:rPr lang="en-US" altLang="zh-CN" sz="1400" b="0" dirty="0">
                <a:solidFill>
                  <a:srgbClr val="657B83"/>
                </a:solidFill>
                <a:effectLst/>
                <a:latin typeface="Consolas" panose="020B0609020204030204" pitchFamily="49" charset="0"/>
              </a:rPr>
              <a:t>l</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859900"/>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657B83"/>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sum</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657B83"/>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tag</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657B83"/>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sum</a:t>
            </a:r>
            <a:r>
              <a:rPr lang="en-US" altLang="zh-CN" sz="1400" b="0" dirty="0">
                <a:solidFill>
                  <a:srgbClr val="859900"/>
                </a:solidFill>
                <a:effectLst/>
                <a:latin typeface="Consolas" panose="020B0609020204030204" pitchFamily="49" charset="0"/>
              </a:rPr>
              <a:t>=</a:t>
            </a:r>
            <a:r>
              <a:rPr lang="en-US" altLang="zh-CN" sz="1400" b="0" dirty="0">
                <a:solidFill>
                  <a:srgbClr val="657B83"/>
                </a:solidFill>
                <a:effectLst/>
                <a:latin typeface="Consolas" panose="020B0609020204030204" pitchFamily="49" charset="0"/>
              </a:rPr>
              <a:t>r</a:t>
            </a:r>
            <a:r>
              <a:rPr lang="en-US" altLang="zh-CN" sz="1400" b="0" dirty="0">
                <a:solidFill>
                  <a:srgbClr val="859900"/>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mid</a:t>
            </a:r>
            <a:r>
              <a:rPr lang="en-US" altLang="zh-CN" sz="1400" b="0" dirty="0">
                <a:solidFill>
                  <a:srgbClr val="859900"/>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657B83"/>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sum</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268BD2"/>
                </a:solidFill>
                <a:effectLst/>
                <a:latin typeface="Consolas" panose="020B0609020204030204" pitchFamily="49" charset="0"/>
              </a:rPr>
              <a:t>tag</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0</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859900"/>
                </a:solidFill>
                <a:effectLst/>
                <a:latin typeface="Consolas" panose="020B0609020204030204" pitchFamily="49" charset="0"/>
              </a:rPr>
              <a:t>return</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a:t>
            </a:r>
          </a:p>
        </p:txBody>
      </p:sp>
      <p:sp>
        <p:nvSpPr>
          <p:cNvPr id="4" name="内容占位符 2">
            <a:extLst>
              <a:ext uri="{FF2B5EF4-FFF2-40B4-BE49-F238E27FC236}">
                <a16:creationId xmlns:a16="http://schemas.microsoft.com/office/drawing/2014/main" id="{7345B78F-F5F5-DB3D-3346-8D61F825534D}"/>
              </a:ext>
            </a:extLst>
          </p:cNvPr>
          <p:cNvSpPr txBox="1">
            <a:spLocks/>
          </p:cNvSpPr>
          <p:nvPr/>
        </p:nvSpPr>
        <p:spPr>
          <a:xfrm>
            <a:off x="5815263" y="1494757"/>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400" b="1" dirty="0">
                <a:solidFill>
                  <a:srgbClr val="586E75"/>
                </a:solidFill>
                <a:effectLst/>
                <a:latin typeface="Consolas" panose="020B0609020204030204" pitchFamily="49" charset="0"/>
              </a:rPr>
              <a:t>void</a:t>
            </a:r>
            <a:r>
              <a:rPr lang="en-US" altLang="zh-CN" sz="1400" b="0" dirty="0">
                <a:solidFill>
                  <a:srgbClr val="657B83"/>
                </a:solidFill>
                <a:effectLst/>
                <a:latin typeface="Consolas" panose="020B0609020204030204" pitchFamily="49" charset="0"/>
              </a:rPr>
              <a:t> </a:t>
            </a:r>
            <a:r>
              <a:rPr lang="en-US" altLang="zh-CN" sz="1400" b="0" dirty="0" err="1">
                <a:solidFill>
                  <a:srgbClr val="268BD2"/>
                </a:solidFill>
                <a:effectLst/>
                <a:latin typeface="Consolas" panose="020B0609020204030204" pitchFamily="49" charset="0"/>
              </a:rPr>
              <a:t>Tree_Update</a:t>
            </a:r>
            <a:r>
              <a:rPr lang="en-US" altLang="zh-CN" sz="1400" b="0" dirty="0">
                <a:solidFill>
                  <a:srgbClr val="657B83"/>
                </a:solidFill>
                <a:effectLst/>
                <a:latin typeface="Consolas" panose="020B0609020204030204" pitchFamily="49" charset="0"/>
              </a:rPr>
              <a:t>(</a:t>
            </a:r>
            <a:r>
              <a:rPr lang="en-US" altLang="zh-CN" sz="1400" b="1" dirty="0">
                <a:solidFill>
                  <a:srgbClr val="586E75"/>
                </a:solidFill>
                <a:effectLst/>
                <a:latin typeface="Consolas" panose="020B0609020204030204" pitchFamily="49" charset="0"/>
              </a:rPr>
              <a:t>int</a:t>
            </a:r>
            <a:r>
              <a:rPr lang="en-US" altLang="zh-CN" sz="1400" b="0" dirty="0">
                <a:solidFill>
                  <a:srgbClr val="657B83"/>
                </a:solidFill>
                <a:effectLst/>
                <a:latin typeface="Consolas" panose="020B0609020204030204" pitchFamily="49" charset="0"/>
              </a:rPr>
              <a:t> </a:t>
            </a:r>
            <a:r>
              <a:rPr lang="en-US" altLang="zh-CN" sz="1400" b="0" dirty="0" err="1">
                <a:solidFill>
                  <a:srgbClr val="657B83"/>
                </a:solidFill>
                <a:effectLst/>
                <a:latin typeface="Consolas" panose="020B0609020204030204" pitchFamily="49" charset="0"/>
              </a:rPr>
              <a:t>cur,</a:t>
            </a:r>
            <a:r>
              <a:rPr lang="en-US" altLang="zh-CN" sz="1400" b="1" dirty="0" err="1">
                <a:solidFill>
                  <a:srgbClr val="586E75"/>
                </a:solidFill>
                <a:effectLst/>
                <a:latin typeface="Consolas" panose="020B0609020204030204" pitchFamily="49" charset="0"/>
              </a:rPr>
              <a:t>int</a:t>
            </a:r>
            <a:r>
              <a:rPr lang="en-US" altLang="zh-CN" sz="1400" b="0" dirty="0">
                <a:solidFill>
                  <a:srgbClr val="657B83"/>
                </a:solidFill>
                <a:effectLst/>
                <a:latin typeface="Consolas" panose="020B0609020204030204" pitchFamily="49" charset="0"/>
              </a:rPr>
              <a:t> </a:t>
            </a:r>
            <a:r>
              <a:rPr lang="en-US" altLang="zh-CN" sz="1400" b="0" dirty="0" err="1">
                <a:solidFill>
                  <a:srgbClr val="657B83"/>
                </a:solidFill>
                <a:effectLst/>
                <a:latin typeface="Consolas" panose="020B0609020204030204" pitchFamily="49" charset="0"/>
              </a:rPr>
              <a:t>l,</a:t>
            </a:r>
            <a:r>
              <a:rPr lang="en-US" altLang="zh-CN" sz="1400" b="1" dirty="0" err="1">
                <a:solidFill>
                  <a:srgbClr val="586E75"/>
                </a:solidFill>
                <a:effectLst/>
                <a:latin typeface="Consolas" panose="020B0609020204030204" pitchFamily="49" charset="0"/>
              </a:rPr>
              <a:t>int</a:t>
            </a:r>
            <a:r>
              <a:rPr lang="en-US" altLang="zh-CN" sz="1400" b="0" dirty="0">
                <a:solidFill>
                  <a:srgbClr val="657B83"/>
                </a:solidFill>
                <a:effectLst/>
                <a:latin typeface="Consolas" panose="020B0609020204030204" pitchFamily="49" charset="0"/>
              </a:rPr>
              <a:t> </a:t>
            </a:r>
            <a:r>
              <a:rPr lang="en-US" altLang="zh-CN" sz="1400" b="0" dirty="0" err="1">
                <a:solidFill>
                  <a:srgbClr val="657B83"/>
                </a:solidFill>
                <a:effectLst/>
                <a:latin typeface="Consolas" panose="020B0609020204030204" pitchFamily="49" charset="0"/>
              </a:rPr>
              <a:t>r,</a:t>
            </a:r>
            <a:r>
              <a:rPr lang="en-US" altLang="zh-CN" sz="1400" b="1" dirty="0" err="1">
                <a:solidFill>
                  <a:srgbClr val="586E75"/>
                </a:solidFill>
                <a:effectLst/>
                <a:latin typeface="Consolas" panose="020B0609020204030204" pitchFamily="49" charset="0"/>
              </a:rPr>
              <a:t>int</a:t>
            </a:r>
            <a:r>
              <a:rPr lang="en-US" altLang="zh-CN" sz="1400" b="0" dirty="0">
                <a:solidFill>
                  <a:srgbClr val="657B83"/>
                </a:solidFill>
                <a:effectLst/>
                <a:latin typeface="Consolas" panose="020B0609020204030204" pitchFamily="49" charset="0"/>
              </a:rPr>
              <a:t> </a:t>
            </a:r>
            <a:r>
              <a:rPr lang="en-US" altLang="zh-CN" sz="1400" b="0" dirty="0" err="1">
                <a:solidFill>
                  <a:srgbClr val="657B83"/>
                </a:solidFill>
                <a:effectLst/>
                <a:latin typeface="Consolas" panose="020B0609020204030204" pitchFamily="49" charset="0"/>
              </a:rPr>
              <a:t>s,</a:t>
            </a:r>
            <a:r>
              <a:rPr lang="en-US" altLang="zh-CN" sz="1400" b="1" dirty="0" err="1">
                <a:solidFill>
                  <a:srgbClr val="586E75"/>
                </a:solidFill>
                <a:effectLst/>
                <a:latin typeface="Consolas" panose="020B0609020204030204" pitchFamily="49" charset="0"/>
              </a:rPr>
              <a:t>int</a:t>
            </a:r>
            <a:r>
              <a:rPr lang="en-US" altLang="zh-CN" sz="1400" b="0" dirty="0">
                <a:solidFill>
                  <a:srgbClr val="657B83"/>
                </a:solidFill>
                <a:effectLst/>
                <a:latin typeface="Consolas" panose="020B0609020204030204" pitchFamily="49" charset="0"/>
              </a:rPr>
              <a:t> t)</a:t>
            </a:r>
          </a:p>
          <a:p>
            <a:pPr marL="0" indent="0">
              <a:buNone/>
            </a:pP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859900"/>
                </a:solidFill>
                <a:effectLst/>
                <a:latin typeface="Consolas" panose="020B0609020204030204" pitchFamily="49" charset="0"/>
              </a:rPr>
              <a:t>if</a:t>
            </a:r>
            <a:r>
              <a:rPr lang="en-US" altLang="zh-CN" sz="1400" b="0" dirty="0">
                <a:solidFill>
                  <a:srgbClr val="657B83"/>
                </a:solidFill>
                <a:effectLst/>
                <a:latin typeface="Consolas" panose="020B0609020204030204" pitchFamily="49" charset="0"/>
              </a:rPr>
              <a:t> (r</a:t>
            </a:r>
            <a:r>
              <a:rPr lang="en-US" altLang="zh-CN" sz="1400" b="0" dirty="0">
                <a:solidFill>
                  <a:srgbClr val="859900"/>
                </a:solidFill>
                <a:effectLst/>
                <a:latin typeface="Consolas" panose="020B0609020204030204" pitchFamily="49" charset="0"/>
              </a:rPr>
              <a:t>&lt;</a:t>
            </a:r>
            <a:r>
              <a:rPr lang="en-US" altLang="zh-CN" sz="1400" b="0" dirty="0">
                <a:solidFill>
                  <a:srgbClr val="657B83"/>
                </a:solidFill>
                <a:effectLst/>
                <a:latin typeface="Consolas" panose="020B0609020204030204" pitchFamily="49" charset="0"/>
              </a:rPr>
              <a:t>s </a:t>
            </a:r>
            <a:r>
              <a:rPr lang="en-US" altLang="zh-CN" sz="1400" b="0" dirty="0">
                <a:solidFill>
                  <a:srgbClr val="859900"/>
                </a:solidFill>
                <a:effectLst/>
                <a:latin typeface="Consolas" panose="020B0609020204030204" pitchFamily="49" charset="0"/>
              </a:rPr>
              <a:t>||</a:t>
            </a:r>
            <a:r>
              <a:rPr lang="en-US" altLang="zh-CN" sz="1400" b="0" dirty="0">
                <a:solidFill>
                  <a:srgbClr val="657B83"/>
                </a:solidFill>
                <a:effectLst/>
                <a:latin typeface="Consolas" panose="020B0609020204030204" pitchFamily="49" charset="0"/>
              </a:rPr>
              <a:t> l</a:t>
            </a:r>
            <a:r>
              <a:rPr lang="en-US" altLang="zh-CN" sz="1400" b="0" dirty="0">
                <a:solidFill>
                  <a:srgbClr val="859900"/>
                </a:solidFill>
                <a:effectLst/>
                <a:latin typeface="Consolas" panose="020B0609020204030204" pitchFamily="49" charset="0"/>
              </a:rPr>
              <a:t>&gt;</a:t>
            </a:r>
            <a:r>
              <a:rPr lang="en-US" altLang="zh-CN" sz="1400" b="0" dirty="0">
                <a:solidFill>
                  <a:srgbClr val="657B83"/>
                </a:solidFill>
                <a:effectLst/>
                <a:latin typeface="Consolas" panose="020B0609020204030204" pitchFamily="49" charset="0"/>
              </a:rPr>
              <a:t>t) </a:t>
            </a:r>
            <a:r>
              <a:rPr lang="en-US" altLang="zh-CN" sz="1400" b="0" dirty="0">
                <a:solidFill>
                  <a:srgbClr val="859900"/>
                </a:solidFill>
                <a:effectLst/>
                <a:latin typeface="Consolas" panose="020B0609020204030204" pitchFamily="49" charset="0"/>
              </a:rPr>
              <a:t>return</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859900"/>
                </a:solidFill>
                <a:effectLst/>
                <a:latin typeface="Consolas" panose="020B0609020204030204" pitchFamily="49" charset="0"/>
              </a:rPr>
              <a:t>if</a:t>
            </a:r>
            <a:r>
              <a:rPr lang="en-US" altLang="zh-CN" sz="1400" b="0" dirty="0">
                <a:solidFill>
                  <a:srgbClr val="657B83"/>
                </a:solidFill>
                <a:effectLst/>
                <a:latin typeface="Consolas" panose="020B0609020204030204" pitchFamily="49" charset="0"/>
              </a:rPr>
              <a:t> (s</a:t>
            </a:r>
            <a:r>
              <a:rPr lang="en-US" altLang="zh-CN" sz="1400" b="0" dirty="0">
                <a:solidFill>
                  <a:srgbClr val="859900"/>
                </a:solidFill>
                <a:effectLst/>
                <a:latin typeface="Consolas" panose="020B0609020204030204" pitchFamily="49" charset="0"/>
              </a:rPr>
              <a:t>&lt;=</a:t>
            </a:r>
            <a:r>
              <a:rPr lang="en-US" altLang="zh-CN" sz="1400" b="0" dirty="0">
                <a:solidFill>
                  <a:srgbClr val="657B83"/>
                </a:solidFill>
                <a:effectLst/>
                <a:latin typeface="Consolas" panose="020B0609020204030204" pitchFamily="49" charset="0"/>
              </a:rPr>
              <a:t>l </a:t>
            </a:r>
            <a:r>
              <a:rPr lang="en-US" altLang="zh-CN" sz="1400" b="0" dirty="0">
                <a:solidFill>
                  <a:srgbClr val="859900"/>
                </a:solidFill>
                <a:effectLst/>
                <a:latin typeface="Consolas" panose="020B0609020204030204" pitchFamily="49" charset="0"/>
              </a:rPr>
              <a:t>&amp;&amp;</a:t>
            </a:r>
            <a:r>
              <a:rPr lang="en-US" altLang="zh-CN" sz="1400" b="0" dirty="0">
                <a:solidFill>
                  <a:srgbClr val="657B83"/>
                </a:solidFill>
                <a:effectLst/>
                <a:latin typeface="Consolas" panose="020B0609020204030204" pitchFamily="49" charset="0"/>
              </a:rPr>
              <a:t> r</a:t>
            </a:r>
            <a:r>
              <a:rPr lang="en-US" altLang="zh-CN" sz="1400" b="0" dirty="0">
                <a:solidFill>
                  <a:srgbClr val="859900"/>
                </a:solidFill>
                <a:effectLst/>
                <a:latin typeface="Consolas" panose="020B0609020204030204" pitchFamily="49" charset="0"/>
              </a:rPr>
              <a:t>&lt;=</a:t>
            </a:r>
            <a:r>
              <a:rPr lang="en-US" altLang="zh-CN" sz="1400" b="0" dirty="0">
                <a:solidFill>
                  <a:srgbClr val="657B83"/>
                </a:solidFill>
                <a:effectLst/>
                <a:latin typeface="Consolas" panose="020B0609020204030204" pitchFamily="49" charset="0"/>
              </a:rPr>
              <a:t>t)</a:t>
            </a:r>
          </a:p>
          <a:p>
            <a:pPr marL="0" indent="0">
              <a:buNone/>
            </a:pPr>
            <a:r>
              <a:rPr lang="en-US" altLang="zh-CN" sz="1400" b="0" dirty="0">
                <a:solidFill>
                  <a:srgbClr val="657B83"/>
                </a:solidFill>
                <a:effectLst/>
                <a:latin typeface="Consolas" panose="020B0609020204030204" pitchFamily="49" charset="0"/>
              </a:rPr>
              <a:t>    {</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268BD2"/>
                </a:solidFill>
                <a:effectLst/>
                <a:latin typeface="Consolas" panose="020B0609020204030204" pitchFamily="49" charset="0"/>
              </a:rPr>
              <a:t>tag</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657B83"/>
                </a:solidFill>
                <a:effectLst/>
                <a:latin typeface="Consolas" panose="020B0609020204030204" pitchFamily="49" charset="0"/>
              </a:rPr>
              <a:t>;</a:t>
            </a:r>
            <a:r>
              <a:rPr lang="en-US" altLang="zh-CN" sz="1400" b="0" i="1" dirty="0">
                <a:solidFill>
                  <a:srgbClr val="93A1A1"/>
                </a:solidFill>
                <a:effectLst/>
                <a:latin typeface="Consolas" panose="020B0609020204030204" pitchFamily="49" charset="0"/>
              </a:rPr>
              <a:t> // </a:t>
            </a:r>
            <a:r>
              <a:rPr lang="zh-CN" altLang="en-US" sz="1400" b="0" i="1" dirty="0">
                <a:solidFill>
                  <a:srgbClr val="93A1A1"/>
                </a:solidFill>
                <a:effectLst/>
                <a:latin typeface="Consolas" panose="020B0609020204030204" pitchFamily="49" charset="0"/>
              </a:rPr>
              <a:t>翻转当前区间的</a:t>
            </a:r>
            <a:r>
              <a:rPr lang="en-US" altLang="zh-CN" sz="1400" b="0" i="1" dirty="0">
                <a:solidFill>
                  <a:srgbClr val="93A1A1"/>
                </a:solidFill>
                <a:effectLst/>
                <a:latin typeface="Consolas" panose="020B0609020204030204" pitchFamily="49" charset="0"/>
              </a:rPr>
              <a:t>tag</a:t>
            </a:r>
            <a:r>
              <a:rPr lang="zh-CN" altLang="en-US" sz="1400" b="0" i="1" dirty="0">
                <a:solidFill>
                  <a:srgbClr val="93A1A1"/>
                </a:solidFill>
                <a:effectLst/>
                <a:latin typeface="Consolas" panose="020B0609020204030204" pitchFamily="49" charset="0"/>
              </a:rPr>
              <a:t>和</a:t>
            </a:r>
            <a:r>
              <a:rPr lang="en-US" altLang="zh-CN" sz="1400" b="0" i="1" dirty="0">
                <a:solidFill>
                  <a:srgbClr val="93A1A1"/>
                </a:solidFill>
                <a:effectLst/>
                <a:latin typeface="Consolas" panose="020B0609020204030204" pitchFamily="49" charset="0"/>
              </a:rPr>
              <a:t>sum</a:t>
            </a:r>
            <a:endParaRPr lang="en-US" altLang="zh-CN" sz="1400" b="0" dirty="0">
              <a:solidFill>
                <a:srgbClr val="657B83"/>
              </a:solidFill>
              <a:effectLst/>
              <a:latin typeface="Consolas" panose="020B0609020204030204" pitchFamily="49" charset="0"/>
            </a:endParaRP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268BD2"/>
                </a:solidFill>
                <a:effectLst/>
                <a:latin typeface="Consolas" panose="020B0609020204030204" pitchFamily="49" charset="0"/>
              </a:rPr>
              <a:t>sum</a:t>
            </a:r>
            <a:r>
              <a:rPr lang="en-US" altLang="zh-CN" sz="1400" b="0" dirty="0">
                <a:solidFill>
                  <a:srgbClr val="859900"/>
                </a:solidFill>
                <a:effectLst/>
                <a:latin typeface="Consolas" panose="020B0609020204030204" pitchFamily="49" charset="0"/>
              </a:rPr>
              <a:t>=</a:t>
            </a:r>
            <a:r>
              <a:rPr lang="en-US" altLang="zh-CN" sz="1400" b="0" dirty="0">
                <a:solidFill>
                  <a:srgbClr val="657B83"/>
                </a:solidFill>
                <a:effectLst/>
                <a:latin typeface="Consolas" panose="020B0609020204030204" pitchFamily="49" charset="0"/>
              </a:rPr>
              <a:t>r</a:t>
            </a:r>
            <a:r>
              <a:rPr lang="en-US" altLang="zh-CN" sz="1400" b="0" dirty="0">
                <a:solidFill>
                  <a:srgbClr val="859900"/>
                </a:solidFill>
                <a:effectLst/>
                <a:latin typeface="Consolas" panose="020B0609020204030204" pitchFamily="49" charset="0"/>
              </a:rPr>
              <a:t>-</a:t>
            </a:r>
            <a:r>
              <a:rPr lang="en-US" altLang="zh-CN" sz="1400" b="0" dirty="0">
                <a:solidFill>
                  <a:srgbClr val="657B83"/>
                </a:solidFill>
                <a:effectLst/>
                <a:latin typeface="Consolas" panose="020B0609020204030204" pitchFamily="49" charset="0"/>
              </a:rPr>
              <a:t>l</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859900"/>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268BD2"/>
                </a:solidFill>
                <a:effectLst/>
                <a:latin typeface="Consolas" panose="020B0609020204030204" pitchFamily="49" charset="0"/>
              </a:rPr>
              <a:t>sum</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859900"/>
                </a:solidFill>
                <a:effectLst/>
                <a:latin typeface="Consolas" panose="020B0609020204030204" pitchFamily="49" charset="0"/>
              </a:rPr>
              <a:t>return</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Down</a:t>
            </a:r>
            <a:r>
              <a:rPr lang="en-US" altLang="zh-CN" sz="1400" b="0" dirty="0">
                <a:solidFill>
                  <a:srgbClr val="657B83"/>
                </a:solidFill>
                <a:effectLst/>
                <a:latin typeface="Consolas" panose="020B0609020204030204" pitchFamily="49" charset="0"/>
              </a:rPr>
              <a:t>(</a:t>
            </a:r>
            <a:r>
              <a:rPr lang="en-US" altLang="zh-CN" sz="1400" b="0" dirty="0" err="1">
                <a:solidFill>
                  <a:srgbClr val="657B83"/>
                </a:solidFill>
                <a:effectLst/>
                <a:latin typeface="Consolas" panose="020B0609020204030204" pitchFamily="49" charset="0"/>
              </a:rPr>
              <a:t>cur,l,r</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1" dirty="0">
                <a:solidFill>
                  <a:srgbClr val="586E75"/>
                </a:solidFill>
                <a:effectLst/>
                <a:latin typeface="Consolas" panose="020B0609020204030204" pitchFamily="49" charset="0"/>
              </a:rPr>
              <a:t>int</a:t>
            </a: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mid</a:t>
            </a:r>
            <a:r>
              <a:rPr lang="en-US" altLang="zh-CN" sz="1400" b="0" dirty="0">
                <a:solidFill>
                  <a:srgbClr val="859900"/>
                </a:solidFill>
                <a:effectLst/>
                <a:latin typeface="Consolas" panose="020B0609020204030204" pitchFamily="49" charset="0"/>
              </a:rPr>
              <a:t>=</a:t>
            </a:r>
            <a:r>
              <a:rPr lang="en-US" altLang="zh-CN" sz="1400" b="0" dirty="0">
                <a:solidFill>
                  <a:srgbClr val="657B83"/>
                </a:solidFill>
                <a:effectLst/>
                <a:latin typeface="Consolas" panose="020B0609020204030204" pitchFamily="49" charset="0"/>
              </a:rPr>
              <a:t>(</a:t>
            </a:r>
            <a:r>
              <a:rPr lang="en-US" altLang="zh-CN" sz="1400" b="0" dirty="0" err="1">
                <a:solidFill>
                  <a:srgbClr val="657B83"/>
                </a:solidFill>
                <a:effectLst/>
                <a:latin typeface="Consolas" panose="020B0609020204030204" pitchFamily="49" charset="0"/>
              </a:rPr>
              <a:t>l</a:t>
            </a:r>
            <a:r>
              <a:rPr lang="en-US" altLang="zh-CN" sz="1400" b="0" dirty="0" err="1">
                <a:solidFill>
                  <a:srgbClr val="859900"/>
                </a:solidFill>
                <a:effectLst/>
                <a:latin typeface="Consolas" panose="020B0609020204030204" pitchFamily="49" charset="0"/>
              </a:rPr>
              <a:t>+</a:t>
            </a:r>
            <a:r>
              <a:rPr lang="en-US" altLang="zh-CN" sz="1400" b="0" dirty="0" err="1">
                <a:solidFill>
                  <a:srgbClr val="657B83"/>
                </a:solidFill>
                <a:effectLst/>
                <a:latin typeface="Consolas" panose="020B0609020204030204" pitchFamily="49" charset="0"/>
              </a:rPr>
              <a:t>r</a:t>
            </a:r>
            <a:r>
              <a:rPr lang="en-US" altLang="zh-CN" sz="1400" b="0" dirty="0">
                <a:solidFill>
                  <a:srgbClr val="657B83"/>
                </a:solidFill>
                <a:effectLst/>
                <a:latin typeface="Consolas" panose="020B0609020204030204" pitchFamily="49" charset="0"/>
              </a:rPr>
              <a:t>)</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err="1">
                <a:solidFill>
                  <a:srgbClr val="268BD2"/>
                </a:solidFill>
                <a:effectLst/>
                <a:latin typeface="Consolas" panose="020B0609020204030204" pitchFamily="49" charset="0"/>
              </a:rPr>
              <a:t>Tree_Update</a:t>
            </a:r>
            <a:r>
              <a:rPr lang="en-US" altLang="zh-CN" sz="1400" b="0" dirty="0">
                <a:solidFill>
                  <a:srgbClr val="657B83"/>
                </a:solidFill>
                <a:effectLst/>
                <a:latin typeface="Consolas" panose="020B0609020204030204" pitchFamily="49" charset="0"/>
              </a:rPr>
              <a:t>(cur</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657B83"/>
                </a:solidFill>
                <a:effectLst/>
                <a:latin typeface="Consolas" panose="020B0609020204030204" pitchFamily="49" charset="0"/>
              </a:rPr>
              <a:t>,l,</a:t>
            </a:r>
            <a:r>
              <a:rPr lang="en-US" altLang="zh-CN" sz="1400" b="0" dirty="0">
                <a:solidFill>
                  <a:srgbClr val="268BD2"/>
                </a:solidFill>
                <a:effectLst/>
                <a:latin typeface="Consolas" panose="020B0609020204030204" pitchFamily="49" charset="0"/>
              </a:rPr>
              <a:t>mid</a:t>
            </a:r>
            <a:r>
              <a:rPr lang="en-US" altLang="zh-CN" sz="1400" b="0" dirty="0">
                <a:solidFill>
                  <a:srgbClr val="657B83"/>
                </a:solidFill>
                <a:effectLst/>
                <a:latin typeface="Consolas" panose="020B0609020204030204" pitchFamily="49" charset="0"/>
              </a:rPr>
              <a:t>,s,t);</a:t>
            </a:r>
          </a:p>
          <a:p>
            <a:pPr marL="0" indent="0">
              <a:buNone/>
            </a:pPr>
            <a:r>
              <a:rPr lang="en-US" altLang="zh-CN" sz="1400" b="0" dirty="0">
                <a:solidFill>
                  <a:srgbClr val="657B83"/>
                </a:solidFill>
                <a:effectLst/>
                <a:latin typeface="Consolas" panose="020B0609020204030204" pitchFamily="49" charset="0"/>
              </a:rPr>
              <a:t>    </a:t>
            </a:r>
            <a:r>
              <a:rPr lang="en-US" altLang="zh-CN" sz="1400" b="0" dirty="0" err="1">
                <a:solidFill>
                  <a:srgbClr val="268BD2"/>
                </a:solidFill>
                <a:effectLst/>
                <a:latin typeface="Consolas" panose="020B0609020204030204" pitchFamily="49" charset="0"/>
              </a:rPr>
              <a:t>Tree_Update</a:t>
            </a:r>
            <a:r>
              <a:rPr lang="en-US" altLang="zh-CN" sz="1400" b="0" dirty="0">
                <a:solidFill>
                  <a:srgbClr val="657B83"/>
                </a:solidFill>
                <a:effectLst/>
                <a:latin typeface="Consolas" panose="020B0609020204030204" pitchFamily="49" charset="0"/>
              </a:rPr>
              <a:t>(cur</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657B83"/>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mid</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657B83"/>
                </a:solidFill>
                <a:effectLst/>
                <a:latin typeface="Consolas" panose="020B0609020204030204" pitchFamily="49" charset="0"/>
              </a:rPr>
              <a:t>,r,s,t);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268BD2"/>
                </a:solidFill>
                <a:effectLst/>
                <a:latin typeface="Consolas" panose="020B0609020204030204" pitchFamily="49" charset="0"/>
              </a:rPr>
              <a:t>sum</a:t>
            </a:r>
            <a:r>
              <a:rPr lang="en-US" altLang="zh-CN" sz="1400" b="0" dirty="0">
                <a:solidFill>
                  <a:srgbClr val="859900"/>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657B83"/>
                </a:solidFill>
                <a:effectLst/>
                <a:latin typeface="Consolas" panose="020B0609020204030204" pitchFamily="49" charset="0"/>
              </a:rPr>
              <a:t>].</a:t>
            </a:r>
            <a:r>
              <a:rPr lang="en-US" altLang="zh-CN" sz="1400" b="0" dirty="0" err="1">
                <a:solidFill>
                  <a:srgbClr val="268BD2"/>
                </a:solidFill>
                <a:effectLst/>
                <a:latin typeface="Consolas" panose="020B0609020204030204" pitchFamily="49" charset="0"/>
              </a:rPr>
              <a:t>sum</a:t>
            </a:r>
            <a:r>
              <a:rPr lang="en-US" altLang="zh-CN" sz="1400" b="0" dirty="0" err="1">
                <a:solidFill>
                  <a:srgbClr val="859900"/>
                </a:solidFill>
                <a:effectLst/>
                <a:latin typeface="Consolas" panose="020B0609020204030204" pitchFamily="49" charset="0"/>
              </a:rPr>
              <a:t>+</a:t>
            </a:r>
            <a:r>
              <a:rPr lang="en-US" altLang="zh-CN" sz="1400" b="0" dirty="0" err="1">
                <a:solidFill>
                  <a:srgbClr val="268BD2"/>
                </a:solidFill>
                <a:effectLst/>
                <a:latin typeface="Consolas" panose="020B0609020204030204" pitchFamily="49" charset="0"/>
              </a:rPr>
              <a:t>tree</a:t>
            </a:r>
            <a:r>
              <a:rPr lang="en-US" altLang="zh-CN" sz="1400" b="0" dirty="0">
                <a:solidFill>
                  <a:srgbClr val="657B83"/>
                </a:solidFill>
                <a:effectLst/>
                <a:latin typeface="Consolas" panose="020B0609020204030204" pitchFamily="49" charset="0"/>
              </a:rPr>
              <a:t>[cur</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2</a:t>
            </a:r>
            <a:r>
              <a:rPr lang="en-US" altLang="zh-CN" sz="1400" b="0" dirty="0">
                <a:solidFill>
                  <a:srgbClr val="859900"/>
                </a:solidFill>
                <a:effectLst/>
                <a:latin typeface="Consolas" panose="020B0609020204030204" pitchFamily="49" charset="0"/>
              </a:rPr>
              <a:t>+</a:t>
            </a:r>
            <a:r>
              <a:rPr lang="en-US" altLang="zh-CN" sz="1400" b="0" dirty="0">
                <a:solidFill>
                  <a:srgbClr val="D33682"/>
                </a:solidFill>
                <a:effectLst/>
                <a:latin typeface="Consolas" panose="020B0609020204030204" pitchFamily="49" charset="0"/>
              </a:rPr>
              <a:t>1</a:t>
            </a:r>
            <a:r>
              <a:rPr lang="en-US" altLang="zh-CN" sz="1400" b="0" dirty="0">
                <a:solidFill>
                  <a:srgbClr val="657B83"/>
                </a:solidFill>
                <a:effectLst/>
                <a:latin typeface="Consolas" panose="020B0609020204030204" pitchFamily="49" charset="0"/>
              </a:rPr>
              <a:t>].</a:t>
            </a:r>
            <a:r>
              <a:rPr lang="en-US" altLang="zh-CN" sz="1400" b="0" dirty="0">
                <a:solidFill>
                  <a:srgbClr val="268BD2"/>
                </a:solidFill>
                <a:effectLst/>
                <a:latin typeface="Consolas" panose="020B0609020204030204" pitchFamily="49" charset="0"/>
              </a:rPr>
              <a:t>sum</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    </a:t>
            </a:r>
            <a:r>
              <a:rPr lang="en-US" altLang="zh-CN" sz="1400" b="0" dirty="0">
                <a:solidFill>
                  <a:srgbClr val="859900"/>
                </a:solidFill>
                <a:effectLst/>
                <a:latin typeface="Consolas" panose="020B0609020204030204" pitchFamily="49" charset="0"/>
              </a:rPr>
              <a:t>return</a:t>
            </a:r>
            <a:r>
              <a:rPr lang="en-US" altLang="zh-CN" sz="1400" b="0" dirty="0">
                <a:solidFill>
                  <a:srgbClr val="657B83"/>
                </a:solidFill>
                <a:effectLst/>
                <a:latin typeface="Consolas" panose="020B0609020204030204" pitchFamily="49" charset="0"/>
              </a:rPr>
              <a:t>;</a:t>
            </a:r>
          </a:p>
          <a:p>
            <a:pPr marL="0" indent="0">
              <a:buNone/>
            </a:pPr>
            <a:r>
              <a:rPr lang="en-US" altLang="zh-CN" sz="1400" b="0" dirty="0">
                <a:solidFill>
                  <a:srgbClr val="657B83"/>
                </a:solidFill>
                <a:effectLst/>
                <a:latin typeface="Consolas" panose="020B0609020204030204" pitchFamily="49" charset="0"/>
              </a:rPr>
              <a:t>}</a:t>
            </a:r>
          </a:p>
        </p:txBody>
      </p:sp>
    </p:spTree>
    <p:extLst>
      <p:ext uri="{BB962C8B-B14F-4D97-AF65-F5344CB8AC3E}">
        <p14:creationId xmlns:p14="http://schemas.microsoft.com/office/powerpoint/2010/main" val="414951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3E65C-27EA-8E39-D14A-5BC855E0C0E1}"/>
              </a:ext>
            </a:extLst>
          </p:cNvPr>
          <p:cNvSpPr>
            <a:spLocks noGrp="1"/>
          </p:cNvSpPr>
          <p:nvPr>
            <p:ph type="title"/>
          </p:nvPr>
        </p:nvSpPr>
        <p:spPr/>
        <p:txBody>
          <a:bodyPr/>
          <a:lstStyle/>
          <a:p>
            <a:r>
              <a:rPr lang="zh-CN" altLang="en-US" dirty="0"/>
              <a:t>问题引入</a:t>
            </a:r>
          </a:p>
        </p:txBody>
      </p:sp>
      <p:sp>
        <p:nvSpPr>
          <p:cNvPr id="3" name="内容占位符 2">
            <a:extLst>
              <a:ext uri="{FF2B5EF4-FFF2-40B4-BE49-F238E27FC236}">
                <a16:creationId xmlns:a16="http://schemas.microsoft.com/office/drawing/2014/main" id="{8344A272-9B5C-71C5-6A20-5FC5833AB662}"/>
              </a:ext>
            </a:extLst>
          </p:cNvPr>
          <p:cNvSpPr>
            <a:spLocks noGrp="1"/>
          </p:cNvSpPr>
          <p:nvPr>
            <p:ph idx="1"/>
          </p:nvPr>
        </p:nvSpPr>
        <p:spPr/>
        <p:txBody>
          <a:bodyPr/>
          <a:lstStyle/>
          <a:p>
            <a:r>
              <a:rPr lang="zh-CN" altLang="en-US" dirty="0"/>
              <a:t>有</a:t>
            </a:r>
            <a:r>
              <a:rPr lang="en-US" altLang="zh-CN" dirty="0"/>
              <a:t>n</a:t>
            </a:r>
            <a:r>
              <a:rPr lang="zh-CN" altLang="en-US" dirty="0"/>
              <a:t>个数，</a:t>
            </a:r>
            <a:r>
              <a:rPr lang="en-US" altLang="zh-CN" dirty="0"/>
              <a:t>m</a:t>
            </a:r>
            <a:r>
              <a:rPr lang="zh-CN" altLang="en-US" dirty="0"/>
              <a:t>个询问</a:t>
            </a:r>
            <a:endParaRPr lang="en-US" altLang="zh-CN" dirty="0"/>
          </a:p>
          <a:p>
            <a:r>
              <a:rPr lang="zh-CN" altLang="en-US" dirty="0"/>
              <a:t>询问分为两种，一种为单点修改，一种为查询区间最大值</a:t>
            </a:r>
          </a:p>
        </p:txBody>
      </p:sp>
    </p:spTree>
    <p:extLst>
      <p:ext uri="{BB962C8B-B14F-4D97-AF65-F5344CB8AC3E}">
        <p14:creationId xmlns:p14="http://schemas.microsoft.com/office/powerpoint/2010/main" val="2233787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D4B1F-033E-EFC6-1BFC-B32940A05868}"/>
              </a:ext>
            </a:extLst>
          </p:cNvPr>
          <p:cNvSpPr>
            <a:spLocks noGrp="1"/>
          </p:cNvSpPr>
          <p:nvPr>
            <p:ph type="title"/>
          </p:nvPr>
        </p:nvSpPr>
        <p:spPr/>
        <p:txBody>
          <a:bodyPr/>
          <a:lstStyle/>
          <a:p>
            <a:r>
              <a:rPr lang="zh-CN" altLang="en-US" dirty="0"/>
              <a:t>询问</a:t>
            </a:r>
          </a:p>
        </p:txBody>
      </p:sp>
      <p:sp>
        <p:nvSpPr>
          <p:cNvPr id="3" name="内容占位符 2">
            <a:extLst>
              <a:ext uri="{FF2B5EF4-FFF2-40B4-BE49-F238E27FC236}">
                <a16:creationId xmlns:a16="http://schemas.microsoft.com/office/drawing/2014/main" id="{4A02288F-3411-71C0-A6E7-33567E24FDBA}"/>
              </a:ext>
            </a:extLst>
          </p:cNvPr>
          <p:cNvSpPr>
            <a:spLocks noGrp="1"/>
          </p:cNvSpPr>
          <p:nvPr>
            <p:ph idx="1"/>
          </p:nvPr>
        </p:nvSpPr>
        <p:spPr/>
        <p:txBody>
          <a:bodyPr>
            <a:normAutofit/>
          </a:bodyPr>
          <a:lstStyle/>
          <a:p>
            <a:pPr marL="0" indent="0">
              <a:buNone/>
            </a:pPr>
            <a:r>
              <a:rPr lang="en-US" altLang="zh-CN" sz="1600" b="1" dirty="0">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err="1">
                <a:solidFill>
                  <a:srgbClr val="268BD2"/>
                </a:solidFill>
                <a:effectLst/>
                <a:latin typeface="Consolas" panose="020B0609020204030204" pitchFamily="49" charset="0"/>
              </a:rPr>
              <a:t>Tree_Query</a:t>
            </a:r>
            <a:r>
              <a:rPr lang="en-US" altLang="zh-CN" sz="1600" b="0" dirty="0">
                <a:solidFill>
                  <a:srgbClr val="657B83"/>
                </a:solidFill>
                <a:effectLst/>
                <a:latin typeface="Consolas" panose="020B0609020204030204" pitchFamily="49" charset="0"/>
              </a:rPr>
              <a:t>(</a:t>
            </a:r>
            <a:r>
              <a:rPr lang="en-US" altLang="zh-CN" sz="1600" b="1" dirty="0">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err="1">
                <a:solidFill>
                  <a:srgbClr val="657B83"/>
                </a:solidFill>
                <a:effectLst/>
                <a:latin typeface="Consolas" panose="020B0609020204030204" pitchFamily="49" charset="0"/>
              </a:rPr>
              <a:t>cur,</a:t>
            </a:r>
            <a:r>
              <a:rPr lang="en-US" altLang="zh-CN" sz="1600" b="1" dirty="0" err="1">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err="1">
                <a:solidFill>
                  <a:srgbClr val="657B83"/>
                </a:solidFill>
                <a:effectLst/>
                <a:latin typeface="Consolas" panose="020B0609020204030204" pitchFamily="49" charset="0"/>
              </a:rPr>
              <a:t>l,</a:t>
            </a:r>
            <a:r>
              <a:rPr lang="en-US" altLang="zh-CN" sz="1600" b="1" dirty="0" err="1">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err="1">
                <a:solidFill>
                  <a:srgbClr val="657B83"/>
                </a:solidFill>
                <a:effectLst/>
                <a:latin typeface="Consolas" panose="020B0609020204030204" pitchFamily="49" charset="0"/>
              </a:rPr>
              <a:t>r,</a:t>
            </a:r>
            <a:r>
              <a:rPr lang="en-US" altLang="zh-CN" sz="1600" b="1" dirty="0" err="1">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err="1">
                <a:solidFill>
                  <a:srgbClr val="657B83"/>
                </a:solidFill>
                <a:effectLst/>
                <a:latin typeface="Consolas" panose="020B0609020204030204" pitchFamily="49" charset="0"/>
              </a:rPr>
              <a:t>s,</a:t>
            </a:r>
            <a:r>
              <a:rPr lang="en-US" altLang="zh-CN" sz="1600" b="1" dirty="0" err="1">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t)</a:t>
            </a:r>
          </a:p>
          <a:p>
            <a:pPr marL="0" indent="0">
              <a:buNone/>
            </a:pPr>
            <a:r>
              <a:rPr lang="en-US" altLang="zh-CN" sz="1600" b="0" dirty="0">
                <a:solidFill>
                  <a:srgbClr val="657B83"/>
                </a:solidFill>
                <a:effectLst/>
                <a:latin typeface="Consolas" panose="020B0609020204030204" pitchFamily="49" charset="0"/>
              </a:rPr>
              <a:t>{</a:t>
            </a:r>
          </a:p>
          <a:p>
            <a:pPr marL="0" indent="0">
              <a:buNone/>
            </a:pPr>
            <a:r>
              <a:rPr lang="en-US" altLang="zh-CN" sz="1600" b="0" dirty="0">
                <a:solidFill>
                  <a:srgbClr val="657B83"/>
                </a:solidFill>
                <a:effectLst/>
                <a:latin typeface="Consolas" panose="020B0609020204030204" pitchFamily="49" charset="0"/>
              </a:rPr>
              <a:t>    </a:t>
            </a:r>
            <a:r>
              <a:rPr lang="en-US" altLang="zh-CN" sz="1600" b="0" dirty="0">
                <a:solidFill>
                  <a:srgbClr val="859900"/>
                </a:solidFill>
                <a:effectLst/>
                <a:latin typeface="Consolas" panose="020B0609020204030204" pitchFamily="49" charset="0"/>
              </a:rPr>
              <a:t>if</a:t>
            </a:r>
            <a:r>
              <a:rPr lang="en-US" altLang="zh-CN" sz="1600" b="0" dirty="0">
                <a:solidFill>
                  <a:srgbClr val="657B83"/>
                </a:solidFill>
                <a:effectLst/>
                <a:latin typeface="Consolas" panose="020B0609020204030204" pitchFamily="49" charset="0"/>
              </a:rPr>
              <a:t> (r</a:t>
            </a:r>
            <a:r>
              <a:rPr lang="en-US" altLang="zh-CN" sz="1600" b="0" dirty="0">
                <a:solidFill>
                  <a:srgbClr val="859900"/>
                </a:solidFill>
                <a:effectLst/>
                <a:latin typeface="Consolas" panose="020B0609020204030204" pitchFamily="49" charset="0"/>
              </a:rPr>
              <a:t>&lt;</a:t>
            </a:r>
            <a:r>
              <a:rPr lang="en-US" altLang="zh-CN" sz="1600" b="0" dirty="0">
                <a:solidFill>
                  <a:srgbClr val="657B83"/>
                </a:solidFill>
                <a:effectLst/>
                <a:latin typeface="Consolas" panose="020B0609020204030204" pitchFamily="49" charset="0"/>
              </a:rPr>
              <a:t>s </a:t>
            </a:r>
            <a:r>
              <a:rPr lang="en-US" altLang="zh-CN" sz="1600" b="0" dirty="0">
                <a:solidFill>
                  <a:srgbClr val="859900"/>
                </a:solidFill>
                <a:effectLst/>
                <a:latin typeface="Consolas" panose="020B0609020204030204" pitchFamily="49" charset="0"/>
              </a:rPr>
              <a:t>||</a:t>
            </a:r>
            <a:r>
              <a:rPr lang="en-US" altLang="zh-CN" sz="1600" b="0" dirty="0">
                <a:solidFill>
                  <a:srgbClr val="657B83"/>
                </a:solidFill>
                <a:effectLst/>
                <a:latin typeface="Consolas" panose="020B0609020204030204" pitchFamily="49" charset="0"/>
              </a:rPr>
              <a:t> l</a:t>
            </a:r>
            <a:r>
              <a:rPr lang="en-US" altLang="zh-CN" sz="1600" b="0" dirty="0">
                <a:solidFill>
                  <a:srgbClr val="859900"/>
                </a:solidFill>
                <a:effectLst/>
                <a:latin typeface="Consolas" panose="020B0609020204030204" pitchFamily="49" charset="0"/>
              </a:rPr>
              <a:t>&gt;</a:t>
            </a:r>
            <a:r>
              <a:rPr lang="en-US" altLang="zh-CN" sz="1600" b="0" dirty="0">
                <a:solidFill>
                  <a:srgbClr val="657B83"/>
                </a:solidFill>
                <a:effectLst/>
                <a:latin typeface="Consolas" panose="020B0609020204030204" pitchFamily="49" charset="0"/>
              </a:rPr>
              <a:t>t) </a:t>
            </a:r>
            <a:r>
              <a:rPr lang="en-US" altLang="zh-CN" sz="1600" b="0" dirty="0">
                <a:solidFill>
                  <a:srgbClr val="859900"/>
                </a:solidFill>
                <a:effectLst/>
                <a:latin typeface="Consolas" panose="020B0609020204030204" pitchFamily="49" charset="0"/>
              </a:rPr>
              <a:t>return</a:t>
            </a:r>
            <a:r>
              <a:rPr lang="en-US" altLang="zh-CN" sz="1600" b="0" dirty="0">
                <a:solidFill>
                  <a:srgbClr val="657B83"/>
                </a:solidFill>
                <a:effectLst/>
                <a:latin typeface="Consolas" panose="020B0609020204030204" pitchFamily="49" charset="0"/>
              </a:rPr>
              <a:t> </a:t>
            </a:r>
            <a:r>
              <a:rPr lang="en-US" altLang="zh-CN" sz="1600" b="0" dirty="0">
                <a:solidFill>
                  <a:srgbClr val="D33682"/>
                </a:solidFill>
                <a:effectLst/>
                <a:latin typeface="Consolas" panose="020B0609020204030204" pitchFamily="49" charset="0"/>
              </a:rPr>
              <a:t>0</a:t>
            </a:r>
            <a:r>
              <a:rPr lang="en-US" altLang="zh-CN" sz="1600" b="0" dirty="0">
                <a:solidFill>
                  <a:srgbClr val="657B83"/>
                </a:solidFill>
                <a:effectLst/>
                <a:latin typeface="Consolas" panose="020B0609020204030204" pitchFamily="49" charset="0"/>
              </a:rPr>
              <a:t>;</a:t>
            </a:r>
          </a:p>
          <a:p>
            <a:pPr marL="0" indent="0">
              <a:buNone/>
            </a:pPr>
            <a:r>
              <a:rPr lang="en-US" altLang="zh-CN" sz="1600" b="0" dirty="0">
                <a:solidFill>
                  <a:srgbClr val="657B83"/>
                </a:solidFill>
                <a:effectLst/>
                <a:latin typeface="Consolas" panose="020B0609020204030204" pitchFamily="49" charset="0"/>
              </a:rPr>
              <a:t>    </a:t>
            </a:r>
            <a:r>
              <a:rPr lang="en-US" altLang="zh-CN" sz="1600" b="0" dirty="0">
                <a:solidFill>
                  <a:srgbClr val="859900"/>
                </a:solidFill>
                <a:effectLst/>
                <a:latin typeface="Consolas" panose="020B0609020204030204" pitchFamily="49" charset="0"/>
              </a:rPr>
              <a:t>if</a:t>
            </a:r>
            <a:r>
              <a:rPr lang="en-US" altLang="zh-CN" sz="1600" b="0" dirty="0">
                <a:solidFill>
                  <a:srgbClr val="657B83"/>
                </a:solidFill>
                <a:effectLst/>
                <a:latin typeface="Consolas" panose="020B0609020204030204" pitchFamily="49" charset="0"/>
              </a:rPr>
              <a:t> (s</a:t>
            </a:r>
            <a:r>
              <a:rPr lang="en-US" altLang="zh-CN" sz="1600" b="0" dirty="0">
                <a:solidFill>
                  <a:srgbClr val="859900"/>
                </a:solidFill>
                <a:effectLst/>
                <a:latin typeface="Consolas" panose="020B0609020204030204" pitchFamily="49" charset="0"/>
              </a:rPr>
              <a:t>&lt;=</a:t>
            </a:r>
            <a:r>
              <a:rPr lang="en-US" altLang="zh-CN" sz="1600" b="0" dirty="0">
                <a:solidFill>
                  <a:srgbClr val="657B83"/>
                </a:solidFill>
                <a:effectLst/>
                <a:latin typeface="Consolas" panose="020B0609020204030204" pitchFamily="49" charset="0"/>
              </a:rPr>
              <a:t>l </a:t>
            </a:r>
            <a:r>
              <a:rPr lang="en-US" altLang="zh-CN" sz="1600" b="0" dirty="0">
                <a:solidFill>
                  <a:srgbClr val="859900"/>
                </a:solidFill>
                <a:effectLst/>
                <a:latin typeface="Consolas" panose="020B0609020204030204" pitchFamily="49" charset="0"/>
              </a:rPr>
              <a:t>&amp;&amp;</a:t>
            </a:r>
            <a:r>
              <a:rPr lang="en-US" altLang="zh-CN" sz="1600" b="0" dirty="0">
                <a:solidFill>
                  <a:srgbClr val="657B83"/>
                </a:solidFill>
                <a:effectLst/>
                <a:latin typeface="Consolas" panose="020B0609020204030204" pitchFamily="49" charset="0"/>
              </a:rPr>
              <a:t> r</a:t>
            </a:r>
            <a:r>
              <a:rPr lang="en-US" altLang="zh-CN" sz="1600" b="0" dirty="0">
                <a:solidFill>
                  <a:srgbClr val="859900"/>
                </a:solidFill>
                <a:effectLst/>
                <a:latin typeface="Consolas" panose="020B0609020204030204" pitchFamily="49" charset="0"/>
              </a:rPr>
              <a:t>&lt;=</a:t>
            </a:r>
            <a:r>
              <a:rPr lang="en-US" altLang="zh-CN" sz="1600" b="0" dirty="0">
                <a:solidFill>
                  <a:srgbClr val="657B83"/>
                </a:solidFill>
                <a:effectLst/>
                <a:latin typeface="Consolas" panose="020B0609020204030204" pitchFamily="49" charset="0"/>
              </a:rPr>
              <a:t>t) </a:t>
            </a:r>
            <a:r>
              <a:rPr lang="en-US" altLang="zh-CN" sz="1600" b="0" dirty="0">
                <a:solidFill>
                  <a:srgbClr val="859900"/>
                </a:solidFill>
                <a:effectLst/>
                <a:latin typeface="Consolas" panose="020B0609020204030204" pitchFamily="49" charset="0"/>
              </a:rPr>
              <a:t>return</a:t>
            </a:r>
            <a:r>
              <a:rPr lang="en-US" altLang="zh-CN" sz="1600" b="0" dirty="0">
                <a:solidFill>
                  <a:srgbClr val="657B83"/>
                </a:solidFill>
                <a:effectLst/>
                <a:latin typeface="Consolas" panose="020B0609020204030204" pitchFamily="49" charset="0"/>
              </a:rPr>
              <a:t> </a:t>
            </a:r>
            <a:r>
              <a:rPr lang="en-US" altLang="zh-CN" sz="1600" b="0" dirty="0">
                <a:solidFill>
                  <a:srgbClr val="268BD2"/>
                </a:solidFill>
                <a:effectLst/>
                <a:latin typeface="Consolas" panose="020B0609020204030204" pitchFamily="49" charset="0"/>
              </a:rPr>
              <a:t>tree</a:t>
            </a:r>
            <a:r>
              <a:rPr lang="en-US" altLang="zh-CN" sz="1600" b="0" dirty="0">
                <a:solidFill>
                  <a:srgbClr val="657B83"/>
                </a:solidFill>
                <a:effectLst/>
                <a:latin typeface="Consolas" panose="020B0609020204030204" pitchFamily="49" charset="0"/>
              </a:rPr>
              <a:t>[cur].</a:t>
            </a:r>
            <a:r>
              <a:rPr lang="en-US" altLang="zh-CN" sz="1600" b="0" dirty="0">
                <a:solidFill>
                  <a:srgbClr val="268BD2"/>
                </a:solidFill>
                <a:effectLst/>
                <a:latin typeface="Consolas" panose="020B0609020204030204" pitchFamily="49" charset="0"/>
              </a:rPr>
              <a:t>sum</a:t>
            </a:r>
            <a:r>
              <a:rPr lang="en-US" altLang="zh-CN" sz="1600" b="0" dirty="0">
                <a:solidFill>
                  <a:srgbClr val="657B83"/>
                </a:solidFill>
                <a:effectLst/>
                <a:latin typeface="Consolas" panose="020B0609020204030204" pitchFamily="49" charset="0"/>
              </a:rPr>
              <a:t>;</a:t>
            </a:r>
          </a:p>
          <a:p>
            <a:pPr marL="0" indent="0">
              <a:buNone/>
            </a:pPr>
            <a:r>
              <a:rPr lang="en-US" altLang="zh-CN" sz="1600" b="0" dirty="0">
                <a:solidFill>
                  <a:srgbClr val="657B83"/>
                </a:solidFill>
                <a:effectLst/>
                <a:latin typeface="Consolas" panose="020B0609020204030204" pitchFamily="49" charset="0"/>
              </a:rPr>
              <a:t>    </a:t>
            </a:r>
            <a:r>
              <a:rPr lang="en-US" altLang="zh-CN" sz="1600" b="0" dirty="0">
                <a:solidFill>
                  <a:srgbClr val="268BD2"/>
                </a:solidFill>
                <a:effectLst/>
                <a:latin typeface="Consolas" panose="020B0609020204030204" pitchFamily="49" charset="0"/>
              </a:rPr>
              <a:t>Down</a:t>
            </a:r>
            <a:r>
              <a:rPr lang="en-US" altLang="zh-CN" sz="1600" b="0" dirty="0">
                <a:solidFill>
                  <a:srgbClr val="657B83"/>
                </a:solidFill>
                <a:effectLst/>
                <a:latin typeface="Consolas" panose="020B0609020204030204" pitchFamily="49" charset="0"/>
              </a:rPr>
              <a:t>(</a:t>
            </a:r>
            <a:r>
              <a:rPr lang="en-US" altLang="zh-CN" sz="1600" b="0" dirty="0" err="1">
                <a:solidFill>
                  <a:srgbClr val="657B83"/>
                </a:solidFill>
                <a:effectLst/>
                <a:latin typeface="Consolas" panose="020B0609020204030204" pitchFamily="49" charset="0"/>
              </a:rPr>
              <a:t>cur,l,r</a:t>
            </a:r>
            <a:r>
              <a:rPr lang="en-US" altLang="zh-CN" sz="1600" b="0" dirty="0">
                <a:solidFill>
                  <a:srgbClr val="657B83"/>
                </a:solidFill>
                <a:effectLst/>
                <a:latin typeface="Consolas" panose="020B0609020204030204" pitchFamily="49" charset="0"/>
              </a:rPr>
              <a:t>);</a:t>
            </a:r>
          </a:p>
          <a:p>
            <a:pPr marL="0" indent="0">
              <a:buNone/>
            </a:pPr>
            <a:r>
              <a:rPr lang="en-US" altLang="zh-CN" sz="1600" b="0" dirty="0">
                <a:solidFill>
                  <a:srgbClr val="657B83"/>
                </a:solidFill>
                <a:effectLst/>
                <a:latin typeface="Consolas" panose="020B0609020204030204" pitchFamily="49" charset="0"/>
              </a:rPr>
              <a:t>    </a:t>
            </a:r>
            <a:r>
              <a:rPr lang="en-US" altLang="zh-CN" sz="1600" b="1" dirty="0">
                <a:solidFill>
                  <a:srgbClr val="586E75"/>
                </a:solidFill>
                <a:effectLst/>
                <a:latin typeface="Consolas" panose="020B0609020204030204" pitchFamily="49" charset="0"/>
              </a:rPr>
              <a:t>int</a:t>
            </a:r>
            <a:r>
              <a:rPr lang="en-US" altLang="zh-CN" sz="1600" b="0" dirty="0">
                <a:solidFill>
                  <a:srgbClr val="657B83"/>
                </a:solidFill>
                <a:effectLst/>
                <a:latin typeface="Consolas" panose="020B0609020204030204" pitchFamily="49" charset="0"/>
              </a:rPr>
              <a:t> </a:t>
            </a:r>
            <a:r>
              <a:rPr lang="en-US" altLang="zh-CN" sz="1600" b="0" dirty="0">
                <a:solidFill>
                  <a:srgbClr val="268BD2"/>
                </a:solidFill>
                <a:effectLst/>
                <a:latin typeface="Consolas" panose="020B0609020204030204" pitchFamily="49" charset="0"/>
              </a:rPr>
              <a:t>mid</a:t>
            </a:r>
            <a:r>
              <a:rPr lang="en-US" altLang="zh-CN" sz="1600" b="0" dirty="0">
                <a:solidFill>
                  <a:srgbClr val="859900"/>
                </a:solidFill>
                <a:effectLst/>
                <a:latin typeface="Consolas" panose="020B0609020204030204" pitchFamily="49" charset="0"/>
              </a:rPr>
              <a:t>=</a:t>
            </a:r>
            <a:r>
              <a:rPr lang="en-US" altLang="zh-CN" sz="1600" b="0" dirty="0">
                <a:solidFill>
                  <a:srgbClr val="657B83"/>
                </a:solidFill>
                <a:effectLst/>
                <a:latin typeface="Consolas" panose="020B0609020204030204" pitchFamily="49" charset="0"/>
              </a:rPr>
              <a:t>(</a:t>
            </a:r>
            <a:r>
              <a:rPr lang="en-US" altLang="zh-CN" sz="1600" b="0" dirty="0" err="1">
                <a:solidFill>
                  <a:srgbClr val="657B83"/>
                </a:solidFill>
                <a:effectLst/>
                <a:latin typeface="Consolas" panose="020B0609020204030204" pitchFamily="49" charset="0"/>
              </a:rPr>
              <a:t>l</a:t>
            </a:r>
            <a:r>
              <a:rPr lang="en-US" altLang="zh-CN" sz="1600" b="0" dirty="0" err="1">
                <a:solidFill>
                  <a:srgbClr val="859900"/>
                </a:solidFill>
                <a:effectLst/>
                <a:latin typeface="Consolas" panose="020B0609020204030204" pitchFamily="49" charset="0"/>
              </a:rPr>
              <a:t>+</a:t>
            </a:r>
            <a:r>
              <a:rPr lang="en-US" altLang="zh-CN" sz="1600" b="0" dirty="0" err="1">
                <a:solidFill>
                  <a:srgbClr val="657B83"/>
                </a:solidFill>
                <a:effectLst/>
                <a:latin typeface="Consolas" panose="020B0609020204030204" pitchFamily="49" charset="0"/>
              </a:rPr>
              <a:t>r</a:t>
            </a:r>
            <a:r>
              <a:rPr lang="en-US" altLang="zh-CN" sz="1600" b="0" dirty="0">
                <a:solidFill>
                  <a:srgbClr val="657B83"/>
                </a:solidFill>
                <a:effectLst/>
                <a:latin typeface="Consolas" panose="020B0609020204030204" pitchFamily="49" charset="0"/>
              </a:rPr>
              <a:t>)</a:t>
            </a:r>
            <a:r>
              <a:rPr lang="en-US" altLang="zh-CN" sz="1600" b="0" dirty="0">
                <a:solidFill>
                  <a:srgbClr val="859900"/>
                </a:solidFill>
                <a:effectLst/>
                <a:latin typeface="Consolas" panose="020B0609020204030204" pitchFamily="49" charset="0"/>
              </a:rPr>
              <a:t>/</a:t>
            </a:r>
            <a:r>
              <a:rPr lang="en-US" altLang="zh-CN" sz="1600" b="0" dirty="0">
                <a:solidFill>
                  <a:srgbClr val="D33682"/>
                </a:solidFill>
                <a:effectLst/>
                <a:latin typeface="Consolas" panose="020B0609020204030204" pitchFamily="49" charset="0"/>
              </a:rPr>
              <a:t>2</a:t>
            </a:r>
            <a:r>
              <a:rPr lang="en-US" altLang="zh-CN" sz="1600" b="0" dirty="0">
                <a:solidFill>
                  <a:srgbClr val="657B83"/>
                </a:solidFill>
                <a:effectLst/>
                <a:latin typeface="Consolas" panose="020B0609020204030204" pitchFamily="49" charset="0"/>
              </a:rPr>
              <a:t>;</a:t>
            </a:r>
          </a:p>
          <a:p>
            <a:pPr marL="0" indent="0">
              <a:buNone/>
            </a:pPr>
            <a:r>
              <a:rPr lang="en-US" altLang="zh-CN" sz="1600" b="0" dirty="0">
                <a:solidFill>
                  <a:srgbClr val="657B83"/>
                </a:solidFill>
                <a:effectLst/>
                <a:latin typeface="Consolas" panose="020B0609020204030204" pitchFamily="49" charset="0"/>
              </a:rPr>
              <a:t>    </a:t>
            </a:r>
            <a:r>
              <a:rPr lang="en-US" altLang="zh-CN" sz="1600" b="0" dirty="0">
                <a:solidFill>
                  <a:srgbClr val="859900"/>
                </a:solidFill>
                <a:effectLst/>
                <a:latin typeface="Consolas" panose="020B0609020204030204" pitchFamily="49" charset="0"/>
              </a:rPr>
              <a:t>return</a:t>
            </a:r>
            <a:r>
              <a:rPr lang="en-US" altLang="zh-CN" sz="1600" b="0" dirty="0">
                <a:solidFill>
                  <a:srgbClr val="657B83"/>
                </a:solidFill>
                <a:effectLst/>
                <a:latin typeface="Consolas" panose="020B0609020204030204" pitchFamily="49" charset="0"/>
              </a:rPr>
              <a:t> </a:t>
            </a:r>
            <a:r>
              <a:rPr lang="en-US" altLang="zh-CN" sz="1600" b="0" dirty="0" err="1">
                <a:solidFill>
                  <a:srgbClr val="268BD2"/>
                </a:solidFill>
                <a:effectLst/>
                <a:latin typeface="Consolas" panose="020B0609020204030204" pitchFamily="49" charset="0"/>
              </a:rPr>
              <a:t>Tree_Query</a:t>
            </a:r>
            <a:r>
              <a:rPr lang="en-US" altLang="zh-CN" sz="1600" b="0" dirty="0">
                <a:solidFill>
                  <a:srgbClr val="657B83"/>
                </a:solidFill>
                <a:effectLst/>
                <a:latin typeface="Consolas" panose="020B0609020204030204" pitchFamily="49" charset="0"/>
              </a:rPr>
              <a:t>(cur</a:t>
            </a:r>
            <a:r>
              <a:rPr lang="en-US" altLang="zh-CN" sz="1600" b="0" dirty="0">
                <a:solidFill>
                  <a:srgbClr val="859900"/>
                </a:solidFill>
                <a:effectLst/>
                <a:latin typeface="Consolas" panose="020B0609020204030204" pitchFamily="49" charset="0"/>
              </a:rPr>
              <a:t>*</a:t>
            </a:r>
            <a:r>
              <a:rPr lang="en-US" altLang="zh-CN" sz="1600" b="0" dirty="0">
                <a:solidFill>
                  <a:srgbClr val="D33682"/>
                </a:solidFill>
                <a:effectLst/>
                <a:latin typeface="Consolas" panose="020B0609020204030204" pitchFamily="49" charset="0"/>
              </a:rPr>
              <a:t>2</a:t>
            </a:r>
            <a:r>
              <a:rPr lang="en-US" altLang="zh-CN" sz="1600" b="0" dirty="0">
                <a:solidFill>
                  <a:srgbClr val="657B83"/>
                </a:solidFill>
                <a:effectLst/>
                <a:latin typeface="Consolas" panose="020B0609020204030204" pitchFamily="49" charset="0"/>
              </a:rPr>
              <a:t>,l,</a:t>
            </a:r>
            <a:r>
              <a:rPr lang="en-US" altLang="zh-CN" sz="1600" b="0" dirty="0">
                <a:solidFill>
                  <a:srgbClr val="268BD2"/>
                </a:solidFill>
                <a:effectLst/>
                <a:latin typeface="Consolas" panose="020B0609020204030204" pitchFamily="49" charset="0"/>
              </a:rPr>
              <a:t>mid</a:t>
            </a:r>
            <a:r>
              <a:rPr lang="en-US" altLang="zh-CN" sz="1600" b="0" dirty="0">
                <a:solidFill>
                  <a:srgbClr val="657B83"/>
                </a:solidFill>
                <a:effectLst/>
                <a:latin typeface="Consolas" panose="020B0609020204030204" pitchFamily="49" charset="0"/>
              </a:rPr>
              <a:t>,s,t)</a:t>
            </a:r>
            <a:r>
              <a:rPr lang="en-US" altLang="zh-CN" sz="1600" b="0" dirty="0">
                <a:solidFill>
                  <a:srgbClr val="859900"/>
                </a:solidFill>
                <a:effectLst/>
                <a:latin typeface="Consolas" panose="020B0609020204030204" pitchFamily="49" charset="0"/>
              </a:rPr>
              <a:t>+</a:t>
            </a:r>
            <a:r>
              <a:rPr lang="en-US" altLang="zh-CN" sz="1600" b="0" dirty="0" err="1">
                <a:solidFill>
                  <a:srgbClr val="268BD2"/>
                </a:solidFill>
                <a:effectLst/>
                <a:latin typeface="Consolas" panose="020B0609020204030204" pitchFamily="49" charset="0"/>
              </a:rPr>
              <a:t>Tree_Query</a:t>
            </a:r>
            <a:r>
              <a:rPr lang="en-US" altLang="zh-CN" sz="1600" b="0" dirty="0">
                <a:solidFill>
                  <a:srgbClr val="657B83"/>
                </a:solidFill>
                <a:effectLst/>
                <a:latin typeface="Consolas" panose="020B0609020204030204" pitchFamily="49" charset="0"/>
              </a:rPr>
              <a:t>(cur</a:t>
            </a:r>
            <a:r>
              <a:rPr lang="en-US" altLang="zh-CN" sz="1600" b="0" dirty="0">
                <a:solidFill>
                  <a:srgbClr val="859900"/>
                </a:solidFill>
                <a:effectLst/>
                <a:latin typeface="Consolas" panose="020B0609020204030204" pitchFamily="49" charset="0"/>
              </a:rPr>
              <a:t>*</a:t>
            </a:r>
            <a:r>
              <a:rPr lang="en-US" altLang="zh-CN" sz="1600" b="0" dirty="0">
                <a:solidFill>
                  <a:srgbClr val="D33682"/>
                </a:solidFill>
                <a:effectLst/>
                <a:latin typeface="Consolas" panose="020B0609020204030204" pitchFamily="49" charset="0"/>
              </a:rPr>
              <a:t>2</a:t>
            </a:r>
            <a:r>
              <a:rPr lang="en-US" altLang="zh-CN" sz="1600" b="0" dirty="0">
                <a:solidFill>
                  <a:srgbClr val="859900"/>
                </a:solidFill>
                <a:effectLst/>
                <a:latin typeface="Consolas" panose="020B0609020204030204" pitchFamily="49" charset="0"/>
              </a:rPr>
              <a:t>+</a:t>
            </a:r>
            <a:r>
              <a:rPr lang="en-US" altLang="zh-CN" sz="1600" b="0" dirty="0">
                <a:solidFill>
                  <a:srgbClr val="D33682"/>
                </a:solidFill>
                <a:effectLst/>
                <a:latin typeface="Consolas" panose="020B0609020204030204" pitchFamily="49" charset="0"/>
              </a:rPr>
              <a:t>1</a:t>
            </a:r>
            <a:r>
              <a:rPr lang="en-US" altLang="zh-CN" sz="1600" b="0" dirty="0">
                <a:solidFill>
                  <a:srgbClr val="657B83"/>
                </a:solidFill>
                <a:effectLst/>
                <a:latin typeface="Consolas" panose="020B0609020204030204" pitchFamily="49" charset="0"/>
              </a:rPr>
              <a:t>,</a:t>
            </a:r>
            <a:r>
              <a:rPr lang="en-US" altLang="zh-CN" sz="1600" b="0" dirty="0">
                <a:solidFill>
                  <a:srgbClr val="268BD2"/>
                </a:solidFill>
                <a:effectLst/>
                <a:latin typeface="Consolas" panose="020B0609020204030204" pitchFamily="49" charset="0"/>
              </a:rPr>
              <a:t>mid</a:t>
            </a:r>
            <a:r>
              <a:rPr lang="en-US" altLang="zh-CN" sz="1600" b="0" dirty="0">
                <a:solidFill>
                  <a:srgbClr val="859900"/>
                </a:solidFill>
                <a:effectLst/>
                <a:latin typeface="Consolas" panose="020B0609020204030204" pitchFamily="49" charset="0"/>
              </a:rPr>
              <a:t>+</a:t>
            </a:r>
            <a:r>
              <a:rPr lang="en-US" altLang="zh-CN" sz="1600" b="0" dirty="0">
                <a:solidFill>
                  <a:srgbClr val="D33682"/>
                </a:solidFill>
                <a:effectLst/>
                <a:latin typeface="Consolas" panose="020B0609020204030204" pitchFamily="49" charset="0"/>
              </a:rPr>
              <a:t>1</a:t>
            </a:r>
            <a:r>
              <a:rPr lang="en-US" altLang="zh-CN" sz="1600" b="0" dirty="0">
                <a:solidFill>
                  <a:srgbClr val="657B83"/>
                </a:solidFill>
                <a:effectLst/>
                <a:latin typeface="Consolas" panose="020B0609020204030204" pitchFamily="49" charset="0"/>
              </a:rPr>
              <a:t>,r,s,t);</a:t>
            </a:r>
          </a:p>
          <a:p>
            <a:pPr marL="0" indent="0">
              <a:buNone/>
            </a:pPr>
            <a:r>
              <a:rPr lang="en-US" altLang="zh-CN" sz="1600" b="0" dirty="0">
                <a:solidFill>
                  <a:srgbClr val="657B83"/>
                </a:solidFill>
                <a:effectLst/>
                <a:latin typeface="Consolas" panose="020B0609020204030204" pitchFamily="49" charset="0"/>
              </a:rPr>
              <a:t>}</a:t>
            </a:r>
          </a:p>
          <a:p>
            <a:pPr marL="0" indent="0">
              <a:buNone/>
            </a:pPr>
            <a:endParaRPr lang="zh-CN" altLang="en-US" sz="1600" dirty="0"/>
          </a:p>
        </p:txBody>
      </p:sp>
    </p:spTree>
    <p:extLst>
      <p:ext uri="{BB962C8B-B14F-4D97-AF65-F5344CB8AC3E}">
        <p14:creationId xmlns:p14="http://schemas.microsoft.com/office/powerpoint/2010/main" val="2345725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1B78B8-E193-376A-C3BB-43159D3F061A}"/>
              </a:ext>
            </a:extLst>
          </p:cNvPr>
          <p:cNvSpPr>
            <a:spLocks noGrp="1"/>
          </p:cNvSpPr>
          <p:nvPr>
            <p:ph type="title"/>
          </p:nvPr>
        </p:nvSpPr>
        <p:spPr/>
        <p:txBody>
          <a:bodyPr/>
          <a:lstStyle/>
          <a:p>
            <a:r>
              <a:rPr lang="zh-CN" altLang="en-US" dirty="0"/>
              <a:t>下一道例题</a:t>
            </a:r>
            <a:r>
              <a:rPr lang="en-US" altLang="zh-CN" dirty="0"/>
              <a:t>…</a:t>
            </a:r>
            <a:endParaRPr lang="zh-CN" altLang="en-US" dirty="0"/>
          </a:p>
        </p:txBody>
      </p:sp>
      <p:pic>
        <p:nvPicPr>
          <p:cNvPr id="5" name="图片 4">
            <a:extLst>
              <a:ext uri="{FF2B5EF4-FFF2-40B4-BE49-F238E27FC236}">
                <a16:creationId xmlns:a16="http://schemas.microsoft.com/office/drawing/2014/main" id="{CB794442-5B52-021C-ECFE-7526594AF6BD}"/>
              </a:ext>
            </a:extLst>
          </p:cNvPr>
          <p:cNvPicPr>
            <a:picLocks noChangeAspect="1"/>
          </p:cNvPicPr>
          <p:nvPr/>
        </p:nvPicPr>
        <p:blipFill>
          <a:blip r:embed="rId2"/>
          <a:stretch>
            <a:fillRect/>
          </a:stretch>
        </p:blipFill>
        <p:spPr>
          <a:xfrm>
            <a:off x="2793856" y="1495950"/>
            <a:ext cx="6604288" cy="4996925"/>
          </a:xfrm>
          <a:prstGeom prst="rect">
            <a:avLst/>
          </a:prstGeom>
        </p:spPr>
      </p:pic>
    </p:spTree>
    <p:extLst>
      <p:ext uri="{BB962C8B-B14F-4D97-AF65-F5344CB8AC3E}">
        <p14:creationId xmlns:p14="http://schemas.microsoft.com/office/powerpoint/2010/main" val="2346773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C1DF4-466F-7BEE-572B-AADF78A89D8C}"/>
              </a:ext>
            </a:extLst>
          </p:cNvPr>
          <p:cNvSpPr>
            <a:spLocks noGrp="1"/>
          </p:cNvSpPr>
          <p:nvPr>
            <p:ph type="title"/>
          </p:nvPr>
        </p:nvSpPr>
        <p:spPr/>
        <p:txBody>
          <a:bodyPr/>
          <a:lstStyle/>
          <a:p>
            <a:r>
              <a:rPr lang="zh-CN" altLang="en-US" dirty="0"/>
              <a:t>问题</a:t>
            </a:r>
          </a:p>
        </p:txBody>
      </p:sp>
      <p:sp>
        <p:nvSpPr>
          <p:cNvPr id="3" name="内容占位符 2">
            <a:extLst>
              <a:ext uri="{FF2B5EF4-FFF2-40B4-BE49-F238E27FC236}">
                <a16:creationId xmlns:a16="http://schemas.microsoft.com/office/drawing/2014/main" id="{53E39836-7394-5033-93DF-05BE5D687201}"/>
              </a:ext>
            </a:extLst>
          </p:cNvPr>
          <p:cNvSpPr>
            <a:spLocks noGrp="1"/>
          </p:cNvSpPr>
          <p:nvPr>
            <p:ph idx="1"/>
          </p:nvPr>
        </p:nvSpPr>
        <p:spPr/>
        <p:txBody>
          <a:bodyPr/>
          <a:lstStyle/>
          <a:p>
            <a:r>
              <a:rPr lang="zh-CN" altLang="en-US" dirty="0"/>
              <a:t>一个</a:t>
            </a:r>
            <a:r>
              <a:rPr lang="en-US" altLang="zh-CN" dirty="0"/>
              <a:t>tag</a:t>
            </a:r>
            <a:r>
              <a:rPr lang="zh-CN" altLang="en-US" dirty="0"/>
              <a:t>显然无法应对乘除两种操作</a:t>
            </a:r>
            <a:endParaRPr lang="en-US" altLang="zh-CN" dirty="0"/>
          </a:p>
          <a:p>
            <a:r>
              <a:rPr lang="zh-CN" altLang="en-US" dirty="0"/>
              <a:t>乘法运算和加法运算存在优先级的先后</a:t>
            </a:r>
            <a:endParaRPr lang="en-US" altLang="zh-CN" dirty="0"/>
          </a:p>
          <a:p>
            <a:endParaRPr lang="zh-CN" altLang="en-US" dirty="0"/>
          </a:p>
        </p:txBody>
      </p:sp>
    </p:spTree>
    <p:extLst>
      <p:ext uri="{BB962C8B-B14F-4D97-AF65-F5344CB8AC3E}">
        <p14:creationId xmlns:p14="http://schemas.microsoft.com/office/powerpoint/2010/main" val="2930073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B7B142-3B61-1FA9-7B20-858F2EEFBC9D}"/>
              </a:ext>
            </a:extLst>
          </p:cNvPr>
          <p:cNvSpPr>
            <a:spLocks noGrp="1"/>
          </p:cNvSpPr>
          <p:nvPr>
            <p:ph type="title"/>
          </p:nvPr>
        </p:nvSpPr>
        <p:spPr/>
        <p:txBody>
          <a:bodyPr/>
          <a:lstStyle/>
          <a:p>
            <a:r>
              <a:rPr lang="zh-CN" altLang="en-US" dirty="0"/>
              <a:t>思路</a:t>
            </a:r>
          </a:p>
        </p:txBody>
      </p:sp>
      <p:sp>
        <p:nvSpPr>
          <p:cNvPr id="3" name="内容占位符 2">
            <a:extLst>
              <a:ext uri="{FF2B5EF4-FFF2-40B4-BE49-F238E27FC236}">
                <a16:creationId xmlns:a16="http://schemas.microsoft.com/office/drawing/2014/main" id="{530C4A06-0F08-56CB-4380-0CC8B25994A0}"/>
              </a:ext>
            </a:extLst>
          </p:cNvPr>
          <p:cNvSpPr>
            <a:spLocks noGrp="1"/>
          </p:cNvSpPr>
          <p:nvPr>
            <p:ph idx="1"/>
          </p:nvPr>
        </p:nvSpPr>
        <p:spPr/>
        <p:txBody>
          <a:bodyPr/>
          <a:lstStyle/>
          <a:p>
            <a:r>
              <a:rPr lang="zh-CN" altLang="en-US" dirty="0"/>
              <a:t>引入</a:t>
            </a:r>
            <a:r>
              <a:rPr lang="en-US" altLang="zh-CN" dirty="0" err="1"/>
              <a:t>mul</a:t>
            </a:r>
            <a:r>
              <a:rPr lang="zh-CN" altLang="en-US" dirty="0"/>
              <a:t>和</a:t>
            </a:r>
            <a:r>
              <a:rPr lang="en-US" altLang="zh-CN" dirty="0"/>
              <a:t>add</a:t>
            </a:r>
            <a:r>
              <a:rPr lang="zh-CN" altLang="en-US" dirty="0"/>
              <a:t>两个</a:t>
            </a:r>
            <a:r>
              <a:rPr lang="en-US" altLang="zh-CN" dirty="0"/>
              <a:t>tag</a:t>
            </a:r>
          </a:p>
          <a:p>
            <a:r>
              <a:rPr lang="en-US" altLang="zh-CN" dirty="0" err="1"/>
              <a:t>mul</a:t>
            </a:r>
            <a:r>
              <a:rPr lang="zh-CN" altLang="en-US" dirty="0"/>
              <a:t>表示该区间都要乘的数，</a:t>
            </a:r>
            <a:r>
              <a:rPr lang="en-US" altLang="zh-CN" dirty="0"/>
              <a:t>add</a:t>
            </a:r>
            <a:r>
              <a:rPr lang="zh-CN" altLang="en-US" dirty="0"/>
              <a:t>表示该区间都要加的数</a:t>
            </a:r>
            <a:endParaRPr lang="en-US" altLang="zh-CN" dirty="0"/>
          </a:p>
          <a:p>
            <a:r>
              <a:rPr lang="zh-CN" altLang="en-US" dirty="0"/>
              <a:t>将乘法优先进行</a:t>
            </a:r>
            <a:endParaRPr lang="en-US" altLang="zh-CN" dirty="0"/>
          </a:p>
          <a:p>
            <a:r>
              <a:rPr lang="zh-CN" altLang="en-US" dirty="0"/>
              <a:t>每次遇到加法操作，将当前区间的</a:t>
            </a:r>
            <a:r>
              <a:rPr lang="en-US" altLang="zh-CN" dirty="0"/>
              <a:t>sum</a:t>
            </a:r>
            <a:r>
              <a:rPr lang="zh-CN" altLang="en-US" dirty="0"/>
              <a:t>加上待加数</a:t>
            </a:r>
            <a:r>
              <a:rPr lang="en-US" altLang="zh-CN" dirty="0"/>
              <a:t>*</a:t>
            </a:r>
            <a:r>
              <a:rPr lang="zh-CN" altLang="en-US" dirty="0"/>
              <a:t>区间长度，并将待加数存入</a:t>
            </a:r>
            <a:r>
              <a:rPr lang="en-US" altLang="zh-CN" dirty="0"/>
              <a:t>add</a:t>
            </a:r>
          </a:p>
          <a:p>
            <a:r>
              <a:rPr lang="zh-CN" altLang="en-US" dirty="0"/>
              <a:t>遇到乘法操作，将区间的</a:t>
            </a:r>
            <a:r>
              <a:rPr lang="en-US" altLang="zh-CN" dirty="0"/>
              <a:t>sum</a:t>
            </a:r>
            <a:r>
              <a:rPr lang="zh-CN" altLang="en-US" dirty="0"/>
              <a:t>、</a:t>
            </a:r>
            <a:r>
              <a:rPr lang="en-US" altLang="zh-CN" dirty="0" err="1"/>
              <a:t>mul</a:t>
            </a:r>
            <a:r>
              <a:rPr lang="zh-CN" altLang="en-US" dirty="0"/>
              <a:t>、</a:t>
            </a:r>
            <a:r>
              <a:rPr lang="en-US" altLang="zh-CN" dirty="0"/>
              <a:t>add</a:t>
            </a:r>
            <a:r>
              <a:rPr lang="zh-CN" altLang="en-US" dirty="0"/>
              <a:t>都乘上待乘数</a:t>
            </a:r>
          </a:p>
        </p:txBody>
      </p:sp>
    </p:spTree>
    <p:extLst>
      <p:ext uri="{BB962C8B-B14F-4D97-AF65-F5344CB8AC3E}">
        <p14:creationId xmlns:p14="http://schemas.microsoft.com/office/powerpoint/2010/main" val="3304972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D958F-A899-151E-93F4-41CD15E611CB}"/>
              </a:ext>
            </a:extLst>
          </p:cNvPr>
          <p:cNvSpPr>
            <a:spLocks noGrp="1"/>
          </p:cNvSpPr>
          <p:nvPr>
            <p:ph type="title"/>
          </p:nvPr>
        </p:nvSpPr>
        <p:spPr/>
        <p:txBody>
          <a:bodyPr/>
          <a:lstStyle/>
          <a:p>
            <a:r>
              <a:rPr lang="zh-CN" altLang="en-US" dirty="0"/>
              <a:t>如何下放</a:t>
            </a:r>
            <a:r>
              <a:rPr lang="en-US" altLang="zh-CN" dirty="0"/>
              <a:t>tag</a:t>
            </a:r>
            <a:endParaRPr lang="zh-CN" altLang="en-US" dirty="0"/>
          </a:p>
        </p:txBody>
      </p:sp>
      <p:sp>
        <p:nvSpPr>
          <p:cNvPr id="3" name="内容占位符 2">
            <a:extLst>
              <a:ext uri="{FF2B5EF4-FFF2-40B4-BE49-F238E27FC236}">
                <a16:creationId xmlns:a16="http://schemas.microsoft.com/office/drawing/2014/main" id="{AFD9F305-732E-A8F2-FEF9-8E964EB8D7C7}"/>
              </a:ext>
            </a:extLst>
          </p:cNvPr>
          <p:cNvSpPr>
            <a:spLocks noGrp="1"/>
          </p:cNvSpPr>
          <p:nvPr>
            <p:ph idx="1"/>
          </p:nvPr>
        </p:nvSpPr>
        <p:spPr/>
        <p:txBody>
          <a:bodyPr/>
          <a:lstStyle/>
          <a:p>
            <a:r>
              <a:rPr lang="en-US" altLang="zh-CN" dirty="0"/>
              <a:t>sum</a:t>
            </a:r>
            <a:r>
              <a:rPr lang="zh-CN" altLang="en-US" dirty="0"/>
              <a:t>：因为乘法优先级最高，所以需要将子树的</a:t>
            </a:r>
            <a:r>
              <a:rPr lang="en-US" altLang="zh-CN" dirty="0"/>
              <a:t>sum</a:t>
            </a:r>
            <a:r>
              <a:rPr lang="zh-CN" altLang="en-US" dirty="0"/>
              <a:t>先乘上该节点的</a:t>
            </a:r>
            <a:r>
              <a:rPr lang="en-US" altLang="zh-CN" dirty="0" err="1"/>
              <a:t>mul</a:t>
            </a:r>
            <a:r>
              <a:rPr lang="zh-CN" altLang="en-US" dirty="0"/>
              <a:t>，然后再加上将该节点的</a:t>
            </a:r>
            <a:r>
              <a:rPr lang="en-US" altLang="zh-CN" dirty="0"/>
              <a:t>add</a:t>
            </a:r>
            <a:r>
              <a:rPr lang="zh-CN" altLang="en-US" dirty="0"/>
              <a:t>乘上子树的长度</a:t>
            </a:r>
            <a:endParaRPr lang="en-US" altLang="zh-CN" dirty="0"/>
          </a:p>
          <a:p>
            <a:r>
              <a:rPr lang="en-US" altLang="zh-CN" dirty="0" err="1"/>
              <a:t>mul</a:t>
            </a:r>
            <a:r>
              <a:rPr lang="zh-CN" altLang="en-US" dirty="0"/>
              <a:t>：子树的</a:t>
            </a:r>
            <a:r>
              <a:rPr lang="en-US" altLang="zh-CN" dirty="0" err="1"/>
              <a:t>mul</a:t>
            </a:r>
            <a:r>
              <a:rPr lang="zh-CN" altLang="en-US" dirty="0"/>
              <a:t>直接乘上该节点的</a:t>
            </a:r>
            <a:r>
              <a:rPr lang="en-US" altLang="zh-CN" dirty="0" err="1"/>
              <a:t>mul</a:t>
            </a:r>
            <a:endParaRPr lang="en-US" altLang="zh-CN" dirty="0"/>
          </a:p>
          <a:p>
            <a:r>
              <a:rPr lang="en-US" altLang="zh-CN" dirty="0"/>
              <a:t>add</a:t>
            </a:r>
            <a:r>
              <a:rPr lang="zh-CN" altLang="en-US" dirty="0"/>
              <a:t>：先进行乘法操作，即子树的</a:t>
            </a:r>
            <a:r>
              <a:rPr lang="en-US" altLang="zh-CN" dirty="0"/>
              <a:t>add</a:t>
            </a:r>
            <a:r>
              <a:rPr lang="zh-CN" altLang="en-US" dirty="0"/>
              <a:t>先乘上该节点的</a:t>
            </a:r>
            <a:r>
              <a:rPr lang="en-US" altLang="zh-CN" dirty="0" err="1"/>
              <a:t>mul</a:t>
            </a:r>
            <a:r>
              <a:rPr lang="zh-CN" altLang="en-US" dirty="0"/>
              <a:t>，再将该节点的</a:t>
            </a:r>
            <a:r>
              <a:rPr lang="en-US" altLang="zh-CN" dirty="0"/>
              <a:t>add</a:t>
            </a:r>
            <a:r>
              <a:rPr lang="zh-CN" altLang="en-US" dirty="0"/>
              <a:t>加入</a:t>
            </a:r>
            <a:endParaRPr lang="en-US" altLang="zh-CN" dirty="0"/>
          </a:p>
          <a:p>
            <a:pPr marL="0" indent="0">
              <a:buNone/>
            </a:pPr>
            <a:endParaRPr lang="zh-CN" altLang="en-US" dirty="0"/>
          </a:p>
        </p:txBody>
      </p:sp>
    </p:spTree>
    <p:extLst>
      <p:ext uri="{BB962C8B-B14F-4D97-AF65-F5344CB8AC3E}">
        <p14:creationId xmlns:p14="http://schemas.microsoft.com/office/powerpoint/2010/main" val="71225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3526F-A04D-D6D0-8399-C4C2583D5418}"/>
              </a:ext>
            </a:extLst>
          </p:cNvPr>
          <p:cNvSpPr>
            <a:spLocks noGrp="1"/>
          </p:cNvSpPr>
          <p:nvPr>
            <p:ph type="title"/>
          </p:nvPr>
        </p:nvSpPr>
        <p:spPr/>
        <p:txBody>
          <a:bodyPr/>
          <a:lstStyle/>
          <a:p>
            <a:r>
              <a:rPr lang="zh-CN" altLang="en-US" dirty="0"/>
              <a:t>区间加</a:t>
            </a:r>
          </a:p>
        </p:txBody>
      </p:sp>
      <p:sp>
        <p:nvSpPr>
          <p:cNvPr id="3" name="内容占位符 2">
            <a:extLst>
              <a:ext uri="{FF2B5EF4-FFF2-40B4-BE49-F238E27FC236}">
                <a16:creationId xmlns:a16="http://schemas.microsoft.com/office/drawing/2014/main" id="{81B3C5DD-0C7D-45F5-401E-DD1FD7CB3A0F}"/>
              </a:ext>
            </a:extLst>
          </p:cNvPr>
          <p:cNvSpPr>
            <a:spLocks noGrp="1"/>
          </p:cNvSpPr>
          <p:nvPr>
            <p:ph idx="1"/>
          </p:nvPr>
        </p:nvSpPr>
        <p:spPr/>
        <p:txBody>
          <a:bodyPr>
            <a:normAutofit fontScale="47500" lnSpcReduction="20000"/>
          </a:bodyPr>
          <a:lstStyle/>
          <a:p>
            <a:pPr marL="0" indent="0">
              <a:buNone/>
            </a:pPr>
            <a:r>
              <a:rPr lang="en-US" altLang="zh-CN" b="1" dirty="0">
                <a:solidFill>
                  <a:srgbClr val="586E75"/>
                </a:solidFill>
                <a:effectLst/>
                <a:latin typeface="Consolas" panose="020B0609020204030204" pitchFamily="49" charset="0"/>
              </a:rPr>
              <a:t>void</a:t>
            </a: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Tree_Update_Add</a:t>
            </a:r>
            <a:r>
              <a:rPr lang="en-US" altLang="zh-CN" b="0" dirty="0">
                <a:solidFill>
                  <a:srgbClr val="657B83"/>
                </a:solidFill>
                <a:effectLst/>
                <a:latin typeface="Consolas" panose="020B0609020204030204" pitchFamily="49" charset="0"/>
              </a:rPr>
              <a:t>(</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cur,</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l,</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r,</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s,</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t,</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x)</a:t>
            </a:r>
          </a:p>
          <a:p>
            <a:pPr marL="0" indent="0">
              <a:buNone/>
            </a:pP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(r</a:t>
            </a:r>
            <a:r>
              <a:rPr lang="en-US" altLang="zh-CN" b="0" dirty="0">
                <a:solidFill>
                  <a:srgbClr val="859900"/>
                </a:solidFill>
                <a:effectLst/>
                <a:latin typeface="Consolas" panose="020B0609020204030204" pitchFamily="49" charset="0"/>
              </a:rPr>
              <a:t>&lt;</a:t>
            </a:r>
            <a:r>
              <a:rPr lang="en-US" altLang="zh-CN" b="0" dirty="0">
                <a:solidFill>
                  <a:srgbClr val="657B83"/>
                </a:solidFill>
                <a:effectLst/>
                <a:latin typeface="Consolas" panose="020B0609020204030204" pitchFamily="49" charset="0"/>
              </a:rPr>
              <a:t>s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l</a:t>
            </a:r>
            <a:r>
              <a:rPr lang="en-US" altLang="zh-CN" b="0" dirty="0">
                <a:solidFill>
                  <a:srgbClr val="859900"/>
                </a:solidFill>
                <a:effectLst/>
                <a:latin typeface="Consolas" panose="020B0609020204030204" pitchFamily="49" charset="0"/>
              </a:rPr>
              <a:t>&gt;</a:t>
            </a:r>
            <a:r>
              <a:rPr lang="en-US" altLang="zh-CN" b="0" dirty="0">
                <a:solidFill>
                  <a:srgbClr val="657B83"/>
                </a:solidFill>
                <a:effectLst/>
                <a:latin typeface="Consolas" panose="020B0609020204030204" pitchFamily="49" charset="0"/>
              </a:rPr>
              <a:t>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(s</a:t>
            </a:r>
            <a:r>
              <a:rPr lang="en-US" altLang="zh-CN" b="0" dirty="0">
                <a:solidFill>
                  <a:srgbClr val="859900"/>
                </a:solidFill>
                <a:effectLst/>
                <a:latin typeface="Consolas" panose="020B0609020204030204" pitchFamily="49" charset="0"/>
              </a:rPr>
              <a:t>&lt;=</a:t>
            </a:r>
            <a:r>
              <a:rPr lang="en-US" altLang="zh-CN" b="0" dirty="0">
                <a:solidFill>
                  <a:srgbClr val="657B83"/>
                </a:solidFill>
                <a:effectLst/>
                <a:latin typeface="Consolas" panose="020B0609020204030204" pitchFamily="49" charset="0"/>
              </a:rPr>
              <a:t>l </a:t>
            </a:r>
            <a:r>
              <a:rPr lang="en-US" altLang="zh-CN" b="0" dirty="0">
                <a:solidFill>
                  <a:srgbClr val="859900"/>
                </a:solidFill>
                <a:effectLst/>
                <a:latin typeface="Consolas" panose="020B0609020204030204" pitchFamily="49" charset="0"/>
              </a:rPr>
              <a:t>&amp;&amp;</a:t>
            </a:r>
            <a:r>
              <a:rPr lang="en-US" altLang="zh-CN" b="0" dirty="0">
                <a:solidFill>
                  <a:srgbClr val="657B83"/>
                </a:solidFill>
                <a:effectLst/>
                <a:latin typeface="Consolas" panose="020B0609020204030204" pitchFamily="49" charset="0"/>
              </a:rPr>
              <a:t> r</a:t>
            </a:r>
            <a:r>
              <a:rPr lang="en-US" altLang="zh-CN" b="0" dirty="0">
                <a:solidFill>
                  <a:srgbClr val="859900"/>
                </a:solidFill>
                <a:effectLst/>
                <a:latin typeface="Consolas" panose="020B0609020204030204" pitchFamily="49" charset="0"/>
              </a:rPr>
              <a:t>&lt;=</a:t>
            </a:r>
            <a:r>
              <a:rPr lang="en-US" altLang="zh-CN" b="0" dirty="0">
                <a:solidFill>
                  <a:srgbClr val="657B83"/>
                </a:solidFill>
                <a:effectLst/>
                <a:latin typeface="Consolas" panose="020B0609020204030204" pitchFamily="49" charset="0"/>
              </a:rPr>
              <a:t>t)</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sum</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err="1">
                <a:solidFill>
                  <a:srgbClr val="268BD2"/>
                </a:solidFill>
                <a:effectLst/>
                <a:latin typeface="Consolas" panose="020B0609020204030204" pitchFamily="49" charset="0"/>
              </a:rPr>
              <a:t>sum</a:t>
            </a:r>
            <a:r>
              <a:rPr lang="en-US" altLang="zh-CN" b="0" dirty="0" err="1">
                <a:solidFill>
                  <a:srgbClr val="859900"/>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x</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err="1">
                <a:solidFill>
                  <a:srgbClr val="268BD2"/>
                </a:solidFill>
                <a:effectLst/>
                <a:latin typeface="Consolas" panose="020B0609020204030204" pitchFamily="49" charset="0"/>
              </a:rPr>
              <a:t>siz</a:t>
            </a:r>
            <a:r>
              <a:rPr lang="en-US" altLang="zh-CN" b="0" dirty="0" err="1">
                <a:solidFill>
                  <a:srgbClr val="859900"/>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P</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P</a:t>
            </a:r>
            <a:r>
              <a:rPr lang="en-US" altLang="zh-CN" b="0" dirty="0">
                <a:solidFill>
                  <a:srgbClr val="657B83"/>
                </a:solidFill>
                <a:effectLst/>
                <a:latin typeface="Consolas" panose="020B0609020204030204" pitchFamily="49" charset="0"/>
              </a:rPr>
              <a:t>;</a:t>
            </a:r>
            <a:r>
              <a:rPr lang="en-US" altLang="zh-CN" b="0" i="1" dirty="0">
                <a:solidFill>
                  <a:srgbClr val="93A1A1"/>
                </a:solidFill>
                <a:effectLst/>
                <a:latin typeface="Consolas" panose="020B0609020204030204" pitchFamily="49" charset="0"/>
              </a:rPr>
              <a:t> // </a:t>
            </a:r>
            <a:r>
              <a:rPr lang="zh-CN" altLang="en-US" b="0" i="1" dirty="0">
                <a:solidFill>
                  <a:srgbClr val="93A1A1"/>
                </a:solidFill>
                <a:effectLst/>
                <a:latin typeface="Consolas" panose="020B0609020204030204" pitchFamily="49" charset="0"/>
              </a:rPr>
              <a:t>将当前区间的</a:t>
            </a:r>
            <a:r>
              <a:rPr lang="en-US" altLang="zh-CN" b="0" i="1" dirty="0">
                <a:solidFill>
                  <a:srgbClr val="93A1A1"/>
                </a:solidFill>
                <a:effectLst/>
                <a:latin typeface="Consolas" panose="020B0609020204030204" pitchFamily="49" charset="0"/>
              </a:rPr>
              <a:t>sum</a:t>
            </a:r>
            <a:r>
              <a:rPr lang="zh-CN" altLang="en-US" b="0" i="1" dirty="0">
                <a:solidFill>
                  <a:srgbClr val="93A1A1"/>
                </a:solidFill>
                <a:effectLst/>
                <a:latin typeface="Consolas" panose="020B0609020204030204" pitchFamily="49" charset="0"/>
              </a:rPr>
              <a:t>加上待加数*区间长度，</a:t>
            </a:r>
            <a:endParaRPr lang="zh-CN" altLang="en-US" b="0" dirty="0">
              <a:solidFill>
                <a:srgbClr val="657B83"/>
              </a:solidFill>
              <a:effectLst/>
              <a:latin typeface="Consolas" panose="020B0609020204030204" pitchFamily="49" charset="0"/>
            </a:endParaRPr>
          </a:p>
          <a:p>
            <a:pPr marL="0" indent="0">
              <a:buNone/>
            </a:pPr>
            <a:r>
              <a:rPr lang="zh-CN" altLang="en-US"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add</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err="1">
                <a:solidFill>
                  <a:srgbClr val="268BD2"/>
                </a:solidFill>
                <a:effectLst/>
                <a:latin typeface="Consolas" panose="020B0609020204030204" pitchFamily="49" charset="0"/>
              </a:rPr>
              <a:t>add</a:t>
            </a:r>
            <a:r>
              <a:rPr lang="en-US" altLang="zh-CN" b="0" dirty="0" err="1">
                <a:solidFill>
                  <a:srgbClr val="859900"/>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x</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P</a:t>
            </a:r>
            <a:r>
              <a:rPr lang="en-US" altLang="zh-CN" b="0" dirty="0">
                <a:solidFill>
                  <a:srgbClr val="657B83"/>
                </a:solidFill>
                <a:effectLst/>
                <a:latin typeface="Consolas" panose="020B0609020204030204" pitchFamily="49" charset="0"/>
              </a:rPr>
              <a:t>;</a:t>
            </a:r>
            <a:r>
              <a:rPr lang="en-US" altLang="zh-CN" b="0" i="1" dirty="0">
                <a:solidFill>
                  <a:srgbClr val="93A1A1"/>
                </a:solidFill>
                <a:effectLst/>
                <a:latin typeface="Consolas" panose="020B0609020204030204" pitchFamily="49" charset="0"/>
              </a:rPr>
              <a:t> // </a:t>
            </a:r>
            <a:r>
              <a:rPr lang="zh-CN" altLang="en-US" b="0" i="1" dirty="0">
                <a:solidFill>
                  <a:srgbClr val="93A1A1"/>
                </a:solidFill>
                <a:effectLst/>
                <a:latin typeface="Consolas" panose="020B0609020204030204" pitchFamily="49" charset="0"/>
              </a:rPr>
              <a:t>将待加数存入</a:t>
            </a:r>
            <a:r>
              <a:rPr lang="en-US" altLang="zh-CN" b="0" i="1" dirty="0">
                <a:solidFill>
                  <a:srgbClr val="93A1A1"/>
                </a:solidFill>
                <a:effectLst/>
                <a:latin typeface="Consolas" panose="020B0609020204030204" pitchFamily="49" charset="0"/>
              </a:rPr>
              <a:t>add</a:t>
            </a:r>
            <a:endParaRPr lang="en-US" altLang="zh-CN" b="0" dirty="0">
              <a:solidFill>
                <a:srgbClr val="657B83"/>
              </a:solidFill>
              <a:effectLst/>
              <a:latin typeface="Consolas" panose="020B0609020204030204" pitchFamily="49" charset="0"/>
            </a:endParaRP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Down</a:t>
            </a:r>
            <a:r>
              <a:rPr lang="en-US" altLang="zh-CN" b="0" dirty="0">
                <a:solidFill>
                  <a:srgbClr val="657B83"/>
                </a:solidFill>
                <a:effectLst/>
                <a:latin typeface="Consolas" panose="020B0609020204030204" pitchFamily="49" charset="0"/>
              </a:rPr>
              <a:t>(cur);</a:t>
            </a:r>
          </a:p>
          <a:p>
            <a:pPr marL="0" indent="0">
              <a:buNone/>
            </a:pPr>
            <a:r>
              <a:rPr lang="en-US" altLang="zh-CN" b="0" dirty="0">
                <a:solidFill>
                  <a:srgbClr val="657B83"/>
                </a:solidFill>
                <a:effectLst/>
                <a:latin typeface="Consolas" panose="020B0609020204030204" pitchFamily="49" charset="0"/>
              </a:rPr>
              <a:t>    </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l</a:t>
            </a:r>
            <a:r>
              <a:rPr lang="en-US" altLang="zh-CN" b="0" dirty="0" err="1">
                <a:solidFill>
                  <a:srgbClr val="859900"/>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r</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Tree_Update_Add</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,l,</a:t>
            </a:r>
            <a:r>
              <a:rPr lang="en-US" altLang="zh-CN" b="0" dirty="0">
                <a:solidFill>
                  <a:srgbClr val="268BD2"/>
                </a:solidFill>
                <a:effectLst/>
                <a:latin typeface="Consolas" panose="020B0609020204030204" pitchFamily="49" charset="0"/>
              </a:rPr>
              <a:t>mid</a:t>
            </a:r>
            <a:r>
              <a:rPr lang="en-US" altLang="zh-CN" b="0" dirty="0">
                <a:solidFill>
                  <a:srgbClr val="657B83"/>
                </a:solidFill>
                <a:effectLst/>
                <a:latin typeface="Consolas" panose="020B0609020204030204" pitchFamily="49" charset="0"/>
              </a:rPr>
              <a:t>,s,t,x);</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Tree_Update_Add</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,r,s,t,x);</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sum</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sum</a:t>
            </a:r>
            <a:r>
              <a:rPr lang="en-US" altLang="zh-CN" b="0" dirty="0" err="1">
                <a:solidFill>
                  <a:srgbClr val="859900"/>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sum</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P</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a:t>
            </a:r>
          </a:p>
          <a:p>
            <a:pPr marL="0" indent="0">
              <a:buNone/>
            </a:pPr>
            <a:endParaRPr lang="zh-CN" altLang="en-US" dirty="0"/>
          </a:p>
        </p:txBody>
      </p:sp>
    </p:spTree>
    <p:extLst>
      <p:ext uri="{BB962C8B-B14F-4D97-AF65-F5344CB8AC3E}">
        <p14:creationId xmlns:p14="http://schemas.microsoft.com/office/powerpoint/2010/main" val="154021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44E91-4D63-7A9B-0D66-49436335E7A3}"/>
              </a:ext>
            </a:extLst>
          </p:cNvPr>
          <p:cNvSpPr>
            <a:spLocks noGrp="1"/>
          </p:cNvSpPr>
          <p:nvPr>
            <p:ph type="title"/>
          </p:nvPr>
        </p:nvSpPr>
        <p:spPr/>
        <p:txBody>
          <a:bodyPr/>
          <a:lstStyle/>
          <a:p>
            <a:r>
              <a:rPr lang="zh-CN" altLang="en-US" dirty="0"/>
              <a:t>区间乘</a:t>
            </a:r>
          </a:p>
        </p:txBody>
      </p:sp>
      <p:sp>
        <p:nvSpPr>
          <p:cNvPr id="3" name="内容占位符 2">
            <a:extLst>
              <a:ext uri="{FF2B5EF4-FFF2-40B4-BE49-F238E27FC236}">
                <a16:creationId xmlns:a16="http://schemas.microsoft.com/office/drawing/2014/main" id="{051E061D-A6C4-443F-1749-475331388376}"/>
              </a:ext>
            </a:extLst>
          </p:cNvPr>
          <p:cNvSpPr>
            <a:spLocks noGrp="1"/>
          </p:cNvSpPr>
          <p:nvPr>
            <p:ph idx="1"/>
          </p:nvPr>
        </p:nvSpPr>
        <p:spPr/>
        <p:txBody>
          <a:bodyPr>
            <a:noAutofit/>
          </a:bodyPr>
          <a:lstStyle/>
          <a:p>
            <a:pPr marL="0" indent="0">
              <a:lnSpc>
                <a:spcPct val="50000"/>
              </a:lnSpc>
              <a:buNone/>
            </a:pPr>
            <a:r>
              <a:rPr lang="en-US" altLang="zh-CN" sz="1300" b="1" dirty="0">
                <a:solidFill>
                  <a:srgbClr val="586E75"/>
                </a:solidFill>
                <a:effectLst/>
                <a:latin typeface="Consolas" panose="020B0609020204030204" pitchFamily="49" charset="0"/>
              </a:rPr>
              <a:t>void</a:t>
            </a:r>
            <a:r>
              <a:rPr lang="en-US" altLang="zh-CN" sz="1300" b="0" dirty="0">
                <a:solidFill>
                  <a:srgbClr val="657B83"/>
                </a:solidFill>
                <a:effectLst/>
                <a:latin typeface="Consolas" panose="020B0609020204030204" pitchFamily="49" charset="0"/>
              </a:rPr>
              <a:t> </a:t>
            </a:r>
            <a:r>
              <a:rPr lang="en-US" altLang="zh-CN" sz="1300" b="0" dirty="0" err="1">
                <a:solidFill>
                  <a:srgbClr val="268BD2"/>
                </a:solidFill>
                <a:effectLst/>
                <a:latin typeface="Consolas" panose="020B0609020204030204" pitchFamily="49" charset="0"/>
              </a:rPr>
              <a:t>Tree_Update_Mul</a:t>
            </a:r>
            <a:r>
              <a:rPr lang="en-US" altLang="zh-CN" sz="1300" b="0" dirty="0">
                <a:solidFill>
                  <a:srgbClr val="657B83"/>
                </a:solidFill>
                <a:effectLst/>
                <a:latin typeface="Consolas" panose="020B0609020204030204" pitchFamily="49" charset="0"/>
              </a:rPr>
              <a:t>(</a:t>
            </a:r>
            <a:r>
              <a:rPr lang="en-US" altLang="zh-CN" sz="1300" b="1" dirty="0">
                <a:solidFill>
                  <a:srgbClr val="586E75"/>
                </a:solidFill>
                <a:effectLst/>
                <a:latin typeface="Consolas" panose="020B0609020204030204" pitchFamily="49" charset="0"/>
              </a:rPr>
              <a:t>int</a:t>
            </a:r>
            <a:r>
              <a:rPr lang="en-US" altLang="zh-CN" sz="1300" b="0" dirty="0">
                <a:solidFill>
                  <a:srgbClr val="657B83"/>
                </a:solidFill>
                <a:effectLst/>
                <a:latin typeface="Consolas" panose="020B0609020204030204" pitchFamily="49" charset="0"/>
              </a:rPr>
              <a:t> </a:t>
            </a:r>
            <a:r>
              <a:rPr lang="en-US" altLang="zh-CN" sz="1300" b="0" dirty="0" err="1">
                <a:solidFill>
                  <a:srgbClr val="657B83"/>
                </a:solidFill>
                <a:effectLst/>
                <a:latin typeface="Consolas" panose="020B0609020204030204" pitchFamily="49" charset="0"/>
              </a:rPr>
              <a:t>cur,</a:t>
            </a:r>
            <a:r>
              <a:rPr lang="en-US" altLang="zh-CN" sz="1300" b="1" dirty="0" err="1">
                <a:solidFill>
                  <a:srgbClr val="586E75"/>
                </a:solidFill>
                <a:effectLst/>
                <a:latin typeface="Consolas" panose="020B0609020204030204" pitchFamily="49" charset="0"/>
              </a:rPr>
              <a:t>int</a:t>
            </a:r>
            <a:r>
              <a:rPr lang="en-US" altLang="zh-CN" sz="1300" b="0" dirty="0">
                <a:solidFill>
                  <a:srgbClr val="657B83"/>
                </a:solidFill>
                <a:effectLst/>
                <a:latin typeface="Consolas" panose="020B0609020204030204" pitchFamily="49" charset="0"/>
              </a:rPr>
              <a:t> </a:t>
            </a:r>
            <a:r>
              <a:rPr lang="en-US" altLang="zh-CN" sz="1300" b="0" dirty="0" err="1">
                <a:solidFill>
                  <a:srgbClr val="657B83"/>
                </a:solidFill>
                <a:effectLst/>
                <a:latin typeface="Consolas" panose="020B0609020204030204" pitchFamily="49" charset="0"/>
              </a:rPr>
              <a:t>l,</a:t>
            </a:r>
            <a:r>
              <a:rPr lang="en-US" altLang="zh-CN" sz="1300" b="1" dirty="0" err="1">
                <a:solidFill>
                  <a:srgbClr val="586E75"/>
                </a:solidFill>
                <a:effectLst/>
                <a:latin typeface="Consolas" panose="020B0609020204030204" pitchFamily="49" charset="0"/>
              </a:rPr>
              <a:t>int</a:t>
            </a:r>
            <a:r>
              <a:rPr lang="en-US" altLang="zh-CN" sz="1300" b="0" dirty="0">
                <a:solidFill>
                  <a:srgbClr val="657B83"/>
                </a:solidFill>
                <a:effectLst/>
                <a:latin typeface="Consolas" panose="020B0609020204030204" pitchFamily="49" charset="0"/>
              </a:rPr>
              <a:t> </a:t>
            </a:r>
            <a:r>
              <a:rPr lang="en-US" altLang="zh-CN" sz="1300" b="0" dirty="0" err="1">
                <a:solidFill>
                  <a:srgbClr val="657B83"/>
                </a:solidFill>
                <a:effectLst/>
                <a:latin typeface="Consolas" panose="020B0609020204030204" pitchFamily="49" charset="0"/>
              </a:rPr>
              <a:t>r,</a:t>
            </a:r>
            <a:r>
              <a:rPr lang="en-US" altLang="zh-CN" sz="1300" b="1" dirty="0" err="1">
                <a:solidFill>
                  <a:srgbClr val="586E75"/>
                </a:solidFill>
                <a:effectLst/>
                <a:latin typeface="Consolas" panose="020B0609020204030204" pitchFamily="49" charset="0"/>
              </a:rPr>
              <a:t>int</a:t>
            </a:r>
            <a:r>
              <a:rPr lang="en-US" altLang="zh-CN" sz="1300" b="0" dirty="0">
                <a:solidFill>
                  <a:srgbClr val="657B83"/>
                </a:solidFill>
                <a:effectLst/>
                <a:latin typeface="Consolas" panose="020B0609020204030204" pitchFamily="49" charset="0"/>
              </a:rPr>
              <a:t> </a:t>
            </a:r>
            <a:r>
              <a:rPr lang="en-US" altLang="zh-CN" sz="1300" b="0" dirty="0" err="1">
                <a:solidFill>
                  <a:srgbClr val="657B83"/>
                </a:solidFill>
                <a:effectLst/>
                <a:latin typeface="Consolas" panose="020B0609020204030204" pitchFamily="49" charset="0"/>
              </a:rPr>
              <a:t>s,</a:t>
            </a:r>
            <a:r>
              <a:rPr lang="en-US" altLang="zh-CN" sz="1300" b="1" dirty="0" err="1">
                <a:solidFill>
                  <a:srgbClr val="586E75"/>
                </a:solidFill>
                <a:effectLst/>
                <a:latin typeface="Consolas" panose="020B0609020204030204" pitchFamily="49" charset="0"/>
              </a:rPr>
              <a:t>int</a:t>
            </a:r>
            <a:r>
              <a:rPr lang="en-US" altLang="zh-CN" sz="1300" b="0" dirty="0">
                <a:solidFill>
                  <a:srgbClr val="657B83"/>
                </a:solidFill>
                <a:effectLst/>
                <a:latin typeface="Consolas" panose="020B0609020204030204" pitchFamily="49" charset="0"/>
              </a:rPr>
              <a:t> </a:t>
            </a:r>
            <a:r>
              <a:rPr lang="en-US" altLang="zh-CN" sz="1300" b="0" dirty="0" err="1">
                <a:solidFill>
                  <a:srgbClr val="657B83"/>
                </a:solidFill>
                <a:effectLst/>
                <a:latin typeface="Consolas" panose="020B0609020204030204" pitchFamily="49" charset="0"/>
              </a:rPr>
              <a:t>t,</a:t>
            </a:r>
            <a:r>
              <a:rPr lang="en-US" altLang="zh-CN" sz="1300" b="1" dirty="0" err="1">
                <a:solidFill>
                  <a:srgbClr val="586E75"/>
                </a:solidFill>
                <a:effectLst/>
                <a:latin typeface="Consolas" panose="020B0609020204030204" pitchFamily="49" charset="0"/>
              </a:rPr>
              <a:t>int</a:t>
            </a:r>
            <a:r>
              <a:rPr lang="en-US" altLang="zh-CN" sz="1300" b="0" dirty="0">
                <a:solidFill>
                  <a:srgbClr val="657B83"/>
                </a:solidFill>
                <a:effectLst/>
                <a:latin typeface="Consolas" panose="020B0609020204030204" pitchFamily="49" charset="0"/>
              </a:rPr>
              <a:t> x)</a:t>
            </a:r>
          </a:p>
          <a:p>
            <a:pPr marL="0" indent="0">
              <a:lnSpc>
                <a:spcPct val="50000"/>
              </a:lnSpc>
              <a:buNone/>
            </a:pP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859900"/>
                </a:solidFill>
                <a:effectLst/>
                <a:latin typeface="Consolas" panose="020B0609020204030204" pitchFamily="49" charset="0"/>
              </a:rPr>
              <a:t>if</a:t>
            </a:r>
            <a:r>
              <a:rPr lang="en-US" altLang="zh-CN" sz="1300" b="0" dirty="0">
                <a:solidFill>
                  <a:srgbClr val="657B83"/>
                </a:solidFill>
                <a:effectLst/>
                <a:latin typeface="Consolas" panose="020B0609020204030204" pitchFamily="49" charset="0"/>
              </a:rPr>
              <a:t> (r</a:t>
            </a:r>
            <a:r>
              <a:rPr lang="en-US" altLang="zh-CN" sz="1300" b="0" dirty="0">
                <a:solidFill>
                  <a:srgbClr val="859900"/>
                </a:solidFill>
                <a:effectLst/>
                <a:latin typeface="Consolas" panose="020B0609020204030204" pitchFamily="49" charset="0"/>
              </a:rPr>
              <a:t>&lt;</a:t>
            </a:r>
            <a:r>
              <a:rPr lang="en-US" altLang="zh-CN" sz="1300" b="0" dirty="0">
                <a:solidFill>
                  <a:srgbClr val="657B83"/>
                </a:solidFill>
                <a:effectLst/>
                <a:latin typeface="Consolas" panose="020B0609020204030204" pitchFamily="49" charset="0"/>
              </a:rPr>
              <a:t>s </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 l</a:t>
            </a:r>
            <a:r>
              <a:rPr lang="en-US" altLang="zh-CN" sz="1300" b="0" dirty="0">
                <a:solidFill>
                  <a:srgbClr val="859900"/>
                </a:solidFill>
                <a:effectLst/>
                <a:latin typeface="Consolas" panose="020B0609020204030204" pitchFamily="49" charset="0"/>
              </a:rPr>
              <a:t>&gt;</a:t>
            </a:r>
            <a:r>
              <a:rPr lang="en-US" altLang="zh-CN" sz="1300" b="0" dirty="0">
                <a:solidFill>
                  <a:srgbClr val="657B83"/>
                </a:solidFill>
                <a:effectLst/>
                <a:latin typeface="Consolas" panose="020B0609020204030204" pitchFamily="49" charset="0"/>
              </a:rPr>
              <a:t>t) </a:t>
            </a:r>
            <a:r>
              <a:rPr lang="en-US" altLang="zh-CN" sz="1300" b="0" dirty="0">
                <a:solidFill>
                  <a:srgbClr val="859900"/>
                </a:solidFill>
                <a:effectLst/>
                <a:latin typeface="Consolas" panose="020B0609020204030204" pitchFamily="49" charset="0"/>
              </a:rPr>
              <a:t>return</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859900"/>
                </a:solidFill>
                <a:effectLst/>
                <a:latin typeface="Consolas" panose="020B0609020204030204" pitchFamily="49" charset="0"/>
              </a:rPr>
              <a:t>if</a:t>
            </a:r>
            <a:r>
              <a:rPr lang="en-US" altLang="zh-CN" sz="1300" b="0" dirty="0">
                <a:solidFill>
                  <a:srgbClr val="657B83"/>
                </a:solidFill>
                <a:effectLst/>
                <a:latin typeface="Consolas" panose="020B0609020204030204" pitchFamily="49" charset="0"/>
              </a:rPr>
              <a:t> (s</a:t>
            </a:r>
            <a:r>
              <a:rPr lang="en-US" altLang="zh-CN" sz="1300" b="0" dirty="0">
                <a:solidFill>
                  <a:srgbClr val="859900"/>
                </a:solidFill>
                <a:effectLst/>
                <a:latin typeface="Consolas" panose="020B0609020204030204" pitchFamily="49" charset="0"/>
              </a:rPr>
              <a:t>&lt;=</a:t>
            </a:r>
            <a:r>
              <a:rPr lang="en-US" altLang="zh-CN" sz="1300" b="0" dirty="0">
                <a:solidFill>
                  <a:srgbClr val="657B83"/>
                </a:solidFill>
                <a:effectLst/>
                <a:latin typeface="Consolas" panose="020B0609020204030204" pitchFamily="49" charset="0"/>
              </a:rPr>
              <a:t>l </a:t>
            </a:r>
            <a:r>
              <a:rPr lang="en-US" altLang="zh-CN" sz="1300" b="0" dirty="0">
                <a:solidFill>
                  <a:srgbClr val="859900"/>
                </a:solidFill>
                <a:effectLst/>
                <a:latin typeface="Consolas" panose="020B0609020204030204" pitchFamily="49" charset="0"/>
              </a:rPr>
              <a:t>&amp;&amp;</a:t>
            </a:r>
            <a:r>
              <a:rPr lang="en-US" altLang="zh-CN" sz="1300" b="0" dirty="0">
                <a:solidFill>
                  <a:srgbClr val="657B83"/>
                </a:solidFill>
                <a:effectLst/>
                <a:latin typeface="Consolas" panose="020B0609020204030204" pitchFamily="49" charset="0"/>
              </a:rPr>
              <a:t> r</a:t>
            </a:r>
            <a:r>
              <a:rPr lang="en-US" altLang="zh-CN" sz="1300" b="0" dirty="0">
                <a:solidFill>
                  <a:srgbClr val="859900"/>
                </a:solidFill>
                <a:effectLst/>
                <a:latin typeface="Consolas" panose="020B0609020204030204" pitchFamily="49" charset="0"/>
              </a:rPr>
              <a:t>&lt;=</a:t>
            </a:r>
            <a:r>
              <a:rPr lang="en-US" altLang="zh-CN" sz="1300" b="0" dirty="0">
                <a:solidFill>
                  <a:srgbClr val="657B83"/>
                </a:solidFill>
                <a:effectLst/>
                <a:latin typeface="Consolas" panose="020B0609020204030204" pitchFamily="49" charset="0"/>
              </a:rPr>
              <a:t>t)</a:t>
            </a:r>
          </a:p>
          <a:p>
            <a:pPr marL="0" indent="0">
              <a:lnSpc>
                <a:spcPct val="50000"/>
              </a:lnSpc>
              <a:buNone/>
            </a:pPr>
            <a:r>
              <a:rPr lang="en-US" altLang="zh-CN" sz="1300" b="0" dirty="0">
                <a:solidFill>
                  <a:srgbClr val="657B83"/>
                </a:solidFill>
                <a:effectLst/>
                <a:latin typeface="Consolas" panose="020B0609020204030204" pitchFamily="49" charset="0"/>
              </a:rPr>
              <a:t>    {</a:t>
            </a:r>
          </a:p>
          <a:p>
            <a:pPr marL="0" indent="0">
              <a:lnSpc>
                <a:spcPct val="50000"/>
              </a:lnSpc>
              <a:buNone/>
            </a:pPr>
            <a:r>
              <a:rPr lang="en-US" altLang="zh-CN" sz="1300" b="0" i="1" dirty="0">
                <a:solidFill>
                  <a:srgbClr val="93A1A1"/>
                </a:solidFill>
                <a:effectLst/>
                <a:latin typeface="Consolas" panose="020B0609020204030204" pitchFamily="49" charset="0"/>
              </a:rPr>
              <a:t>        // </a:t>
            </a:r>
            <a:r>
              <a:rPr lang="zh-CN" altLang="en-US" sz="1300" b="0" i="1" dirty="0">
                <a:solidFill>
                  <a:srgbClr val="93A1A1"/>
                </a:solidFill>
                <a:effectLst/>
                <a:latin typeface="Consolas" panose="020B0609020204030204" pitchFamily="49" charset="0"/>
              </a:rPr>
              <a:t>将区间的</a:t>
            </a:r>
            <a:r>
              <a:rPr lang="en-US" altLang="zh-CN" sz="1300" b="0" i="1" dirty="0">
                <a:solidFill>
                  <a:srgbClr val="93A1A1"/>
                </a:solidFill>
                <a:effectLst/>
                <a:latin typeface="Consolas" panose="020B0609020204030204" pitchFamily="49" charset="0"/>
              </a:rPr>
              <a:t>sum</a:t>
            </a:r>
            <a:r>
              <a:rPr lang="zh-CN" altLang="en-US" sz="1300" b="0" i="1" dirty="0">
                <a:solidFill>
                  <a:srgbClr val="93A1A1"/>
                </a:solidFill>
                <a:effectLst/>
                <a:latin typeface="Consolas" panose="020B0609020204030204" pitchFamily="49" charset="0"/>
              </a:rPr>
              <a:t>、</a:t>
            </a:r>
            <a:r>
              <a:rPr lang="en-US" altLang="zh-CN" sz="1300" b="0" i="1" dirty="0" err="1">
                <a:solidFill>
                  <a:srgbClr val="93A1A1"/>
                </a:solidFill>
                <a:effectLst/>
                <a:latin typeface="Consolas" panose="020B0609020204030204" pitchFamily="49" charset="0"/>
              </a:rPr>
              <a:t>mul</a:t>
            </a:r>
            <a:r>
              <a:rPr lang="zh-CN" altLang="en-US" sz="1300" b="0" i="1" dirty="0">
                <a:solidFill>
                  <a:srgbClr val="93A1A1"/>
                </a:solidFill>
                <a:effectLst/>
                <a:latin typeface="Consolas" panose="020B0609020204030204" pitchFamily="49" charset="0"/>
              </a:rPr>
              <a:t>、</a:t>
            </a:r>
            <a:r>
              <a:rPr lang="en-US" altLang="zh-CN" sz="1300" b="0" i="1" dirty="0">
                <a:solidFill>
                  <a:srgbClr val="93A1A1"/>
                </a:solidFill>
                <a:effectLst/>
                <a:latin typeface="Consolas" panose="020B0609020204030204" pitchFamily="49" charset="0"/>
              </a:rPr>
              <a:t>add</a:t>
            </a:r>
            <a:r>
              <a:rPr lang="zh-CN" altLang="en-US" sz="1300" b="0" i="1" dirty="0">
                <a:solidFill>
                  <a:srgbClr val="93A1A1"/>
                </a:solidFill>
                <a:effectLst/>
                <a:latin typeface="Consolas" panose="020B0609020204030204" pitchFamily="49" charset="0"/>
              </a:rPr>
              <a:t>都乘上待乘数</a:t>
            </a:r>
            <a:endParaRPr lang="zh-CN" altLang="en-US" sz="1300" b="0" dirty="0">
              <a:solidFill>
                <a:srgbClr val="657B83"/>
              </a:solidFill>
              <a:effectLst/>
              <a:latin typeface="Consolas" panose="020B0609020204030204" pitchFamily="49" charset="0"/>
            </a:endParaRPr>
          </a:p>
          <a:p>
            <a:pPr marL="0" indent="0">
              <a:lnSpc>
                <a:spcPct val="50000"/>
              </a:lnSpc>
              <a:buNone/>
            </a:pPr>
            <a:r>
              <a:rPr lang="zh-CN" altLang="en-US"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268BD2"/>
                </a:solidFill>
                <a:effectLst/>
                <a:latin typeface="Consolas" panose="020B0609020204030204" pitchFamily="49" charset="0"/>
              </a:rPr>
              <a:t>sum</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268BD2"/>
                </a:solidFill>
                <a:effectLst/>
                <a:latin typeface="Consolas" panose="020B0609020204030204" pitchFamily="49" charset="0"/>
              </a:rPr>
              <a:t>sum</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x)</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err="1">
                <a:solidFill>
                  <a:srgbClr val="268BD2"/>
                </a:solidFill>
                <a:effectLst/>
                <a:latin typeface="Consolas" panose="020B0609020204030204" pitchFamily="49" charset="0"/>
              </a:rPr>
              <a:t>mul</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err="1">
                <a:solidFill>
                  <a:srgbClr val="268BD2"/>
                </a:solidFill>
                <a:effectLst/>
                <a:latin typeface="Consolas" panose="020B0609020204030204" pitchFamily="49" charset="0"/>
              </a:rPr>
              <a:t>mul</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x)</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x)</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859900"/>
                </a:solidFill>
                <a:effectLst/>
                <a:latin typeface="Consolas" panose="020B0609020204030204" pitchFamily="49" charset="0"/>
              </a:rPr>
              <a:t>return</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Down</a:t>
            </a:r>
            <a:r>
              <a:rPr lang="en-US" altLang="zh-CN" sz="1300" b="0" dirty="0">
                <a:solidFill>
                  <a:srgbClr val="657B83"/>
                </a:solidFill>
                <a:effectLst/>
                <a:latin typeface="Consolas" panose="020B0609020204030204" pitchFamily="49" charset="0"/>
              </a:rPr>
              <a:t>(cur);</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1" dirty="0">
                <a:solidFill>
                  <a:srgbClr val="586E75"/>
                </a:solidFill>
                <a:effectLst/>
                <a:latin typeface="Consolas" panose="020B0609020204030204" pitchFamily="49" charset="0"/>
              </a:rPr>
              <a:t>int</a:t>
            </a: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mid</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err="1">
                <a:solidFill>
                  <a:srgbClr val="657B83"/>
                </a:solidFill>
                <a:effectLst/>
                <a:latin typeface="Consolas" panose="020B0609020204030204" pitchFamily="49" charset="0"/>
              </a:rPr>
              <a:t>l</a:t>
            </a:r>
            <a:r>
              <a:rPr lang="en-US" altLang="zh-CN" sz="1300" b="0" dirty="0" err="1">
                <a:solidFill>
                  <a:srgbClr val="859900"/>
                </a:solidFill>
                <a:effectLst/>
                <a:latin typeface="Consolas" panose="020B0609020204030204" pitchFamily="49" charset="0"/>
              </a:rPr>
              <a:t>+</a:t>
            </a:r>
            <a:r>
              <a:rPr lang="en-US" altLang="zh-CN" sz="1300" b="0" dirty="0" err="1">
                <a:solidFill>
                  <a:srgbClr val="657B83"/>
                </a:solidFill>
                <a:effectLst/>
                <a:latin typeface="Consolas" panose="020B0609020204030204" pitchFamily="49" charset="0"/>
              </a:rPr>
              <a:t>r</a:t>
            </a:r>
            <a:r>
              <a:rPr lang="en-US" altLang="zh-CN" sz="1300" b="0" dirty="0">
                <a:solidFill>
                  <a:srgbClr val="657B83"/>
                </a:solidFill>
                <a:effectLst/>
                <a:latin typeface="Consolas" panose="020B0609020204030204" pitchFamily="49" charset="0"/>
              </a:rPr>
              <a:t>)</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err="1">
                <a:solidFill>
                  <a:srgbClr val="268BD2"/>
                </a:solidFill>
                <a:effectLst/>
                <a:latin typeface="Consolas" panose="020B0609020204030204" pitchFamily="49" charset="0"/>
              </a:rPr>
              <a:t>Tree_Update_Mul</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,l,</a:t>
            </a:r>
            <a:r>
              <a:rPr lang="en-US" altLang="zh-CN" sz="1300" b="0" dirty="0">
                <a:solidFill>
                  <a:srgbClr val="268BD2"/>
                </a:solidFill>
                <a:effectLst/>
                <a:latin typeface="Consolas" panose="020B0609020204030204" pitchFamily="49" charset="0"/>
              </a:rPr>
              <a:t>mid</a:t>
            </a:r>
            <a:r>
              <a:rPr lang="en-US" altLang="zh-CN" sz="1300" b="0" dirty="0">
                <a:solidFill>
                  <a:srgbClr val="657B83"/>
                </a:solidFill>
                <a:effectLst/>
                <a:latin typeface="Consolas" panose="020B0609020204030204" pitchFamily="49" charset="0"/>
              </a:rPr>
              <a:t>,s,t,x);</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err="1">
                <a:solidFill>
                  <a:srgbClr val="268BD2"/>
                </a:solidFill>
                <a:effectLst/>
                <a:latin typeface="Consolas" panose="020B0609020204030204" pitchFamily="49" charset="0"/>
              </a:rPr>
              <a:t>Tree_Update_Mul</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mid</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,r,s,t,x);</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268BD2"/>
                </a:solidFill>
                <a:effectLst/>
                <a:latin typeface="Consolas" panose="020B0609020204030204" pitchFamily="49" charset="0"/>
              </a:rPr>
              <a:t>sum</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sum</a:t>
            </a:r>
            <a:r>
              <a:rPr lang="en-US" altLang="zh-CN" sz="1300" b="0" dirty="0" err="1">
                <a:solidFill>
                  <a:srgbClr val="859900"/>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sum</a:t>
            </a:r>
            <a:r>
              <a:rPr lang="en-US" altLang="zh-CN" sz="1300" b="0" dirty="0">
                <a:solidFill>
                  <a:srgbClr val="657B83"/>
                </a:solidFill>
                <a:effectLst/>
                <a:latin typeface="Consolas" panose="020B0609020204030204" pitchFamily="49" charset="0"/>
              </a:rPr>
              <a:t>)</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859900"/>
                </a:solidFill>
                <a:effectLst/>
                <a:latin typeface="Consolas" panose="020B0609020204030204" pitchFamily="49" charset="0"/>
              </a:rPr>
              <a:t>return</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a:t>
            </a:r>
          </a:p>
          <a:p>
            <a:pPr marL="0" indent="0">
              <a:lnSpc>
                <a:spcPct val="50000"/>
              </a:lnSpc>
              <a:buNone/>
            </a:pPr>
            <a:endParaRPr lang="zh-CN" altLang="en-US" sz="1300" dirty="0"/>
          </a:p>
        </p:txBody>
      </p:sp>
    </p:spTree>
    <p:extLst>
      <p:ext uri="{BB962C8B-B14F-4D97-AF65-F5344CB8AC3E}">
        <p14:creationId xmlns:p14="http://schemas.microsoft.com/office/powerpoint/2010/main" val="2992842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361AC-53BA-9670-CDC4-5AC526ED2B35}"/>
              </a:ext>
            </a:extLst>
          </p:cNvPr>
          <p:cNvSpPr>
            <a:spLocks noGrp="1"/>
          </p:cNvSpPr>
          <p:nvPr>
            <p:ph type="title"/>
          </p:nvPr>
        </p:nvSpPr>
        <p:spPr/>
        <p:txBody>
          <a:bodyPr/>
          <a:lstStyle/>
          <a:p>
            <a:r>
              <a:rPr lang="en-US" altLang="zh-CN" dirty="0"/>
              <a:t>tag</a:t>
            </a:r>
            <a:r>
              <a:rPr lang="zh-CN" altLang="en-US" dirty="0"/>
              <a:t>下放</a:t>
            </a:r>
          </a:p>
        </p:txBody>
      </p:sp>
      <p:sp>
        <p:nvSpPr>
          <p:cNvPr id="3" name="内容占位符 2">
            <a:extLst>
              <a:ext uri="{FF2B5EF4-FFF2-40B4-BE49-F238E27FC236}">
                <a16:creationId xmlns:a16="http://schemas.microsoft.com/office/drawing/2014/main" id="{F32E8EEB-ADB3-0194-4824-C2B57B4F4940}"/>
              </a:ext>
            </a:extLst>
          </p:cNvPr>
          <p:cNvSpPr>
            <a:spLocks noGrp="1"/>
          </p:cNvSpPr>
          <p:nvPr>
            <p:ph idx="1"/>
          </p:nvPr>
        </p:nvSpPr>
        <p:spPr/>
        <p:txBody>
          <a:bodyPr>
            <a:noAutofit/>
          </a:bodyPr>
          <a:lstStyle/>
          <a:p>
            <a:pPr marL="0" indent="0">
              <a:lnSpc>
                <a:spcPct val="50000"/>
              </a:lnSpc>
              <a:buNone/>
            </a:pPr>
            <a:r>
              <a:rPr lang="en-US" altLang="zh-CN" sz="1300" b="1" dirty="0">
                <a:solidFill>
                  <a:srgbClr val="586E75"/>
                </a:solidFill>
                <a:effectLst/>
                <a:latin typeface="Consolas" panose="020B0609020204030204" pitchFamily="49" charset="0"/>
              </a:rPr>
              <a:t>void</a:t>
            </a: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Down</a:t>
            </a:r>
            <a:r>
              <a:rPr lang="en-US" altLang="zh-CN" sz="1300" b="0" dirty="0">
                <a:solidFill>
                  <a:srgbClr val="657B83"/>
                </a:solidFill>
                <a:effectLst/>
                <a:latin typeface="Consolas" panose="020B0609020204030204" pitchFamily="49" charset="0"/>
              </a:rPr>
              <a:t>(</a:t>
            </a:r>
            <a:r>
              <a:rPr lang="en-US" altLang="zh-CN" sz="1300" b="1" dirty="0">
                <a:solidFill>
                  <a:srgbClr val="586E75"/>
                </a:solidFill>
                <a:effectLst/>
                <a:latin typeface="Consolas" panose="020B0609020204030204" pitchFamily="49" charset="0"/>
              </a:rPr>
              <a:t>int</a:t>
            </a:r>
            <a:r>
              <a:rPr lang="en-US" altLang="zh-CN" sz="1300" b="0" dirty="0">
                <a:solidFill>
                  <a:srgbClr val="657B83"/>
                </a:solidFill>
                <a:effectLst/>
                <a:latin typeface="Consolas" panose="020B0609020204030204" pitchFamily="49" charset="0"/>
              </a:rPr>
              <a:t> cur)</a:t>
            </a:r>
          </a:p>
          <a:p>
            <a:pPr marL="0" indent="0">
              <a:lnSpc>
                <a:spcPct val="50000"/>
              </a:lnSpc>
              <a:buNone/>
            </a:pP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i="1" dirty="0">
                <a:solidFill>
                  <a:srgbClr val="93A1A1"/>
                </a:solidFill>
                <a:effectLst/>
                <a:latin typeface="Consolas" panose="020B0609020204030204" pitchFamily="49" charset="0"/>
              </a:rPr>
              <a:t>    // </a:t>
            </a:r>
            <a:r>
              <a:rPr lang="zh-CN" altLang="en-US" sz="1300" b="0" i="1" dirty="0">
                <a:solidFill>
                  <a:srgbClr val="93A1A1"/>
                </a:solidFill>
                <a:effectLst/>
                <a:latin typeface="Consolas" panose="020B0609020204030204" pitchFamily="49" charset="0"/>
              </a:rPr>
              <a:t>将子树的</a:t>
            </a:r>
            <a:r>
              <a:rPr lang="en-US" altLang="zh-CN" sz="1300" b="0" i="1" dirty="0">
                <a:solidFill>
                  <a:srgbClr val="93A1A1"/>
                </a:solidFill>
                <a:effectLst/>
                <a:latin typeface="Consolas" panose="020B0609020204030204" pitchFamily="49" charset="0"/>
              </a:rPr>
              <a:t>sum</a:t>
            </a:r>
            <a:r>
              <a:rPr lang="zh-CN" altLang="en-US" sz="1300" b="0" i="1" dirty="0">
                <a:solidFill>
                  <a:srgbClr val="93A1A1"/>
                </a:solidFill>
                <a:effectLst/>
                <a:latin typeface="Consolas" panose="020B0609020204030204" pitchFamily="49" charset="0"/>
              </a:rPr>
              <a:t>先乘上该节点的</a:t>
            </a:r>
            <a:r>
              <a:rPr lang="en-US" altLang="zh-CN" sz="1300" b="0" i="1" dirty="0" err="1">
                <a:solidFill>
                  <a:srgbClr val="93A1A1"/>
                </a:solidFill>
                <a:effectLst/>
                <a:latin typeface="Consolas" panose="020B0609020204030204" pitchFamily="49" charset="0"/>
              </a:rPr>
              <a:t>mul</a:t>
            </a:r>
            <a:r>
              <a:rPr lang="zh-CN" altLang="en-US" sz="1300" b="0" i="1" dirty="0">
                <a:solidFill>
                  <a:srgbClr val="93A1A1"/>
                </a:solidFill>
                <a:effectLst/>
                <a:latin typeface="Consolas" panose="020B0609020204030204" pitchFamily="49" charset="0"/>
              </a:rPr>
              <a:t>，然后再加上将该节点的</a:t>
            </a:r>
            <a:r>
              <a:rPr lang="en-US" altLang="zh-CN" sz="1300" b="0" i="1" dirty="0">
                <a:solidFill>
                  <a:srgbClr val="93A1A1"/>
                </a:solidFill>
                <a:effectLst/>
                <a:latin typeface="Consolas" panose="020B0609020204030204" pitchFamily="49" charset="0"/>
              </a:rPr>
              <a:t>add</a:t>
            </a:r>
            <a:r>
              <a:rPr lang="zh-CN" altLang="en-US" sz="1300" b="0" i="1" dirty="0">
                <a:solidFill>
                  <a:srgbClr val="93A1A1"/>
                </a:solidFill>
                <a:effectLst/>
                <a:latin typeface="Consolas" panose="020B0609020204030204" pitchFamily="49" charset="0"/>
              </a:rPr>
              <a:t>乘上子树的长度</a:t>
            </a:r>
            <a:endParaRPr lang="zh-CN" altLang="en-US" sz="1300" b="0" dirty="0">
              <a:solidFill>
                <a:srgbClr val="657B83"/>
              </a:solidFill>
              <a:effectLst/>
              <a:latin typeface="Consolas" panose="020B0609020204030204" pitchFamily="49" charset="0"/>
            </a:endParaRPr>
          </a:p>
          <a:p>
            <a:pPr marL="0" indent="0">
              <a:lnSpc>
                <a:spcPct val="50000"/>
              </a:lnSpc>
              <a:buNone/>
            </a:pPr>
            <a:r>
              <a:rPr lang="zh-CN" altLang="en-US"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sum</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sum</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err="1">
                <a:solidFill>
                  <a:srgbClr val="268BD2"/>
                </a:solidFill>
                <a:effectLst/>
                <a:latin typeface="Consolas" panose="020B0609020204030204" pitchFamily="49" charset="0"/>
              </a:rPr>
              <a:t>mul</a:t>
            </a:r>
            <a:r>
              <a:rPr lang="en-US" altLang="zh-CN" sz="1300" b="0" dirty="0" err="1">
                <a:solidFill>
                  <a:srgbClr val="859900"/>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sum</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sum</a:t>
            </a:r>
            <a:r>
              <a:rPr lang="en-US" altLang="zh-CN" sz="1300" b="0" dirty="0" err="1">
                <a:solidFill>
                  <a:srgbClr val="859900"/>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siz</a:t>
            </a:r>
            <a:r>
              <a:rPr lang="en-US" altLang="zh-CN" sz="1300" b="0" dirty="0" err="1">
                <a:solidFill>
                  <a:srgbClr val="859900"/>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i="1" dirty="0">
                <a:solidFill>
                  <a:srgbClr val="93A1A1"/>
                </a:solidFill>
                <a:effectLst/>
                <a:latin typeface="Consolas" panose="020B0609020204030204" pitchFamily="49" charset="0"/>
              </a:rPr>
              <a:t>    // </a:t>
            </a:r>
            <a:r>
              <a:rPr lang="zh-CN" altLang="en-US" sz="1300" b="0" i="1" dirty="0">
                <a:solidFill>
                  <a:srgbClr val="93A1A1"/>
                </a:solidFill>
                <a:effectLst/>
                <a:latin typeface="Consolas" panose="020B0609020204030204" pitchFamily="49" charset="0"/>
              </a:rPr>
              <a:t>子树的</a:t>
            </a:r>
            <a:r>
              <a:rPr lang="en-US" altLang="zh-CN" sz="1300" b="0" i="1" dirty="0" err="1">
                <a:solidFill>
                  <a:srgbClr val="93A1A1"/>
                </a:solidFill>
                <a:effectLst/>
                <a:latin typeface="Consolas" panose="020B0609020204030204" pitchFamily="49" charset="0"/>
              </a:rPr>
              <a:t>mul</a:t>
            </a:r>
            <a:r>
              <a:rPr lang="zh-CN" altLang="en-US" sz="1300" b="0" i="1" dirty="0">
                <a:solidFill>
                  <a:srgbClr val="93A1A1"/>
                </a:solidFill>
                <a:effectLst/>
                <a:latin typeface="Consolas" panose="020B0609020204030204" pitchFamily="49" charset="0"/>
              </a:rPr>
              <a:t>直接乘上该节点的</a:t>
            </a:r>
            <a:r>
              <a:rPr lang="en-US" altLang="zh-CN" sz="1300" b="0" i="1" dirty="0" err="1">
                <a:solidFill>
                  <a:srgbClr val="93A1A1"/>
                </a:solidFill>
                <a:effectLst/>
                <a:latin typeface="Consolas" panose="020B0609020204030204" pitchFamily="49" charset="0"/>
              </a:rPr>
              <a:t>mul</a:t>
            </a:r>
            <a:endParaRPr lang="en-US" altLang="zh-CN" sz="1300" b="0" dirty="0">
              <a:solidFill>
                <a:srgbClr val="657B83"/>
              </a:solidFill>
              <a:effectLst/>
              <a:latin typeface="Consolas" panose="020B0609020204030204" pitchFamily="49" charset="0"/>
            </a:endParaRP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mul</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mul</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err="1">
                <a:solidFill>
                  <a:srgbClr val="268BD2"/>
                </a:solidFill>
                <a:effectLst/>
                <a:latin typeface="Consolas" panose="020B0609020204030204" pitchFamily="49" charset="0"/>
              </a:rPr>
              <a:t>mul</a:t>
            </a:r>
            <a:r>
              <a:rPr lang="en-US" altLang="zh-CN" sz="1300" b="0" dirty="0">
                <a:solidFill>
                  <a:srgbClr val="657B83"/>
                </a:solidFill>
                <a:effectLst/>
                <a:latin typeface="Consolas" panose="020B0609020204030204" pitchFamily="49" charset="0"/>
              </a:rPr>
              <a:t>)</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i="1" dirty="0">
                <a:solidFill>
                  <a:srgbClr val="93A1A1"/>
                </a:solidFill>
                <a:effectLst/>
                <a:latin typeface="Consolas" panose="020B0609020204030204" pitchFamily="49" charset="0"/>
              </a:rPr>
              <a:t>    // </a:t>
            </a:r>
            <a:r>
              <a:rPr lang="zh-CN" altLang="en-US" sz="1300" b="0" i="1" dirty="0">
                <a:solidFill>
                  <a:srgbClr val="93A1A1"/>
                </a:solidFill>
                <a:effectLst/>
                <a:latin typeface="Consolas" panose="020B0609020204030204" pitchFamily="49" charset="0"/>
              </a:rPr>
              <a:t>先将子树的</a:t>
            </a:r>
            <a:r>
              <a:rPr lang="en-US" altLang="zh-CN" sz="1300" b="0" i="1" dirty="0">
                <a:solidFill>
                  <a:srgbClr val="93A1A1"/>
                </a:solidFill>
                <a:effectLst/>
                <a:latin typeface="Consolas" panose="020B0609020204030204" pitchFamily="49" charset="0"/>
              </a:rPr>
              <a:t>add</a:t>
            </a:r>
            <a:r>
              <a:rPr lang="zh-CN" altLang="en-US" sz="1300" b="0" i="1" dirty="0">
                <a:solidFill>
                  <a:srgbClr val="93A1A1"/>
                </a:solidFill>
                <a:effectLst/>
                <a:latin typeface="Consolas" panose="020B0609020204030204" pitchFamily="49" charset="0"/>
              </a:rPr>
              <a:t>先乘上该节点的</a:t>
            </a:r>
            <a:r>
              <a:rPr lang="en-US" altLang="zh-CN" sz="1300" b="0" i="1" dirty="0" err="1">
                <a:solidFill>
                  <a:srgbClr val="93A1A1"/>
                </a:solidFill>
                <a:effectLst/>
                <a:latin typeface="Consolas" panose="020B0609020204030204" pitchFamily="49" charset="0"/>
              </a:rPr>
              <a:t>mul</a:t>
            </a:r>
            <a:r>
              <a:rPr lang="zh-CN" altLang="en-US" sz="1300" b="0" i="1" dirty="0">
                <a:solidFill>
                  <a:srgbClr val="93A1A1"/>
                </a:solidFill>
                <a:effectLst/>
                <a:latin typeface="Consolas" panose="020B0609020204030204" pitchFamily="49" charset="0"/>
              </a:rPr>
              <a:t>，再加入该节点的</a:t>
            </a:r>
            <a:r>
              <a:rPr lang="en-US" altLang="zh-CN" sz="1300" b="0" i="1" dirty="0">
                <a:solidFill>
                  <a:srgbClr val="93A1A1"/>
                </a:solidFill>
                <a:effectLst/>
                <a:latin typeface="Consolas" panose="020B0609020204030204" pitchFamily="49" charset="0"/>
              </a:rPr>
              <a:t>add</a:t>
            </a:r>
            <a:endParaRPr lang="en-US" altLang="zh-CN" sz="1300" b="0" dirty="0">
              <a:solidFill>
                <a:srgbClr val="657B83"/>
              </a:solidFill>
              <a:effectLst/>
              <a:latin typeface="Consolas" panose="020B0609020204030204" pitchFamily="49" charset="0"/>
            </a:endParaRP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err="1">
                <a:solidFill>
                  <a:srgbClr val="268BD2"/>
                </a:solidFill>
                <a:effectLst/>
                <a:latin typeface="Consolas" panose="020B0609020204030204" pitchFamily="49" charset="0"/>
              </a:rPr>
              <a:t>mul</a:t>
            </a:r>
            <a:r>
              <a:rPr lang="en-US" altLang="zh-CN" sz="1300" b="0" dirty="0">
                <a:solidFill>
                  <a:srgbClr val="657B83"/>
                </a:solidFill>
                <a:effectLst/>
                <a:latin typeface="Consolas" panose="020B0609020204030204" pitchFamily="49" charset="0"/>
              </a:rPr>
              <a:t>)</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add</a:t>
            </a:r>
            <a:r>
              <a:rPr lang="en-US" altLang="zh-CN" sz="1300" b="0" dirty="0" err="1">
                <a:solidFill>
                  <a:srgbClr val="859900"/>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268BD2"/>
                </a:solidFill>
                <a:effectLst/>
                <a:latin typeface="Consolas" panose="020B0609020204030204" pitchFamily="49" charset="0"/>
              </a:rPr>
              <a:t>add</a:t>
            </a:r>
            <a:r>
              <a:rPr lang="en-US" altLang="zh-CN" sz="1300" b="0" dirty="0">
                <a:solidFill>
                  <a:srgbClr val="657B83"/>
                </a:solidFill>
                <a:effectLst/>
                <a:latin typeface="Consolas" panose="020B0609020204030204" pitchFamily="49" charset="0"/>
              </a:rPr>
              <a:t>)</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br>
              <a:rPr lang="en-US" altLang="zh-CN" sz="1300" b="0" dirty="0">
                <a:solidFill>
                  <a:srgbClr val="657B83"/>
                </a:solidFill>
                <a:effectLst/>
                <a:latin typeface="Consolas" panose="020B0609020204030204" pitchFamily="49" charset="0"/>
              </a:rPr>
            </a:br>
            <a:r>
              <a:rPr lang="en-US" altLang="zh-CN" sz="1300" b="0" i="1" dirty="0">
                <a:solidFill>
                  <a:srgbClr val="93A1A1"/>
                </a:solidFill>
                <a:effectLst/>
                <a:latin typeface="Consolas" panose="020B0609020204030204" pitchFamily="49" charset="0"/>
              </a:rPr>
              <a:t>    // </a:t>
            </a:r>
            <a:r>
              <a:rPr lang="zh-CN" altLang="en-US" sz="1300" b="0" i="1" dirty="0">
                <a:solidFill>
                  <a:srgbClr val="93A1A1"/>
                </a:solidFill>
                <a:effectLst/>
                <a:latin typeface="Consolas" panose="020B0609020204030204" pitchFamily="49" charset="0"/>
              </a:rPr>
              <a:t>右子树同理</a:t>
            </a:r>
            <a:endParaRPr lang="zh-CN" altLang="en-US" sz="1300" b="0" dirty="0">
              <a:solidFill>
                <a:srgbClr val="657B83"/>
              </a:solidFill>
              <a:effectLst/>
              <a:latin typeface="Consolas" panose="020B0609020204030204" pitchFamily="49" charset="0"/>
            </a:endParaRPr>
          </a:p>
          <a:p>
            <a:pPr marL="0" indent="0">
              <a:lnSpc>
                <a:spcPct val="50000"/>
              </a:lnSpc>
              <a:buNone/>
            </a:pPr>
            <a:r>
              <a:rPr lang="zh-CN" altLang="en-US"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sum</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sum</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err="1">
                <a:solidFill>
                  <a:srgbClr val="268BD2"/>
                </a:solidFill>
                <a:effectLst/>
                <a:latin typeface="Consolas" panose="020B0609020204030204" pitchFamily="49" charset="0"/>
              </a:rPr>
              <a:t>mul</a:t>
            </a:r>
            <a:r>
              <a:rPr lang="en-US" altLang="zh-CN" sz="1300" b="0" dirty="0" err="1">
                <a:solidFill>
                  <a:srgbClr val="859900"/>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sum</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sum</a:t>
            </a:r>
            <a:r>
              <a:rPr lang="en-US" altLang="zh-CN" sz="1300" b="0" dirty="0" err="1">
                <a:solidFill>
                  <a:srgbClr val="859900"/>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siz</a:t>
            </a:r>
            <a:r>
              <a:rPr lang="en-US" altLang="zh-CN" sz="1300" b="0" dirty="0" err="1">
                <a:solidFill>
                  <a:srgbClr val="859900"/>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mul</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mul</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err="1">
                <a:solidFill>
                  <a:srgbClr val="268BD2"/>
                </a:solidFill>
                <a:effectLst/>
                <a:latin typeface="Consolas" panose="020B0609020204030204" pitchFamily="49" charset="0"/>
              </a:rPr>
              <a:t>mul</a:t>
            </a:r>
            <a:r>
              <a:rPr lang="en-US" altLang="zh-CN" sz="1300" b="0" dirty="0">
                <a:solidFill>
                  <a:srgbClr val="657B83"/>
                </a:solidFill>
                <a:effectLst/>
                <a:latin typeface="Consolas" panose="020B0609020204030204" pitchFamily="49" charset="0"/>
              </a:rPr>
              <a:t>)</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err="1">
                <a:solidFill>
                  <a:srgbClr val="268BD2"/>
                </a:solidFill>
                <a:effectLst/>
                <a:latin typeface="Consolas" panose="020B0609020204030204" pitchFamily="49" charset="0"/>
              </a:rPr>
              <a:t>mul</a:t>
            </a:r>
            <a:r>
              <a:rPr lang="en-US" altLang="zh-CN" sz="1300" b="0" dirty="0">
                <a:solidFill>
                  <a:srgbClr val="657B83"/>
                </a:solidFill>
                <a:effectLst/>
                <a:latin typeface="Consolas" panose="020B0609020204030204" pitchFamily="49" charset="0"/>
              </a:rPr>
              <a:t>)</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657B83"/>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2</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add</a:t>
            </a:r>
            <a:r>
              <a:rPr lang="en-US" altLang="zh-CN" sz="1300" b="0" dirty="0" err="1">
                <a:solidFill>
                  <a:srgbClr val="859900"/>
                </a:solidFill>
                <a:effectLst/>
                <a:latin typeface="Consolas" panose="020B0609020204030204" pitchFamily="49" charset="0"/>
              </a:rPr>
              <a:t>+</a:t>
            </a:r>
            <a:r>
              <a:rPr lang="en-US" altLang="zh-CN" sz="1300" b="0" dirty="0" err="1">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268BD2"/>
                </a:solidFill>
                <a:effectLst/>
                <a:latin typeface="Consolas" panose="020B0609020204030204" pitchFamily="49" charset="0"/>
              </a:rPr>
              <a:t>add</a:t>
            </a:r>
            <a:r>
              <a:rPr lang="en-US" altLang="zh-CN" sz="1300" b="0" dirty="0">
                <a:solidFill>
                  <a:srgbClr val="657B83"/>
                </a:solidFill>
                <a:effectLst/>
                <a:latin typeface="Consolas" panose="020B0609020204030204" pitchFamily="49" charset="0"/>
              </a:rPr>
              <a:t>)</a:t>
            </a:r>
            <a:r>
              <a:rPr lang="en-US" altLang="zh-CN" sz="1300" b="0" dirty="0">
                <a:solidFill>
                  <a:srgbClr val="859900"/>
                </a:solidFill>
                <a:effectLst/>
                <a:latin typeface="Consolas" panose="020B0609020204030204" pitchFamily="49" charset="0"/>
              </a:rPr>
              <a:t>%</a:t>
            </a:r>
            <a:r>
              <a:rPr lang="en-US" altLang="zh-CN" sz="1300" b="0" dirty="0">
                <a:solidFill>
                  <a:srgbClr val="268BD2"/>
                </a:solidFill>
                <a:effectLst/>
                <a:latin typeface="Consolas" panose="020B0609020204030204" pitchFamily="49" charset="0"/>
              </a:rPr>
              <a:t>P</a:t>
            </a:r>
            <a:r>
              <a:rPr lang="en-US" altLang="zh-CN" sz="1300" b="0" dirty="0">
                <a:solidFill>
                  <a:srgbClr val="657B83"/>
                </a:solidFill>
                <a:effectLst/>
                <a:latin typeface="Consolas" panose="020B0609020204030204" pitchFamily="49" charset="0"/>
              </a:rPr>
              <a:t>;</a:t>
            </a:r>
          </a:p>
          <a:p>
            <a:pPr marL="0" indent="0">
              <a:lnSpc>
                <a:spcPct val="50000"/>
              </a:lnSpc>
              <a:buNone/>
            </a:pPr>
            <a:br>
              <a:rPr lang="en-US" altLang="zh-CN" sz="1300" b="0" dirty="0">
                <a:solidFill>
                  <a:srgbClr val="657B83"/>
                </a:solidFill>
                <a:effectLst/>
                <a:latin typeface="Consolas" panose="020B0609020204030204" pitchFamily="49" charset="0"/>
              </a:rPr>
            </a:br>
            <a:r>
              <a:rPr lang="en-US" altLang="zh-CN" sz="1300" b="0" i="1" dirty="0">
                <a:solidFill>
                  <a:srgbClr val="93A1A1"/>
                </a:solidFill>
                <a:effectLst/>
                <a:latin typeface="Consolas" panose="020B0609020204030204" pitchFamily="49" charset="0"/>
              </a:rPr>
              <a:t>    // </a:t>
            </a:r>
            <a:r>
              <a:rPr lang="zh-CN" altLang="en-US" sz="1300" b="0" i="1" dirty="0">
                <a:solidFill>
                  <a:srgbClr val="93A1A1"/>
                </a:solidFill>
                <a:effectLst/>
                <a:latin typeface="Consolas" panose="020B0609020204030204" pitchFamily="49" charset="0"/>
              </a:rPr>
              <a:t>清空</a:t>
            </a:r>
            <a:r>
              <a:rPr lang="en-US" altLang="zh-CN" sz="1300" b="0" i="1" dirty="0">
                <a:solidFill>
                  <a:srgbClr val="93A1A1"/>
                </a:solidFill>
                <a:effectLst/>
                <a:latin typeface="Consolas" panose="020B0609020204030204" pitchFamily="49" charset="0"/>
              </a:rPr>
              <a:t>tag</a:t>
            </a:r>
            <a:endParaRPr lang="en-US" altLang="zh-CN" sz="1300" b="0" dirty="0">
              <a:solidFill>
                <a:srgbClr val="657B83"/>
              </a:solidFill>
              <a:effectLst/>
              <a:latin typeface="Consolas" panose="020B0609020204030204" pitchFamily="49" charset="0"/>
            </a:endParaRP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err="1">
                <a:solidFill>
                  <a:srgbClr val="268BD2"/>
                </a:solidFill>
                <a:effectLst/>
                <a:latin typeface="Consolas" panose="020B0609020204030204" pitchFamily="49" charset="0"/>
              </a:rPr>
              <a:t>mul</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1</a:t>
            </a:r>
            <a:r>
              <a:rPr lang="en-US" altLang="zh-CN" sz="1300" b="0" dirty="0">
                <a:solidFill>
                  <a:srgbClr val="657B83"/>
                </a:solidFill>
                <a:effectLst/>
                <a:latin typeface="Consolas" panose="020B0609020204030204" pitchFamily="49" charset="0"/>
              </a:rPr>
              <a:t>; </a:t>
            </a:r>
            <a:r>
              <a:rPr lang="en-US" altLang="zh-CN" sz="1300" b="0" dirty="0">
                <a:solidFill>
                  <a:srgbClr val="268BD2"/>
                </a:solidFill>
                <a:effectLst/>
                <a:latin typeface="Consolas" panose="020B0609020204030204" pitchFamily="49" charset="0"/>
              </a:rPr>
              <a:t>tree</a:t>
            </a:r>
            <a:r>
              <a:rPr lang="en-US" altLang="zh-CN" sz="1300" b="0" dirty="0">
                <a:solidFill>
                  <a:srgbClr val="657B83"/>
                </a:solidFill>
                <a:effectLst/>
                <a:latin typeface="Consolas" panose="020B0609020204030204" pitchFamily="49" charset="0"/>
              </a:rPr>
              <a:t>[cur].</a:t>
            </a:r>
            <a:r>
              <a:rPr lang="en-US" altLang="zh-CN" sz="1300" b="0" dirty="0">
                <a:solidFill>
                  <a:srgbClr val="268BD2"/>
                </a:solidFill>
                <a:effectLst/>
                <a:latin typeface="Consolas" panose="020B0609020204030204" pitchFamily="49" charset="0"/>
              </a:rPr>
              <a:t>add</a:t>
            </a:r>
            <a:r>
              <a:rPr lang="en-US" altLang="zh-CN" sz="1300" b="0" dirty="0">
                <a:solidFill>
                  <a:srgbClr val="859900"/>
                </a:solidFill>
                <a:effectLst/>
                <a:latin typeface="Consolas" panose="020B0609020204030204" pitchFamily="49" charset="0"/>
              </a:rPr>
              <a:t>=</a:t>
            </a:r>
            <a:r>
              <a:rPr lang="en-US" altLang="zh-CN" sz="1300" b="0" dirty="0">
                <a:solidFill>
                  <a:srgbClr val="D33682"/>
                </a:solidFill>
                <a:effectLst/>
                <a:latin typeface="Consolas" panose="020B0609020204030204" pitchFamily="49" charset="0"/>
              </a:rPr>
              <a:t>0</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    </a:t>
            </a:r>
            <a:r>
              <a:rPr lang="en-US" altLang="zh-CN" sz="1300" b="0" dirty="0">
                <a:solidFill>
                  <a:srgbClr val="859900"/>
                </a:solidFill>
                <a:effectLst/>
                <a:latin typeface="Consolas" panose="020B0609020204030204" pitchFamily="49" charset="0"/>
              </a:rPr>
              <a:t>return</a:t>
            </a:r>
            <a:r>
              <a:rPr lang="en-US" altLang="zh-CN" sz="1300" b="0" dirty="0">
                <a:solidFill>
                  <a:srgbClr val="657B83"/>
                </a:solidFill>
                <a:effectLst/>
                <a:latin typeface="Consolas" panose="020B0609020204030204" pitchFamily="49" charset="0"/>
              </a:rPr>
              <a:t>;</a:t>
            </a:r>
          </a:p>
          <a:p>
            <a:pPr marL="0" indent="0">
              <a:lnSpc>
                <a:spcPct val="50000"/>
              </a:lnSpc>
              <a:buNone/>
            </a:pPr>
            <a:r>
              <a:rPr lang="en-US" altLang="zh-CN" sz="1300" b="0" dirty="0">
                <a:solidFill>
                  <a:srgbClr val="657B83"/>
                </a:solidFill>
                <a:effectLst/>
                <a:latin typeface="Consolas" panose="020B0609020204030204" pitchFamily="49" charset="0"/>
              </a:rPr>
              <a:t>}</a:t>
            </a:r>
          </a:p>
          <a:p>
            <a:pPr marL="0" indent="0">
              <a:lnSpc>
                <a:spcPct val="50000"/>
              </a:lnSpc>
              <a:buNone/>
            </a:pPr>
            <a:endParaRPr lang="zh-CN" altLang="en-US" sz="1300" dirty="0"/>
          </a:p>
        </p:txBody>
      </p:sp>
    </p:spTree>
    <p:extLst>
      <p:ext uri="{BB962C8B-B14F-4D97-AF65-F5344CB8AC3E}">
        <p14:creationId xmlns:p14="http://schemas.microsoft.com/office/powerpoint/2010/main" val="1348809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ADA14-EB7E-C863-3994-AE5396802321}"/>
              </a:ext>
            </a:extLst>
          </p:cNvPr>
          <p:cNvSpPr>
            <a:spLocks noGrp="1"/>
          </p:cNvSpPr>
          <p:nvPr>
            <p:ph type="title"/>
          </p:nvPr>
        </p:nvSpPr>
        <p:spPr/>
        <p:txBody>
          <a:bodyPr/>
          <a:lstStyle/>
          <a:p>
            <a:r>
              <a:rPr lang="zh-CN" altLang="en-US" dirty="0"/>
              <a:t>动态开点线段树（单点修改，区间查询）</a:t>
            </a:r>
          </a:p>
        </p:txBody>
      </p:sp>
      <p:sp>
        <p:nvSpPr>
          <p:cNvPr id="3" name="内容占位符 2">
            <a:extLst>
              <a:ext uri="{FF2B5EF4-FFF2-40B4-BE49-F238E27FC236}">
                <a16:creationId xmlns:a16="http://schemas.microsoft.com/office/drawing/2014/main" id="{1E9FEE09-4190-9D27-B5BA-446C8B358915}"/>
              </a:ext>
            </a:extLst>
          </p:cNvPr>
          <p:cNvSpPr>
            <a:spLocks noGrp="1"/>
          </p:cNvSpPr>
          <p:nvPr>
            <p:ph idx="1"/>
          </p:nvPr>
        </p:nvSpPr>
        <p:spPr/>
        <p:txBody>
          <a:bodyPr/>
          <a:lstStyle/>
          <a:p>
            <a:r>
              <a:rPr lang="zh-CN" altLang="en-US" dirty="0"/>
              <a:t>问题：求一整个数列的最长不下降子序列（</a:t>
            </a:r>
            <a:r>
              <a:rPr lang="en-US" altLang="zh-CN" dirty="0"/>
              <a:t>LIS</a:t>
            </a:r>
            <a:r>
              <a:rPr lang="zh-CN" altLang="en-US" dirty="0"/>
              <a:t>）</a:t>
            </a:r>
            <a:endParaRPr lang="en-US" altLang="zh-CN" dirty="0"/>
          </a:p>
          <a:p>
            <a:r>
              <a:rPr lang="zh-CN" altLang="en-US" dirty="0"/>
              <a:t>考虑</a:t>
            </a:r>
            <a:r>
              <a:rPr lang="en-US" altLang="zh-CN" dirty="0"/>
              <a:t>DP</a:t>
            </a:r>
            <a:r>
              <a:rPr lang="zh-CN" altLang="en-US" dirty="0"/>
              <a:t>，</a:t>
            </a:r>
            <a:r>
              <a:rPr lang="en-US" altLang="zh-CN" dirty="0"/>
              <a:t>f[</a:t>
            </a:r>
            <a:r>
              <a:rPr lang="en-US" altLang="zh-CN" dirty="0" err="1"/>
              <a:t>i</a:t>
            </a:r>
            <a:r>
              <a:rPr lang="en-US" altLang="zh-CN" dirty="0"/>
              <a:t>]</a:t>
            </a:r>
            <a:r>
              <a:rPr lang="zh-CN" altLang="en-US" dirty="0"/>
              <a:t>表示以</a:t>
            </a:r>
            <a:r>
              <a:rPr lang="en-US" altLang="zh-CN" dirty="0" err="1"/>
              <a:t>i</a:t>
            </a:r>
            <a:r>
              <a:rPr lang="zh-CN" altLang="en-US" dirty="0"/>
              <a:t>结尾的</a:t>
            </a:r>
            <a:r>
              <a:rPr lang="en-US" altLang="zh-CN" dirty="0"/>
              <a:t>LIS</a:t>
            </a:r>
            <a:r>
              <a:rPr lang="zh-CN" altLang="en-US" dirty="0"/>
              <a:t>长度，显然当扫到一个新的数时，</a:t>
            </a:r>
            <a:r>
              <a:rPr lang="en-US" altLang="zh-CN" dirty="0"/>
              <a:t>f[a[</a:t>
            </a:r>
            <a:r>
              <a:rPr lang="en-US" altLang="zh-CN" dirty="0" err="1"/>
              <a:t>i</a:t>
            </a:r>
            <a:r>
              <a:rPr lang="en-US" altLang="zh-CN" dirty="0"/>
              <a:t>]]=max(f[1..a[</a:t>
            </a:r>
            <a:r>
              <a:rPr lang="en-US" altLang="zh-CN" dirty="0" err="1"/>
              <a:t>i</a:t>
            </a:r>
            <a:r>
              <a:rPr lang="en-US" altLang="zh-CN" dirty="0"/>
              <a:t>]])+1</a:t>
            </a:r>
            <a:r>
              <a:rPr lang="zh-CN" altLang="en-US" dirty="0"/>
              <a:t>，可以用线段树优化区间查询和单点更新，但是由于</a:t>
            </a:r>
            <a:r>
              <a:rPr lang="en-US" altLang="zh-CN" dirty="0"/>
              <a:t>a[</a:t>
            </a:r>
            <a:r>
              <a:rPr lang="en-US" altLang="zh-CN" dirty="0" err="1"/>
              <a:t>i</a:t>
            </a:r>
            <a:r>
              <a:rPr lang="en-US" altLang="zh-CN" dirty="0"/>
              <a:t>]</a:t>
            </a:r>
            <a:r>
              <a:rPr lang="zh-CN" altLang="en-US" dirty="0"/>
              <a:t>很大，所以不能采用之前的固定编号方式，需要动态开点</a:t>
            </a:r>
            <a:endParaRPr lang="en-US" altLang="zh-CN" dirty="0"/>
          </a:p>
          <a:p>
            <a:r>
              <a:rPr lang="zh-CN" altLang="en-US" dirty="0"/>
              <a:t>我们注意到每次更新只需要更新到</a:t>
            </a:r>
            <a:r>
              <a:rPr lang="en-US" altLang="zh-CN" dirty="0"/>
              <a:t>log</a:t>
            </a:r>
            <a:r>
              <a:rPr lang="zh-CN" altLang="en-US" dirty="0"/>
              <a:t>个点，所以很多的点是没有用的</a:t>
            </a:r>
            <a:endParaRPr lang="en-US" altLang="zh-CN" dirty="0"/>
          </a:p>
          <a:p>
            <a:r>
              <a:rPr lang="zh-CN" altLang="en-US" dirty="0"/>
              <a:t>所以将之前的写法改为在使用时建立节点</a:t>
            </a:r>
          </a:p>
        </p:txBody>
      </p:sp>
    </p:spTree>
    <p:extLst>
      <p:ext uri="{BB962C8B-B14F-4D97-AF65-F5344CB8AC3E}">
        <p14:creationId xmlns:p14="http://schemas.microsoft.com/office/powerpoint/2010/main" val="2469987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882E7-0D21-D555-59F4-96DF1130C671}"/>
              </a:ext>
            </a:extLst>
          </p:cNvPr>
          <p:cNvSpPr>
            <a:spLocks noGrp="1"/>
          </p:cNvSpPr>
          <p:nvPr>
            <p:ph type="title"/>
          </p:nvPr>
        </p:nvSpPr>
        <p:spPr/>
        <p:txBody>
          <a:bodyPr/>
          <a:lstStyle/>
          <a:p>
            <a:r>
              <a:rPr lang="zh-CN" altLang="en-US" dirty="0"/>
              <a:t>动态开点线段树（单点修改，区间查询）</a:t>
            </a:r>
          </a:p>
        </p:txBody>
      </p:sp>
      <p:sp>
        <p:nvSpPr>
          <p:cNvPr id="3" name="内容占位符 2">
            <a:extLst>
              <a:ext uri="{FF2B5EF4-FFF2-40B4-BE49-F238E27FC236}">
                <a16:creationId xmlns:a16="http://schemas.microsoft.com/office/drawing/2014/main" id="{383B7D40-2B1F-92FD-2D09-BAD873EE8527}"/>
              </a:ext>
            </a:extLst>
          </p:cNvPr>
          <p:cNvSpPr>
            <a:spLocks noGrp="1"/>
          </p:cNvSpPr>
          <p:nvPr>
            <p:ph idx="1"/>
          </p:nvPr>
        </p:nvSpPr>
        <p:spPr/>
        <p:txBody>
          <a:bodyPr>
            <a:normAutofit fontScale="55000" lnSpcReduction="20000"/>
          </a:bodyPr>
          <a:lstStyle/>
          <a:p>
            <a:pPr marL="0" indent="0">
              <a:buNone/>
            </a:pPr>
            <a:r>
              <a:rPr lang="en-US" altLang="zh-CN" b="1" dirty="0">
                <a:solidFill>
                  <a:srgbClr val="586E75"/>
                </a:solidFill>
                <a:effectLst/>
                <a:latin typeface="Consolas" panose="020B0609020204030204" pitchFamily="49" charset="0"/>
              </a:rPr>
              <a:t>void</a:t>
            </a: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a:t>
            </a:r>
            <a:r>
              <a:rPr lang="en-US" altLang="zh-CN" b="0" dirty="0">
                <a:solidFill>
                  <a:srgbClr val="657B83"/>
                </a:solidFill>
                <a:effectLst/>
                <a:latin typeface="Consolas" panose="020B0609020204030204" pitchFamily="49" charset="0"/>
              </a:rPr>
              <a:t>(</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1" dirty="0">
                <a:solidFill>
                  <a:srgbClr val="586E75"/>
                </a:solidFill>
                <a:effectLst/>
                <a:latin typeface="Consolas" panose="020B0609020204030204" pitchFamily="49" charset="0"/>
              </a:rPr>
              <a:t>&amp;</a:t>
            </a:r>
            <a:r>
              <a:rPr lang="en-US" altLang="zh-CN" b="0" dirty="0" err="1">
                <a:solidFill>
                  <a:srgbClr val="657B83"/>
                </a:solidFill>
                <a:effectLst/>
                <a:latin typeface="Consolas" panose="020B0609020204030204" pitchFamily="49" charset="0"/>
              </a:rPr>
              <a:t>cur,</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l,</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r,</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pos,</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x)</a:t>
            </a:r>
          </a:p>
          <a:p>
            <a:pPr marL="0" indent="0">
              <a:buNone/>
            </a:pP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(r</a:t>
            </a:r>
            <a:r>
              <a:rPr lang="en-US" altLang="zh-CN" b="0" dirty="0">
                <a:solidFill>
                  <a:srgbClr val="859900"/>
                </a:solidFill>
                <a:effectLst/>
                <a:latin typeface="Consolas" panose="020B0609020204030204" pitchFamily="49" charset="0"/>
              </a:rPr>
              <a:t>&lt;</a:t>
            </a:r>
            <a:r>
              <a:rPr lang="en-US" altLang="zh-CN" b="0" dirty="0">
                <a:solidFill>
                  <a:srgbClr val="657B83"/>
                </a:solidFill>
                <a:effectLst/>
                <a:latin typeface="Consolas" panose="020B0609020204030204" pitchFamily="49" charset="0"/>
              </a:rPr>
              <a:t>pos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l</a:t>
            </a:r>
            <a:r>
              <a:rPr lang="en-US" altLang="zh-CN" b="0" dirty="0">
                <a:solidFill>
                  <a:srgbClr val="859900"/>
                </a:solidFill>
                <a:effectLst/>
                <a:latin typeface="Consolas" panose="020B0609020204030204" pitchFamily="49" charset="0"/>
              </a:rPr>
              <a:t>&gt;</a:t>
            </a:r>
            <a:r>
              <a:rPr lang="en-US" altLang="zh-CN" b="0" dirty="0">
                <a:solidFill>
                  <a:srgbClr val="657B83"/>
                </a:solidFill>
                <a:effectLst/>
                <a:latin typeface="Consolas" panose="020B0609020204030204" pitchFamily="49" charset="0"/>
              </a:rPr>
              <a:t>pos)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cur) cur</a:t>
            </a:r>
            <a:r>
              <a:rPr lang="en-US" altLang="zh-CN" b="0" dirty="0">
                <a:solidFill>
                  <a:srgbClr val="859900"/>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cnt</a:t>
            </a:r>
            <a:r>
              <a:rPr lang="en-US" altLang="zh-CN" b="0" dirty="0">
                <a:solidFill>
                  <a:srgbClr val="657B83"/>
                </a:solidFill>
                <a:effectLst/>
                <a:latin typeface="Consolas" panose="020B0609020204030204" pitchFamily="49" charset="0"/>
              </a:rPr>
              <a:t>;</a:t>
            </a:r>
            <a:r>
              <a:rPr lang="en-US" altLang="zh-CN" b="0" i="1" dirty="0">
                <a:solidFill>
                  <a:srgbClr val="93A1A1"/>
                </a:solidFill>
                <a:effectLst/>
                <a:latin typeface="Consolas" panose="020B0609020204030204" pitchFamily="49" charset="0"/>
              </a:rPr>
              <a:t> // </a:t>
            </a:r>
            <a:r>
              <a:rPr lang="zh-CN" altLang="en-US" b="0" i="1" dirty="0">
                <a:solidFill>
                  <a:srgbClr val="93A1A1"/>
                </a:solidFill>
                <a:effectLst/>
                <a:latin typeface="Consolas" panose="020B0609020204030204" pitchFamily="49" charset="0"/>
              </a:rPr>
              <a:t>如果该点为空，那么新开一个节点</a:t>
            </a:r>
            <a:endParaRPr lang="zh-CN" altLang="en-US" b="0" dirty="0">
              <a:solidFill>
                <a:srgbClr val="657B83"/>
              </a:solidFill>
              <a:effectLst/>
              <a:latin typeface="Consolas" panose="020B0609020204030204" pitchFamily="49" charset="0"/>
            </a:endParaRPr>
          </a:p>
          <a:p>
            <a:pPr marL="0" indent="0">
              <a:buNone/>
            </a:pPr>
            <a:r>
              <a:rPr lang="zh-CN" altLang="en-US"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(l</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r)</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max</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max</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err="1">
                <a:solidFill>
                  <a:srgbClr val="268BD2"/>
                </a:solidFill>
                <a:effectLst/>
                <a:latin typeface="Consolas" panose="020B0609020204030204" pitchFamily="49" charset="0"/>
              </a:rPr>
              <a:t>max</a:t>
            </a:r>
            <a:r>
              <a:rPr lang="en-US" altLang="zh-CN" b="0" dirty="0" err="1">
                <a:solidFill>
                  <a:srgbClr val="657B83"/>
                </a:solidFill>
                <a:effectLst/>
                <a:latin typeface="Consolas" panose="020B0609020204030204" pitchFamily="49" charset="0"/>
              </a:rPr>
              <a:t>,x</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l</a:t>
            </a:r>
            <a:r>
              <a:rPr lang="en-US" altLang="zh-CN" b="0" dirty="0" err="1">
                <a:solidFill>
                  <a:srgbClr val="859900"/>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r</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err="1">
                <a:solidFill>
                  <a:srgbClr val="268BD2"/>
                </a:solidFill>
                <a:effectLst/>
                <a:latin typeface="Consolas" panose="020B0609020204030204" pitchFamily="49" charset="0"/>
              </a:rPr>
              <a:t>lson</a:t>
            </a:r>
            <a:r>
              <a:rPr lang="en-US" altLang="zh-CN" b="0" dirty="0" err="1">
                <a:solidFill>
                  <a:srgbClr val="657B83"/>
                </a:solidFill>
                <a:effectLst/>
                <a:latin typeface="Consolas" panose="020B0609020204030204" pitchFamily="49" charset="0"/>
              </a:rPr>
              <a:t>,l,</a:t>
            </a:r>
            <a:r>
              <a:rPr lang="en-US" altLang="zh-CN" b="0" dirty="0" err="1">
                <a:solidFill>
                  <a:srgbClr val="268BD2"/>
                </a:solidFill>
                <a:effectLst/>
                <a:latin typeface="Consolas" panose="020B0609020204030204" pitchFamily="49" charset="0"/>
              </a:rPr>
              <a:t>mid</a:t>
            </a:r>
            <a:r>
              <a:rPr lang="en-US" altLang="zh-CN" b="0" dirty="0" err="1">
                <a:solidFill>
                  <a:srgbClr val="657B83"/>
                </a:solidFill>
                <a:effectLst/>
                <a:latin typeface="Consolas" panose="020B0609020204030204" pitchFamily="49" charset="0"/>
              </a:rPr>
              <a:t>,pos,x</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rson</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,r,pos,x);</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max</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max</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err="1">
                <a:solidFill>
                  <a:srgbClr val="268BD2"/>
                </a:solidFill>
                <a:effectLst/>
                <a:latin typeface="Consolas" panose="020B0609020204030204" pitchFamily="49" charset="0"/>
              </a:rPr>
              <a:t>lson</a:t>
            </a:r>
            <a:r>
              <a:rPr lang="en-US" altLang="zh-CN" b="0" dirty="0">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max</a:t>
            </a:r>
            <a:r>
              <a:rPr lang="en-US" altLang="zh-CN" b="0" dirty="0" err="1">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err="1">
                <a:solidFill>
                  <a:srgbClr val="268BD2"/>
                </a:solidFill>
                <a:effectLst/>
                <a:latin typeface="Consolas" panose="020B0609020204030204" pitchFamily="49" charset="0"/>
              </a:rPr>
              <a:t>rson</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max</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a:t>
            </a:r>
          </a:p>
        </p:txBody>
      </p:sp>
    </p:spTree>
    <p:extLst>
      <p:ext uri="{BB962C8B-B14F-4D97-AF65-F5344CB8AC3E}">
        <p14:creationId xmlns:p14="http://schemas.microsoft.com/office/powerpoint/2010/main" val="201155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D6CDC1-5A14-A4D7-1363-ACC4746357E1}"/>
              </a:ext>
            </a:extLst>
          </p:cNvPr>
          <p:cNvSpPr>
            <a:spLocks noGrp="1"/>
          </p:cNvSpPr>
          <p:nvPr>
            <p:ph type="title"/>
          </p:nvPr>
        </p:nvSpPr>
        <p:spPr/>
        <p:txBody>
          <a:bodyPr/>
          <a:lstStyle/>
          <a:p>
            <a:r>
              <a:rPr lang="zh-CN" altLang="en-US" dirty="0"/>
              <a:t>从树状数组到线段树</a:t>
            </a:r>
          </a:p>
        </p:txBody>
      </p:sp>
      <p:sp>
        <p:nvSpPr>
          <p:cNvPr id="3" name="内容占位符 2">
            <a:extLst>
              <a:ext uri="{FF2B5EF4-FFF2-40B4-BE49-F238E27FC236}">
                <a16:creationId xmlns:a16="http://schemas.microsoft.com/office/drawing/2014/main" id="{813BD437-A6C1-BC76-0CAC-A5EECFDA35F2}"/>
              </a:ext>
            </a:extLst>
          </p:cNvPr>
          <p:cNvSpPr>
            <a:spLocks noGrp="1"/>
          </p:cNvSpPr>
          <p:nvPr>
            <p:ph idx="1"/>
          </p:nvPr>
        </p:nvSpPr>
        <p:spPr>
          <a:xfrm>
            <a:off x="838200" y="1825624"/>
            <a:ext cx="10515600" cy="4972217"/>
          </a:xfrm>
        </p:spPr>
        <p:txBody>
          <a:bodyPr>
            <a:normAutofit fontScale="77500" lnSpcReduction="20000"/>
          </a:bodyPr>
          <a:lstStyle/>
          <a:p>
            <a:pPr>
              <a:lnSpc>
                <a:spcPct val="120000"/>
              </a:lnSpc>
            </a:pPr>
            <a:r>
              <a:rPr lang="zh-CN" altLang="en-US" dirty="0"/>
              <a:t>如果我们只要求线段树像基本树状数组那样只需支持「单点修改」和「区间查询」，那么我们将得到最基本的线段树。</a:t>
            </a:r>
          </a:p>
          <a:p>
            <a:pPr>
              <a:lnSpc>
                <a:spcPct val="120000"/>
              </a:lnSpc>
            </a:pPr>
            <a:r>
              <a:rPr lang="zh-CN" altLang="en-US" dirty="0"/>
              <a:t>在「树状数组」中我们从如何提高区间查询的效率这一问题入手，提出了将原数组 </a:t>
            </a:r>
            <a:r>
              <a:rPr lang="en-US" altLang="zh-CN" dirty="0" err="1"/>
              <a:t>nums</a:t>
            </a:r>
            <a:r>
              <a:rPr lang="zh-CN" altLang="en-US" dirty="0"/>
              <a:t>分成若干子区间的想法，通过树的结构实现 </a:t>
            </a:r>
            <a:r>
              <a:rPr lang="en-US" altLang="zh-CN" dirty="0"/>
              <a:t>O(</a:t>
            </a:r>
            <a:r>
              <a:rPr lang="en-US" altLang="zh-CN" dirty="0" err="1"/>
              <a:t>logn</a:t>
            </a:r>
            <a:r>
              <a:rPr lang="en-US" altLang="zh-CN" dirty="0"/>
              <a:t>)</a:t>
            </a:r>
            <a:r>
              <a:rPr lang="zh-CN" altLang="en-US" dirty="0"/>
              <a:t>的复杂度。但树状数组的实现太具技巧性，我们会想，除了树状数组利用 </a:t>
            </a:r>
            <a:r>
              <a:rPr lang="en-US" altLang="zh-CN" dirty="0" err="1"/>
              <a:t>lowbit</a:t>
            </a:r>
            <a:r>
              <a:rPr lang="zh-CN" altLang="en-US" dirty="0"/>
              <a:t>那样巧妙构造树的方法，有没有更一般的方法能够将</a:t>
            </a:r>
            <a:r>
              <a:rPr lang="en-US" altLang="zh-CN" dirty="0" err="1"/>
              <a:t>nums</a:t>
            </a:r>
            <a:r>
              <a:rPr lang="zh-CN" altLang="en-US" dirty="0"/>
              <a:t>划分为多个子区间，这些子区间作为结点构成一棵树，树上的结点相比树状数组更直观地组成任意区间 </a:t>
            </a:r>
            <a:r>
              <a:rPr lang="en-US" altLang="zh-CN" dirty="0"/>
              <a:t>(</a:t>
            </a:r>
            <a:r>
              <a:rPr lang="zh-CN" altLang="en-US" dirty="0"/>
              <a:t>直接结合而非前缀区间作差</a:t>
            </a:r>
            <a:r>
              <a:rPr lang="en-US" altLang="zh-CN" dirty="0"/>
              <a:t>)</a:t>
            </a:r>
            <a:r>
              <a:rPr lang="zh-CN" altLang="en-US" dirty="0"/>
              <a:t>，且仍能通过下标的某些性质来操作结点呢 </a:t>
            </a:r>
            <a:r>
              <a:rPr lang="en-US" altLang="zh-CN" dirty="0"/>
              <a:t>(</a:t>
            </a:r>
            <a:r>
              <a:rPr lang="zh-CN" altLang="en-US" dirty="0"/>
              <a:t>目的是通过下标定位到需要的区间和结点</a:t>
            </a:r>
            <a:r>
              <a:rPr lang="en-US" altLang="zh-CN" dirty="0"/>
              <a:t>) </a:t>
            </a:r>
            <a:r>
              <a:rPr lang="zh-CN" altLang="en-US" dirty="0"/>
              <a:t>？</a:t>
            </a:r>
          </a:p>
          <a:p>
            <a:pPr>
              <a:lnSpc>
                <a:spcPct val="120000"/>
              </a:lnSpc>
            </a:pPr>
            <a:r>
              <a:rPr lang="zh-CN" altLang="en-US" dirty="0"/>
              <a:t>根据树结点下标性质来操作结点这一要求类似「完全二叉树」 。在完全二叉树中，结点</a:t>
            </a:r>
            <a:r>
              <a:rPr lang="en-US" altLang="zh-CN" dirty="0"/>
              <a:t>i(</a:t>
            </a:r>
            <a:r>
              <a:rPr lang="zh-CN" altLang="en-US" dirty="0"/>
              <a:t>根结点为结点 </a:t>
            </a:r>
            <a:r>
              <a:rPr lang="en-US" altLang="zh-CN" dirty="0"/>
              <a:t>1) </a:t>
            </a:r>
            <a:r>
              <a:rPr lang="zh-CN" altLang="en-US" dirty="0"/>
              <a:t>的左子结点下标为</a:t>
            </a:r>
            <a:r>
              <a:rPr lang="en-US" altLang="zh-CN" dirty="0"/>
              <a:t>2*</a:t>
            </a:r>
            <a:r>
              <a:rPr lang="en-US" altLang="zh-CN" dirty="0" err="1"/>
              <a:t>i</a:t>
            </a:r>
            <a:r>
              <a:rPr lang="zh-CN" altLang="en-US" dirty="0"/>
              <a:t>，右子结点下标为 </a:t>
            </a:r>
            <a:r>
              <a:rPr lang="en-US" altLang="zh-CN" dirty="0"/>
              <a:t>2*i+1 </a:t>
            </a:r>
            <a:r>
              <a:rPr lang="zh-CN" altLang="en-US" dirty="0"/>
              <a:t>。顺着这个想法，我们尝试将「线段树」构造类似「完全二叉树」的结构。</a:t>
            </a:r>
          </a:p>
        </p:txBody>
      </p:sp>
    </p:spTree>
    <p:extLst>
      <p:ext uri="{BB962C8B-B14F-4D97-AF65-F5344CB8AC3E}">
        <p14:creationId xmlns:p14="http://schemas.microsoft.com/office/powerpoint/2010/main" val="62309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563D4-56C4-983E-5505-D1D3156F65F6}"/>
              </a:ext>
            </a:extLst>
          </p:cNvPr>
          <p:cNvSpPr>
            <a:spLocks noGrp="1"/>
          </p:cNvSpPr>
          <p:nvPr>
            <p:ph type="title"/>
          </p:nvPr>
        </p:nvSpPr>
        <p:spPr/>
        <p:txBody>
          <a:bodyPr/>
          <a:lstStyle/>
          <a:p>
            <a:r>
              <a:rPr lang="zh-CN" altLang="en-US" dirty="0"/>
              <a:t>动态开点线段树（单点修改，区间查询）</a:t>
            </a:r>
          </a:p>
        </p:txBody>
      </p:sp>
      <p:sp>
        <p:nvSpPr>
          <p:cNvPr id="3" name="内容占位符 2">
            <a:extLst>
              <a:ext uri="{FF2B5EF4-FFF2-40B4-BE49-F238E27FC236}">
                <a16:creationId xmlns:a16="http://schemas.microsoft.com/office/drawing/2014/main" id="{269D81B9-EF35-31E3-6B32-34162CEA8DF8}"/>
              </a:ext>
            </a:extLst>
          </p:cNvPr>
          <p:cNvSpPr>
            <a:spLocks noGrp="1"/>
          </p:cNvSpPr>
          <p:nvPr>
            <p:ph idx="1"/>
          </p:nvPr>
        </p:nvSpPr>
        <p:spPr/>
        <p:txBody>
          <a:bodyPr/>
          <a:lstStyle/>
          <a:p>
            <a:r>
              <a:rPr lang="zh-CN" altLang="en-US" dirty="0"/>
              <a:t>查询与非动态开点类似，当遍历到空节点直接返回即可</a:t>
            </a:r>
          </a:p>
        </p:txBody>
      </p:sp>
    </p:spTree>
    <p:extLst>
      <p:ext uri="{BB962C8B-B14F-4D97-AF65-F5344CB8AC3E}">
        <p14:creationId xmlns:p14="http://schemas.microsoft.com/office/powerpoint/2010/main" val="3756132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64CF1-0540-4AA2-C5FB-9246C652603D}"/>
              </a:ext>
            </a:extLst>
          </p:cNvPr>
          <p:cNvSpPr>
            <a:spLocks noGrp="1"/>
          </p:cNvSpPr>
          <p:nvPr>
            <p:ph type="title"/>
          </p:nvPr>
        </p:nvSpPr>
        <p:spPr/>
        <p:txBody>
          <a:bodyPr/>
          <a:lstStyle/>
          <a:p>
            <a:r>
              <a:rPr lang="zh-CN" altLang="en-US" dirty="0"/>
              <a:t>可持久化数组</a:t>
            </a:r>
            <a:r>
              <a:rPr lang="en-US" altLang="zh-CN" dirty="0"/>
              <a:t>(</a:t>
            </a:r>
            <a:r>
              <a:rPr lang="zh-CN" altLang="en-US" dirty="0"/>
              <a:t>线段树</a:t>
            </a:r>
            <a:r>
              <a:rPr lang="en-US" altLang="zh-CN" dirty="0"/>
              <a:t>)</a:t>
            </a:r>
            <a:endParaRPr lang="zh-CN" altLang="en-US" dirty="0"/>
          </a:p>
        </p:txBody>
      </p:sp>
      <p:sp>
        <p:nvSpPr>
          <p:cNvPr id="3" name="内容占位符 2">
            <a:extLst>
              <a:ext uri="{FF2B5EF4-FFF2-40B4-BE49-F238E27FC236}">
                <a16:creationId xmlns:a16="http://schemas.microsoft.com/office/drawing/2014/main" id="{586915F6-7438-A93E-0B04-E89855E75A74}"/>
              </a:ext>
            </a:extLst>
          </p:cNvPr>
          <p:cNvSpPr>
            <a:spLocks noGrp="1"/>
          </p:cNvSpPr>
          <p:nvPr>
            <p:ph idx="1"/>
          </p:nvPr>
        </p:nvSpPr>
        <p:spPr/>
        <p:txBody>
          <a:bodyPr/>
          <a:lstStyle/>
          <a:p>
            <a:r>
              <a:rPr lang="zh-CN" altLang="en-US" b="0" i="0" dirty="0">
                <a:effectLst/>
                <a:latin typeface="-apple-system"/>
              </a:rPr>
              <a:t>考虑这样一个问题：</a:t>
            </a:r>
            <a:endParaRPr lang="en-US" altLang="zh-CN" b="0" i="0" dirty="0">
              <a:effectLst/>
              <a:latin typeface="-apple-system"/>
            </a:endParaRPr>
          </a:p>
          <a:p>
            <a:r>
              <a:rPr lang="zh-CN" altLang="en-US" dirty="0">
                <a:latin typeface="-apple-system"/>
              </a:rPr>
              <a:t>给定一个数组，你需要实现如下两种操作：</a:t>
            </a:r>
            <a:endParaRPr lang="en-US" altLang="zh-CN" dirty="0">
              <a:latin typeface="-apple-system"/>
            </a:endParaRPr>
          </a:p>
          <a:p>
            <a:r>
              <a:rPr lang="en-US" altLang="zh-CN" b="0" i="0" dirty="0">
                <a:effectLst/>
                <a:latin typeface="-apple-system"/>
              </a:rPr>
              <a:t>1</a:t>
            </a:r>
            <a:r>
              <a:rPr lang="zh-CN" altLang="en-US" b="0" i="0" dirty="0">
                <a:effectLst/>
                <a:latin typeface="-apple-system"/>
              </a:rPr>
              <a:t>、在某个历史版本上修改某一个位置上的值</a:t>
            </a:r>
          </a:p>
          <a:p>
            <a:r>
              <a:rPr lang="en-US" altLang="zh-CN" b="0" i="0" dirty="0">
                <a:effectLst/>
                <a:latin typeface="-apple-system"/>
              </a:rPr>
              <a:t>2</a:t>
            </a:r>
            <a:r>
              <a:rPr lang="zh-CN" altLang="en-US" b="0" i="0" dirty="0">
                <a:effectLst/>
                <a:latin typeface="-apple-system"/>
              </a:rPr>
              <a:t>、访问某个历史版本上的某一位置的值</a:t>
            </a:r>
          </a:p>
          <a:p>
            <a:r>
              <a:rPr lang="zh-CN" altLang="en-US" b="0" i="0" dirty="0">
                <a:effectLst/>
                <a:latin typeface="-apple-system"/>
              </a:rPr>
              <a:t>同时，在每一次操作后都会生成一个新的版本。（</a:t>
            </a:r>
            <a:r>
              <a:rPr lang="zh-CN" altLang="en-US" b="1" i="0" dirty="0">
                <a:effectLst/>
                <a:latin typeface="-apple-system"/>
              </a:rPr>
              <a:t>对于操作</a:t>
            </a:r>
            <a:r>
              <a:rPr lang="en-US" altLang="zh-CN" b="1" i="0" dirty="0">
                <a:effectLst/>
                <a:latin typeface="-apple-system"/>
              </a:rPr>
              <a:t>2</a:t>
            </a:r>
            <a:r>
              <a:rPr lang="zh-CN" altLang="en-US" b="1" i="0" dirty="0">
                <a:effectLst/>
                <a:latin typeface="-apple-system"/>
              </a:rPr>
              <a:t>，即为生成一个完全一样的版本，不作任何改动）</a:t>
            </a:r>
            <a:endParaRPr lang="en-US" altLang="zh-CN" b="1" i="0" dirty="0">
              <a:effectLst/>
              <a:latin typeface="-apple-system"/>
            </a:endParaRPr>
          </a:p>
          <a:p>
            <a:endParaRPr lang="en-US" altLang="zh-CN" b="1" dirty="0">
              <a:latin typeface="-apple-system"/>
            </a:endParaRPr>
          </a:p>
          <a:p>
            <a:r>
              <a:rPr lang="zh-CN" altLang="en-US" dirty="0">
                <a:latin typeface="-apple-system"/>
              </a:rPr>
              <a:t>暴力存储每个版本的数组？空间和时间都会炸掉</a:t>
            </a:r>
            <a:r>
              <a:rPr lang="en-US" altLang="zh-CN" dirty="0">
                <a:latin typeface="-apple-system"/>
              </a:rPr>
              <a:t>…</a:t>
            </a:r>
            <a:endParaRPr lang="en-US" altLang="zh-CN" i="0" dirty="0">
              <a:effectLst/>
              <a:latin typeface="-apple-system"/>
            </a:endParaRPr>
          </a:p>
        </p:txBody>
      </p:sp>
    </p:spTree>
    <p:extLst>
      <p:ext uri="{BB962C8B-B14F-4D97-AF65-F5344CB8AC3E}">
        <p14:creationId xmlns:p14="http://schemas.microsoft.com/office/powerpoint/2010/main" val="1580567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64CF1-0540-4AA2-C5FB-9246C652603D}"/>
              </a:ext>
            </a:extLst>
          </p:cNvPr>
          <p:cNvSpPr>
            <a:spLocks noGrp="1"/>
          </p:cNvSpPr>
          <p:nvPr>
            <p:ph type="title"/>
          </p:nvPr>
        </p:nvSpPr>
        <p:spPr/>
        <p:txBody>
          <a:bodyPr/>
          <a:lstStyle/>
          <a:p>
            <a:r>
              <a:rPr lang="zh-CN" altLang="en-US" dirty="0"/>
              <a:t>可持久化数组</a:t>
            </a:r>
            <a:r>
              <a:rPr lang="en-US" altLang="zh-CN" dirty="0"/>
              <a:t>(</a:t>
            </a:r>
            <a:r>
              <a:rPr lang="zh-CN" altLang="en-US" dirty="0"/>
              <a:t>线段树</a:t>
            </a:r>
            <a:r>
              <a:rPr lang="en-US" altLang="zh-CN" dirty="0"/>
              <a:t>)</a:t>
            </a:r>
            <a:endParaRPr lang="zh-CN" altLang="en-US" dirty="0"/>
          </a:p>
        </p:txBody>
      </p:sp>
      <p:sp>
        <p:nvSpPr>
          <p:cNvPr id="3" name="内容占位符 2">
            <a:extLst>
              <a:ext uri="{FF2B5EF4-FFF2-40B4-BE49-F238E27FC236}">
                <a16:creationId xmlns:a16="http://schemas.microsoft.com/office/drawing/2014/main" id="{586915F6-7438-A93E-0B04-E89855E75A74}"/>
              </a:ext>
            </a:extLst>
          </p:cNvPr>
          <p:cNvSpPr>
            <a:spLocks noGrp="1"/>
          </p:cNvSpPr>
          <p:nvPr>
            <p:ph idx="1"/>
          </p:nvPr>
        </p:nvSpPr>
        <p:spPr/>
        <p:txBody>
          <a:bodyPr/>
          <a:lstStyle/>
          <a:p>
            <a:r>
              <a:rPr lang="zh-CN" altLang="en-US" i="0" dirty="0">
                <a:effectLst/>
                <a:latin typeface="-apple-system"/>
              </a:rPr>
              <a:t>思路：考虑从一个旧的版本生成新的版本的过程，两个版本之间至多只有一个点不同，所以在两个版本之间有大量的点是可以共用的。考虑一颗线段树，对于生成新版本的线段树（维护区间</a:t>
            </a:r>
            <a:endParaRPr lang="en-US" altLang="zh-CN" i="0" dirty="0">
              <a:effectLst/>
              <a:latin typeface="-apple-system"/>
            </a:endParaRPr>
          </a:p>
        </p:txBody>
      </p:sp>
      <p:pic>
        <p:nvPicPr>
          <p:cNvPr id="1026" name="Picture 2">
            <a:extLst>
              <a:ext uri="{FF2B5EF4-FFF2-40B4-BE49-F238E27FC236}">
                <a16:creationId xmlns:a16="http://schemas.microsoft.com/office/drawing/2014/main" id="{67BBBAC3-A2CF-D0A9-EC9B-43C44FD49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70" y="3218696"/>
            <a:ext cx="3473449" cy="34297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E4F0E42-6B97-89F1-1CB2-BD4E131A25EA}"/>
              </a:ext>
            </a:extLst>
          </p:cNvPr>
          <p:cNvSpPr txBox="1"/>
          <p:nvPr/>
        </p:nvSpPr>
        <p:spPr>
          <a:xfrm>
            <a:off x="3931919" y="3091895"/>
            <a:ext cx="6979921"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max</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sum</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之类均可），容易发现其与旧版本线段树只有</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log</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个节点</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也就是区间</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是不同的。</a:t>
            </a:r>
            <a:endPar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因此这就是可持久化数组</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线段树</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的核心思路，对于一个新版本，维持原有的节点不变，通过新增加额外的节点来实现修改操作</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让那些被修改的区间用新节点代替，未修改的节点复用原有的节点。</a:t>
            </a:r>
          </a:p>
        </p:txBody>
      </p:sp>
    </p:spTree>
    <p:extLst>
      <p:ext uri="{BB962C8B-B14F-4D97-AF65-F5344CB8AC3E}">
        <p14:creationId xmlns:p14="http://schemas.microsoft.com/office/powerpoint/2010/main" val="1053577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64CF1-0540-4AA2-C5FB-9246C652603D}"/>
              </a:ext>
            </a:extLst>
          </p:cNvPr>
          <p:cNvSpPr>
            <a:spLocks noGrp="1"/>
          </p:cNvSpPr>
          <p:nvPr>
            <p:ph type="title"/>
          </p:nvPr>
        </p:nvSpPr>
        <p:spPr/>
        <p:txBody>
          <a:bodyPr/>
          <a:lstStyle/>
          <a:p>
            <a:r>
              <a:rPr lang="zh-CN" altLang="en-US" dirty="0"/>
              <a:t>单点更新</a:t>
            </a:r>
            <a:r>
              <a:rPr lang="en-US" altLang="zh-CN" dirty="0"/>
              <a:t>:</a:t>
            </a:r>
            <a:r>
              <a:rPr lang="zh-CN" altLang="en-US" dirty="0"/>
              <a:t>假设更新</a:t>
            </a:r>
            <a:r>
              <a:rPr lang="en-US" altLang="zh-CN" dirty="0"/>
              <a:t>a[4] = 12</a:t>
            </a:r>
            <a:endParaRPr lang="zh-CN" altLang="en-US" dirty="0"/>
          </a:p>
        </p:txBody>
      </p:sp>
      <p:pic>
        <p:nvPicPr>
          <p:cNvPr id="2052" name="Picture 4">
            <a:extLst>
              <a:ext uri="{FF2B5EF4-FFF2-40B4-BE49-F238E27FC236}">
                <a16:creationId xmlns:a16="http://schemas.microsoft.com/office/drawing/2014/main" id="{D3BBF7C2-A72A-0FE8-7E59-2285B837F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11" y="2047703"/>
            <a:ext cx="3708843" cy="366221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A627CE2F-7990-47EC-46A5-4B8842602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6885" y="2136371"/>
            <a:ext cx="4375115" cy="357354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24D2AC97-9613-A321-C7CE-61057EA392E3}"/>
              </a:ext>
            </a:extLst>
          </p:cNvPr>
          <p:cNvSpPr txBox="1"/>
          <p:nvPr/>
        </p:nvSpPr>
        <p:spPr>
          <a:xfrm>
            <a:off x="4004754" y="1595021"/>
            <a:ext cx="3708843"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首先为新版本创建一个新的根，发现要更新的点在右子树里，因此复用旧节点的左子树（即设置新根的左子树为图中的节点</a:t>
            </a:r>
            <a:r>
              <a:rPr kumimoji="0" lang="en-US" altLang="zh-CN"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2</a:t>
            </a:r>
            <a:r>
              <a:rPr kumimoji="0" lang="zh-CN" altLang="en-US" sz="2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），并新建右子树开辟新节点。然后向下递归地更新右子树。更新到叶子后再将结果向上传更新新建节点的值。</a:t>
            </a:r>
          </a:p>
        </p:txBody>
      </p:sp>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141D04C1-F1FE-9C22-758E-6A958DC49EEC}"/>
                  </a:ext>
                </a:extLst>
              </p14:cNvPr>
              <p14:cNvContentPartPr/>
              <p14:nvPr/>
            </p14:nvContentPartPr>
            <p14:xfrm>
              <a:off x="5300640" y="1376280"/>
              <a:ext cx="6220080" cy="3348360"/>
            </p14:xfrm>
          </p:contentPart>
        </mc:Choice>
        <mc:Fallback>
          <p:pic>
            <p:nvPicPr>
              <p:cNvPr id="3" name="墨迹 2">
                <a:extLst>
                  <a:ext uri="{FF2B5EF4-FFF2-40B4-BE49-F238E27FC236}">
                    <a16:creationId xmlns:a16="http://schemas.microsoft.com/office/drawing/2014/main" id="{141D04C1-F1FE-9C22-758E-6A958DC49EEC}"/>
                  </a:ext>
                </a:extLst>
              </p:cNvPr>
              <p:cNvPicPr/>
              <p:nvPr/>
            </p:nvPicPr>
            <p:blipFill>
              <a:blip r:embed="rId5"/>
              <a:stretch>
                <a:fillRect/>
              </a:stretch>
            </p:blipFill>
            <p:spPr>
              <a:xfrm>
                <a:off x="5291280" y="1366920"/>
                <a:ext cx="6238800" cy="3367080"/>
              </a:xfrm>
              <a:prstGeom prst="rect">
                <a:avLst/>
              </a:prstGeom>
            </p:spPr>
          </p:pic>
        </mc:Fallback>
      </mc:AlternateContent>
    </p:spTree>
    <p:extLst>
      <p:ext uri="{BB962C8B-B14F-4D97-AF65-F5344CB8AC3E}">
        <p14:creationId xmlns:p14="http://schemas.microsoft.com/office/powerpoint/2010/main" val="1748618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64CF1-0540-4AA2-C5FB-9246C652603D}"/>
              </a:ext>
            </a:extLst>
          </p:cNvPr>
          <p:cNvSpPr>
            <a:spLocks noGrp="1"/>
          </p:cNvSpPr>
          <p:nvPr>
            <p:ph type="title"/>
          </p:nvPr>
        </p:nvSpPr>
        <p:spPr/>
        <p:txBody>
          <a:bodyPr/>
          <a:lstStyle/>
          <a:p>
            <a:r>
              <a:rPr lang="zh-CN" altLang="en-US" dirty="0"/>
              <a:t>具体实现</a:t>
            </a:r>
          </a:p>
        </p:txBody>
      </p:sp>
      <p:sp>
        <p:nvSpPr>
          <p:cNvPr id="3" name="内容占位符 2">
            <a:extLst>
              <a:ext uri="{FF2B5EF4-FFF2-40B4-BE49-F238E27FC236}">
                <a16:creationId xmlns:a16="http://schemas.microsoft.com/office/drawing/2014/main" id="{586915F6-7438-A93E-0B04-E89855E75A74}"/>
              </a:ext>
            </a:extLst>
          </p:cNvPr>
          <p:cNvSpPr>
            <a:spLocks noGrp="1"/>
          </p:cNvSpPr>
          <p:nvPr>
            <p:ph idx="1"/>
          </p:nvPr>
        </p:nvSpPr>
        <p:spPr/>
        <p:txBody>
          <a:bodyPr/>
          <a:lstStyle/>
          <a:p>
            <a:r>
              <a:rPr lang="zh-CN" altLang="en-US" b="0" i="0" dirty="0">
                <a:effectLst/>
                <a:latin typeface="-apple-system"/>
              </a:rPr>
              <a:t>实现的细节主要就是注意到我们要随时开辟新节点同时连向已有的节点，所以显然必须要使用动态开点线段树。</a:t>
            </a:r>
            <a:endParaRPr lang="en-US" altLang="zh-CN" b="0" i="0" dirty="0">
              <a:effectLst/>
              <a:latin typeface="-apple-system"/>
            </a:endParaRPr>
          </a:p>
        </p:txBody>
      </p:sp>
    </p:spTree>
    <p:extLst>
      <p:ext uri="{BB962C8B-B14F-4D97-AF65-F5344CB8AC3E}">
        <p14:creationId xmlns:p14="http://schemas.microsoft.com/office/powerpoint/2010/main" val="2864028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0E4D7-7BA6-6481-20F7-1961D444C203}"/>
              </a:ext>
            </a:extLst>
          </p:cNvPr>
          <p:cNvSpPr>
            <a:spLocks noGrp="1"/>
          </p:cNvSpPr>
          <p:nvPr>
            <p:ph type="title"/>
          </p:nvPr>
        </p:nvSpPr>
        <p:spPr/>
        <p:txBody>
          <a:bodyPr/>
          <a:lstStyle/>
          <a:p>
            <a:r>
              <a:rPr lang="zh-CN" altLang="en-US" dirty="0"/>
              <a:t>建树</a:t>
            </a:r>
          </a:p>
        </p:txBody>
      </p:sp>
      <p:sp>
        <p:nvSpPr>
          <p:cNvPr id="3" name="内容占位符 2">
            <a:extLst>
              <a:ext uri="{FF2B5EF4-FFF2-40B4-BE49-F238E27FC236}">
                <a16:creationId xmlns:a16="http://schemas.microsoft.com/office/drawing/2014/main" id="{CC0B7A53-DA9A-F1A6-AF61-A13F0DBF04CC}"/>
              </a:ext>
            </a:extLst>
          </p:cNvPr>
          <p:cNvSpPr>
            <a:spLocks noGrp="1"/>
          </p:cNvSpPr>
          <p:nvPr>
            <p:ph idx="1"/>
          </p:nvPr>
        </p:nvSpPr>
        <p:spPr/>
        <p:txBody>
          <a:bodyPr>
            <a:normAutofit lnSpcReduction="10000"/>
          </a:bodyPr>
          <a:lstStyle/>
          <a:p>
            <a:pPr marL="0" indent="0">
              <a:buNone/>
            </a:pPr>
            <a:r>
              <a:rPr lang="en-US" altLang="zh-CN" sz="1500" b="0" dirty="0">
                <a:solidFill>
                  <a:srgbClr val="859900"/>
                </a:solidFill>
                <a:effectLst/>
                <a:latin typeface="Consolas" panose="020B0609020204030204" pitchFamily="49" charset="0"/>
              </a:rPr>
              <a:t>#define</a:t>
            </a:r>
            <a:r>
              <a:rPr lang="en-US" altLang="zh-CN" sz="1500" b="0" dirty="0">
                <a:solidFill>
                  <a:srgbClr val="B58900"/>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ls</a:t>
            </a:r>
            <a:r>
              <a:rPr lang="en-US" altLang="zh-CN" sz="1500" b="0" dirty="0">
                <a:solidFill>
                  <a:srgbClr val="B58900"/>
                </a:solidFill>
                <a:effectLst/>
                <a:latin typeface="Consolas" panose="020B0609020204030204" pitchFamily="49" charset="0"/>
              </a:rPr>
              <a:t>(x) </a:t>
            </a:r>
            <a:r>
              <a:rPr lang="en-US" altLang="zh-CN" sz="1500" b="0" dirty="0">
                <a:solidFill>
                  <a:srgbClr val="268BD2"/>
                </a:solidFill>
                <a:effectLst/>
                <a:latin typeface="Consolas" panose="020B0609020204030204" pitchFamily="49" charset="0"/>
              </a:rPr>
              <a:t>Tree</a:t>
            </a:r>
            <a:r>
              <a:rPr lang="en-US" altLang="zh-CN" sz="1500" b="0" dirty="0">
                <a:solidFill>
                  <a:srgbClr val="B58900"/>
                </a:solidFill>
                <a:effectLst/>
                <a:latin typeface="Consolas" panose="020B0609020204030204" pitchFamily="49" charset="0"/>
              </a:rPr>
              <a:t>[x].</a:t>
            </a:r>
            <a:r>
              <a:rPr lang="en-US" altLang="zh-CN" sz="1500" b="0" dirty="0">
                <a:solidFill>
                  <a:srgbClr val="268BD2"/>
                </a:solidFill>
                <a:effectLst/>
                <a:latin typeface="Consolas" panose="020B0609020204030204" pitchFamily="49" charset="0"/>
              </a:rPr>
              <a:t>ls</a:t>
            </a:r>
            <a:endParaRPr lang="en-US" altLang="zh-CN" sz="1500" b="0" dirty="0">
              <a:solidFill>
                <a:srgbClr val="657B83"/>
              </a:solidFill>
              <a:effectLst/>
              <a:latin typeface="Consolas" panose="020B0609020204030204" pitchFamily="49" charset="0"/>
            </a:endParaRPr>
          </a:p>
          <a:p>
            <a:pPr marL="0" indent="0">
              <a:buNone/>
            </a:pPr>
            <a:r>
              <a:rPr lang="en-US" altLang="zh-CN" sz="1500" b="0" dirty="0">
                <a:solidFill>
                  <a:srgbClr val="859900"/>
                </a:solidFill>
                <a:effectLst/>
                <a:latin typeface="Consolas" panose="020B0609020204030204" pitchFamily="49" charset="0"/>
              </a:rPr>
              <a:t>#define</a:t>
            </a:r>
            <a:r>
              <a:rPr lang="en-US" altLang="zh-CN" sz="1500" b="0" dirty="0">
                <a:solidFill>
                  <a:srgbClr val="B58900"/>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rs</a:t>
            </a:r>
            <a:r>
              <a:rPr lang="en-US" altLang="zh-CN" sz="1500" b="0" dirty="0">
                <a:solidFill>
                  <a:srgbClr val="B58900"/>
                </a:solidFill>
                <a:effectLst/>
                <a:latin typeface="Consolas" panose="020B0609020204030204" pitchFamily="49" charset="0"/>
              </a:rPr>
              <a:t>(x) </a:t>
            </a:r>
            <a:r>
              <a:rPr lang="en-US" altLang="zh-CN" sz="1500" b="0" dirty="0">
                <a:solidFill>
                  <a:srgbClr val="268BD2"/>
                </a:solidFill>
                <a:effectLst/>
                <a:latin typeface="Consolas" panose="020B0609020204030204" pitchFamily="49" charset="0"/>
              </a:rPr>
              <a:t>Tree</a:t>
            </a:r>
            <a:r>
              <a:rPr lang="en-US" altLang="zh-CN" sz="1500" b="0" dirty="0">
                <a:solidFill>
                  <a:srgbClr val="B58900"/>
                </a:solidFill>
                <a:effectLst/>
                <a:latin typeface="Consolas" panose="020B0609020204030204" pitchFamily="49" charset="0"/>
              </a:rPr>
              <a:t>[x].</a:t>
            </a:r>
            <a:r>
              <a:rPr lang="en-US" altLang="zh-CN" sz="1500" b="0" dirty="0" err="1">
                <a:solidFill>
                  <a:srgbClr val="268BD2"/>
                </a:solidFill>
                <a:effectLst/>
                <a:latin typeface="Consolas" panose="020B0609020204030204" pitchFamily="49" charset="0"/>
              </a:rPr>
              <a:t>rs</a:t>
            </a:r>
            <a:endParaRPr lang="en-US" altLang="zh-CN" sz="1500" b="0" dirty="0">
              <a:solidFill>
                <a:srgbClr val="657B83"/>
              </a:solidFill>
              <a:effectLst/>
              <a:latin typeface="Consolas" panose="020B0609020204030204" pitchFamily="49" charset="0"/>
            </a:endParaRPr>
          </a:p>
          <a:p>
            <a:pPr marL="0" indent="0">
              <a:buNone/>
            </a:pPr>
            <a:r>
              <a:rPr lang="en-US" altLang="zh-CN" sz="1500" b="0" dirty="0">
                <a:solidFill>
                  <a:srgbClr val="859900"/>
                </a:solidFill>
                <a:effectLst/>
                <a:latin typeface="Consolas" panose="020B0609020204030204" pitchFamily="49" charset="0"/>
              </a:rPr>
              <a:t>#define</a:t>
            </a:r>
            <a:r>
              <a:rPr lang="en-US" altLang="zh-CN" sz="1500" b="0" dirty="0">
                <a:solidFill>
                  <a:srgbClr val="B58900"/>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val</a:t>
            </a:r>
            <a:r>
              <a:rPr lang="en-US" altLang="zh-CN" sz="1500" b="0" dirty="0">
                <a:solidFill>
                  <a:srgbClr val="B58900"/>
                </a:solidFill>
                <a:effectLst/>
                <a:latin typeface="Consolas" panose="020B0609020204030204" pitchFamily="49" charset="0"/>
              </a:rPr>
              <a:t>(x) </a:t>
            </a:r>
            <a:r>
              <a:rPr lang="en-US" altLang="zh-CN" sz="1500" b="0" dirty="0">
                <a:solidFill>
                  <a:srgbClr val="268BD2"/>
                </a:solidFill>
                <a:effectLst/>
                <a:latin typeface="Consolas" panose="020B0609020204030204" pitchFamily="49" charset="0"/>
              </a:rPr>
              <a:t>Tree</a:t>
            </a:r>
            <a:r>
              <a:rPr lang="en-US" altLang="zh-CN" sz="1500" b="0" dirty="0">
                <a:solidFill>
                  <a:srgbClr val="B58900"/>
                </a:solidFill>
                <a:effectLst/>
                <a:latin typeface="Consolas" panose="020B0609020204030204" pitchFamily="49" charset="0"/>
              </a:rPr>
              <a:t>[x].</a:t>
            </a:r>
            <a:r>
              <a:rPr lang="en-US" altLang="zh-CN" sz="1500" b="0" dirty="0" err="1">
                <a:solidFill>
                  <a:srgbClr val="268BD2"/>
                </a:solidFill>
                <a:effectLst/>
                <a:latin typeface="Consolas" panose="020B0609020204030204" pitchFamily="49" charset="0"/>
              </a:rPr>
              <a:t>val</a:t>
            </a:r>
            <a:endParaRPr lang="en-US" altLang="zh-CN" sz="1500" b="0" dirty="0">
              <a:solidFill>
                <a:srgbClr val="657B83"/>
              </a:solidFill>
              <a:effectLst/>
              <a:latin typeface="Consolas" panose="020B0609020204030204" pitchFamily="49" charset="0"/>
            </a:endParaRPr>
          </a:p>
          <a:p>
            <a:pPr marL="0" indent="0">
              <a:buNone/>
            </a:pPr>
            <a:endParaRPr lang="en-US" altLang="zh-CN" sz="1500" b="1" dirty="0">
              <a:solidFill>
                <a:srgbClr val="586E75"/>
              </a:solidFill>
              <a:effectLst/>
              <a:latin typeface="Consolas" panose="020B0609020204030204" pitchFamily="49" charset="0"/>
            </a:endParaRPr>
          </a:p>
          <a:p>
            <a:pPr marL="0" indent="0">
              <a:buNone/>
            </a:pPr>
            <a:r>
              <a:rPr lang="en-US" altLang="zh-CN" sz="1500" b="1" dirty="0">
                <a:solidFill>
                  <a:srgbClr val="586E75"/>
                </a:solidFill>
                <a:effectLst/>
                <a:latin typeface="Consolas" panose="020B0609020204030204" pitchFamily="49" charset="0"/>
              </a:rPr>
              <a:t>void</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build</a:t>
            </a:r>
            <a:r>
              <a:rPr lang="en-US" altLang="zh-CN" sz="1500" b="0" dirty="0">
                <a:solidFill>
                  <a:srgbClr val="657B83"/>
                </a:solidFill>
                <a:effectLst/>
                <a:latin typeface="Consolas" panose="020B0609020204030204" pitchFamily="49" charset="0"/>
              </a:rPr>
              <a:t>(</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p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cl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cr</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n</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if</a:t>
            </a:r>
            <a:r>
              <a:rPr lang="en-US" altLang="zh-CN" sz="1500" b="0" dirty="0">
                <a:solidFill>
                  <a:srgbClr val="657B83"/>
                </a:solidFill>
                <a:effectLst/>
                <a:latin typeface="Consolas" panose="020B0609020204030204" pitchFamily="49" charset="0"/>
              </a:rPr>
              <a:t>(cl</a:t>
            </a:r>
            <a:r>
              <a:rPr lang="en-US" altLang="zh-CN" sz="1500" b="0" dirty="0">
                <a:solidFill>
                  <a:srgbClr val="859900"/>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cr</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val</a:t>
            </a:r>
            <a:r>
              <a:rPr lang="en-US" altLang="zh-CN" sz="1500" b="0" dirty="0">
                <a:solidFill>
                  <a:srgbClr val="657B83"/>
                </a:solidFill>
                <a:effectLst/>
                <a:latin typeface="Consolas" panose="020B0609020204030204" pitchFamily="49" charset="0"/>
              </a:rPr>
              <a:t>(p)</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a</a:t>
            </a:r>
            <a:r>
              <a:rPr lang="en-US" altLang="zh-CN" sz="1500" b="0" dirty="0">
                <a:solidFill>
                  <a:srgbClr val="657B83"/>
                </a:solidFill>
                <a:effectLst/>
                <a:latin typeface="Consolas" panose="020B0609020204030204" pitchFamily="49" charset="0"/>
              </a:rPr>
              <a:t>[cl];</a:t>
            </a:r>
            <a:r>
              <a:rPr lang="en-US" altLang="zh-CN" sz="1500" b="0" dirty="0">
                <a:solidFill>
                  <a:srgbClr val="859900"/>
                </a:solidFill>
                <a:effectLst/>
                <a:latin typeface="Consolas" panose="020B0609020204030204" pitchFamily="49" charset="0"/>
              </a:rPr>
              <a:t>return</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mid</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cl</a:t>
            </a:r>
            <a:r>
              <a:rPr lang="en-US" altLang="zh-CN" sz="1500" b="0" dirty="0" err="1">
                <a:solidFill>
                  <a:srgbClr val="859900"/>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cr</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&gt;&gt;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ls</a:t>
            </a:r>
            <a:r>
              <a:rPr lang="en-US" altLang="zh-CN" sz="1500" b="0" dirty="0">
                <a:solidFill>
                  <a:srgbClr val="657B83"/>
                </a:solidFill>
                <a:effectLst/>
                <a:latin typeface="Consolas" panose="020B0609020204030204" pitchFamily="49" charset="0"/>
              </a:rPr>
              <a:t>(p)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id</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rs</a:t>
            </a:r>
            <a:r>
              <a:rPr lang="en-US" altLang="zh-CN" sz="1500" b="0" dirty="0">
                <a:solidFill>
                  <a:srgbClr val="657B83"/>
                </a:solidFill>
                <a:effectLst/>
                <a:latin typeface="Consolas" panose="020B0609020204030204" pitchFamily="49" charset="0"/>
              </a:rPr>
              <a:t>(p)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id</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build</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ls</a:t>
            </a:r>
            <a:r>
              <a:rPr lang="en-US" altLang="zh-CN" sz="1500" b="0" dirty="0">
                <a:solidFill>
                  <a:srgbClr val="657B83"/>
                </a:solidFill>
                <a:effectLst/>
                <a:latin typeface="Consolas" panose="020B0609020204030204" pitchFamily="49" charset="0"/>
              </a:rPr>
              <a:t>(p),</a:t>
            </a:r>
            <a:r>
              <a:rPr lang="en-US" altLang="zh-CN" sz="1500" b="0" dirty="0" err="1">
                <a:solidFill>
                  <a:srgbClr val="657B83"/>
                </a:solidFill>
                <a:effectLst/>
                <a:latin typeface="Consolas" panose="020B0609020204030204" pitchFamily="49" charset="0"/>
              </a:rPr>
              <a:t>cl,</a:t>
            </a:r>
            <a:r>
              <a:rPr lang="en-US" altLang="zh-CN" sz="1500" b="0" dirty="0" err="1">
                <a:solidFill>
                  <a:srgbClr val="268BD2"/>
                </a:solidFill>
                <a:effectLst/>
                <a:latin typeface="Consolas" panose="020B0609020204030204" pitchFamily="49" charset="0"/>
              </a:rPr>
              <a:t>mid</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build</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rs</a:t>
            </a:r>
            <a:r>
              <a:rPr lang="en-US" altLang="zh-CN" sz="1500" b="0" dirty="0">
                <a:solidFill>
                  <a:srgbClr val="657B83"/>
                </a:solidFill>
                <a:effectLst/>
                <a:latin typeface="Consolas" panose="020B0609020204030204" pitchFamily="49" charset="0"/>
              </a:rPr>
              <a:t>(p),</a:t>
            </a:r>
            <a:r>
              <a:rPr lang="en-US" altLang="zh-CN" sz="1500" b="0" dirty="0">
                <a:solidFill>
                  <a:srgbClr val="268BD2"/>
                </a:solidFill>
                <a:effectLst/>
                <a:latin typeface="Consolas" panose="020B0609020204030204" pitchFamily="49" charset="0"/>
              </a:rPr>
              <a:t>mid</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,cr);</a:t>
            </a:r>
          </a:p>
          <a:p>
            <a:pPr marL="0" indent="0">
              <a:buNone/>
            </a:pP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val</a:t>
            </a:r>
            <a:r>
              <a:rPr lang="en-US" altLang="zh-CN" sz="1500" b="0" dirty="0">
                <a:solidFill>
                  <a:srgbClr val="657B83"/>
                </a:solidFill>
                <a:effectLst/>
                <a:latin typeface="Consolas" panose="020B0609020204030204" pitchFamily="49" charset="0"/>
              </a:rPr>
              <a:t>(p)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val</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ls</a:t>
            </a:r>
            <a:r>
              <a:rPr lang="en-US" altLang="zh-CN" sz="1500" b="0" dirty="0">
                <a:solidFill>
                  <a:srgbClr val="657B83"/>
                </a:solidFill>
                <a:effectLst/>
                <a:latin typeface="Consolas" panose="020B0609020204030204" pitchFamily="49" charset="0"/>
              </a:rPr>
              <a:t>(p))</a:t>
            </a:r>
            <a:r>
              <a:rPr lang="en-US" altLang="zh-CN" sz="1500" b="0" dirty="0">
                <a:solidFill>
                  <a:srgbClr val="859900"/>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val</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rs</a:t>
            </a:r>
            <a:r>
              <a:rPr lang="en-US" altLang="zh-CN" sz="1500" b="0" dirty="0">
                <a:solidFill>
                  <a:srgbClr val="657B83"/>
                </a:solidFill>
                <a:effectLst/>
                <a:latin typeface="Consolas" panose="020B0609020204030204" pitchFamily="49" charset="0"/>
              </a:rPr>
              <a:t>(p));</a:t>
            </a:r>
          </a:p>
          <a:p>
            <a:pPr marL="0" indent="0">
              <a:buNone/>
            </a:pPr>
            <a:r>
              <a:rPr lang="en-US" altLang="zh-CN" sz="1500" b="0" dirty="0">
                <a:solidFill>
                  <a:srgbClr val="657B83"/>
                </a:solidFill>
                <a:effectLst/>
                <a:latin typeface="Consolas" panose="020B0609020204030204" pitchFamily="49" charset="0"/>
              </a:rPr>
              <a:t>}</a:t>
            </a:r>
          </a:p>
          <a:p>
            <a:pPr marL="0" indent="0">
              <a:buNone/>
            </a:pPr>
            <a:endParaRPr lang="zh-CN" altLang="en-US" sz="1500"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09DED690-A6F2-E740-D2EE-2A5C2D7A00C8}"/>
                  </a:ext>
                </a:extLst>
              </p14:cNvPr>
              <p14:cNvContentPartPr/>
              <p14:nvPr/>
            </p14:nvContentPartPr>
            <p14:xfrm>
              <a:off x="1181160" y="4576680"/>
              <a:ext cx="3434040" cy="1305360"/>
            </p14:xfrm>
          </p:contentPart>
        </mc:Choice>
        <mc:Fallback>
          <p:pic>
            <p:nvPicPr>
              <p:cNvPr id="4" name="墨迹 3">
                <a:extLst>
                  <a:ext uri="{FF2B5EF4-FFF2-40B4-BE49-F238E27FC236}">
                    <a16:creationId xmlns:a16="http://schemas.microsoft.com/office/drawing/2014/main" id="{09DED690-A6F2-E740-D2EE-2A5C2D7A00C8}"/>
                  </a:ext>
                </a:extLst>
              </p:cNvPr>
              <p:cNvPicPr/>
              <p:nvPr/>
            </p:nvPicPr>
            <p:blipFill>
              <a:blip r:embed="rId3"/>
              <a:stretch>
                <a:fillRect/>
              </a:stretch>
            </p:blipFill>
            <p:spPr>
              <a:xfrm>
                <a:off x="1171800" y="4567320"/>
                <a:ext cx="3452760" cy="1324080"/>
              </a:xfrm>
              <a:prstGeom prst="rect">
                <a:avLst/>
              </a:prstGeom>
            </p:spPr>
          </p:pic>
        </mc:Fallback>
      </mc:AlternateContent>
    </p:spTree>
    <p:extLst>
      <p:ext uri="{BB962C8B-B14F-4D97-AF65-F5344CB8AC3E}">
        <p14:creationId xmlns:p14="http://schemas.microsoft.com/office/powerpoint/2010/main" val="1689093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898C55-D896-A35C-DDB9-F3A08CF88FD5}"/>
              </a:ext>
            </a:extLst>
          </p:cNvPr>
          <p:cNvSpPr>
            <a:spLocks noGrp="1"/>
          </p:cNvSpPr>
          <p:nvPr>
            <p:ph type="title"/>
          </p:nvPr>
        </p:nvSpPr>
        <p:spPr/>
        <p:txBody>
          <a:bodyPr/>
          <a:lstStyle/>
          <a:p>
            <a:r>
              <a:rPr lang="zh-CN" altLang="en-US" dirty="0"/>
              <a:t>单点更新</a:t>
            </a:r>
          </a:p>
        </p:txBody>
      </p:sp>
      <p:sp>
        <p:nvSpPr>
          <p:cNvPr id="3" name="内容占位符 2">
            <a:extLst>
              <a:ext uri="{FF2B5EF4-FFF2-40B4-BE49-F238E27FC236}">
                <a16:creationId xmlns:a16="http://schemas.microsoft.com/office/drawing/2014/main" id="{3DF6D952-31B8-BB10-3C80-9F5F69F0316D}"/>
              </a:ext>
            </a:extLst>
          </p:cNvPr>
          <p:cNvSpPr>
            <a:spLocks noGrp="1"/>
          </p:cNvSpPr>
          <p:nvPr>
            <p:ph idx="1"/>
          </p:nvPr>
        </p:nvSpPr>
        <p:spPr>
          <a:xfrm>
            <a:off x="838200" y="1524836"/>
            <a:ext cx="10515600" cy="4351338"/>
          </a:xfrm>
        </p:spPr>
        <p:txBody>
          <a:bodyPr>
            <a:noAutofit/>
          </a:bodyPr>
          <a:lstStyle/>
          <a:p>
            <a:pPr marL="0" indent="0">
              <a:lnSpc>
                <a:spcPct val="40000"/>
              </a:lnSpc>
              <a:buNone/>
            </a:pPr>
            <a:r>
              <a:rPr lang="en-US" altLang="zh-CN" sz="1500" b="0" dirty="0">
                <a:solidFill>
                  <a:srgbClr val="859900"/>
                </a:solidFill>
                <a:effectLst/>
                <a:latin typeface="Consolas" panose="020B0609020204030204" pitchFamily="49" charset="0"/>
              </a:rPr>
              <a:t>#define</a:t>
            </a:r>
            <a:r>
              <a:rPr lang="en-US" altLang="zh-CN" sz="1500" b="0" dirty="0">
                <a:solidFill>
                  <a:srgbClr val="B58900"/>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ls</a:t>
            </a:r>
            <a:r>
              <a:rPr lang="en-US" altLang="zh-CN" sz="1500" b="0" dirty="0">
                <a:solidFill>
                  <a:srgbClr val="B58900"/>
                </a:solidFill>
                <a:effectLst/>
                <a:latin typeface="Consolas" panose="020B0609020204030204" pitchFamily="49" charset="0"/>
              </a:rPr>
              <a:t>(x) </a:t>
            </a:r>
            <a:r>
              <a:rPr lang="en-US" altLang="zh-CN" sz="1500" b="0" dirty="0">
                <a:solidFill>
                  <a:srgbClr val="268BD2"/>
                </a:solidFill>
                <a:effectLst/>
                <a:latin typeface="Consolas" panose="020B0609020204030204" pitchFamily="49" charset="0"/>
              </a:rPr>
              <a:t>Tree</a:t>
            </a:r>
            <a:r>
              <a:rPr lang="en-US" altLang="zh-CN" sz="1500" b="0" dirty="0">
                <a:solidFill>
                  <a:srgbClr val="B58900"/>
                </a:solidFill>
                <a:effectLst/>
                <a:latin typeface="Consolas" panose="020B0609020204030204" pitchFamily="49" charset="0"/>
              </a:rPr>
              <a:t>[x].</a:t>
            </a:r>
            <a:r>
              <a:rPr lang="en-US" altLang="zh-CN" sz="1500" b="0" dirty="0">
                <a:solidFill>
                  <a:srgbClr val="268BD2"/>
                </a:solidFill>
                <a:effectLst/>
                <a:latin typeface="Consolas" panose="020B0609020204030204" pitchFamily="49" charset="0"/>
              </a:rPr>
              <a:t>ls</a:t>
            </a:r>
            <a:endParaRPr lang="en-US" altLang="zh-CN" sz="1500" b="0" dirty="0">
              <a:solidFill>
                <a:srgbClr val="657B83"/>
              </a:solidFill>
              <a:effectLst/>
              <a:latin typeface="Consolas" panose="020B0609020204030204" pitchFamily="49" charset="0"/>
            </a:endParaRPr>
          </a:p>
          <a:p>
            <a:pPr marL="0" indent="0">
              <a:lnSpc>
                <a:spcPct val="40000"/>
              </a:lnSpc>
              <a:buNone/>
            </a:pPr>
            <a:r>
              <a:rPr lang="en-US" altLang="zh-CN" sz="1500" b="0" dirty="0">
                <a:solidFill>
                  <a:srgbClr val="859900"/>
                </a:solidFill>
                <a:effectLst/>
                <a:latin typeface="Consolas" panose="020B0609020204030204" pitchFamily="49" charset="0"/>
              </a:rPr>
              <a:t>#define</a:t>
            </a:r>
            <a:r>
              <a:rPr lang="en-US" altLang="zh-CN" sz="1500" b="0" dirty="0">
                <a:solidFill>
                  <a:srgbClr val="B58900"/>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rs</a:t>
            </a:r>
            <a:r>
              <a:rPr lang="en-US" altLang="zh-CN" sz="1500" b="0" dirty="0">
                <a:solidFill>
                  <a:srgbClr val="B58900"/>
                </a:solidFill>
                <a:effectLst/>
                <a:latin typeface="Consolas" panose="020B0609020204030204" pitchFamily="49" charset="0"/>
              </a:rPr>
              <a:t>(x) </a:t>
            </a:r>
            <a:r>
              <a:rPr lang="en-US" altLang="zh-CN" sz="1500" b="0" dirty="0">
                <a:solidFill>
                  <a:srgbClr val="268BD2"/>
                </a:solidFill>
                <a:effectLst/>
                <a:latin typeface="Consolas" panose="020B0609020204030204" pitchFamily="49" charset="0"/>
              </a:rPr>
              <a:t>Tree</a:t>
            </a:r>
            <a:r>
              <a:rPr lang="en-US" altLang="zh-CN" sz="1500" b="0" dirty="0">
                <a:solidFill>
                  <a:srgbClr val="B58900"/>
                </a:solidFill>
                <a:effectLst/>
                <a:latin typeface="Consolas" panose="020B0609020204030204" pitchFamily="49" charset="0"/>
              </a:rPr>
              <a:t>[x].</a:t>
            </a:r>
            <a:r>
              <a:rPr lang="en-US" altLang="zh-CN" sz="1500" b="0" dirty="0" err="1">
                <a:solidFill>
                  <a:srgbClr val="268BD2"/>
                </a:solidFill>
                <a:effectLst/>
                <a:latin typeface="Consolas" panose="020B0609020204030204" pitchFamily="49" charset="0"/>
              </a:rPr>
              <a:t>rs</a:t>
            </a:r>
            <a:endParaRPr lang="en-US" altLang="zh-CN" sz="1500" b="0" dirty="0">
              <a:solidFill>
                <a:srgbClr val="657B83"/>
              </a:solidFill>
              <a:effectLst/>
              <a:latin typeface="Consolas" panose="020B0609020204030204" pitchFamily="49" charset="0"/>
            </a:endParaRPr>
          </a:p>
          <a:p>
            <a:pPr marL="0" indent="0">
              <a:lnSpc>
                <a:spcPct val="40000"/>
              </a:lnSpc>
              <a:buNone/>
            </a:pPr>
            <a:r>
              <a:rPr lang="en-US" altLang="zh-CN" sz="1500" b="0" dirty="0">
                <a:solidFill>
                  <a:srgbClr val="859900"/>
                </a:solidFill>
                <a:effectLst/>
                <a:latin typeface="Consolas" panose="020B0609020204030204" pitchFamily="49" charset="0"/>
              </a:rPr>
              <a:t>#define</a:t>
            </a:r>
            <a:r>
              <a:rPr lang="en-US" altLang="zh-CN" sz="1500" b="0" dirty="0">
                <a:solidFill>
                  <a:srgbClr val="B58900"/>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val</a:t>
            </a:r>
            <a:r>
              <a:rPr lang="en-US" altLang="zh-CN" sz="1500" b="0" dirty="0">
                <a:solidFill>
                  <a:srgbClr val="B58900"/>
                </a:solidFill>
                <a:effectLst/>
                <a:latin typeface="Consolas" panose="020B0609020204030204" pitchFamily="49" charset="0"/>
              </a:rPr>
              <a:t>(x) </a:t>
            </a:r>
            <a:r>
              <a:rPr lang="en-US" altLang="zh-CN" sz="1500" b="0" dirty="0">
                <a:solidFill>
                  <a:srgbClr val="268BD2"/>
                </a:solidFill>
                <a:effectLst/>
                <a:latin typeface="Consolas" panose="020B0609020204030204" pitchFamily="49" charset="0"/>
              </a:rPr>
              <a:t>Tree</a:t>
            </a:r>
            <a:r>
              <a:rPr lang="en-US" altLang="zh-CN" sz="1500" b="0" dirty="0">
                <a:solidFill>
                  <a:srgbClr val="B58900"/>
                </a:solidFill>
                <a:effectLst/>
                <a:latin typeface="Consolas" panose="020B0609020204030204" pitchFamily="49" charset="0"/>
              </a:rPr>
              <a:t>[x].</a:t>
            </a:r>
            <a:r>
              <a:rPr lang="en-US" altLang="zh-CN" sz="1500" b="0" dirty="0" err="1">
                <a:solidFill>
                  <a:srgbClr val="268BD2"/>
                </a:solidFill>
                <a:effectLst/>
                <a:latin typeface="Consolas" panose="020B0609020204030204" pitchFamily="49" charset="0"/>
              </a:rPr>
              <a:t>val</a:t>
            </a:r>
            <a:endParaRPr lang="en-US" altLang="zh-CN" sz="1500" b="0" dirty="0">
              <a:solidFill>
                <a:srgbClr val="657B83"/>
              </a:solidFill>
              <a:effectLst/>
              <a:latin typeface="Consolas" panose="020B0609020204030204" pitchFamily="49" charset="0"/>
            </a:endParaRPr>
          </a:p>
          <a:p>
            <a:pPr marL="0" indent="0">
              <a:lnSpc>
                <a:spcPct val="40000"/>
              </a:lnSpc>
              <a:buNone/>
            </a:pPr>
            <a:endParaRPr lang="en-US" altLang="zh-CN" sz="1500" b="1" dirty="0">
              <a:solidFill>
                <a:srgbClr val="586E75"/>
              </a:solidFill>
              <a:effectLst/>
              <a:latin typeface="Consolas" panose="020B0609020204030204" pitchFamily="49" charset="0"/>
            </a:endParaRPr>
          </a:p>
          <a:p>
            <a:pPr marL="0" indent="0">
              <a:lnSpc>
                <a:spcPct val="40000"/>
              </a:lnSpc>
              <a:buNone/>
            </a:pPr>
            <a:r>
              <a:rPr lang="en-US" altLang="zh-CN" sz="1500" b="1" dirty="0">
                <a:solidFill>
                  <a:srgbClr val="586E75"/>
                </a:solidFill>
                <a:effectLst/>
                <a:latin typeface="Consolas" panose="020B0609020204030204" pitchFamily="49" charset="0"/>
              </a:rPr>
              <a:t>void</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update</a:t>
            </a:r>
            <a:r>
              <a:rPr lang="en-US" altLang="zh-CN" sz="1500" b="0" dirty="0">
                <a:solidFill>
                  <a:srgbClr val="657B83"/>
                </a:solidFill>
                <a:effectLst/>
                <a:latin typeface="Consolas" panose="020B0609020204030204" pitchFamily="49" charset="0"/>
              </a:rPr>
              <a:t>(</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ver,</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oldver,</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pos,</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x,</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cl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cr</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n</a:t>
            </a: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i="1" dirty="0">
                <a:solidFill>
                  <a:srgbClr val="93A1A1"/>
                </a:solidFill>
                <a:effectLst/>
                <a:latin typeface="Consolas" panose="020B0609020204030204" pitchFamily="49" charset="0"/>
              </a:rPr>
              <a:t>    //</a:t>
            </a:r>
            <a:r>
              <a:rPr lang="zh-CN" altLang="en-US" sz="1500" b="0" i="1" dirty="0">
                <a:solidFill>
                  <a:srgbClr val="93A1A1"/>
                </a:solidFill>
                <a:effectLst/>
                <a:latin typeface="Consolas" panose="020B0609020204030204" pitchFamily="49" charset="0"/>
              </a:rPr>
              <a:t>到叶了</a:t>
            </a:r>
            <a:r>
              <a:rPr lang="en-US" altLang="zh-CN" sz="1500" b="0" i="1" dirty="0">
                <a:solidFill>
                  <a:srgbClr val="93A1A1"/>
                </a:solidFill>
                <a:effectLst/>
                <a:latin typeface="Consolas" panose="020B0609020204030204" pitchFamily="49" charset="0"/>
              </a:rPr>
              <a:t>,</a:t>
            </a:r>
            <a:r>
              <a:rPr lang="zh-CN" altLang="en-US" sz="1500" b="0" i="1" dirty="0">
                <a:solidFill>
                  <a:srgbClr val="93A1A1"/>
                </a:solidFill>
                <a:effectLst/>
                <a:latin typeface="Consolas" panose="020B0609020204030204" pitchFamily="49" charset="0"/>
              </a:rPr>
              <a:t>已经找到更新位置</a:t>
            </a:r>
            <a:r>
              <a:rPr lang="en-US" altLang="zh-CN" sz="1500" b="0" i="1" dirty="0">
                <a:solidFill>
                  <a:srgbClr val="93A1A1"/>
                </a:solidFill>
                <a:effectLst/>
                <a:latin typeface="Consolas" panose="020B0609020204030204" pitchFamily="49" charset="0"/>
              </a:rPr>
              <a:t>.</a:t>
            </a:r>
            <a:endParaRPr lang="zh-CN" altLang="en-US" sz="1500" b="0" dirty="0">
              <a:solidFill>
                <a:srgbClr val="657B83"/>
              </a:solidFill>
              <a:effectLst/>
              <a:latin typeface="Consolas" panose="020B0609020204030204" pitchFamily="49" charset="0"/>
            </a:endParaRPr>
          </a:p>
          <a:p>
            <a:pPr marL="0" indent="0">
              <a:lnSpc>
                <a:spcPct val="40000"/>
              </a:lnSpc>
              <a:buNone/>
            </a:pPr>
            <a:r>
              <a:rPr lang="zh-CN" altLang="en-US"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if</a:t>
            </a:r>
            <a:r>
              <a:rPr lang="en-US" altLang="zh-CN" sz="1500" b="0" dirty="0">
                <a:solidFill>
                  <a:srgbClr val="657B83"/>
                </a:solidFill>
                <a:effectLst/>
                <a:latin typeface="Consolas" panose="020B0609020204030204" pitchFamily="49" charset="0"/>
              </a:rPr>
              <a:t>(cl</a:t>
            </a:r>
            <a:r>
              <a:rPr lang="en-US" altLang="zh-CN" sz="1500" b="0" dirty="0">
                <a:solidFill>
                  <a:srgbClr val="859900"/>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cr</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val</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ver</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x;</a:t>
            </a:r>
            <a:r>
              <a:rPr lang="en-US" altLang="zh-CN" sz="1500" b="0" dirty="0" err="1">
                <a:solidFill>
                  <a:srgbClr val="859900"/>
                </a:solidFill>
                <a:effectLst/>
                <a:latin typeface="Consolas" panose="020B0609020204030204" pitchFamily="49" charset="0"/>
              </a:rPr>
              <a:t>return</a:t>
            </a: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i="1" dirty="0">
                <a:solidFill>
                  <a:srgbClr val="93A1A1"/>
                </a:solidFill>
                <a:effectLst/>
                <a:latin typeface="Consolas" panose="020B0609020204030204" pitchFamily="49" charset="0"/>
              </a:rPr>
              <a:t>    //</a:t>
            </a:r>
            <a:r>
              <a:rPr lang="zh-CN" altLang="en-US" sz="1500" b="0" i="1" dirty="0">
                <a:solidFill>
                  <a:srgbClr val="93A1A1"/>
                </a:solidFill>
                <a:effectLst/>
                <a:latin typeface="Consolas" panose="020B0609020204030204" pitchFamily="49" charset="0"/>
              </a:rPr>
              <a:t>先把旧根的数据拷贝过来</a:t>
            </a:r>
            <a:r>
              <a:rPr lang="en-US" altLang="zh-CN" sz="1500" b="0" i="1" dirty="0">
                <a:solidFill>
                  <a:srgbClr val="93A1A1"/>
                </a:solidFill>
                <a:effectLst/>
                <a:latin typeface="Consolas" panose="020B0609020204030204" pitchFamily="49" charset="0"/>
              </a:rPr>
              <a:t>.</a:t>
            </a:r>
            <a:endParaRPr lang="zh-CN" altLang="en-US" sz="1500" b="0" dirty="0">
              <a:solidFill>
                <a:srgbClr val="657B83"/>
              </a:solidFill>
              <a:effectLst/>
              <a:latin typeface="Consolas" panose="020B0609020204030204" pitchFamily="49" charset="0"/>
            </a:endParaRPr>
          </a:p>
          <a:p>
            <a:pPr marL="0" indent="0">
              <a:lnSpc>
                <a:spcPct val="40000"/>
              </a:lnSpc>
              <a:buNone/>
            </a:pPr>
            <a:r>
              <a:rPr lang="zh-CN" altLang="en-US"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ls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ver</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ls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oldver</a:t>
            </a: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rs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ver</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rs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oldver</a:t>
            </a: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dirty="0">
                <a:solidFill>
                  <a:srgbClr val="657B83"/>
                </a:solidFill>
                <a:effectLst/>
                <a:latin typeface="Consolas" panose="020B0609020204030204" pitchFamily="49" charset="0"/>
              </a:rPr>
              <a:t>    </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mid</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cl</a:t>
            </a:r>
            <a:r>
              <a:rPr lang="en-US" altLang="zh-CN" sz="1500" b="0" dirty="0" err="1">
                <a:solidFill>
                  <a:srgbClr val="859900"/>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cr</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&gt;&gt;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if</a:t>
            </a:r>
            <a:r>
              <a:rPr lang="en-US" altLang="zh-CN" sz="1500" b="0" dirty="0">
                <a:solidFill>
                  <a:srgbClr val="657B83"/>
                </a:solidFill>
                <a:effectLst/>
                <a:latin typeface="Consolas" panose="020B0609020204030204" pitchFamily="49" charset="0"/>
              </a:rPr>
              <a:t>(pos</a:t>
            </a:r>
            <a:r>
              <a:rPr lang="en-US" altLang="zh-CN" sz="1500" b="0" dirty="0">
                <a:solidFill>
                  <a:srgbClr val="859900"/>
                </a:solidFill>
                <a:effectLst/>
                <a:latin typeface="Consolas" panose="020B0609020204030204" pitchFamily="49" charset="0"/>
              </a:rPr>
              <a:t>&lt;=</a:t>
            </a:r>
            <a:r>
              <a:rPr lang="en-US" altLang="zh-CN" sz="1500" b="0" dirty="0">
                <a:solidFill>
                  <a:srgbClr val="268BD2"/>
                </a:solidFill>
                <a:effectLst/>
                <a:latin typeface="Consolas" panose="020B0609020204030204" pitchFamily="49" charset="0"/>
              </a:rPr>
              <a:t>mid</a:t>
            </a:r>
            <a:r>
              <a:rPr lang="en-US" altLang="zh-CN" sz="1500" b="0" dirty="0">
                <a:solidFill>
                  <a:srgbClr val="657B83"/>
                </a:solidFill>
                <a:effectLst/>
                <a:latin typeface="Consolas" panose="020B0609020204030204" pitchFamily="49" charset="0"/>
              </a:rPr>
              <a:t>)</a:t>
            </a:r>
            <a:r>
              <a:rPr lang="en-US" altLang="zh-CN" sz="1500" b="0" i="1" dirty="0">
                <a:solidFill>
                  <a:srgbClr val="93A1A1"/>
                </a:solidFill>
                <a:effectLst/>
                <a:latin typeface="Consolas" panose="020B0609020204030204" pitchFamily="49" charset="0"/>
              </a:rPr>
              <a:t>//</a:t>
            </a:r>
            <a:r>
              <a:rPr lang="zh-CN" altLang="en-US" sz="1500" b="0" i="1" dirty="0">
                <a:solidFill>
                  <a:srgbClr val="93A1A1"/>
                </a:solidFill>
                <a:effectLst/>
                <a:latin typeface="Consolas" panose="020B0609020204030204" pitchFamily="49" charset="0"/>
              </a:rPr>
              <a:t>左边更新</a:t>
            </a:r>
            <a:r>
              <a:rPr lang="en-US" altLang="zh-CN" sz="1500" b="0" i="1" dirty="0">
                <a:solidFill>
                  <a:srgbClr val="93A1A1"/>
                </a:solidFill>
                <a:effectLst/>
                <a:latin typeface="Consolas" panose="020B0609020204030204" pitchFamily="49" charset="0"/>
              </a:rPr>
              <a:t>,</a:t>
            </a:r>
            <a:r>
              <a:rPr lang="zh-CN" altLang="en-US" sz="1500" b="0" i="1" dirty="0">
                <a:solidFill>
                  <a:srgbClr val="93A1A1"/>
                </a:solidFill>
                <a:effectLst/>
                <a:latin typeface="Consolas" panose="020B0609020204030204" pitchFamily="49" charset="0"/>
              </a:rPr>
              <a:t>开新儿子</a:t>
            </a:r>
            <a:r>
              <a:rPr lang="en-US" altLang="zh-CN" sz="1500" b="0" i="1" dirty="0">
                <a:solidFill>
                  <a:srgbClr val="93A1A1"/>
                </a:solidFill>
                <a:effectLst/>
                <a:latin typeface="Consolas" panose="020B0609020204030204" pitchFamily="49" charset="0"/>
              </a:rPr>
              <a:t>.</a:t>
            </a:r>
            <a:endParaRPr lang="zh-CN" altLang="en-US" sz="1500" b="0" dirty="0">
              <a:solidFill>
                <a:srgbClr val="657B83"/>
              </a:solidFill>
              <a:effectLst/>
              <a:latin typeface="Consolas" panose="020B0609020204030204" pitchFamily="49" charset="0"/>
            </a:endParaRPr>
          </a:p>
          <a:p>
            <a:pPr marL="0" indent="0">
              <a:lnSpc>
                <a:spcPct val="40000"/>
              </a:lnSpc>
              <a:buNone/>
            </a:pPr>
            <a:r>
              <a:rPr lang="zh-CN" altLang="en-US" sz="1500" b="0" dirty="0">
                <a:solidFill>
                  <a:srgbClr val="657B83"/>
                </a:solidFill>
                <a:effectLst/>
                <a:latin typeface="Consolas" panose="020B0609020204030204" pitchFamily="49" charset="0"/>
              </a:rPr>
              <a:t>    </a:t>
            </a: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ls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ver</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id</a:t>
            </a: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update</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ls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ver</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ls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oldver</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pos,x,cl,</a:t>
            </a:r>
            <a:r>
              <a:rPr lang="en-US" altLang="zh-CN" sz="1500" b="0" dirty="0" err="1">
                <a:solidFill>
                  <a:srgbClr val="268BD2"/>
                </a:solidFill>
                <a:effectLst/>
                <a:latin typeface="Consolas" panose="020B0609020204030204" pitchFamily="49" charset="0"/>
              </a:rPr>
              <a:t>mid</a:t>
            </a: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dirty="0">
                <a:solidFill>
                  <a:srgbClr val="657B83"/>
                </a:solidFill>
                <a:effectLst/>
                <a:latin typeface="Consolas" panose="020B0609020204030204" pitchFamily="49" charset="0"/>
              </a:rPr>
              <a:t>    }</a:t>
            </a:r>
          </a:p>
          <a:p>
            <a:pPr marL="0" indent="0">
              <a:lnSpc>
                <a:spcPct val="40000"/>
              </a:lnSpc>
              <a:buNone/>
            </a:pP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else</a:t>
            </a:r>
            <a:endParaRPr lang="en-US" altLang="zh-CN" sz="1500" b="0" dirty="0">
              <a:solidFill>
                <a:srgbClr val="657B83"/>
              </a:solidFill>
              <a:effectLst/>
              <a:latin typeface="Consolas" panose="020B0609020204030204" pitchFamily="49" charset="0"/>
            </a:endParaRPr>
          </a:p>
          <a:p>
            <a:pPr marL="0" indent="0">
              <a:lnSpc>
                <a:spcPct val="40000"/>
              </a:lnSpc>
              <a:buNone/>
            </a:pPr>
            <a:r>
              <a:rPr lang="en-US" altLang="zh-CN" sz="1500" b="0" dirty="0">
                <a:solidFill>
                  <a:srgbClr val="657B83"/>
                </a:solidFill>
                <a:effectLst/>
                <a:latin typeface="Consolas" panose="020B0609020204030204" pitchFamily="49" charset="0"/>
              </a:rPr>
              <a:t>    {</a:t>
            </a:r>
          </a:p>
          <a:p>
            <a:pPr marL="0" indent="0">
              <a:lnSpc>
                <a:spcPct val="40000"/>
              </a:lnSpc>
              <a:buNone/>
            </a:pP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rs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ver</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id</a:t>
            </a: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update</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rs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ver</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rs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oldver</a:t>
            </a:r>
            <a:r>
              <a:rPr lang="en-US" altLang="zh-CN" sz="1500" b="0" dirty="0">
                <a:solidFill>
                  <a:srgbClr val="657B83"/>
                </a:solidFill>
                <a:effectLst/>
                <a:latin typeface="Consolas" panose="020B0609020204030204" pitchFamily="49" charset="0"/>
              </a:rPr>
              <a:t>),pos,x,</a:t>
            </a:r>
            <a:r>
              <a:rPr lang="en-US" altLang="zh-CN" sz="1500" b="0" dirty="0">
                <a:solidFill>
                  <a:srgbClr val="268BD2"/>
                </a:solidFill>
                <a:effectLst/>
                <a:latin typeface="Consolas" panose="020B0609020204030204" pitchFamily="49" charset="0"/>
              </a:rPr>
              <a:t>mid</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,cr);</a:t>
            </a:r>
          </a:p>
          <a:p>
            <a:pPr marL="0" indent="0">
              <a:lnSpc>
                <a:spcPct val="40000"/>
              </a:lnSpc>
              <a:buNone/>
            </a:pPr>
            <a:r>
              <a:rPr lang="en-US" altLang="zh-CN" sz="1500" b="0" dirty="0">
                <a:solidFill>
                  <a:srgbClr val="657B83"/>
                </a:solidFill>
                <a:effectLst/>
                <a:latin typeface="Consolas" panose="020B0609020204030204" pitchFamily="49" charset="0"/>
              </a:rPr>
              <a:t>    }</a:t>
            </a:r>
          </a:p>
          <a:p>
            <a:pPr marL="0" indent="0">
              <a:lnSpc>
                <a:spcPct val="40000"/>
              </a:lnSpc>
              <a:buNone/>
            </a:pP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val</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ver</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val</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ls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ver</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val</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rs</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ver</a:t>
            </a:r>
            <a:r>
              <a:rPr lang="en-US" altLang="zh-CN" sz="1500" b="0" dirty="0">
                <a:solidFill>
                  <a:srgbClr val="657B83"/>
                </a:solidFill>
                <a:effectLst/>
                <a:latin typeface="Consolas" panose="020B0609020204030204" pitchFamily="49" charset="0"/>
              </a:rPr>
              <a:t>));</a:t>
            </a:r>
          </a:p>
          <a:p>
            <a:pPr marL="0" indent="0">
              <a:lnSpc>
                <a:spcPct val="40000"/>
              </a:lnSpc>
              <a:buNone/>
            </a:pPr>
            <a:r>
              <a:rPr lang="en-US" altLang="zh-CN" sz="1500" b="0" dirty="0">
                <a:solidFill>
                  <a:srgbClr val="657B83"/>
                </a:solidFill>
                <a:effectLst/>
                <a:latin typeface="Consolas" panose="020B0609020204030204" pitchFamily="49" charset="0"/>
              </a:rPr>
              <a:t>}</a:t>
            </a:r>
          </a:p>
          <a:p>
            <a:pPr marL="0" indent="0">
              <a:lnSpc>
                <a:spcPct val="40000"/>
              </a:lnSpc>
              <a:buNone/>
            </a:pPr>
            <a:endParaRPr lang="zh-CN" altLang="en-US" sz="1500"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12444F5-C970-9F1A-E3B6-87C85F95187E}"/>
                  </a:ext>
                </a:extLst>
              </p14:cNvPr>
              <p14:cNvContentPartPr/>
              <p14:nvPr/>
            </p14:nvContentPartPr>
            <p14:xfrm>
              <a:off x="1324080" y="3605400"/>
              <a:ext cx="4077000" cy="3019680"/>
            </p14:xfrm>
          </p:contentPart>
        </mc:Choice>
        <mc:Fallback>
          <p:pic>
            <p:nvPicPr>
              <p:cNvPr id="4" name="墨迹 3">
                <a:extLst>
                  <a:ext uri="{FF2B5EF4-FFF2-40B4-BE49-F238E27FC236}">
                    <a16:creationId xmlns:a16="http://schemas.microsoft.com/office/drawing/2014/main" id="{212444F5-C970-9F1A-E3B6-87C85F95187E}"/>
                  </a:ext>
                </a:extLst>
              </p:cNvPr>
              <p:cNvPicPr/>
              <p:nvPr/>
            </p:nvPicPr>
            <p:blipFill>
              <a:blip r:embed="rId3"/>
              <a:stretch>
                <a:fillRect/>
              </a:stretch>
            </p:blipFill>
            <p:spPr>
              <a:xfrm>
                <a:off x="1314720" y="3596040"/>
                <a:ext cx="4095720" cy="3038400"/>
              </a:xfrm>
              <a:prstGeom prst="rect">
                <a:avLst/>
              </a:prstGeom>
            </p:spPr>
          </p:pic>
        </mc:Fallback>
      </mc:AlternateContent>
    </p:spTree>
    <p:extLst>
      <p:ext uri="{BB962C8B-B14F-4D97-AF65-F5344CB8AC3E}">
        <p14:creationId xmlns:p14="http://schemas.microsoft.com/office/powerpoint/2010/main" val="3534522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B6138-3C7B-5D22-741D-FE4636C08242}"/>
              </a:ext>
            </a:extLst>
          </p:cNvPr>
          <p:cNvSpPr>
            <a:spLocks noGrp="1"/>
          </p:cNvSpPr>
          <p:nvPr>
            <p:ph type="title"/>
          </p:nvPr>
        </p:nvSpPr>
        <p:spPr/>
        <p:txBody>
          <a:bodyPr/>
          <a:lstStyle/>
          <a:p>
            <a:r>
              <a:rPr lang="zh-CN" altLang="en-US" dirty="0"/>
              <a:t>区间查询</a:t>
            </a:r>
          </a:p>
        </p:txBody>
      </p:sp>
      <p:sp>
        <p:nvSpPr>
          <p:cNvPr id="3" name="内容占位符 2">
            <a:extLst>
              <a:ext uri="{FF2B5EF4-FFF2-40B4-BE49-F238E27FC236}">
                <a16:creationId xmlns:a16="http://schemas.microsoft.com/office/drawing/2014/main" id="{3FF8DF6B-7015-2321-22C1-55AC0F2BC630}"/>
              </a:ext>
            </a:extLst>
          </p:cNvPr>
          <p:cNvSpPr>
            <a:spLocks noGrp="1"/>
          </p:cNvSpPr>
          <p:nvPr>
            <p:ph idx="1"/>
          </p:nvPr>
        </p:nvSpPr>
        <p:spPr/>
        <p:txBody>
          <a:bodyPr>
            <a:normAutofit/>
          </a:bodyPr>
          <a:lstStyle/>
          <a:p>
            <a:pPr marL="0" indent="0">
              <a:buNone/>
            </a:pPr>
            <a:r>
              <a:rPr lang="en-US" altLang="zh-CN" sz="1500" b="0" dirty="0">
                <a:solidFill>
                  <a:srgbClr val="859900"/>
                </a:solidFill>
                <a:effectLst/>
                <a:latin typeface="Consolas" panose="020B0609020204030204" pitchFamily="49" charset="0"/>
              </a:rPr>
              <a:t>#define</a:t>
            </a:r>
            <a:r>
              <a:rPr lang="en-US" altLang="zh-CN" sz="1500" b="0" dirty="0">
                <a:solidFill>
                  <a:srgbClr val="B58900"/>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ls</a:t>
            </a:r>
            <a:r>
              <a:rPr lang="en-US" altLang="zh-CN" sz="1500" b="0" dirty="0">
                <a:solidFill>
                  <a:srgbClr val="B58900"/>
                </a:solidFill>
                <a:effectLst/>
                <a:latin typeface="Consolas" panose="020B0609020204030204" pitchFamily="49" charset="0"/>
              </a:rPr>
              <a:t>(x) </a:t>
            </a:r>
            <a:r>
              <a:rPr lang="en-US" altLang="zh-CN" sz="1500" b="0" dirty="0">
                <a:solidFill>
                  <a:srgbClr val="268BD2"/>
                </a:solidFill>
                <a:effectLst/>
                <a:latin typeface="Consolas" panose="020B0609020204030204" pitchFamily="49" charset="0"/>
              </a:rPr>
              <a:t>Tree</a:t>
            </a:r>
            <a:r>
              <a:rPr lang="en-US" altLang="zh-CN" sz="1500" b="0" dirty="0">
                <a:solidFill>
                  <a:srgbClr val="B58900"/>
                </a:solidFill>
                <a:effectLst/>
                <a:latin typeface="Consolas" panose="020B0609020204030204" pitchFamily="49" charset="0"/>
              </a:rPr>
              <a:t>[x].</a:t>
            </a:r>
            <a:r>
              <a:rPr lang="en-US" altLang="zh-CN" sz="1500" b="0" dirty="0">
                <a:solidFill>
                  <a:srgbClr val="268BD2"/>
                </a:solidFill>
                <a:effectLst/>
                <a:latin typeface="Consolas" panose="020B0609020204030204" pitchFamily="49" charset="0"/>
              </a:rPr>
              <a:t>ls</a:t>
            </a:r>
            <a:endParaRPr lang="en-US" altLang="zh-CN" sz="1500" b="0" dirty="0">
              <a:solidFill>
                <a:srgbClr val="657B83"/>
              </a:solidFill>
              <a:effectLst/>
              <a:latin typeface="Consolas" panose="020B0609020204030204" pitchFamily="49" charset="0"/>
            </a:endParaRPr>
          </a:p>
          <a:p>
            <a:pPr marL="0" indent="0">
              <a:buNone/>
            </a:pPr>
            <a:r>
              <a:rPr lang="en-US" altLang="zh-CN" sz="1500" b="0" dirty="0">
                <a:solidFill>
                  <a:srgbClr val="859900"/>
                </a:solidFill>
                <a:effectLst/>
                <a:latin typeface="Consolas" panose="020B0609020204030204" pitchFamily="49" charset="0"/>
              </a:rPr>
              <a:t>#define</a:t>
            </a:r>
            <a:r>
              <a:rPr lang="en-US" altLang="zh-CN" sz="1500" b="0" dirty="0">
                <a:solidFill>
                  <a:srgbClr val="B58900"/>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rs</a:t>
            </a:r>
            <a:r>
              <a:rPr lang="en-US" altLang="zh-CN" sz="1500" b="0" dirty="0">
                <a:solidFill>
                  <a:srgbClr val="B58900"/>
                </a:solidFill>
                <a:effectLst/>
                <a:latin typeface="Consolas" panose="020B0609020204030204" pitchFamily="49" charset="0"/>
              </a:rPr>
              <a:t>(x) </a:t>
            </a:r>
            <a:r>
              <a:rPr lang="en-US" altLang="zh-CN" sz="1500" b="0" dirty="0">
                <a:solidFill>
                  <a:srgbClr val="268BD2"/>
                </a:solidFill>
                <a:effectLst/>
                <a:latin typeface="Consolas" panose="020B0609020204030204" pitchFamily="49" charset="0"/>
              </a:rPr>
              <a:t>Tree</a:t>
            </a:r>
            <a:r>
              <a:rPr lang="en-US" altLang="zh-CN" sz="1500" b="0" dirty="0">
                <a:solidFill>
                  <a:srgbClr val="B58900"/>
                </a:solidFill>
                <a:effectLst/>
                <a:latin typeface="Consolas" panose="020B0609020204030204" pitchFamily="49" charset="0"/>
              </a:rPr>
              <a:t>[x].</a:t>
            </a:r>
            <a:r>
              <a:rPr lang="en-US" altLang="zh-CN" sz="1500" b="0" dirty="0" err="1">
                <a:solidFill>
                  <a:srgbClr val="268BD2"/>
                </a:solidFill>
                <a:effectLst/>
                <a:latin typeface="Consolas" panose="020B0609020204030204" pitchFamily="49" charset="0"/>
              </a:rPr>
              <a:t>rs</a:t>
            </a:r>
            <a:endParaRPr lang="en-US" altLang="zh-CN" sz="1500" b="0" dirty="0">
              <a:solidFill>
                <a:srgbClr val="657B83"/>
              </a:solidFill>
              <a:effectLst/>
              <a:latin typeface="Consolas" panose="020B0609020204030204" pitchFamily="49" charset="0"/>
            </a:endParaRPr>
          </a:p>
          <a:p>
            <a:pPr marL="0" indent="0">
              <a:buNone/>
            </a:pPr>
            <a:r>
              <a:rPr lang="en-US" altLang="zh-CN" sz="1500" b="0" dirty="0">
                <a:solidFill>
                  <a:srgbClr val="859900"/>
                </a:solidFill>
                <a:effectLst/>
                <a:latin typeface="Consolas" panose="020B0609020204030204" pitchFamily="49" charset="0"/>
              </a:rPr>
              <a:t>#define</a:t>
            </a:r>
            <a:r>
              <a:rPr lang="en-US" altLang="zh-CN" sz="1500" b="0" dirty="0">
                <a:solidFill>
                  <a:srgbClr val="B58900"/>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val</a:t>
            </a:r>
            <a:r>
              <a:rPr lang="en-US" altLang="zh-CN" sz="1500" b="0" dirty="0">
                <a:solidFill>
                  <a:srgbClr val="B58900"/>
                </a:solidFill>
                <a:effectLst/>
                <a:latin typeface="Consolas" panose="020B0609020204030204" pitchFamily="49" charset="0"/>
              </a:rPr>
              <a:t>(x) </a:t>
            </a:r>
            <a:r>
              <a:rPr lang="en-US" altLang="zh-CN" sz="1500" b="0" dirty="0">
                <a:solidFill>
                  <a:srgbClr val="268BD2"/>
                </a:solidFill>
                <a:effectLst/>
                <a:latin typeface="Consolas" panose="020B0609020204030204" pitchFamily="49" charset="0"/>
              </a:rPr>
              <a:t>Tree</a:t>
            </a:r>
            <a:r>
              <a:rPr lang="en-US" altLang="zh-CN" sz="1500" b="0" dirty="0">
                <a:solidFill>
                  <a:srgbClr val="B58900"/>
                </a:solidFill>
                <a:effectLst/>
                <a:latin typeface="Consolas" panose="020B0609020204030204" pitchFamily="49" charset="0"/>
              </a:rPr>
              <a:t>[x].</a:t>
            </a:r>
            <a:r>
              <a:rPr lang="en-US" altLang="zh-CN" sz="1500" b="0" dirty="0" err="1">
                <a:solidFill>
                  <a:srgbClr val="268BD2"/>
                </a:solidFill>
                <a:effectLst/>
                <a:latin typeface="Consolas" panose="020B0609020204030204" pitchFamily="49" charset="0"/>
              </a:rPr>
              <a:t>val</a:t>
            </a:r>
            <a:endParaRPr lang="en-US" altLang="zh-CN" sz="1500" b="0" dirty="0">
              <a:solidFill>
                <a:srgbClr val="657B83"/>
              </a:solidFill>
              <a:effectLst/>
              <a:latin typeface="Consolas" panose="020B0609020204030204" pitchFamily="49" charset="0"/>
            </a:endParaRPr>
          </a:p>
          <a:p>
            <a:pPr marL="0" indent="0">
              <a:buNone/>
            </a:pPr>
            <a:endParaRPr lang="en-US" altLang="zh-CN" sz="1500" b="0" dirty="0">
              <a:solidFill>
                <a:srgbClr val="CB4B16"/>
              </a:solidFill>
              <a:effectLst/>
              <a:latin typeface="Consolas" panose="020B0609020204030204" pitchFamily="49" charset="0"/>
            </a:endParaRPr>
          </a:p>
          <a:p>
            <a:pPr marL="0" indent="0">
              <a:buNone/>
            </a:pPr>
            <a:r>
              <a:rPr lang="en-US" altLang="zh-CN" sz="1500" b="0" dirty="0" err="1">
                <a:solidFill>
                  <a:srgbClr val="CB4B16"/>
                </a:solidFill>
                <a:effectLst/>
                <a:latin typeface="Consolas" panose="020B0609020204030204" pitchFamily="49" charset="0"/>
              </a:rPr>
              <a:t>ll</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query</a:t>
            </a:r>
            <a:r>
              <a:rPr lang="en-US" altLang="zh-CN" sz="1500" b="0" dirty="0">
                <a:solidFill>
                  <a:srgbClr val="657B83"/>
                </a:solidFill>
                <a:effectLst/>
                <a:latin typeface="Consolas" panose="020B0609020204030204" pitchFamily="49" charset="0"/>
              </a:rPr>
              <a:t>(</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l,</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r,</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p,</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cl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cr</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n</a:t>
            </a:r>
            <a:r>
              <a:rPr lang="en-US" altLang="zh-CN" sz="1500" b="0" dirty="0">
                <a:solidFill>
                  <a:srgbClr val="657B83"/>
                </a:solidFill>
                <a:effectLst/>
                <a:latin typeface="Consolas" panose="020B0609020204030204" pitchFamily="49" charset="0"/>
              </a:rPr>
              <a:t>)</a:t>
            </a:r>
            <a:r>
              <a:rPr lang="en-US" altLang="zh-CN" sz="1500" b="0" i="1" dirty="0">
                <a:solidFill>
                  <a:srgbClr val="93A1A1"/>
                </a:solidFill>
                <a:effectLst/>
                <a:latin typeface="Consolas" panose="020B0609020204030204" pitchFamily="49" charset="0"/>
              </a:rPr>
              <a:t>//</a:t>
            </a:r>
            <a:r>
              <a:rPr lang="zh-CN" altLang="en-US" sz="1500" b="0" i="1" dirty="0">
                <a:solidFill>
                  <a:srgbClr val="93A1A1"/>
                </a:solidFill>
                <a:effectLst/>
                <a:latin typeface="Consolas" panose="020B0609020204030204" pitchFamily="49" charset="0"/>
              </a:rPr>
              <a:t>区间查</a:t>
            </a:r>
            <a:r>
              <a:rPr lang="en-US" altLang="zh-CN" sz="1500" b="0" i="1" dirty="0">
                <a:solidFill>
                  <a:srgbClr val="93A1A1"/>
                </a:solidFill>
                <a:effectLst/>
                <a:latin typeface="Consolas" panose="020B0609020204030204" pitchFamily="49" charset="0"/>
              </a:rPr>
              <a:t>.</a:t>
            </a:r>
            <a:endParaRPr lang="zh-CN" altLang="en-US" sz="1500" b="0" dirty="0">
              <a:solidFill>
                <a:srgbClr val="657B83"/>
              </a:solidFill>
              <a:effectLst/>
              <a:latin typeface="Consolas" panose="020B0609020204030204" pitchFamily="49" charset="0"/>
            </a:endParaRPr>
          </a:p>
          <a:p>
            <a:pPr marL="0" indent="0">
              <a:buNone/>
            </a:pP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if</a:t>
            </a:r>
            <a:r>
              <a:rPr lang="en-US" altLang="zh-CN" sz="1500" b="0" dirty="0">
                <a:solidFill>
                  <a:srgbClr val="657B83"/>
                </a:solidFill>
                <a:effectLst/>
                <a:latin typeface="Consolas" panose="020B0609020204030204" pitchFamily="49" charset="0"/>
              </a:rPr>
              <a:t>(cl</a:t>
            </a:r>
            <a:r>
              <a:rPr lang="en-US" altLang="zh-CN" sz="1500" b="0" dirty="0">
                <a:solidFill>
                  <a:srgbClr val="859900"/>
                </a:solidFill>
                <a:effectLst/>
                <a:latin typeface="Consolas" panose="020B0609020204030204" pitchFamily="49" charset="0"/>
              </a:rPr>
              <a:t>&gt;=</a:t>
            </a:r>
            <a:r>
              <a:rPr lang="en-US" altLang="zh-CN" sz="1500" b="0" dirty="0">
                <a:solidFill>
                  <a:srgbClr val="657B83"/>
                </a:solidFill>
                <a:effectLst/>
                <a:latin typeface="Consolas" panose="020B0609020204030204" pitchFamily="49" charset="0"/>
              </a:rPr>
              <a:t>l</a:t>
            </a:r>
            <a:r>
              <a:rPr lang="en-US" altLang="zh-CN" sz="1500" b="0" dirty="0">
                <a:solidFill>
                  <a:srgbClr val="859900"/>
                </a:solidFill>
                <a:effectLst/>
                <a:latin typeface="Consolas" panose="020B0609020204030204" pitchFamily="49" charset="0"/>
              </a:rPr>
              <a:t>&amp;&amp;</a:t>
            </a:r>
            <a:r>
              <a:rPr lang="en-US" altLang="zh-CN" sz="1500" b="0" dirty="0" err="1">
                <a:solidFill>
                  <a:srgbClr val="657B83"/>
                </a:solidFill>
                <a:effectLst/>
                <a:latin typeface="Consolas" panose="020B0609020204030204" pitchFamily="49" charset="0"/>
              </a:rPr>
              <a:t>cr</a:t>
            </a:r>
            <a:r>
              <a:rPr lang="en-US" altLang="zh-CN" sz="1500" b="0" dirty="0">
                <a:solidFill>
                  <a:srgbClr val="859900"/>
                </a:solidFill>
                <a:effectLst/>
                <a:latin typeface="Consolas" panose="020B0609020204030204" pitchFamily="49" charset="0"/>
              </a:rPr>
              <a:t>&lt;=</a:t>
            </a:r>
            <a:r>
              <a:rPr lang="en-US" altLang="zh-CN" sz="1500" b="0" dirty="0">
                <a:solidFill>
                  <a:srgbClr val="657B83"/>
                </a:solidFill>
                <a:effectLst/>
                <a:latin typeface="Consolas" panose="020B0609020204030204" pitchFamily="49" charset="0"/>
              </a:rPr>
              <a:t>r) </a:t>
            </a:r>
            <a:r>
              <a:rPr lang="en-US" altLang="zh-CN" sz="1500" b="0" dirty="0">
                <a:solidFill>
                  <a:srgbClr val="859900"/>
                </a:solidFill>
                <a:effectLst/>
                <a:latin typeface="Consolas" panose="020B0609020204030204" pitchFamily="49" charset="0"/>
              </a:rPr>
              <a:t>return</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val</a:t>
            </a:r>
            <a:r>
              <a:rPr lang="en-US" altLang="zh-CN" sz="1500" b="0" dirty="0">
                <a:solidFill>
                  <a:srgbClr val="657B83"/>
                </a:solidFill>
                <a:effectLst/>
                <a:latin typeface="Consolas" panose="020B0609020204030204" pitchFamily="49" charset="0"/>
              </a:rPr>
              <a:t>(p);</a:t>
            </a:r>
          </a:p>
          <a:p>
            <a:pPr marL="0" indent="0">
              <a:buNone/>
            </a:pPr>
            <a:r>
              <a:rPr lang="en-US" altLang="zh-CN" sz="1500" b="0" dirty="0">
                <a:solidFill>
                  <a:srgbClr val="657B83"/>
                </a:solidFill>
                <a:effectLst/>
                <a:latin typeface="Consolas" panose="020B0609020204030204" pitchFamily="49" charset="0"/>
              </a:rPr>
              <a:t>    </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mid</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cl</a:t>
            </a:r>
            <a:r>
              <a:rPr lang="en-US" altLang="zh-CN" sz="1500" b="0" dirty="0" err="1">
                <a:solidFill>
                  <a:srgbClr val="859900"/>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cr</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&gt;&gt;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err="1">
                <a:solidFill>
                  <a:srgbClr val="CB4B16"/>
                </a:solidFill>
                <a:effectLst/>
                <a:latin typeface="Consolas" panose="020B0609020204030204" pitchFamily="49" charset="0"/>
              </a:rPr>
              <a:t>ll</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ans</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 </a:t>
            </a:r>
            <a:r>
              <a:rPr lang="en-US" altLang="zh-CN" sz="1500" b="0" dirty="0">
                <a:solidFill>
                  <a:srgbClr val="D33682"/>
                </a:solidFill>
                <a:effectLst/>
                <a:latin typeface="Consolas" panose="020B0609020204030204" pitchFamily="49" charset="0"/>
              </a:rPr>
              <a:t>0</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if</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mid</a:t>
            </a:r>
            <a:r>
              <a:rPr lang="en-US" altLang="zh-CN" sz="1500" b="0" dirty="0">
                <a:solidFill>
                  <a:srgbClr val="859900"/>
                </a:solidFill>
                <a:effectLst/>
                <a:latin typeface="Consolas" panose="020B0609020204030204" pitchFamily="49" charset="0"/>
              </a:rPr>
              <a:t>&gt;=</a:t>
            </a:r>
            <a:r>
              <a:rPr lang="en-US" altLang="zh-CN" sz="1500" b="0" dirty="0">
                <a:solidFill>
                  <a:srgbClr val="657B83"/>
                </a:solidFill>
                <a:effectLst/>
                <a:latin typeface="Consolas" panose="020B0609020204030204" pitchFamily="49" charset="0"/>
              </a:rPr>
              <a:t>l) </a:t>
            </a:r>
            <a:r>
              <a:rPr lang="en-US" altLang="zh-CN" sz="1500" b="0" dirty="0" err="1">
                <a:solidFill>
                  <a:srgbClr val="268BD2"/>
                </a:solidFill>
                <a:effectLst/>
                <a:latin typeface="Consolas" panose="020B0609020204030204" pitchFamily="49" charset="0"/>
              </a:rPr>
              <a:t>ans</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query</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l,r,</a:t>
            </a:r>
            <a:r>
              <a:rPr lang="en-US" altLang="zh-CN" sz="1500" b="0" dirty="0" err="1">
                <a:solidFill>
                  <a:srgbClr val="268BD2"/>
                </a:solidFill>
                <a:effectLst/>
                <a:latin typeface="Consolas" panose="020B0609020204030204" pitchFamily="49" charset="0"/>
              </a:rPr>
              <a:t>ls</a:t>
            </a:r>
            <a:r>
              <a:rPr lang="en-US" altLang="zh-CN" sz="1500" b="0" dirty="0">
                <a:solidFill>
                  <a:srgbClr val="657B83"/>
                </a:solidFill>
                <a:effectLst/>
                <a:latin typeface="Consolas" panose="020B0609020204030204" pitchFamily="49" charset="0"/>
              </a:rPr>
              <a:t>(p),</a:t>
            </a:r>
            <a:r>
              <a:rPr lang="en-US" altLang="zh-CN" sz="1500" b="0" dirty="0" err="1">
                <a:solidFill>
                  <a:srgbClr val="657B83"/>
                </a:solidFill>
                <a:effectLst/>
                <a:latin typeface="Consolas" panose="020B0609020204030204" pitchFamily="49" charset="0"/>
              </a:rPr>
              <a:t>cl,</a:t>
            </a:r>
            <a:r>
              <a:rPr lang="en-US" altLang="zh-CN" sz="1500" b="0" dirty="0" err="1">
                <a:solidFill>
                  <a:srgbClr val="268BD2"/>
                </a:solidFill>
                <a:effectLst/>
                <a:latin typeface="Consolas" panose="020B0609020204030204" pitchFamily="49" charset="0"/>
              </a:rPr>
              <a:t>mid</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if</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mid</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859900"/>
                </a:solidFill>
                <a:effectLst/>
                <a:latin typeface="Consolas" panose="020B0609020204030204" pitchFamily="49" charset="0"/>
              </a:rPr>
              <a:t>&lt;=</a:t>
            </a:r>
            <a:r>
              <a:rPr lang="en-US" altLang="zh-CN" sz="1500" b="0" dirty="0">
                <a:solidFill>
                  <a:srgbClr val="657B83"/>
                </a:solidFill>
                <a:effectLst/>
                <a:latin typeface="Consolas" panose="020B0609020204030204" pitchFamily="49" charset="0"/>
              </a:rPr>
              <a:t>r) </a:t>
            </a:r>
            <a:r>
              <a:rPr lang="en-US" altLang="zh-CN" sz="1500" b="0" dirty="0" err="1">
                <a:solidFill>
                  <a:srgbClr val="268BD2"/>
                </a:solidFill>
                <a:effectLst/>
                <a:latin typeface="Consolas" panose="020B0609020204030204" pitchFamily="49" charset="0"/>
              </a:rPr>
              <a:t>ans</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query</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l,r,</a:t>
            </a:r>
            <a:r>
              <a:rPr lang="en-US" altLang="zh-CN" sz="1500" b="0" dirty="0" err="1">
                <a:solidFill>
                  <a:srgbClr val="268BD2"/>
                </a:solidFill>
                <a:effectLst/>
                <a:latin typeface="Consolas" panose="020B0609020204030204" pitchFamily="49" charset="0"/>
              </a:rPr>
              <a:t>rs</a:t>
            </a:r>
            <a:r>
              <a:rPr lang="en-US" altLang="zh-CN" sz="1500" b="0" dirty="0">
                <a:solidFill>
                  <a:srgbClr val="657B83"/>
                </a:solidFill>
                <a:effectLst/>
                <a:latin typeface="Consolas" panose="020B0609020204030204" pitchFamily="49" charset="0"/>
              </a:rPr>
              <a:t>(p),</a:t>
            </a:r>
            <a:r>
              <a:rPr lang="en-US" altLang="zh-CN" sz="1500" b="0" dirty="0">
                <a:solidFill>
                  <a:srgbClr val="268BD2"/>
                </a:solidFill>
                <a:effectLst/>
                <a:latin typeface="Consolas" panose="020B0609020204030204" pitchFamily="49" charset="0"/>
              </a:rPr>
              <a:t>mid</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,cr);</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return</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ans</a:t>
            </a:r>
            <a:r>
              <a:rPr lang="en-US" altLang="zh-CN" sz="1500" b="0" dirty="0">
                <a:solidFill>
                  <a:srgbClr val="657B83"/>
                </a:solidFill>
                <a:effectLst/>
                <a:latin typeface="Consolas" panose="020B0609020204030204" pitchFamily="49" charset="0"/>
              </a:rPr>
              <a:t>;  </a:t>
            </a:r>
          </a:p>
          <a:p>
            <a:pPr marL="0" indent="0">
              <a:buNone/>
            </a:pPr>
            <a:r>
              <a:rPr lang="en-US" altLang="zh-CN" sz="1500" b="0" dirty="0">
                <a:solidFill>
                  <a:srgbClr val="657B83"/>
                </a:solidFill>
                <a:effectLst/>
                <a:latin typeface="Consolas" panose="020B0609020204030204" pitchFamily="49" charset="0"/>
              </a:rPr>
              <a:t>}</a:t>
            </a:r>
          </a:p>
          <a:p>
            <a:pPr marL="0" indent="0">
              <a:buNone/>
            </a:pPr>
            <a:endParaRPr lang="zh-CN" altLang="en-US" sz="1500"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301DA71C-BA2D-B146-9F73-079D461AF4DD}"/>
                  </a:ext>
                </a:extLst>
              </p14:cNvPr>
              <p14:cNvContentPartPr/>
              <p14:nvPr/>
            </p14:nvContentPartPr>
            <p14:xfrm>
              <a:off x="1185840" y="3090960"/>
              <a:ext cx="4367520" cy="2448360"/>
            </p14:xfrm>
          </p:contentPart>
        </mc:Choice>
        <mc:Fallback>
          <p:pic>
            <p:nvPicPr>
              <p:cNvPr id="4" name="墨迹 3">
                <a:extLst>
                  <a:ext uri="{FF2B5EF4-FFF2-40B4-BE49-F238E27FC236}">
                    <a16:creationId xmlns:a16="http://schemas.microsoft.com/office/drawing/2014/main" id="{301DA71C-BA2D-B146-9F73-079D461AF4DD}"/>
                  </a:ext>
                </a:extLst>
              </p:cNvPr>
              <p:cNvPicPr/>
              <p:nvPr/>
            </p:nvPicPr>
            <p:blipFill>
              <a:blip r:embed="rId3"/>
              <a:stretch>
                <a:fillRect/>
              </a:stretch>
            </p:blipFill>
            <p:spPr>
              <a:xfrm>
                <a:off x="1176480" y="3081600"/>
                <a:ext cx="4386240" cy="2467080"/>
              </a:xfrm>
              <a:prstGeom prst="rect">
                <a:avLst/>
              </a:prstGeom>
            </p:spPr>
          </p:pic>
        </mc:Fallback>
      </mc:AlternateContent>
    </p:spTree>
    <p:extLst>
      <p:ext uri="{BB962C8B-B14F-4D97-AF65-F5344CB8AC3E}">
        <p14:creationId xmlns:p14="http://schemas.microsoft.com/office/powerpoint/2010/main" val="3331177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9F7FC-42DD-3AE8-6933-CECF8E2876CE}"/>
              </a:ext>
            </a:extLst>
          </p:cNvPr>
          <p:cNvSpPr>
            <a:spLocks noGrp="1"/>
          </p:cNvSpPr>
          <p:nvPr>
            <p:ph type="title"/>
          </p:nvPr>
        </p:nvSpPr>
        <p:spPr/>
        <p:txBody>
          <a:bodyPr/>
          <a:lstStyle/>
          <a:p>
            <a:r>
              <a:rPr lang="zh-CN" altLang="en-US" dirty="0"/>
              <a:t>查询操作</a:t>
            </a:r>
          </a:p>
        </p:txBody>
      </p:sp>
      <p:sp>
        <p:nvSpPr>
          <p:cNvPr id="3" name="内容占位符 2">
            <a:extLst>
              <a:ext uri="{FF2B5EF4-FFF2-40B4-BE49-F238E27FC236}">
                <a16:creationId xmlns:a16="http://schemas.microsoft.com/office/drawing/2014/main" id="{23F10AA9-24DA-CF8A-5FE7-0F46B2A5BE7F}"/>
              </a:ext>
            </a:extLst>
          </p:cNvPr>
          <p:cNvSpPr>
            <a:spLocks noGrp="1"/>
          </p:cNvSpPr>
          <p:nvPr>
            <p:ph idx="1"/>
          </p:nvPr>
        </p:nvSpPr>
        <p:spPr/>
        <p:txBody>
          <a:bodyPr>
            <a:normAutofit fontScale="47500" lnSpcReduction="20000"/>
          </a:bodyPr>
          <a:lstStyle/>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for</a:t>
            </a:r>
            <a:r>
              <a:rPr lang="en-US" altLang="zh-CN" b="0" dirty="0">
                <a:solidFill>
                  <a:srgbClr val="657B83"/>
                </a:solidFill>
                <a:effectLst/>
                <a:latin typeface="Consolas" panose="020B0609020204030204" pitchFamily="49" charset="0"/>
              </a:rPr>
              <a:t>(</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i</a:t>
            </a: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i</a:t>
            </a:r>
            <a:r>
              <a:rPr lang="en-US" altLang="zh-CN" b="0" dirty="0">
                <a:solidFill>
                  <a:srgbClr val="859900"/>
                </a:solidFill>
                <a:effectLst/>
                <a:latin typeface="Consolas" panose="020B0609020204030204" pitchFamily="49" charset="0"/>
              </a:rPr>
              <a:t>&lt;=</a:t>
            </a:r>
            <a:r>
              <a:rPr lang="en-US" altLang="zh-CN" b="0" dirty="0" err="1">
                <a:solidFill>
                  <a:srgbClr val="268BD2"/>
                </a:solidFill>
                <a:effectLst/>
                <a:latin typeface="Consolas" panose="020B0609020204030204" pitchFamily="49" charset="0"/>
              </a:rPr>
              <a:t>m</a:t>
            </a:r>
            <a:r>
              <a:rPr lang="en-US" altLang="zh-CN" b="0" dirty="0" err="1">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i</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v</a:t>
            </a: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read</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op</a:t>
            </a: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read</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op</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a:t>
            </a:r>
            <a:r>
              <a:rPr lang="en-US" altLang="zh-CN" b="0" i="1" dirty="0">
                <a:solidFill>
                  <a:srgbClr val="93A1A1"/>
                </a:solidFill>
                <a:effectLst/>
                <a:latin typeface="Consolas" panose="020B0609020204030204" pitchFamily="49" charset="0"/>
              </a:rPr>
              <a:t>//</a:t>
            </a:r>
            <a:r>
              <a:rPr lang="zh-CN" altLang="en-US" b="0" i="1" dirty="0">
                <a:solidFill>
                  <a:srgbClr val="93A1A1"/>
                </a:solidFill>
                <a:effectLst/>
                <a:latin typeface="Consolas" panose="020B0609020204030204" pitchFamily="49" charset="0"/>
              </a:rPr>
              <a:t>更新</a:t>
            </a:r>
            <a:r>
              <a:rPr lang="en-US" altLang="zh-CN" b="0" i="1" dirty="0">
                <a:solidFill>
                  <a:srgbClr val="93A1A1"/>
                </a:solidFill>
                <a:effectLst/>
                <a:latin typeface="Consolas" panose="020B0609020204030204" pitchFamily="49" charset="0"/>
              </a:rPr>
              <a:t>,</a:t>
            </a:r>
            <a:r>
              <a:rPr lang="zh-CN" altLang="en-US" b="0" i="1" dirty="0">
                <a:solidFill>
                  <a:srgbClr val="93A1A1"/>
                </a:solidFill>
                <a:effectLst/>
                <a:latin typeface="Consolas" panose="020B0609020204030204" pitchFamily="49" charset="0"/>
              </a:rPr>
              <a:t>创建新版本</a:t>
            </a:r>
            <a:r>
              <a:rPr lang="en-US" altLang="zh-CN" b="0" i="1" dirty="0">
                <a:solidFill>
                  <a:srgbClr val="93A1A1"/>
                </a:solidFill>
                <a:effectLst/>
                <a:latin typeface="Consolas" panose="020B0609020204030204" pitchFamily="49" charset="0"/>
              </a:rPr>
              <a:t>.</a:t>
            </a:r>
            <a:endParaRPr lang="zh-CN" altLang="en-US" b="0" dirty="0">
              <a:solidFill>
                <a:srgbClr val="657B83"/>
              </a:solidFill>
              <a:effectLst/>
              <a:latin typeface="Consolas" panose="020B0609020204030204" pitchFamily="49" charset="0"/>
            </a:endParaRPr>
          </a:p>
          <a:p>
            <a:pPr marL="0" indent="0">
              <a:buNone/>
            </a:pPr>
            <a:r>
              <a:rPr lang="zh-CN" altLang="en-US" b="0" dirty="0">
                <a:solidFill>
                  <a:srgbClr val="657B83"/>
                </a:solidFill>
                <a:effectLst/>
                <a:latin typeface="Consolas" panose="020B0609020204030204" pitchFamily="49" charset="0"/>
              </a:rPr>
              <a:t>        </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pos</a:t>
            </a: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read</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x</a:t>
            </a: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read</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root</a:t>
            </a:r>
            <a:r>
              <a:rPr lang="en-US" altLang="zh-CN" b="0" dirty="0">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i</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id</a:t>
            </a:r>
            <a:r>
              <a:rPr lang="en-US" altLang="zh-CN" b="0" dirty="0">
                <a:solidFill>
                  <a:srgbClr val="657B83"/>
                </a:solidFill>
                <a:effectLst/>
                <a:latin typeface="Consolas" panose="020B0609020204030204" pitchFamily="49" charset="0"/>
              </a:rPr>
              <a:t>;</a:t>
            </a:r>
            <a:r>
              <a:rPr lang="en-US" altLang="zh-CN" b="0" i="1" dirty="0">
                <a:solidFill>
                  <a:srgbClr val="93A1A1"/>
                </a:solidFill>
                <a:effectLst/>
                <a:latin typeface="Consolas" panose="020B0609020204030204" pitchFamily="49" charset="0"/>
              </a:rPr>
              <a:t>//</a:t>
            </a:r>
            <a:r>
              <a:rPr lang="zh-CN" altLang="en-US" b="0" i="1" dirty="0">
                <a:solidFill>
                  <a:srgbClr val="93A1A1"/>
                </a:solidFill>
                <a:effectLst/>
                <a:latin typeface="Consolas" panose="020B0609020204030204" pitchFamily="49" charset="0"/>
              </a:rPr>
              <a:t>为新根发放</a:t>
            </a:r>
            <a:r>
              <a:rPr lang="en-US" altLang="zh-CN" b="0" i="1" dirty="0">
                <a:solidFill>
                  <a:srgbClr val="93A1A1"/>
                </a:solidFill>
                <a:effectLst/>
                <a:latin typeface="Consolas" panose="020B0609020204030204" pitchFamily="49" charset="0"/>
              </a:rPr>
              <a:t>id.</a:t>
            </a:r>
            <a:endParaRPr lang="en-US" altLang="zh-CN" b="0" dirty="0">
              <a:solidFill>
                <a:srgbClr val="657B83"/>
              </a:solidFill>
              <a:effectLst/>
              <a:latin typeface="Consolas" panose="020B0609020204030204" pitchFamily="49" charset="0"/>
            </a:endParaRP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update</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root</a:t>
            </a:r>
            <a:r>
              <a:rPr lang="en-US" altLang="zh-CN" b="0" dirty="0">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i</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root</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v</a:t>
            </a:r>
            <a:r>
              <a:rPr lang="en-US" altLang="zh-CN" b="0" dirty="0">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pos</a:t>
            </a:r>
            <a:r>
              <a:rPr lang="en-US" altLang="zh-CN" b="0" dirty="0" err="1">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x</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else</a:t>
            </a:r>
            <a:endParaRPr lang="en-US" altLang="zh-CN" b="0" dirty="0">
              <a:solidFill>
                <a:srgbClr val="657B83"/>
              </a:solidFill>
              <a:effectLst/>
              <a:latin typeface="Consolas" panose="020B0609020204030204" pitchFamily="49" charset="0"/>
            </a:endParaRP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pos</a:t>
            </a: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read</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root</a:t>
            </a:r>
            <a:r>
              <a:rPr lang="en-US" altLang="zh-CN" b="0" dirty="0">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i</a:t>
            </a: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root</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v</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printf</a:t>
            </a:r>
            <a:r>
              <a:rPr lang="en-US" altLang="zh-CN" b="0" dirty="0">
                <a:solidFill>
                  <a:srgbClr val="657B83"/>
                </a:solidFill>
                <a:effectLst/>
                <a:latin typeface="Consolas" panose="020B0609020204030204" pitchFamily="49" charset="0"/>
              </a:rPr>
              <a:t>(</a:t>
            </a:r>
            <a:r>
              <a:rPr lang="en-US" altLang="zh-CN" b="0" dirty="0">
                <a:solidFill>
                  <a:srgbClr val="2AA198"/>
                </a:solidFill>
                <a:effectLst/>
                <a:latin typeface="Consolas" panose="020B0609020204030204" pitchFamily="49" charset="0"/>
              </a:rPr>
              <a:t>"</a:t>
            </a:r>
            <a:r>
              <a:rPr lang="en-US" altLang="zh-CN" b="0" dirty="0">
                <a:solidFill>
                  <a:srgbClr val="CB4B16"/>
                </a:solidFill>
                <a:effectLst/>
                <a:latin typeface="Consolas" panose="020B0609020204030204" pitchFamily="49" charset="0"/>
              </a:rPr>
              <a:t>%</a:t>
            </a:r>
            <a:r>
              <a:rPr lang="en-US" altLang="zh-CN" b="0" dirty="0" err="1">
                <a:solidFill>
                  <a:srgbClr val="CB4B16"/>
                </a:solidFill>
                <a:effectLst/>
                <a:latin typeface="Consolas" panose="020B0609020204030204" pitchFamily="49" charset="0"/>
              </a:rPr>
              <a:t>lld</a:t>
            </a:r>
            <a:r>
              <a:rPr lang="en-US" altLang="zh-CN" b="0" dirty="0">
                <a:solidFill>
                  <a:srgbClr val="CB4B16"/>
                </a:solidFill>
                <a:effectLst/>
                <a:latin typeface="Consolas" panose="020B0609020204030204" pitchFamily="49" charset="0"/>
              </a:rPr>
              <a:t>\</a:t>
            </a:r>
            <a:r>
              <a:rPr lang="en-US" altLang="zh-CN" b="0" dirty="0" err="1">
                <a:solidFill>
                  <a:srgbClr val="CB4B16"/>
                </a:solidFill>
                <a:effectLst/>
                <a:latin typeface="Consolas" panose="020B0609020204030204" pitchFamily="49" charset="0"/>
              </a:rPr>
              <a:t>n</a:t>
            </a:r>
            <a:r>
              <a:rPr lang="en-US" altLang="zh-CN" b="0" dirty="0" err="1">
                <a:solidFill>
                  <a:srgbClr val="2AA198"/>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query</a:t>
            </a:r>
            <a:r>
              <a:rPr lang="en-US" altLang="zh-CN" b="0" dirty="0">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pos</a:t>
            </a:r>
            <a:r>
              <a:rPr lang="en-US" altLang="zh-CN" b="0" dirty="0" err="1">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pos</a:t>
            </a:r>
            <a:r>
              <a:rPr lang="en-US" altLang="zh-CN" b="0" dirty="0" err="1">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root</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v</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p>
          <a:p>
            <a:pPr marL="0" indent="0">
              <a:buNone/>
            </a:pP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F9C3DA7C-2F3D-41DA-BA39-C0A57A2E0DD3}"/>
                  </a:ext>
                </a:extLst>
              </p14:cNvPr>
              <p14:cNvContentPartPr/>
              <p14:nvPr/>
            </p14:nvContentPartPr>
            <p14:xfrm>
              <a:off x="1557360" y="2286000"/>
              <a:ext cx="3029400" cy="3524760"/>
            </p14:xfrm>
          </p:contentPart>
        </mc:Choice>
        <mc:Fallback>
          <p:pic>
            <p:nvPicPr>
              <p:cNvPr id="4" name="墨迹 3">
                <a:extLst>
                  <a:ext uri="{FF2B5EF4-FFF2-40B4-BE49-F238E27FC236}">
                    <a16:creationId xmlns:a16="http://schemas.microsoft.com/office/drawing/2014/main" id="{F9C3DA7C-2F3D-41DA-BA39-C0A57A2E0DD3}"/>
                  </a:ext>
                </a:extLst>
              </p:cNvPr>
              <p:cNvPicPr/>
              <p:nvPr/>
            </p:nvPicPr>
            <p:blipFill>
              <a:blip r:embed="rId3"/>
              <a:stretch>
                <a:fillRect/>
              </a:stretch>
            </p:blipFill>
            <p:spPr>
              <a:xfrm>
                <a:off x="1548000" y="2276640"/>
                <a:ext cx="3048120" cy="3543480"/>
              </a:xfrm>
              <a:prstGeom prst="rect">
                <a:avLst/>
              </a:prstGeom>
            </p:spPr>
          </p:pic>
        </mc:Fallback>
      </mc:AlternateContent>
    </p:spTree>
    <p:extLst>
      <p:ext uri="{BB962C8B-B14F-4D97-AF65-F5344CB8AC3E}">
        <p14:creationId xmlns:p14="http://schemas.microsoft.com/office/powerpoint/2010/main" val="174130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A5155-E561-F07D-D757-38E7442B2E4C}"/>
              </a:ext>
            </a:extLst>
          </p:cNvPr>
          <p:cNvSpPr>
            <a:spLocks noGrp="1"/>
          </p:cNvSpPr>
          <p:nvPr>
            <p:ph type="title"/>
          </p:nvPr>
        </p:nvSpPr>
        <p:spPr/>
        <p:txBody>
          <a:bodyPr/>
          <a:lstStyle/>
          <a:p>
            <a:r>
              <a:rPr lang="zh-CN" altLang="en-US" dirty="0"/>
              <a:t>可持久化线段树</a:t>
            </a:r>
          </a:p>
        </p:txBody>
      </p:sp>
      <p:pic>
        <p:nvPicPr>
          <p:cNvPr id="7" name="图片 6">
            <a:extLst>
              <a:ext uri="{FF2B5EF4-FFF2-40B4-BE49-F238E27FC236}">
                <a16:creationId xmlns:a16="http://schemas.microsoft.com/office/drawing/2014/main" id="{423FD3CB-1E4A-E27D-6283-FEC1891BB8B1}"/>
              </a:ext>
            </a:extLst>
          </p:cNvPr>
          <p:cNvPicPr>
            <a:picLocks noChangeAspect="1"/>
          </p:cNvPicPr>
          <p:nvPr/>
        </p:nvPicPr>
        <p:blipFill>
          <a:blip r:embed="rId2"/>
          <a:stretch>
            <a:fillRect/>
          </a:stretch>
        </p:blipFill>
        <p:spPr>
          <a:xfrm>
            <a:off x="2041845" y="1690688"/>
            <a:ext cx="8108310" cy="3641806"/>
          </a:xfrm>
          <a:prstGeom prst="rect">
            <a:avLst/>
          </a:prstGeom>
        </p:spPr>
      </p:pic>
    </p:spTree>
    <p:extLst>
      <p:ext uri="{BB962C8B-B14F-4D97-AF65-F5344CB8AC3E}">
        <p14:creationId xmlns:p14="http://schemas.microsoft.com/office/powerpoint/2010/main" val="230615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5BB32-FF1B-6DA6-3CB2-C599F549ADF5}"/>
              </a:ext>
            </a:extLst>
          </p:cNvPr>
          <p:cNvSpPr>
            <a:spLocks noGrp="1"/>
          </p:cNvSpPr>
          <p:nvPr>
            <p:ph type="title"/>
          </p:nvPr>
        </p:nvSpPr>
        <p:spPr/>
        <p:txBody>
          <a:bodyPr/>
          <a:lstStyle/>
          <a:p>
            <a:r>
              <a:rPr lang="zh-CN" altLang="en-US" dirty="0"/>
              <a:t>建树</a:t>
            </a:r>
          </a:p>
        </p:txBody>
      </p:sp>
      <p:sp>
        <p:nvSpPr>
          <p:cNvPr id="3" name="内容占位符 2">
            <a:extLst>
              <a:ext uri="{FF2B5EF4-FFF2-40B4-BE49-F238E27FC236}">
                <a16:creationId xmlns:a16="http://schemas.microsoft.com/office/drawing/2014/main" id="{06650424-2781-AC58-31DB-0A81F7DA4F4B}"/>
              </a:ext>
            </a:extLst>
          </p:cNvPr>
          <p:cNvSpPr>
            <a:spLocks noGrp="1"/>
          </p:cNvSpPr>
          <p:nvPr>
            <p:ph idx="1"/>
          </p:nvPr>
        </p:nvSpPr>
        <p:spPr/>
        <p:txBody>
          <a:bodyPr>
            <a:normAutofit fontScale="62500" lnSpcReduction="20000"/>
          </a:bodyPr>
          <a:lstStyle/>
          <a:p>
            <a:pPr>
              <a:lnSpc>
                <a:spcPct val="120000"/>
              </a:lnSpc>
            </a:pPr>
            <a:r>
              <a:rPr lang="zh-CN" altLang="en-US" dirty="0"/>
              <a:t>假设需要在输入数组</a:t>
            </a:r>
            <a:r>
              <a:rPr lang="en-US" altLang="zh-CN" dirty="0" err="1"/>
              <a:t>nums</a:t>
            </a:r>
            <a:r>
              <a:rPr lang="zh-CN" altLang="en-US" dirty="0"/>
              <a:t>上求解区间问题，我们需要将</a:t>
            </a:r>
            <a:r>
              <a:rPr lang="en-US" altLang="zh-CN" dirty="0" err="1"/>
              <a:t>nums</a:t>
            </a:r>
            <a:r>
              <a:rPr lang="zh-CN" altLang="en-US" dirty="0"/>
              <a:t>处理为一棵「线段树」。下面是我们将「线段树」构造为一棵类「完全二叉树」的思考过程。</a:t>
            </a:r>
            <a:endParaRPr lang="en-US" altLang="zh-CN" dirty="0"/>
          </a:p>
          <a:p>
            <a:pPr>
              <a:lnSpc>
                <a:spcPct val="120000"/>
              </a:lnSpc>
            </a:pPr>
            <a:r>
              <a:rPr lang="zh-CN" altLang="en-US" dirty="0"/>
              <a:t>首先，既然是完全二叉树，那么这棵线段树可以与一个数组对应，数组的一个元素对应一个树的一个结点。树的一个结点代表某个区间的区间和，我们用</a:t>
            </a:r>
            <a:r>
              <a:rPr lang="en-US" altLang="zh-CN" dirty="0"/>
              <a:t>tree[]</a:t>
            </a:r>
            <a:r>
              <a:rPr lang="zh-CN" altLang="en-US" dirty="0"/>
              <a:t>数组表达这棵线段树，其大小暂时未知。更大的区间总是由更小区间构成，因此代表</a:t>
            </a:r>
            <a:r>
              <a:rPr lang="en-US" altLang="zh-CN" dirty="0" err="1"/>
              <a:t>nums</a:t>
            </a:r>
            <a:r>
              <a:rPr lang="zh-CN" altLang="en-US" dirty="0"/>
              <a:t>中单个元素的结点</a:t>
            </a:r>
            <a:r>
              <a:rPr lang="en-US" altLang="zh-CN" dirty="0"/>
              <a:t>tree[x]</a:t>
            </a:r>
            <a:r>
              <a:rPr lang="zh-CN" altLang="en-US" dirty="0"/>
              <a:t>应当在树的最底层 ，即线段树的每一个叶子结点都与</a:t>
            </a:r>
            <a:r>
              <a:rPr lang="en-US" altLang="zh-CN" dirty="0" err="1"/>
              <a:t>nums</a:t>
            </a:r>
            <a:r>
              <a:rPr lang="zh-CN" altLang="en-US" dirty="0"/>
              <a:t>中的一个值对应</a:t>
            </a:r>
            <a:r>
              <a:rPr lang="en-US" altLang="zh-CN" dirty="0"/>
              <a:t>tree[x] = </a:t>
            </a:r>
            <a:r>
              <a:rPr lang="en-US" altLang="zh-CN" dirty="0" err="1"/>
              <a:t>nums</a:t>
            </a:r>
            <a:r>
              <a:rPr lang="en-US" altLang="zh-CN" dirty="0"/>
              <a:t>[</a:t>
            </a:r>
            <a:r>
              <a:rPr lang="en-US" altLang="zh-CN" dirty="0" err="1"/>
              <a:t>i</a:t>
            </a:r>
            <a:r>
              <a:rPr lang="en-US" altLang="zh-CN" dirty="0"/>
              <a:t>]</a:t>
            </a:r>
            <a:r>
              <a:rPr lang="zh-CN" altLang="en-US" dirty="0"/>
              <a:t>，且是从左到右对应的。</a:t>
            </a:r>
            <a:endParaRPr lang="en-US" altLang="zh-CN" dirty="0"/>
          </a:p>
          <a:p>
            <a:pPr>
              <a:lnSpc>
                <a:spcPct val="120000"/>
              </a:lnSpc>
            </a:pPr>
            <a:r>
              <a:rPr lang="zh-CN" altLang="en-US" dirty="0"/>
              <a:t>查询区间 </a:t>
            </a:r>
            <a:r>
              <a:rPr lang="en-US" altLang="zh-CN" dirty="0"/>
              <a:t>[</a:t>
            </a:r>
            <a:r>
              <a:rPr lang="en-US" altLang="zh-CN" dirty="0" err="1"/>
              <a:t>l,r</a:t>
            </a:r>
            <a:r>
              <a:rPr lang="en-US" altLang="zh-CN" dirty="0"/>
              <a:t>]</a:t>
            </a:r>
            <a:r>
              <a:rPr lang="zh-CN" altLang="en-US" dirty="0"/>
              <a:t>的区间和，总是从上到下查询。从根结点开始，为了知道指定区间包含哪些区间结点，需要将</a:t>
            </a:r>
            <a:r>
              <a:rPr lang="en-US" altLang="zh-CN" dirty="0" err="1"/>
              <a:t>l,r</a:t>
            </a:r>
            <a:r>
              <a:rPr lang="zh-CN" altLang="en-US" dirty="0"/>
              <a:t>与结点的标号联系起来，也就是将 </a:t>
            </a:r>
            <a:r>
              <a:rPr lang="en-US" altLang="zh-CN" dirty="0" err="1"/>
              <a:t>nums</a:t>
            </a:r>
            <a:r>
              <a:rPr lang="en-US" altLang="zh-CN" dirty="0"/>
              <a:t> </a:t>
            </a:r>
            <a:r>
              <a:rPr lang="zh-CN" altLang="en-US" dirty="0"/>
              <a:t>的下标与线段树的结点标号 相联系，这个「完全二叉树结点下标性质」我们很熟悉，将数组 </a:t>
            </a:r>
            <a:r>
              <a:rPr lang="en-US" altLang="zh-CN" dirty="0" err="1"/>
              <a:t>nums</a:t>
            </a:r>
            <a:r>
              <a:rPr lang="en-US" altLang="zh-CN" dirty="0"/>
              <a:t> </a:t>
            </a:r>
            <a:r>
              <a:rPr lang="zh-CN" altLang="en-US" dirty="0"/>
              <a:t>看作完全二叉树时，树的结点代表 </a:t>
            </a:r>
            <a:r>
              <a:rPr lang="en-US" altLang="zh-CN" dirty="0" err="1"/>
              <a:t>nums</a:t>
            </a:r>
            <a:r>
              <a:rPr lang="en-US" altLang="zh-CN" dirty="0"/>
              <a:t> </a:t>
            </a:r>
            <a:r>
              <a:rPr lang="zh-CN" altLang="en-US" dirty="0"/>
              <a:t>中的某个值， 而在线段树中，树的结点代表 </a:t>
            </a:r>
            <a:r>
              <a:rPr lang="en-US" altLang="zh-CN" dirty="0" err="1"/>
              <a:t>nums</a:t>
            </a:r>
            <a:r>
              <a:rPr lang="en-US" altLang="zh-CN" dirty="0"/>
              <a:t> </a:t>
            </a:r>
            <a:r>
              <a:rPr lang="zh-CN" altLang="en-US" dirty="0"/>
              <a:t>中的某段区间和。</a:t>
            </a:r>
            <a:endParaRPr lang="en-US" altLang="zh-CN" dirty="0"/>
          </a:p>
          <a:p>
            <a:pPr>
              <a:lnSpc>
                <a:spcPct val="120000"/>
              </a:lnSpc>
            </a:pPr>
            <a:r>
              <a:rPr lang="zh-CN" altLang="en-US" dirty="0"/>
              <a:t>在熟知完全二叉树下标性质的基础上，上述分析是简单的。</a:t>
            </a:r>
            <a:r>
              <a:rPr lang="en-US" altLang="zh-CN" dirty="0"/>
              <a:t>tree[</a:t>
            </a:r>
            <a:r>
              <a:rPr lang="en-US" altLang="zh-CN" dirty="0" err="1"/>
              <a:t>i</a:t>
            </a:r>
            <a:r>
              <a:rPr lang="en-US" altLang="zh-CN" dirty="0"/>
              <a:t>] </a:t>
            </a:r>
            <a:r>
              <a:rPr lang="zh-CN" altLang="en-US" dirty="0"/>
              <a:t>表示标号为 </a:t>
            </a:r>
            <a:r>
              <a:rPr lang="en-US" altLang="zh-CN" dirty="0" err="1"/>
              <a:t>i</a:t>
            </a:r>
            <a:r>
              <a:rPr lang="en-US" altLang="zh-CN" dirty="0"/>
              <a:t> </a:t>
            </a:r>
            <a:r>
              <a:rPr lang="zh-CN" altLang="en-US" dirty="0"/>
              <a:t>的结点所代表的区间的区间和。令根结点标号为 </a:t>
            </a:r>
            <a:r>
              <a:rPr lang="en-US" altLang="zh-CN" dirty="0"/>
              <a:t>1</a:t>
            </a:r>
            <a:r>
              <a:rPr lang="zh-CN" altLang="en-US" dirty="0"/>
              <a:t>。根结点 </a:t>
            </a:r>
            <a:r>
              <a:rPr lang="en-US" altLang="zh-CN" dirty="0"/>
              <a:t>tree[1] </a:t>
            </a:r>
            <a:r>
              <a:rPr lang="zh-CN" altLang="en-US" dirty="0"/>
              <a:t>代表整个 </a:t>
            </a:r>
            <a:r>
              <a:rPr lang="en-US" altLang="zh-CN" dirty="0" err="1"/>
              <a:t>nums</a:t>
            </a:r>
            <a:r>
              <a:rPr lang="en-US" altLang="zh-CN" dirty="0"/>
              <a:t> </a:t>
            </a:r>
            <a:r>
              <a:rPr lang="zh-CN" altLang="en-US" dirty="0"/>
              <a:t>所有元素之和。很自然地，根结点的左右子结点应当代表左右两半区间的区间和，即 </a:t>
            </a:r>
            <a:r>
              <a:rPr lang="en-US" altLang="zh-CN" dirty="0"/>
              <a:t>tree[2] </a:t>
            </a:r>
            <a:r>
              <a:rPr lang="zh-CN" altLang="en-US" dirty="0"/>
              <a:t>表示区间 </a:t>
            </a:r>
            <a:r>
              <a:rPr lang="en-US" altLang="zh-CN" dirty="0"/>
              <a:t>[1,(n+1)/2] </a:t>
            </a:r>
            <a:r>
              <a:rPr lang="zh-CN" altLang="en-US" dirty="0"/>
              <a:t>的区间和，</a:t>
            </a:r>
            <a:r>
              <a:rPr lang="en-US" altLang="zh-CN" dirty="0"/>
              <a:t>tree[3]</a:t>
            </a:r>
            <a:r>
              <a:rPr lang="zh-CN" altLang="en-US" dirty="0"/>
              <a:t>表示区间</a:t>
            </a:r>
            <a:r>
              <a:rPr lang="en-US" altLang="zh-CN" dirty="0"/>
              <a:t>[(n+1)/2+1,n] </a:t>
            </a:r>
            <a:r>
              <a:rPr lang="zh-CN" altLang="en-US" dirty="0"/>
              <a:t>的区间和依次向下， 结点标号总是与该结点代表的区间一一对应 。</a:t>
            </a:r>
          </a:p>
        </p:txBody>
      </p:sp>
    </p:spTree>
    <p:extLst>
      <p:ext uri="{BB962C8B-B14F-4D97-AF65-F5344CB8AC3E}">
        <p14:creationId xmlns:p14="http://schemas.microsoft.com/office/powerpoint/2010/main" val="33068283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12BE5-2973-681E-3B90-47CD0C8B7AF6}"/>
              </a:ext>
            </a:extLst>
          </p:cNvPr>
          <p:cNvSpPr>
            <a:spLocks noGrp="1"/>
          </p:cNvSpPr>
          <p:nvPr>
            <p:ph type="title"/>
          </p:nvPr>
        </p:nvSpPr>
        <p:spPr/>
        <p:txBody>
          <a:bodyPr/>
          <a:lstStyle/>
          <a:p>
            <a:r>
              <a:rPr lang="zh-CN" altLang="en-US" dirty="0"/>
              <a:t>可持久化线段树</a:t>
            </a:r>
          </a:p>
        </p:txBody>
      </p:sp>
      <p:sp>
        <p:nvSpPr>
          <p:cNvPr id="3" name="内容占位符 2">
            <a:extLst>
              <a:ext uri="{FF2B5EF4-FFF2-40B4-BE49-F238E27FC236}">
                <a16:creationId xmlns:a16="http://schemas.microsoft.com/office/drawing/2014/main" id="{1FF74232-6320-B57D-4688-B40D40A735D5}"/>
              </a:ext>
            </a:extLst>
          </p:cNvPr>
          <p:cNvSpPr>
            <a:spLocks noGrp="1"/>
          </p:cNvSpPr>
          <p:nvPr>
            <p:ph idx="1"/>
          </p:nvPr>
        </p:nvSpPr>
        <p:spPr/>
        <p:txBody>
          <a:bodyPr/>
          <a:lstStyle/>
          <a:p>
            <a:r>
              <a:rPr lang="zh-CN" altLang="en-US" dirty="0"/>
              <a:t>问题：求区间第</a:t>
            </a:r>
            <a:r>
              <a:rPr lang="en-US" altLang="zh-CN" dirty="0"/>
              <a:t>k</a:t>
            </a:r>
            <a:r>
              <a:rPr lang="zh-CN" altLang="en-US" dirty="0"/>
              <a:t>大数</a:t>
            </a:r>
            <a:endParaRPr lang="en-US" altLang="zh-CN" dirty="0"/>
          </a:p>
          <a:p>
            <a:r>
              <a:rPr lang="zh-CN" altLang="en-US" dirty="0"/>
              <a:t>假设现在已经以每个数为下标进行了前缀和的统计</a:t>
            </a:r>
            <a:endParaRPr lang="en-US" altLang="zh-CN" dirty="0"/>
          </a:p>
          <a:p>
            <a:r>
              <a:rPr lang="zh-CN" altLang="en-US" dirty="0"/>
              <a:t>将区间定在</a:t>
            </a:r>
            <a:r>
              <a:rPr lang="en-US" altLang="zh-CN" dirty="0"/>
              <a:t>[</a:t>
            </a:r>
            <a:r>
              <a:rPr lang="en-US" altLang="zh-CN" dirty="0" err="1"/>
              <a:t>l,r</a:t>
            </a:r>
            <a:r>
              <a:rPr lang="en-US" altLang="zh-CN" dirty="0"/>
              <a:t>]</a:t>
            </a:r>
            <a:r>
              <a:rPr lang="zh-CN" altLang="en-US" dirty="0"/>
              <a:t>（以下考虑到都是区间内的数）</a:t>
            </a:r>
            <a:endParaRPr lang="en-US" altLang="zh-CN" dirty="0"/>
          </a:p>
          <a:p>
            <a:r>
              <a:rPr lang="zh-CN" altLang="en-US" dirty="0"/>
              <a:t>那么</a:t>
            </a:r>
            <a:r>
              <a:rPr lang="en-US" altLang="zh-CN" dirty="0"/>
              <a:t>x</a:t>
            </a:r>
            <a:r>
              <a:rPr lang="zh-CN" altLang="en-US" dirty="0"/>
              <a:t>在</a:t>
            </a:r>
            <a:r>
              <a:rPr lang="en-US" altLang="zh-CN" dirty="0"/>
              <a:t>[</a:t>
            </a:r>
            <a:r>
              <a:rPr lang="en-US" altLang="zh-CN" dirty="0" err="1"/>
              <a:t>l,r</a:t>
            </a:r>
            <a:r>
              <a:rPr lang="en-US" altLang="zh-CN" dirty="0"/>
              <a:t>]</a:t>
            </a:r>
            <a:r>
              <a:rPr lang="zh-CN" altLang="en-US" dirty="0"/>
              <a:t>区间内的出现次数为</a:t>
            </a:r>
            <a:r>
              <a:rPr lang="en-US" altLang="zh-CN" dirty="0"/>
              <a:t>sum[r][x]-sum[l-1][x]</a:t>
            </a:r>
            <a:r>
              <a:rPr lang="zh-CN" altLang="en-US" dirty="0"/>
              <a:t>，记为</a:t>
            </a:r>
            <a:r>
              <a:rPr lang="en-US" altLang="zh-CN" dirty="0"/>
              <a:t>b[x]</a:t>
            </a:r>
            <a:r>
              <a:rPr lang="zh-CN" altLang="en-US" dirty="0"/>
              <a:t>，将该数组放进权值线段树（即以值为下标的线段树，类似桶）</a:t>
            </a:r>
            <a:endParaRPr lang="en-US" altLang="zh-CN" dirty="0"/>
          </a:p>
          <a:p>
            <a:r>
              <a:rPr lang="zh-CN" altLang="en-US" dirty="0"/>
              <a:t>那么求数组</a:t>
            </a:r>
            <a:r>
              <a:rPr lang="en-US" altLang="zh-CN" dirty="0"/>
              <a:t>b</a:t>
            </a:r>
            <a:r>
              <a:rPr lang="zh-CN" altLang="en-US" dirty="0"/>
              <a:t>中</a:t>
            </a:r>
            <a:r>
              <a:rPr lang="en-US" altLang="zh-CN" dirty="0"/>
              <a:t>[1,x]</a:t>
            </a:r>
            <a:r>
              <a:rPr lang="zh-CN" altLang="en-US" dirty="0"/>
              <a:t>的和，如果当前总和小于</a:t>
            </a:r>
            <a:r>
              <a:rPr lang="en-US" altLang="zh-CN" dirty="0"/>
              <a:t>k</a:t>
            </a:r>
            <a:r>
              <a:rPr lang="zh-CN" altLang="en-US" dirty="0"/>
              <a:t>，那么说明第</a:t>
            </a:r>
            <a:r>
              <a:rPr lang="en-US" altLang="zh-CN" dirty="0"/>
              <a:t>k</a:t>
            </a:r>
            <a:r>
              <a:rPr lang="zh-CN" altLang="en-US" dirty="0"/>
              <a:t>大数比</a:t>
            </a:r>
            <a:r>
              <a:rPr lang="en-US" altLang="zh-CN" dirty="0"/>
              <a:t>x</a:t>
            </a:r>
            <a:r>
              <a:rPr lang="zh-CN" altLang="en-US" dirty="0"/>
              <a:t>更大，总和小于</a:t>
            </a:r>
            <a:r>
              <a:rPr lang="en-US" altLang="zh-CN" dirty="0"/>
              <a:t>k</a:t>
            </a:r>
            <a:r>
              <a:rPr lang="zh-CN" altLang="en-US" dirty="0"/>
              <a:t>说明第</a:t>
            </a:r>
            <a:r>
              <a:rPr lang="en-US" altLang="zh-CN" dirty="0"/>
              <a:t>k</a:t>
            </a:r>
            <a:r>
              <a:rPr lang="zh-CN" altLang="en-US" dirty="0"/>
              <a:t>大数比</a:t>
            </a:r>
            <a:r>
              <a:rPr lang="en-US" altLang="zh-CN" dirty="0"/>
              <a:t>x</a:t>
            </a:r>
            <a:r>
              <a:rPr lang="zh-CN" altLang="en-US" dirty="0"/>
              <a:t>更小，在等于</a:t>
            </a:r>
            <a:r>
              <a:rPr lang="en-US" altLang="zh-CN" dirty="0"/>
              <a:t>k</a:t>
            </a:r>
            <a:r>
              <a:rPr lang="zh-CN" altLang="en-US" dirty="0"/>
              <a:t>时说明</a:t>
            </a:r>
            <a:r>
              <a:rPr lang="en-US" altLang="zh-CN" dirty="0"/>
              <a:t>x</a:t>
            </a:r>
            <a:r>
              <a:rPr lang="zh-CN" altLang="en-US" dirty="0"/>
              <a:t>就是第</a:t>
            </a:r>
            <a:r>
              <a:rPr lang="en-US" altLang="zh-CN" dirty="0"/>
              <a:t>k</a:t>
            </a:r>
            <a:r>
              <a:rPr lang="zh-CN" altLang="en-US" dirty="0"/>
              <a:t>大数，利用此性质可以二分求得第</a:t>
            </a:r>
            <a:r>
              <a:rPr lang="en-US" altLang="zh-CN" dirty="0"/>
              <a:t>k</a:t>
            </a:r>
            <a:r>
              <a:rPr lang="zh-CN" altLang="en-US" dirty="0"/>
              <a:t>大。</a:t>
            </a:r>
            <a:endParaRPr lang="en-US" altLang="zh-CN" dirty="0"/>
          </a:p>
        </p:txBody>
      </p:sp>
    </p:spTree>
    <p:extLst>
      <p:ext uri="{BB962C8B-B14F-4D97-AF65-F5344CB8AC3E}">
        <p14:creationId xmlns:p14="http://schemas.microsoft.com/office/powerpoint/2010/main" val="61042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59D61-48C6-EFE9-E1A6-6A4D8CD7D5AF}"/>
              </a:ext>
            </a:extLst>
          </p:cNvPr>
          <p:cNvSpPr>
            <a:spLocks noGrp="1"/>
          </p:cNvSpPr>
          <p:nvPr>
            <p:ph type="title"/>
          </p:nvPr>
        </p:nvSpPr>
        <p:spPr/>
        <p:txBody>
          <a:bodyPr/>
          <a:lstStyle/>
          <a:p>
            <a:r>
              <a:rPr lang="zh-CN" altLang="en-US" dirty="0"/>
              <a:t>建树</a:t>
            </a:r>
          </a:p>
        </p:txBody>
      </p:sp>
      <p:sp>
        <p:nvSpPr>
          <p:cNvPr id="3" name="内容占位符 2">
            <a:extLst>
              <a:ext uri="{FF2B5EF4-FFF2-40B4-BE49-F238E27FC236}">
                <a16:creationId xmlns:a16="http://schemas.microsoft.com/office/drawing/2014/main" id="{9BE380E6-2D56-FE23-CC64-546DF3A76855}"/>
              </a:ext>
            </a:extLst>
          </p:cNvPr>
          <p:cNvSpPr>
            <a:spLocks noGrp="1"/>
          </p:cNvSpPr>
          <p:nvPr>
            <p:ph idx="1"/>
          </p:nvPr>
        </p:nvSpPr>
        <p:spPr>
          <a:xfrm>
            <a:off x="296779" y="1548899"/>
            <a:ext cx="10515600" cy="4351338"/>
          </a:xfrm>
        </p:spPr>
        <p:txBody>
          <a:bodyPr>
            <a:normAutofit fontScale="55000" lnSpcReduction="20000"/>
          </a:bodyPr>
          <a:lstStyle/>
          <a:p>
            <a:pPr marL="0" indent="0">
              <a:buNone/>
            </a:pPr>
            <a:r>
              <a:rPr lang="en-US" altLang="zh-CN" b="1" dirty="0">
                <a:solidFill>
                  <a:srgbClr val="586E75"/>
                </a:solidFill>
                <a:effectLst/>
                <a:latin typeface="Consolas" panose="020B0609020204030204" pitchFamily="49" charset="0"/>
              </a:rPr>
              <a:t>void</a:t>
            </a: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a:t>
            </a:r>
            <a:r>
              <a:rPr lang="en-US" altLang="zh-CN" b="0" dirty="0">
                <a:solidFill>
                  <a:srgbClr val="657B83"/>
                </a:solidFill>
                <a:effectLst/>
                <a:latin typeface="Consolas" panose="020B0609020204030204" pitchFamily="49" charset="0"/>
              </a:rPr>
              <a:t>(</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1" dirty="0">
                <a:solidFill>
                  <a:srgbClr val="586E75"/>
                </a:solidFill>
                <a:effectLst/>
                <a:latin typeface="Consolas" panose="020B0609020204030204" pitchFamily="49" charset="0"/>
              </a:rPr>
              <a:t>&amp;</a:t>
            </a:r>
            <a:r>
              <a:rPr lang="en-US" altLang="zh-CN" b="0" dirty="0" err="1">
                <a:solidFill>
                  <a:srgbClr val="657B83"/>
                </a:solidFill>
                <a:effectLst/>
                <a:latin typeface="Consolas" panose="020B0609020204030204" pitchFamily="49" charset="0"/>
              </a:rPr>
              <a:t>cur,</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l,</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r,</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x)</a:t>
            </a:r>
          </a:p>
          <a:p>
            <a:pPr marL="0" indent="0">
              <a:buNone/>
            </a:pP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(r</a:t>
            </a:r>
            <a:r>
              <a:rPr lang="en-US" altLang="zh-CN" b="0" dirty="0">
                <a:solidFill>
                  <a:srgbClr val="859900"/>
                </a:solidFill>
                <a:effectLst/>
                <a:latin typeface="Consolas" panose="020B0609020204030204" pitchFamily="49" charset="0"/>
              </a:rPr>
              <a:t>&lt;</a:t>
            </a:r>
            <a:r>
              <a:rPr lang="en-US" altLang="zh-CN" b="0" dirty="0">
                <a:solidFill>
                  <a:srgbClr val="657B83"/>
                </a:solidFill>
                <a:effectLst/>
                <a:latin typeface="Consolas" panose="020B0609020204030204" pitchFamily="49" charset="0"/>
              </a:rPr>
              <a:t>x </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 l</a:t>
            </a:r>
            <a:r>
              <a:rPr lang="en-US" altLang="zh-CN" b="0" dirty="0">
                <a:solidFill>
                  <a:srgbClr val="859900"/>
                </a:solidFill>
                <a:effectLst/>
                <a:latin typeface="Consolas" panose="020B0609020204030204" pitchFamily="49" charset="0"/>
              </a:rPr>
              <a:t>&gt;</a:t>
            </a:r>
            <a:r>
              <a:rPr lang="en-US" altLang="zh-CN" b="0" dirty="0">
                <a:solidFill>
                  <a:srgbClr val="657B83"/>
                </a:solidFill>
                <a:effectLst/>
                <a:latin typeface="Consolas" panose="020B0609020204030204" pitchFamily="49" charset="0"/>
              </a:rPr>
              <a:t>x)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cnt</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 cur</a:t>
            </a:r>
            <a:r>
              <a:rPr lang="en-US" altLang="zh-CN" b="0" dirty="0">
                <a:solidFill>
                  <a:srgbClr val="859900"/>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cnt</a:t>
            </a:r>
            <a:r>
              <a:rPr lang="en-US" altLang="zh-CN" b="0" dirty="0">
                <a:solidFill>
                  <a:srgbClr val="657B83"/>
                </a:solidFill>
                <a:effectLst/>
                <a:latin typeface="Consolas" panose="020B0609020204030204" pitchFamily="49" charset="0"/>
              </a:rPr>
              <a:t>; </a:t>
            </a:r>
            <a:r>
              <a:rPr lang="en-US" altLang="zh-CN" b="0" i="1" dirty="0">
                <a:solidFill>
                  <a:srgbClr val="93A1A1"/>
                </a:solidFill>
                <a:effectLst/>
                <a:latin typeface="Consolas" panose="020B0609020204030204" pitchFamily="49" charset="0"/>
              </a:rPr>
              <a:t>// </a:t>
            </a:r>
            <a:r>
              <a:rPr lang="zh-CN" altLang="en-US" b="0" i="1" dirty="0">
                <a:solidFill>
                  <a:srgbClr val="93A1A1"/>
                </a:solidFill>
                <a:effectLst/>
                <a:latin typeface="Consolas" panose="020B0609020204030204" pitchFamily="49" charset="0"/>
              </a:rPr>
              <a:t>复制该链</a:t>
            </a:r>
            <a:endParaRPr lang="zh-CN" altLang="en-US" b="0" dirty="0">
              <a:solidFill>
                <a:srgbClr val="657B83"/>
              </a:solidFill>
              <a:effectLst/>
              <a:latin typeface="Consolas" panose="020B0609020204030204" pitchFamily="49" charset="0"/>
            </a:endParaRP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(l</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r)</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sum</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l</a:t>
            </a:r>
            <a:r>
              <a:rPr lang="en-US" altLang="zh-CN" b="0" dirty="0" err="1">
                <a:solidFill>
                  <a:srgbClr val="859900"/>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r</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err="1">
                <a:solidFill>
                  <a:srgbClr val="268BD2"/>
                </a:solidFill>
                <a:effectLst/>
                <a:latin typeface="Consolas" panose="020B0609020204030204" pitchFamily="49" charset="0"/>
              </a:rPr>
              <a:t>L</a:t>
            </a:r>
            <a:r>
              <a:rPr lang="en-US" altLang="zh-CN" b="0" dirty="0" err="1">
                <a:solidFill>
                  <a:srgbClr val="657B83"/>
                </a:solidFill>
                <a:effectLst/>
                <a:latin typeface="Consolas" panose="020B0609020204030204" pitchFamily="49" charset="0"/>
              </a:rPr>
              <a:t>,l,</a:t>
            </a:r>
            <a:r>
              <a:rPr lang="en-US" altLang="zh-CN" b="0" dirty="0" err="1">
                <a:solidFill>
                  <a:srgbClr val="268BD2"/>
                </a:solidFill>
                <a:effectLst/>
                <a:latin typeface="Consolas" panose="020B0609020204030204" pitchFamily="49" charset="0"/>
              </a:rPr>
              <a:t>mid</a:t>
            </a:r>
            <a:r>
              <a:rPr lang="en-US" altLang="zh-CN" b="0" dirty="0" err="1">
                <a:solidFill>
                  <a:srgbClr val="657B83"/>
                </a:solidFill>
                <a:effectLst/>
                <a:latin typeface="Consolas" panose="020B0609020204030204" pitchFamily="49" charset="0"/>
              </a:rPr>
              <a:t>,x</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Tree_Update</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R</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,r,x);</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sum</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L</a:t>
            </a:r>
            <a:r>
              <a:rPr lang="en-US" altLang="zh-CN" b="0" dirty="0">
                <a:solidFill>
                  <a:srgbClr val="657B83"/>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sum</a:t>
            </a:r>
            <a:r>
              <a:rPr lang="en-US" altLang="zh-CN" b="0" dirty="0" err="1">
                <a:solidFill>
                  <a:srgbClr val="859900"/>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268BD2"/>
                </a:solidFill>
                <a:effectLst/>
                <a:latin typeface="Consolas" panose="020B0609020204030204" pitchFamily="49" charset="0"/>
              </a:rPr>
              <a:t>R</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sum</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a:t>
            </a:r>
            <a:endParaRPr lang="en-US" altLang="zh-CN" dirty="0">
              <a:solidFill>
                <a:srgbClr val="657B83"/>
              </a:solidFill>
              <a:latin typeface="Consolas" panose="020B0609020204030204" pitchFamily="49" charset="0"/>
            </a:endParaRPr>
          </a:p>
          <a:p>
            <a:pPr marL="0" indent="0">
              <a:buNone/>
            </a:pPr>
            <a:endParaRPr lang="en-US" altLang="zh-CN" b="0" dirty="0">
              <a:solidFill>
                <a:srgbClr val="657B83"/>
              </a:solidFill>
              <a:effectLst/>
              <a:latin typeface="Consolas" panose="020B0609020204030204" pitchFamily="49" charset="0"/>
            </a:endParaRPr>
          </a:p>
          <a:p>
            <a:pPr marL="0" indent="0">
              <a:buNone/>
            </a:pPr>
            <a:endParaRPr lang="zh-CN" altLang="en-US" dirty="0"/>
          </a:p>
        </p:txBody>
      </p:sp>
      <p:sp>
        <p:nvSpPr>
          <p:cNvPr id="4" name="内容占位符 2">
            <a:extLst>
              <a:ext uri="{FF2B5EF4-FFF2-40B4-BE49-F238E27FC236}">
                <a16:creationId xmlns:a16="http://schemas.microsoft.com/office/drawing/2014/main" id="{0273F8E2-5F9D-8B8A-09CF-26F3FC26F7BA}"/>
              </a:ext>
            </a:extLst>
          </p:cNvPr>
          <p:cNvSpPr txBox="1">
            <a:spLocks/>
          </p:cNvSpPr>
          <p:nvPr/>
        </p:nvSpPr>
        <p:spPr>
          <a:xfrm>
            <a:off x="5309938" y="1545724"/>
            <a:ext cx="677578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n-NO" altLang="zh-CN" sz="1500" b="0" dirty="0">
                <a:solidFill>
                  <a:srgbClr val="657B83"/>
                </a:solidFill>
                <a:effectLst/>
                <a:latin typeface="Consolas" panose="020B0609020204030204" pitchFamily="49" charset="0"/>
              </a:rPr>
              <a:t>    </a:t>
            </a:r>
            <a:r>
              <a:rPr lang="en-US" altLang="zh-CN" sz="1500" b="0" dirty="0">
                <a:solidFill>
                  <a:srgbClr val="657B83"/>
                </a:solidFill>
                <a:effectLst/>
                <a:latin typeface="Consolas" panose="020B0609020204030204" pitchFamily="49" charset="0"/>
              </a:rPr>
              <a:t>main</a:t>
            </a:r>
            <a:r>
              <a:rPr lang="zh-CN" altLang="en-US" sz="1500" b="0" dirty="0">
                <a:solidFill>
                  <a:srgbClr val="657B83"/>
                </a:solidFill>
                <a:effectLst/>
                <a:latin typeface="Consolas" panose="020B0609020204030204" pitchFamily="49" charset="0"/>
              </a:rPr>
              <a:t>函数内</a:t>
            </a:r>
            <a:endParaRPr lang="nn-NO" altLang="zh-CN" sz="1500" b="0" dirty="0">
              <a:solidFill>
                <a:srgbClr val="657B83"/>
              </a:solidFill>
              <a:effectLst/>
              <a:latin typeface="Consolas" panose="020B0609020204030204" pitchFamily="49" charset="0"/>
            </a:endParaRP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for</a:t>
            </a:r>
            <a:r>
              <a:rPr lang="en-US" altLang="zh-CN" sz="1500" b="0" dirty="0">
                <a:solidFill>
                  <a:srgbClr val="657B83"/>
                </a:solidFill>
                <a:effectLst/>
                <a:latin typeface="Consolas" panose="020B0609020204030204" pitchFamily="49" charset="0"/>
              </a:rPr>
              <a:t> (</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i</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i</a:t>
            </a:r>
            <a:r>
              <a:rPr lang="en-US" altLang="zh-CN" sz="1500" b="0" dirty="0">
                <a:solidFill>
                  <a:srgbClr val="859900"/>
                </a:solidFill>
                <a:effectLst/>
                <a:latin typeface="Consolas" panose="020B0609020204030204" pitchFamily="49" charset="0"/>
              </a:rPr>
              <a:t>&lt;=</a:t>
            </a:r>
            <a:r>
              <a:rPr lang="en-US" altLang="zh-CN" sz="1500" b="0" dirty="0" err="1">
                <a:solidFill>
                  <a:srgbClr val="268BD2"/>
                </a:solidFill>
                <a:effectLst/>
                <a:latin typeface="Consolas" panose="020B0609020204030204" pitchFamily="49" charset="0"/>
              </a:rPr>
              <a:t>n</a:t>
            </a:r>
            <a:r>
              <a:rPr lang="en-US" altLang="zh-CN" sz="1500" b="0" dirty="0" err="1">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i</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root</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i</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i</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root</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i</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0" i="1" dirty="0">
                <a:solidFill>
                  <a:srgbClr val="93A1A1"/>
                </a:solidFill>
                <a:effectLst/>
                <a:latin typeface="Consolas" panose="020B0609020204030204" pitchFamily="49" charset="0"/>
              </a:rPr>
              <a:t> // </a:t>
            </a:r>
            <a:r>
              <a:rPr lang="zh-CN" altLang="en-US" sz="1500" b="0" i="1" dirty="0">
                <a:solidFill>
                  <a:srgbClr val="93A1A1"/>
                </a:solidFill>
                <a:effectLst/>
                <a:latin typeface="Consolas" panose="020B0609020204030204" pitchFamily="49" charset="0"/>
              </a:rPr>
              <a:t>从前缀的线段树修改而来</a:t>
            </a:r>
            <a:endParaRPr lang="zh-CN" altLang="en-US" sz="1500" b="0" dirty="0">
              <a:solidFill>
                <a:srgbClr val="657B83"/>
              </a:solidFill>
              <a:effectLst/>
              <a:latin typeface="Consolas" panose="020B0609020204030204" pitchFamily="49" charset="0"/>
            </a:endParaRPr>
          </a:p>
          <a:p>
            <a:pPr marL="0" indent="0">
              <a:buNone/>
            </a:pPr>
            <a:r>
              <a:rPr lang="zh-CN" altLang="en-US"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Tree_Update</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root</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i</a:t>
            </a:r>
            <a:r>
              <a:rPr lang="en-US" altLang="zh-CN" sz="1500" b="0" dirty="0">
                <a:solidFill>
                  <a:srgbClr val="657B83"/>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n</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a</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i</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p>
        </p:txBody>
      </p:sp>
    </p:spTree>
    <p:extLst>
      <p:ext uri="{BB962C8B-B14F-4D97-AF65-F5344CB8AC3E}">
        <p14:creationId xmlns:p14="http://schemas.microsoft.com/office/powerpoint/2010/main" val="1508785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F976E-4E4D-0C65-8C03-5AF3C6100A8A}"/>
              </a:ext>
            </a:extLst>
          </p:cNvPr>
          <p:cNvSpPr>
            <a:spLocks noGrp="1"/>
          </p:cNvSpPr>
          <p:nvPr>
            <p:ph type="title"/>
          </p:nvPr>
        </p:nvSpPr>
        <p:spPr/>
        <p:txBody>
          <a:bodyPr/>
          <a:lstStyle/>
          <a:p>
            <a:r>
              <a:rPr lang="zh-CN" altLang="en-US" dirty="0"/>
              <a:t>查询</a:t>
            </a:r>
          </a:p>
        </p:txBody>
      </p:sp>
      <p:sp>
        <p:nvSpPr>
          <p:cNvPr id="3" name="内容占位符 2">
            <a:extLst>
              <a:ext uri="{FF2B5EF4-FFF2-40B4-BE49-F238E27FC236}">
                <a16:creationId xmlns:a16="http://schemas.microsoft.com/office/drawing/2014/main" id="{F75FE5C5-3412-D402-AEBC-A74BA07FD6F5}"/>
              </a:ext>
            </a:extLst>
          </p:cNvPr>
          <p:cNvSpPr>
            <a:spLocks noGrp="1"/>
          </p:cNvSpPr>
          <p:nvPr>
            <p:ph idx="1"/>
          </p:nvPr>
        </p:nvSpPr>
        <p:spPr>
          <a:xfrm>
            <a:off x="838200" y="1825625"/>
            <a:ext cx="10515600" cy="4713538"/>
          </a:xfrm>
        </p:spPr>
        <p:txBody>
          <a:bodyPr>
            <a:normAutofit fontScale="92500" lnSpcReduction="10000"/>
          </a:bodyPr>
          <a:lstStyle/>
          <a:p>
            <a:pPr marL="0" indent="0">
              <a:buNone/>
            </a:pP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Tree_Query</a:t>
            </a:r>
            <a:r>
              <a:rPr lang="en-US" altLang="zh-CN" sz="1500" b="0" dirty="0">
                <a:solidFill>
                  <a:srgbClr val="657B83"/>
                </a:solidFill>
                <a:effectLst/>
                <a:latin typeface="Consolas" panose="020B0609020204030204" pitchFamily="49" charset="0"/>
              </a:rPr>
              <a:t>(</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i,</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j,</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l,</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657B83"/>
                </a:solidFill>
                <a:effectLst/>
                <a:latin typeface="Consolas" panose="020B0609020204030204" pitchFamily="49" charset="0"/>
              </a:rPr>
              <a:t>r,</a:t>
            </a:r>
            <a:r>
              <a:rPr lang="en-US" altLang="zh-CN" sz="1500" b="1" dirty="0" err="1">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k)</a:t>
            </a:r>
          </a:p>
          <a:p>
            <a:pPr marL="0" indent="0">
              <a:buNone/>
            </a:pP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if</a:t>
            </a:r>
            <a:r>
              <a:rPr lang="en-US" altLang="zh-CN" sz="1500" b="0" dirty="0">
                <a:solidFill>
                  <a:srgbClr val="657B83"/>
                </a:solidFill>
                <a:effectLst/>
                <a:latin typeface="Consolas" panose="020B0609020204030204" pitchFamily="49" charset="0"/>
              </a:rPr>
              <a:t> (l</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r) </a:t>
            </a:r>
            <a:r>
              <a:rPr lang="en-US" altLang="zh-CN" sz="1500" b="0" dirty="0">
                <a:solidFill>
                  <a:srgbClr val="859900"/>
                </a:solidFill>
                <a:effectLst/>
                <a:latin typeface="Consolas" panose="020B0609020204030204" pitchFamily="49" charset="0"/>
              </a:rPr>
              <a:t>return</a:t>
            </a:r>
            <a:r>
              <a:rPr lang="en-US" altLang="zh-CN" sz="1500" b="0" dirty="0">
                <a:solidFill>
                  <a:srgbClr val="657B83"/>
                </a:solidFill>
                <a:effectLst/>
                <a:latin typeface="Consolas" panose="020B0609020204030204" pitchFamily="49" charset="0"/>
              </a:rPr>
              <a:t> l;</a:t>
            </a:r>
            <a:r>
              <a:rPr lang="en-US" altLang="zh-CN" sz="1500" b="0" i="1" dirty="0">
                <a:solidFill>
                  <a:srgbClr val="93A1A1"/>
                </a:solidFill>
                <a:effectLst/>
                <a:latin typeface="Consolas" panose="020B0609020204030204" pitchFamily="49" charset="0"/>
              </a:rPr>
              <a:t> // </a:t>
            </a:r>
            <a:r>
              <a:rPr lang="zh-CN" altLang="en-US" sz="1500" b="0" i="1" dirty="0">
                <a:solidFill>
                  <a:srgbClr val="93A1A1"/>
                </a:solidFill>
                <a:effectLst/>
                <a:latin typeface="Consolas" panose="020B0609020204030204" pitchFamily="49" charset="0"/>
              </a:rPr>
              <a:t>找到第</a:t>
            </a:r>
            <a:r>
              <a:rPr lang="en-US" altLang="zh-CN" sz="1500" b="0" i="1" dirty="0">
                <a:solidFill>
                  <a:srgbClr val="93A1A1"/>
                </a:solidFill>
                <a:effectLst/>
                <a:latin typeface="Consolas" panose="020B0609020204030204" pitchFamily="49" charset="0"/>
              </a:rPr>
              <a:t>k</a:t>
            </a:r>
            <a:r>
              <a:rPr lang="zh-CN" altLang="en-US" sz="1500" b="0" i="1" dirty="0">
                <a:solidFill>
                  <a:srgbClr val="93A1A1"/>
                </a:solidFill>
                <a:effectLst/>
                <a:latin typeface="Consolas" panose="020B0609020204030204" pitchFamily="49" charset="0"/>
              </a:rPr>
              <a:t>小</a:t>
            </a:r>
            <a:endParaRPr lang="zh-CN" altLang="en-US" sz="1500" b="0" dirty="0">
              <a:solidFill>
                <a:srgbClr val="657B83"/>
              </a:solidFill>
              <a:effectLst/>
              <a:latin typeface="Consolas" panose="020B0609020204030204" pitchFamily="49" charset="0"/>
            </a:endParaRPr>
          </a:p>
          <a:p>
            <a:pPr marL="0" indent="0">
              <a:buNone/>
            </a:pPr>
            <a:r>
              <a:rPr lang="zh-CN" altLang="en-US" sz="1500" b="0" dirty="0">
                <a:solidFill>
                  <a:srgbClr val="657B83"/>
                </a:solidFill>
                <a:effectLst/>
                <a:latin typeface="Consolas" panose="020B0609020204030204" pitchFamily="49" charset="0"/>
              </a:rPr>
              <a:t>    </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mid</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l</a:t>
            </a:r>
            <a:r>
              <a:rPr lang="en-US" altLang="zh-CN" sz="1500" b="0" dirty="0" err="1">
                <a:solidFill>
                  <a:srgbClr val="859900"/>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r</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2</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Left</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tree</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tree</a:t>
            </a:r>
            <a:r>
              <a:rPr lang="en-US" altLang="zh-CN" sz="1500" b="0" dirty="0">
                <a:solidFill>
                  <a:srgbClr val="657B83"/>
                </a:solidFill>
                <a:effectLst/>
                <a:latin typeface="Consolas" panose="020B0609020204030204" pitchFamily="49" charset="0"/>
              </a:rPr>
              <a:t>[j].</a:t>
            </a:r>
            <a:r>
              <a:rPr lang="en-US" altLang="zh-CN" sz="1500" b="0" dirty="0">
                <a:solidFill>
                  <a:srgbClr val="268BD2"/>
                </a:solidFill>
                <a:effectLst/>
                <a:latin typeface="Consolas" panose="020B0609020204030204" pitchFamily="49" charset="0"/>
              </a:rPr>
              <a:t>L</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sum</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tree</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tree</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i</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L</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sum</a:t>
            </a:r>
            <a:r>
              <a:rPr lang="en-US" altLang="zh-CN" sz="1500" b="0" dirty="0">
                <a:solidFill>
                  <a:srgbClr val="657B83"/>
                </a:solidFill>
                <a:effectLst/>
                <a:latin typeface="Consolas" panose="020B0609020204030204" pitchFamily="49" charset="0"/>
              </a:rPr>
              <a:t>;</a:t>
            </a:r>
            <a:r>
              <a:rPr lang="en-US" altLang="zh-CN" sz="1500" b="0" i="1" dirty="0">
                <a:solidFill>
                  <a:srgbClr val="93A1A1"/>
                </a:solidFill>
                <a:effectLst/>
                <a:latin typeface="Consolas" panose="020B0609020204030204" pitchFamily="49" charset="0"/>
              </a:rPr>
              <a:t> // </a:t>
            </a:r>
            <a:r>
              <a:rPr lang="zh-CN" altLang="en-US" sz="1500" b="0" i="1" dirty="0">
                <a:solidFill>
                  <a:srgbClr val="93A1A1"/>
                </a:solidFill>
                <a:effectLst/>
                <a:latin typeface="Consolas" panose="020B0609020204030204" pitchFamily="49" charset="0"/>
              </a:rPr>
              <a:t>左子树的所有数的个数总和</a:t>
            </a:r>
            <a:endParaRPr lang="zh-CN" altLang="en-US" sz="1500" b="0" dirty="0">
              <a:solidFill>
                <a:srgbClr val="657B83"/>
              </a:solidFill>
              <a:effectLst/>
              <a:latin typeface="Consolas" panose="020B0609020204030204" pitchFamily="49" charset="0"/>
            </a:endParaRPr>
          </a:p>
          <a:p>
            <a:pPr marL="0" indent="0">
              <a:buNone/>
            </a:pPr>
            <a:r>
              <a:rPr lang="zh-CN" altLang="en-US"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if</a:t>
            </a:r>
            <a:r>
              <a:rPr lang="en-US" altLang="zh-CN" sz="1500" b="0" dirty="0">
                <a:solidFill>
                  <a:srgbClr val="657B83"/>
                </a:solidFill>
                <a:effectLst/>
                <a:latin typeface="Consolas" panose="020B0609020204030204" pitchFamily="49" charset="0"/>
              </a:rPr>
              <a:t> (</a:t>
            </a:r>
            <a:r>
              <a:rPr lang="en-US" altLang="zh-CN" sz="1500" b="0" dirty="0">
                <a:solidFill>
                  <a:srgbClr val="268BD2"/>
                </a:solidFill>
                <a:effectLst/>
                <a:latin typeface="Consolas" panose="020B0609020204030204" pitchFamily="49" charset="0"/>
              </a:rPr>
              <a:t>Left</a:t>
            </a:r>
            <a:r>
              <a:rPr lang="en-US" altLang="zh-CN" sz="1500" b="0" dirty="0">
                <a:solidFill>
                  <a:srgbClr val="859900"/>
                </a:solidFill>
                <a:effectLst/>
                <a:latin typeface="Consolas" panose="020B0609020204030204" pitchFamily="49" charset="0"/>
              </a:rPr>
              <a:t>&gt;=</a:t>
            </a:r>
            <a:r>
              <a:rPr lang="en-US" altLang="zh-CN" sz="1500" b="0" dirty="0">
                <a:solidFill>
                  <a:srgbClr val="657B83"/>
                </a:solidFill>
                <a:effectLst/>
                <a:latin typeface="Consolas" panose="020B0609020204030204" pitchFamily="49" charset="0"/>
              </a:rPr>
              <a:t>k) </a:t>
            </a:r>
            <a:r>
              <a:rPr lang="en-US" altLang="zh-CN" sz="1500" b="0" dirty="0">
                <a:solidFill>
                  <a:srgbClr val="859900"/>
                </a:solidFill>
                <a:effectLst/>
                <a:latin typeface="Consolas" panose="020B0609020204030204" pitchFamily="49" charset="0"/>
              </a:rPr>
              <a:t>return</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Tree_Query</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tree</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i</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L</a:t>
            </a:r>
            <a:r>
              <a:rPr lang="en-US" altLang="zh-CN" sz="1500" b="0" dirty="0" err="1">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tree</a:t>
            </a:r>
            <a:r>
              <a:rPr lang="en-US" altLang="zh-CN" sz="1500" b="0" dirty="0">
                <a:solidFill>
                  <a:srgbClr val="657B83"/>
                </a:solidFill>
                <a:effectLst/>
                <a:latin typeface="Consolas" panose="020B0609020204030204" pitchFamily="49" charset="0"/>
              </a:rPr>
              <a:t>[j].</a:t>
            </a:r>
            <a:r>
              <a:rPr lang="en-US" altLang="zh-CN" sz="1500" b="0" dirty="0" err="1">
                <a:solidFill>
                  <a:srgbClr val="268BD2"/>
                </a:solidFill>
                <a:effectLst/>
                <a:latin typeface="Consolas" panose="020B0609020204030204" pitchFamily="49" charset="0"/>
              </a:rPr>
              <a:t>L</a:t>
            </a:r>
            <a:r>
              <a:rPr lang="en-US" altLang="zh-CN" sz="1500" b="0" dirty="0" err="1">
                <a:solidFill>
                  <a:srgbClr val="657B83"/>
                </a:solidFill>
                <a:effectLst/>
                <a:latin typeface="Consolas" panose="020B0609020204030204" pitchFamily="49" charset="0"/>
              </a:rPr>
              <a:t>,l,</a:t>
            </a:r>
            <a:r>
              <a:rPr lang="en-US" altLang="zh-CN" sz="1500" b="0" dirty="0" err="1">
                <a:solidFill>
                  <a:srgbClr val="268BD2"/>
                </a:solidFill>
                <a:effectLst/>
                <a:latin typeface="Consolas" panose="020B0609020204030204" pitchFamily="49" charset="0"/>
              </a:rPr>
              <a:t>mid</a:t>
            </a:r>
            <a:r>
              <a:rPr lang="en-US" altLang="zh-CN" sz="1500" b="0" dirty="0" err="1">
                <a:solidFill>
                  <a:srgbClr val="657B83"/>
                </a:solidFill>
                <a:effectLst/>
                <a:latin typeface="Consolas" panose="020B0609020204030204" pitchFamily="49" charset="0"/>
              </a:rPr>
              <a:t>,k</a:t>
            </a:r>
            <a:r>
              <a:rPr lang="en-US" altLang="zh-CN" sz="1500" b="0" dirty="0">
                <a:solidFill>
                  <a:srgbClr val="657B83"/>
                </a:solidFill>
                <a:effectLst/>
                <a:latin typeface="Consolas" panose="020B0609020204030204" pitchFamily="49" charset="0"/>
              </a:rPr>
              <a:t>);</a:t>
            </a:r>
            <a:r>
              <a:rPr lang="en-US" altLang="zh-CN" sz="1500" b="0" i="1" dirty="0">
                <a:solidFill>
                  <a:srgbClr val="93A1A1"/>
                </a:solidFill>
                <a:effectLst/>
                <a:latin typeface="Consolas" panose="020B0609020204030204" pitchFamily="49" charset="0"/>
              </a:rPr>
              <a:t> // </a:t>
            </a:r>
            <a:r>
              <a:rPr lang="zh-CN" altLang="en-US" sz="1500" b="0" i="1" dirty="0">
                <a:solidFill>
                  <a:srgbClr val="93A1A1"/>
                </a:solidFill>
                <a:effectLst/>
                <a:latin typeface="Consolas" panose="020B0609020204030204" pitchFamily="49" charset="0"/>
              </a:rPr>
              <a:t>说明第</a:t>
            </a:r>
            <a:r>
              <a:rPr lang="en-US" altLang="zh-CN" sz="1500" b="0" i="1" dirty="0">
                <a:solidFill>
                  <a:srgbClr val="93A1A1"/>
                </a:solidFill>
                <a:effectLst/>
                <a:latin typeface="Consolas" panose="020B0609020204030204" pitchFamily="49" charset="0"/>
              </a:rPr>
              <a:t>k</a:t>
            </a:r>
            <a:r>
              <a:rPr lang="zh-CN" altLang="en-US" sz="1500" i="1" dirty="0">
                <a:solidFill>
                  <a:srgbClr val="93A1A1"/>
                </a:solidFill>
                <a:latin typeface="Consolas" panose="020B0609020204030204" pitchFamily="49" charset="0"/>
              </a:rPr>
              <a:t>小</a:t>
            </a:r>
            <a:r>
              <a:rPr lang="zh-CN" altLang="en-US" sz="1500" b="0" i="1" dirty="0">
                <a:solidFill>
                  <a:srgbClr val="93A1A1"/>
                </a:solidFill>
                <a:effectLst/>
                <a:latin typeface="Consolas" panose="020B0609020204030204" pitchFamily="49" charset="0"/>
              </a:rPr>
              <a:t>在左子树</a:t>
            </a:r>
            <a:endParaRPr lang="zh-CN" altLang="en-US" sz="1500" b="0" dirty="0">
              <a:solidFill>
                <a:srgbClr val="657B83"/>
              </a:solidFill>
              <a:effectLst/>
              <a:latin typeface="Consolas" panose="020B0609020204030204" pitchFamily="49" charset="0"/>
            </a:endParaRPr>
          </a:p>
          <a:p>
            <a:pPr marL="0" indent="0">
              <a:buNone/>
            </a:pPr>
            <a:r>
              <a:rPr lang="zh-CN" altLang="en-US"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else</a:t>
            </a: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return</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Tree_Query</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tree</a:t>
            </a:r>
            <a:r>
              <a:rPr lang="en-US" altLang="zh-CN" sz="1500" b="0" dirty="0">
                <a:solidFill>
                  <a:srgbClr val="657B83"/>
                </a:solidFill>
                <a:effectLst/>
                <a:latin typeface="Consolas" panose="020B0609020204030204" pitchFamily="49" charset="0"/>
              </a:rPr>
              <a:t>[</a:t>
            </a:r>
            <a:r>
              <a:rPr lang="en-US" altLang="zh-CN" sz="1500" b="0" dirty="0" err="1">
                <a:solidFill>
                  <a:srgbClr val="657B83"/>
                </a:solidFill>
                <a:effectLst/>
                <a:latin typeface="Consolas" panose="020B0609020204030204" pitchFamily="49" charset="0"/>
              </a:rPr>
              <a:t>i</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R</a:t>
            </a:r>
            <a:r>
              <a:rPr lang="en-US" altLang="zh-CN" sz="1500" b="0" dirty="0" err="1">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tree</a:t>
            </a:r>
            <a:r>
              <a:rPr lang="en-US" altLang="zh-CN" sz="1500" b="0" dirty="0">
                <a:solidFill>
                  <a:srgbClr val="657B83"/>
                </a:solidFill>
                <a:effectLst/>
                <a:latin typeface="Consolas" panose="020B0609020204030204" pitchFamily="49" charset="0"/>
              </a:rPr>
              <a:t>[j].</a:t>
            </a:r>
            <a:r>
              <a:rPr lang="en-US" altLang="zh-CN" sz="1500" b="0" dirty="0">
                <a:solidFill>
                  <a:srgbClr val="268BD2"/>
                </a:solidFill>
                <a:effectLst/>
                <a:latin typeface="Consolas" panose="020B0609020204030204" pitchFamily="49" charset="0"/>
              </a:rPr>
              <a:t>R</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mid</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,r,k</a:t>
            </a:r>
            <a:r>
              <a:rPr lang="en-US" altLang="zh-CN" sz="1500" b="0" dirty="0">
                <a:solidFill>
                  <a:srgbClr val="859900"/>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Left</a:t>
            </a:r>
            <a:r>
              <a:rPr lang="en-US" altLang="zh-CN" sz="1500" b="0" dirty="0">
                <a:solidFill>
                  <a:srgbClr val="657B83"/>
                </a:solidFill>
                <a:effectLst/>
                <a:latin typeface="Consolas" panose="020B0609020204030204" pitchFamily="49" charset="0"/>
              </a:rPr>
              <a:t>);</a:t>
            </a:r>
            <a:r>
              <a:rPr lang="en-US" altLang="zh-CN" sz="1500" b="0" i="1" dirty="0">
                <a:solidFill>
                  <a:srgbClr val="93A1A1"/>
                </a:solidFill>
                <a:effectLst/>
                <a:latin typeface="Consolas" panose="020B0609020204030204" pitchFamily="49" charset="0"/>
              </a:rPr>
              <a:t> // </a:t>
            </a:r>
            <a:r>
              <a:rPr lang="zh-CN" altLang="en-US" sz="1500" b="0" i="1" dirty="0">
                <a:solidFill>
                  <a:srgbClr val="93A1A1"/>
                </a:solidFill>
                <a:effectLst/>
                <a:latin typeface="Consolas" panose="020B0609020204030204" pitchFamily="49" charset="0"/>
              </a:rPr>
              <a:t>说明第</a:t>
            </a:r>
            <a:r>
              <a:rPr lang="en-US" altLang="zh-CN" sz="1500" b="0" i="1" dirty="0">
                <a:solidFill>
                  <a:srgbClr val="93A1A1"/>
                </a:solidFill>
                <a:effectLst/>
                <a:latin typeface="Consolas" panose="020B0609020204030204" pitchFamily="49" charset="0"/>
              </a:rPr>
              <a:t>k</a:t>
            </a:r>
            <a:r>
              <a:rPr lang="zh-CN" altLang="en-US" sz="1500" i="1" dirty="0">
                <a:solidFill>
                  <a:srgbClr val="93A1A1"/>
                </a:solidFill>
                <a:latin typeface="Consolas" panose="020B0609020204030204" pitchFamily="49" charset="0"/>
              </a:rPr>
              <a:t>小</a:t>
            </a:r>
            <a:r>
              <a:rPr lang="zh-CN" altLang="en-US" sz="1500" b="0" i="1" dirty="0">
                <a:solidFill>
                  <a:srgbClr val="93A1A1"/>
                </a:solidFill>
                <a:effectLst/>
                <a:latin typeface="Consolas" panose="020B0609020204030204" pitchFamily="49" charset="0"/>
              </a:rPr>
              <a:t>在右子树，变化为右子树的第</a:t>
            </a:r>
            <a:r>
              <a:rPr lang="en-US" altLang="zh-CN" sz="1500" b="0" i="1" dirty="0">
                <a:solidFill>
                  <a:srgbClr val="93A1A1"/>
                </a:solidFill>
                <a:effectLst/>
                <a:latin typeface="Consolas" panose="020B0609020204030204" pitchFamily="49" charset="0"/>
              </a:rPr>
              <a:t>k-Left</a:t>
            </a:r>
            <a:r>
              <a:rPr lang="zh-CN" altLang="en-US" sz="1500" i="1" dirty="0">
                <a:solidFill>
                  <a:srgbClr val="93A1A1"/>
                </a:solidFill>
                <a:latin typeface="Consolas" panose="020B0609020204030204" pitchFamily="49" charset="0"/>
              </a:rPr>
              <a:t>小</a:t>
            </a:r>
            <a:endParaRPr lang="zh-CN" altLang="en-US" sz="1500" b="0" dirty="0">
              <a:solidFill>
                <a:srgbClr val="657B83"/>
              </a:solidFill>
              <a:effectLst/>
              <a:latin typeface="Consolas" panose="020B0609020204030204" pitchFamily="49" charset="0"/>
            </a:endParaRPr>
          </a:p>
          <a:p>
            <a:pPr marL="0" indent="0">
              <a:buNone/>
            </a:pPr>
            <a:r>
              <a:rPr lang="en-US" altLang="zh-CN" sz="1500" b="0" dirty="0">
                <a:solidFill>
                  <a:srgbClr val="657B83"/>
                </a:solidFill>
                <a:effectLst/>
                <a:latin typeface="Consolas" panose="020B0609020204030204" pitchFamily="49" charset="0"/>
              </a:rPr>
              <a:t>}</a:t>
            </a:r>
          </a:p>
          <a:p>
            <a:pPr marL="0" indent="0">
              <a:buNone/>
            </a:pPr>
            <a:r>
              <a:rPr lang="en-US" altLang="zh-CN" sz="1500" dirty="0">
                <a:solidFill>
                  <a:srgbClr val="657B83"/>
                </a:solidFill>
                <a:latin typeface="Consolas" panose="020B0609020204030204" pitchFamily="49" charset="0"/>
              </a:rPr>
              <a:t>main</a:t>
            </a:r>
            <a:r>
              <a:rPr lang="zh-CN" altLang="en-US" sz="1500" dirty="0">
                <a:solidFill>
                  <a:srgbClr val="657B83"/>
                </a:solidFill>
                <a:latin typeface="Consolas" panose="020B0609020204030204" pitchFamily="49" charset="0"/>
              </a:rPr>
              <a:t>函数内</a:t>
            </a:r>
            <a:endParaRPr lang="en-US" altLang="zh-CN" sz="1500" dirty="0">
              <a:solidFill>
                <a:srgbClr val="657B83"/>
              </a:solidFill>
              <a:latin typeface="Consolas" panose="020B0609020204030204" pitchFamily="49" charset="0"/>
            </a:endParaRPr>
          </a:p>
          <a:p>
            <a:pPr marL="0" indent="0">
              <a:buNone/>
            </a:pPr>
            <a:r>
              <a:rPr lang="en-US" altLang="zh-CN" sz="1500" b="0" dirty="0">
                <a:solidFill>
                  <a:srgbClr val="657B83"/>
                </a:solidFill>
                <a:effectLst/>
                <a:latin typeface="Consolas" panose="020B0609020204030204" pitchFamily="49" charset="0"/>
              </a:rPr>
              <a:t>    </a:t>
            </a:r>
            <a:r>
              <a:rPr lang="en-US" altLang="zh-CN" sz="1500" b="0" dirty="0">
                <a:solidFill>
                  <a:srgbClr val="859900"/>
                </a:solidFill>
                <a:effectLst/>
                <a:latin typeface="Consolas" panose="020B0609020204030204" pitchFamily="49" charset="0"/>
              </a:rPr>
              <a:t>for</a:t>
            </a:r>
            <a:r>
              <a:rPr lang="en-US" altLang="zh-CN" sz="1500" b="0" dirty="0">
                <a:solidFill>
                  <a:srgbClr val="657B83"/>
                </a:solidFill>
                <a:effectLst/>
                <a:latin typeface="Consolas" panose="020B0609020204030204" pitchFamily="49" charset="0"/>
              </a:rPr>
              <a:t> (</a:t>
            </a:r>
            <a:r>
              <a:rPr lang="en-US" altLang="zh-CN" sz="1500" b="1" dirty="0">
                <a:solidFill>
                  <a:srgbClr val="586E75"/>
                </a:solidFill>
                <a:effectLst/>
                <a:latin typeface="Consolas" panose="020B0609020204030204" pitchFamily="49" charset="0"/>
              </a:rPr>
              <a:t>int</a:t>
            </a: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i</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l</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r</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k</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i</a:t>
            </a:r>
            <a:r>
              <a:rPr lang="en-US" altLang="zh-CN" sz="1500" b="0" dirty="0">
                <a:solidFill>
                  <a:srgbClr val="859900"/>
                </a:solidFill>
                <a:effectLst/>
                <a:latin typeface="Consolas" panose="020B0609020204030204" pitchFamily="49" charset="0"/>
              </a:rPr>
              <a:t>&lt;=</a:t>
            </a:r>
            <a:r>
              <a:rPr lang="en-US" altLang="zh-CN" sz="1500" b="0" dirty="0" err="1">
                <a:solidFill>
                  <a:srgbClr val="268BD2"/>
                </a:solidFill>
                <a:effectLst/>
                <a:latin typeface="Consolas" panose="020B0609020204030204" pitchFamily="49" charset="0"/>
              </a:rPr>
              <a:t>m</a:t>
            </a:r>
            <a:r>
              <a:rPr lang="en-US" altLang="zh-CN" sz="1500" b="0" dirty="0" err="1">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i</a:t>
            </a:r>
            <a:r>
              <a:rPr lang="en-US" altLang="zh-CN" sz="1500" b="0" dirty="0">
                <a:solidFill>
                  <a:srgbClr val="859900"/>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p>
          <a:p>
            <a:pPr marL="0" indent="0">
              <a:buNone/>
            </a:pP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scanf</a:t>
            </a:r>
            <a:r>
              <a:rPr lang="en-US" altLang="zh-CN" sz="1500" b="0" dirty="0">
                <a:solidFill>
                  <a:srgbClr val="657B83"/>
                </a:solidFill>
                <a:effectLst/>
                <a:latin typeface="Consolas" panose="020B0609020204030204" pitchFamily="49" charset="0"/>
              </a:rPr>
              <a:t>(</a:t>
            </a:r>
            <a:r>
              <a:rPr lang="en-US" altLang="zh-CN" sz="1500" b="0" dirty="0">
                <a:solidFill>
                  <a:srgbClr val="2AA198"/>
                </a:solidFill>
                <a:effectLst/>
                <a:latin typeface="Consolas" panose="020B0609020204030204" pitchFamily="49" charset="0"/>
              </a:rPr>
              <a:t>"</a:t>
            </a:r>
            <a:r>
              <a:rPr lang="en-US" altLang="zh-CN" sz="1500" b="0" dirty="0">
                <a:solidFill>
                  <a:srgbClr val="CB4B16"/>
                </a:solidFill>
                <a:effectLst/>
                <a:latin typeface="Consolas" panose="020B0609020204030204" pitchFamily="49" charset="0"/>
              </a:rPr>
              <a:t>%</a:t>
            </a:r>
            <a:r>
              <a:rPr lang="en-US" altLang="zh-CN" sz="1500" b="0" dirty="0" err="1">
                <a:solidFill>
                  <a:srgbClr val="CB4B16"/>
                </a:solidFill>
                <a:effectLst/>
                <a:latin typeface="Consolas" panose="020B0609020204030204" pitchFamily="49" charset="0"/>
              </a:rPr>
              <a:t>d%d%d</a:t>
            </a:r>
            <a:r>
              <a:rPr lang="en-US" altLang="zh-CN" sz="1500" b="0" dirty="0">
                <a:solidFill>
                  <a:srgbClr val="2AA198"/>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a:t>
            </a:r>
            <a:r>
              <a:rPr lang="en-US" altLang="zh-CN" sz="1500" b="0" dirty="0">
                <a:solidFill>
                  <a:srgbClr val="859900"/>
                </a:solidFill>
                <a:effectLst/>
                <a:latin typeface="Consolas" panose="020B0609020204030204" pitchFamily="49" charset="0"/>
              </a:rPr>
              <a:t>&amp;</a:t>
            </a:r>
            <a:r>
              <a:rPr lang="en-US" altLang="zh-CN" sz="1500" b="0" dirty="0" err="1">
                <a:solidFill>
                  <a:srgbClr val="268BD2"/>
                </a:solidFill>
                <a:effectLst/>
                <a:latin typeface="Consolas" panose="020B0609020204030204" pitchFamily="49" charset="0"/>
              </a:rPr>
              <a:t>l</a:t>
            </a:r>
            <a:r>
              <a:rPr lang="en-US" altLang="zh-CN" sz="1500" b="0" dirty="0" err="1">
                <a:solidFill>
                  <a:srgbClr val="657B83"/>
                </a:solidFill>
                <a:effectLst/>
                <a:latin typeface="Consolas" panose="020B0609020204030204" pitchFamily="49" charset="0"/>
              </a:rPr>
              <a:t>,</a:t>
            </a:r>
            <a:r>
              <a:rPr lang="en-US" altLang="zh-CN" sz="1500" b="0" dirty="0" err="1">
                <a:solidFill>
                  <a:srgbClr val="859900"/>
                </a:solidFill>
                <a:effectLst/>
                <a:latin typeface="Consolas" panose="020B0609020204030204" pitchFamily="49" charset="0"/>
              </a:rPr>
              <a:t>&amp;</a:t>
            </a:r>
            <a:r>
              <a:rPr lang="en-US" altLang="zh-CN" sz="1500" b="0" dirty="0" err="1">
                <a:solidFill>
                  <a:srgbClr val="268BD2"/>
                </a:solidFill>
                <a:effectLst/>
                <a:latin typeface="Consolas" panose="020B0609020204030204" pitchFamily="49" charset="0"/>
              </a:rPr>
              <a:t>r</a:t>
            </a:r>
            <a:r>
              <a:rPr lang="en-US" altLang="zh-CN" sz="1500" b="0" dirty="0" err="1">
                <a:solidFill>
                  <a:srgbClr val="657B83"/>
                </a:solidFill>
                <a:effectLst/>
                <a:latin typeface="Consolas" panose="020B0609020204030204" pitchFamily="49" charset="0"/>
              </a:rPr>
              <a:t>,</a:t>
            </a:r>
            <a:r>
              <a:rPr lang="en-US" altLang="zh-CN" sz="1500" b="0" dirty="0" err="1">
                <a:solidFill>
                  <a:srgbClr val="859900"/>
                </a:solidFill>
                <a:effectLst/>
                <a:latin typeface="Consolas" panose="020B0609020204030204" pitchFamily="49" charset="0"/>
              </a:rPr>
              <a:t>&amp;</a:t>
            </a:r>
            <a:r>
              <a:rPr lang="en-US" altLang="zh-CN" sz="1500" b="0" dirty="0" err="1">
                <a:solidFill>
                  <a:srgbClr val="268BD2"/>
                </a:solidFill>
                <a:effectLst/>
                <a:latin typeface="Consolas" panose="020B0609020204030204" pitchFamily="49" charset="0"/>
              </a:rPr>
              <a:t>k</a:t>
            </a:r>
            <a:r>
              <a:rPr lang="en-US" altLang="zh-CN" sz="1500" b="0" dirty="0">
                <a:solidFill>
                  <a:srgbClr val="657B83"/>
                </a:solidFill>
                <a:effectLst/>
                <a:latin typeface="Consolas" panose="020B0609020204030204" pitchFamily="49" charset="0"/>
              </a:rPr>
              <a:t>);</a:t>
            </a:r>
          </a:p>
          <a:p>
            <a:pPr marL="0" indent="0">
              <a:buNone/>
            </a:pPr>
            <a:r>
              <a:rPr lang="en-US" altLang="zh-CN" sz="1500" b="0" dirty="0">
                <a:solidFill>
                  <a:srgbClr val="657B83"/>
                </a:solidFill>
                <a:effectLst/>
                <a:latin typeface="Consolas" panose="020B0609020204030204" pitchFamily="49" charset="0"/>
              </a:rPr>
              <a:t>        </a:t>
            </a:r>
            <a:r>
              <a:rPr lang="en-US" altLang="zh-CN" sz="1500" b="0" dirty="0" err="1">
                <a:solidFill>
                  <a:srgbClr val="268BD2"/>
                </a:solidFill>
                <a:effectLst/>
                <a:latin typeface="Consolas" panose="020B0609020204030204" pitchFamily="49" charset="0"/>
              </a:rPr>
              <a:t>printf</a:t>
            </a:r>
            <a:r>
              <a:rPr lang="en-US" altLang="zh-CN" sz="1500" b="0" dirty="0">
                <a:solidFill>
                  <a:srgbClr val="657B83"/>
                </a:solidFill>
                <a:effectLst/>
                <a:latin typeface="Consolas" panose="020B0609020204030204" pitchFamily="49" charset="0"/>
              </a:rPr>
              <a:t>(</a:t>
            </a:r>
            <a:r>
              <a:rPr lang="en-US" altLang="zh-CN" sz="1500" b="0" dirty="0">
                <a:solidFill>
                  <a:srgbClr val="2AA198"/>
                </a:solidFill>
                <a:effectLst/>
                <a:latin typeface="Consolas" panose="020B0609020204030204" pitchFamily="49" charset="0"/>
              </a:rPr>
              <a:t>“</a:t>
            </a:r>
            <a:r>
              <a:rPr lang="en-US" altLang="zh-CN" sz="1500" b="0" dirty="0">
                <a:solidFill>
                  <a:srgbClr val="CB4B16"/>
                </a:solidFill>
                <a:effectLst/>
                <a:latin typeface="Consolas" panose="020B0609020204030204" pitchFamily="49" charset="0"/>
              </a:rPr>
              <a:t>%d\n</a:t>
            </a:r>
            <a:r>
              <a:rPr lang="en-US" altLang="zh-CN" sz="1500" b="0" dirty="0">
                <a:solidFill>
                  <a:srgbClr val="2AA198"/>
                </a:solidFill>
                <a:effectLst/>
                <a:latin typeface="Consolas" panose="020B0609020204030204" pitchFamily="49" charset="0"/>
              </a:rPr>
              <a:t>”</a:t>
            </a:r>
            <a:r>
              <a:rPr lang="en-US" altLang="zh-CN" sz="1500" b="0" dirty="0">
                <a:solidFill>
                  <a:srgbClr val="657B83"/>
                </a:solidFill>
                <a:effectLst/>
                <a:latin typeface="Consolas" panose="020B0609020204030204" pitchFamily="49" charset="0"/>
              </a:rPr>
              <a:t>,</a:t>
            </a:r>
            <a:r>
              <a:rPr lang="en-US" altLang="zh-CN" sz="1500" b="0" dirty="0" err="1">
                <a:solidFill>
                  <a:srgbClr val="268BD2"/>
                </a:solidFill>
                <a:effectLst/>
                <a:latin typeface="Consolas" panose="020B0609020204030204" pitchFamily="49" charset="0"/>
              </a:rPr>
              <a:t>Tree_Query</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root</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l</a:t>
            </a:r>
            <a:r>
              <a:rPr lang="en-US" altLang="zh-CN" sz="1500" b="0" dirty="0">
                <a:solidFill>
                  <a:srgbClr val="859900"/>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root</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r</a:t>
            </a:r>
            <a:r>
              <a:rPr lang="en-US" altLang="zh-CN" sz="1500" b="0" dirty="0">
                <a:solidFill>
                  <a:srgbClr val="657B83"/>
                </a:solidFill>
                <a:effectLst/>
                <a:latin typeface="Consolas" panose="020B0609020204030204" pitchFamily="49" charset="0"/>
              </a:rPr>
              <a:t>],</a:t>
            </a:r>
            <a:r>
              <a:rPr lang="en-US" altLang="zh-CN" sz="1500" b="0" dirty="0">
                <a:solidFill>
                  <a:srgbClr val="D33682"/>
                </a:solidFill>
                <a:effectLst/>
                <a:latin typeface="Consolas" panose="020B0609020204030204" pitchFamily="49" charset="0"/>
              </a:rPr>
              <a:t>1</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n</a:t>
            </a:r>
            <a:r>
              <a:rPr lang="en-US" altLang="zh-CN" sz="1500" b="0" dirty="0">
                <a:solidFill>
                  <a:srgbClr val="657B83"/>
                </a:solidFill>
                <a:effectLst/>
                <a:latin typeface="Consolas" panose="020B0609020204030204" pitchFamily="49" charset="0"/>
              </a:rPr>
              <a:t>,</a:t>
            </a:r>
            <a:r>
              <a:rPr lang="en-US" altLang="zh-CN" sz="1500" b="0" dirty="0">
                <a:solidFill>
                  <a:srgbClr val="268BD2"/>
                </a:solidFill>
                <a:effectLst/>
                <a:latin typeface="Consolas" panose="020B0609020204030204" pitchFamily="49" charset="0"/>
              </a:rPr>
              <a:t>k</a:t>
            </a:r>
            <a:r>
              <a:rPr lang="en-US" altLang="zh-CN" sz="1500" b="0" dirty="0">
                <a:solidFill>
                  <a:srgbClr val="657B83"/>
                </a:solidFill>
                <a:effectLst/>
                <a:latin typeface="Consolas" panose="020B0609020204030204" pitchFamily="49" charset="0"/>
              </a:rPr>
              <a:t>));</a:t>
            </a:r>
            <a:r>
              <a:rPr lang="zh-CN" altLang="en-US" sz="1100" i="1" dirty="0">
                <a:solidFill>
                  <a:srgbClr val="93A1A1"/>
                </a:solidFill>
                <a:latin typeface="Consolas" panose="020B0609020204030204" pitchFamily="49" charset="0"/>
              </a:rPr>
              <a:t> </a:t>
            </a:r>
            <a:r>
              <a:rPr lang="en-US" altLang="zh-CN" sz="1600" b="0" i="1" dirty="0">
                <a:solidFill>
                  <a:srgbClr val="93A1A1"/>
                </a:solidFill>
                <a:effectLst/>
                <a:latin typeface="Consolas" panose="020B0609020204030204" pitchFamily="49" charset="0"/>
              </a:rPr>
              <a:t>// </a:t>
            </a:r>
            <a:r>
              <a:rPr lang="zh-CN" altLang="en-US" sz="1600" b="0" i="1" dirty="0">
                <a:solidFill>
                  <a:srgbClr val="93A1A1"/>
                </a:solidFill>
                <a:effectLst/>
                <a:latin typeface="Consolas" panose="020B0609020204030204" pitchFamily="49" charset="0"/>
              </a:rPr>
              <a:t>框定在</a:t>
            </a:r>
            <a:r>
              <a:rPr lang="en-US" altLang="zh-CN" sz="1600" b="0" i="1" dirty="0">
                <a:solidFill>
                  <a:srgbClr val="93A1A1"/>
                </a:solidFill>
                <a:effectLst/>
                <a:latin typeface="Consolas" panose="020B0609020204030204" pitchFamily="49" charset="0"/>
              </a:rPr>
              <a:t>[</a:t>
            </a:r>
            <a:r>
              <a:rPr lang="en-US" altLang="zh-CN" sz="1600" b="0" i="1" dirty="0" err="1">
                <a:solidFill>
                  <a:srgbClr val="93A1A1"/>
                </a:solidFill>
                <a:effectLst/>
                <a:latin typeface="Consolas" panose="020B0609020204030204" pitchFamily="49" charset="0"/>
              </a:rPr>
              <a:t>l,r</a:t>
            </a:r>
            <a:r>
              <a:rPr lang="en-US" altLang="zh-CN" sz="1600" b="0" i="1" dirty="0">
                <a:solidFill>
                  <a:srgbClr val="93A1A1"/>
                </a:solidFill>
                <a:effectLst/>
                <a:latin typeface="Consolas" panose="020B0609020204030204" pitchFamily="49" charset="0"/>
              </a:rPr>
              <a:t>]</a:t>
            </a:r>
            <a:r>
              <a:rPr lang="zh-CN" altLang="en-US" sz="1600" b="0" i="1" dirty="0">
                <a:solidFill>
                  <a:srgbClr val="93A1A1"/>
                </a:solidFill>
                <a:effectLst/>
                <a:latin typeface="Consolas" panose="020B0609020204030204" pitchFamily="49" charset="0"/>
              </a:rPr>
              <a:t>区间内</a:t>
            </a:r>
            <a:endParaRPr lang="zh-CN" altLang="en-US" sz="1600" b="0" dirty="0">
              <a:solidFill>
                <a:srgbClr val="657B83"/>
              </a:solidFill>
              <a:effectLst/>
              <a:latin typeface="Consolas" panose="020B0609020204030204" pitchFamily="49" charset="0"/>
            </a:endParaRPr>
          </a:p>
          <a:p>
            <a:pPr marL="0" indent="0">
              <a:buNone/>
            </a:pPr>
            <a:endParaRPr lang="en-US" altLang="zh-CN" sz="1500" b="0" dirty="0">
              <a:solidFill>
                <a:srgbClr val="657B83"/>
              </a:solidFill>
              <a:effectLst/>
              <a:latin typeface="Consolas" panose="020B0609020204030204" pitchFamily="49" charset="0"/>
            </a:endParaRPr>
          </a:p>
          <a:p>
            <a:pPr marL="0" indent="0">
              <a:buNone/>
            </a:pPr>
            <a:r>
              <a:rPr lang="en-US" altLang="zh-CN" sz="1500" b="0" dirty="0">
                <a:solidFill>
                  <a:srgbClr val="657B83"/>
                </a:solidFill>
                <a:effectLst/>
                <a:latin typeface="Consolas" panose="020B0609020204030204" pitchFamily="49" charset="0"/>
              </a:rPr>
              <a:t>    }</a:t>
            </a:r>
          </a:p>
          <a:p>
            <a:pPr marL="0" indent="0">
              <a:buNone/>
            </a:pPr>
            <a:endParaRPr lang="en-US" altLang="zh-CN" sz="1500" b="0" dirty="0">
              <a:solidFill>
                <a:srgbClr val="657B83"/>
              </a:solidFill>
              <a:effectLst/>
              <a:latin typeface="Consolas" panose="020B0609020204030204" pitchFamily="49" charset="0"/>
            </a:endParaRPr>
          </a:p>
          <a:p>
            <a:pPr marL="0" indent="0">
              <a:buNone/>
            </a:pPr>
            <a:endParaRPr lang="zh-CN" altLang="en-US" sz="1500" dirty="0"/>
          </a:p>
        </p:txBody>
      </p:sp>
    </p:spTree>
    <p:extLst>
      <p:ext uri="{BB962C8B-B14F-4D97-AF65-F5344CB8AC3E}">
        <p14:creationId xmlns:p14="http://schemas.microsoft.com/office/powerpoint/2010/main" val="1359317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F976E-4E4D-0C65-8C03-5AF3C6100A8A}"/>
              </a:ext>
            </a:extLst>
          </p:cNvPr>
          <p:cNvSpPr>
            <a:spLocks noGrp="1"/>
          </p:cNvSpPr>
          <p:nvPr>
            <p:ph type="title"/>
          </p:nvPr>
        </p:nvSpPr>
        <p:spPr/>
        <p:txBody>
          <a:bodyPr/>
          <a:lstStyle/>
          <a:p>
            <a:r>
              <a:rPr lang="zh-CN" altLang="en-US" dirty="0"/>
              <a:t>树状数组</a:t>
            </a:r>
          </a:p>
        </p:txBody>
      </p:sp>
      <p:sp>
        <p:nvSpPr>
          <p:cNvPr id="5" name="内容占位符 4">
            <a:extLst>
              <a:ext uri="{FF2B5EF4-FFF2-40B4-BE49-F238E27FC236}">
                <a16:creationId xmlns:a16="http://schemas.microsoft.com/office/drawing/2014/main" id="{048F448D-FA28-9EE7-1646-B4648CE6CA27}"/>
              </a:ext>
            </a:extLst>
          </p:cNvPr>
          <p:cNvSpPr>
            <a:spLocks noGrp="1"/>
          </p:cNvSpPr>
          <p:nvPr>
            <p:ph idx="1"/>
          </p:nvPr>
        </p:nvSpPr>
        <p:spPr/>
        <p:txBody>
          <a:bodyPr>
            <a:normAutofit/>
          </a:bodyPr>
          <a:lstStyle/>
          <a:p>
            <a:r>
              <a:rPr lang="zh-CN" altLang="en-US" sz="2400" dirty="0"/>
              <a:t>问题引入：单点修改，区间和查询</a:t>
            </a:r>
            <a:endParaRPr lang="en-US" altLang="zh-CN" sz="2400" dirty="0"/>
          </a:p>
          <a:p>
            <a:r>
              <a:rPr lang="zh-CN" altLang="en-US" sz="2400" dirty="0"/>
              <a:t>直接使用线段树可以解决这个问题，但树状数组拥有更小的常数和更简洁的码量。</a:t>
            </a:r>
            <a:endParaRPr lang="en-US" altLang="zh-CN" sz="2400" dirty="0"/>
          </a:p>
          <a:p>
            <a:r>
              <a:rPr lang="zh-CN" altLang="en-US" sz="2400" dirty="0"/>
              <a:t>引入</a:t>
            </a:r>
            <a:r>
              <a:rPr lang="en-US" altLang="zh-CN" sz="2400" dirty="0"/>
              <a:t>1.</a:t>
            </a:r>
            <a:r>
              <a:rPr lang="zh-CN" altLang="en-US" sz="2400" dirty="0"/>
              <a:t>维护的区间信息不仅要符合结合律，而且要具有逆运算。</a:t>
            </a:r>
            <a:endParaRPr lang="en-US" altLang="zh-CN" sz="2400" dirty="0"/>
          </a:p>
          <a:p>
            <a:r>
              <a:rPr lang="zh-CN" altLang="en-US" sz="2400" dirty="0"/>
              <a:t>例子：</a:t>
            </a:r>
            <a:r>
              <a:rPr lang="en-US" altLang="zh-CN" sz="2400" dirty="0"/>
              <a:t>sum[</a:t>
            </a:r>
            <a:r>
              <a:rPr lang="en-US" altLang="zh-CN" sz="2400" dirty="0" err="1"/>
              <a:t>l,r</a:t>
            </a:r>
            <a:r>
              <a:rPr lang="en-US" altLang="zh-CN" sz="2400" dirty="0"/>
              <a:t>]</a:t>
            </a:r>
            <a:r>
              <a:rPr lang="zh-CN" altLang="en-US" sz="2400" dirty="0"/>
              <a:t>可以拆成</a:t>
            </a:r>
            <a:r>
              <a:rPr lang="en-US" altLang="zh-CN" sz="2400" dirty="0"/>
              <a:t>sum[1,r]-sum[1,l-1]</a:t>
            </a:r>
            <a:r>
              <a:rPr lang="zh-CN" altLang="en-US" sz="2400" dirty="0"/>
              <a:t>，这意味着我们可以在已知二元运算的结果</a:t>
            </a:r>
            <a:r>
              <a:rPr lang="en-US" altLang="zh-CN" sz="2400" dirty="0"/>
              <a:t>(</a:t>
            </a:r>
            <a:r>
              <a:rPr lang="zh-CN" altLang="en-US" sz="2400" dirty="0"/>
              <a:t>即</a:t>
            </a:r>
            <a:r>
              <a:rPr lang="en-US" altLang="zh-CN" sz="2400" dirty="0"/>
              <a:t>sum[1,r])</a:t>
            </a:r>
            <a:r>
              <a:rPr lang="zh-CN" altLang="en-US" sz="2400" dirty="0"/>
              <a:t>逆运算求出</a:t>
            </a:r>
            <a:r>
              <a:rPr lang="en-US" altLang="zh-CN" sz="2400" dirty="0"/>
              <a:t>sum[</a:t>
            </a:r>
            <a:r>
              <a:rPr lang="en-US" altLang="zh-CN" sz="2400" dirty="0" err="1"/>
              <a:t>l,r</a:t>
            </a:r>
            <a:r>
              <a:rPr lang="en-US" altLang="zh-CN" sz="2400" dirty="0"/>
              <a:t>]</a:t>
            </a:r>
            <a:r>
              <a:rPr lang="zh-CN" altLang="en-US" sz="2400" dirty="0"/>
              <a:t>。</a:t>
            </a:r>
            <a:endParaRPr lang="en-US" altLang="zh-CN" sz="2400" dirty="0"/>
          </a:p>
          <a:p>
            <a:r>
              <a:rPr lang="zh-CN" altLang="en-US" sz="2400" dirty="0"/>
              <a:t>也有许多不具有逆运算的信息：如</a:t>
            </a:r>
            <a:r>
              <a:rPr lang="en-US" altLang="zh-CN" sz="2400" dirty="0"/>
              <a:t>max</a:t>
            </a:r>
            <a:r>
              <a:rPr lang="zh-CN" altLang="en-US" sz="2400" dirty="0"/>
              <a:t>、</a:t>
            </a:r>
            <a:r>
              <a:rPr lang="en-US" altLang="zh-CN" sz="2400" dirty="0" err="1"/>
              <a:t>gcd</a:t>
            </a:r>
            <a:r>
              <a:rPr lang="zh-CN" altLang="en-US" sz="2400" dirty="0"/>
              <a:t>，显然知道</a:t>
            </a:r>
            <a:r>
              <a:rPr lang="en-US" altLang="zh-CN" sz="2400" dirty="0"/>
              <a:t>max[1,r]</a:t>
            </a:r>
            <a:r>
              <a:rPr lang="zh-CN" altLang="en-US" sz="2400" dirty="0"/>
              <a:t>和</a:t>
            </a:r>
            <a:r>
              <a:rPr lang="en-US" altLang="zh-CN" sz="2400" dirty="0"/>
              <a:t>max[1,l-1]</a:t>
            </a:r>
            <a:r>
              <a:rPr lang="zh-CN" altLang="en-US" sz="2400" dirty="0"/>
              <a:t>并不能推出</a:t>
            </a:r>
            <a:r>
              <a:rPr lang="en-US" altLang="zh-CN" sz="2400" dirty="0"/>
              <a:t>max[</a:t>
            </a:r>
            <a:r>
              <a:rPr lang="en-US" altLang="zh-CN" sz="2400" dirty="0" err="1"/>
              <a:t>l,r</a:t>
            </a:r>
            <a:r>
              <a:rPr lang="en-US" altLang="zh-CN" sz="2400" dirty="0"/>
              <a:t>]</a:t>
            </a:r>
            <a:r>
              <a:rPr lang="zh-CN" altLang="en-US" sz="2400" dirty="0"/>
              <a:t>。当然这些信息可以通过一种拓展方法解决，但时间复杂度劣于线段树。</a:t>
            </a:r>
            <a:endParaRPr lang="en-US" altLang="zh-CN" sz="2400" dirty="0"/>
          </a:p>
        </p:txBody>
      </p:sp>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EC98F73D-667E-906C-50C6-03EAE2CDD02C}"/>
                  </a:ext>
                </a:extLst>
              </p14:cNvPr>
              <p14:cNvContentPartPr/>
              <p14:nvPr/>
            </p14:nvContentPartPr>
            <p14:xfrm>
              <a:off x="2262240" y="890640"/>
              <a:ext cx="5043960" cy="3034080"/>
            </p14:xfrm>
          </p:contentPart>
        </mc:Choice>
        <mc:Fallback>
          <p:pic>
            <p:nvPicPr>
              <p:cNvPr id="3" name="墨迹 2">
                <a:extLst>
                  <a:ext uri="{FF2B5EF4-FFF2-40B4-BE49-F238E27FC236}">
                    <a16:creationId xmlns:a16="http://schemas.microsoft.com/office/drawing/2014/main" id="{EC98F73D-667E-906C-50C6-03EAE2CDD02C}"/>
                  </a:ext>
                </a:extLst>
              </p:cNvPr>
              <p:cNvPicPr/>
              <p:nvPr/>
            </p:nvPicPr>
            <p:blipFill>
              <a:blip r:embed="rId3"/>
              <a:stretch>
                <a:fillRect/>
              </a:stretch>
            </p:blipFill>
            <p:spPr>
              <a:xfrm>
                <a:off x="2252880" y="881280"/>
                <a:ext cx="5062680" cy="3052800"/>
              </a:xfrm>
              <a:prstGeom prst="rect">
                <a:avLst/>
              </a:prstGeom>
            </p:spPr>
          </p:pic>
        </mc:Fallback>
      </mc:AlternateContent>
    </p:spTree>
    <p:extLst>
      <p:ext uri="{BB962C8B-B14F-4D97-AF65-F5344CB8AC3E}">
        <p14:creationId xmlns:p14="http://schemas.microsoft.com/office/powerpoint/2010/main" val="893338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BF976E-4E4D-0C65-8C03-5AF3C6100A8A}"/>
              </a:ext>
            </a:extLst>
          </p:cNvPr>
          <p:cNvSpPr>
            <a:spLocks noGrp="1"/>
          </p:cNvSpPr>
          <p:nvPr>
            <p:ph type="title"/>
          </p:nvPr>
        </p:nvSpPr>
        <p:spPr/>
        <p:txBody>
          <a:bodyPr/>
          <a:lstStyle/>
          <a:p>
            <a:r>
              <a:rPr lang="zh-CN" altLang="en-US" dirty="0"/>
              <a:t>树状数组</a:t>
            </a:r>
          </a:p>
        </p:txBody>
      </p:sp>
      <p:sp>
        <p:nvSpPr>
          <p:cNvPr id="5" name="内容占位符 4">
            <a:extLst>
              <a:ext uri="{FF2B5EF4-FFF2-40B4-BE49-F238E27FC236}">
                <a16:creationId xmlns:a16="http://schemas.microsoft.com/office/drawing/2014/main" id="{048F448D-FA28-9EE7-1646-B4648CE6CA27}"/>
              </a:ext>
            </a:extLst>
          </p:cNvPr>
          <p:cNvSpPr>
            <a:spLocks noGrp="1"/>
          </p:cNvSpPr>
          <p:nvPr>
            <p:ph idx="1"/>
          </p:nvPr>
        </p:nvSpPr>
        <p:spPr>
          <a:xfrm>
            <a:off x="944731" y="1896646"/>
            <a:ext cx="10515600" cy="4351338"/>
          </a:xfrm>
        </p:spPr>
        <p:txBody>
          <a:bodyPr/>
          <a:lstStyle/>
          <a:p>
            <a:pPr>
              <a:lnSpc>
                <a:spcPct val="100000"/>
              </a:lnSpc>
            </a:pPr>
            <a:r>
              <a:rPr lang="zh-CN" altLang="en-US" sz="2400" dirty="0"/>
              <a:t>考虑区间</a:t>
            </a:r>
            <a:r>
              <a:rPr lang="en-US" altLang="zh-CN" sz="2400" dirty="0"/>
              <a:t>[1,11]</a:t>
            </a:r>
            <a:r>
              <a:rPr lang="zh-CN" altLang="en-US" sz="2400" dirty="0"/>
              <a:t>。考虑</a:t>
            </a:r>
            <a:r>
              <a:rPr lang="en-US" altLang="zh-CN" sz="2400" dirty="0"/>
              <a:t>11</a:t>
            </a:r>
            <a:r>
              <a:rPr lang="zh-CN" altLang="en-US" sz="2400" dirty="0"/>
              <a:t>的二进制表示为</a:t>
            </a:r>
            <a:r>
              <a:rPr lang="en-US" altLang="zh-CN" sz="2400" dirty="0"/>
              <a:t>1011(2)</a:t>
            </a:r>
            <a:r>
              <a:rPr lang="zh-CN" altLang="en-US" sz="2400" dirty="0"/>
              <a:t>，我们注意到其有</a:t>
            </a:r>
            <a:r>
              <a:rPr lang="en-US" altLang="zh-CN" sz="2400" dirty="0"/>
              <a:t>3</a:t>
            </a:r>
            <a:r>
              <a:rPr lang="zh-CN" altLang="en-US" sz="2400" dirty="0"/>
              <a:t>个为</a:t>
            </a:r>
            <a:r>
              <a:rPr lang="en-US" altLang="zh-CN" sz="2400" dirty="0"/>
              <a:t>1</a:t>
            </a:r>
            <a:r>
              <a:rPr lang="zh-CN" altLang="en-US" sz="2400" dirty="0"/>
              <a:t>的位，最高位的</a:t>
            </a:r>
            <a:r>
              <a:rPr lang="en-US" altLang="zh-CN" sz="2400" dirty="0"/>
              <a:t>1</a:t>
            </a:r>
            <a:r>
              <a:rPr lang="zh-CN" altLang="en-US" sz="2400" dirty="0"/>
              <a:t>使得数为</a:t>
            </a:r>
            <a:r>
              <a:rPr lang="en-US" altLang="zh-CN" sz="2400" dirty="0"/>
              <a:t>8</a:t>
            </a:r>
            <a:r>
              <a:rPr lang="zh-CN" altLang="en-US" sz="2400" dirty="0"/>
              <a:t>，第三位的</a:t>
            </a:r>
            <a:r>
              <a:rPr lang="en-US" altLang="zh-CN" sz="2400" dirty="0"/>
              <a:t>1</a:t>
            </a:r>
            <a:r>
              <a:rPr lang="zh-CN" altLang="en-US" sz="2400" dirty="0"/>
              <a:t>使得数从</a:t>
            </a:r>
            <a:r>
              <a:rPr lang="en-US" altLang="zh-CN" sz="2400" dirty="0"/>
              <a:t>8</a:t>
            </a:r>
            <a:r>
              <a:rPr lang="zh-CN" altLang="en-US" sz="2400" dirty="0"/>
              <a:t>变成</a:t>
            </a:r>
            <a:r>
              <a:rPr lang="en-US" altLang="zh-CN" sz="2400" dirty="0"/>
              <a:t>10</a:t>
            </a:r>
            <a:r>
              <a:rPr lang="zh-CN" altLang="en-US" sz="2400" dirty="0"/>
              <a:t>，最低位的</a:t>
            </a:r>
            <a:r>
              <a:rPr lang="en-US" altLang="zh-CN" sz="2400" dirty="0"/>
              <a:t>1</a:t>
            </a:r>
            <a:r>
              <a:rPr lang="zh-CN" altLang="en-US" sz="2400" dirty="0"/>
              <a:t>使得数从</a:t>
            </a:r>
            <a:r>
              <a:rPr lang="en-US" altLang="zh-CN" sz="2400" dirty="0"/>
              <a:t>10</a:t>
            </a:r>
            <a:r>
              <a:rPr lang="zh-CN" altLang="en-US" sz="2400" dirty="0"/>
              <a:t>变成</a:t>
            </a:r>
            <a:r>
              <a:rPr lang="en-US" altLang="zh-CN" sz="2400" dirty="0"/>
              <a:t>11</a:t>
            </a:r>
            <a:r>
              <a:rPr lang="zh-CN" altLang="en-US" sz="2400" dirty="0"/>
              <a:t>。很自然地想到把区间拆成</a:t>
            </a:r>
            <a:r>
              <a:rPr lang="en-US" altLang="zh-CN" sz="2400" dirty="0"/>
              <a:t>[1,8] [9,10] [11,11]</a:t>
            </a:r>
            <a:r>
              <a:rPr lang="zh-CN" altLang="en-US" sz="2400" dirty="0"/>
              <a:t>三个小区间。即</a:t>
            </a:r>
            <a:r>
              <a:rPr lang="en-US" altLang="zh-CN" sz="2400" dirty="0"/>
              <a:t>BIT[x] = (x-</a:t>
            </a:r>
            <a:r>
              <a:rPr lang="en-US" altLang="zh-CN" sz="2400" dirty="0" err="1"/>
              <a:t>lowbit</a:t>
            </a:r>
            <a:r>
              <a:rPr lang="en-US" altLang="zh-CN" sz="2400" dirty="0"/>
              <a:t>(x),x] </a:t>
            </a:r>
            <a:r>
              <a:rPr lang="zh-CN" altLang="en-US" sz="2400" dirty="0"/>
              <a:t>。其中</a:t>
            </a:r>
            <a:r>
              <a:rPr lang="en-US" altLang="zh-CN" sz="2400" dirty="0" err="1"/>
              <a:t>lowbit</a:t>
            </a:r>
            <a:r>
              <a:rPr lang="en-US" altLang="zh-CN" sz="2400" dirty="0"/>
              <a:t>(x)</a:t>
            </a:r>
            <a:r>
              <a:rPr lang="zh-CN" altLang="en-US" sz="2400" dirty="0"/>
              <a:t>表示</a:t>
            </a:r>
            <a:r>
              <a:rPr lang="en-US" altLang="zh-CN" sz="2400" dirty="0"/>
              <a:t>x</a:t>
            </a:r>
            <a:r>
              <a:rPr lang="zh-CN" altLang="en-US" sz="2400" dirty="0"/>
              <a:t>的最低位。</a:t>
            </a:r>
            <a:endParaRPr lang="en-US" altLang="zh-CN" sz="2400" dirty="0"/>
          </a:p>
          <a:p>
            <a:pPr>
              <a:lnSpc>
                <a:spcPct val="100000"/>
              </a:lnSpc>
            </a:pPr>
            <a:r>
              <a:rPr lang="en-US" altLang="zh-CN" sz="2400" dirty="0"/>
              <a:t>              </a:t>
            </a:r>
          </a:p>
          <a:p>
            <a:pPr>
              <a:lnSpc>
                <a:spcPct val="100000"/>
              </a:lnSpc>
            </a:pPr>
            <a:endParaRPr lang="en-US" altLang="zh-CN" sz="2400" dirty="0"/>
          </a:p>
          <a:p>
            <a:endParaRPr lang="en-US" altLang="zh-CN" sz="2400" dirty="0"/>
          </a:p>
          <a:p>
            <a:endParaRPr lang="en-US" altLang="zh-CN" sz="2400" dirty="0"/>
          </a:p>
          <a:p>
            <a:pPr marL="0" indent="0">
              <a:buNone/>
            </a:pPr>
            <a:endParaRPr lang="en-US" altLang="zh-CN" sz="2400" dirty="0"/>
          </a:p>
        </p:txBody>
      </p:sp>
      <p:pic>
        <p:nvPicPr>
          <p:cNvPr id="1026" name="Picture 2">
            <a:extLst>
              <a:ext uri="{FF2B5EF4-FFF2-40B4-BE49-F238E27FC236}">
                <a16:creationId xmlns:a16="http://schemas.microsoft.com/office/drawing/2014/main" id="{DAC699BB-3B42-CA76-71D5-D1330EFD2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416" y="3782403"/>
            <a:ext cx="2771775" cy="20002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E76FB202-BF9A-7AEE-B193-7EE3C43906EF}"/>
              </a:ext>
            </a:extLst>
          </p:cNvPr>
          <p:cNvSpPr txBox="1"/>
          <p:nvPr/>
        </p:nvSpPr>
        <p:spPr>
          <a:xfrm>
            <a:off x="4483223" y="3852909"/>
            <a:ext cx="6557361" cy="1938992"/>
          </a:xfrm>
          <a:prstGeom prst="rect">
            <a:avLst/>
          </a:prstGeom>
          <a:noFill/>
        </p:spPr>
        <p:txBody>
          <a:bodyPr wrap="square" rtlCol="0">
            <a:spAutoFit/>
          </a:bodyPr>
          <a:lstStyle/>
          <a:p>
            <a:r>
              <a:rPr lang="zh-CN" altLang="en-US" sz="2400" dirty="0"/>
              <a:t>有了这样的划分，我们初步得到了拆分区间的方法</a:t>
            </a:r>
            <a:r>
              <a:rPr lang="en-US" altLang="zh-CN" sz="2400" dirty="0"/>
              <a:t>——</a:t>
            </a:r>
            <a:r>
              <a:rPr lang="zh-CN" altLang="en-US" sz="2400" dirty="0"/>
              <a:t>不断去掉</a:t>
            </a:r>
            <a:r>
              <a:rPr lang="en-US" altLang="zh-CN" sz="2400" dirty="0" err="1"/>
              <a:t>lowbit</a:t>
            </a:r>
            <a:r>
              <a:rPr lang="zh-CN" altLang="en-US" sz="2400" dirty="0"/>
              <a:t>，每个区间表示</a:t>
            </a:r>
            <a:r>
              <a:rPr lang="en-US" altLang="zh-CN" sz="2400" dirty="0"/>
              <a:t>(x-</a:t>
            </a:r>
            <a:r>
              <a:rPr lang="en-US" altLang="zh-CN" sz="2400" dirty="0" err="1"/>
              <a:t>lowbit</a:t>
            </a:r>
            <a:r>
              <a:rPr lang="en-US" altLang="zh-CN" sz="2400" dirty="0"/>
              <a:t>(x),x]</a:t>
            </a:r>
            <a:r>
              <a:rPr lang="zh-CN" altLang="en-US" sz="2400" dirty="0"/>
              <a:t>，显然区间数目是</a:t>
            </a:r>
            <a:r>
              <a:rPr lang="en-US" altLang="zh-CN" sz="2400" dirty="0"/>
              <a:t>log</a:t>
            </a:r>
            <a:r>
              <a:rPr lang="zh-CN" altLang="en-US" sz="2400" dirty="0"/>
              <a:t>的，如果能给出单点修改的方法及证明其形态，那么就可以得到树状数组的全貌了！</a:t>
            </a:r>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BFE946CB-3308-9936-AE9D-4F601C308507}"/>
                  </a:ext>
                </a:extLst>
              </p14:cNvPr>
              <p14:cNvContentPartPr/>
              <p14:nvPr/>
            </p14:nvContentPartPr>
            <p14:xfrm>
              <a:off x="1305000" y="419040"/>
              <a:ext cx="7772760" cy="5586840"/>
            </p14:xfrm>
          </p:contentPart>
        </mc:Choice>
        <mc:Fallback>
          <p:pic>
            <p:nvPicPr>
              <p:cNvPr id="3" name="墨迹 2">
                <a:extLst>
                  <a:ext uri="{FF2B5EF4-FFF2-40B4-BE49-F238E27FC236}">
                    <a16:creationId xmlns:a16="http://schemas.microsoft.com/office/drawing/2014/main" id="{BFE946CB-3308-9936-AE9D-4F601C308507}"/>
                  </a:ext>
                </a:extLst>
              </p:cNvPr>
              <p:cNvPicPr/>
              <p:nvPr/>
            </p:nvPicPr>
            <p:blipFill>
              <a:blip r:embed="rId4"/>
              <a:stretch>
                <a:fillRect/>
              </a:stretch>
            </p:blipFill>
            <p:spPr>
              <a:xfrm>
                <a:off x="1295640" y="409680"/>
                <a:ext cx="7791480" cy="5605560"/>
              </a:xfrm>
              <a:prstGeom prst="rect">
                <a:avLst/>
              </a:prstGeom>
            </p:spPr>
          </p:pic>
        </mc:Fallback>
      </mc:AlternateContent>
    </p:spTree>
    <p:extLst>
      <p:ext uri="{BB962C8B-B14F-4D97-AF65-F5344CB8AC3E}">
        <p14:creationId xmlns:p14="http://schemas.microsoft.com/office/powerpoint/2010/main" val="2334926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D69DCAAB-E29C-AA38-90CE-3FF363DF7549}"/>
              </a:ext>
            </a:extLst>
          </p:cNvPr>
          <p:cNvSpPr>
            <a:spLocks noGrp="1"/>
          </p:cNvSpPr>
          <p:nvPr>
            <p:ph idx="1"/>
          </p:nvPr>
        </p:nvSpPr>
        <p:spPr/>
        <p:txBody>
          <a:bodyPr/>
          <a:lstStyle/>
          <a:p>
            <a:r>
              <a:rPr lang="zh-CN" altLang="en-US" sz="2800" dirty="0"/>
              <a:t>「</a:t>
            </a:r>
            <a:r>
              <a:rPr lang="en-US" altLang="zh-CN" sz="2800" b="1" dirty="0" err="1"/>
              <a:t>lowbit</a:t>
            </a:r>
            <a:r>
              <a:rPr lang="zh-CN" altLang="en-US" sz="2800" dirty="0"/>
              <a:t>」的优化计算及原理：</a:t>
            </a:r>
            <a:endParaRPr lang="en-US" altLang="zh-CN" sz="2800" dirty="0"/>
          </a:p>
          <a:p>
            <a:endParaRPr lang="en-US" altLang="zh-CN" dirty="0"/>
          </a:p>
          <a:p>
            <a:endParaRPr lang="en-US" altLang="zh-CN" dirty="0"/>
          </a:p>
          <a:p>
            <a:r>
              <a:rPr lang="zh-CN" altLang="en-US" sz="2400" dirty="0"/>
              <a:t>证明：设二进制数                                    </a:t>
            </a:r>
            <a:r>
              <a:rPr lang="en-US" altLang="zh-CN" sz="2400" dirty="0"/>
              <a:t>(</a:t>
            </a:r>
            <a:r>
              <a:rPr lang="zh-CN" altLang="en-US" sz="2400" dirty="0"/>
              <a:t>图中最右边的</a:t>
            </a:r>
            <a:r>
              <a:rPr lang="en-US" altLang="zh-CN" sz="2400" dirty="0"/>
              <a:t>1</a:t>
            </a:r>
            <a:r>
              <a:rPr lang="zh-CN" altLang="en-US" sz="2400" dirty="0"/>
              <a:t>为</a:t>
            </a:r>
            <a:r>
              <a:rPr lang="en-US" altLang="zh-CN" sz="2400" dirty="0" err="1"/>
              <a:t>lowbit</a:t>
            </a:r>
            <a:r>
              <a:rPr lang="en-US" altLang="zh-CN" sz="2400" dirty="0"/>
              <a:t>)</a:t>
            </a:r>
          </a:p>
          <a:p>
            <a:r>
              <a:rPr lang="zh-CN" altLang="en-US" sz="2400" dirty="0"/>
              <a:t>那么</a:t>
            </a:r>
            <a:r>
              <a:rPr lang="en-US" altLang="zh-CN" sz="2400" dirty="0"/>
              <a:t>-x</a:t>
            </a:r>
            <a:r>
              <a:rPr lang="zh-CN" altLang="en-US" sz="2400" dirty="0"/>
              <a:t>为</a:t>
            </a:r>
            <a:r>
              <a:rPr lang="en-US" altLang="zh-CN" sz="2400" dirty="0"/>
              <a:t>x</a:t>
            </a:r>
            <a:r>
              <a:rPr lang="zh-CN" altLang="en-US" sz="2400" dirty="0"/>
              <a:t>的补码：</a:t>
            </a:r>
            <a:endParaRPr lang="en-US" altLang="zh-CN" sz="2400" dirty="0"/>
          </a:p>
          <a:p>
            <a:endParaRPr lang="en-US" altLang="zh-CN" sz="2400" dirty="0"/>
          </a:p>
          <a:p>
            <a:r>
              <a:rPr lang="zh-CN" altLang="en-US" sz="2400" dirty="0"/>
              <a:t>注意到左边省略号部分只是单纯取反了，所以二者取与每一位都是</a:t>
            </a:r>
            <a:r>
              <a:rPr lang="en-US" altLang="zh-CN" sz="2400" dirty="0"/>
              <a:t>0</a:t>
            </a:r>
            <a:r>
              <a:rPr lang="zh-CN" altLang="en-US" sz="2400" dirty="0"/>
              <a:t>。右边省略号两者都是</a:t>
            </a:r>
            <a:r>
              <a:rPr lang="en-US" altLang="zh-CN" sz="2400" dirty="0"/>
              <a:t>0</a:t>
            </a:r>
            <a:r>
              <a:rPr lang="zh-CN" altLang="en-US" sz="2400" dirty="0"/>
              <a:t>。而只有</a:t>
            </a:r>
            <a:r>
              <a:rPr lang="en-US" altLang="zh-CN" sz="2400" dirty="0" err="1"/>
              <a:t>lowbit</a:t>
            </a:r>
            <a:r>
              <a:rPr lang="zh-CN" altLang="en-US" sz="2400" dirty="0"/>
              <a:t>位上是</a:t>
            </a:r>
            <a:r>
              <a:rPr lang="en-US" altLang="zh-CN" sz="2400" dirty="0"/>
              <a:t>1</a:t>
            </a:r>
            <a:r>
              <a:rPr lang="zh-CN" altLang="en-US" sz="2400" dirty="0"/>
              <a:t>。综上，</a:t>
            </a:r>
            <a:r>
              <a:rPr lang="en-US" altLang="zh-CN" sz="2400" dirty="0"/>
              <a:t>x&amp;(-x) = </a:t>
            </a:r>
            <a:r>
              <a:rPr lang="en-US" altLang="zh-CN" sz="2400" dirty="0" err="1"/>
              <a:t>lowbit</a:t>
            </a:r>
            <a:r>
              <a:rPr lang="en-US" altLang="zh-CN" sz="2400" dirty="0"/>
              <a:t>(x)</a:t>
            </a:r>
            <a:endParaRPr lang="zh-CN" altLang="en-US" sz="2400" dirty="0"/>
          </a:p>
        </p:txBody>
      </p:sp>
      <p:graphicFrame>
        <p:nvGraphicFramePr>
          <p:cNvPr id="4" name="对象 3">
            <a:extLst>
              <a:ext uri="{FF2B5EF4-FFF2-40B4-BE49-F238E27FC236}">
                <a16:creationId xmlns:a16="http://schemas.microsoft.com/office/drawing/2014/main" id="{38BEC166-39EF-3612-601E-F5F977B9F4DF}"/>
              </a:ext>
            </a:extLst>
          </p:cNvPr>
          <p:cNvGraphicFramePr>
            <a:graphicFrameLocks noChangeAspect="1"/>
          </p:cNvGraphicFramePr>
          <p:nvPr>
            <p:extLst>
              <p:ext uri="{D42A27DB-BD31-4B8C-83A1-F6EECF244321}">
                <p14:modId xmlns:p14="http://schemas.microsoft.com/office/powerpoint/2010/main" val="1104916467"/>
              </p:ext>
            </p:extLst>
          </p:nvPr>
        </p:nvGraphicFramePr>
        <p:xfrm>
          <a:off x="4070442" y="2465457"/>
          <a:ext cx="3358447" cy="535195"/>
        </p:xfrm>
        <a:graphic>
          <a:graphicData uri="http://schemas.openxmlformats.org/presentationml/2006/ole">
            <mc:AlternateContent xmlns:mc="http://schemas.openxmlformats.org/markup-compatibility/2006">
              <mc:Choice xmlns:v="urn:schemas-microsoft-com:vml" Requires="v">
                <p:oleObj name="AxMath" r:id="rId2" imgW="1483920" imgH="235800" progId="Equation.AxMath">
                  <p:embed/>
                </p:oleObj>
              </mc:Choice>
              <mc:Fallback>
                <p:oleObj name="AxMath" r:id="rId2" imgW="1483920" imgH="235800" progId="Equation.AxMath">
                  <p:embed/>
                  <p:pic>
                    <p:nvPicPr>
                      <p:cNvPr id="3" name="对象 2">
                        <a:extLst>
                          <a:ext uri="{FF2B5EF4-FFF2-40B4-BE49-F238E27FC236}">
                            <a16:creationId xmlns:a16="http://schemas.microsoft.com/office/drawing/2014/main" id="{6D09B068-935B-269F-4850-621D5D77821B}"/>
                          </a:ext>
                        </a:extLst>
                      </p:cNvPr>
                      <p:cNvPicPr/>
                      <p:nvPr/>
                    </p:nvPicPr>
                    <p:blipFill>
                      <a:blip r:embed="rId3"/>
                      <a:stretch>
                        <a:fillRect/>
                      </a:stretch>
                    </p:blipFill>
                    <p:spPr>
                      <a:xfrm>
                        <a:off x="4070442" y="2465457"/>
                        <a:ext cx="3358447" cy="53519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58DE762B-8823-BDC8-D0D2-7D61A5698731}"/>
              </a:ext>
            </a:extLst>
          </p:cNvPr>
          <p:cNvGraphicFramePr>
            <a:graphicFrameLocks noChangeAspect="1"/>
          </p:cNvGraphicFramePr>
          <p:nvPr>
            <p:extLst>
              <p:ext uri="{D42A27DB-BD31-4B8C-83A1-F6EECF244321}">
                <p14:modId xmlns:p14="http://schemas.microsoft.com/office/powerpoint/2010/main" val="1552040516"/>
              </p:ext>
            </p:extLst>
          </p:nvPr>
        </p:nvGraphicFramePr>
        <p:xfrm>
          <a:off x="3742323" y="3396697"/>
          <a:ext cx="2902422" cy="460652"/>
        </p:xfrm>
        <a:graphic>
          <a:graphicData uri="http://schemas.openxmlformats.org/presentationml/2006/ole">
            <mc:AlternateContent xmlns:mc="http://schemas.openxmlformats.org/markup-compatibility/2006">
              <mc:Choice xmlns:v="urn:schemas-microsoft-com:vml" Requires="v">
                <p:oleObj name="AxMath" r:id="rId4" imgW="1429560" imgH="226800" progId="Equation.AxMath">
                  <p:embed/>
                </p:oleObj>
              </mc:Choice>
              <mc:Fallback>
                <p:oleObj name="AxMath" r:id="rId4" imgW="1429560" imgH="226800" progId="Equation.AxMath">
                  <p:embed/>
                  <p:pic>
                    <p:nvPicPr>
                      <p:cNvPr id="0" name=""/>
                      <p:cNvPicPr/>
                      <p:nvPr/>
                    </p:nvPicPr>
                    <p:blipFill>
                      <a:blip r:embed="rId5"/>
                      <a:stretch>
                        <a:fillRect/>
                      </a:stretch>
                    </p:blipFill>
                    <p:spPr>
                      <a:xfrm>
                        <a:off x="3742323" y="3396697"/>
                        <a:ext cx="2902422" cy="460652"/>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8BB61C1-CBEF-2629-2795-5BA874BC3DE5}"/>
              </a:ext>
            </a:extLst>
          </p:cNvPr>
          <p:cNvGraphicFramePr>
            <a:graphicFrameLocks noChangeAspect="1"/>
          </p:cNvGraphicFramePr>
          <p:nvPr>
            <p:extLst>
              <p:ext uri="{D42A27DB-BD31-4B8C-83A1-F6EECF244321}">
                <p14:modId xmlns:p14="http://schemas.microsoft.com/office/powerpoint/2010/main" val="742256932"/>
              </p:ext>
            </p:extLst>
          </p:nvPr>
        </p:nvGraphicFramePr>
        <p:xfrm>
          <a:off x="3594485" y="3892410"/>
          <a:ext cx="6381465" cy="460652"/>
        </p:xfrm>
        <a:graphic>
          <a:graphicData uri="http://schemas.openxmlformats.org/presentationml/2006/ole">
            <mc:AlternateContent xmlns:mc="http://schemas.openxmlformats.org/markup-compatibility/2006">
              <mc:Choice xmlns:v="urn:schemas-microsoft-com:vml" Requires="v">
                <p:oleObj name="AxMath" r:id="rId6" imgW="3145320" imgH="226800" progId="Equation.AxMath">
                  <p:embed/>
                </p:oleObj>
              </mc:Choice>
              <mc:Fallback>
                <p:oleObj name="AxMath" r:id="rId6" imgW="3145320" imgH="226800" progId="Equation.AxMath">
                  <p:embed/>
                  <p:pic>
                    <p:nvPicPr>
                      <p:cNvPr id="0" name=""/>
                      <p:cNvPicPr/>
                      <p:nvPr/>
                    </p:nvPicPr>
                    <p:blipFill>
                      <a:blip r:embed="rId7"/>
                      <a:stretch>
                        <a:fillRect/>
                      </a:stretch>
                    </p:blipFill>
                    <p:spPr>
                      <a:xfrm>
                        <a:off x="3594485" y="3892410"/>
                        <a:ext cx="6381465" cy="460652"/>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32FA2DA3-D0BD-4985-1D1C-F015F6FD6E48}"/>
                  </a:ext>
                </a:extLst>
              </p14:cNvPr>
              <p14:cNvContentPartPr/>
              <p14:nvPr/>
            </p14:nvContentPartPr>
            <p14:xfrm>
              <a:off x="3333600" y="328680"/>
              <a:ext cx="7306200" cy="4215240"/>
            </p14:xfrm>
          </p:contentPart>
        </mc:Choice>
        <mc:Fallback>
          <p:pic>
            <p:nvPicPr>
              <p:cNvPr id="7" name="墨迹 6">
                <a:extLst>
                  <a:ext uri="{FF2B5EF4-FFF2-40B4-BE49-F238E27FC236}">
                    <a16:creationId xmlns:a16="http://schemas.microsoft.com/office/drawing/2014/main" id="{32FA2DA3-D0BD-4985-1D1C-F015F6FD6E48}"/>
                  </a:ext>
                </a:extLst>
              </p:cNvPr>
              <p:cNvPicPr/>
              <p:nvPr/>
            </p:nvPicPr>
            <p:blipFill>
              <a:blip r:embed="rId9"/>
              <a:stretch>
                <a:fillRect/>
              </a:stretch>
            </p:blipFill>
            <p:spPr>
              <a:xfrm>
                <a:off x="3324240" y="319320"/>
                <a:ext cx="7324920" cy="4233960"/>
              </a:xfrm>
              <a:prstGeom prst="rect">
                <a:avLst/>
              </a:prstGeom>
            </p:spPr>
          </p:pic>
        </mc:Fallback>
      </mc:AlternateContent>
    </p:spTree>
    <p:extLst>
      <p:ext uri="{BB962C8B-B14F-4D97-AF65-F5344CB8AC3E}">
        <p14:creationId xmlns:p14="http://schemas.microsoft.com/office/powerpoint/2010/main" val="1813705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树状数组</a:t>
            </a:r>
          </a:p>
        </p:txBody>
      </p:sp>
      <p:sp>
        <p:nvSpPr>
          <p:cNvPr id="3" name="内容占位符 2">
            <a:extLst>
              <a:ext uri="{FF2B5EF4-FFF2-40B4-BE49-F238E27FC236}">
                <a16:creationId xmlns:a16="http://schemas.microsoft.com/office/drawing/2014/main" id="{D69DCAAB-E29C-AA38-90CE-3FF363DF7549}"/>
              </a:ext>
            </a:extLst>
          </p:cNvPr>
          <p:cNvSpPr>
            <a:spLocks noGrp="1"/>
          </p:cNvSpPr>
          <p:nvPr>
            <p:ph idx="1"/>
          </p:nvPr>
        </p:nvSpPr>
        <p:spPr/>
        <p:txBody>
          <a:bodyPr/>
          <a:lstStyle/>
          <a:p>
            <a:r>
              <a:rPr lang="zh-CN" altLang="en-US" sz="2400" dirty="0"/>
              <a:t>性质</a:t>
            </a:r>
            <a:r>
              <a:rPr lang="en-US" altLang="zh-CN" sz="2400" dirty="0"/>
              <a:t>1.</a:t>
            </a:r>
            <a:r>
              <a:rPr lang="zh-CN" altLang="en-US" sz="2400" dirty="0"/>
              <a:t>若</a:t>
            </a:r>
            <a:r>
              <a:rPr lang="en-US" altLang="zh-CN" sz="2400" dirty="0"/>
              <a:t>x&lt;=y</a:t>
            </a:r>
            <a:r>
              <a:rPr lang="zh-CN" altLang="en-US" sz="2400" dirty="0"/>
              <a:t>，那么</a:t>
            </a:r>
            <a:r>
              <a:rPr lang="en-US" altLang="zh-CN" sz="2400" dirty="0"/>
              <a:t>BIT[x]</a:t>
            </a:r>
            <a:r>
              <a:rPr lang="zh-CN" altLang="en-US" sz="2400" dirty="0"/>
              <a:t>代表的区间和</a:t>
            </a:r>
            <a:r>
              <a:rPr lang="en-US" altLang="zh-CN" sz="2400" dirty="0"/>
              <a:t>BIT[y]</a:t>
            </a:r>
            <a:r>
              <a:rPr lang="zh-CN" altLang="en-US" sz="2400" dirty="0"/>
              <a:t>代表的区间一定无交，或者前者被后者覆盖</a:t>
            </a:r>
            <a:r>
              <a:rPr lang="en-US" altLang="zh-CN" sz="2400" dirty="0"/>
              <a:t>.</a:t>
            </a:r>
          </a:p>
          <a:p>
            <a:pPr marL="0" indent="0">
              <a:buNone/>
            </a:pPr>
            <a:endParaRPr lang="en-US" altLang="zh-CN" sz="2400" dirty="0"/>
          </a:p>
          <a:p>
            <a:r>
              <a:rPr lang="zh-CN" altLang="en-US" sz="2400" dirty="0"/>
              <a:t>性质</a:t>
            </a:r>
            <a:r>
              <a:rPr lang="en-US" altLang="zh-CN" sz="2400" dirty="0"/>
              <a:t>2.BIT[x]</a:t>
            </a:r>
            <a:r>
              <a:rPr lang="zh-CN" altLang="en-US" sz="2400" dirty="0"/>
              <a:t>代表的区间被</a:t>
            </a:r>
            <a:r>
              <a:rPr lang="en-US" altLang="zh-CN" sz="2400" dirty="0"/>
              <a:t>BIT[</a:t>
            </a:r>
            <a:r>
              <a:rPr lang="en-US" altLang="zh-CN" sz="2400" dirty="0" err="1"/>
              <a:t>x+lowbit</a:t>
            </a:r>
            <a:r>
              <a:rPr lang="en-US" altLang="zh-CN" sz="2400" dirty="0"/>
              <a:t>[x]]</a:t>
            </a:r>
            <a:r>
              <a:rPr lang="zh-CN" altLang="en-US" sz="2400" dirty="0"/>
              <a:t>代表的区间完全包含。</a:t>
            </a:r>
            <a:endParaRPr lang="en-US" altLang="zh-CN" sz="2400" dirty="0"/>
          </a:p>
          <a:p>
            <a:endParaRPr lang="en-US" altLang="zh-CN" sz="2400" dirty="0"/>
          </a:p>
          <a:p>
            <a:r>
              <a:rPr lang="zh-CN" altLang="en-US" sz="2400" dirty="0"/>
              <a:t>性质</a:t>
            </a:r>
            <a:r>
              <a:rPr lang="en-US" altLang="zh-CN" sz="2400" dirty="0"/>
              <a:t>3.</a:t>
            </a:r>
            <a:r>
              <a:rPr lang="zh-CN" altLang="en-US" sz="2400" dirty="0"/>
              <a:t>若</a:t>
            </a:r>
            <a:r>
              <a:rPr lang="en-US" altLang="zh-CN" sz="2400" dirty="0"/>
              <a:t>x&lt;y&lt;</a:t>
            </a:r>
            <a:r>
              <a:rPr lang="en-US" altLang="zh-CN" sz="2400" dirty="0" err="1"/>
              <a:t>x+lowbit</a:t>
            </a:r>
            <a:r>
              <a:rPr lang="en-US" altLang="zh-CN" sz="2400" dirty="0"/>
              <a:t>[x]</a:t>
            </a:r>
            <a:r>
              <a:rPr lang="zh-CN" altLang="en-US" sz="2400" dirty="0"/>
              <a:t>，那么</a:t>
            </a:r>
            <a:r>
              <a:rPr lang="en-US" altLang="zh-CN" sz="2400" dirty="0"/>
              <a:t>BIT[x]</a:t>
            </a:r>
            <a:r>
              <a:rPr lang="zh-CN" altLang="en-US" sz="2400" dirty="0"/>
              <a:t>和</a:t>
            </a:r>
            <a:r>
              <a:rPr lang="en-US" altLang="zh-CN" sz="2400" dirty="0"/>
              <a:t>BIT[y]</a:t>
            </a:r>
            <a:r>
              <a:rPr lang="zh-CN" altLang="en-US" sz="2400" dirty="0"/>
              <a:t>一定无交</a:t>
            </a:r>
            <a:r>
              <a:rPr lang="en-US" altLang="zh-CN" sz="2400" dirty="0"/>
              <a:t>.</a:t>
            </a:r>
          </a:p>
          <a:p>
            <a:endParaRPr lang="en-US" altLang="zh-CN" sz="2400" dirty="0"/>
          </a:p>
          <a:p>
            <a:r>
              <a:rPr lang="zh-CN" altLang="en-US" sz="2400" dirty="0"/>
              <a:t>这些性质可以通过假设</a:t>
            </a:r>
            <a:r>
              <a:rPr lang="en-US" altLang="zh-CN" sz="2400" dirty="0"/>
              <a:t>x</a:t>
            </a:r>
            <a:r>
              <a:rPr lang="zh-CN" altLang="en-US" sz="2400" dirty="0"/>
              <a:t>的</a:t>
            </a:r>
            <a:r>
              <a:rPr lang="en-US" altLang="zh-CN" sz="2400" dirty="0" err="1"/>
              <a:t>lowbit</a:t>
            </a:r>
            <a:r>
              <a:rPr lang="zh-CN" altLang="en-US" sz="2400" dirty="0"/>
              <a:t>然后由包含等关系得到的不等式推导证明。在此不做赘述</a:t>
            </a:r>
            <a:endParaRPr lang="en-US" altLang="zh-CN" sz="2400" dirty="0"/>
          </a:p>
          <a:p>
            <a:endParaRPr lang="en-US" altLang="zh-CN" sz="2400"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F9A386DE-9A2F-A270-9B92-76846194930C}"/>
                  </a:ext>
                </a:extLst>
              </p14:cNvPr>
              <p14:cNvContentPartPr/>
              <p14:nvPr/>
            </p14:nvContentPartPr>
            <p14:xfrm>
              <a:off x="2714760" y="766800"/>
              <a:ext cx="9234720" cy="3034080"/>
            </p14:xfrm>
          </p:contentPart>
        </mc:Choice>
        <mc:Fallback>
          <p:pic>
            <p:nvPicPr>
              <p:cNvPr id="4" name="墨迹 3">
                <a:extLst>
                  <a:ext uri="{FF2B5EF4-FFF2-40B4-BE49-F238E27FC236}">
                    <a16:creationId xmlns:a16="http://schemas.microsoft.com/office/drawing/2014/main" id="{F9A386DE-9A2F-A270-9B92-76846194930C}"/>
                  </a:ext>
                </a:extLst>
              </p:cNvPr>
              <p:cNvPicPr/>
              <p:nvPr/>
            </p:nvPicPr>
            <p:blipFill>
              <a:blip r:embed="rId3"/>
              <a:stretch>
                <a:fillRect/>
              </a:stretch>
            </p:blipFill>
            <p:spPr>
              <a:xfrm>
                <a:off x="2705400" y="757440"/>
                <a:ext cx="9253440" cy="3052800"/>
              </a:xfrm>
              <a:prstGeom prst="rect">
                <a:avLst/>
              </a:prstGeom>
            </p:spPr>
          </p:pic>
        </mc:Fallback>
      </mc:AlternateContent>
    </p:spTree>
    <p:extLst>
      <p:ext uri="{BB962C8B-B14F-4D97-AF65-F5344CB8AC3E}">
        <p14:creationId xmlns:p14="http://schemas.microsoft.com/office/powerpoint/2010/main" val="54901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单点更新</a:t>
            </a:r>
          </a:p>
        </p:txBody>
      </p:sp>
      <p:sp>
        <p:nvSpPr>
          <p:cNvPr id="3" name="内容占位符 2">
            <a:extLst>
              <a:ext uri="{FF2B5EF4-FFF2-40B4-BE49-F238E27FC236}">
                <a16:creationId xmlns:a16="http://schemas.microsoft.com/office/drawing/2014/main" id="{D69DCAAB-E29C-AA38-90CE-3FF363DF7549}"/>
              </a:ext>
            </a:extLst>
          </p:cNvPr>
          <p:cNvSpPr>
            <a:spLocks noGrp="1"/>
          </p:cNvSpPr>
          <p:nvPr>
            <p:ph idx="1"/>
          </p:nvPr>
        </p:nvSpPr>
        <p:spPr/>
        <p:txBody>
          <a:bodyPr/>
          <a:lstStyle/>
          <a:p>
            <a:r>
              <a:rPr lang="zh-CN" altLang="en-US" sz="2400" dirty="0"/>
              <a:t>有了这些性质，我们可以大概意会出树的结构了</a:t>
            </a:r>
            <a:r>
              <a:rPr lang="en-US" altLang="zh-CN" sz="2400" dirty="0"/>
              <a:t>——</a:t>
            </a:r>
            <a:r>
              <a:rPr lang="zh-CN" altLang="en-US" sz="2400" dirty="0"/>
              <a:t>每个节点的父亲节点唯一</a:t>
            </a:r>
            <a:r>
              <a:rPr lang="en-US" altLang="zh-CN" sz="2400" dirty="0"/>
              <a:t>——</a:t>
            </a:r>
            <a:r>
              <a:rPr lang="zh-CN" altLang="en-US" sz="2400" dirty="0"/>
              <a:t>即</a:t>
            </a:r>
            <a:r>
              <a:rPr lang="en-US" altLang="zh-CN" sz="2400" dirty="0" err="1"/>
              <a:t>x+lowbit</a:t>
            </a:r>
            <a:r>
              <a:rPr lang="en-US" altLang="zh-CN" sz="2400" dirty="0"/>
              <a:t>(x)</a:t>
            </a:r>
            <a:r>
              <a:rPr lang="zh-CN" altLang="en-US" sz="2400" dirty="0"/>
              <a:t>。在每次更新时，我们先更新当前节点的和，然后跳到父亲上去，直到无法再跳即可。容易证明时间复杂度也是</a:t>
            </a:r>
            <a:r>
              <a:rPr lang="en-US" altLang="zh-CN" sz="2400" dirty="0"/>
              <a:t>log</a:t>
            </a:r>
            <a:r>
              <a:rPr lang="zh-CN" altLang="en-US" sz="2400" dirty="0"/>
              <a:t>的。</a:t>
            </a:r>
          </a:p>
        </p:txBody>
      </p:sp>
      <p:pic>
        <p:nvPicPr>
          <p:cNvPr id="2050" name="Picture 2">
            <a:extLst>
              <a:ext uri="{FF2B5EF4-FFF2-40B4-BE49-F238E27FC236}">
                <a16:creationId xmlns:a16="http://schemas.microsoft.com/office/drawing/2014/main" id="{21B5A684-44E5-D578-98C2-E53B7956F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290" y="2833671"/>
            <a:ext cx="7127427" cy="365920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54064553-F543-0CBA-72EC-117EB495FA60}"/>
              </a:ext>
            </a:extLst>
          </p:cNvPr>
          <p:cNvCxnSpPr/>
          <p:nvPr/>
        </p:nvCxnSpPr>
        <p:spPr>
          <a:xfrm flipV="1">
            <a:off x="3009530" y="4509856"/>
            <a:ext cx="408373" cy="7279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6427CAEC-04E6-A9AA-DEBC-675423F18D38}"/>
              </a:ext>
            </a:extLst>
          </p:cNvPr>
          <p:cNvCxnSpPr/>
          <p:nvPr/>
        </p:nvCxnSpPr>
        <p:spPr>
          <a:xfrm flipV="1">
            <a:off x="3915052" y="2991775"/>
            <a:ext cx="2982898" cy="92327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525C9AC5-2DC6-DA1F-335F-A05F0CDAFA7F}"/>
                  </a:ext>
                </a:extLst>
              </p14:cNvPr>
              <p14:cNvContentPartPr/>
              <p14:nvPr/>
            </p14:nvContentPartPr>
            <p14:xfrm>
              <a:off x="1133640" y="4680"/>
              <a:ext cx="8782200" cy="6410880"/>
            </p14:xfrm>
          </p:contentPart>
        </mc:Choice>
        <mc:Fallback>
          <p:pic>
            <p:nvPicPr>
              <p:cNvPr id="4" name="墨迹 3">
                <a:extLst>
                  <a:ext uri="{FF2B5EF4-FFF2-40B4-BE49-F238E27FC236}">
                    <a16:creationId xmlns:a16="http://schemas.microsoft.com/office/drawing/2014/main" id="{525C9AC5-2DC6-DA1F-335F-A05F0CDAFA7F}"/>
                  </a:ext>
                </a:extLst>
              </p:cNvPr>
              <p:cNvPicPr/>
              <p:nvPr/>
            </p:nvPicPr>
            <p:blipFill>
              <a:blip r:embed="rId4"/>
              <a:stretch>
                <a:fillRect/>
              </a:stretch>
            </p:blipFill>
            <p:spPr>
              <a:xfrm>
                <a:off x="1124280" y="-4680"/>
                <a:ext cx="8800920" cy="6429600"/>
              </a:xfrm>
              <a:prstGeom prst="rect">
                <a:avLst/>
              </a:prstGeom>
            </p:spPr>
          </p:pic>
        </mc:Fallback>
      </mc:AlternateContent>
    </p:spTree>
    <p:extLst>
      <p:ext uri="{BB962C8B-B14F-4D97-AF65-F5344CB8AC3E}">
        <p14:creationId xmlns:p14="http://schemas.microsoft.com/office/powerpoint/2010/main" val="1357540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代码实现</a:t>
            </a:r>
          </a:p>
        </p:txBody>
      </p:sp>
      <p:sp>
        <p:nvSpPr>
          <p:cNvPr id="6" name="内容占位符 2">
            <a:extLst>
              <a:ext uri="{FF2B5EF4-FFF2-40B4-BE49-F238E27FC236}">
                <a16:creationId xmlns:a16="http://schemas.microsoft.com/office/drawing/2014/main" id="{AB4AFB56-F8D0-0C13-0A91-53B916DE5C52}"/>
              </a:ext>
            </a:extLst>
          </p:cNvPr>
          <p:cNvSpPr>
            <a:spLocks noGrp="1"/>
          </p:cNvSpPr>
          <p:nvPr>
            <p:ph idx="1"/>
          </p:nvPr>
        </p:nvSpPr>
        <p:spPr>
          <a:xfrm>
            <a:off x="838200" y="1825625"/>
            <a:ext cx="4222072" cy="4351338"/>
          </a:xfrm>
        </p:spPr>
        <p:txBody>
          <a:bodyPr>
            <a:normAutofit/>
          </a:bodyPr>
          <a:lstStyle/>
          <a:p>
            <a:r>
              <a:rPr lang="en-US" altLang="zh-CN" sz="1600" b="0" i="1" dirty="0">
                <a:solidFill>
                  <a:srgbClr val="00BFF9"/>
                </a:solidFill>
                <a:effectLst/>
                <a:latin typeface="Consolas" panose="020B0609020204030204" pitchFamily="49" charset="0"/>
              </a:rPr>
              <a:t>int</a:t>
            </a:r>
            <a:r>
              <a:rPr lang="en-US" altLang="zh-CN" sz="1600" b="0" dirty="0">
                <a:solidFill>
                  <a:srgbClr val="A7DBF7"/>
                </a:solidFill>
                <a:effectLst/>
                <a:latin typeface="Consolas" panose="020B0609020204030204" pitchFamily="49" charset="0"/>
              </a:rPr>
              <a:t> </a:t>
            </a:r>
            <a:r>
              <a:rPr lang="en-US" altLang="zh-CN" sz="1600" b="0" i="1" dirty="0" err="1">
                <a:solidFill>
                  <a:srgbClr val="87AFF4"/>
                </a:solidFill>
                <a:effectLst/>
                <a:latin typeface="Consolas" panose="020B0609020204030204" pitchFamily="49" charset="0"/>
              </a:rPr>
              <a:t>lowbit</a:t>
            </a:r>
            <a:r>
              <a:rPr lang="en-US" altLang="zh-CN" sz="1600" b="0" dirty="0">
                <a:solidFill>
                  <a:srgbClr val="A7DBF7"/>
                </a:solidFill>
                <a:effectLst/>
                <a:latin typeface="Consolas" panose="020B0609020204030204" pitchFamily="49" charset="0"/>
              </a:rPr>
              <a:t>(</a:t>
            </a:r>
            <a:r>
              <a:rPr lang="en-US" altLang="zh-CN" sz="1600" b="0" i="1" dirty="0">
                <a:solidFill>
                  <a:srgbClr val="00BFF9"/>
                </a:solidFill>
                <a:effectLst/>
                <a:latin typeface="Consolas" panose="020B0609020204030204" pitchFamily="49" charset="0"/>
              </a:rPr>
              <a:t>int</a:t>
            </a:r>
            <a:r>
              <a:rPr lang="en-US" altLang="zh-CN" sz="1600" b="0" dirty="0">
                <a:solidFill>
                  <a:srgbClr val="A7DBF7"/>
                </a:solidFill>
                <a:effectLst/>
                <a:latin typeface="Consolas" panose="020B0609020204030204" pitchFamily="49" charset="0"/>
              </a:rPr>
              <a:t> </a:t>
            </a:r>
            <a:r>
              <a:rPr lang="en-US" altLang="zh-CN" sz="1600" b="0" dirty="0">
                <a:solidFill>
                  <a:srgbClr val="D7DBE0"/>
                </a:solidFill>
                <a:effectLst/>
                <a:latin typeface="Consolas" panose="020B0609020204030204" pitchFamily="49" charset="0"/>
              </a:rPr>
              <a:t>x</a:t>
            </a:r>
            <a:r>
              <a:rPr lang="en-US" altLang="zh-CN" sz="1600" b="0" dirty="0">
                <a:solidFill>
                  <a:srgbClr val="A7DBF7"/>
                </a:solidFill>
                <a:effectLst/>
                <a:latin typeface="Consolas" panose="020B0609020204030204" pitchFamily="49" charset="0"/>
              </a:rPr>
              <a:t>)</a:t>
            </a:r>
          </a:p>
          <a:p>
            <a:r>
              <a:rPr lang="en-US" altLang="zh-CN" sz="1600" b="0" dirty="0">
                <a:solidFill>
                  <a:srgbClr val="A7DBF7"/>
                </a:solidFill>
                <a:effectLst/>
                <a:latin typeface="Consolas" panose="020B0609020204030204" pitchFamily="49" charset="0"/>
              </a:rPr>
              <a:t>{</a:t>
            </a:r>
          </a:p>
          <a:p>
            <a:r>
              <a:rPr lang="en-US" altLang="zh-CN" sz="1600" b="0" i="1" dirty="0">
                <a:solidFill>
                  <a:srgbClr val="00BFF9"/>
                </a:solidFill>
                <a:effectLst/>
                <a:latin typeface="Consolas" panose="020B0609020204030204" pitchFamily="49" charset="0"/>
              </a:rPr>
              <a:t>return</a:t>
            </a:r>
            <a:r>
              <a:rPr lang="en-US" altLang="zh-CN" sz="1600" b="0" dirty="0">
                <a:solidFill>
                  <a:srgbClr val="A7DBF7"/>
                </a:solidFill>
                <a:effectLst/>
                <a:latin typeface="Consolas" panose="020B0609020204030204" pitchFamily="49" charset="0"/>
              </a:rPr>
              <a:t> </a:t>
            </a:r>
            <a:r>
              <a:rPr lang="en-US" altLang="zh-CN" sz="1600" b="0" dirty="0">
                <a:solidFill>
                  <a:srgbClr val="D7DBE0"/>
                </a:solidFill>
                <a:effectLst/>
                <a:latin typeface="Consolas" panose="020B0609020204030204" pitchFamily="49" charset="0"/>
              </a:rPr>
              <a:t>x</a:t>
            </a:r>
            <a:r>
              <a:rPr lang="en-US" altLang="zh-CN" sz="1600" b="0" i="1" dirty="0">
                <a:solidFill>
                  <a:srgbClr val="00BFF9"/>
                </a:solidFill>
                <a:effectLst/>
                <a:latin typeface="Consolas" panose="020B0609020204030204" pitchFamily="49" charset="0"/>
              </a:rPr>
              <a:t>&amp;</a:t>
            </a:r>
            <a:r>
              <a:rPr lang="en-US" altLang="zh-CN" sz="1600" b="0" dirty="0">
                <a:solidFill>
                  <a:srgbClr val="A7DBF7"/>
                </a:solidFill>
                <a:effectLst/>
                <a:latin typeface="Consolas" panose="020B0609020204030204" pitchFamily="49" charset="0"/>
              </a:rPr>
              <a:t>(</a:t>
            </a:r>
            <a:r>
              <a:rPr lang="en-US" altLang="zh-CN" sz="1600" b="0" i="1" dirty="0">
                <a:solidFill>
                  <a:srgbClr val="00BFF9"/>
                </a:solidFill>
                <a:effectLst/>
                <a:latin typeface="Consolas" panose="020B0609020204030204" pitchFamily="49" charset="0"/>
              </a:rPr>
              <a:t>-</a:t>
            </a:r>
            <a:r>
              <a:rPr lang="en-US" altLang="zh-CN" sz="1600" b="0" dirty="0">
                <a:solidFill>
                  <a:srgbClr val="D7DBE0"/>
                </a:solidFill>
                <a:effectLst/>
                <a:latin typeface="Consolas" panose="020B0609020204030204" pitchFamily="49" charset="0"/>
              </a:rPr>
              <a:t>x</a:t>
            </a:r>
            <a:r>
              <a:rPr lang="en-US" altLang="zh-CN" sz="1600" b="0" dirty="0">
                <a:solidFill>
                  <a:srgbClr val="A7DBF7"/>
                </a:solidFill>
                <a:effectLst/>
                <a:latin typeface="Consolas" panose="020B0609020204030204" pitchFamily="49" charset="0"/>
              </a:rPr>
              <a:t>);</a:t>
            </a:r>
          </a:p>
          <a:p>
            <a:r>
              <a:rPr lang="en-US" altLang="zh-CN" sz="1600" b="0" dirty="0">
                <a:solidFill>
                  <a:srgbClr val="A7DBF7"/>
                </a:solidFill>
                <a:effectLst/>
                <a:latin typeface="Consolas" panose="020B0609020204030204" pitchFamily="49" charset="0"/>
              </a:rPr>
              <a:t>}</a:t>
            </a:r>
          </a:p>
          <a:p>
            <a:r>
              <a:rPr lang="en-US" altLang="zh-CN" sz="1600" b="0" i="1" dirty="0">
                <a:solidFill>
                  <a:srgbClr val="00BFF9"/>
                </a:solidFill>
                <a:effectLst/>
                <a:latin typeface="Consolas" panose="020B0609020204030204" pitchFamily="49" charset="0"/>
              </a:rPr>
              <a:t>void</a:t>
            </a:r>
            <a:r>
              <a:rPr lang="en-US" altLang="zh-CN" sz="1600" b="0" dirty="0">
                <a:solidFill>
                  <a:srgbClr val="A7DBF7"/>
                </a:solidFill>
                <a:effectLst/>
                <a:latin typeface="Consolas" panose="020B0609020204030204" pitchFamily="49" charset="0"/>
              </a:rPr>
              <a:t> </a:t>
            </a:r>
            <a:r>
              <a:rPr lang="en-US" altLang="zh-CN" sz="1600" b="0" i="1" dirty="0">
                <a:solidFill>
                  <a:srgbClr val="87AFF4"/>
                </a:solidFill>
                <a:effectLst/>
                <a:latin typeface="Consolas" panose="020B0609020204030204" pitchFamily="49" charset="0"/>
              </a:rPr>
              <a:t>update</a:t>
            </a:r>
            <a:r>
              <a:rPr lang="en-US" altLang="zh-CN" sz="1600" b="0" dirty="0">
                <a:solidFill>
                  <a:srgbClr val="A7DBF7"/>
                </a:solidFill>
                <a:effectLst/>
                <a:latin typeface="Consolas" panose="020B0609020204030204" pitchFamily="49" charset="0"/>
              </a:rPr>
              <a:t>(</a:t>
            </a:r>
            <a:r>
              <a:rPr lang="en-US" altLang="zh-CN" sz="1600" b="0" i="1" dirty="0">
                <a:solidFill>
                  <a:srgbClr val="00BFF9"/>
                </a:solidFill>
                <a:effectLst/>
                <a:latin typeface="Consolas" panose="020B0609020204030204" pitchFamily="49" charset="0"/>
              </a:rPr>
              <a:t>int</a:t>
            </a:r>
            <a:r>
              <a:rPr lang="en-US" altLang="zh-CN" sz="1600" b="0" dirty="0">
                <a:solidFill>
                  <a:srgbClr val="A7DBF7"/>
                </a:solidFill>
                <a:effectLst/>
                <a:latin typeface="Consolas" panose="020B0609020204030204" pitchFamily="49" charset="0"/>
              </a:rPr>
              <a:t> </a:t>
            </a:r>
            <a:r>
              <a:rPr lang="en-US" altLang="zh-CN" sz="1600" b="0" dirty="0" err="1">
                <a:solidFill>
                  <a:srgbClr val="D7DBE0"/>
                </a:solidFill>
                <a:effectLst/>
                <a:latin typeface="Consolas" panose="020B0609020204030204" pitchFamily="49" charset="0"/>
              </a:rPr>
              <a:t>x</a:t>
            </a:r>
            <a:r>
              <a:rPr lang="en-US" altLang="zh-CN" sz="1600" b="0" dirty="0" err="1">
                <a:solidFill>
                  <a:srgbClr val="A7DBF7"/>
                </a:solidFill>
                <a:effectLst/>
                <a:latin typeface="Consolas" panose="020B0609020204030204" pitchFamily="49" charset="0"/>
              </a:rPr>
              <a:t>,</a:t>
            </a:r>
            <a:r>
              <a:rPr lang="en-US" altLang="zh-CN" sz="1600" b="0" i="1" dirty="0" err="1">
                <a:solidFill>
                  <a:srgbClr val="00BFF9"/>
                </a:solidFill>
                <a:effectLst/>
                <a:latin typeface="Consolas" panose="020B0609020204030204" pitchFamily="49" charset="0"/>
              </a:rPr>
              <a:t>int</a:t>
            </a:r>
            <a:r>
              <a:rPr lang="en-US" altLang="zh-CN" sz="1600" b="0" dirty="0">
                <a:solidFill>
                  <a:srgbClr val="A7DBF7"/>
                </a:solidFill>
                <a:effectLst/>
                <a:latin typeface="Consolas" panose="020B0609020204030204" pitchFamily="49" charset="0"/>
              </a:rPr>
              <a:t> </a:t>
            </a:r>
            <a:r>
              <a:rPr lang="en-US" altLang="zh-CN" sz="1600" b="0" dirty="0">
                <a:solidFill>
                  <a:srgbClr val="D7DBE0"/>
                </a:solidFill>
                <a:effectLst/>
                <a:latin typeface="Consolas" panose="020B0609020204030204" pitchFamily="49" charset="0"/>
              </a:rPr>
              <a:t>k</a:t>
            </a:r>
            <a:r>
              <a:rPr lang="en-US" altLang="zh-CN" sz="1600" b="0" dirty="0">
                <a:solidFill>
                  <a:srgbClr val="A7DBF7"/>
                </a:solidFill>
                <a:effectLst/>
                <a:latin typeface="Consolas" panose="020B0609020204030204" pitchFamily="49" charset="0"/>
              </a:rPr>
              <a:t>)</a:t>
            </a:r>
            <a:r>
              <a:rPr lang="en-US" altLang="zh-CN" sz="1600" b="0" i="1" dirty="0">
                <a:solidFill>
                  <a:srgbClr val="999999"/>
                </a:solidFill>
                <a:effectLst/>
                <a:latin typeface="Consolas" panose="020B0609020204030204" pitchFamily="49" charset="0"/>
              </a:rPr>
              <a:t>//</a:t>
            </a:r>
            <a:r>
              <a:rPr lang="zh-CN" altLang="en-US" sz="1600" b="0" i="1" dirty="0">
                <a:solidFill>
                  <a:srgbClr val="999999"/>
                </a:solidFill>
                <a:effectLst/>
                <a:latin typeface="Consolas" panose="020B0609020204030204" pitchFamily="49" charset="0"/>
              </a:rPr>
              <a:t>单点更新</a:t>
            </a:r>
            <a:endParaRPr lang="zh-CN" altLang="en-US" sz="1600" b="0" dirty="0">
              <a:solidFill>
                <a:srgbClr val="A7DBF7"/>
              </a:solidFill>
              <a:effectLst/>
              <a:latin typeface="Consolas" panose="020B0609020204030204" pitchFamily="49" charset="0"/>
            </a:endParaRPr>
          </a:p>
          <a:p>
            <a:r>
              <a:rPr lang="en-US" altLang="zh-CN" sz="1600" b="0" dirty="0">
                <a:solidFill>
                  <a:srgbClr val="A7DBF7"/>
                </a:solidFill>
                <a:effectLst/>
                <a:latin typeface="Consolas" panose="020B0609020204030204" pitchFamily="49" charset="0"/>
              </a:rPr>
              <a:t>{</a:t>
            </a:r>
          </a:p>
          <a:p>
            <a:r>
              <a:rPr lang="en-US" altLang="zh-CN" sz="1600" b="0" dirty="0">
                <a:solidFill>
                  <a:srgbClr val="A7DBF7"/>
                </a:solidFill>
                <a:effectLst/>
                <a:latin typeface="Consolas" panose="020B0609020204030204" pitchFamily="49" charset="0"/>
              </a:rPr>
              <a:t>    </a:t>
            </a:r>
            <a:r>
              <a:rPr lang="en-US" altLang="zh-CN" sz="1600" b="0" i="1" dirty="0">
                <a:solidFill>
                  <a:srgbClr val="00BFF9"/>
                </a:solidFill>
                <a:effectLst/>
                <a:latin typeface="Consolas" panose="020B0609020204030204" pitchFamily="49" charset="0"/>
              </a:rPr>
              <a:t>while</a:t>
            </a:r>
            <a:r>
              <a:rPr lang="en-US" altLang="zh-CN" sz="1600" b="0" dirty="0">
                <a:solidFill>
                  <a:srgbClr val="A7DBF7"/>
                </a:solidFill>
                <a:effectLst/>
                <a:latin typeface="Consolas" panose="020B0609020204030204" pitchFamily="49" charset="0"/>
              </a:rPr>
              <a:t>(</a:t>
            </a:r>
            <a:r>
              <a:rPr lang="en-US" altLang="zh-CN" sz="1600" b="0" dirty="0">
                <a:solidFill>
                  <a:srgbClr val="D7DBE0"/>
                </a:solidFill>
                <a:effectLst/>
                <a:latin typeface="Consolas" panose="020B0609020204030204" pitchFamily="49" charset="0"/>
              </a:rPr>
              <a:t>x</a:t>
            </a:r>
            <a:r>
              <a:rPr lang="en-US" altLang="zh-CN" sz="1600" b="0" i="1" dirty="0">
                <a:solidFill>
                  <a:srgbClr val="00BFF9"/>
                </a:solidFill>
                <a:effectLst/>
                <a:latin typeface="Consolas" panose="020B0609020204030204" pitchFamily="49" charset="0"/>
              </a:rPr>
              <a:t>&lt;=</a:t>
            </a:r>
            <a:r>
              <a:rPr lang="en-US" altLang="zh-CN" sz="1600" b="0" i="1" dirty="0">
                <a:solidFill>
                  <a:srgbClr val="A4CEEE"/>
                </a:solidFill>
                <a:effectLst/>
                <a:latin typeface="Consolas" panose="020B0609020204030204" pitchFamily="49" charset="0"/>
              </a:rPr>
              <a:t>n</a:t>
            </a:r>
            <a:r>
              <a:rPr lang="en-US" altLang="zh-CN" sz="1600" b="0" dirty="0">
                <a:solidFill>
                  <a:srgbClr val="A7DBF7"/>
                </a:solidFill>
                <a:effectLst/>
                <a:latin typeface="Consolas" panose="020B0609020204030204" pitchFamily="49" charset="0"/>
              </a:rPr>
              <a:t>)</a:t>
            </a:r>
          </a:p>
          <a:p>
            <a:r>
              <a:rPr lang="en-US" altLang="zh-CN" sz="1600" b="0" dirty="0">
                <a:solidFill>
                  <a:srgbClr val="A7DBF7"/>
                </a:solidFill>
                <a:effectLst/>
                <a:latin typeface="Consolas" panose="020B0609020204030204" pitchFamily="49" charset="0"/>
              </a:rPr>
              <a:t>    {</a:t>
            </a:r>
          </a:p>
          <a:p>
            <a:r>
              <a:rPr lang="en-US" altLang="zh-CN" sz="1600" b="0" dirty="0">
                <a:solidFill>
                  <a:srgbClr val="A7DBF7"/>
                </a:solidFill>
                <a:effectLst/>
                <a:latin typeface="Consolas" panose="020B0609020204030204" pitchFamily="49" charset="0"/>
              </a:rPr>
              <a:t>        </a:t>
            </a:r>
            <a:r>
              <a:rPr lang="en-US" altLang="zh-CN" sz="1600" b="0" i="1" dirty="0">
                <a:solidFill>
                  <a:srgbClr val="A4CEEE"/>
                </a:solidFill>
                <a:effectLst/>
                <a:latin typeface="Consolas" panose="020B0609020204030204" pitchFamily="49" charset="0"/>
              </a:rPr>
              <a:t>BIT</a:t>
            </a:r>
            <a:r>
              <a:rPr lang="en-US" altLang="zh-CN" sz="1600" b="0" dirty="0">
                <a:solidFill>
                  <a:srgbClr val="A7DBF7"/>
                </a:solidFill>
                <a:effectLst/>
                <a:latin typeface="Consolas" panose="020B0609020204030204" pitchFamily="49" charset="0"/>
              </a:rPr>
              <a:t>[</a:t>
            </a:r>
            <a:r>
              <a:rPr lang="en-US" altLang="zh-CN" sz="1600" b="0" dirty="0">
                <a:solidFill>
                  <a:srgbClr val="D7DBE0"/>
                </a:solidFill>
                <a:effectLst/>
                <a:latin typeface="Consolas" panose="020B0609020204030204" pitchFamily="49" charset="0"/>
              </a:rPr>
              <a:t>x</a:t>
            </a:r>
            <a:r>
              <a:rPr lang="en-US" altLang="zh-CN" sz="1600" b="0" dirty="0">
                <a:solidFill>
                  <a:srgbClr val="A7DBF7"/>
                </a:solidFill>
                <a:effectLst/>
                <a:latin typeface="Consolas" panose="020B0609020204030204" pitchFamily="49" charset="0"/>
              </a:rPr>
              <a:t>]</a:t>
            </a:r>
            <a:r>
              <a:rPr lang="en-US" altLang="zh-CN" sz="1600" b="0" i="1" dirty="0">
                <a:solidFill>
                  <a:srgbClr val="00BFF9"/>
                </a:solidFill>
                <a:effectLst/>
                <a:latin typeface="Consolas" panose="020B0609020204030204" pitchFamily="49" charset="0"/>
              </a:rPr>
              <a:t>+=</a:t>
            </a:r>
            <a:r>
              <a:rPr lang="en-US" altLang="zh-CN" sz="1600" b="0" dirty="0">
                <a:solidFill>
                  <a:srgbClr val="D7DBE0"/>
                </a:solidFill>
                <a:effectLst/>
                <a:latin typeface="Consolas" panose="020B0609020204030204" pitchFamily="49" charset="0"/>
              </a:rPr>
              <a:t>k</a:t>
            </a:r>
            <a:r>
              <a:rPr lang="en-US" altLang="zh-CN" sz="1600" b="0" dirty="0">
                <a:solidFill>
                  <a:srgbClr val="A7DBF7"/>
                </a:solidFill>
                <a:effectLst/>
                <a:latin typeface="Consolas" panose="020B0609020204030204" pitchFamily="49" charset="0"/>
              </a:rPr>
              <a:t>;</a:t>
            </a:r>
          </a:p>
          <a:p>
            <a:r>
              <a:rPr lang="en-US" altLang="zh-CN" sz="1600" b="0" dirty="0">
                <a:solidFill>
                  <a:srgbClr val="A7DBF7"/>
                </a:solidFill>
                <a:effectLst/>
                <a:latin typeface="Consolas" panose="020B0609020204030204" pitchFamily="49" charset="0"/>
              </a:rPr>
              <a:t>        </a:t>
            </a:r>
            <a:r>
              <a:rPr lang="en-US" altLang="zh-CN" sz="1600" b="0" dirty="0">
                <a:solidFill>
                  <a:srgbClr val="D7DBE0"/>
                </a:solidFill>
                <a:effectLst/>
                <a:latin typeface="Consolas" panose="020B0609020204030204" pitchFamily="49" charset="0"/>
              </a:rPr>
              <a:t>x</a:t>
            </a:r>
            <a:r>
              <a:rPr lang="en-US" altLang="zh-CN" sz="1600" b="0" i="1" dirty="0">
                <a:solidFill>
                  <a:srgbClr val="00BFF9"/>
                </a:solidFill>
                <a:effectLst/>
                <a:latin typeface="Consolas" panose="020B0609020204030204" pitchFamily="49" charset="0"/>
              </a:rPr>
              <a:t>+=</a:t>
            </a:r>
            <a:r>
              <a:rPr lang="en-US" altLang="zh-CN" sz="1600" b="0" i="1" dirty="0" err="1">
                <a:solidFill>
                  <a:srgbClr val="87AFF4"/>
                </a:solidFill>
                <a:effectLst/>
                <a:latin typeface="Consolas" panose="020B0609020204030204" pitchFamily="49" charset="0"/>
              </a:rPr>
              <a:t>lowbit</a:t>
            </a:r>
            <a:r>
              <a:rPr lang="en-US" altLang="zh-CN" sz="1600" b="0" dirty="0">
                <a:solidFill>
                  <a:srgbClr val="A7DBF7"/>
                </a:solidFill>
                <a:effectLst/>
                <a:latin typeface="Consolas" panose="020B0609020204030204" pitchFamily="49" charset="0"/>
              </a:rPr>
              <a:t>(</a:t>
            </a:r>
            <a:r>
              <a:rPr lang="en-US" altLang="zh-CN" sz="1600" b="0" dirty="0">
                <a:solidFill>
                  <a:srgbClr val="D7DBE0"/>
                </a:solidFill>
                <a:effectLst/>
                <a:latin typeface="Consolas" panose="020B0609020204030204" pitchFamily="49" charset="0"/>
              </a:rPr>
              <a:t>x</a:t>
            </a:r>
            <a:r>
              <a:rPr lang="en-US" altLang="zh-CN" sz="1600" b="0" dirty="0">
                <a:solidFill>
                  <a:srgbClr val="A7DBF7"/>
                </a:solidFill>
                <a:effectLst/>
                <a:latin typeface="Consolas" panose="020B0609020204030204" pitchFamily="49" charset="0"/>
              </a:rPr>
              <a:t>);</a:t>
            </a:r>
          </a:p>
          <a:p>
            <a:r>
              <a:rPr lang="en-US" altLang="zh-CN" sz="1600" b="0" dirty="0">
                <a:solidFill>
                  <a:srgbClr val="A7DBF7"/>
                </a:solidFill>
                <a:effectLst/>
                <a:latin typeface="Consolas" panose="020B0609020204030204" pitchFamily="49" charset="0"/>
              </a:rPr>
              <a:t>    }</a:t>
            </a:r>
          </a:p>
          <a:p>
            <a:r>
              <a:rPr lang="en-US" altLang="zh-CN" sz="1600" b="0" dirty="0">
                <a:solidFill>
                  <a:srgbClr val="A7DBF7"/>
                </a:solidFill>
                <a:effectLst/>
                <a:latin typeface="Consolas" panose="020B0609020204030204" pitchFamily="49" charset="0"/>
              </a:rPr>
              <a:t>}</a:t>
            </a:r>
          </a:p>
          <a:p>
            <a:endParaRPr lang="en-US" altLang="zh-CN" sz="2400" dirty="0"/>
          </a:p>
        </p:txBody>
      </p:sp>
      <p:sp>
        <p:nvSpPr>
          <p:cNvPr id="7" name="文本框 6">
            <a:extLst>
              <a:ext uri="{FF2B5EF4-FFF2-40B4-BE49-F238E27FC236}">
                <a16:creationId xmlns:a16="http://schemas.microsoft.com/office/drawing/2014/main" id="{3E93F0B6-4C0B-1613-AE39-59EE93E99B8F}"/>
              </a:ext>
            </a:extLst>
          </p:cNvPr>
          <p:cNvSpPr txBox="1"/>
          <p:nvPr/>
        </p:nvSpPr>
        <p:spPr>
          <a:xfrm>
            <a:off x="6329779" y="2210540"/>
            <a:ext cx="4776186" cy="3139321"/>
          </a:xfrm>
          <a:prstGeom prst="rect">
            <a:avLst/>
          </a:prstGeom>
          <a:noFill/>
        </p:spPr>
        <p:txBody>
          <a:bodyPr wrap="square" rtlCol="0">
            <a:spAutoFit/>
          </a:bodyPr>
          <a:lstStyle/>
          <a:p>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查询区间和</a:t>
            </a:r>
            <a:endParaRPr lang="zh-CN" altLang="en-US" b="0" dirty="0">
              <a:solidFill>
                <a:srgbClr val="A7DBF7"/>
              </a:solidFill>
              <a:effectLst/>
              <a:latin typeface="Consolas" panose="020B0609020204030204" pitchFamily="49" charset="0"/>
            </a:endParaRPr>
          </a:p>
          <a:p>
            <a:r>
              <a:rPr lang="en-US" altLang="zh-CN" b="0" dirty="0">
                <a:solidFill>
                  <a:srgbClr val="A7DBF7"/>
                </a:solidFill>
                <a:effectLst/>
                <a:latin typeface="Consolas" panose="020B0609020204030204" pitchFamily="49" charset="0"/>
              </a:rPr>
              <a:t>{</a:t>
            </a:r>
          </a:p>
          <a:p>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res</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while</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res</a:t>
            </a:r>
            <a:r>
              <a:rPr lang="en-US" altLang="zh-CN" b="0" i="1" dirty="0">
                <a:solidFill>
                  <a:srgbClr val="00BFF9"/>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BIT</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i="1" dirty="0" err="1">
                <a:solidFill>
                  <a:srgbClr val="87AFF4"/>
                </a:solidFill>
                <a:effectLst/>
                <a:latin typeface="Consolas" panose="020B0609020204030204" pitchFamily="49" charset="0"/>
              </a:rPr>
              <a:t>lowbit</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return</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res</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8E18D48B-0A81-F534-464A-137677F3AEBB}"/>
                  </a:ext>
                </a:extLst>
              </p14:cNvPr>
              <p14:cNvContentPartPr/>
              <p14:nvPr/>
            </p14:nvContentPartPr>
            <p14:xfrm>
              <a:off x="476280" y="809640"/>
              <a:ext cx="7986960" cy="4619880"/>
            </p14:xfrm>
          </p:contentPart>
        </mc:Choice>
        <mc:Fallback>
          <p:pic>
            <p:nvPicPr>
              <p:cNvPr id="3" name="墨迹 2">
                <a:extLst>
                  <a:ext uri="{FF2B5EF4-FFF2-40B4-BE49-F238E27FC236}">
                    <a16:creationId xmlns:a16="http://schemas.microsoft.com/office/drawing/2014/main" id="{8E18D48B-0A81-F534-464A-137677F3AEBB}"/>
                  </a:ext>
                </a:extLst>
              </p:cNvPr>
              <p:cNvPicPr/>
              <p:nvPr/>
            </p:nvPicPr>
            <p:blipFill>
              <a:blip r:embed="rId3"/>
              <a:stretch>
                <a:fillRect/>
              </a:stretch>
            </p:blipFill>
            <p:spPr>
              <a:xfrm>
                <a:off x="466920" y="800280"/>
                <a:ext cx="8005680" cy="4638600"/>
              </a:xfrm>
              <a:prstGeom prst="rect">
                <a:avLst/>
              </a:prstGeom>
            </p:spPr>
          </p:pic>
        </mc:Fallback>
      </mc:AlternateContent>
    </p:spTree>
    <p:extLst>
      <p:ext uri="{BB962C8B-B14F-4D97-AF65-F5344CB8AC3E}">
        <p14:creationId xmlns:p14="http://schemas.microsoft.com/office/powerpoint/2010/main" val="15453497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简单拓展</a:t>
            </a:r>
          </a:p>
        </p:txBody>
      </p:sp>
      <p:sp>
        <p:nvSpPr>
          <p:cNvPr id="3" name="内容占位符 2">
            <a:extLst>
              <a:ext uri="{FF2B5EF4-FFF2-40B4-BE49-F238E27FC236}">
                <a16:creationId xmlns:a16="http://schemas.microsoft.com/office/drawing/2014/main" id="{D69DCAAB-E29C-AA38-90CE-3FF363DF7549}"/>
              </a:ext>
            </a:extLst>
          </p:cNvPr>
          <p:cNvSpPr>
            <a:spLocks noGrp="1"/>
          </p:cNvSpPr>
          <p:nvPr>
            <p:ph idx="1"/>
          </p:nvPr>
        </p:nvSpPr>
        <p:spPr>
          <a:xfrm>
            <a:off x="607380" y="1896647"/>
            <a:ext cx="11297575" cy="4351338"/>
          </a:xfrm>
        </p:spPr>
        <p:txBody>
          <a:bodyPr/>
          <a:lstStyle/>
          <a:p>
            <a:r>
              <a:rPr lang="zh-CN" altLang="en-US" sz="2400" dirty="0"/>
              <a:t>如果问题改为区间加，单点查询呢？</a:t>
            </a:r>
            <a:endParaRPr lang="en-US" altLang="zh-CN" sz="2400" dirty="0"/>
          </a:p>
          <a:p>
            <a:r>
              <a:rPr lang="zh-CN" altLang="en-US" sz="2400" dirty="0"/>
              <a:t>思路：容易联系到差分数组。假如我们用树状数组维护的是差分数组，那么此时区间更新变成两个位置的单点更新了，单点查询变成了累加差分数组的前缀和</a:t>
            </a:r>
            <a:r>
              <a:rPr lang="en-US" altLang="zh-CN" sz="2400" dirty="0"/>
              <a:t>——</a:t>
            </a:r>
            <a:r>
              <a:rPr lang="zh-CN" altLang="en-US" sz="2400" dirty="0"/>
              <a:t>也就变成了区间查询。</a:t>
            </a:r>
            <a:endParaRPr lang="en-US" altLang="zh-CN" sz="2400" dirty="0"/>
          </a:p>
          <a:p>
            <a:r>
              <a:rPr lang="zh-CN" altLang="en-US" sz="2400" dirty="0"/>
              <a:t>更具体地：</a:t>
            </a:r>
            <a:endParaRPr lang="en-US" altLang="zh-CN" sz="2400" dirty="0"/>
          </a:p>
          <a:p>
            <a:endParaRPr lang="en-US" altLang="zh-CN" sz="2400" dirty="0"/>
          </a:p>
          <a:p>
            <a:endParaRPr lang="en-US" altLang="zh-CN" sz="2400" dirty="0"/>
          </a:p>
          <a:p>
            <a:endParaRPr lang="en-US" altLang="zh-CN" sz="2400" dirty="0"/>
          </a:p>
          <a:p>
            <a:r>
              <a:rPr lang="zh-CN" altLang="en-US" sz="2400" dirty="0"/>
              <a:t>这样更显然地看出是单点修改</a:t>
            </a:r>
            <a:r>
              <a:rPr lang="en-US" altLang="zh-CN" sz="2400" dirty="0"/>
              <a:t>+</a:t>
            </a:r>
            <a:r>
              <a:rPr lang="zh-CN" altLang="en-US" sz="2400" dirty="0"/>
              <a:t>区间查。</a:t>
            </a:r>
            <a:endParaRPr lang="en-US" altLang="zh-CN" sz="2400" dirty="0"/>
          </a:p>
        </p:txBody>
      </p:sp>
      <p:graphicFrame>
        <p:nvGraphicFramePr>
          <p:cNvPr id="4" name="对象 3">
            <a:extLst>
              <a:ext uri="{FF2B5EF4-FFF2-40B4-BE49-F238E27FC236}">
                <a16:creationId xmlns:a16="http://schemas.microsoft.com/office/drawing/2014/main" id="{96F787DF-CDF5-3FAA-401F-BCB137113F7E}"/>
              </a:ext>
            </a:extLst>
          </p:cNvPr>
          <p:cNvGraphicFramePr>
            <a:graphicFrameLocks noChangeAspect="1"/>
          </p:cNvGraphicFramePr>
          <p:nvPr>
            <p:extLst>
              <p:ext uri="{D42A27DB-BD31-4B8C-83A1-F6EECF244321}">
                <p14:modId xmlns:p14="http://schemas.microsoft.com/office/powerpoint/2010/main" val="2788619116"/>
              </p:ext>
            </p:extLst>
          </p:nvPr>
        </p:nvGraphicFramePr>
        <p:xfrm>
          <a:off x="2618658" y="3726840"/>
          <a:ext cx="7533549" cy="637420"/>
        </p:xfrm>
        <a:graphic>
          <a:graphicData uri="http://schemas.openxmlformats.org/presentationml/2006/ole">
            <mc:AlternateContent xmlns:mc="http://schemas.openxmlformats.org/markup-compatibility/2006">
              <mc:Choice xmlns:v="urn:schemas-microsoft-com:vml" Requires="v">
                <p:oleObj name="AxMath" r:id="rId2" imgW="2795400" imgH="235800" progId="Equation.AxMath">
                  <p:embed/>
                </p:oleObj>
              </mc:Choice>
              <mc:Fallback>
                <p:oleObj name="AxMath" r:id="rId2" imgW="2795400" imgH="235800" progId="Equation.AxMath">
                  <p:embed/>
                  <p:pic>
                    <p:nvPicPr>
                      <p:cNvPr id="0" name=""/>
                      <p:cNvPicPr/>
                      <p:nvPr/>
                    </p:nvPicPr>
                    <p:blipFill>
                      <a:blip r:embed="rId3"/>
                      <a:stretch>
                        <a:fillRect/>
                      </a:stretch>
                    </p:blipFill>
                    <p:spPr>
                      <a:xfrm>
                        <a:off x="2618658" y="3726840"/>
                        <a:ext cx="7533549" cy="63742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ABB3281F-2781-1D65-B5DC-1446CA93B152}"/>
              </a:ext>
            </a:extLst>
          </p:cNvPr>
          <p:cNvGraphicFramePr>
            <a:graphicFrameLocks noChangeAspect="1"/>
          </p:cNvGraphicFramePr>
          <p:nvPr>
            <p:extLst>
              <p:ext uri="{D42A27DB-BD31-4B8C-83A1-F6EECF244321}">
                <p14:modId xmlns:p14="http://schemas.microsoft.com/office/powerpoint/2010/main" val="758189280"/>
              </p:ext>
            </p:extLst>
          </p:nvPr>
        </p:nvGraphicFramePr>
        <p:xfrm>
          <a:off x="5184693" y="4364260"/>
          <a:ext cx="2272549" cy="945082"/>
        </p:xfrm>
        <a:graphic>
          <a:graphicData uri="http://schemas.openxmlformats.org/presentationml/2006/ole">
            <mc:AlternateContent xmlns:mc="http://schemas.openxmlformats.org/markup-compatibility/2006">
              <mc:Choice xmlns:v="urn:schemas-microsoft-com:vml" Requires="v">
                <p:oleObj name="AxMath" r:id="rId4" imgW="1161000" imgH="482400" progId="Equation.AxMath">
                  <p:embed/>
                </p:oleObj>
              </mc:Choice>
              <mc:Fallback>
                <p:oleObj name="AxMath" r:id="rId4" imgW="1161000" imgH="482400" progId="Equation.AxMath">
                  <p:embed/>
                  <p:pic>
                    <p:nvPicPr>
                      <p:cNvPr id="0" name=""/>
                      <p:cNvPicPr/>
                      <p:nvPr/>
                    </p:nvPicPr>
                    <p:blipFill>
                      <a:blip r:embed="rId5"/>
                      <a:stretch>
                        <a:fillRect/>
                      </a:stretch>
                    </p:blipFill>
                    <p:spPr>
                      <a:xfrm>
                        <a:off x="5184693" y="4364260"/>
                        <a:ext cx="2272549" cy="945082"/>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1422DE90-D963-2FB9-D02F-D69EEA0F762F}"/>
                  </a:ext>
                </a:extLst>
              </p14:cNvPr>
              <p14:cNvContentPartPr/>
              <p14:nvPr/>
            </p14:nvContentPartPr>
            <p14:xfrm>
              <a:off x="6967440" y="1581120"/>
              <a:ext cx="2186280" cy="2162520"/>
            </p14:xfrm>
          </p:contentPart>
        </mc:Choice>
        <mc:Fallback>
          <p:pic>
            <p:nvPicPr>
              <p:cNvPr id="6" name="墨迹 5">
                <a:extLst>
                  <a:ext uri="{FF2B5EF4-FFF2-40B4-BE49-F238E27FC236}">
                    <a16:creationId xmlns:a16="http://schemas.microsoft.com/office/drawing/2014/main" id="{1422DE90-D963-2FB9-D02F-D69EEA0F762F}"/>
                  </a:ext>
                </a:extLst>
              </p:cNvPr>
              <p:cNvPicPr/>
              <p:nvPr/>
            </p:nvPicPr>
            <p:blipFill>
              <a:blip r:embed="rId7"/>
              <a:stretch>
                <a:fillRect/>
              </a:stretch>
            </p:blipFill>
            <p:spPr>
              <a:xfrm>
                <a:off x="6958080" y="1571760"/>
                <a:ext cx="2205000" cy="2181240"/>
              </a:xfrm>
              <a:prstGeom prst="rect">
                <a:avLst/>
              </a:prstGeom>
            </p:spPr>
          </p:pic>
        </mc:Fallback>
      </mc:AlternateContent>
    </p:spTree>
    <p:extLst>
      <p:ext uri="{BB962C8B-B14F-4D97-AF65-F5344CB8AC3E}">
        <p14:creationId xmlns:p14="http://schemas.microsoft.com/office/powerpoint/2010/main" val="314689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FCDD1D-1908-077C-2D3A-7D3980A1E578}"/>
              </a:ext>
            </a:extLst>
          </p:cNvPr>
          <p:cNvSpPr>
            <a:spLocks noGrp="1"/>
          </p:cNvSpPr>
          <p:nvPr>
            <p:ph type="title"/>
          </p:nvPr>
        </p:nvSpPr>
        <p:spPr/>
        <p:txBody>
          <a:bodyPr/>
          <a:lstStyle/>
          <a:p>
            <a:r>
              <a:rPr lang="zh-CN" altLang="en-US" dirty="0"/>
              <a:t>建树</a:t>
            </a:r>
          </a:p>
        </p:txBody>
      </p:sp>
      <p:sp>
        <p:nvSpPr>
          <p:cNvPr id="5" name="内容占位符 4">
            <a:extLst>
              <a:ext uri="{FF2B5EF4-FFF2-40B4-BE49-F238E27FC236}">
                <a16:creationId xmlns:a16="http://schemas.microsoft.com/office/drawing/2014/main" id="{3B86A102-03F4-0CFB-D9FF-9F612CFB37C4}"/>
              </a:ext>
            </a:extLst>
          </p:cNvPr>
          <p:cNvSpPr>
            <a:spLocks noGrp="1"/>
          </p:cNvSpPr>
          <p:nvPr>
            <p:ph idx="1"/>
          </p:nvPr>
        </p:nvSpPr>
        <p:spPr/>
        <p:txBody>
          <a:bodyPr>
            <a:normAutofit/>
          </a:bodyPr>
          <a:lstStyle/>
          <a:p>
            <a:pPr marL="0" indent="0">
              <a:buNone/>
            </a:pPr>
            <a:r>
              <a:rPr lang="zh-CN" altLang="en-US" sz="1800" dirty="0"/>
              <a:t>以</a:t>
            </a:r>
            <a:endParaRPr lang="en-US" altLang="zh-CN" sz="1800" dirty="0"/>
          </a:p>
          <a:p>
            <a:pPr marL="0" indent="0">
              <a:buNone/>
            </a:pPr>
            <a:r>
              <a:rPr lang="en-US" altLang="zh-CN" sz="1800" dirty="0"/>
              <a:t>5</a:t>
            </a:r>
          </a:p>
          <a:p>
            <a:pPr marL="0" indent="0">
              <a:buNone/>
            </a:pPr>
            <a:r>
              <a:rPr lang="en-US" altLang="zh-CN" sz="1800" dirty="0"/>
              <a:t>3 4 1 2 5</a:t>
            </a:r>
          </a:p>
          <a:p>
            <a:pPr marL="0" indent="0">
              <a:buNone/>
            </a:pPr>
            <a:r>
              <a:rPr lang="zh-CN" altLang="en-US" sz="1800" dirty="0"/>
              <a:t>为例</a:t>
            </a:r>
          </a:p>
        </p:txBody>
      </p:sp>
      <p:pic>
        <p:nvPicPr>
          <p:cNvPr id="9" name="图片 8">
            <a:extLst>
              <a:ext uri="{FF2B5EF4-FFF2-40B4-BE49-F238E27FC236}">
                <a16:creationId xmlns:a16="http://schemas.microsoft.com/office/drawing/2014/main" id="{B119AE3F-C648-12A3-0DFE-F5F1CAABC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931" y="1690688"/>
            <a:ext cx="8435139" cy="4718318"/>
          </a:xfrm>
          <a:prstGeom prst="rect">
            <a:avLst/>
          </a:prstGeom>
        </p:spPr>
      </p:pic>
    </p:spTree>
    <p:extLst>
      <p:ext uri="{BB962C8B-B14F-4D97-AF65-F5344CB8AC3E}">
        <p14:creationId xmlns:p14="http://schemas.microsoft.com/office/powerpoint/2010/main" val="32723161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简单拓展</a:t>
            </a:r>
            <a:r>
              <a:rPr lang="en-US" altLang="zh-CN" dirty="0"/>
              <a:t>2</a:t>
            </a:r>
            <a:endParaRPr lang="zh-CN" altLang="en-US" dirty="0"/>
          </a:p>
        </p:txBody>
      </p:sp>
      <p:sp>
        <p:nvSpPr>
          <p:cNvPr id="3" name="内容占位符 2">
            <a:extLst>
              <a:ext uri="{FF2B5EF4-FFF2-40B4-BE49-F238E27FC236}">
                <a16:creationId xmlns:a16="http://schemas.microsoft.com/office/drawing/2014/main" id="{D69DCAAB-E29C-AA38-90CE-3FF363DF7549}"/>
              </a:ext>
            </a:extLst>
          </p:cNvPr>
          <p:cNvSpPr>
            <a:spLocks noGrp="1"/>
          </p:cNvSpPr>
          <p:nvPr>
            <p:ph idx="1"/>
          </p:nvPr>
        </p:nvSpPr>
        <p:spPr>
          <a:xfrm>
            <a:off x="607380" y="1509204"/>
            <a:ext cx="10099090" cy="5095781"/>
          </a:xfrm>
        </p:spPr>
        <p:txBody>
          <a:bodyPr>
            <a:normAutofit/>
          </a:bodyPr>
          <a:lstStyle/>
          <a:p>
            <a:r>
              <a:rPr lang="zh-CN" altLang="en-US" sz="2400" dirty="0"/>
              <a:t>如果问题改为区间加，区间查询区间和呢？</a:t>
            </a:r>
            <a:endParaRPr lang="en-US" altLang="zh-CN" sz="2400" dirty="0"/>
          </a:p>
          <a:p>
            <a:r>
              <a:rPr lang="zh-CN" altLang="en-US" sz="2400" dirty="0"/>
              <a:t>由前面的经验可以把区间和拆成</a:t>
            </a:r>
            <a:r>
              <a:rPr lang="en-US" altLang="zh-CN" sz="2400" dirty="0"/>
              <a:t>[1,l-1]</a:t>
            </a:r>
            <a:r>
              <a:rPr lang="zh-CN" altLang="en-US" sz="2400" dirty="0"/>
              <a:t>和</a:t>
            </a:r>
            <a:r>
              <a:rPr lang="en-US" altLang="zh-CN" sz="2400" dirty="0"/>
              <a:t>[1,r]</a:t>
            </a:r>
            <a:r>
              <a:rPr lang="zh-CN" altLang="en-US" sz="2400" dirty="0"/>
              <a:t>。推一下柿子：</a:t>
            </a:r>
            <a:endParaRPr lang="en-US" altLang="zh-CN" sz="2400" dirty="0"/>
          </a:p>
          <a:p>
            <a:endParaRPr lang="en-US" altLang="zh-CN" sz="2400" dirty="0"/>
          </a:p>
          <a:p>
            <a:endParaRPr lang="en-US" altLang="zh-CN" sz="2400" dirty="0"/>
          </a:p>
          <a:p>
            <a:r>
              <a:rPr lang="zh-CN" altLang="en-US" sz="2400" dirty="0"/>
              <a:t>这是显然的，第二个求和里面算出来的就是拓展</a:t>
            </a:r>
            <a:r>
              <a:rPr lang="en-US" altLang="zh-CN" sz="2400" dirty="0"/>
              <a:t>1</a:t>
            </a:r>
            <a:r>
              <a:rPr lang="zh-CN" altLang="en-US" sz="2400" dirty="0"/>
              <a:t>里的</a:t>
            </a:r>
            <a:r>
              <a:rPr lang="en-US" altLang="zh-CN" sz="2400" dirty="0"/>
              <a:t>a[</a:t>
            </a:r>
            <a:r>
              <a:rPr lang="en-US" altLang="zh-CN" sz="2400" dirty="0" err="1"/>
              <a:t>i</a:t>
            </a:r>
            <a:r>
              <a:rPr lang="en-US" altLang="zh-CN" sz="2400" dirty="0"/>
              <a:t>]</a:t>
            </a:r>
            <a:r>
              <a:rPr lang="zh-CN" altLang="en-US" sz="2400" dirty="0"/>
              <a:t>。</a:t>
            </a:r>
            <a:endParaRPr lang="en-US" altLang="zh-CN" sz="2400" dirty="0"/>
          </a:p>
          <a:p>
            <a:r>
              <a:rPr lang="zh-CN" altLang="en-US" sz="2400" dirty="0"/>
              <a:t>通过这一点我们容易发现每个</a:t>
            </a:r>
            <a:r>
              <a:rPr lang="en-US" altLang="zh-CN" sz="2400" dirty="0"/>
              <a:t>d[j]</a:t>
            </a:r>
            <a:r>
              <a:rPr lang="zh-CN" altLang="en-US" sz="2400" dirty="0"/>
              <a:t>都被算了</a:t>
            </a:r>
            <a:r>
              <a:rPr lang="en-US" altLang="zh-CN" sz="2400" dirty="0"/>
              <a:t>(r-j+1)</a:t>
            </a:r>
            <a:r>
              <a:rPr lang="zh-CN" altLang="en-US" sz="2400" dirty="0"/>
              <a:t>次，这是因为所有</a:t>
            </a:r>
            <a:r>
              <a:rPr lang="en-US" altLang="zh-CN" sz="2400" dirty="0"/>
              <a:t>&gt;=j</a:t>
            </a:r>
            <a:r>
              <a:rPr lang="zh-CN" altLang="en-US" sz="2400" dirty="0"/>
              <a:t>的</a:t>
            </a:r>
            <a:r>
              <a:rPr lang="en-US" altLang="zh-CN" sz="2400" dirty="0" err="1"/>
              <a:t>i</a:t>
            </a:r>
            <a:r>
              <a:rPr lang="zh-CN" altLang="en-US" sz="2400" dirty="0"/>
              <a:t>都会累加上</a:t>
            </a:r>
            <a:r>
              <a:rPr lang="en-US" altLang="zh-CN" sz="2400" dirty="0"/>
              <a:t>d[j]</a:t>
            </a:r>
            <a:r>
              <a:rPr lang="zh-CN" altLang="en-US" sz="2400" dirty="0"/>
              <a:t>一次。</a:t>
            </a:r>
            <a:endParaRPr lang="en-US" altLang="zh-CN" sz="2400" dirty="0"/>
          </a:p>
          <a:p>
            <a:r>
              <a:rPr lang="zh-CN" altLang="en-US" sz="2400" dirty="0"/>
              <a:t>因此得到：</a:t>
            </a:r>
            <a:endParaRPr lang="en-US" altLang="zh-CN" sz="2400" dirty="0"/>
          </a:p>
          <a:p>
            <a:endParaRPr lang="en-US" altLang="zh-CN" sz="2400" dirty="0"/>
          </a:p>
          <a:p>
            <a:r>
              <a:rPr lang="zh-CN" altLang="en-US" sz="2400" dirty="0"/>
              <a:t>可以看到每次更新时左右式中都只有区间端点的差分数组更新了。分别维护左右式即可，具体地说，开两颗树状数组，</a:t>
            </a:r>
            <a:r>
              <a:rPr lang="en-US" altLang="zh-CN" sz="2400" dirty="0"/>
              <a:t>BIT1[x]</a:t>
            </a:r>
            <a:r>
              <a:rPr lang="zh-CN" altLang="en-US" sz="2400" dirty="0"/>
              <a:t>表示</a:t>
            </a:r>
            <a:r>
              <a:rPr lang="en-US" altLang="zh-CN" sz="2400" dirty="0"/>
              <a:t>d[x]</a:t>
            </a:r>
            <a:r>
              <a:rPr lang="zh-CN" altLang="en-US" sz="2400" dirty="0"/>
              <a:t>，</a:t>
            </a:r>
            <a:r>
              <a:rPr lang="en-US" altLang="zh-CN" sz="2400" dirty="0"/>
              <a:t>BIT2[x]</a:t>
            </a:r>
            <a:r>
              <a:rPr lang="zh-CN" altLang="en-US" sz="2400" dirty="0"/>
              <a:t>表示</a:t>
            </a:r>
            <a:r>
              <a:rPr lang="en-US" altLang="zh-CN" sz="2400" dirty="0"/>
              <a:t>x*d[x]</a:t>
            </a:r>
            <a:r>
              <a:rPr lang="zh-CN" altLang="en-US" sz="2400" dirty="0"/>
              <a:t>。</a:t>
            </a:r>
            <a:endParaRPr lang="en-US" altLang="zh-CN" sz="2400" dirty="0"/>
          </a:p>
        </p:txBody>
      </p:sp>
      <p:graphicFrame>
        <p:nvGraphicFramePr>
          <p:cNvPr id="7" name="对象 6">
            <a:extLst>
              <a:ext uri="{FF2B5EF4-FFF2-40B4-BE49-F238E27FC236}">
                <a16:creationId xmlns:a16="http://schemas.microsoft.com/office/drawing/2014/main" id="{89BE2E73-E1EC-47A2-EA3C-7F4DFFED8016}"/>
              </a:ext>
            </a:extLst>
          </p:cNvPr>
          <p:cNvGraphicFramePr>
            <a:graphicFrameLocks noChangeAspect="1"/>
          </p:cNvGraphicFramePr>
          <p:nvPr>
            <p:extLst>
              <p:ext uri="{D42A27DB-BD31-4B8C-83A1-F6EECF244321}">
                <p14:modId xmlns:p14="http://schemas.microsoft.com/office/powerpoint/2010/main" val="3558837388"/>
              </p:ext>
            </p:extLst>
          </p:nvPr>
        </p:nvGraphicFramePr>
        <p:xfrm>
          <a:off x="3599973" y="2291065"/>
          <a:ext cx="3993253" cy="1027900"/>
        </p:xfrm>
        <a:graphic>
          <a:graphicData uri="http://schemas.openxmlformats.org/presentationml/2006/ole">
            <mc:AlternateContent xmlns:mc="http://schemas.openxmlformats.org/markup-compatibility/2006">
              <mc:Choice xmlns:v="urn:schemas-microsoft-com:vml" Requires="v">
                <p:oleObj name="AxMath" r:id="rId2" imgW="1875240" imgH="482400" progId="Equation.AxMath">
                  <p:embed/>
                </p:oleObj>
              </mc:Choice>
              <mc:Fallback>
                <p:oleObj name="AxMath" r:id="rId2" imgW="1875240" imgH="482400" progId="Equation.AxMath">
                  <p:embed/>
                  <p:pic>
                    <p:nvPicPr>
                      <p:cNvPr id="0" name=""/>
                      <p:cNvPicPr/>
                      <p:nvPr/>
                    </p:nvPicPr>
                    <p:blipFill>
                      <a:blip r:embed="rId3"/>
                      <a:stretch>
                        <a:fillRect/>
                      </a:stretch>
                    </p:blipFill>
                    <p:spPr>
                      <a:xfrm>
                        <a:off x="3599973" y="2291065"/>
                        <a:ext cx="3993253" cy="10279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10F520FB-9967-DF12-9C34-EFBC59C03177}"/>
              </a:ext>
            </a:extLst>
          </p:cNvPr>
          <p:cNvGraphicFramePr>
            <a:graphicFrameLocks noChangeAspect="1"/>
          </p:cNvGraphicFramePr>
          <p:nvPr>
            <p:extLst>
              <p:ext uri="{D42A27DB-BD31-4B8C-83A1-F6EECF244321}">
                <p14:modId xmlns:p14="http://schemas.microsoft.com/office/powerpoint/2010/main" val="3015507338"/>
              </p:ext>
            </p:extLst>
          </p:nvPr>
        </p:nvGraphicFramePr>
        <p:xfrm>
          <a:off x="2505257" y="4583707"/>
          <a:ext cx="7995684" cy="765089"/>
        </p:xfrm>
        <a:graphic>
          <a:graphicData uri="http://schemas.openxmlformats.org/presentationml/2006/ole">
            <mc:AlternateContent xmlns:mc="http://schemas.openxmlformats.org/markup-compatibility/2006">
              <mc:Choice xmlns:v="urn:schemas-microsoft-com:vml" Requires="v">
                <p:oleObj name="AxMath" r:id="rId4" imgW="5043960" imgH="482400" progId="Equation.AxMath">
                  <p:embed/>
                </p:oleObj>
              </mc:Choice>
              <mc:Fallback>
                <p:oleObj name="AxMath" r:id="rId4" imgW="5043960" imgH="482400" progId="Equation.AxMath">
                  <p:embed/>
                  <p:pic>
                    <p:nvPicPr>
                      <p:cNvPr id="0" name=""/>
                      <p:cNvPicPr/>
                      <p:nvPr/>
                    </p:nvPicPr>
                    <p:blipFill>
                      <a:blip r:embed="rId5"/>
                      <a:stretch>
                        <a:fillRect/>
                      </a:stretch>
                    </p:blipFill>
                    <p:spPr>
                      <a:xfrm>
                        <a:off x="2505257" y="4583707"/>
                        <a:ext cx="7995684" cy="765089"/>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4" name="墨迹 3">
                <a:extLst>
                  <a:ext uri="{FF2B5EF4-FFF2-40B4-BE49-F238E27FC236}">
                    <a16:creationId xmlns:a16="http://schemas.microsoft.com/office/drawing/2014/main" id="{F48777FE-616E-2FE1-3EDF-34B381A504CC}"/>
                  </a:ext>
                </a:extLst>
              </p14:cNvPr>
              <p14:cNvContentPartPr/>
              <p14:nvPr/>
            </p14:nvContentPartPr>
            <p14:xfrm>
              <a:off x="2038320" y="0"/>
              <a:ext cx="8577720" cy="5615280"/>
            </p14:xfrm>
          </p:contentPart>
        </mc:Choice>
        <mc:Fallback>
          <p:pic>
            <p:nvPicPr>
              <p:cNvPr id="4" name="墨迹 3">
                <a:extLst>
                  <a:ext uri="{FF2B5EF4-FFF2-40B4-BE49-F238E27FC236}">
                    <a16:creationId xmlns:a16="http://schemas.microsoft.com/office/drawing/2014/main" id="{F48777FE-616E-2FE1-3EDF-34B381A504CC}"/>
                  </a:ext>
                </a:extLst>
              </p:cNvPr>
              <p:cNvPicPr/>
              <p:nvPr/>
            </p:nvPicPr>
            <p:blipFill>
              <a:blip r:embed="rId7"/>
              <a:stretch>
                <a:fillRect/>
              </a:stretch>
            </p:blipFill>
            <p:spPr>
              <a:xfrm>
                <a:off x="2028960" y="-9360"/>
                <a:ext cx="8596440" cy="5634000"/>
              </a:xfrm>
              <a:prstGeom prst="rect">
                <a:avLst/>
              </a:prstGeom>
            </p:spPr>
          </p:pic>
        </mc:Fallback>
      </mc:AlternateContent>
    </p:spTree>
    <p:extLst>
      <p:ext uri="{BB962C8B-B14F-4D97-AF65-F5344CB8AC3E}">
        <p14:creationId xmlns:p14="http://schemas.microsoft.com/office/powerpoint/2010/main" val="33288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简单拓展</a:t>
            </a:r>
            <a:r>
              <a:rPr lang="en-US" altLang="zh-CN" dirty="0"/>
              <a:t>2</a:t>
            </a:r>
            <a:endParaRPr lang="zh-CN" altLang="en-US" dirty="0"/>
          </a:p>
        </p:txBody>
      </p:sp>
      <p:sp>
        <p:nvSpPr>
          <p:cNvPr id="6" name="文本框 5">
            <a:extLst>
              <a:ext uri="{FF2B5EF4-FFF2-40B4-BE49-F238E27FC236}">
                <a16:creationId xmlns:a16="http://schemas.microsoft.com/office/drawing/2014/main" id="{EEB1F683-9EFB-A25A-E81C-823B025E9E38}"/>
              </a:ext>
            </a:extLst>
          </p:cNvPr>
          <p:cNvSpPr txBox="1"/>
          <p:nvPr/>
        </p:nvSpPr>
        <p:spPr>
          <a:xfrm>
            <a:off x="1171852" y="1486502"/>
            <a:ext cx="4412202" cy="5078313"/>
          </a:xfrm>
          <a:prstGeom prst="rect">
            <a:avLst/>
          </a:prstGeom>
          <a:noFill/>
        </p:spPr>
        <p:txBody>
          <a:bodyPr wrap="square" rtlCol="0">
            <a:spAutoFit/>
          </a:bodyPr>
          <a:lstStyle/>
          <a:p>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BIT1</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N</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BIT2</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N</a:t>
            </a:r>
            <a:r>
              <a:rPr lang="en-US" altLang="zh-CN" b="0" dirty="0">
                <a:solidFill>
                  <a:srgbClr val="A7DBF7"/>
                </a:solidFill>
                <a:effectLst/>
                <a:latin typeface="Consolas" panose="020B0609020204030204" pitchFamily="49" charset="0"/>
              </a:rPr>
              <a:t>];</a:t>
            </a:r>
          </a:p>
          <a:p>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n</a:t>
            </a:r>
            <a:r>
              <a:rPr lang="en-US" altLang="zh-CN" b="0" dirty="0" err="1">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m</a:t>
            </a:r>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err="1">
                <a:solidFill>
                  <a:srgbClr val="87AFF4"/>
                </a:solidFill>
                <a:effectLst/>
                <a:latin typeface="Consolas" panose="020B0609020204030204" pitchFamily="49" charset="0"/>
              </a:rPr>
              <a:t>lowbit</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return</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&amp;</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void</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update</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err="1">
                <a:solidFill>
                  <a:srgbClr val="D7DBE0"/>
                </a:solidFill>
                <a:effectLst/>
                <a:latin typeface="Consolas" panose="020B0609020204030204" pitchFamily="49" charset="0"/>
              </a:rPr>
              <a:t>x</a:t>
            </a:r>
            <a:r>
              <a:rPr lang="en-US" altLang="zh-CN" b="0" dirty="0" err="1">
                <a:solidFill>
                  <a:srgbClr val="A7DBF7"/>
                </a:solidFill>
                <a:effectLst/>
                <a:latin typeface="Consolas" panose="020B0609020204030204" pitchFamily="49" charset="0"/>
              </a:rPr>
              <a:t>,</a:t>
            </a:r>
            <a:r>
              <a:rPr lang="en-US" altLang="zh-CN" b="0" i="1" dirty="0" err="1">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k</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单点更新</a:t>
            </a:r>
            <a:endParaRPr lang="zh-CN" altLang="en-US" b="0" dirty="0">
              <a:solidFill>
                <a:srgbClr val="A7DBF7"/>
              </a:solidFill>
              <a:effectLst/>
              <a:latin typeface="Consolas" panose="020B0609020204030204" pitchFamily="49" charset="0"/>
            </a:endParaRPr>
          </a:p>
          <a:p>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upd</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k</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while</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&lt;=</a:t>
            </a:r>
            <a:r>
              <a:rPr lang="en-US" altLang="zh-CN" b="0" i="1" dirty="0">
                <a:solidFill>
                  <a:srgbClr val="A4CEEE"/>
                </a:solidFill>
                <a:effectLst/>
                <a:latin typeface="Consolas" panose="020B0609020204030204" pitchFamily="49" charset="0"/>
              </a:rPr>
              <a:t>n</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BIT1</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k</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第一棵树维护的是差分数组</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可以直接更新</a:t>
            </a:r>
            <a:r>
              <a:rPr lang="en-US" altLang="zh-CN" b="0" i="1" dirty="0">
                <a:solidFill>
                  <a:srgbClr val="999999"/>
                </a:solidFill>
                <a:effectLst/>
                <a:latin typeface="Consolas" panose="020B0609020204030204" pitchFamily="49" charset="0"/>
              </a:rPr>
              <a:t>.</a:t>
            </a:r>
            <a:endParaRPr lang="zh-CN" altLang="en-US" b="0" dirty="0">
              <a:solidFill>
                <a:srgbClr val="A7DBF7"/>
              </a:solidFill>
              <a:effectLst/>
              <a:latin typeface="Consolas" panose="020B0609020204030204" pitchFamily="49" charset="0"/>
            </a:endParaRPr>
          </a:p>
          <a:p>
            <a:r>
              <a:rPr lang="zh-CN" altLang="en-US"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BIT2</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upd</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i="1" dirty="0" err="1">
                <a:solidFill>
                  <a:srgbClr val="87AFF4"/>
                </a:solidFill>
                <a:effectLst/>
                <a:latin typeface="Consolas" panose="020B0609020204030204" pitchFamily="49" charset="0"/>
              </a:rPr>
              <a:t>lowbit</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a:t>
            </a:r>
          </a:p>
          <a:p>
            <a:endParaRPr lang="zh-CN" altLang="en-US" dirty="0"/>
          </a:p>
        </p:txBody>
      </p:sp>
      <p:sp>
        <p:nvSpPr>
          <p:cNvPr id="9" name="文本框 8">
            <a:extLst>
              <a:ext uri="{FF2B5EF4-FFF2-40B4-BE49-F238E27FC236}">
                <a16:creationId xmlns:a16="http://schemas.microsoft.com/office/drawing/2014/main" id="{FE2FCD45-9AA2-628F-4FC8-C6FBBDE5319B}"/>
              </a:ext>
            </a:extLst>
          </p:cNvPr>
          <p:cNvSpPr txBox="1"/>
          <p:nvPr/>
        </p:nvSpPr>
        <p:spPr>
          <a:xfrm>
            <a:off x="6607948" y="150921"/>
            <a:ext cx="4651159" cy="7017306"/>
          </a:xfrm>
          <a:prstGeom prst="rect">
            <a:avLst/>
          </a:prstGeom>
          <a:noFill/>
        </p:spPr>
        <p:txBody>
          <a:bodyPr wrap="square" rtlCol="0">
            <a:spAutoFit/>
          </a:bodyPr>
          <a:lstStyle/>
          <a:p>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T</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查询给定树的区间和</a:t>
            </a:r>
            <a:r>
              <a:rPr lang="en-US" altLang="zh-CN" b="0" i="1" dirty="0">
                <a:solidFill>
                  <a:srgbClr val="999999"/>
                </a:solidFill>
                <a:effectLst/>
                <a:latin typeface="Consolas" panose="020B0609020204030204" pitchFamily="49" charset="0"/>
              </a:rPr>
              <a:t>.</a:t>
            </a:r>
            <a:endParaRPr lang="zh-CN" altLang="en-US" b="0" dirty="0">
              <a:solidFill>
                <a:srgbClr val="A7DBF7"/>
              </a:solidFill>
              <a:effectLst/>
              <a:latin typeface="Consolas" panose="020B0609020204030204" pitchFamily="49" charset="0"/>
            </a:endParaRPr>
          </a:p>
          <a:p>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res</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while</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res</a:t>
            </a:r>
            <a:r>
              <a:rPr lang="en-US" altLang="zh-CN" b="0" i="1" dirty="0">
                <a:solidFill>
                  <a:srgbClr val="00BFF9"/>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T</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i="1" dirty="0" err="1">
                <a:solidFill>
                  <a:srgbClr val="87AFF4"/>
                </a:solidFill>
                <a:effectLst/>
                <a:latin typeface="Consolas" panose="020B0609020204030204" pitchFamily="49" charset="0"/>
              </a:rPr>
              <a:t>lowbit</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return</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res</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void</a:t>
            </a:r>
            <a:r>
              <a:rPr lang="en-US" altLang="zh-CN" b="0" dirty="0">
                <a:solidFill>
                  <a:srgbClr val="A7DBF7"/>
                </a:solidFill>
                <a:effectLst/>
                <a:latin typeface="Consolas" panose="020B0609020204030204" pitchFamily="49" charset="0"/>
              </a:rPr>
              <a:t> </a:t>
            </a:r>
            <a:r>
              <a:rPr lang="en-US" altLang="zh-CN" b="0" i="1" dirty="0" err="1">
                <a:solidFill>
                  <a:srgbClr val="87AFF4"/>
                </a:solidFill>
                <a:effectLst/>
                <a:latin typeface="Consolas" panose="020B0609020204030204" pitchFamily="49" charset="0"/>
              </a:rPr>
              <a:t>rangeupdate</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err="1">
                <a:solidFill>
                  <a:srgbClr val="D7DBE0"/>
                </a:solidFill>
                <a:effectLst/>
                <a:latin typeface="Consolas" panose="020B0609020204030204" pitchFamily="49" charset="0"/>
              </a:rPr>
              <a:t>l</a:t>
            </a:r>
            <a:r>
              <a:rPr lang="en-US" altLang="zh-CN" b="0" dirty="0" err="1">
                <a:solidFill>
                  <a:srgbClr val="A7DBF7"/>
                </a:solidFill>
                <a:effectLst/>
                <a:latin typeface="Consolas" panose="020B0609020204030204" pitchFamily="49" charset="0"/>
              </a:rPr>
              <a:t>,</a:t>
            </a:r>
            <a:r>
              <a:rPr lang="en-US" altLang="zh-CN" b="0" i="1" dirty="0" err="1">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err="1">
                <a:solidFill>
                  <a:srgbClr val="D7DBE0"/>
                </a:solidFill>
                <a:effectLst/>
                <a:latin typeface="Consolas" panose="020B0609020204030204" pitchFamily="49" charset="0"/>
              </a:rPr>
              <a:t>r</a:t>
            </a:r>
            <a:r>
              <a:rPr lang="en-US" altLang="zh-CN" b="0" dirty="0" err="1">
                <a:solidFill>
                  <a:srgbClr val="A7DBF7"/>
                </a:solidFill>
                <a:effectLst/>
                <a:latin typeface="Consolas" panose="020B0609020204030204" pitchFamily="49" charset="0"/>
              </a:rPr>
              <a:t>,</a:t>
            </a:r>
            <a:r>
              <a:rPr lang="en-US" altLang="zh-CN" b="0" i="1" dirty="0" err="1">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区间更新</a:t>
            </a:r>
            <a:r>
              <a:rPr lang="en-US" altLang="zh-CN" b="0" i="1" dirty="0">
                <a:solidFill>
                  <a:srgbClr val="999999"/>
                </a:solidFill>
                <a:effectLst/>
                <a:latin typeface="Consolas" panose="020B0609020204030204" pitchFamily="49" charset="0"/>
              </a:rPr>
              <a:t>.</a:t>
            </a:r>
            <a:endParaRPr lang="zh-CN" altLang="en-US" b="0" dirty="0">
              <a:solidFill>
                <a:srgbClr val="A7DBF7"/>
              </a:solidFill>
              <a:effectLst/>
              <a:latin typeface="Consolas" panose="020B0609020204030204" pitchFamily="49" charset="0"/>
            </a:endParaRPr>
          </a:p>
          <a:p>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update</a:t>
            </a:r>
            <a:r>
              <a:rPr lang="en-US" altLang="zh-CN" b="0" dirty="0">
                <a:solidFill>
                  <a:srgbClr val="A7DBF7"/>
                </a:solidFill>
                <a:effectLst/>
                <a:latin typeface="Consolas" panose="020B0609020204030204" pitchFamily="49" charset="0"/>
              </a:rPr>
              <a:t>(</a:t>
            </a:r>
            <a:r>
              <a:rPr lang="en-US" altLang="zh-CN" b="0" dirty="0" err="1">
                <a:solidFill>
                  <a:srgbClr val="D7DBE0"/>
                </a:solidFill>
                <a:effectLst/>
                <a:latin typeface="Consolas" panose="020B0609020204030204" pitchFamily="49" charset="0"/>
              </a:rPr>
              <a:t>l</a:t>
            </a:r>
            <a:r>
              <a:rPr lang="en-US" altLang="zh-CN" b="0" dirty="0" err="1">
                <a:solidFill>
                  <a:srgbClr val="A7DBF7"/>
                </a:solidFill>
                <a:effectLst/>
                <a:latin typeface="Consolas" panose="020B0609020204030204" pitchFamily="49" charset="0"/>
              </a:rPr>
              <a:t>,</a:t>
            </a:r>
            <a:r>
              <a:rPr lang="en-US" altLang="zh-CN" b="0" dirty="0" err="1">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if</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r</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i="1" dirty="0">
                <a:solidFill>
                  <a:srgbClr val="00BFF9"/>
                </a:solidFill>
                <a:effectLst/>
                <a:latin typeface="Consolas" panose="020B0609020204030204" pitchFamily="49" charset="0"/>
              </a:rPr>
              <a:t>&lt;=</a:t>
            </a:r>
            <a:r>
              <a:rPr lang="en-US" altLang="zh-CN" b="0" i="1" dirty="0">
                <a:solidFill>
                  <a:srgbClr val="A4CEEE"/>
                </a:solidFill>
                <a:effectLst/>
                <a:latin typeface="Consolas" panose="020B0609020204030204" pitchFamily="49" charset="0"/>
              </a:rPr>
              <a:t>n</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update</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r</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 </a:t>
            </a:r>
            <a:r>
              <a:rPr lang="en-US" altLang="zh-CN" b="0" i="1" dirty="0" err="1">
                <a:solidFill>
                  <a:srgbClr val="87AFF4"/>
                </a:solidFill>
                <a:effectLst/>
                <a:latin typeface="Consolas" panose="020B0609020204030204" pitchFamily="49" charset="0"/>
              </a:rPr>
              <a:t>gsum</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err="1">
                <a:solidFill>
                  <a:srgbClr val="D7DBE0"/>
                </a:solidFill>
                <a:effectLst/>
                <a:latin typeface="Consolas" panose="020B0609020204030204" pitchFamily="49" charset="0"/>
              </a:rPr>
              <a:t>l</a:t>
            </a:r>
            <a:r>
              <a:rPr lang="en-US" altLang="zh-CN" b="0" dirty="0" err="1">
                <a:solidFill>
                  <a:srgbClr val="A7DBF7"/>
                </a:solidFill>
                <a:effectLst/>
                <a:latin typeface="Consolas" panose="020B0609020204030204" pitchFamily="49" charset="0"/>
              </a:rPr>
              <a:t>,</a:t>
            </a:r>
            <a:r>
              <a:rPr lang="en-US" altLang="zh-CN" b="0" i="1" dirty="0" err="1">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r</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查询区间和</a:t>
            </a:r>
            <a:endParaRPr lang="zh-CN" altLang="en-US" b="0" dirty="0">
              <a:solidFill>
                <a:srgbClr val="A7DBF7"/>
              </a:solidFill>
              <a:effectLst/>
              <a:latin typeface="Consolas" panose="020B0609020204030204" pitchFamily="49" charset="0"/>
            </a:endParaRPr>
          </a:p>
          <a:p>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return</a:t>
            </a:r>
            <a:r>
              <a:rPr lang="en-US" altLang="zh-CN" b="0" dirty="0">
                <a:solidFill>
                  <a:srgbClr val="A7DBF7"/>
                </a:solidFill>
                <a:effectLst/>
                <a:latin typeface="Consolas" panose="020B0609020204030204" pitchFamily="49" charset="0"/>
              </a:rPr>
              <a:t> (</a:t>
            </a:r>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r</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i="1" dirty="0">
                <a:solidFill>
                  <a:srgbClr val="87AFF4"/>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BIT1</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r</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i="1" dirty="0">
                <a:solidFill>
                  <a:srgbClr val="87AFF4"/>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BIT2</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r</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dirty="0" err="1">
                <a:solidFill>
                  <a:srgbClr val="D29FFC"/>
                </a:solidFill>
                <a:effectLst/>
                <a:latin typeface="Consolas" panose="020B0609020204030204" pitchFamily="49" charset="0"/>
              </a:rPr>
              <a:t>ll</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l</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i="1" dirty="0">
                <a:solidFill>
                  <a:srgbClr val="87AFF4"/>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BIT1</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l</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i="1" dirty="0">
                <a:solidFill>
                  <a:srgbClr val="87AFF4"/>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BIT2</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l</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1B434849-4285-1673-0853-588AF84CFC2A}"/>
                  </a:ext>
                </a:extLst>
              </p14:cNvPr>
              <p14:cNvContentPartPr/>
              <p14:nvPr/>
            </p14:nvContentPartPr>
            <p14:xfrm>
              <a:off x="2319480" y="419040"/>
              <a:ext cx="8896680" cy="5577480"/>
            </p14:xfrm>
          </p:contentPart>
        </mc:Choice>
        <mc:Fallback>
          <p:pic>
            <p:nvPicPr>
              <p:cNvPr id="3" name="墨迹 2">
                <a:extLst>
                  <a:ext uri="{FF2B5EF4-FFF2-40B4-BE49-F238E27FC236}">
                    <a16:creationId xmlns:a16="http://schemas.microsoft.com/office/drawing/2014/main" id="{1B434849-4285-1673-0853-588AF84CFC2A}"/>
                  </a:ext>
                </a:extLst>
              </p:cNvPr>
              <p:cNvPicPr/>
              <p:nvPr/>
            </p:nvPicPr>
            <p:blipFill>
              <a:blip r:embed="rId3"/>
              <a:stretch>
                <a:fillRect/>
              </a:stretch>
            </p:blipFill>
            <p:spPr>
              <a:xfrm>
                <a:off x="2310120" y="409680"/>
                <a:ext cx="8915400" cy="5596200"/>
              </a:xfrm>
              <a:prstGeom prst="rect">
                <a:avLst/>
              </a:prstGeom>
            </p:spPr>
          </p:pic>
        </mc:Fallback>
      </mc:AlternateContent>
    </p:spTree>
    <p:extLst>
      <p:ext uri="{BB962C8B-B14F-4D97-AF65-F5344CB8AC3E}">
        <p14:creationId xmlns:p14="http://schemas.microsoft.com/office/powerpoint/2010/main" val="3036734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权值树状数组 </a:t>
            </a:r>
            <a:r>
              <a:rPr lang="en-US" altLang="zh-CN" dirty="0"/>
              <a:t>&amp; kth</a:t>
            </a:r>
            <a:r>
              <a:rPr lang="zh-CN" altLang="en-US" dirty="0"/>
              <a:t>问题</a:t>
            </a:r>
          </a:p>
        </p:txBody>
      </p:sp>
      <p:sp>
        <p:nvSpPr>
          <p:cNvPr id="4" name="内容占位符 4">
            <a:extLst>
              <a:ext uri="{FF2B5EF4-FFF2-40B4-BE49-F238E27FC236}">
                <a16:creationId xmlns:a16="http://schemas.microsoft.com/office/drawing/2014/main" id="{5F46C94F-5BAA-27D1-B03B-70A4B91D8F66}"/>
              </a:ext>
            </a:extLst>
          </p:cNvPr>
          <p:cNvSpPr>
            <a:spLocks noGrp="1"/>
          </p:cNvSpPr>
          <p:nvPr>
            <p:ph idx="1"/>
          </p:nvPr>
        </p:nvSpPr>
        <p:spPr>
          <a:xfrm>
            <a:off x="838200" y="1825625"/>
            <a:ext cx="10515600" cy="4351338"/>
          </a:xfrm>
        </p:spPr>
        <p:txBody>
          <a:bodyPr>
            <a:normAutofit/>
          </a:bodyPr>
          <a:lstStyle/>
          <a:p>
            <a:r>
              <a:rPr lang="zh-CN" altLang="en-US" sz="2400" dirty="0"/>
              <a:t>顾名思义，权值树状数组就和前面权值线段树是一样的，每个位置像桶一样记录该值的出现次数。</a:t>
            </a:r>
            <a:endParaRPr lang="en-US" altLang="zh-CN" sz="2400" dirty="0"/>
          </a:p>
          <a:p>
            <a:r>
              <a:rPr lang="zh-CN" altLang="en-US" sz="2400" dirty="0"/>
              <a:t>考虑有已经扔进权值树状数组的一些数，我们怎么查询第</a:t>
            </a:r>
            <a:r>
              <a:rPr lang="en-US" altLang="zh-CN" sz="2400" dirty="0"/>
              <a:t>k</a:t>
            </a:r>
            <a:r>
              <a:rPr lang="zh-CN" altLang="en-US" sz="2400" dirty="0"/>
              <a:t>小的数字呢</a:t>
            </a:r>
            <a:r>
              <a:rPr lang="en-US" altLang="zh-CN" sz="2400" dirty="0"/>
              <a:t>?</a:t>
            </a:r>
          </a:p>
          <a:p>
            <a:r>
              <a:rPr lang="zh-CN" altLang="en-US" sz="2400" dirty="0"/>
              <a:t>朴素思路：</a:t>
            </a:r>
            <a:endParaRPr lang="en-US" altLang="zh-CN" sz="2400" dirty="0"/>
          </a:p>
          <a:p>
            <a:r>
              <a:rPr lang="zh-CN" altLang="en-US" sz="2400" dirty="0"/>
              <a:t>考虑</a:t>
            </a:r>
            <a:r>
              <a:rPr lang="en-US" altLang="zh-CN" sz="2400" dirty="0"/>
              <a:t>[1,x]</a:t>
            </a:r>
            <a:r>
              <a:rPr lang="zh-CN" altLang="en-US" sz="2400" dirty="0"/>
              <a:t>的区间和，显然如果区间和</a:t>
            </a:r>
            <a:r>
              <a:rPr lang="en-US" altLang="zh-CN" sz="2400" dirty="0"/>
              <a:t>&lt;k</a:t>
            </a:r>
            <a:r>
              <a:rPr lang="zh-CN" altLang="en-US" sz="2400" dirty="0"/>
              <a:t>，那么区间第</a:t>
            </a:r>
            <a:r>
              <a:rPr lang="en-US" altLang="zh-CN" sz="2400" dirty="0"/>
              <a:t>k</a:t>
            </a:r>
            <a:r>
              <a:rPr lang="zh-CN" altLang="en-US" sz="2400" dirty="0"/>
              <a:t>小一定不在该区间里。</a:t>
            </a:r>
            <a:endParaRPr lang="en-US" altLang="zh-CN" sz="2400" dirty="0"/>
          </a:p>
          <a:p>
            <a:r>
              <a:rPr lang="zh-CN" altLang="en-US" sz="2400" dirty="0"/>
              <a:t>反之，那么一定在。</a:t>
            </a:r>
            <a:endParaRPr lang="en-US" altLang="zh-CN" sz="2400" dirty="0"/>
          </a:p>
          <a:p>
            <a:r>
              <a:rPr lang="zh-CN" altLang="en-US" sz="2400" dirty="0"/>
              <a:t>二分性非常显然。即找到使得前缀和</a:t>
            </a:r>
            <a:r>
              <a:rPr lang="en-US" altLang="zh-CN" sz="2400" dirty="0"/>
              <a:t>&lt;k</a:t>
            </a:r>
            <a:r>
              <a:rPr lang="zh-CN" altLang="en-US" sz="2400" dirty="0"/>
              <a:t>的最大的</a:t>
            </a:r>
            <a:r>
              <a:rPr lang="en-US" altLang="zh-CN" sz="2400" dirty="0"/>
              <a:t>x</a:t>
            </a:r>
            <a:r>
              <a:rPr lang="zh-CN" altLang="en-US" sz="2400" dirty="0"/>
              <a:t>，那么第</a:t>
            </a:r>
            <a:r>
              <a:rPr lang="en-US" altLang="zh-CN" sz="2400" dirty="0"/>
              <a:t>k</a:t>
            </a:r>
            <a:r>
              <a:rPr lang="zh-CN" altLang="en-US" sz="2400" dirty="0"/>
              <a:t>小的数就是</a:t>
            </a:r>
            <a:r>
              <a:rPr lang="en-US" altLang="zh-CN" sz="2400" dirty="0"/>
              <a:t>x+1</a:t>
            </a:r>
            <a:r>
              <a:rPr lang="zh-CN" altLang="en-US" sz="2400" dirty="0"/>
              <a:t>。</a:t>
            </a:r>
            <a:endParaRPr lang="en-US" altLang="zh-CN" sz="2400" dirty="0"/>
          </a:p>
          <a:p>
            <a:r>
              <a:rPr lang="zh-CN" altLang="en-US" sz="2400" dirty="0"/>
              <a:t>时间复杂度为</a:t>
            </a:r>
            <a:endParaRPr lang="en-US" altLang="zh-CN" sz="2400" dirty="0"/>
          </a:p>
          <a:p>
            <a:r>
              <a:rPr lang="zh-CN" altLang="en-US" sz="2400" dirty="0"/>
              <a:t>二分和查询各一个</a:t>
            </a:r>
            <a:r>
              <a:rPr lang="en-US" altLang="zh-CN" sz="2400" dirty="0"/>
              <a:t>log</a:t>
            </a:r>
            <a:r>
              <a:rPr lang="zh-CN" altLang="en-US" sz="2400" dirty="0"/>
              <a:t>。</a:t>
            </a:r>
            <a:endParaRPr lang="en-US" altLang="zh-CN" sz="2400" dirty="0"/>
          </a:p>
        </p:txBody>
      </p:sp>
      <p:graphicFrame>
        <p:nvGraphicFramePr>
          <p:cNvPr id="5" name="对象 4">
            <a:extLst>
              <a:ext uri="{FF2B5EF4-FFF2-40B4-BE49-F238E27FC236}">
                <a16:creationId xmlns:a16="http://schemas.microsoft.com/office/drawing/2014/main" id="{6C8E4944-2F9F-ABAD-1883-021D9C3BCCE5}"/>
              </a:ext>
            </a:extLst>
          </p:cNvPr>
          <p:cNvGraphicFramePr>
            <a:graphicFrameLocks noChangeAspect="1"/>
          </p:cNvGraphicFramePr>
          <p:nvPr>
            <p:extLst>
              <p:ext uri="{D42A27DB-BD31-4B8C-83A1-F6EECF244321}">
                <p14:modId xmlns:p14="http://schemas.microsoft.com/office/powerpoint/2010/main" val="2985794953"/>
              </p:ext>
            </p:extLst>
          </p:nvPr>
        </p:nvGraphicFramePr>
        <p:xfrm>
          <a:off x="3083927" y="4929035"/>
          <a:ext cx="1091038" cy="344303"/>
        </p:xfrm>
        <a:graphic>
          <a:graphicData uri="http://schemas.openxmlformats.org/presentationml/2006/ole">
            <mc:AlternateContent xmlns:mc="http://schemas.openxmlformats.org/markup-compatibility/2006">
              <mc:Choice xmlns:v="urn:schemas-microsoft-com:vml" Requires="v">
                <p:oleObj name="AxMath" r:id="rId2" imgW="774360" imgH="245160" progId="Equation.AxMath">
                  <p:embed/>
                </p:oleObj>
              </mc:Choice>
              <mc:Fallback>
                <p:oleObj name="AxMath" r:id="rId2" imgW="774360" imgH="245160" progId="Equation.AxMath">
                  <p:embed/>
                  <p:pic>
                    <p:nvPicPr>
                      <p:cNvPr id="0" name=""/>
                      <p:cNvPicPr/>
                      <p:nvPr/>
                    </p:nvPicPr>
                    <p:blipFill>
                      <a:blip r:embed="rId3"/>
                      <a:stretch>
                        <a:fillRect/>
                      </a:stretch>
                    </p:blipFill>
                    <p:spPr>
                      <a:xfrm>
                        <a:off x="3083927" y="4929035"/>
                        <a:ext cx="1091038" cy="344303"/>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ED0E364F-4D7D-B285-AF80-ACB6B3D1DBA4}"/>
                  </a:ext>
                </a:extLst>
              </p14:cNvPr>
              <p14:cNvContentPartPr/>
              <p14:nvPr/>
            </p14:nvContentPartPr>
            <p14:xfrm>
              <a:off x="3695760" y="666720"/>
              <a:ext cx="6644160" cy="3115080"/>
            </p14:xfrm>
          </p:contentPart>
        </mc:Choice>
        <mc:Fallback>
          <p:pic>
            <p:nvPicPr>
              <p:cNvPr id="3" name="墨迹 2">
                <a:extLst>
                  <a:ext uri="{FF2B5EF4-FFF2-40B4-BE49-F238E27FC236}">
                    <a16:creationId xmlns:a16="http://schemas.microsoft.com/office/drawing/2014/main" id="{ED0E364F-4D7D-B285-AF80-ACB6B3D1DBA4}"/>
                  </a:ext>
                </a:extLst>
              </p:cNvPr>
              <p:cNvPicPr/>
              <p:nvPr/>
            </p:nvPicPr>
            <p:blipFill>
              <a:blip r:embed="rId5"/>
              <a:stretch>
                <a:fillRect/>
              </a:stretch>
            </p:blipFill>
            <p:spPr>
              <a:xfrm>
                <a:off x="3686400" y="657360"/>
                <a:ext cx="6662880" cy="3133800"/>
              </a:xfrm>
              <a:prstGeom prst="rect">
                <a:avLst/>
              </a:prstGeom>
            </p:spPr>
          </p:pic>
        </mc:Fallback>
      </mc:AlternateContent>
    </p:spTree>
    <p:extLst>
      <p:ext uri="{BB962C8B-B14F-4D97-AF65-F5344CB8AC3E}">
        <p14:creationId xmlns:p14="http://schemas.microsoft.com/office/powerpoint/2010/main" val="3295958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权值树状数组 </a:t>
            </a:r>
            <a:r>
              <a:rPr lang="en-US" altLang="zh-CN" dirty="0"/>
              <a:t>&amp; kth</a:t>
            </a:r>
            <a:r>
              <a:rPr lang="zh-CN" altLang="en-US" dirty="0"/>
              <a:t>问题</a:t>
            </a:r>
          </a:p>
        </p:txBody>
      </p:sp>
      <p:sp>
        <p:nvSpPr>
          <p:cNvPr id="4" name="内容占位符 4">
            <a:extLst>
              <a:ext uri="{FF2B5EF4-FFF2-40B4-BE49-F238E27FC236}">
                <a16:creationId xmlns:a16="http://schemas.microsoft.com/office/drawing/2014/main" id="{5F46C94F-5BAA-27D1-B03B-70A4B91D8F66}"/>
              </a:ext>
            </a:extLst>
          </p:cNvPr>
          <p:cNvSpPr>
            <a:spLocks noGrp="1"/>
          </p:cNvSpPr>
          <p:nvPr>
            <p:ph idx="1"/>
          </p:nvPr>
        </p:nvSpPr>
        <p:spPr>
          <a:xfrm>
            <a:off x="838200" y="1825624"/>
            <a:ext cx="10515600" cy="4948037"/>
          </a:xfrm>
        </p:spPr>
        <p:txBody>
          <a:bodyPr>
            <a:normAutofit/>
          </a:bodyPr>
          <a:lstStyle/>
          <a:p>
            <a:r>
              <a:rPr lang="zh-CN" altLang="en-US" sz="2400" dirty="0"/>
              <a:t>回顾一下我们在主席树中是如何做到一个</a:t>
            </a:r>
            <a:r>
              <a:rPr lang="en-US" altLang="zh-CN" sz="2400" dirty="0"/>
              <a:t>log</a:t>
            </a:r>
            <a:r>
              <a:rPr lang="zh-CN" altLang="en-US" sz="2400" dirty="0"/>
              <a:t>实现</a:t>
            </a:r>
            <a:r>
              <a:rPr lang="en-US" altLang="zh-CN" sz="2400" dirty="0"/>
              <a:t>kth</a:t>
            </a:r>
            <a:r>
              <a:rPr lang="zh-CN" altLang="en-US" sz="2400" dirty="0"/>
              <a:t>的？</a:t>
            </a:r>
            <a:endParaRPr lang="en-US" altLang="zh-CN" sz="2400" dirty="0"/>
          </a:p>
          <a:p>
            <a:r>
              <a:rPr lang="zh-CN" altLang="en-US" sz="2400" dirty="0"/>
              <a:t>在权值线段树上二分，那么我们并不需要调用</a:t>
            </a:r>
            <a:r>
              <a:rPr lang="en-US" altLang="zh-CN" sz="2400" dirty="0"/>
              <a:t>query</a:t>
            </a:r>
            <a:r>
              <a:rPr lang="zh-CN" altLang="en-US" sz="2400" dirty="0"/>
              <a:t>函数，只需要看左右孩子的区间内数字数量，如果左孩子的数量就</a:t>
            </a:r>
            <a:r>
              <a:rPr lang="en-US" altLang="zh-CN" sz="2400" dirty="0"/>
              <a:t>&gt;k</a:t>
            </a:r>
            <a:r>
              <a:rPr lang="zh-CN" altLang="en-US" sz="2400" dirty="0"/>
              <a:t>，那么就在左孩子里继续搜，否则在右孩子搜</a:t>
            </a:r>
            <a:r>
              <a:rPr lang="en-US" altLang="zh-CN" sz="2400" dirty="0" err="1"/>
              <a:t>rk</a:t>
            </a:r>
            <a:r>
              <a:rPr lang="zh-CN" altLang="en-US" sz="2400" dirty="0"/>
              <a:t>为</a:t>
            </a:r>
            <a:r>
              <a:rPr lang="en-US" altLang="zh-CN" sz="2400" dirty="0"/>
              <a:t>(k-</a:t>
            </a:r>
            <a:r>
              <a:rPr lang="zh-CN" altLang="en-US" sz="2400" dirty="0"/>
              <a:t>左孩子数量</a:t>
            </a:r>
            <a:r>
              <a:rPr lang="en-US" altLang="zh-CN" sz="2400" dirty="0"/>
              <a:t>)</a:t>
            </a:r>
            <a:r>
              <a:rPr lang="zh-CN" altLang="en-US" sz="2400" dirty="0"/>
              <a:t>的数。</a:t>
            </a:r>
            <a:endParaRPr lang="en-US" altLang="zh-CN" sz="2400" dirty="0"/>
          </a:p>
          <a:p>
            <a:r>
              <a:rPr lang="zh-CN" altLang="en-US" sz="2400" dirty="0"/>
              <a:t>注意到省掉的那个</a:t>
            </a:r>
            <a:r>
              <a:rPr lang="en-US" altLang="zh-CN" sz="2400" dirty="0"/>
              <a:t>log</a:t>
            </a:r>
            <a:r>
              <a:rPr lang="zh-CN" altLang="en-US" sz="2400" dirty="0"/>
              <a:t>是</a:t>
            </a:r>
            <a:r>
              <a:rPr lang="en-US" altLang="zh-CN" sz="2400" dirty="0"/>
              <a:t>query</a:t>
            </a:r>
            <a:r>
              <a:rPr lang="zh-CN" altLang="en-US" sz="2400" dirty="0"/>
              <a:t>的，利用了线段树本身的性质。</a:t>
            </a:r>
            <a:endParaRPr lang="en-US" altLang="zh-CN" sz="2400" dirty="0"/>
          </a:p>
          <a:p>
            <a:r>
              <a:rPr lang="zh-CN" altLang="en-US" sz="2400" dirty="0"/>
              <a:t>那么在树状数组上求</a:t>
            </a:r>
            <a:r>
              <a:rPr lang="en-US" altLang="zh-CN" sz="2400" dirty="0"/>
              <a:t>kth</a:t>
            </a:r>
            <a:r>
              <a:rPr lang="zh-CN" altLang="en-US" sz="2400" dirty="0"/>
              <a:t>也是同理，想到树状数组的结构是通过减</a:t>
            </a:r>
            <a:r>
              <a:rPr lang="en-US" altLang="zh-CN" sz="2400" dirty="0" err="1"/>
              <a:t>lowbit</a:t>
            </a:r>
            <a:r>
              <a:rPr lang="zh-CN" altLang="en-US" sz="2400" dirty="0"/>
              <a:t>构建的，那么容易得到用倍增代替二分。</a:t>
            </a:r>
            <a:r>
              <a:rPr lang="en-US" altLang="zh-CN" sz="2400" dirty="0"/>
              <a:t>sum</a:t>
            </a:r>
            <a:r>
              <a:rPr lang="zh-CN" altLang="en-US" sz="2400" dirty="0"/>
              <a:t>表示已经</a:t>
            </a:r>
            <a:r>
              <a:rPr lang="en-US" altLang="zh-CN" sz="2400" dirty="0"/>
              <a:t>[1,x]</a:t>
            </a:r>
            <a:r>
              <a:rPr lang="zh-CN" altLang="en-US" sz="2400" dirty="0"/>
              <a:t>已有的数字数量。</a:t>
            </a:r>
            <a:endParaRPr lang="en-US" altLang="zh-CN" sz="2400" dirty="0"/>
          </a:p>
          <a:p>
            <a:endParaRPr lang="en-US" altLang="zh-CN" sz="2400" dirty="0"/>
          </a:p>
          <a:p>
            <a:endParaRPr lang="en-US" altLang="zh-CN" sz="2400" dirty="0"/>
          </a:p>
          <a:p>
            <a:endParaRPr lang="en-US" altLang="zh-CN" sz="2400" dirty="0"/>
          </a:p>
          <a:p>
            <a:r>
              <a:rPr lang="zh-CN" altLang="en-US" sz="2400" dirty="0"/>
              <a:t>最后得到的</a:t>
            </a:r>
            <a:r>
              <a:rPr lang="en-US" altLang="zh-CN" sz="2400" dirty="0"/>
              <a:t>x</a:t>
            </a:r>
            <a:r>
              <a:rPr lang="zh-CN" altLang="en-US" sz="2400" dirty="0"/>
              <a:t>是前缀和</a:t>
            </a:r>
            <a:r>
              <a:rPr lang="en-US" altLang="zh-CN" sz="2400" dirty="0"/>
              <a:t>&lt;k</a:t>
            </a:r>
            <a:r>
              <a:rPr lang="zh-CN" altLang="en-US" sz="2400" dirty="0"/>
              <a:t>的最小</a:t>
            </a:r>
            <a:r>
              <a:rPr lang="en-US" altLang="zh-CN" sz="2400" dirty="0"/>
              <a:t>x</a:t>
            </a:r>
            <a:r>
              <a:rPr lang="zh-CN" altLang="en-US" sz="2400" dirty="0"/>
              <a:t>，因此显然第</a:t>
            </a:r>
            <a:r>
              <a:rPr lang="en-US" altLang="zh-CN" sz="2400" dirty="0"/>
              <a:t>k</a:t>
            </a:r>
            <a:r>
              <a:rPr lang="zh-CN" altLang="en-US" sz="2400" dirty="0"/>
              <a:t>小的数就是</a:t>
            </a:r>
            <a:r>
              <a:rPr lang="en-US" altLang="zh-CN" sz="2400" dirty="0"/>
              <a:t>x+1</a:t>
            </a:r>
            <a:r>
              <a:rPr lang="zh-CN" altLang="en-US" sz="2400" dirty="0"/>
              <a:t>。</a:t>
            </a:r>
            <a:endParaRPr lang="en-US" altLang="zh-CN" sz="2400" dirty="0"/>
          </a:p>
          <a:p>
            <a:endParaRPr lang="en-US" altLang="zh-CN" sz="2400" dirty="0"/>
          </a:p>
        </p:txBody>
      </p:sp>
      <p:pic>
        <p:nvPicPr>
          <p:cNvPr id="6" name="图片 5">
            <a:extLst>
              <a:ext uri="{FF2B5EF4-FFF2-40B4-BE49-F238E27FC236}">
                <a16:creationId xmlns:a16="http://schemas.microsoft.com/office/drawing/2014/main" id="{38610529-245C-C445-B8B5-F841295C85CA}"/>
              </a:ext>
            </a:extLst>
          </p:cNvPr>
          <p:cNvPicPr>
            <a:picLocks noChangeAspect="1"/>
          </p:cNvPicPr>
          <p:nvPr/>
        </p:nvPicPr>
        <p:blipFill>
          <a:blip r:embed="rId2"/>
          <a:stretch>
            <a:fillRect/>
          </a:stretch>
        </p:blipFill>
        <p:spPr>
          <a:xfrm>
            <a:off x="2041965" y="4620336"/>
            <a:ext cx="7068837" cy="125668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BD367D55-8735-EE9E-EA52-C63CA0392C30}"/>
                  </a:ext>
                </a:extLst>
              </p14:cNvPr>
              <p14:cNvContentPartPr/>
              <p14:nvPr/>
            </p14:nvContentPartPr>
            <p14:xfrm>
              <a:off x="2333520" y="395280"/>
              <a:ext cx="9406440" cy="5758200"/>
            </p14:xfrm>
          </p:contentPart>
        </mc:Choice>
        <mc:Fallback>
          <p:pic>
            <p:nvPicPr>
              <p:cNvPr id="3" name="墨迹 2">
                <a:extLst>
                  <a:ext uri="{FF2B5EF4-FFF2-40B4-BE49-F238E27FC236}">
                    <a16:creationId xmlns:a16="http://schemas.microsoft.com/office/drawing/2014/main" id="{BD367D55-8735-EE9E-EA52-C63CA0392C30}"/>
                  </a:ext>
                </a:extLst>
              </p:cNvPr>
              <p:cNvPicPr/>
              <p:nvPr/>
            </p:nvPicPr>
            <p:blipFill>
              <a:blip r:embed="rId4"/>
              <a:stretch>
                <a:fillRect/>
              </a:stretch>
            </p:blipFill>
            <p:spPr>
              <a:xfrm>
                <a:off x="2324160" y="385920"/>
                <a:ext cx="9425160" cy="5776920"/>
              </a:xfrm>
              <a:prstGeom prst="rect">
                <a:avLst/>
              </a:prstGeom>
            </p:spPr>
          </p:pic>
        </mc:Fallback>
      </mc:AlternateContent>
    </p:spTree>
    <p:extLst>
      <p:ext uri="{BB962C8B-B14F-4D97-AF65-F5344CB8AC3E}">
        <p14:creationId xmlns:p14="http://schemas.microsoft.com/office/powerpoint/2010/main" val="4036253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权值树状数组 </a:t>
            </a:r>
            <a:r>
              <a:rPr lang="en-US" altLang="zh-CN" dirty="0"/>
              <a:t>&amp; kth</a:t>
            </a:r>
            <a:r>
              <a:rPr lang="zh-CN" altLang="en-US" dirty="0"/>
              <a:t>问题</a:t>
            </a:r>
          </a:p>
        </p:txBody>
      </p:sp>
      <p:sp>
        <p:nvSpPr>
          <p:cNvPr id="3" name="文本框 2">
            <a:extLst>
              <a:ext uri="{FF2B5EF4-FFF2-40B4-BE49-F238E27FC236}">
                <a16:creationId xmlns:a16="http://schemas.microsoft.com/office/drawing/2014/main" id="{0FB2F34A-F56D-E2CE-5C1B-57D332CFB266}"/>
              </a:ext>
            </a:extLst>
          </p:cNvPr>
          <p:cNvSpPr txBox="1"/>
          <p:nvPr/>
        </p:nvSpPr>
        <p:spPr>
          <a:xfrm>
            <a:off x="1447060" y="1690688"/>
            <a:ext cx="7812350" cy="3970318"/>
          </a:xfrm>
          <a:prstGeom prst="rect">
            <a:avLst/>
          </a:prstGeom>
          <a:noFill/>
        </p:spPr>
        <p:txBody>
          <a:bodyPr wrap="square" rtlCol="0">
            <a:spAutoFit/>
          </a:bodyPr>
          <a:lstStyle/>
          <a:p>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kth</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k</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sm</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for</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__lg</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n</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i="1" dirty="0">
                <a:solidFill>
                  <a:srgbClr val="00BFF9"/>
                </a:solidFill>
                <a:effectLst/>
                <a:latin typeface="Consolas" panose="020B0609020204030204" pitchFamily="49" charset="0"/>
              </a:rPr>
              <a:t>&gt;=</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i</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if</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i="1" dirty="0">
                <a:solidFill>
                  <a:srgbClr val="00BFF9"/>
                </a:solidFill>
                <a:effectLst/>
                <a:latin typeface="Consolas" panose="020B0609020204030204" pitchFamily="49" charset="0"/>
              </a:rPr>
              <a:t>&lt;&lt;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&lt;=</a:t>
            </a:r>
            <a:r>
              <a:rPr lang="en-US" altLang="zh-CN" b="0" i="1" dirty="0">
                <a:solidFill>
                  <a:srgbClr val="A4CEEE"/>
                </a:solidFill>
                <a:effectLst/>
                <a:latin typeface="Consolas" panose="020B0609020204030204" pitchFamily="49" charset="0"/>
              </a:rPr>
              <a:t>n</a:t>
            </a:r>
            <a:r>
              <a:rPr lang="en-US" altLang="zh-CN" b="0" i="1" dirty="0">
                <a:solidFill>
                  <a:srgbClr val="00BFF9"/>
                </a:solidFill>
                <a:effectLst/>
                <a:latin typeface="Consolas" panose="020B0609020204030204" pitchFamily="49" charset="0"/>
              </a:rPr>
              <a:t>&amp;&amp;</a:t>
            </a:r>
            <a:r>
              <a:rPr lang="en-US" altLang="zh-CN" b="0" dirty="0">
                <a:solidFill>
                  <a:srgbClr val="D7DBE0"/>
                </a:solidFill>
                <a:effectLst/>
                <a:latin typeface="Consolas" panose="020B0609020204030204" pitchFamily="49" charset="0"/>
              </a:rPr>
              <a:t>k</a:t>
            </a:r>
            <a:r>
              <a:rPr lang="en-US" altLang="zh-CN" b="0" i="1" dirty="0">
                <a:solidFill>
                  <a:srgbClr val="00BFF9"/>
                </a:solidFill>
                <a:effectLst/>
                <a:latin typeface="Consolas" panose="020B0609020204030204" pitchFamily="49" charset="0"/>
              </a:rPr>
              <a:t>&gt;</a:t>
            </a:r>
            <a:r>
              <a:rPr lang="en-US" altLang="zh-CN" b="0" i="1" dirty="0" err="1">
                <a:solidFill>
                  <a:srgbClr val="A4CEEE"/>
                </a:solidFill>
                <a:effectLst/>
                <a:latin typeface="Consolas" panose="020B0609020204030204" pitchFamily="49" charset="0"/>
              </a:rPr>
              <a:t>sm</a:t>
            </a:r>
            <a:r>
              <a:rPr lang="en-US" altLang="zh-CN" b="0" i="1" dirty="0" err="1">
                <a:solidFill>
                  <a:srgbClr val="00BFF9"/>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BIT</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i="1" dirty="0">
                <a:solidFill>
                  <a:srgbClr val="00BFF9"/>
                </a:solidFill>
                <a:effectLst/>
                <a:latin typeface="Consolas" panose="020B0609020204030204" pitchFamily="49" charset="0"/>
              </a:rPr>
              <a:t>&lt;&lt;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成功拓展</a:t>
            </a:r>
            <a:r>
              <a:rPr lang="en-US" altLang="zh-CN" b="0" i="1" dirty="0">
                <a:solidFill>
                  <a:srgbClr val="999999"/>
                </a:solidFill>
                <a:effectLst/>
                <a:latin typeface="Consolas" panose="020B0609020204030204" pitchFamily="49" charset="0"/>
              </a:rPr>
              <a:t>.</a:t>
            </a:r>
            <a:endParaRPr lang="zh-CN" altLang="en-US" b="0" dirty="0">
              <a:solidFill>
                <a:srgbClr val="A7DBF7"/>
              </a:solidFill>
              <a:effectLst/>
              <a:latin typeface="Consolas" panose="020B0609020204030204" pitchFamily="49" charset="0"/>
            </a:endParaRPr>
          </a:p>
          <a:p>
            <a:r>
              <a:rPr lang="zh-CN" altLang="en-US" b="0" dirty="0">
                <a:solidFill>
                  <a:srgbClr val="A7DBF7"/>
                </a:solidFill>
                <a:effectLst/>
                <a:latin typeface="Consolas" panose="020B0609020204030204" pitchFamily="49" charset="0"/>
              </a:rPr>
              <a:t>        </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sm</a:t>
            </a:r>
            <a:r>
              <a:rPr lang="en-US" altLang="zh-CN" b="0" i="1" dirty="0">
                <a:solidFill>
                  <a:srgbClr val="00BFF9"/>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BIT</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i="1" dirty="0">
                <a:solidFill>
                  <a:srgbClr val="00BFF9"/>
                </a:solidFill>
                <a:effectLst/>
                <a:latin typeface="Consolas" panose="020B0609020204030204" pitchFamily="49" charset="0"/>
              </a:rPr>
              <a:t>&lt;&lt;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i="1" dirty="0">
                <a:solidFill>
                  <a:srgbClr val="00BFF9"/>
                </a:solidFill>
                <a:effectLst/>
                <a:latin typeface="Consolas" panose="020B0609020204030204" pitchFamily="49" charset="0"/>
              </a:rPr>
              <a:t>&lt;&lt;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return</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2CF747A1-A61D-5749-3429-29524EE7FD28}"/>
                  </a:ext>
                </a:extLst>
              </p14:cNvPr>
              <p14:cNvContentPartPr/>
              <p14:nvPr/>
            </p14:nvContentPartPr>
            <p14:xfrm>
              <a:off x="2809800" y="3481560"/>
              <a:ext cx="6691680" cy="1014480"/>
            </p14:xfrm>
          </p:contentPart>
        </mc:Choice>
        <mc:Fallback>
          <p:pic>
            <p:nvPicPr>
              <p:cNvPr id="4" name="墨迹 3">
                <a:extLst>
                  <a:ext uri="{FF2B5EF4-FFF2-40B4-BE49-F238E27FC236}">
                    <a16:creationId xmlns:a16="http://schemas.microsoft.com/office/drawing/2014/main" id="{2CF747A1-A61D-5749-3429-29524EE7FD28}"/>
                  </a:ext>
                </a:extLst>
              </p:cNvPr>
              <p:cNvPicPr/>
              <p:nvPr/>
            </p:nvPicPr>
            <p:blipFill>
              <a:blip r:embed="rId3"/>
              <a:stretch>
                <a:fillRect/>
              </a:stretch>
            </p:blipFill>
            <p:spPr>
              <a:xfrm>
                <a:off x="2800440" y="3472200"/>
                <a:ext cx="6710400" cy="1033200"/>
              </a:xfrm>
              <a:prstGeom prst="rect">
                <a:avLst/>
              </a:prstGeom>
            </p:spPr>
          </p:pic>
        </mc:Fallback>
      </mc:AlternateContent>
    </p:spTree>
    <p:extLst>
      <p:ext uri="{BB962C8B-B14F-4D97-AF65-F5344CB8AC3E}">
        <p14:creationId xmlns:p14="http://schemas.microsoft.com/office/powerpoint/2010/main" val="22875791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例题</a:t>
            </a:r>
            <a:r>
              <a:rPr lang="en-US" altLang="zh-CN" dirty="0"/>
              <a:t>.</a:t>
            </a:r>
            <a:r>
              <a:rPr lang="zh-CN" altLang="en-US" dirty="0"/>
              <a:t>不用平衡树过掉平衡树板子题</a:t>
            </a:r>
          </a:p>
        </p:txBody>
      </p:sp>
      <p:pic>
        <p:nvPicPr>
          <p:cNvPr id="7" name="图片 6">
            <a:extLst>
              <a:ext uri="{FF2B5EF4-FFF2-40B4-BE49-F238E27FC236}">
                <a16:creationId xmlns:a16="http://schemas.microsoft.com/office/drawing/2014/main" id="{AD758F32-FCE4-8998-02A0-A2347DC3C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649" y="1971676"/>
            <a:ext cx="11550993" cy="3701156"/>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5938BFE1-A427-E769-46F7-6E6F29BD7038}"/>
                  </a:ext>
                </a:extLst>
              </p14:cNvPr>
              <p14:cNvContentPartPr/>
              <p14:nvPr/>
            </p14:nvContentPartPr>
            <p14:xfrm>
              <a:off x="1562040" y="1704960"/>
              <a:ext cx="8082360" cy="4138920"/>
            </p14:xfrm>
          </p:contentPart>
        </mc:Choice>
        <mc:Fallback>
          <p:pic>
            <p:nvPicPr>
              <p:cNvPr id="3" name="墨迹 2">
                <a:extLst>
                  <a:ext uri="{FF2B5EF4-FFF2-40B4-BE49-F238E27FC236}">
                    <a16:creationId xmlns:a16="http://schemas.microsoft.com/office/drawing/2014/main" id="{5938BFE1-A427-E769-46F7-6E6F29BD7038}"/>
                  </a:ext>
                </a:extLst>
              </p:cNvPr>
              <p:cNvPicPr/>
              <p:nvPr/>
            </p:nvPicPr>
            <p:blipFill>
              <a:blip r:embed="rId4"/>
              <a:stretch>
                <a:fillRect/>
              </a:stretch>
            </p:blipFill>
            <p:spPr>
              <a:xfrm>
                <a:off x="1552680" y="1695600"/>
                <a:ext cx="8101080" cy="4157640"/>
              </a:xfrm>
              <a:prstGeom prst="rect">
                <a:avLst/>
              </a:prstGeom>
            </p:spPr>
          </p:pic>
        </mc:Fallback>
      </mc:AlternateContent>
    </p:spTree>
    <p:extLst>
      <p:ext uri="{BB962C8B-B14F-4D97-AF65-F5344CB8AC3E}">
        <p14:creationId xmlns:p14="http://schemas.microsoft.com/office/powerpoint/2010/main" val="2171815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92FD2FC-8E11-294B-DE10-F4BCB6A80175}"/>
              </a:ext>
            </a:extLst>
          </p:cNvPr>
          <p:cNvSpPr>
            <a:spLocks noGrp="1"/>
          </p:cNvSpPr>
          <p:nvPr>
            <p:ph idx="1"/>
          </p:nvPr>
        </p:nvSpPr>
        <p:spPr>
          <a:xfrm>
            <a:off x="838200" y="177553"/>
            <a:ext cx="5257800" cy="7013360"/>
          </a:xfrm>
        </p:spPr>
        <p:txBody>
          <a:bodyPr>
            <a:normAutofit fontScale="47500" lnSpcReduction="20000"/>
          </a:bodyPr>
          <a:lstStyle/>
          <a:p>
            <a:r>
              <a:rPr lang="en-US" altLang="zh-CN" b="0" dirty="0">
                <a:solidFill>
                  <a:srgbClr val="D29FFC"/>
                </a:solidFill>
                <a:effectLst/>
                <a:latin typeface="Consolas" panose="020B0609020204030204" pitchFamily="49" charset="0"/>
              </a:rPr>
              <a:t>pair</a:t>
            </a:r>
            <a:r>
              <a:rPr lang="en-US" altLang="zh-CN" b="0" i="1" dirty="0">
                <a:solidFill>
                  <a:srgbClr val="00BFF9"/>
                </a:solidFill>
                <a:effectLst/>
                <a:latin typeface="Consolas" panose="020B0609020204030204" pitchFamily="49" charset="0"/>
              </a:rPr>
              <a:t>&lt;</a:t>
            </a:r>
            <a:r>
              <a:rPr lang="en-US" altLang="zh-CN" b="0" i="1" dirty="0" err="1">
                <a:solidFill>
                  <a:srgbClr val="00BFF9"/>
                </a:solidFill>
                <a:effectLst/>
                <a:latin typeface="Consolas" panose="020B0609020204030204" pitchFamily="49" charset="0"/>
              </a:rPr>
              <a:t>int</a:t>
            </a:r>
            <a:r>
              <a:rPr lang="en-US" altLang="zh-CN" b="0" dirty="0" err="1">
                <a:solidFill>
                  <a:srgbClr val="A7DBF7"/>
                </a:solidFill>
                <a:effectLst/>
                <a:latin typeface="Consolas" panose="020B0609020204030204" pitchFamily="49" charset="0"/>
              </a:rPr>
              <a:t>,</a:t>
            </a:r>
            <a:r>
              <a:rPr lang="en-US" altLang="zh-CN" b="0" i="1" dirty="0" err="1">
                <a:solidFill>
                  <a:srgbClr val="00BFF9"/>
                </a:solidFill>
                <a:effectLst/>
                <a:latin typeface="Consolas" panose="020B0609020204030204" pitchFamily="49" charset="0"/>
              </a:rPr>
              <a:t>int</a:t>
            </a:r>
            <a:r>
              <a:rPr lang="en-US" altLang="zh-CN" b="0" i="1" dirty="0">
                <a:solidFill>
                  <a:srgbClr val="00BFF9"/>
                </a:solidFill>
                <a:effectLst/>
                <a:latin typeface="Consolas" panose="020B0609020204030204" pitchFamily="49" charset="0"/>
              </a:rPr>
              <a:t>&gt;</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100010</a:t>
            </a:r>
            <a:r>
              <a:rPr lang="en-US" altLang="zh-CN" b="0" dirty="0">
                <a:solidFill>
                  <a:srgbClr val="A7DBF7"/>
                </a:solidFill>
                <a:effectLst/>
                <a:latin typeface="Consolas" panose="020B0609020204030204" pitchFamily="49" charset="0"/>
              </a:rPr>
              <a:t>];</a:t>
            </a:r>
          </a:p>
          <a:p>
            <a:r>
              <a:rPr lang="en-US" altLang="zh-CN" b="0" dirty="0">
                <a:solidFill>
                  <a:srgbClr val="D29FFC"/>
                </a:solidFill>
                <a:effectLst/>
                <a:latin typeface="Consolas" panose="020B0609020204030204" pitchFamily="49" charset="0"/>
              </a:rPr>
              <a:t>set</a:t>
            </a:r>
            <a:r>
              <a:rPr lang="en-US" altLang="zh-CN" b="0" i="1" dirty="0">
                <a:solidFill>
                  <a:srgbClr val="00BFF9"/>
                </a:solidFill>
                <a:effectLst/>
                <a:latin typeface="Consolas" panose="020B0609020204030204" pitchFamily="49" charset="0"/>
              </a:rPr>
              <a:t>&lt;int&gt;</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s</a:t>
            </a:r>
            <a:r>
              <a:rPr lang="en-US" altLang="zh-CN" b="0" dirty="0">
                <a:solidFill>
                  <a:srgbClr val="A7DBF7"/>
                </a:solidFill>
                <a:effectLst/>
                <a:latin typeface="Consolas" panose="020B0609020204030204" pitchFamily="49" charset="0"/>
              </a:rPr>
              <a:t>;</a:t>
            </a:r>
          </a:p>
          <a:p>
            <a:r>
              <a:rPr lang="en-US" altLang="zh-CN" b="0" dirty="0" err="1">
                <a:solidFill>
                  <a:srgbClr val="D29FFC"/>
                </a:solidFill>
                <a:effectLst/>
                <a:latin typeface="Consolas" panose="020B0609020204030204" pitchFamily="49" charset="0"/>
              </a:rPr>
              <a:t>unordered_map</a:t>
            </a:r>
            <a:r>
              <a:rPr lang="en-US" altLang="zh-CN" b="0" i="1" dirty="0">
                <a:solidFill>
                  <a:srgbClr val="00BFF9"/>
                </a:solidFill>
                <a:effectLst/>
                <a:latin typeface="Consolas" panose="020B0609020204030204" pitchFamily="49" charset="0"/>
              </a:rPr>
              <a:t>&lt;</a:t>
            </a:r>
            <a:r>
              <a:rPr lang="en-US" altLang="zh-CN" b="0" i="1" dirty="0" err="1">
                <a:solidFill>
                  <a:srgbClr val="00BFF9"/>
                </a:solidFill>
                <a:effectLst/>
                <a:latin typeface="Consolas" panose="020B0609020204030204" pitchFamily="49" charset="0"/>
              </a:rPr>
              <a:t>int</a:t>
            </a:r>
            <a:r>
              <a:rPr lang="en-US" altLang="zh-CN" b="0" dirty="0" err="1">
                <a:solidFill>
                  <a:srgbClr val="A7DBF7"/>
                </a:solidFill>
                <a:effectLst/>
                <a:latin typeface="Consolas" panose="020B0609020204030204" pitchFamily="49" charset="0"/>
              </a:rPr>
              <a:t>,</a:t>
            </a:r>
            <a:r>
              <a:rPr lang="en-US" altLang="zh-CN" b="0" i="1" dirty="0" err="1">
                <a:solidFill>
                  <a:srgbClr val="00BFF9"/>
                </a:solidFill>
                <a:effectLst/>
                <a:latin typeface="Consolas" panose="020B0609020204030204" pitchFamily="49" charset="0"/>
              </a:rPr>
              <a:t>int</a:t>
            </a:r>
            <a:r>
              <a:rPr lang="en-US" altLang="zh-CN" b="0" i="1" dirty="0">
                <a:solidFill>
                  <a:srgbClr val="00BFF9"/>
                </a:solidFill>
                <a:effectLst/>
                <a:latin typeface="Consolas" panose="020B0609020204030204" pitchFamily="49" charset="0"/>
              </a:rPr>
              <a:t>&gt;</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hs</a:t>
            </a:r>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n</a:t>
            </a:r>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BIT</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100010</a:t>
            </a:r>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a</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100010</a:t>
            </a:r>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err="1">
                <a:solidFill>
                  <a:srgbClr val="87AFF4"/>
                </a:solidFill>
                <a:effectLst/>
                <a:latin typeface="Consolas" panose="020B0609020204030204" pitchFamily="49" charset="0"/>
              </a:rPr>
              <a:t>lowbit</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return</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&amp;</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void</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update</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err="1">
                <a:solidFill>
                  <a:srgbClr val="D7DBE0"/>
                </a:solidFill>
                <a:effectLst/>
                <a:latin typeface="Consolas" panose="020B0609020204030204" pitchFamily="49" charset="0"/>
              </a:rPr>
              <a:t>x</a:t>
            </a:r>
            <a:r>
              <a:rPr lang="en-US" altLang="zh-CN" b="0" dirty="0" err="1">
                <a:solidFill>
                  <a:srgbClr val="A7DBF7"/>
                </a:solidFill>
                <a:effectLst/>
                <a:latin typeface="Consolas" panose="020B0609020204030204" pitchFamily="49" charset="0"/>
              </a:rPr>
              <a:t>,</a:t>
            </a:r>
            <a:r>
              <a:rPr lang="en-US" altLang="zh-CN" b="0" i="1" dirty="0" err="1">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k</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while</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&lt;=</a:t>
            </a:r>
            <a:r>
              <a:rPr lang="en-US" altLang="zh-CN" b="0" i="1" dirty="0">
                <a:solidFill>
                  <a:srgbClr val="A4CEEE"/>
                </a:solidFill>
                <a:effectLst/>
                <a:latin typeface="Consolas" panose="020B0609020204030204" pitchFamily="49" charset="0"/>
              </a:rPr>
              <a:t>n</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BIT</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k</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i="1" dirty="0" err="1">
                <a:solidFill>
                  <a:srgbClr val="87AFF4"/>
                </a:solidFill>
                <a:effectLst/>
                <a:latin typeface="Consolas" panose="020B0609020204030204" pitchFamily="49" charset="0"/>
              </a:rPr>
              <a:t>lowbit</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a:t>
            </a:r>
          </a:p>
          <a:p>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que</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ans</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while</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ans</a:t>
            </a:r>
            <a:r>
              <a:rPr lang="en-US" altLang="zh-CN" b="0" i="1" dirty="0">
                <a:solidFill>
                  <a:srgbClr val="00BFF9"/>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BIT</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i="1" dirty="0" err="1">
                <a:solidFill>
                  <a:srgbClr val="87AFF4"/>
                </a:solidFill>
                <a:effectLst/>
                <a:latin typeface="Consolas" panose="020B0609020204030204" pitchFamily="49" charset="0"/>
              </a:rPr>
              <a:t>lowbit</a:t>
            </a:r>
            <a:r>
              <a:rPr lang="en-US" altLang="zh-CN" b="0" dirty="0">
                <a:solidFill>
                  <a:srgbClr val="A7DBF7"/>
                </a:solidFill>
                <a:effectLst/>
                <a:latin typeface="Consolas" panose="020B0609020204030204" pitchFamily="49" charset="0"/>
              </a:rPr>
              <a:t>(</a:t>
            </a:r>
            <a:r>
              <a:rPr lang="en-US" altLang="zh-CN" b="0" dirty="0">
                <a:solidFill>
                  <a:srgbClr val="D7DBE0"/>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return</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ans</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endParaRPr lang="zh-CN" altLang="en-US" dirty="0"/>
          </a:p>
        </p:txBody>
      </p:sp>
      <p:sp>
        <p:nvSpPr>
          <p:cNvPr id="4" name="文本框 3">
            <a:extLst>
              <a:ext uri="{FF2B5EF4-FFF2-40B4-BE49-F238E27FC236}">
                <a16:creationId xmlns:a16="http://schemas.microsoft.com/office/drawing/2014/main" id="{5EECFC89-0C9E-C465-E6F9-11496C212415}"/>
              </a:ext>
            </a:extLst>
          </p:cNvPr>
          <p:cNvSpPr txBox="1"/>
          <p:nvPr/>
        </p:nvSpPr>
        <p:spPr>
          <a:xfrm>
            <a:off x="6297229" y="2104008"/>
            <a:ext cx="5056573" cy="4247317"/>
          </a:xfrm>
          <a:prstGeom prst="rect">
            <a:avLst/>
          </a:prstGeom>
          <a:noFill/>
        </p:spPr>
        <p:txBody>
          <a:bodyPr wrap="square" rtlCol="0">
            <a:spAutoFit/>
          </a:bodyPr>
          <a:lstStyle/>
          <a:p>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kth</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dirty="0">
                <a:solidFill>
                  <a:srgbClr val="D7DBE0"/>
                </a:solidFill>
                <a:effectLst/>
                <a:latin typeface="Consolas" panose="020B0609020204030204" pitchFamily="49" charset="0"/>
              </a:rPr>
              <a:t>k</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sm</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for</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__lg</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n</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i="1" dirty="0">
                <a:solidFill>
                  <a:srgbClr val="00BFF9"/>
                </a:solidFill>
                <a:effectLst/>
                <a:latin typeface="Consolas" panose="020B0609020204030204" pitchFamily="49" charset="0"/>
              </a:rPr>
              <a:t>&gt;=</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i</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if</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i="1" dirty="0">
                <a:solidFill>
                  <a:srgbClr val="00BFF9"/>
                </a:solidFill>
                <a:effectLst/>
                <a:latin typeface="Consolas" panose="020B0609020204030204" pitchFamily="49" charset="0"/>
              </a:rPr>
              <a:t>&lt;&lt;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&lt;=</a:t>
            </a:r>
            <a:r>
              <a:rPr lang="en-US" altLang="zh-CN" b="0" i="1" dirty="0">
                <a:solidFill>
                  <a:srgbClr val="A4CEEE"/>
                </a:solidFill>
                <a:effectLst/>
                <a:latin typeface="Consolas" panose="020B0609020204030204" pitchFamily="49" charset="0"/>
              </a:rPr>
              <a:t>n</a:t>
            </a:r>
            <a:r>
              <a:rPr lang="en-US" altLang="zh-CN" b="0" i="1" dirty="0">
                <a:solidFill>
                  <a:srgbClr val="00BFF9"/>
                </a:solidFill>
                <a:effectLst/>
                <a:latin typeface="Consolas" panose="020B0609020204030204" pitchFamily="49" charset="0"/>
              </a:rPr>
              <a:t>&amp;&amp;</a:t>
            </a:r>
            <a:r>
              <a:rPr lang="en-US" altLang="zh-CN" b="0" dirty="0">
                <a:solidFill>
                  <a:srgbClr val="D7DBE0"/>
                </a:solidFill>
                <a:effectLst/>
                <a:latin typeface="Consolas" panose="020B0609020204030204" pitchFamily="49" charset="0"/>
              </a:rPr>
              <a:t>k</a:t>
            </a:r>
            <a:r>
              <a:rPr lang="en-US" altLang="zh-CN" b="0" i="1" dirty="0">
                <a:solidFill>
                  <a:srgbClr val="00BFF9"/>
                </a:solidFill>
                <a:effectLst/>
                <a:latin typeface="Consolas" panose="020B0609020204030204" pitchFamily="49" charset="0"/>
              </a:rPr>
              <a:t>&gt;</a:t>
            </a:r>
            <a:r>
              <a:rPr lang="en-US" altLang="zh-CN" b="0" i="1" dirty="0" err="1">
                <a:solidFill>
                  <a:srgbClr val="A4CEEE"/>
                </a:solidFill>
                <a:effectLst/>
                <a:latin typeface="Consolas" panose="020B0609020204030204" pitchFamily="49" charset="0"/>
              </a:rPr>
              <a:t>sm</a:t>
            </a:r>
            <a:r>
              <a:rPr lang="en-US" altLang="zh-CN" b="0" i="1" dirty="0" err="1">
                <a:solidFill>
                  <a:srgbClr val="00BFF9"/>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BIT</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i="1" dirty="0">
                <a:solidFill>
                  <a:srgbClr val="00BFF9"/>
                </a:solidFill>
                <a:effectLst/>
                <a:latin typeface="Consolas" panose="020B0609020204030204" pitchFamily="49" charset="0"/>
              </a:rPr>
              <a:t>&lt;&lt;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成功拓展</a:t>
            </a:r>
            <a:r>
              <a:rPr lang="en-US" altLang="zh-CN" b="0" i="1" dirty="0">
                <a:solidFill>
                  <a:srgbClr val="999999"/>
                </a:solidFill>
                <a:effectLst/>
                <a:latin typeface="Consolas" panose="020B0609020204030204" pitchFamily="49" charset="0"/>
              </a:rPr>
              <a:t>.</a:t>
            </a:r>
            <a:endParaRPr lang="zh-CN" altLang="en-US" b="0" dirty="0">
              <a:solidFill>
                <a:srgbClr val="A7DBF7"/>
              </a:solidFill>
              <a:effectLst/>
              <a:latin typeface="Consolas" panose="020B0609020204030204" pitchFamily="49" charset="0"/>
            </a:endParaRPr>
          </a:p>
          <a:p>
            <a:r>
              <a:rPr lang="zh-CN" altLang="en-US" b="0" dirty="0">
                <a:solidFill>
                  <a:srgbClr val="A7DBF7"/>
                </a:solidFill>
                <a:effectLst/>
                <a:latin typeface="Consolas" panose="020B0609020204030204" pitchFamily="49" charset="0"/>
              </a:rPr>
              <a:t>        </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sm</a:t>
            </a:r>
            <a:r>
              <a:rPr lang="en-US" altLang="zh-CN" b="0" i="1" dirty="0">
                <a:solidFill>
                  <a:srgbClr val="00BFF9"/>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BIT</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i="1" dirty="0">
                <a:solidFill>
                  <a:srgbClr val="00BFF9"/>
                </a:solidFill>
                <a:effectLst/>
                <a:latin typeface="Consolas" panose="020B0609020204030204" pitchFamily="49" charset="0"/>
              </a:rPr>
              <a:t>&lt;&lt;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i="1" dirty="0">
                <a:solidFill>
                  <a:srgbClr val="00BFF9"/>
                </a:solidFill>
                <a:effectLst/>
                <a:latin typeface="Consolas" panose="020B0609020204030204" pitchFamily="49" charset="0"/>
              </a:rPr>
              <a:t>&lt;&lt;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return</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a</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x</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endParaRPr lang="zh-CN" altLang="en-US" dirty="0"/>
          </a:p>
        </p:txBody>
      </p:sp>
      <p:sp>
        <p:nvSpPr>
          <p:cNvPr id="5" name="文本框 4">
            <a:extLst>
              <a:ext uri="{FF2B5EF4-FFF2-40B4-BE49-F238E27FC236}">
                <a16:creationId xmlns:a16="http://schemas.microsoft.com/office/drawing/2014/main" id="{CE3F8CFC-E6BF-8D9F-86C3-72094DB2873D}"/>
              </a:ext>
            </a:extLst>
          </p:cNvPr>
          <p:cNvSpPr txBox="1"/>
          <p:nvPr/>
        </p:nvSpPr>
        <p:spPr>
          <a:xfrm>
            <a:off x="6569475" y="443883"/>
            <a:ext cx="4012707" cy="523220"/>
          </a:xfrm>
          <a:prstGeom prst="rect">
            <a:avLst/>
          </a:prstGeom>
          <a:noFill/>
        </p:spPr>
        <p:txBody>
          <a:bodyPr wrap="square" rtlCol="0">
            <a:spAutoFit/>
          </a:bodyPr>
          <a:lstStyle/>
          <a:p>
            <a:r>
              <a:rPr lang="zh-CN" altLang="en-US" sz="2800" dirty="0"/>
              <a:t>权值树状数组板子</a:t>
            </a:r>
          </a:p>
        </p:txBody>
      </p:sp>
    </p:spTree>
    <p:extLst>
      <p:ext uri="{BB962C8B-B14F-4D97-AF65-F5344CB8AC3E}">
        <p14:creationId xmlns:p14="http://schemas.microsoft.com/office/powerpoint/2010/main" val="1701197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C38579-CF14-DBFF-C664-2375C4B0184F}"/>
              </a:ext>
            </a:extLst>
          </p:cNvPr>
          <p:cNvSpPr>
            <a:spLocks noGrp="1"/>
          </p:cNvSpPr>
          <p:nvPr>
            <p:ph idx="1"/>
          </p:nvPr>
        </p:nvSpPr>
        <p:spPr>
          <a:xfrm>
            <a:off x="323295" y="1003177"/>
            <a:ext cx="3591757" cy="5662058"/>
          </a:xfrm>
        </p:spPr>
        <p:txBody>
          <a:bodyPr>
            <a:normAutofit fontScale="55000" lnSpcReduction="20000"/>
          </a:bodyPr>
          <a:lstStyle/>
          <a:p>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main</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dirty="0" err="1">
                <a:solidFill>
                  <a:srgbClr val="D29FFC"/>
                </a:solidFill>
                <a:effectLst/>
                <a:latin typeface="Consolas" panose="020B0609020204030204" pitchFamily="49" charset="0"/>
              </a:rPr>
              <a:t>ios</a:t>
            </a:r>
            <a:r>
              <a:rPr lang="en-US" altLang="zh-CN" b="0" dirty="0">
                <a:solidFill>
                  <a:srgbClr val="A7DBF7"/>
                </a:solidFill>
                <a:effectLst/>
                <a:latin typeface="Consolas" panose="020B0609020204030204" pitchFamily="49" charset="0"/>
              </a:rPr>
              <a:t>::</a:t>
            </a:r>
            <a:r>
              <a:rPr lang="en-US" altLang="zh-CN" b="0" i="1" dirty="0" err="1">
                <a:solidFill>
                  <a:srgbClr val="87AFF4"/>
                </a:solidFill>
                <a:effectLst/>
                <a:latin typeface="Consolas" panose="020B0609020204030204" pitchFamily="49" charset="0"/>
              </a:rPr>
              <a:t>sync_with_stdio</a:t>
            </a:r>
            <a:r>
              <a:rPr lang="en-US" altLang="zh-CN" b="0" dirty="0">
                <a:solidFill>
                  <a:srgbClr val="A7DBF7"/>
                </a:solidFill>
                <a:effectLst/>
                <a:latin typeface="Consolas" panose="020B0609020204030204" pitchFamily="49" charset="0"/>
              </a:rPr>
              <a:t>(</a:t>
            </a:r>
            <a:r>
              <a:rPr lang="en-US" altLang="zh-CN" b="0" dirty="0">
                <a:solidFill>
                  <a:srgbClr val="92B6F4"/>
                </a:solidFill>
                <a:effectLst/>
                <a:latin typeface="Consolas" panose="020B0609020204030204" pitchFamily="49" charset="0"/>
              </a:rPr>
              <a:t>false</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cin</a:t>
            </a:r>
            <a:r>
              <a:rPr lang="en-US" altLang="zh-CN" b="0" dirty="0" err="1">
                <a:solidFill>
                  <a:srgbClr val="A7DBF7"/>
                </a:solidFill>
                <a:effectLst/>
                <a:latin typeface="Consolas" panose="020B0609020204030204" pitchFamily="49" charset="0"/>
              </a:rPr>
              <a:t>.</a:t>
            </a:r>
            <a:r>
              <a:rPr lang="en-US" altLang="zh-CN" b="0" i="1" dirty="0" err="1">
                <a:solidFill>
                  <a:srgbClr val="87AFF4"/>
                </a:solidFill>
                <a:effectLst/>
                <a:latin typeface="Consolas" panose="020B0609020204030204" pitchFamily="49" charset="0"/>
              </a:rPr>
              <a:t>tie</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cout</a:t>
            </a:r>
            <a:r>
              <a:rPr lang="en-US" altLang="zh-CN" b="0" dirty="0" err="1">
                <a:solidFill>
                  <a:srgbClr val="A7DBF7"/>
                </a:solidFill>
                <a:effectLst/>
                <a:latin typeface="Consolas" panose="020B0609020204030204" pitchFamily="49" charset="0"/>
              </a:rPr>
              <a:t>.</a:t>
            </a:r>
            <a:r>
              <a:rPr lang="en-US" altLang="zh-CN" b="0" i="1" dirty="0" err="1">
                <a:solidFill>
                  <a:srgbClr val="87AFF4"/>
                </a:solidFill>
                <a:effectLst/>
                <a:latin typeface="Consolas" panose="020B0609020204030204" pitchFamily="49" charset="0"/>
              </a:rPr>
              <a:t>tie</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m</a:t>
            </a:r>
            <a:r>
              <a:rPr lang="en-US" altLang="zh-CN" b="0" dirty="0" err="1">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cin</a:t>
            </a:r>
            <a:r>
              <a:rPr lang="en-US" altLang="zh-CN" b="0" i="1" dirty="0">
                <a:solidFill>
                  <a:srgbClr val="87AFF4"/>
                </a:solidFill>
                <a:effectLst/>
                <a:latin typeface="Consolas" panose="020B0609020204030204" pitchFamily="49" charset="0"/>
              </a:rPr>
              <a:t>&gt;&gt;</a:t>
            </a:r>
            <a:r>
              <a:rPr lang="en-US" altLang="zh-CN" b="0" i="1" dirty="0">
                <a:solidFill>
                  <a:srgbClr val="A4CEEE"/>
                </a:solidFill>
                <a:effectLst/>
                <a:latin typeface="Consolas" panose="020B0609020204030204" pitchFamily="49" charset="0"/>
              </a:rPr>
              <a:t>m</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for</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i</a:t>
            </a:r>
            <a:r>
              <a:rPr lang="en-US" altLang="zh-CN" b="0" i="1" dirty="0">
                <a:solidFill>
                  <a:srgbClr val="00BFF9"/>
                </a:solidFill>
                <a:effectLst/>
                <a:latin typeface="Consolas" panose="020B0609020204030204" pitchFamily="49" charset="0"/>
              </a:rPr>
              <a:t>&lt;=</a:t>
            </a:r>
            <a:r>
              <a:rPr lang="en-US" altLang="zh-CN" b="0" i="1" dirty="0" err="1">
                <a:solidFill>
                  <a:srgbClr val="A4CEEE"/>
                </a:solidFill>
                <a:effectLst/>
                <a:latin typeface="Consolas" panose="020B0609020204030204" pitchFamily="49" charset="0"/>
              </a:rPr>
              <a:t>m</a:t>
            </a:r>
            <a:r>
              <a:rPr lang="en-US" altLang="zh-CN" b="0" dirty="0" err="1">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cin</a:t>
            </a:r>
            <a:r>
              <a:rPr lang="en-US" altLang="zh-CN" b="0" i="1" dirty="0">
                <a:solidFill>
                  <a:srgbClr val="87AFF4"/>
                </a:solidFill>
                <a:effectLst/>
                <a:latin typeface="Consolas" panose="020B0609020204030204" pitchFamily="49" charset="0"/>
              </a:rPr>
              <a:t>&gt;&gt;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first</a:t>
            </a:r>
            <a:r>
              <a:rPr lang="en-US" altLang="zh-CN" b="0" i="1" dirty="0">
                <a:solidFill>
                  <a:srgbClr val="87AFF4"/>
                </a:solidFill>
                <a:effectLst/>
                <a:latin typeface="Consolas" panose="020B0609020204030204" pitchFamily="49" charset="0"/>
              </a:rPr>
              <a:t>&gt;&gt;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second</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if</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first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4</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s</a:t>
            </a:r>
            <a:r>
              <a:rPr lang="en-US" altLang="zh-CN" b="0" dirty="0" err="1">
                <a:solidFill>
                  <a:srgbClr val="A7DBF7"/>
                </a:solidFill>
                <a:effectLst/>
                <a:latin typeface="Consolas" panose="020B0609020204030204" pitchFamily="49" charset="0"/>
              </a:rPr>
              <a:t>.</a:t>
            </a:r>
            <a:r>
              <a:rPr lang="en-US" altLang="zh-CN" b="0" i="1" dirty="0" err="1">
                <a:solidFill>
                  <a:srgbClr val="87AFF4"/>
                </a:solidFill>
                <a:effectLst/>
                <a:latin typeface="Consolas" panose="020B0609020204030204" pitchFamily="49" charset="0"/>
              </a:rPr>
              <a:t>insert</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second</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i="1" dirty="0">
                <a:solidFill>
                  <a:srgbClr val="999999"/>
                </a:solidFill>
                <a:effectLst/>
                <a:latin typeface="Consolas" panose="020B0609020204030204" pitchFamily="49" charset="0"/>
              </a:rPr>
              <a:t>    //</a:t>
            </a:r>
            <a:r>
              <a:rPr lang="zh-CN" altLang="en-US" b="0" i="1" dirty="0">
                <a:solidFill>
                  <a:srgbClr val="999999"/>
                </a:solidFill>
                <a:effectLst/>
                <a:latin typeface="Consolas" panose="020B0609020204030204" pitchFamily="49" charset="0"/>
              </a:rPr>
              <a:t>离散化</a:t>
            </a:r>
            <a:r>
              <a:rPr lang="en-US" altLang="zh-CN" b="0" i="1" dirty="0">
                <a:solidFill>
                  <a:srgbClr val="999999"/>
                </a:solidFill>
                <a:effectLst/>
                <a:latin typeface="Consolas" panose="020B0609020204030204" pitchFamily="49" charset="0"/>
              </a:rPr>
              <a:t>.</a:t>
            </a:r>
            <a:endParaRPr lang="zh-CN" altLang="en-US" b="0" dirty="0">
              <a:solidFill>
                <a:srgbClr val="A7DBF7"/>
              </a:solidFill>
              <a:effectLst/>
              <a:latin typeface="Consolas" panose="020B0609020204030204" pitchFamily="49" charset="0"/>
            </a:endParaRPr>
          </a:p>
          <a:p>
            <a:r>
              <a:rPr lang="zh-CN" altLang="en-US"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id</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8DEC95"/>
                </a:solidFill>
                <a:effectLst/>
                <a:latin typeface="Consolas" panose="020B0609020204030204" pitchFamily="49" charset="0"/>
              </a:rPr>
              <a:t>0</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for</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auto</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&amp;</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s</a:t>
            </a:r>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 </a:t>
            </a:r>
          </a:p>
          <a:p>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hs</a:t>
            </a:r>
            <a:r>
              <a:rPr lang="en-US" altLang="zh-CN" b="0" i="1" dirty="0">
                <a:solidFill>
                  <a:srgbClr val="87AFF4"/>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x</a:t>
            </a:r>
            <a:r>
              <a:rPr lang="en-US" altLang="zh-CN" b="0" i="1" dirty="0">
                <a:solidFill>
                  <a:srgbClr val="87AFF4"/>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id</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a</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id</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x</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n</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i="1" dirty="0">
                <a:solidFill>
                  <a:srgbClr val="A4CEEE"/>
                </a:solidFill>
                <a:effectLst/>
                <a:latin typeface="Consolas" panose="020B0609020204030204" pitchFamily="49" charset="0"/>
              </a:rPr>
              <a:t>id</a:t>
            </a:r>
            <a:r>
              <a:rPr lang="en-US" altLang="zh-CN" b="0" dirty="0">
                <a:solidFill>
                  <a:srgbClr val="A7DBF7"/>
                </a:solidFill>
                <a:effectLst/>
                <a:latin typeface="Consolas" panose="020B0609020204030204" pitchFamily="49" charset="0"/>
              </a:rPr>
              <a:t>;</a:t>
            </a:r>
          </a:p>
          <a:p>
            <a:endParaRPr lang="zh-CN" altLang="en-US" dirty="0"/>
          </a:p>
        </p:txBody>
      </p:sp>
      <p:sp>
        <p:nvSpPr>
          <p:cNvPr id="4" name="文本框 3">
            <a:extLst>
              <a:ext uri="{FF2B5EF4-FFF2-40B4-BE49-F238E27FC236}">
                <a16:creationId xmlns:a16="http://schemas.microsoft.com/office/drawing/2014/main" id="{500A7070-2F35-495F-B0AB-1D706C35B22D}"/>
              </a:ext>
            </a:extLst>
          </p:cNvPr>
          <p:cNvSpPr txBox="1"/>
          <p:nvPr/>
        </p:nvSpPr>
        <p:spPr>
          <a:xfrm>
            <a:off x="1154097" y="372835"/>
            <a:ext cx="2352582" cy="461665"/>
          </a:xfrm>
          <a:prstGeom prst="rect">
            <a:avLst/>
          </a:prstGeom>
          <a:noFill/>
        </p:spPr>
        <p:txBody>
          <a:bodyPr wrap="square" rtlCol="0">
            <a:spAutoFit/>
          </a:bodyPr>
          <a:lstStyle/>
          <a:p>
            <a:r>
              <a:rPr lang="zh-CN" altLang="en-US" sz="2400" dirty="0"/>
              <a:t>离散化</a:t>
            </a:r>
          </a:p>
        </p:txBody>
      </p:sp>
      <p:sp>
        <p:nvSpPr>
          <p:cNvPr id="5" name="文本框 4">
            <a:extLst>
              <a:ext uri="{FF2B5EF4-FFF2-40B4-BE49-F238E27FC236}">
                <a16:creationId xmlns:a16="http://schemas.microsoft.com/office/drawing/2014/main" id="{B04F04E9-333A-4930-CB20-580E3870361B}"/>
              </a:ext>
            </a:extLst>
          </p:cNvPr>
          <p:cNvSpPr txBox="1"/>
          <p:nvPr/>
        </p:nvSpPr>
        <p:spPr>
          <a:xfrm>
            <a:off x="7377343" y="17728"/>
            <a:ext cx="4065973" cy="461665"/>
          </a:xfrm>
          <a:prstGeom prst="rect">
            <a:avLst/>
          </a:prstGeom>
          <a:noFill/>
        </p:spPr>
        <p:txBody>
          <a:bodyPr wrap="square" rtlCol="0">
            <a:spAutoFit/>
          </a:bodyPr>
          <a:lstStyle/>
          <a:p>
            <a:r>
              <a:rPr lang="zh-CN" altLang="en-US" sz="2400" dirty="0"/>
              <a:t>分析</a:t>
            </a:r>
            <a:r>
              <a:rPr lang="en-US" altLang="zh-CN" sz="2400" dirty="0"/>
              <a:t>6</a:t>
            </a:r>
            <a:r>
              <a:rPr lang="zh-CN" altLang="en-US" sz="2400" dirty="0"/>
              <a:t>种操作的具体实现</a:t>
            </a:r>
          </a:p>
        </p:txBody>
      </p:sp>
      <p:sp>
        <p:nvSpPr>
          <p:cNvPr id="6" name="文本框 5">
            <a:extLst>
              <a:ext uri="{FF2B5EF4-FFF2-40B4-BE49-F238E27FC236}">
                <a16:creationId xmlns:a16="http://schemas.microsoft.com/office/drawing/2014/main" id="{E5ED67EA-ADA3-597E-E2DC-538DED9C29A9}"/>
              </a:ext>
            </a:extLst>
          </p:cNvPr>
          <p:cNvSpPr txBox="1"/>
          <p:nvPr/>
        </p:nvSpPr>
        <p:spPr>
          <a:xfrm>
            <a:off x="4252403" y="-8879"/>
            <a:ext cx="7315199" cy="7848302"/>
          </a:xfrm>
          <a:prstGeom prst="rect">
            <a:avLst/>
          </a:prstGeom>
          <a:noFill/>
        </p:spPr>
        <p:txBody>
          <a:bodyPr wrap="square" rtlCol="0">
            <a:spAutoFit/>
          </a:bodyPr>
          <a:lstStyle/>
          <a:p>
            <a:r>
              <a:rPr lang="en-US" altLang="zh-CN" b="0" i="1" dirty="0">
                <a:solidFill>
                  <a:srgbClr val="00BFF9"/>
                </a:solidFill>
                <a:effectLst/>
                <a:latin typeface="Consolas" panose="020B0609020204030204" pitchFamily="49" charset="0"/>
              </a:rPr>
              <a:t>for</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int</a:t>
            </a:r>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 </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i</a:t>
            </a:r>
            <a:r>
              <a:rPr lang="en-US" altLang="zh-CN" b="0" i="1" dirty="0">
                <a:solidFill>
                  <a:srgbClr val="00BFF9"/>
                </a:solidFill>
                <a:effectLst/>
                <a:latin typeface="Consolas" panose="020B0609020204030204" pitchFamily="49" charset="0"/>
              </a:rPr>
              <a:t>&lt;=</a:t>
            </a:r>
            <a:r>
              <a:rPr lang="en-US" altLang="zh-CN" b="0" i="1" dirty="0" err="1">
                <a:solidFill>
                  <a:srgbClr val="A4CEEE"/>
                </a:solidFill>
                <a:effectLst/>
                <a:latin typeface="Consolas" panose="020B0609020204030204" pitchFamily="49" charset="0"/>
              </a:rPr>
              <a:t>m</a:t>
            </a:r>
            <a:r>
              <a:rPr lang="en-US" altLang="zh-CN" b="0" dirty="0" err="1">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i="1" dirty="0">
                <a:solidFill>
                  <a:srgbClr val="00BFF9"/>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if</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first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update</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hs</a:t>
            </a:r>
            <a:r>
              <a:rPr lang="en-US" altLang="zh-CN" b="0" i="1" dirty="0">
                <a:solidFill>
                  <a:srgbClr val="87AFF4"/>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second</a:t>
            </a:r>
            <a:r>
              <a:rPr lang="en-US" altLang="zh-CN" b="0" i="1" dirty="0">
                <a:solidFill>
                  <a:srgbClr val="87AFF4"/>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增加某数</a:t>
            </a:r>
            <a:endParaRPr lang="zh-CN" altLang="en-US" b="0" dirty="0">
              <a:solidFill>
                <a:srgbClr val="A7DBF7"/>
              </a:solidFill>
              <a:effectLst/>
              <a:latin typeface="Consolas" panose="020B0609020204030204" pitchFamily="49" charset="0"/>
            </a:endParaRPr>
          </a:p>
          <a:p>
            <a:r>
              <a:rPr lang="zh-CN" altLang="en-US"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else</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if</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first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2</a:t>
            </a:r>
            <a:r>
              <a:rPr lang="en-US" altLang="zh-CN" b="0" dirty="0">
                <a:solidFill>
                  <a:srgbClr val="A7DBF7"/>
                </a:solidFill>
                <a:effectLst/>
                <a:latin typeface="Consolas" panose="020B0609020204030204" pitchFamily="49" charset="0"/>
              </a:rPr>
              <a:t>) </a:t>
            </a:r>
            <a:r>
              <a:rPr lang="en-US" altLang="zh-CN" b="0" i="1" dirty="0">
                <a:solidFill>
                  <a:srgbClr val="87AFF4"/>
                </a:solidFill>
                <a:effectLst/>
                <a:latin typeface="Consolas" panose="020B0609020204030204" pitchFamily="49" charset="0"/>
              </a:rPr>
              <a:t>update</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hs</a:t>
            </a:r>
            <a:r>
              <a:rPr lang="en-US" altLang="zh-CN" b="0" i="1" dirty="0">
                <a:solidFill>
                  <a:srgbClr val="87AFF4"/>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second</a:t>
            </a:r>
            <a:r>
              <a:rPr lang="en-US" altLang="zh-CN" b="0" i="1" dirty="0">
                <a:solidFill>
                  <a:srgbClr val="87AFF4"/>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删除某数</a:t>
            </a:r>
            <a:r>
              <a:rPr lang="en-US" altLang="zh-CN" b="0" i="1" dirty="0">
                <a:solidFill>
                  <a:srgbClr val="999999"/>
                </a:solidFill>
                <a:effectLst/>
                <a:latin typeface="Consolas" panose="020B0609020204030204" pitchFamily="49" charset="0"/>
              </a:rPr>
              <a:t>.</a:t>
            </a:r>
            <a:endParaRPr lang="zh-CN" altLang="en-US" b="0" dirty="0">
              <a:solidFill>
                <a:srgbClr val="A7DBF7"/>
              </a:solidFill>
              <a:effectLst/>
              <a:latin typeface="Consolas" panose="020B0609020204030204" pitchFamily="49" charset="0"/>
            </a:endParaRPr>
          </a:p>
          <a:p>
            <a:r>
              <a:rPr lang="zh-CN" altLang="en-US"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else</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if</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first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3</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查询</a:t>
            </a:r>
            <a:r>
              <a:rPr lang="en-US" altLang="zh-CN" b="0" i="1" dirty="0">
                <a:solidFill>
                  <a:srgbClr val="999999"/>
                </a:solidFill>
                <a:effectLst/>
                <a:latin typeface="Consolas" panose="020B0609020204030204" pitchFamily="49" charset="0"/>
              </a:rPr>
              <a:t>x</a:t>
            </a:r>
            <a:r>
              <a:rPr lang="zh-CN" altLang="en-US" b="0" i="1" dirty="0">
                <a:solidFill>
                  <a:srgbClr val="999999"/>
                </a:solidFill>
                <a:effectLst/>
                <a:latin typeface="Consolas" panose="020B0609020204030204" pitchFamily="49" charset="0"/>
              </a:rPr>
              <a:t>的排名是</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那就是查询比</a:t>
            </a:r>
            <a:r>
              <a:rPr lang="en-US" altLang="zh-CN" b="0" i="1" dirty="0">
                <a:solidFill>
                  <a:srgbClr val="999999"/>
                </a:solidFill>
                <a:effectLst/>
                <a:latin typeface="Consolas" panose="020B0609020204030204" pitchFamily="49" charset="0"/>
              </a:rPr>
              <a:t>x</a:t>
            </a:r>
            <a:r>
              <a:rPr lang="zh-CN" altLang="en-US" b="0" i="1" dirty="0">
                <a:solidFill>
                  <a:srgbClr val="999999"/>
                </a:solidFill>
                <a:effectLst/>
                <a:latin typeface="Consolas" panose="020B0609020204030204" pitchFamily="49" charset="0"/>
              </a:rPr>
              <a:t>严格小的数的数量</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记得问的是</a:t>
            </a:r>
            <a:r>
              <a:rPr lang="en-US" altLang="zh-CN" b="0" i="1" dirty="0" err="1">
                <a:solidFill>
                  <a:srgbClr val="999999"/>
                </a:solidFill>
                <a:effectLst/>
                <a:latin typeface="Consolas" panose="020B0609020204030204" pitchFamily="49" charset="0"/>
              </a:rPr>
              <a:t>rk</a:t>
            </a:r>
            <a:r>
              <a:rPr lang="zh-CN" altLang="en-US" b="0" i="1" dirty="0">
                <a:solidFill>
                  <a:srgbClr val="999999"/>
                </a:solidFill>
                <a:effectLst/>
                <a:latin typeface="Consolas" panose="020B0609020204030204" pitchFamily="49" charset="0"/>
              </a:rPr>
              <a:t>所以加回</a:t>
            </a:r>
            <a:r>
              <a:rPr lang="en-US" altLang="zh-CN" b="0" i="1" dirty="0">
                <a:solidFill>
                  <a:srgbClr val="999999"/>
                </a:solidFill>
                <a:effectLst/>
                <a:latin typeface="Consolas" panose="020B0609020204030204" pitchFamily="49" charset="0"/>
              </a:rPr>
              <a:t>1</a:t>
            </a:r>
            <a:endParaRPr lang="zh-CN" altLang="en-US" b="0" dirty="0">
              <a:solidFill>
                <a:srgbClr val="A7DBF7"/>
              </a:solidFill>
              <a:effectLst/>
              <a:latin typeface="Consolas" panose="020B0609020204030204" pitchFamily="49" charset="0"/>
            </a:endParaRPr>
          </a:p>
          <a:p>
            <a:r>
              <a:rPr lang="zh-CN" altLang="en-US" b="0" dirty="0">
                <a:solidFill>
                  <a:srgbClr val="A7DBF7"/>
                </a:solidFill>
                <a:effectLst/>
                <a:latin typeface="Consolas" panose="020B0609020204030204" pitchFamily="49" charset="0"/>
              </a:rPr>
              <a:t>        </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cout</a:t>
            </a:r>
            <a:r>
              <a:rPr lang="en-US" altLang="zh-CN" b="0" i="1" dirty="0">
                <a:solidFill>
                  <a:srgbClr val="87AFF4"/>
                </a:solidFill>
                <a:effectLst/>
                <a:latin typeface="Consolas" panose="020B0609020204030204" pitchFamily="49" charset="0"/>
              </a:rPr>
              <a:t>&lt;&lt;que</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hs</a:t>
            </a:r>
            <a:r>
              <a:rPr lang="en-US" altLang="zh-CN" b="0" i="1" dirty="0">
                <a:solidFill>
                  <a:srgbClr val="87AFF4"/>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second</a:t>
            </a:r>
            <a:r>
              <a:rPr lang="en-US" altLang="zh-CN" b="0" i="1" dirty="0">
                <a:solidFill>
                  <a:srgbClr val="87AFF4"/>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i="1" dirty="0">
                <a:solidFill>
                  <a:srgbClr val="87AFF4"/>
                </a:solidFill>
                <a:effectLst/>
                <a:latin typeface="Consolas" panose="020B0609020204030204" pitchFamily="49" charset="0"/>
              </a:rPr>
              <a:t>&lt;&lt;</a:t>
            </a:r>
            <a:r>
              <a:rPr lang="en-US" altLang="zh-CN" b="0" i="1" dirty="0" err="1">
                <a:solidFill>
                  <a:srgbClr val="87AFF4"/>
                </a:solidFill>
                <a:effectLst/>
                <a:latin typeface="Consolas" panose="020B0609020204030204" pitchFamily="49" charset="0"/>
              </a:rPr>
              <a:t>endl</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else</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if</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first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4</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查询排名为</a:t>
            </a:r>
            <a:r>
              <a:rPr lang="en-US" altLang="zh-CN" b="0" i="1" dirty="0">
                <a:solidFill>
                  <a:srgbClr val="999999"/>
                </a:solidFill>
                <a:effectLst/>
                <a:latin typeface="Consolas" panose="020B0609020204030204" pitchFamily="49" charset="0"/>
              </a:rPr>
              <a:t>x</a:t>
            </a:r>
            <a:r>
              <a:rPr lang="zh-CN" altLang="en-US" b="0" i="1" dirty="0">
                <a:solidFill>
                  <a:srgbClr val="999999"/>
                </a:solidFill>
                <a:effectLst/>
                <a:latin typeface="Consolas" panose="020B0609020204030204" pitchFamily="49" charset="0"/>
              </a:rPr>
              <a:t>的数</a:t>
            </a:r>
            <a:r>
              <a:rPr lang="en-US" altLang="zh-CN" b="0" i="1" dirty="0">
                <a:solidFill>
                  <a:srgbClr val="999999"/>
                </a:solidFill>
                <a:effectLst/>
                <a:latin typeface="Consolas" panose="020B0609020204030204" pitchFamily="49" charset="0"/>
              </a:rPr>
              <a:t>.</a:t>
            </a:r>
            <a:endParaRPr lang="zh-CN" altLang="en-US" b="0" dirty="0">
              <a:solidFill>
                <a:srgbClr val="A7DBF7"/>
              </a:solidFill>
              <a:effectLst/>
              <a:latin typeface="Consolas" panose="020B0609020204030204" pitchFamily="49" charset="0"/>
            </a:endParaRPr>
          </a:p>
          <a:p>
            <a:r>
              <a:rPr lang="zh-CN" altLang="en-US" b="0" dirty="0">
                <a:solidFill>
                  <a:srgbClr val="A7DBF7"/>
                </a:solidFill>
                <a:effectLst/>
                <a:latin typeface="Consolas" panose="020B0609020204030204" pitchFamily="49" charset="0"/>
              </a:rPr>
              <a:t>        </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cout</a:t>
            </a:r>
            <a:r>
              <a:rPr lang="en-US" altLang="zh-CN" b="0" i="1" dirty="0">
                <a:solidFill>
                  <a:srgbClr val="87AFF4"/>
                </a:solidFill>
                <a:effectLst/>
                <a:latin typeface="Consolas" panose="020B0609020204030204" pitchFamily="49" charset="0"/>
              </a:rPr>
              <a:t>&lt;&lt;kth</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second</a:t>
            </a:r>
            <a:r>
              <a:rPr lang="en-US" altLang="zh-CN" b="0" dirty="0">
                <a:solidFill>
                  <a:srgbClr val="A7DBF7"/>
                </a:solidFill>
                <a:effectLst/>
                <a:latin typeface="Consolas" panose="020B0609020204030204" pitchFamily="49" charset="0"/>
              </a:rPr>
              <a:t>)</a:t>
            </a:r>
            <a:r>
              <a:rPr lang="en-US" altLang="zh-CN" b="0" i="1" dirty="0">
                <a:solidFill>
                  <a:srgbClr val="87AFF4"/>
                </a:solidFill>
                <a:effectLst/>
                <a:latin typeface="Consolas" panose="020B0609020204030204" pitchFamily="49" charset="0"/>
              </a:rPr>
              <a:t>&lt;&lt;</a:t>
            </a:r>
            <a:r>
              <a:rPr lang="en-US" altLang="zh-CN" b="0" i="1" dirty="0" err="1">
                <a:solidFill>
                  <a:srgbClr val="87AFF4"/>
                </a:solidFill>
                <a:effectLst/>
                <a:latin typeface="Consolas" panose="020B0609020204030204" pitchFamily="49" charset="0"/>
              </a:rPr>
              <a:t>endl</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else</a:t>
            </a:r>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if</a:t>
            </a:r>
            <a:r>
              <a:rPr lang="en-US" altLang="zh-CN" b="0" dirty="0">
                <a:solidFill>
                  <a:srgbClr val="A7DBF7"/>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first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5</a:t>
            </a:r>
            <a:r>
              <a:rPr lang="en-US" altLang="zh-CN" b="0" dirty="0">
                <a:solidFill>
                  <a:srgbClr val="A7DBF7"/>
                </a:solidFill>
                <a:effectLst/>
                <a:latin typeface="Consolas" panose="020B0609020204030204" pitchFamily="49" charset="0"/>
              </a:rPr>
              <a:t>)</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查询前驱</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需要比自己严格小</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所以</a:t>
            </a:r>
            <a:r>
              <a:rPr lang="en-US" altLang="zh-CN" b="0" i="1" dirty="0">
                <a:solidFill>
                  <a:srgbClr val="999999"/>
                </a:solidFill>
                <a:effectLst/>
                <a:latin typeface="Consolas" panose="020B0609020204030204" pitchFamily="49" charset="0"/>
              </a:rPr>
              <a:t>query</a:t>
            </a:r>
            <a:r>
              <a:rPr lang="zh-CN" altLang="en-US" b="0" i="1" dirty="0">
                <a:solidFill>
                  <a:srgbClr val="999999"/>
                </a:solidFill>
                <a:effectLst/>
                <a:latin typeface="Consolas" panose="020B0609020204030204" pitchFamily="49" charset="0"/>
              </a:rPr>
              <a:t>比自己严格小的数的数量</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相应排名的数即为答案</a:t>
            </a:r>
            <a:r>
              <a:rPr lang="en-US" altLang="zh-CN" b="0" i="1" dirty="0">
                <a:solidFill>
                  <a:srgbClr val="999999"/>
                </a:solidFill>
                <a:effectLst/>
                <a:latin typeface="Consolas" panose="020B0609020204030204" pitchFamily="49" charset="0"/>
              </a:rPr>
              <a:t>.</a:t>
            </a:r>
            <a:endParaRPr lang="zh-CN" altLang="en-US" b="0" dirty="0">
              <a:solidFill>
                <a:srgbClr val="A7DBF7"/>
              </a:solidFill>
              <a:effectLst/>
              <a:latin typeface="Consolas" panose="020B0609020204030204" pitchFamily="49" charset="0"/>
            </a:endParaRPr>
          </a:p>
          <a:p>
            <a:r>
              <a:rPr lang="zh-CN" altLang="en-US" b="0" dirty="0">
                <a:solidFill>
                  <a:srgbClr val="A7DBF7"/>
                </a:solidFill>
                <a:effectLst/>
                <a:latin typeface="Consolas" panose="020B0609020204030204" pitchFamily="49" charset="0"/>
              </a:rPr>
              <a:t>        </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cout</a:t>
            </a:r>
            <a:r>
              <a:rPr lang="en-US" altLang="zh-CN" b="0" i="1" dirty="0">
                <a:solidFill>
                  <a:srgbClr val="87AFF4"/>
                </a:solidFill>
                <a:effectLst/>
                <a:latin typeface="Consolas" panose="020B0609020204030204" pitchFamily="49" charset="0"/>
              </a:rPr>
              <a:t>&lt;&lt;kth</a:t>
            </a:r>
            <a:r>
              <a:rPr lang="en-US" altLang="zh-CN" b="0" dirty="0">
                <a:solidFill>
                  <a:srgbClr val="A7DBF7"/>
                </a:solidFill>
                <a:effectLst/>
                <a:latin typeface="Consolas" panose="020B0609020204030204" pitchFamily="49" charset="0"/>
              </a:rPr>
              <a:t>(</a:t>
            </a:r>
            <a:r>
              <a:rPr lang="en-US" altLang="zh-CN" b="0" i="1" dirty="0">
                <a:solidFill>
                  <a:srgbClr val="87AFF4"/>
                </a:solidFill>
                <a:effectLst/>
                <a:latin typeface="Consolas" panose="020B0609020204030204" pitchFamily="49" charset="0"/>
              </a:rPr>
              <a:t>que</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hs</a:t>
            </a:r>
            <a:r>
              <a:rPr lang="en-US" altLang="zh-CN" b="0" i="1" dirty="0">
                <a:solidFill>
                  <a:srgbClr val="87AFF4"/>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second</a:t>
            </a:r>
            <a:r>
              <a:rPr lang="en-US" altLang="zh-CN" b="0" i="1" dirty="0">
                <a:solidFill>
                  <a:srgbClr val="87AFF4"/>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r>
              <a:rPr lang="en-US" altLang="zh-CN" b="0" i="1" dirty="0">
                <a:solidFill>
                  <a:srgbClr val="87AFF4"/>
                </a:solidFill>
                <a:effectLst/>
                <a:latin typeface="Consolas" panose="020B0609020204030204" pitchFamily="49" charset="0"/>
              </a:rPr>
              <a:t>&lt;&lt;</a:t>
            </a:r>
            <a:r>
              <a:rPr lang="en-US" altLang="zh-CN" b="0" i="1" dirty="0" err="1">
                <a:solidFill>
                  <a:srgbClr val="87AFF4"/>
                </a:solidFill>
                <a:effectLst/>
                <a:latin typeface="Consolas" panose="020B0609020204030204" pitchFamily="49" charset="0"/>
              </a:rPr>
              <a:t>endl</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a:solidFill>
                  <a:srgbClr val="00BFF9"/>
                </a:solidFill>
                <a:effectLst/>
                <a:latin typeface="Consolas" panose="020B0609020204030204" pitchFamily="49" charset="0"/>
              </a:rPr>
              <a:t>else</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查询后继</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需要比自己严格大</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那么显然查询</a:t>
            </a:r>
            <a:r>
              <a:rPr lang="en-US" altLang="zh-CN" b="0" i="1" dirty="0">
                <a:solidFill>
                  <a:srgbClr val="999999"/>
                </a:solidFill>
                <a:effectLst/>
                <a:latin typeface="Consolas" panose="020B0609020204030204" pitchFamily="49" charset="0"/>
              </a:rPr>
              <a:t>[1,x]</a:t>
            </a:r>
            <a:r>
              <a:rPr lang="zh-CN" altLang="en-US" b="0" i="1" dirty="0">
                <a:solidFill>
                  <a:srgbClr val="999999"/>
                </a:solidFill>
                <a:effectLst/>
                <a:latin typeface="Consolas" panose="020B0609020204030204" pitchFamily="49" charset="0"/>
              </a:rPr>
              <a:t>的总数目</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接下来第一个数就是后继</a:t>
            </a:r>
            <a:r>
              <a:rPr lang="en-US" altLang="zh-CN" b="0" i="1" dirty="0">
                <a:solidFill>
                  <a:srgbClr val="999999"/>
                </a:solidFill>
                <a:effectLst/>
                <a:latin typeface="Consolas" panose="020B0609020204030204" pitchFamily="49" charset="0"/>
              </a:rPr>
              <a:t>.</a:t>
            </a:r>
            <a:r>
              <a:rPr lang="zh-CN" altLang="en-US" b="0" i="1" dirty="0">
                <a:solidFill>
                  <a:srgbClr val="999999"/>
                </a:solidFill>
                <a:effectLst/>
                <a:latin typeface="Consolas" panose="020B0609020204030204" pitchFamily="49" charset="0"/>
              </a:rPr>
              <a:t>所以</a:t>
            </a:r>
            <a:r>
              <a:rPr lang="en-US" altLang="zh-CN" b="0" i="1" dirty="0">
                <a:solidFill>
                  <a:srgbClr val="999999"/>
                </a:solidFill>
                <a:effectLst/>
                <a:latin typeface="Consolas" panose="020B0609020204030204" pitchFamily="49" charset="0"/>
              </a:rPr>
              <a:t>k = que(..)+1</a:t>
            </a:r>
            <a:endParaRPr lang="en-US" altLang="zh-CN" b="0" dirty="0">
              <a:solidFill>
                <a:srgbClr val="A7DBF7"/>
              </a:solidFill>
              <a:effectLst/>
              <a:latin typeface="Consolas" panose="020B0609020204030204" pitchFamily="49" charset="0"/>
            </a:endParaRP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r>
              <a:rPr lang="en-US" altLang="zh-CN" b="0" i="1" dirty="0" err="1">
                <a:solidFill>
                  <a:srgbClr val="A4CEEE"/>
                </a:solidFill>
                <a:effectLst/>
                <a:latin typeface="Consolas" panose="020B0609020204030204" pitchFamily="49" charset="0"/>
              </a:rPr>
              <a:t>cout</a:t>
            </a:r>
            <a:r>
              <a:rPr lang="en-US" altLang="zh-CN" b="0" i="1" dirty="0">
                <a:solidFill>
                  <a:srgbClr val="87AFF4"/>
                </a:solidFill>
                <a:effectLst/>
                <a:latin typeface="Consolas" panose="020B0609020204030204" pitchFamily="49" charset="0"/>
              </a:rPr>
              <a:t>&lt;&lt;kth</a:t>
            </a:r>
            <a:r>
              <a:rPr lang="en-US" altLang="zh-CN" b="0" dirty="0">
                <a:solidFill>
                  <a:srgbClr val="A7DBF7"/>
                </a:solidFill>
                <a:effectLst/>
                <a:latin typeface="Consolas" panose="020B0609020204030204" pitchFamily="49" charset="0"/>
              </a:rPr>
              <a:t>(</a:t>
            </a:r>
            <a:r>
              <a:rPr lang="en-US" altLang="zh-CN" b="0" i="1" dirty="0">
                <a:solidFill>
                  <a:srgbClr val="87AFF4"/>
                </a:solidFill>
                <a:effectLst/>
                <a:latin typeface="Consolas" panose="020B0609020204030204" pitchFamily="49" charset="0"/>
              </a:rPr>
              <a:t>que</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hs</a:t>
            </a:r>
            <a:r>
              <a:rPr lang="en-US" altLang="zh-CN" b="0" i="1" dirty="0">
                <a:solidFill>
                  <a:srgbClr val="87AFF4"/>
                </a:solidFill>
                <a:effectLst/>
                <a:latin typeface="Consolas" panose="020B0609020204030204" pitchFamily="49" charset="0"/>
              </a:rPr>
              <a:t>[</a:t>
            </a:r>
            <a:r>
              <a:rPr lang="en-US" altLang="zh-CN" b="0" i="1" dirty="0">
                <a:solidFill>
                  <a:srgbClr val="A4CEEE"/>
                </a:solidFill>
                <a:effectLst/>
                <a:latin typeface="Consolas" panose="020B0609020204030204" pitchFamily="49" charset="0"/>
              </a:rPr>
              <a:t>query</a:t>
            </a:r>
            <a:r>
              <a:rPr lang="en-US" altLang="zh-CN" b="0" dirty="0">
                <a:solidFill>
                  <a:srgbClr val="A7DBF7"/>
                </a:solidFill>
                <a:effectLst/>
                <a:latin typeface="Consolas" panose="020B0609020204030204" pitchFamily="49" charset="0"/>
              </a:rPr>
              <a:t>[</a:t>
            </a:r>
            <a:r>
              <a:rPr lang="en-US" altLang="zh-CN" b="0" i="1" dirty="0" err="1">
                <a:solidFill>
                  <a:srgbClr val="A4CEEE"/>
                </a:solidFill>
                <a:effectLst/>
                <a:latin typeface="Consolas" panose="020B0609020204030204" pitchFamily="49" charset="0"/>
              </a:rPr>
              <a:t>i</a:t>
            </a:r>
            <a:r>
              <a:rPr lang="en-US" altLang="zh-CN" b="0" dirty="0">
                <a:solidFill>
                  <a:srgbClr val="A7DBF7"/>
                </a:solidFill>
                <a:effectLst/>
                <a:latin typeface="Consolas" panose="020B0609020204030204" pitchFamily="49" charset="0"/>
              </a:rPr>
              <a:t>].</a:t>
            </a:r>
            <a:r>
              <a:rPr lang="en-US" altLang="zh-CN" b="0" i="1" dirty="0">
                <a:solidFill>
                  <a:srgbClr val="7FDBCA"/>
                </a:solidFill>
                <a:effectLst/>
                <a:latin typeface="Consolas" panose="020B0609020204030204" pitchFamily="49" charset="0"/>
              </a:rPr>
              <a:t>second</a:t>
            </a:r>
            <a:r>
              <a:rPr lang="en-US" altLang="zh-CN" b="0" i="1" dirty="0">
                <a:solidFill>
                  <a:srgbClr val="87AFF4"/>
                </a:solidFill>
                <a:effectLst/>
                <a:latin typeface="Consolas" panose="020B0609020204030204" pitchFamily="49" charset="0"/>
              </a:rPr>
              <a:t>]</a:t>
            </a:r>
            <a:r>
              <a:rPr lang="en-US" altLang="zh-CN" b="0" dirty="0">
                <a:solidFill>
                  <a:srgbClr val="A7DBF7"/>
                </a:solidFill>
                <a:effectLst/>
                <a:latin typeface="Consolas" panose="020B0609020204030204" pitchFamily="49" charset="0"/>
              </a:rPr>
              <a:t>)</a:t>
            </a:r>
            <a:r>
              <a:rPr lang="en-US" altLang="zh-CN" b="0" i="1" dirty="0">
                <a:solidFill>
                  <a:srgbClr val="00BFF9"/>
                </a:solidFill>
                <a:effectLst/>
                <a:latin typeface="Consolas" panose="020B0609020204030204" pitchFamily="49" charset="0"/>
              </a:rPr>
              <a:t>+</a:t>
            </a:r>
            <a:r>
              <a:rPr lang="en-US" altLang="zh-CN" b="0" dirty="0">
                <a:solidFill>
                  <a:srgbClr val="8DEC95"/>
                </a:solidFill>
                <a:effectLst/>
                <a:latin typeface="Consolas" panose="020B0609020204030204" pitchFamily="49" charset="0"/>
              </a:rPr>
              <a:t>1</a:t>
            </a:r>
            <a:r>
              <a:rPr lang="en-US" altLang="zh-CN" b="0" dirty="0">
                <a:solidFill>
                  <a:srgbClr val="A7DBF7"/>
                </a:solidFill>
                <a:effectLst/>
                <a:latin typeface="Consolas" panose="020B0609020204030204" pitchFamily="49" charset="0"/>
              </a:rPr>
              <a:t>)</a:t>
            </a:r>
            <a:r>
              <a:rPr lang="en-US" altLang="zh-CN" b="0" i="1" dirty="0">
                <a:solidFill>
                  <a:srgbClr val="87AFF4"/>
                </a:solidFill>
                <a:effectLst/>
                <a:latin typeface="Consolas" panose="020B0609020204030204" pitchFamily="49" charset="0"/>
              </a:rPr>
              <a:t>&lt;&lt;</a:t>
            </a:r>
            <a:r>
              <a:rPr lang="en-US" altLang="zh-CN" b="0" i="1" dirty="0" err="1">
                <a:solidFill>
                  <a:srgbClr val="87AFF4"/>
                </a:solidFill>
                <a:effectLst/>
                <a:latin typeface="Consolas" panose="020B0609020204030204" pitchFamily="49" charset="0"/>
              </a:rPr>
              <a:t>endl</a:t>
            </a:r>
            <a:r>
              <a:rPr lang="en-US" altLang="zh-CN" b="0" dirty="0">
                <a:solidFill>
                  <a:srgbClr val="A7DBF7"/>
                </a:solidFill>
                <a:effectLst/>
                <a:latin typeface="Consolas" panose="020B0609020204030204" pitchFamily="49" charset="0"/>
              </a:rPr>
              <a:t>;</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    }</a:t>
            </a:r>
          </a:p>
          <a:p>
            <a:r>
              <a:rPr lang="en-US" altLang="zh-CN" b="0" dirty="0">
                <a:solidFill>
                  <a:srgbClr val="A7DBF7"/>
                </a:solidFill>
                <a:effectLst/>
                <a:latin typeface="Consolas" panose="020B0609020204030204" pitchFamily="49" charset="0"/>
              </a:rPr>
              <a:t>}</a:t>
            </a:r>
          </a:p>
          <a:p>
            <a:endParaRPr lang="zh-CN" altLang="en-US" dirty="0"/>
          </a:p>
        </p:txBody>
      </p:sp>
    </p:spTree>
    <p:extLst>
      <p:ext uri="{BB962C8B-B14F-4D97-AF65-F5344CB8AC3E}">
        <p14:creationId xmlns:p14="http://schemas.microsoft.com/office/powerpoint/2010/main" val="716714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15CFA-6F31-5F8C-DA3B-CFC2C432E85F}"/>
              </a:ext>
            </a:extLst>
          </p:cNvPr>
          <p:cNvSpPr>
            <a:spLocks noGrp="1"/>
          </p:cNvSpPr>
          <p:nvPr>
            <p:ph type="title"/>
          </p:nvPr>
        </p:nvSpPr>
        <p:spPr/>
        <p:txBody>
          <a:bodyPr/>
          <a:lstStyle/>
          <a:p>
            <a:r>
              <a:rPr lang="zh-CN" altLang="en-US" dirty="0"/>
              <a:t>另一个例题</a:t>
            </a:r>
            <a:r>
              <a:rPr lang="en-US" altLang="zh-CN" dirty="0"/>
              <a:t>……</a:t>
            </a:r>
            <a:endParaRPr lang="zh-CN" altLang="en-US" dirty="0"/>
          </a:p>
        </p:txBody>
      </p:sp>
      <p:sp>
        <p:nvSpPr>
          <p:cNvPr id="3" name="内容占位符 4">
            <a:extLst>
              <a:ext uri="{FF2B5EF4-FFF2-40B4-BE49-F238E27FC236}">
                <a16:creationId xmlns:a16="http://schemas.microsoft.com/office/drawing/2014/main" id="{72325726-F906-D383-E089-F2D989C715F4}"/>
              </a:ext>
            </a:extLst>
          </p:cNvPr>
          <p:cNvSpPr>
            <a:spLocks noGrp="1"/>
          </p:cNvSpPr>
          <p:nvPr>
            <p:ph idx="1"/>
          </p:nvPr>
        </p:nvSpPr>
        <p:spPr>
          <a:xfrm>
            <a:off x="838200" y="1825624"/>
            <a:ext cx="10515600" cy="4948037"/>
          </a:xfrm>
        </p:spPr>
        <p:txBody>
          <a:bodyPr>
            <a:normAutofit/>
          </a:bodyPr>
          <a:lstStyle/>
          <a:p>
            <a:r>
              <a:rPr lang="zh-CN" altLang="en-US" sz="2400" dirty="0"/>
              <a:t>给定一个数组。有一些询问</a:t>
            </a:r>
            <a:r>
              <a:rPr lang="en-US" altLang="zh-CN" sz="2400" dirty="0"/>
              <a:t>[</a:t>
            </a:r>
            <a:r>
              <a:rPr lang="en-US" altLang="zh-CN" sz="2400" dirty="0" err="1"/>
              <a:t>l,r</a:t>
            </a:r>
            <a:r>
              <a:rPr lang="en-US" altLang="zh-CN" sz="2400" dirty="0"/>
              <a:t>]</a:t>
            </a:r>
            <a:r>
              <a:rPr lang="zh-CN" altLang="en-US" sz="2400" dirty="0"/>
              <a:t>，求</a:t>
            </a:r>
            <a:r>
              <a:rPr lang="en-US" altLang="zh-CN" sz="2400" dirty="0"/>
              <a:t>[</a:t>
            </a:r>
            <a:r>
              <a:rPr lang="en-US" altLang="zh-CN" sz="2400" dirty="0" err="1"/>
              <a:t>l,r</a:t>
            </a:r>
            <a:r>
              <a:rPr lang="en-US" altLang="zh-CN" sz="2400" dirty="0"/>
              <a:t>]</a:t>
            </a:r>
            <a:r>
              <a:rPr lang="zh-CN" altLang="en-US" sz="2400" dirty="0"/>
              <a:t>数字种类的数量。</a:t>
            </a:r>
            <a:endParaRPr lang="en-US" altLang="zh-CN" sz="2400" dirty="0"/>
          </a:p>
          <a:p>
            <a:r>
              <a:rPr lang="zh-CN" altLang="en-US" sz="2400" dirty="0"/>
              <a:t>思路：可持久化线段树</a:t>
            </a:r>
            <a:endParaRPr lang="en-US" altLang="zh-CN" sz="2400"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43E07104-B300-A51E-DCE6-8DC739C79C06}"/>
                  </a:ext>
                </a:extLst>
              </p14:cNvPr>
              <p14:cNvContentPartPr/>
              <p14:nvPr/>
            </p14:nvContentPartPr>
            <p14:xfrm>
              <a:off x="2567160" y="1147680"/>
              <a:ext cx="5040" cy="14760"/>
            </p14:xfrm>
          </p:contentPart>
        </mc:Choice>
        <mc:Fallback>
          <p:pic>
            <p:nvPicPr>
              <p:cNvPr id="4" name="墨迹 3">
                <a:extLst>
                  <a:ext uri="{FF2B5EF4-FFF2-40B4-BE49-F238E27FC236}">
                    <a16:creationId xmlns:a16="http://schemas.microsoft.com/office/drawing/2014/main" id="{43E07104-B300-A51E-DCE6-8DC739C79C06}"/>
                  </a:ext>
                </a:extLst>
              </p:cNvPr>
              <p:cNvPicPr/>
              <p:nvPr/>
            </p:nvPicPr>
            <p:blipFill>
              <a:blip r:embed="rId3"/>
              <a:stretch>
                <a:fillRect/>
              </a:stretch>
            </p:blipFill>
            <p:spPr>
              <a:xfrm>
                <a:off x="2557800" y="1138320"/>
                <a:ext cx="23760" cy="33480"/>
              </a:xfrm>
              <a:prstGeom prst="rect">
                <a:avLst/>
              </a:prstGeom>
            </p:spPr>
          </p:pic>
        </mc:Fallback>
      </mc:AlternateContent>
    </p:spTree>
    <p:extLst>
      <p:ext uri="{BB962C8B-B14F-4D97-AF65-F5344CB8AC3E}">
        <p14:creationId xmlns:p14="http://schemas.microsoft.com/office/powerpoint/2010/main" val="25417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C5D74-5296-3E5F-ACCA-B4D254D1CC1F}"/>
              </a:ext>
            </a:extLst>
          </p:cNvPr>
          <p:cNvSpPr>
            <a:spLocks noGrp="1"/>
          </p:cNvSpPr>
          <p:nvPr>
            <p:ph type="title"/>
          </p:nvPr>
        </p:nvSpPr>
        <p:spPr/>
        <p:txBody>
          <a:bodyPr/>
          <a:lstStyle/>
          <a:p>
            <a:r>
              <a:rPr lang="zh-CN" altLang="en-US" dirty="0"/>
              <a:t>建树</a:t>
            </a:r>
          </a:p>
        </p:txBody>
      </p:sp>
      <p:sp>
        <p:nvSpPr>
          <p:cNvPr id="3" name="内容占位符 2">
            <a:extLst>
              <a:ext uri="{FF2B5EF4-FFF2-40B4-BE49-F238E27FC236}">
                <a16:creationId xmlns:a16="http://schemas.microsoft.com/office/drawing/2014/main" id="{49334BBE-548F-4853-4509-3202573AD7FC}"/>
              </a:ext>
            </a:extLst>
          </p:cNvPr>
          <p:cNvSpPr>
            <a:spLocks noGrp="1"/>
          </p:cNvSpPr>
          <p:nvPr>
            <p:ph idx="1"/>
          </p:nvPr>
        </p:nvSpPr>
        <p:spPr/>
        <p:txBody>
          <a:bodyPr>
            <a:normAutofit fontScale="55000" lnSpcReduction="20000"/>
          </a:bodyPr>
          <a:lstStyle/>
          <a:p>
            <a:pPr>
              <a:lnSpc>
                <a:spcPct val="120000"/>
              </a:lnSpc>
            </a:pPr>
            <a:r>
              <a:rPr lang="zh-CN" altLang="en-US" dirty="0"/>
              <a:t>从图中可以看到，每个节点代表一个区间，而节点的值就是该区间的和 </a:t>
            </a:r>
            <a:r>
              <a:rPr lang="en-US" altLang="zh-CN" dirty="0"/>
              <a:t>(</a:t>
            </a:r>
            <a:r>
              <a:rPr lang="zh-CN" altLang="en-US" dirty="0"/>
              <a:t>其实还可以根据题目问题，改变表示的含义！！</a:t>
            </a:r>
            <a:r>
              <a:rPr lang="en-US" altLang="zh-CN" dirty="0"/>
              <a:t>)</a:t>
            </a:r>
          </a:p>
          <a:p>
            <a:pPr>
              <a:lnSpc>
                <a:spcPct val="120000"/>
              </a:lnSpc>
            </a:pPr>
            <a:r>
              <a:rPr lang="zh-CN" altLang="en-US" dirty="0"/>
              <a:t>数字之和「总数字之和 </a:t>
            </a:r>
            <a:r>
              <a:rPr lang="en-US" altLang="zh-CN" dirty="0"/>
              <a:t>= </a:t>
            </a:r>
            <a:r>
              <a:rPr lang="zh-CN" altLang="en-US" dirty="0"/>
              <a:t>左区间数字之和 </a:t>
            </a:r>
            <a:r>
              <a:rPr lang="en-US" altLang="zh-CN" dirty="0"/>
              <a:t>+ </a:t>
            </a:r>
            <a:r>
              <a:rPr lang="zh-CN" altLang="en-US" dirty="0"/>
              <a:t>右区间数字之和」</a:t>
            </a:r>
            <a:endParaRPr lang="en-US" altLang="zh-CN" dirty="0"/>
          </a:p>
          <a:p>
            <a:pPr>
              <a:lnSpc>
                <a:spcPct val="120000"/>
              </a:lnSpc>
            </a:pPr>
            <a:r>
              <a:rPr lang="zh-CN" altLang="en-US" dirty="0"/>
              <a:t>最大值「总最大值 </a:t>
            </a:r>
            <a:r>
              <a:rPr lang="en-US" altLang="zh-CN" dirty="0"/>
              <a:t>= max(</a:t>
            </a:r>
            <a:r>
              <a:rPr lang="zh-CN" altLang="en-US" dirty="0"/>
              <a:t>左区间最大值，右区间最大值</a:t>
            </a:r>
            <a:r>
              <a:rPr lang="en-US" altLang="zh-CN" dirty="0"/>
              <a:t>)</a:t>
            </a:r>
            <a:r>
              <a:rPr lang="zh-CN" altLang="en-US" dirty="0"/>
              <a:t>」</a:t>
            </a:r>
            <a:endParaRPr lang="en-US" altLang="zh-CN" dirty="0"/>
          </a:p>
          <a:p>
            <a:pPr>
              <a:lnSpc>
                <a:spcPct val="120000"/>
              </a:lnSpc>
            </a:pPr>
            <a:r>
              <a:rPr lang="zh-CN" altLang="en-US" dirty="0"/>
              <a:t>不符合区间加法的例子：</a:t>
            </a:r>
            <a:endParaRPr lang="en-US" altLang="zh-CN" dirty="0"/>
          </a:p>
          <a:p>
            <a:pPr>
              <a:lnSpc>
                <a:spcPct val="120000"/>
              </a:lnSpc>
            </a:pPr>
            <a:r>
              <a:rPr lang="zh-CN" altLang="en-US" dirty="0"/>
              <a:t>众数「只知道左右区间的众数，没法求总区间的众数」</a:t>
            </a:r>
            <a:endParaRPr lang="en-US" altLang="zh-CN" dirty="0"/>
          </a:p>
          <a:p>
            <a:pPr>
              <a:lnSpc>
                <a:spcPct val="120000"/>
              </a:lnSpc>
            </a:pPr>
            <a:r>
              <a:rPr lang="en-US" altLang="zh-CN" dirty="0"/>
              <a:t>01 </a:t>
            </a:r>
            <a:r>
              <a:rPr lang="zh-CN" altLang="en-US" dirty="0"/>
              <a:t>序列的最长连续零「只知道左右区间的最长连续零，没法知道总的最长连续零」</a:t>
            </a:r>
            <a:endParaRPr lang="en-US" altLang="zh-CN" dirty="0"/>
          </a:p>
          <a:p>
            <a:pPr>
              <a:lnSpc>
                <a:spcPct val="120000"/>
              </a:lnSpc>
            </a:pPr>
            <a:r>
              <a:rPr lang="zh-CN" altLang="en-US" dirty="0"/>
              <a:t>根节点代表的区间是问题的总区间，如这个例子，问题的总区间就是数组的长度 </a:t>
            </a:r>
            <a:r>
              <a:rPr lang="en-US" altLang="zh-CN" dirty="0"/>
              <a:t>[1, 4]</a:t>
            </a:r>
            <a:r>
              <a:rPr lang="zh-CN" altLang="en-US" dirty="0"/>
              <a:t>，其实线段树是一棵近似的完全二叉树，该例子就是一棵完全二叉树，但是有些情况不是完全二叉树。</a:t>
            </a:r>
            <a:br>
              <a:rPr lang="zh-CN" altLang="en-US" dirty="0"/>
            </a:br>
            <a:br>
              <a:rPr lang="zh-CN" altLang="en-US" dirty="0"/>
            </a:br>
            <a:r>
              <a:rPr lang="zh-CN" altLang="en-US" dirty="0"/>
              <a:t>所以对于给定的一个问题，如果该问题的范围是确定的，那么该问题的线段树也是确定的，因为建立线段树的过程就是不断把区间「平分」的过程，直到区间长度为 </a:t>
            </a:r>
            <a:r>
              <a:rPr lang="en-US" altLang="zh-CN" dirty="0"/>
              <a:t>1</a:t>
            </a:r>
            <a:r>
              <a:rPr lang="zh-CN" altLang="en-US" dirty="0"/>
              <a:t>。</a:t>
            </a:r>
            <a:br>
              <a:rPr lang="en-US" altLang="zh-CN" dirty="0"/>
            </a:br>
            <a:endParaRPr lang="zh-CN" altLang="en-US" dirty="0"/>
          </a:p>
        </p:txBody>
      </p:sp>
    </p:spTree>
    <p:extLst>
      <p:ext uri="{BB962C8B-B14F-4D97-AF65-F5344CB8AC3E}">
        <p14:creationId xmlns:p14="http://schemas.microsoft.com/office/powerpoint/2010/main" val="288790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D83089-05AE-CD4C-5925-6E1D87B0D88F}"/>
              </a:ext>
            </a:extLst>
          </p:cNvPr>
          <p:cNvSpPr>
            <a:spLocks noGrp="1"/>
          </p:cNvSpPr>
          <p:nvPr>
            <p:ph type="title"/>
          </p:nvPr>
        </p:nvSpPr>
        <p:spPr/>
        <p:txBody>
          <a:bodyPr/>
          <a:lstStyle/>
          <a:p>
            <a:r>
              <a:rPr lang="zh-CN" altLang="en-US" dirty="0"/>
              <a:t>建树代码</a:t>
            </a:r>
          </a:p>
        </p:txBody>
      </p:sp>
      <p:sp>
        <p:nvSpPr>
          <p:cNvPr id="3" name="内容占位符 2">
            <a:extLst>
              <a:ext uri="{FF2B5EF4-FFF2-40B4-BE49-F238E27FC236}">
                <a16:creationId xmlns:a16="http://schemas.microsoft.com/office/drawing/2014/main" id="{1C9683DA-029A-B1F3-EB5E-6A132911566D}"/>
              </a:ext>
            </a:extLst>
          </p:cNvPr>
          <p:cNvSpPr>
            <a:spLocks noGrp="1"/>
          </p:cNvSpPr>
          <p:nvPr>
            <p:ph idx="1"/>
          </p:nvPr>
        </p:nvSpPr>
        <p:spPr/>
        <p:txBody>
          <a:bodyPr>
            <a:normAutofit fontScale="62500" lnSpcReduction="20000"/>
          </a:bodyPr>
          <a:lstStyle/>
          <a:p>
            <a:pPr marL="0" indent="0">
              <a:buNone/>
            </a:pPr>
            <a:r>
              <a:rPr lang="en-US" altLang="zh-CN" b="1" dirty="0">
                <a:solidFill>
                  <a:srgbClr val="586E75"/>
                </a:solidFill>
                <a:effectLst/>
                <a:latin typeface="Consolas" panose="020B0609020204030204" pitchFamily="49" charset="0"/>
              </a:rPr>
              <a:t>void</a:t>
            </a: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Tree_Build</a:t>
            </a:r>
            <a:r>
              <a:rPr lang="en-US" altLang="zh-CN" b="0" dirty="0">
                <a:solidFill>
                  <a:srgbClr val="657B83"/>
                </a:solidFill>
                <a:effectLst/>
                <a:latin typeface="Consolas" panose="020B0609020204030204" pitchFamily="49" charset="0"/>
              </a:rPr>
              <a:t>(</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cur,</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err="1">
                <a:solidFill>
                  <a:srgbClr val="657B83"/>
                </a:solidFill>
                <a:effectLst/>
                <a:latin typeface="Consolas" panose="020B0609020204030204" pitchFamily="49" charset="0"/>
              </a:rPr>
              <a:t>l,</a:t>
            </a:r>
            <a:r>
              <a:rPr lang="en-US" altLang="zh-CN" b="1" dirty="0" err="1">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r)</a:t>
            </a:r>
          </a:p>
          <a:p>
            <a:pPr marL="0" indent="0">
              <a:buNone/>
            </a:pP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if</a:t>
            </a:r>
            <a:r>
              <a:rPr lang="en-US" altLang="zh-CN" b="0" dirty="0">
                <a:solidFill>
                  <a:srgbClr val="657B83"/>
                </a:solidFill>
                <a:effectLst/>
                <a:latin typeface="Consolas" panose="020B0609020204030204" pitchFamily="49" charset="0"/>
              </a:rPr>
              <a:t> (l</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r)</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err="1">
                <a:solidFill>
                  <a:srgbClr val="268BD2"/>
                </a:solidFill>
                <a:effectLst/>
                <a:latin typeface="Consolas" panose="020B0609020204030204" pitchFamily="49" charset="0"/>
              </a:rPr>
              <a:t>nums</a:t>
            </a:r>
            <a:r>
              <a:rPr lang="en-US" altLang="zh-CN" b="0" dirty="0">
                <a:solidFill>
                  <a:srgbClr val="657B83"/>
                </a:solidFill>
                <a:effectLst/>
                <a:latin typeface="Consolas" panose="020B0609020204030204" pitchFamily="49" charset="0"/>
              </a:rPr>
              <a:t>[l];</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p>
          <a:p>
            <a:pPr marL="0" indent="0">
              <a:buNone/>
            </a:pPr>
            <a:r>
              <a:rPr lang="en-US" altLang="zh-CN" b="0" dirty="0">
                <a:solidFill>
                  <a:srgbClr val="657B83"/>
                </a:solidFill>
                <a:effectLst/>
                <a:latin typeface="Consolas" panose="020B0609020204030204" pitchFamily="49" charset="0"/>
              </a:rPr>
              <a:t>    </a:t>
            </a:r>
            <a:r>
              <a:rPr lang="en-US" altLang="zh-CN" b="1" dirty="0">
                <a:solidFill>
                  <a:srgbClr val="586E75"/>
                </a:solidFill>
                <a:effectLst/>
                <a:latin typeface="Consolas" panose="020B0609020204030204" pitchFamily="49" charset="0"/>
              </a:rPr>
              <a:t>int</a:t>
            </a: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657B83"/>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l</a:t>
            </a:r>
            <a:r>
              <a:rPr lang="en-US" altLang="zh-CN" b="0" dirty="0" err="1">
                <a:solidFill>
                  <a:srgbClr val="859900"/>
                </a:solidFill>
                <a:effectLst/>
                <a:latin typeface="Consolas" panose="020B0609020204030204" pitchFamily="49" charset="0"/>
              </a:rPr>
              <a:t>+</a:t>
            </a:r>
            <a:r>
              <a:rPr lang="en-US" altLang="zh-CN" b="0" dirty="0" err="1">
                <a:solidFill>
                  <a:srgbClr val="657B83"/>
                </a:solidFill>
                <a:effectLst/>
                <a:latin typeface="Consolas" panose="020B0609020204030204" pitchFamily="49" charset="0"/>
              </a:rPr>
              <a:t>r</a:t>
            </a:r>
            <a:r>
              <a:rPr lang="en-US" altLang="zh-CN" b="0" dirty="0">
                <a:solidFill>
                  <a:srgbClr val="657B83"/>
                </a:solidFill>
                <a:effectLst/>
                <a:latin typeface="Consolas" panose="020B0609020204030204" pitchFamily="49" charset="0"/>
              </a:rPr>
              <a:t>)</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Tree_Build</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,l,</a:t>
            </a:r>
            <a:r>
              <a:rPr lang="en-US" altLang="zh-CN" b="0" dirty="0">
                <a:solidFill>
                  <a:srgbClr val="268BD2"/>
                </a:solidFill>
                <a:effectLst/>
                <a:latin typeface="Consolas" panose="020B0609020204030204" pitchFamily="49" charset="0"/>
              </a:rPr>
              <a:t>mid</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err="1">
                <a:solidFill>
                  <a:srgbClr val="268BD2"/>
                </a:solidFill>
                <a:effectLst/>
                <a:latin typeface="Consolas" panose="020B0609020204030204" pitchFamily="49" charset="0"/>
              </a:rPr>
              <a:t>Tree_Build</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mid</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,r);</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max</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657B83"/>
                </a:solidFill>
                <a:effectLst/>
                <a:latin typeface="Consolas" panose="020B0609020204030204" pitchFamily="49" charset="0"/>
              </a:rPr>
              <a:t>],</a:t>
            </a:r>
            <a:r>
              <a:rPr lang="en-US" altLang="zh-CN" b="0" dirty="0">
                <a:solidFill>
                  <a:srgbClr val="268BD2"/>
                </a:solidFill>
                <a:effectLst/>
                <a:latin typeface="Consolas" panose="020B0609020204030204" pitchFamily="49" charset="0"/>
              </a:rPr>
              <a:t>tree</a:t>
            </a:r>
            <a:r>
              <a:rPr lang="en-US" altLang="zh-CN" b="0" dirty="0">
                <a:solidFill>
                  <a:srgbClr val="657B83"/>
                </a:solidFill>
                <a:effectLst/>
                <a:latin typeface="Consolas" panose="020B0609020204030204" pitchFamily="49" charset="0"/>
              </a:rPr>
              <a:t>[cur</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2</a:t>
            </a:r>
            <a:r>
              <a:rPr lang="en-US" altLang="zh-CN" b="0" dirty="0">
                <a:solidFill>
                  <a:srgbClr val="859900"/>
                </a:solidFill>
                <a:effectLst/>
                <a:latin typeface="Consolas" panose="020B0609020204030204" pitchFamily="49" charset="0"/>
              </a:rPr>
              <a:t>+</a:t>
            </a:r>
            <a:r>
              <a:rPr lang="en-US" altLang="zh-CN" b="0" dirty="0">
                <a:solidFill>
                  <a:srgbClr val="D33682"/>
                </a:solidFill>
                <a:effectLst/>
                <a:latin typeface="Consolas" panose="020B0609020204030204" pitchFamily="49" charset="0"/>
              </a:rPr>
              <a:t>1</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    </a:t>
            </a:r>
            <a:r>
              <a:rPr lang="en-US" altLang="zh-CN" b="0" dirty="0">
                <a:solidFill>
                  <a:srgbClr val="859900"/>
                </a:solidFill>
                <a:effectLst/>
                <a:latin typeface="Consolas" panose="020B0609020204030204" pitchFamily="49" charset="0"/>
              </a:rPr>
              <a:t>return</a:t>
            </a:r>
            <a:r>
              <a:rPr lang="en-US" altLang="zh-CN" b="0" dirty="0">
                <a:solidFill>
                  <a:srgbClr val="657B83"/>
                </a:solidFill>
                <a:effectLst/>
                <a:latin typeface="Consolas" panose="020B0609020204030204" pitchFamily="49" charset="0"/>
              </a:rPr>
              <a:t>;</a:t>
            </a:r>
          </a:p>
          <a:p>
            <a:pPr marL="0" indent="0">
              <a:buNone/>
            </a:pPr>
            <a:r>
              <a:rPr lang="en-US" altLang="zh-CN" b="0" dirty="0">
                <a:solidFill>
                  <a:srgbClr val="657B83"/>
                </a:solidFill>
                <a:effectLst/>
                <a:latin typeface="Consolas" panose="020B0609020204030204" pitchFamily="49" charset="0"/>
              </a:rPr>
              <a:t>}</a:t>
            </a:r>
          </a:p>
          <a:p>
            <a:endParaRPr lang="zh-CN" altLang="en-US" dirty="0"/>
          </a:p>
        </p:txBody>
      </p:sp>
    </p:spTree>
    <p:extLst>
      <p:ext uri="{BB962C8B-B14F-4D97-AF65-F5344CB8AC3E}">
        <p14:creationId xmlns:p14="http://schemas.microsoft.com/office/powerpoint/2010/main" val="60917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70DA21-7E3B-49E5-0451-AC6416F2D374}"/>
              </a:ext>
            </a:extLst>
          </p:cNvPr>
          <p:cNvSpPr>
            <a:spLocks noGrp="1"/>
          </p:cNvSpPr>
          <p:nvPr>
            <p:ph type="title"/>
          </p:nvPr>
        </p:nvSpPr>
        <p:spPr/>
        <p:txBody>
          <a:bodyPr/>
          <a:lstStyle/>
          <a:p>
            <a:r>
              <a:rPr lang="zh-CN" altLang="en-US" dirty="0"/>
              <a:t>单点修改</a:t>
            </a:r>
          </a:p>
        </p:txBody>
      </p:sp>
      <p:sp>
        <p:nvSpPr>
          <p:cNvPr id="3" name="内容占位符 2">
            <a:extLst>
              <a:ext uri="{FF2B5EF4-FFF2-40B4-BE49-F238E27FC236}">
                <a16:creationId xmlns:a16="http://schemas.microsoft.com/office/drawing/2014/main" id="{98BD7A6E-3D2F-7EB3-1228-268AFC2428C3}"/>
              </a:ext>
            </a:extLst>
          </p:cNvPr>
          <p:cNvSpPr>
            <a:spLocks noGrp="1"/>
          </p:cNvSpPr>
          <p:nvPr>
            <p:ph idx="1"/>
          </p:nvPr>
        </p:nvSpPr>
        <p:spPr/>
        <p:txBody>
          <a:bodyPr/>
          <a:lstStyle/>
          <a:p>
            <a:r>
              <a:rPr lang="zh-CN" altLang="en-US" dirty="0"/>
              <a:t>我们显然需要更新所有包含目标点的区间，与建树类似，直到区间缩小至只剩目标点时停下，然后往上更新。</a:t>
            </a:r>
            <a:endParaRPr lang="en-US" altLang="zh-CN" dirty="0"/>
          </a:p>
          <a:p>
            <a:endParaRPr lang="zh-CN" altLang="en-US" dirty="0"/>
          </a:p>
        </p:txBody>
      </p:sp>
    </p:spTree>
    <p:extLst>
      <p:ext uri="{BB962C8B-B14F-4D97-AF65-F5344CB8AC3E}">
        <p14:creationId xmlns:p14="http://schemas.microsoft.com/office/powerpoint/2010/main" val="2085666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9F9D0-4106-A658-528A-9EFAF43FE7AE}"/>
              </a:ext>
            </a:extLst>
          </p:cNvPr>
          <p:cNvSpPr>
            <a:spLocks noGrp="1"/>
          </p:cNvSpPr>
          <p:nvPr>
            <p:ph type="title"/>
          </p:nvPr>
        </p:nvSpPr>
        <p:spPr/>
        <p:txBody>
          <a:bodyPr/>
          <a:lstStyle/>
          <a:p>
            <a:r>
              <a:rPr lang="zh-CN" altLang="en-US" dirty="0"/>
              <a:t>单点修改</a:t>
            </a:r>
          </a:p>
        </p:txBody>
      </p:sp>
      <p:sp>
        <p:nvSpPr>
          <p:cNvPr id="3" name="内容占位符 2">
            <a:extLst>
              <a:ext uri="{FF2B5EF4-FFF2-40B4-BE49-F238E27FC236}">
                <a16:creationId xmlns:a16="http://schemas.microsoft.com/office/drawing/2014/main" id="{9ABB1E01-DED5-6406-EE80-792E911323D0}"/>
              </a:ext>
            </a:extLst>
          </p:cNvPr>
          <p:cNvSpPr>
            <a:spLocks noGrp="1"/>
          </p:cNvSpPr>
          <p:nvPr>
            <p:ph idx="1"/>
          </p:nvPr>
        </p:nvSpPr>
        <p:spPr/>
        <p:txBody>
          <a:bodyPr>
            <a:normAutofit/>
          </a:bodyPr>
          <a:lstStyle/>
          <a:p>
            <a:pPr marL="0" indent="0">
              <a:buNone/>
            </a:pPr>
            <a:r>
              <a:rPr lang="zh-CN" altLang="en-US" sz="1800" dirty="0"/>
              <a:t>将第一个值改为</a:t>
            </a:r>
            <a:r>
              <a:rPr lang="en-US" altLang="zh-CN" sz="1800" dirty="0"/>
              <a:t>6</a:t>
            </a:r>
            <a:endParaRPr lang="zh-CN" altLang="en-US" sz="1800" dirty="0"/>
          </a:p>
        </p:txBody>
      </p:sp>
      <p:pic>
        <p:nvPicPr>
          <p:cNvPr id="5" name="图片 4">
            <a:extLst>
              <a:ext uri="{FF2B5EF4-FFF2-40B4-BE49-F238E27FC236}">
                <a16:creationId xmlns:a16="http://schemas.microsoft.com/office/drawing/2014/main" id="{4C1764EF-6B1C-0CBA-0076-4936817C3BAF}"/>
              </a:ext>
            </a:extLst>
          </p:cNvPr>
          <p:cNvPicPr>
            <a:picLocks noChangeAspect="1"/>
          </p:cNvPicPr>
          <p:nvPr/>
        </p:nvPicPr>
        <p:blipFill rotWithShape="1">
          <a:blip r:embed="rId2">
            <a:extLst>
              <a:ext uri="{28A0092B-C50C-407E-A947-70E740481C1C}">
                <a14:useLocalDpi xmlns:a14="http://schemas.microsoft.com/office/drawing/2010/main" val="0"/>
              </a:ext>
            </a:extLst>
          </a:blip>
          <a:srcRect l="141"/>
          <a:stretch/>
        </p:blipFill>
        <p:spPr>
          <a:xfrm>
            <a:off x="3116179" y="1690688"/>
            <a:ext cx="8504571" cy="4771563"/>
          </a:xfrm>
          <a:prstGeom prst="rect">
            <a:avLst/>
          </a:prstGeom>
        </p:spPr>
      </p:pic>
    </p:spTree>
    <p:extLst>
      <p:ext uri="{BB962C8B-B14F-4D97-AF65-F5344CB8AC3E}">
        <p14:creationId xmlns:p14="http://schemas.microsoft.com/office/powerpoint/2010/main" val="8591025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TotalTime>
  <Words>7797</Words>
  <Application>Microsoft Office PowerPoint</Application>
  <PresentationFormat>宽屏</PresentationFormat>
  <Paragraphs>619</Paragraphs>
  <Slides>58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6" baseType="lpstr">
      <vt:lpstr>-apple-system</vt:lpstr>
      <vt:lpstr>等线</vt:lpstr>
      <vt:lpstr>等线 Light</vt:lpstr>
      <vt:lpstr>Arial</vt:lpstr>
      <vt:lpstr>Consolas</vt:lpstr>
      <vt:lpstr>Fira Sans</vt:lpstr>
      <vt:lpstr>Office 主题​​</vt:lpstr>
      <vt:lpstr>AxMath</vt:lpstr>
      <vt:lpstr>线段树与树状数组复习</vt:lpstr>
      <vt:lpstr>问题引入</vt:lpstr>
      <vt:lpstr>从树状数组到线段树</vt:lpstr>
      <vt:lpstr>建树</vt:lpstr>
      <vt:lpstr>建树</vt:lpstr>
      <vt:lpstr>建树</vt:lpstr>
      <vt:lpstr>建树代码</vt:lpstr>
      <vt:lpstr>单点修改</vt:lpstr>
      <vt:lpstr>单点修改</vt:lpstr>
      <vt:lpstr>单点修改</vt:lpstr>
      <vt:lpstr>区间查询</vt:lpstr>
      <vt:lpstr>区间修改</vt:lpstr>
      <vt:lpstr>区间修改</vt:lpstr>
      <vt:lpstr>区间修改</vt:lpstr>
      <vt:lpstr>空间复杂度</vt:lpstr>
      <vt:lpstr>Tag的灵活运用</vt:lpstr>
      <vt:lpstr>思路</vt:lpstr>
      <vt:lpstr>建树</vt:lpstr>
      <vt:lpstr>修改</vt:lpstr>
      <vt:lpstr>询问</vt:lpstr>
      <vt:lpstr>下一道例题…</vt:lpstr>
      <vt:lpstr>问题</vt:lpstr>
      <vt:lpstr>思路</vt:lpstr>
      <vt:lpstr>如何下放tag</vt:lpstr>
      <vt:lpstr>区间加</vt:lpstr>
      <vt:lpstr>区间乘</vt:lpstr>
      <vt:lpstr>tag下放</vt:lpstr>
      <vt:lpstr>动态开点线段树（单点修改，区间查询）</vt:lpstr>
      <vt:lpstr>动态开点线段树（单点修改，区间查询）</vt:lpstr>
      <vt:lpstr>动态开点线段树（单点修改，区间查询）</vt:lpstr>
      <vt:lpstr>可持久化数组(线段树)</vt:lpstr>
      <vt:lpstr>可持久化数组(线段树)</vt:lpstr>
      <vt:lpstr>单点更新:假设更新a[4] = 12</vt:lpstr>
      <vt:lpstr>具体实现</vt:lpstr>
      <vt:lpstr>建树</vt:lpstr>
      <vt:lpstr>单点更新</vt:lpstr>
      <vt:lpstr>区间查询</vt:lpstr>
      <vt:lpstr>查询操作</vt:lpstr>
      <vt:lpstr>可持久化线段树</vt:lpstr>
      <vt:lpstr>可持久化线段树</vt:lpstr>
      <vt:lpstr>建树</vt:lpstr>
      <vt:lpstr>查询</vt:lpstr>
      <vt:lpstr>树状数组</vt:lpstr>
      <vt:lpstr>树状数组</vt:lpstr>
      <vt:lpstr>树状数组</vt:lpstr>
      <vt:lpstr>树状数组</vt:lpstr>
      <vt:lpstr>单点更新</vt:lpstr>
      <vt:lpstr>代码实现</vt:lpstr>
      <vt:lpstr>简单拓展</vt:lpstr>
      <vt:lpstr>简单拓展2</vt:lpstr>
      <vt:lpstr>简单拓展2</vt:lpstr>
      <vt:lpstr>权值树状数组 &amp; kth问题</vt:lpstr>
      <vt:lpstr>权值树状数组 &amp; kth问题</vt:lpstr>
      <vt:lpstr>权值树状数组 &amp; kth问题</vt:lpstr>
      <vt:lpstr>例题.不用平衡树过掉平衡树板子题</vt:lpstr>
      <vt:lpstr>PowerPoint 演示文稿</vt:lpstr>
      <vt:lpstr>PowerPoint 演示文稿</vt:lpstr>
      <vt:lpstr>另一个例题……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问题引入</dc:title>
  <dc:creator>D J</dc:creator>
  <cp:lastModifiedBy>D J</cp:lastModifiedBy>
  <cp:revision>151</cp:revision>
  <dcterms:created xsi:type="dcterms:W3CDTF">2023-07-17T02:37:34Z</dcterms:created>
  <dcterms:modified xsi:type="dcterms:W3CDTF">2023-07-18T03:10:50Z</dcterms:modified>
</cp:coreProperties>
</file>