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316" r:id="rId5"/>
    <p:sldId id="315" r:id="rId6"/>
    <p:sldId id="301" r:id="rId7"/>
    <p:sldId id="308" r:id="rId8"/>
    <p:sldId id="303" r:id="rId9"/>
    <p:sldId id="313" r:id="rId10"/>
    <p:sldId id="306" r:id="rId11"/>
    <p:sldId id="314" r:id="rId12"/>
    <p:sldId id="307" r:id="rId13"/>
    <p:sldId id="309" r:id="rId14"/>
    <p:sldId id="304" r:id="rId15"/>
    <p:sldId id="312" r:id="rId16"/>
    <p:sldId id="311" r:id="rId17"/>
    <p:sldId id="263" r:id="rId18"/>
    <p:sldId id="259" r:id="rId19"/>
  </p:sldIdLst>
  <p:sldSz cx="9144000" cy="5143500" type="screen16x9"/>
  <p:notesSz cx="6858000" cy="9144000"/>
  <p:defaultTextStyle>
    <a:defPPr>
      <a:defRPr lang="nl-BE"/>
    </a:defPPr>
    <a:lvl1pPr marL="0" algn="l" defTabSz="677315" rtl="0" eaLnBrk="1" latinLnBrk="0" hangingPunct="1">
      <a:defRPr sz="1334" kern="1200">
        <a:solidFill>
          <a:schemeClr val="tx1"/>
        </a:solidFill>
        <a:latin typeface="+mn-lt"/>
        <a:ea typeface="+mn-ea"/>
        <a:cs typeface="+mn-cs"/>
      </a:defRPr>
    </a:lvl1pPr>
    <a:lvl2pPr marL="338657" algn="l" defTabSz="677315" rtl="0" eaLnBrk="1" latinLnBrk="0" hangingPunct="1">
      <a:defRPr sz="1334" kern="1200">
        <a:solidFill>
          <a:schemeClr val="tx1"/>
        </a:solidFill>
        <a:latin typeface="+mn-lt"/>
        <a:ea typeface="+mn-ea"/>
        <a:cs typeface="+mn-cs"/>
      </a:defRPr>
    </a:lvl2pPr>
    <a:lvl3pPr marL="677315" algn="l" defTabSz="677315" rtl="0" eaLnBrk="1" latinLnBrk="0" hangingPunct="1">
      <a:defRPr sz="1334" kern="1200">
        <a:solidFill>
          <a:schemeClr val="tx1"/>
        </a:solidFill>
        <a:latin typeface="+mn-lt"/>
        <a:ea typeface="+mn-ea"/>
        <a:cs typeface="+mn-cs"/>
      </a:defRPr>
    </a:lvl3pPr>
    <a:lvl4pPr marL="1015971" algn="l" defTabSz="677315" rtl="0" eaLnBrk="1" latinLnBrk="0" hangingPunct="1">
      <a:defRPr sz="1334" kern="1200">
        <a:solidFill>
          <a:schemeClr val="tx1"/>
        </a:solidFill>
        <a:latin typeface="+mn-lt"/>
        <a:ea typeface="+mn-ea"/>
        <a:cs typeface="+mn-cs"/>
      </a:defRPr>
    </a:lvl4pPr>
    <a:lvl5pPr marL="1354630" algn="l" defTabSz="677315" rtl="0" eaLnBrk="1" latinLnBrk="0" hangingPunct="1">
      <a:defRPr sz="1334" kern="1200">
        <a:solidFill>
          <a:schemeClr val="tx1"/>
        </a:solidFill>
        <a:latin typeface="+mn-lt"/>
        <a:ea typeface="+mn-ea"/>
        <a:cs typeface="+mn-cs"/>
      </a:defRPr>
    </a:lvl5pPr>
    <a:lvl6pPr marL="1693286" algn="l" defTabSz="677315" rtl="0" eaLnBrk="1" latinLnBrk="0" hangingPunct="1">
      <a:defRPr sz="1334" kern="1200">
        <a:solidFill>
          <a:schemeClr val="tx1"/>
        </a:solidFill>
        <a:latin typeface="+mn-lt"/>
        <a:ea typeface="+mn-ea"/>
        <a:cs typeface="+mn-cs"/>
      </a:defRPr>
    </a:lvl6pPr>
    <a:lvl7pPr marL="2031943" algn="l" defTabSz="677315" rtl="0" eaLnBrk="1" latinLnBrk="0" hangingPunct="1">
      <a:defRPr sz="1334" kern="1200">
        <a:solidFill>
          <a:schemeClr val="tx1"/>
        </a:solidFill>
        <a:latin typeface="+mn-lt"/>
        <a:ea typeface="+mn-ea"/>
        <a:cs typeface="+mn-cs"/>
      </a:defRPr>
    </a:lvl7pPr>
    <a:lvl8pPr marL="2370601" algn="l" defTabSz="677315" rtl="0" eaLnBrk="1" latinLnBrk="0" hangingPunct="1">
      <a:defRPr sz="1334" kern="1200">
        <a:solidFill>
          <a:schemeClr val="tx1"/>
        </a:solidFill>
        <a:latin typeface="+mn-lt"/>
        <a:ea typeface="+mn-ea"/>
        <a:cs typeface="+mn-cs"/>
      </a:defRPr>
    </a:lvl8pPr>
    <a:lvl9pPr marL="2709258" algn="l" defTabSz="677315" rtl="0" eaLnBrk="1" latinLnBrk="0" hangingPunct="1">
      <a:defRPr sz="1334"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5 min)" id="{0756BD3A-7B84-4D32-BC8B-F4B6D044B62E}">
          <p14:sldIdLst>
            <p14:sldId id="316"/>
            <p14:sldId id="315"/>
            <p14:sldId id="301"/>
            <p14:sldId id="308"/>
          </p14:sldIdLst>
        </p14:section>
        <p14:section name="Concepts (10 min)" id="{197D605C-E3FF-4B3D-9410-294028B6548D}">
          <p14:sldIdLst>
            <p14:sldId id="303"/>
            <p14:sldId id="313"/>
            <p14:sldId id="306"/>
            <p14:sldId id="314"/>
            <p14:sldId id="307"/>
            <p14:sldId id="309"/>
          </p14:sldIdLst>
        </p14:section>
        <p14:section name="Demo + Code (30 min)" id="{7342C5B3-796D-4AA5-86A1-C194F899129A}">
          <p14:sldIdLst>
            <p14:sldId id="304"/>
          </p14:sldIdLst>
        </p14:section>
        <p14:section name="Closing (5 min)" id="{01D6C082-9C6B-44EF-A52B-A5B28C74757C}">
          <p14:sldIdLst>
            <p14:sldId id="312"/>
            <p14:sldId id="311"/>
            <p14:sldId id="263"/>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ager, Bram" initials="dB" lastIdx="2" clrIdx="0">
    <p:extLst>
      <p:ext uri="{19B8F6BF-5375-455C-9EA6-DF929625EA0E}">
        <p15:presenceInfo xmlns:p15="http://schemas.microsoft.com/office/powerpoint/2012/main" userId="S::dejagerb@delawareconsulting.com::6087e4ca-9029-4aa6-a5af-6aa7f4873de2" providerId="AD"/>
      </p:ext>
    </p:extLst>
  </p:cmAuthor>
  <p:cmAuthor id="2" name="Sevens, Nick" initials="SN" lastIdx="1" clrIdx="1">
    <p:extLst>
      <p:ext uri="{19B8F6BF-5375-455C-9EA6-DF929625EA0E}">
        <p15:presenceInfo xmlns:p15="http://schemas.microsoft.com/office/powerpoint/2012/main" userId="S::sevensn@delawareconsulting.com::59334d90-028e-4a0c-98b8-ad1b7d0fd1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63C"/>
    <a:srgbClr val="ED8B00"/>
    <a:srgbClr val="E00A23"/>
    <a:srgbClr val="DD0922"/>
    <a:srgbClr val="6D2077"/>
    <a:srgbClr val="78BE20"/>
    <a:srgbClr val="DD3832"/>
    <a:srgbClr val="F40C28"/>
    <a:srgbClr val="3C3C3C"/>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09B2C-5FB9-4E40-A276-C2469F1F0714}" v="153" dt="2019-10-19T11:17:46.285"/>
    <p1510:client id="{3D264D35-BFBE-4C04-A76F-20E24355CC77}" v="12" dt="2019-10-19T08:34:38.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289" autoAdjust="0"/>
  </p:normalViewPr>
  <p:slideViewPr>
    <p:cSldViewPr snapToGrid="0">
      <p:cViewPr varScale="1">
        <p:scale>
          <a:sx n="81" d="100"/>
          <a:sy n="81" d="100"/>
        </p:scale>
        <p:origin x="1602"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ten, Robin" userId="261a37a0-64cc-4ec3-8407-1629fc28720d" providerId="ADAL" clId="{3D264D35-BFBE-4C04-A76F-20E24355CC77}"/>
    <pc:docChg chg="undo custSel addSld delSld modSld modSection">
      <pc:chgData name="Agten, Robin" userId="261a37a0-64cc-4ec3-8407-1629fc28720d" providerId="ADAL" clId="{3D264D35-BFBE-4C04-A76F-20E24355CC77}" dt="2019-10-19T11:35:14.583" v="4478" actId="20577"/>
      <pc:docMkLst>
        <pc:docMk/>
      </pc:docMkLst>
      <pc:sldChg chg="modNotesTx">
        <pc:chgData name="Agten, Robin" userId="261a37a0-64cc-4ec3-8407-1629fc28720d" providerId="ADAL" clId="{3D264D35-BFBE-4C04-A76F-20E24355CC77}" dt="2019-10-02T09:27:45.430" v="1932" actId="20577"/>
        <pc:sldMkLst>
          <pc:docMk/>
          <pc:sldMk cId="2989150677" sldId="301"/>
        </pc:sldMkLst>
      </pc:sldChg>
      <pc:sldChg chg="addSp delSp modSp modCm modNotesTx">
        <pc:chgData name="Agten, Robin" userId="261a37a0-64cc-4ec3-8407-1629fc28720d" providerId="ADAL" clId="{3D264D35-BFBE-4C04-A76F-20E24355CC77}" dt="2019-10-19T11:35:14.583" v="4478" actId="20577"/>
        <pc:sldMkLst>
          <pc:docMk/>
          <pc:sldMk cId="4555604" sldId="303"/>
        </pc:sldMkLst>
        <pc:picChg chg="add del mod">
          <ac:chgData name="Agten, Robin" userId="261a37a0-64cc-4ec3-8407-1629fc28720d" providerId="ADAL" clId="{3D264D35-BFBE-4C04-A76F-20E24355CC77}" dt="2019-10-07T12:26:51.531" v="2979" actId="478"/>
          <ac:picMkLst>
            <pc:docMk/>
            <pc:sldMk cId="4555604" sldId="303"/>
            <ac:picMk id="2" creationId="{394C11B9-5E01-4DF5-87B5-4D95B8C41EF3}"/>
          </ac:picMkLst>
        </pc:picChg>
        <pc:picChg chg="add del mod">
          <ac:chgData name="Agten, Robin" userId="261a37a0-64cc-4ec3-8407-1629fc28720d" providerId="ADAL" clId="{3D264D35-BFBE-4C04-A76F-20E24355CC77}" dt="2019-10-07T12:26:48.242" v="2976" actId="478"/>
          <ac:picMkLst>
            <pc:docMk/>
            <pc:sldMk cId="4555604" sldId="303"/>
            <ac:picMk id="7" creationId="{37F6719D-B60D-4C89-8B4C-90CC8D9A45DF}"/>
          </ac:picMkLst>
        </pc:picChg>
        <pc:picChg chg="add mod">
          <ac:chgData name="Agten, Robin" userId="261a37a0-64cc-4ec3-8407-1629fc28720d" providerId="ADAL" clId="{3D264D35-BFBE-4C04-A76F-20E24355CC77}" dt="2019-10-07T12:28:25.287" v="2981" actId="1076"/>
          <ac:picMkLst>
            <pc:docMk/>
            <pc:sldMk cId="4555604" sldId="303"/>
            <ac:picMk id="8" creationId="{F8AA9610-1782-4755-8459-04367D1FF88F}"/>
          </ac:picMkLst>
        </pc:picChg>
        <pc:picChg chg="add mod">
          <ac:chgData name="Agten, Robin" userId="261a37a0-64cc-4ec3-8407-1629fc28720d" providerId="ADAL" clId="{3D264D35-BFBE-4C04-A76F-20E24355CC77}" dt="2019-10-07T12:28:31.617" v="2983" actId="1076"/>
          <ac:picMkLst>
            <pc:docMk/>
            <pc:sldMk cId="4555604" sldId="303"/>
            <ac:picMk id="9" creationId="{09C58D5A-BA86-4495-90CB-C4118D9E6C31}"/>
          </ac:picMkLst>
        </pc:picChg>
        <pc:picChg chg="add mod">
          <ac:chgData name="Agten, Robin" userId="261a37a0-64cc-4ec3-8407-1629fc28720d" providerId="ADAL" clId="{3D264D35-BFBE-4C04-A76F-20E24355CC77}" dt="2019-10-07T12:28:36.794" v="2985" actId="1076"/>
          <ac:picMkLst>
            <pc:docMk/>
            <pc:sldMk cId="4555604" sldId="303"/>
            <ac:picMk id="10" creationId="{39E34056-EE4E-4B47-A9E5-497521889936}"/>
          </ac:picMkLst>
        </pc:picChg>
        <pc:picChg chg="add mod">
          <ac:chgData name="Agten, Robin" userId="261a37a0-64cc-4ec3-8407-1629fc28720d" providerId="ADAL" clId="{3D264D35-BFBE-4C04-A76F-20E24355CC77}" dt="2019-10-07T12:28:43.411" v="2987" actId="1076"/>
          <ac:picMkLst>
            <pc:docMk/>
            <pc:sldMk cId="4555604" sldId="303"/>
            <ac:picMk id="11" creationId="{5A9CD093-933B-476B-8309-1B13BE172067}"/>
          </ac:picMkLst>
        </pc:picChg>
        <pc:picChg chg="add mod">
          <ac:chgData name="Agten, Robin" userId="261a37a0-64cc-4ec3-8407-1629fc28720d" providerId="ADAL" clId="{3D264D35-BFBE-4C04-A76F-20E24355CC77}" dt="2019-10-07T12:31:44.902" v="2989" actId="1076"/>
          <ac:picMkLst>
            <pc:docMk/>
            <pc:sldMk cId="4555604" sldId="303"/>
            <ac:picMk id="12" creationId="{91029825-537B-4E78-AE89-AC19A2761BEC}"/>
          </ac:picMkLst>
        </pc:picChg>
        <pc:picChg chg="del">
          <ac:chgData name="Agten, Robin" userId="261a37a0-64cc-4ec3-8407-1629fc28720d" providerId="ADAL" clId="{3D264D35-BFBE-4C04-A76F-20E24355CC77}" dt="2019-10-07T12:26:50.782" v="2978" actId="478"/>
          <ac:picMkLst>
            <pc:docMk/>
            <pc:sldMk cId="4555604" sldId="303"/>
            <ac:picMk id="3074" creationId="{077B92A9-23B5-42A6-9231-E7889E5A9B9B}"/>
          </ac:picMkLst>
        </pc:picChg>
        <pc:picChg chg="del">
          <ac:chgData name="Agten, Robin" userId="261a37a0-64cc-4ec3-8407-1629fc28720d" providerId="ADAL" clId="{3D264D35-BFBE-4C04-A76F-20E24355CC77}" dt="2019-10-07T12:26:49.775" v="2977" actId="478"/>
          <ac:picMkLst>
            <pc:docMk/>
            <pc:sldMk cId="4555604" sldId="303"/>
            <ac:picMk id="3076" creationId="{A35FABE8-8C99-46F4-BF6C-4859330CB3E5}"/>
          </ac:picMkLst>
        </pc:picChg>
      </pc:sldChg>
      <pc:sldChg chg="modNotesTx">
        <pc:chgData name="Agten, Robin" userId="261a37a0-64cc-4ec3-8407-1629fc28720d" providerId="ADAL" clId="{3D264D35-BFBE-4C04-A76F-20E24355CC77}" dt="2019-10-07T13:47:13.745" v="4328" actId="20577"/>
        <pc:sldMkLst>
          <pc:docMk/>
          <pc:sldMk cId="579374544" sldId="304"/>
        </pc:sldMkLst>
      </pc:sldChg>
      <pc:sldChg chg="addSp delSp modSp modNotesTx">
        <pc:chgData name="Agten, Robin" userId="261a37a0-64cc-4ec3-8407-1629fc28720d" providerId="ADAL" clId="{3D264D35-BFBE-4C04-A76F-20E24355CC77}" dt="2019-10-07T13:21:46.977" v="3858" actId="20577"/>
        <pc:sldMkLst>
          <pc:docMk/>
          <pc:sldMk cId="3319628249" sldId="306"/>
        </pc:sldMkLst>
        <pc:spChg chg="add mod">
          <ac:chgData name="Agten, Robin" userId="261a37a0-64cc-4ec3-8407-1629fc28720d" providerId="ADAL" clId="{3D264D35-BFBE-4C04-A76F-20E24355CC77}" dt="2019-10-07T13:21:20.183" v="3818" actId="20577"/>
          <ac:spMkLst>
            <pc:docMk/>
            <pc:sldMk cId="3319628249" sldId="306"/>
            <ac:spMk id="6" creationId="{09E70161-583F-4336-9AFE-6384D5AF026D}"/>
          </ac:spMkLst>
        </pc:spChg>
        <pc:spChg chg="mod">
          <ac:chgData name="Agten, Robin" userId="261a37a0-64cc-4ec3-8407-1629fc28720d" providerId="ADAL" clId="{3D264D35-BFBE-4C04-A76F-20E24355CC77}" dt="2019-10-07T13:05:05.767" v="3092" actId="20577"/>
          <ac:spMkLst>
            <pc:docMk/>
            <pc:sldMk cId="3319628249" sldId="306"/>
            <ac:spMk id="24" creationId="{00000000-0000-0000-0000-000000000000}"/>
          </ac:spMkLst>
        </pc:spChg>
        <pc:spChg chg="mod">
          <ac:chgData name="Agten, Robin" userId="261a37a0-64cc-4ec3-8407-1629fc28720d" providerId="ADAL" clId="{3D264D35-BFBE-4C04-A76F-20E24355CC77}" dt="2019-10-07T13:05:48.754" v="3114"/>
          <ac:spMkLst>
            <pc:docMk/>
            <pc:sldMk cId="3319628249" sldId="306"/>
            <ac:spMk id="25" creationId="{00000000-0000-0000-0000-000000000000}"/>
          </ac:spMkLst>
        </pc:spChg>
        <pc:picChg chg="del">
          <ac:chgData name="Agten, Robin" userId="261a37a0-64cc-4ec3-8407-1629fc28720d" providerId="ADAL" clId="{3D264D35-BFBE-4C04-A76F-20E24355CC77}" dt="2019-10-07T13:05:50.132" v="3115" actId="478"/>
          <ac:picMkLst>
            <pc:docMk/>
            <pc:sldMk cId="3319628249" sldId="306"/>
            <ac:picMk id="1026" creationId="{F73D0D12-10D8-4EDC-9BE3-D73C541D0C33}"/>
          </ac:picMkLst>
        </pc:picChg>
      </pc:sldChg>
      <pc:sldChg chg="modSp modNotesTx">
        <pc:chgData name="Agten, Robin" userId="261a37a0-64cc-4ec3-8407-1629fc28720d" providerId="ADAL" clId="{3D264D35-BFBE-4C04-A76F-20E24355CC77}" dt="2019-10-07T14:04:31.091" v="4442" actId="15"/>
        <pc:sldMkLst>
          <pc:docMk/>
          <pc:sldMk cId="696969016" sldId="307"/>
        </pc:sldMkLst>
        <pc:spChg chg="mod">
          <ac:chgData name="Agten, Robin" userId="261a37a0-64cc-4ec3-8407-1629fc28720d" providerId="ADAL" clId="{3D264D35-BFBE-4C04-A76F-20E24355CC77}" dt="2019-10-07T14:04:31.091" v="4442" actId="15"/>
          <ac:spMkLst>
            <pc:docMk/>
            <pc:sldMk cId="696969016" sldId="307"/>
            <ac:spMk id="7" creationId="{6F41D9B6-FE82-4D2A-A8AA-F62378A77829}"/>
          </ac:spMkLst>
        </pc:spChg>
      </pc:sldChg>
      <pc:sldChg chg="addSp delSp modSp add modNotesTx">
        <pc:chgData name="Agten, Robin" userId="261a37a0-64cc-4ec3-8407-1629fc28720d" providerId="ADAL" clId="{3D264D35-BFBE-4C04-A76F-20E24355CC77}" dt="2019-10-19T08:32:34.827" v="4465" actId="12"/>
        <pc:sldMkLst>
          <pc:docMk/>
          <pc:sldMk cId="3273428034" sldId="308"/>
        </pc:sldMkLst>
        <pc:spChg chg="mod">
          <ac:chgData name="Agten, Robin" userId="261a37a0-64cc-4ec3-8407-1629fc28720d" providerId="ADAL" clId="{3D264D35-BFBE-4C04-A76F-20E24355CC77}" dt="2019-10-02T08:56:23.119" v="185" actId="20577"/>
          <ac:spMkLst>
            <pc:docMk/>
            <pc:sldMk cId="3273428034" sldId="308"/>
            <ac:spMk id="2" creationId="{E22EDA30-6A2C-41D3-AFCF-130C19B9642F}"/>
          </ac:spMkLst>
        </pc:spChg>
        <pc:spChg chg="mod">
          <ac:chgData name="Agten, Robin" userId="261a37a0-64cc-4ec3-8407-1629fc28720d" providerId="ADAL" clId="{3D264D35-BFBE-4C04-A76F-20E24355CC77}" dt="2019-10-02T08:56:31.509" v="207" actId="20577"/>
          <ac:spMkLst>
            <pc:docMk/>
            <pc:sldMk cId="3273428034" sldId="308"/>
            <ac:spMk id="3" creationId="{8F8E6719-DA9B-49E7-8ACC-B81D131292F7}"/>
          </ac:spMkLst>
        </pc:spChg>
        <pc:spChg chg="add del mod">
          <ac:chgData name="Agten, Robin" userId="261a37a0-64cc-4ec3-8407-1629fc28720d" providerId="ADAL" clId="{3D264D35-BFBE-4C04-A76F-20E24355CC77}" dt="2019-10-07T11:47:23.360" v="2435" actId="478"/>
          <ac:spMkLst>
            <pc:docMk/>
            <pc:sldMk cId="3273428034" sldId="308"/>
            <ac:spMk id="5" creationId="{F5792616-2E85-4BF1-896A-1BA08075B071}"/>
          </ac:spMkLst>
        </pc:spChg>
        <pc:spChg chg="add del mod">
          <ac:chgData name="Agten, Robin" userId="261a37a0-64cc-4ec3-8407-1629fc28720d" providerId="ADAL" clId="{3D264D35-BFBE-4C04-A76F-20E24355CC77}" dt="2019-10-07T11:48:59.809" v="2445" actId="478"/>
          <ac:spMkLst>
            <pc:docMk/>
            <pc:sldMk cId="3273428034" sldId="308"/>
            <ac:spMk id="6" creationId="{A39DA139-436B-482F-9BD0-DBA47301E68B}"/>
          </ac:spMkLst>
        </pc:spChg>
        <pc:picChg chg="add mod">
          <ac:chgData name="Agten, Robin" userId="261a37a0-64cc-4ec3-8407-1629fc28720d" providerId="ADAL" clId="{3D264D35-BFBE-4C04-A76F-20E24355CC77}" dt="2019-10-07T13:03:50.686" v="3069" actId="1076"/>
          <ac:picMkLst>
            <pc:docMk/>
            <pc:sldMk cId="3273428034" sldId="308"/>
            <ac:picMk id="23" creationId="{06740D9B-6E32-4E01-BD25-18BC53643344}"/>
          </ac:picMkLst>
        </pc:picChg>
        <pc:picChg chg="mod">
          <ac:chgData name="Agten, Robin" userId="261a37a0-64cc-4ec3-8407-1629fc28720d" providerId="ADAL" clId="{3D264D35-BFBE-4C04-A76F-20E24355CC77}" dt="2019-10-07T11:52:57.330" v="2460" actId="1037"/>
          <ac:picMkLst>
            <pc:docMk/>
            <pc:sldMk cId="3273428034" sldId="308"/>
            <ac:picMk id="1026" creationId="{76B9FCFF-AB69-42E6-8CE8-678522FD6DAB}"/>
          </ac:picMkLst>
        </pc:picChg>
        <pc:picChg chg="mod">
          <ac:chgData name="Agten, Robin" userId="261a37a0-64cc-4ec3-8407-1629fc28720d" providerId="ADAL" clId="{3D264D35-BFBE-4C04-A76F-20E24355CC77}" dt="2019-10-07T11:49:05.613" v="2447" actId="1076"/>
          <ac:picMkLst>
            <pc:docMk/>
            <pc:sldMk cId="3273428034" sldId="308"/>
            <ac:picMk id="1036" creationId="{E1362190-3688-4EF3-9BAA-8D26640CF53C}"/>
          </ac:picMkLst>
        </pc:picChg>
        <pc:cxnChg chg="mod">
          <ac:chgData name="Agten, Robin" userId="261a37a0-64cc-4ec3-8407-1629fc28720d" providerId="ADAL" clId="{3D264D35-BFBE-4C04-A76F-20E24355CC77}" dt="2019-10-07T11:49:39.550" v="2449" actId="14100"/>
          <ac:cxnSpMkLst>
            <pc:docMk/>
            <pc:sldMk cId="3273428034" sldId="308"/>
            <ac:cxnSpMk id="15" creationId="{C5B24743-B2AD-4479-8A2C-BE08E9B18B49}"/>
          </ac:cxnSpMkLst>
        </pc:cxnChg>
        <pc:cxnChg chg="del mod">
          <ac:chgData name="Agten, Robin" userId="261a37a0-64cc-4ec3-8407-1629fc28720d" providerId="ADAL" clId="{3D264D35-BFBE-4C04-A76F-20E24355CC77}" dt="2019-10-07T11:51:54.788" v="2459" actId="478"/>
          <ac:cxnSpMkLst>
            <pc:docMk/>
            <pc:sldMk cId="3273428034" sldId="308"/>
            <ac:cxnSpMk id="17" creationId="{E6E280F2-11B8-48E4-97CE-9C2300B77254}"/>
          </ac:cxnSpMkLst>
        </pc:cxnChg>
        <pc:cxnChg chg="mod">
          <ac:chgData name="Agten, Robin" userId="261a37a0-64cc-4ec3-8407-1629fc28720d" providerId="ADAL" clId="{3D264D35-BFBE-4C04-A76F-20E24355CC77}" dt="2019-10-07T11:51:01.102" v="2457" actId="1076"/>
          <ac:cxnSpMkLst>
            <pc:docMk/>
            <pc:sldMk cId="3273428034" sldId="308"/>
            <ac:cxnSpMk id="19" creationId="{2200DE91-6270-44B5-8DED-94AA7D31140C}"/>
          </ac:cxnSpMkLst>
        </pc:cxnChg>
        <pc:cxnChg chg="mod">
          <ac:chgData name="Agten, Robin" userId="261a37a0-64cc-4ec3-8407-1629fc28720d" providerId="ADAL" clId="{3D264D35-BFBE-4C04-A76F-20E24355CC77}" dt="2019-10-07T11:52:57.330" v="2460" actId="1037"/>
          <ac:cxnSpMkLst>
            <pc:docMk/>
            <pc:sldMk cId="3273428034" sldId="308"/>
            <ac:cxnSpMk id="21" creationId="{27C56524-7DCC-492B-94F1-AE7697E7BD1C}"/>
          </ac:cxnSpMkLst>
        </pc:cxnChg>
        <pc:cxnChg chg="add del mod">
          <ac:chgData name="Agten, Robin" userId="261a37a0-64cc-4ec3-8407-1629fc28720d" providerId="ADAL" clId="{3D264D35-BFBE-4C04-A76F-20E24355CC77}" dt="2019-10-07T11:50:41.185" v="2456" actId="478"/>
          <ac:cxnSpMkLst>
            <pc:docMk/>
            <pc:sldMk cId="3273428034" sldId="308"/>
            <ac:cxnSpMk id="26" creationId="{2CFDE1B3-129C-4EDF-9C07-B3ADBBC525A6}"/>
          </ac:cxnSpMkLst>
        </pc:cxnChg>
      </pc:sldChg>
      <pc:sldChg chg="addSp delSp modSp add modNotesTx">
        <pc:chgData name="Agten, Robin" userId="261a37a0-64cc-4ec3-8407-1629fc28720d" providerId="ADAL" clId="{3D264D35-BFBE-4C04-A76F-20E24355CC77}" dt="2019-10-19T08:34:38.037" v="4473" actId="12"/>
        <pc:sldMkLst>
          <pc:docMk/>
          <pc:sldMk cId="4212912422" sldId="309"/>
        </pc:sldMkLst>
        <pc:spChg chg="add del mod">
          <ac:chgData name="Agten, Robin" userId="261a37a0-64cc-4ec3-8407-1629fc28720d" providerId="ADAL" clId="{3D264D35-BFBE-4C04-A76F-20E24355CC77}" dt="2019-10-07T14:04:25.126" v="4440" actId="478"/>
          <ac:spMkLst>
            <pc:docMk/>
            <pc:sldMk cId="4212912422" sldId="309"/>
            <ac:spMk id="2" creationId="{C0CC4793-B5F7-41F5-8756-352188EA5FF9}"/>
          </ac:spMkLst>
        </pc:spChg>
        <pc:spChg chg="add mod">
          <ac:chgData name="Agten, Robin" userId="261a37a0-64cc-4ec3-8407-1629fc28720d" providerId="ADAL" clId="{3D264D35-BFBE-4C04-A76F-20E24355CC77}" dt="2019-10-07T14:04:55.060" v="4463" actId="20577"/>
          <ac:spMkLst>
            <pc:docMk/>
            <pc:sldMk cId="4212912422" sldId="309"/>
            <ac:spMk id="3" creationId="{2F57F617-AFF1-4AC8-84F9-7F88FA119BCE}"/>
          </ac:spMkLst>
        </pc:spChg>
        <pc:spChg chg="mod">
          <ac:chgData name="Agten, Robin" userId="261a37a0-64cc-4ec3-8407-1629fc28720d" providerId="ADAL" clId="{3D264D35-BFBE-4C04-A76F-20E24355CC77}" dt="2019-10-07T14:04:44.794" v="4459" actId="20577"/>
          <ac:spMkLst>
            <pc:docMk/>
            <pc:sldMk cId="4212912422" sldId="309"/>
            <ac:spMk id="7" creationId="{6F41D9B6-FE82-4D2A-A8AA-F62378A77829}"/>
          </ac:spMkLst>
        </pc:spChg>
        <pc:spChg chg="mod">
          <ac:chgData name="Agten, Robin" userId="261a37a0-64cc-4ec3-8407-1629fc28720d" providerId="ADAL" clId="{3D264D35-BFBE-4C04-A76F-20E24355CC77}" dt="2019-10-02T09:08:36.234" v="767" actId="20577"/>
          <ac:spMkLst>
            <pc:docMk/>
            <pc:sldMk cId="4212912422" sldId="309"/>
            <ac:spMk id="24" creationId="{00000000-0000-0000-0000-000000000000}"/>
          </ac:spMkLst>
        </pc:spChg>
        <pc:spChg chg="mod">
          <ac:chgData name="Agten, Robin" userId="261a37a0-64cc-4ec3-8407-1629fc28720d" providerId="ADAL" clId="{3D264D35-BFBE-4C04-A76F-20E24355CC77}" dt="2019-10-02T09:25:01.477" v="1895" actId="20577"/>
          <ac:spMkLst>
            <pc:docMk/>
            <pc:sldMk cId="4212912422" sldId="309"/>
            <ac:spMk id="25" creationId="{00000000-0000-0000-0000-000000000000}"/>
          </ac:spMkLst>
        </pc:spChg>
      </pc:sldChg>
      <pc:sldChg chg="addSp delSp modSp add modNotesTx">
        <pc:chgData name="Agten, Robin" userId="261a37a0-64cc-4ec3-8407-1629fc28720d" providerId="ADAL" clId="{3D264D35-BFBE-4C04-A76F-20E24355CC77}" dt="2019-10-07T13:46:25.401" v="4293" actId="6549"/>
        <pc:sldMkLst>
          <pc:docMk/>
          <pc:sldMk cId="1604084096" sldId="311"/>
        </pc:sldMkLst>
        <pc:spChg chg="add del mod">
          <ac:chgData name="Agten, Robin" userId="261a37a0-64cc-4ec3-8407-1629fc28720d" providerId="ADAL" clId="{3D264D35-BFBE-4C04-A76F-20E24355CC77}" dt="2019-10-07T11:58:22.427" v="2648" actId="478"/>
          <ac:spMkLst>
            <pc:docMk/>
            <pc:sldMk cId="1604084096" sldId="311"/>
            <ac:spMk id="3" creationId="{02AE1ABB-B474-40E5-9DE4-83280DA89682}"/>
          </ac:spMkLst>
        </pc:spChg>
        <pc:spChg chg="add mod">
          <ac:chgData name="Agten, Robin" userId="261a37a0-64cc-4ec3-8407-1629fc28720d" providerId="ADAL" clId="{3D264D35-BFBE-4C04-A76F-20E24355CC77}" dt="2019-10-07T12:07:57.134" v="2864" actId="1038"/>
          <ac:spMkLst>
            <pc:docMk/>
            <pc:sldMk cId="1604084096" sldId="311"/>
            <ac:spMk id="4" creationId="{D820328B-5F31-4D22-B0FA-0503F46B3547}"/>
          </ac:spMkLst>
        </pc:spChg>
        <pc:spChg chg="add del mod">
          <ac:chgData name="Agten, Robin" userId="261a37a0-64cc-4ec3-8407-1629fc28720d" providerId="ADAL" clId="{3D264D35-BFBE-4C04-A76F-20E24355CC77}" dt="2019-10-07T12:06:39.310" v="2803" actId="20577"/>
          <ac:spMkLst>
            <pc:docMk/>
            <pc:sldMk cId="1604084096" sldId="311"/>
            <ac:spMk id="6" creationId="{CB80F0D0-B3AB-4FBF-8433-F19546D09C67}"/>
          </ac:spMkLst>
        </pc:spChg>
        <pc:spChg chg="add mod">
          <ac:chgData name="Agten, Robin" userId="261a37a0-64cc-4ec3-8407-1629fc28720d" providerId="ADAL" clId="{3D264D35-BFBE-4C04-A76F-20E24355CC77}" dt="2019-10-07T12:07:41.452" v="2824" actId="1037"/>
          <ac:spMkLst>
            <pc:docMk/>
            <pc:sldMk cId="1604084096" sldId="311"/>
            <ac:spMk id="11" creationId="{FDA2E24E-3763-4B7A-A2B6-B9E216F93305}"/>
          </ac:spMkLst>
        </pc:spChg>
        <pc:spChg chg="mod">
          <ac:chgData name="Agten, Robin" userId="261a37a0-64cc-4ec3-8407-1629fc28720d" providerId="ADAL" clId="{3D264D35-BFBE-4C04-A76F-20E24355CC77}" dt="2019-10-07T11:58:13.406" v="2647" actId="20577"/>
          <ac:spMkLst>
            <pc:docMk/>
            <pc:sldMk cId="1604084096" sldId="311"/>
            <ac:spMk id="24" creationId="{00000000-0000-0000-0000-000000000000}"/>
          </ac:spMkLst>
        </pc:spChg>
        <pc:spChg chg="del">
          <ac:chgData name="Agten, Robin" userId="261a37a0-64cc-4ec3-8407-1629fc28720d" providerId="ADAL" clId="{3D264D35-BFBE-4C04-A76F-20E24355CC77}" dt="2019-10-07T11:58:05.065" v="2644" actId="478"/>
          <ac:spMkLst>
            <pc:docMk/>
            <pc:sldMk cId="1604084096" sldId="311"/>
            <ac:spMk id="25" creationId="{00000000-0000-0000-0000-000000000000}"/>
          </ac:spMkLst>
        </pc:spChg>
        <pc:picChg chg="add mod">
          <ac:chgData name="Agten, Robin" userId="261a37a0-64cc-4ec3-8407-1629fc28720d" providerId="ADAL" clId="{3D264D35-BFBE-4C04-A76F-20E24355CC77}" dt="2019-10-07T12:06:09.929" v="2778" actId="1076"/>
          <ac:picMkLst>
            <pc:docMk/>
            <pc:sldMk cId="1604084096" sldId="311"/>
            <ac:picMk id="7" creationId="{660FB8FE-80A1-4461-859E-165C05446A3E}"/>
          </ac:picMkLst>
        </pc:picChg>
        <pc:picChg chg="add mod">
          <ac:chgData name="Agten, Robin" userId="261a37a0-64cc-4ec3-8407-1629fc28720d" providerId="ADAL" clId="{3D264D35-BFBE-4C04-A76F-20E24355CC77}" dt="2019-10-07T12:07:57.134" v="2864" actId="1038"/>
          <ac:picMkLst>
            <pc:docMk/>
            <pc:sldMk cId="1604084096" sldId="311"/>
            <ac:picMk id="8" creationId="{B67EE815-832A-43D6-97EA-4F07FCAD0AF4}"/>
          </ac:picMkLst>
        </pc:picChg>
        <pc:picChg chg="add mod">
          <ac:chgData name="Agten, Robin" userId="261a37a0-64cc-4ec3-8407-1629fc28720d" providerId="ADAL" clId="{3D264D35-BFBE-4C04-A76F-20E24355CC77}" dt="2019-10-07T12:07:41.452" v="2824" actId="1037"/>
          <ac:picMkLst>
            <pc:docMk/>
            <pc:sldMk cId="1604084096" sldId="311"/>
            <ac:picMk id="9" creationId="{7FC2D912-327B-421B-8010-9BF9830318AA}"/>
          </ac:picMkLst>
        </pc:picChg>
      </pc:sldChg>
      <pc:sldChg chg="addSp delSp modSp modNotesTx">
        <pc:chgData name="Agten, Robin" userId="261a37a0-64cc-4ec3-8407-1629fc28720d" providerId="ADAL" clId="{3D264D35-BFBE-4C04-A76F-20E24355CC77}" dt="2019-10-07T13:46:31.584" v="4299" actId="20577"/>
        <pc:sldMkLst>
          <pc:docMk/>
          <pc:sldMk cId="2055127253" sldId="312"/>
        </pc:sldMkLst>
        <pc:spChg chg="del mod">
          <ac:chgData name="Agten, Robin" userId="261a37a0-64cc-4ec3-8407-1629fc28720d" providerId="ADAL" clId="{3D264D35-BFBE-4C04-A76F-20E24355CC77}" dt="2019-10-07T12:14:32.943" v="2898" actId="478"/>
          <ac:spMkLst>
            <pc:docMk/>
            <pc:sldMk cId="2055127253" sldId="312"/>
            <ac:spMk id="3" creationId="{105CF2FC-ED27-4CC6-B5C0-A97FA6671DC4}"/>
          </ac:spMkLst>
        </pc:spChg>
        <pc:spChg chg="add mod">
          <ac:chgData name="Agten, Robin" userId="261a37a0-64cc-4ec3-8407-1629fc28720d" providerId="ADAL" clId="{3D264D35-BFBE-4C04-A76F-20E24355CC77}" dt="2019-10-07T12:15:02.242" v="2910" actId="1076"/>
          <ac:spMkLst>
            <pc:docMk/>
            <pc:sldMk cId="2055127253" sldId="312"/>
            <ac:spMk id="5" creationId="{DF764D24-2773-460D-B4DB-AF1616E64EC1}"/>
          </ac:spMkLst>
        </pc:spChg>
        <pc:spChg chg="add del mod">
          <ac:chgData name="Agten, Robin" userId="261a37a0-64cc-4ec3-8407-1629fc28720d" providerId="ADAL" clId="{3D264D35-BFBE-4C04-A76F-20E24355CC77}" dt="2019-10-07T12:13:43.914" v="2873"/>
          <ac:spMkLst>
            <pc:docMk/>
            <pc:sldMk cId="2055127253" sldId="312"/>
            <ac:spMk id="6" creationId="{DC7C3B3B-95A1-4E10-A05D-EE6E0A56FDCB}"/>
          </ac:spMkLst>
        </pc:spChg>
        <pc:spChg chg="add del mod">
          <ac:chgData name="Agten, Robin" userId="261a37a0-64cc-4ec3-8407-1629fc28720d" providerId="ADAL" clId="{3D264D35-BFBE-4C04-A76F-20E24355CC77}" dt="2019-10-07T12:14:35.588" v="2899" actId="478"/>
          <ac:spMkLst>
            <pc:docMk/>
            <pc:sldMk cId="2055127253" sldId="312"/>
            <ac:spMk id="8" creationId="{B1FFAC0C-41E7-46F2-92D5-8F4917B1E734}"/>
          </ac:spMkLst>
        </pc:spChg>
      </pc:sldChg>
      <pc:sldChg chg="modSp">
        <pc:chgData name="Agten, Robin" userId="261a37a0-64cc-4ec3-8407-1629fc28720d" providerId="ADAL" clId="{3D264D35-BFBE-4C04-A76F-20E24355CC77}" dt="2019-10-07T14:00:27.500" v="4329" actId="108"/>
        <pc:sldMkLst>
          <pc:docMk/>
          <pc:sldMk cId="1204914719" sldId="313"/>
        </pc:sldMkLst>
        <pc:spChg chg="mod">
          <ac:chgData name="Agten, Robin" userId="261a37a0-64cc-4ec3-8407-1629fc28720d" providerId="ADAL" clId="{3D264D35-BFBE-4C04-A76F-20E24355CC77}" dt="2019-10-07T14:00:27.500" v="4329" actId="108"/>
          <ac:spMkLst>
            <pc:docMk/>
            <pc:sldMk cId="1204914719" sldId="313"/>
            <ac:spMk id="34" creationId="{BC35C554-2C8A-4612-A1B5-37BB17B0AB79}"/>
          </ac:spMkLst>
        </pc:spChg>
      </pc:sldChg>
      <pc:sldChg chg="addSp delSp modSp add modNotesTx">
        <pc:chgData name="Agten, Robin" userId="261a37a0-64cc-4ec3-8407-1629fc28720d" providerId="ADAL" clId="{3D264D35-BFBE-4C04-A76F-20E24355CC77}" dt="2019-10-07T13:24:15.082" v="3950" actId="1076"/>
        <pc:sldMkLst>
          <pc:docMk/>
          <pc:sldMk cId="2607487601" sldId="314"/>
        </pc:sldMkLst>
        <pc:spChg chg="add del mod">
          <ac:chgData name="Agten, Robin" userId="261a37a0-64cc-4ec3-8407-1629fc28720d" providerId="ADAL" clId="{3D264D35-BFBE-4C04-A76F-20E24355CC77}" dt="2019-10-07T13:23:29.953" v="3904" actId="478"/>
          <ac:spMkLst>
            <pc:docMk/>
            <pc:sldMk cId="2607487601" sldId="314"/>
            <ac:spMk id="2" creationId="{C212BAC6-29E0-4872-A39B-4A67ADF327B9}"/>
          </ac:spMkLst>
        </pc:spChg>
        <pc:spChg chg="add mod">
          <ac:chgData name="Agten, Robin" userId="261a37a0-64cc-4ec3-8407-1629fc28720d" providerId="ADAL" clId="{3D264D35-BFBE-4C04-A76F-20E24355CC77}" dt="2019-10-07T13:24:15.082" v="3950" actId="1076"/>
          <ac:spMkLst>
            <pc:docMk/>
            <pc:sldMk cId="2607487601" sldId="314"/>
            <ac:spMk id="3" creationId="{DA54255C-5698-46F0-96EA-30D559FDEE96}"/>
          </ac:spMkLst>
        </pc:spChg>
      </pc:sldChg>
    </pc:docChg>
  </pc:docChgLst>
  <pc:docChgLst>
    <pc:chgData name="de Jager, Bram" userId="6087e4ca-9029-4aa6-a5af-6aa7f4873de2" providerId="ADAL" clId="{0D745266-7985-4201-94DB-0540AEBE0746}"/>
    <pc:docChg chg="custSel">
      <pc:chgData name="de Jager, Bram" userId="6087e4ca-9029-4aa6-a5af-6aa7f4873de2" providerId="ADAL" clId="{0D745266-7985-4201-94DB-0540AEBE0746}" dt="2019-10-11T07:46:46.758" v="0" actId="1589"/>
      <pc:docMkLst>
        <pc:docMk/>
      </pc:docMkLst>
      <pc:sldChg chg="addCm">
        <pc:chgData name="de Jager, Bram" userId="6087e4ca-9029-4aa6-a5af-6aa7f4873de2" providerId="ADAL" clId="{0D745266-7985-4201-94DB-0540AEBE0746}" dt="2019-10-11T07:46:46.758" v="0" actId="1589"/>
        <pc:sldMkLst>
          <pc:docMk/>
          <pc:sldMk cId="4555604" sldId="303"/>
        </pc:sldMkLst>
      </pc:sldChg>
    </pc:docChg>
  </pc:docChgLst>
  <pc:docChgLst>
    <pc:chgData name="Sevens, Nick" userId="59334d90-028e-4a0c-98b8-ad1b7d0fd1c4" providerId="ADAL" clId="{14C09B2C-5FB9-4E40-A276-C2469F1F0714}"/>
    <pc:docChg chg="undo redo custSel addSld delSld modSld sldOrd delMainMaster delSection modSection">
      <pc:chgData name="Sevens, Nick" userId="59334d90-028e-4a0c-98b8-ad1b7d0fd1c4" providerId="ADAL" clId="{14C09B2C-5FB9-4E40-A276-C2469F1F0714}" dt="2019-10-19T11:18:04.813" v="7220" actId="20577"/>
      <pc:docMkLst>
        <pc:docMk/>
      </pc:docMkLst>
      <pc:sldChg chg="addSp delSp add del setBg delDesignElem">
        <pc:chgData name="Sevens, Nick" userId="59334d90-028e-4a0c-98b8-ad1b7d0fd1c4" providerId="ADAL" clId="{14C09B2C-5FB9-4E40-A276-C2469F1F0714}" dt="2019-10-19T08:36:16.080" v="7171"/>
        <pc:sldMkLst>
          <pc:docMk/>
          <pc:sldMk cId="4200705321" sldId="258"/>
        </pc:sldMkLst>
        <pc:spChg chg="add del">
          <ac:chgData name="Sevens, Nick" userId="59334d90-028e-4a0c-98b8-ad1b7d0fd1c4" providerId="ADAL" clId="{14C09B2C-5FB9-4E40-A276-C2469F1F0714}" dt="2019-10-19T08:36:16.080" v="7171"/>
          <ac:spMkLst>
            <pc:docMk/>
            <pc:sldMk cId="4200705321" sldId="258"/>
            <ac:spMk id="10" creationId="{0496ACED-9F6B-4CC5-A927-FB932E0FA259}"/>
          </ac:spMkLst>
        </pc:spChg>
      </pc:sldChg>
      <pc:sldChg chg="add del modTransition setBg">
        <pc:chgData name="Sevens, Nick" userId="59334d90-028e-4a0c-98b8-ad1b7d0fd1c4" providerId="ADAL" clId="{14C09B2C-5FB9-4E40-A276-C2469F1F0714}" dt="2019-10-13T20:30:01.920" v="3756"/>
        <pc:sldMkLst>
          <pc:docMk/>
          <pc:sldMk cId="19462112" sldId="259"/>
        </pc:sldMkLst>
      </pc:sldChg>
      <pc:sldChg chg="modSp add del modTransition setBg">
        <pc:chgData name="Sevens, Nick" userId="59334d90-028e-4a0c-98b8-ad1b7d0fd1c4" providerId="ADAL" clId="{14C09B2C-5FB9-4E40-A276-C2469F1F0714}" dt="2019-10-13T20:29:57.215" v="3755"/>
        <pc:sldMkLst>
          <pc:docMk/>
          <pc:sldMk cId="2624194704" sldId="263"/>
        </pc:sldMkLst>
        <pc:spChg chg="mod">
          <ac:chgData name="Sevens, Nick" userId="59334d90-028e-4a0c-98b8-ad1b7d0fd1c4" providerId="ADAL" clId="{14C09B2C-5FB9-4E40-A276-C2469F1F0714}" dt="2019-10-11T06:11:31.648" v="3658" actId="207"/>
          <ac:spMkLst>
            <pc:docMk/>
            <pc:sldMk cId="2624194704" sldId="263"/>
            <ac:spMk id="2" creationId="{6A6119F1-8926-4CE5-A75B-E65D052FA45C}"/>
          </ac:spMkLst>
        </pc:spChg>
        <pc:spChg chg="mod">
          <ac:chgData name="Sevens, Nick" userId="59334d90-028e-4a0c-98b8-ad1b7d0fd1c4" providerId="ADAL" clId="{14C09B2C-5FB9-4E40-A276-C2469F1F0714}" dt="2019-10-11T06:11:38.218" v="3659" actId="207"/>
          <ac:spMkLst>
            <pc:docMk/>
            <pc:sldMk cId="2624194704" sldId="263"/>
            <ac:spMk id="5" creationId="{9BFE95CF-9998-4C7E-8970-62C4BAE6D390}"/>
          </ac:spMkLst>
        </pc:spChg>
        <pc:spChg chg="mod">
          <ac:chgData name="Sevens, Nick" userId="59334d90-028e-4a0c-98b8-ad1b7d0fd1c4" providerId="ADAL" clId="{14C09B2C-5FB9-4E40-A276-C2469F1F0714}" dt="2019-10-11T06:11:54.583" v="3660" actId="207"/>
          <ac:spMkLst>
            <pc:docMk/>
            <pc:sldMk cId="2624194704" sldId="263"/>
            <ac:spMk id="11" creationId="{BE19FB81-AF56-4595-828D-C278A4317217}"/>
          </ac:spMkLst>
        </pc:spChg>
      </pc:sldChg>
      <pc:sldChg chg="addSp delSp modSp del ord modTransition modNotesTx">
        <pc:chgData name="Sevens, Nick" userId="59334d90-028e-4a0c-98b8-ad1b7d0fd1c4" providerId="ADAL" clId="{14C09B2C-5FB9-4E40-A276-C2469F1F0714}" dt="2019-10-19T08:36:27.050" v="7175" actId="47"/>
        <pc:sldMkLst>
          <pc:docMk/>
          <pc:sldMk cId="3946223949" sldId="299"/>
        </pc:sldMkLst>
        <pc:spChg chg="add del">
          <ac:chgData name="Sevens, Nick" userId="59334d90-028e-4a0c-98b8-ad1b7d0fd1c4" providerId="ADAL" clId="{14C09B2C-5FB9-4E40-A276-C2469F1F0714}" dt="2019-10-19T08:36:05.083" v="7167" actId="478"/>
          <ac:spMkLst>
            <pc:docMk/>
            <pc:sldMk cId="3946223949" sldId="299"/>
            <ac:spMk id="3" creationId="{00000000-0000-0000-0000-000000000000}"/>
          </ac:spMkLst>
        </pc:spChg>
        <pc:spChg chg="add del mod">
          <ac:chgData name="Sevens, Nick" userId="59334d90-028e-4a0c-98b8-ad1b7d0fd1c4" providerId="ADAL" clId="{14C09B2C-5FB9-4E40-A276-C2469F1F0714}" dt="2019-10-19T08:36:05.083" v="7167" actId="478"/>
          <ac:spMkLst>
            <pc:docMk/>
            <pc:sldMk cId="3946223949" sldId="299"/>
            <ac:spMk id="4" creationId="{53AA800B-C3D6-49CB-B397-EDB5B54B18B0}"/>
          </ac:spMkLst>
        </pc:spChg>
        <pc:spChg chg="add del mod">
          <ac:chgData name="Sevens, Nick" userId="59334d90-028e-4a0c-98b8-ad1b7d0fd1c4" providerId="ADAL" clId="{14C09B2C-5FB9-4E40-A276-C2469F1F0714}" dt="2019-10-19T08:36:05.083" v="7167" actId="478"/>
          <ac:spMkLst>
            <pc:docMk/>
            <pc:sldMk cId="3946223949" sldId="299"/>
            <ac:spMk id="7" creationId="{F36FD114-7A5B-43BB-8E5A-C62306FA137E}"/>
          </ac:spMkLst>
        </pc:spChg>
        <pc:picChg chg="add del">
          <ac:chgData name="Sevens, Nick" userId="59334d90-028e-4a0c-98b8-ad1b7d0fd1c4" providerId="ADAL" clId="{14C09B2C-5FB9-4E40-A276-C2469F1F0714}" dt="2019-10-19T08:36:05.083" v="7167" actId="478"/>
          <ac:picMkLst>
            <pc:docMk/>
            <pc:sldMk cId="3946223949" sldId="299"/>
            <ac:picMk id="2" creationId="{96E1B08C-2599-439F-8D94-2A4E8E7B3D48}"/>
          </ac:picMkLst>
        </pc:picChg>
        <pc:picChg chg="add del mod">
          <ac:chgData name="Sevens, Nick" userId="59334d90-028e-4a0c-98b8-ad1b7d0fd1c4" providerId="ADAL" clId="{14C09B2C-5FB9-4E40-A276-C2469F1F0714}" dt="2019-10-19T08:36:05.083" v="7167" actId="478"/>
          <ac:picMkLst>
            <pc:docMk/>
            <pc:sldMk cId="3946223949" sldId="299"/>
            <ac:picMk id="5" creationId="{2074FEA5-005C-4FC6-B957-892397A99978}"/>
          </ac:picMkLst>
        </pc:picChg>
        <pc:picChg chg="add del mod">
          <ac:chgData name="Sevens, Nick" userId="59334d90-028e-4a0c-98b8-ad1b7d0fd1c4" providerId="ADAL" clId="{14C09B2C-5FB9-4E40-A276-C2469F1F0714}" dt="2019-10-19T08:36:05.083" v="7167" actId="478"/>
          <ac:picMkLst>
            <pc:docMk/>
            <pc:sldMk cId="3946223949" sldId="299"/>
            <ac:picMk id="6" creationId="{628C71FC-9F96-47CA-A36A-98252C7EBB5F}"/>
          </ac:picMkLst>
        </pc:picChg>
        <pc:picChg chg="add del mod">
          <ac:chgData name="Sevens, Nick" userId="59334d90-028e-4a0c-98b8-ad1b7d0fd1c4" providerId="ADAL" clId="{14C09B2C-5FB9-4E40-A276-C2469F1F0714}" dt="2019-10-19T08:36:05.083" v="7167" actId="478"/>
          <ac:picMkLst>
            <pc:docMk/>
            <pc:sldMk cId="3946223949" sldId="299"/>
            <ac:picMk id="1026" creationId="{73928819-203A-4970-8039-E53E39056DD0}"/>
          </ac:picMkLst>
        </pc:picChg>
        <pc:picChg chg="mod">
          <ac:chgData name="Sevens, Nick" userId="59334d90-028e-4a0c-98b8-ad1b7d0fd1c4" providerId="ADAL" clId="{14C09B2C-5FB9-4E40-A276-C2469F1F0714}" dt="2019-10-02T08:51:52.799" v="886"/>
          <ac:picMkLst>
            <pc:docMk/>
            <pc:sldMk cId="3946223949" sldId="299"/>
            <ac:picMk id="1028" creationId="{97449382-7537-47B2-A8BC-0F2C8F131C85}"/>
          </ac:picMkLst>
        </pc:picChg>
      </pc:sldChg>
      <pc:sldChg chg="addSp delSp modSp add ord modTransition modNotesTx">
        <pc:chgData name="Sevens, Nick" userId="59334d90-028e-4a0c-98b8-ad1b7d0fd1c4" providerId="ADAL" clId="{14C09B2C-5FB9-4E40-A276-C2469F1F0714}" dt="2019-10-07T13:46:07.880" v="3532" actId="20577"/>
        <pc:sldMkLst>
          <pc:docMk/>
          <pc:sldMk cId="2989150677" sldId="301"/>
        </pc:sldMkLst>
        <pc:spChg chg="del">
          <ac:chgData name="Sevens, Nick" userId="59334d90-028e-4a0c-98b8-ad1b7d0fd1c4" providerId="ADAL" clId="{14C09B2C-5FB9-4E40-A276-C2469F1F0714}" dt="2019-09-22T19:37:56.706" v="374" actId="478"/>
          <ac:spMkLst>
            <pc:docMk/>
            <pc:sldMk cId="2989150677" sldId="301"/>
            <ac:spMk id="7" creationId="{00000000-0000-0000-0000-000000000000}"/>
          </ac:spMkLst>
        </pc:spChg>
        <pc:spChg chg="mod">
          <ac:chgData name="Sevens, Nick" userId="59334d90-028e-4a0c-98b8-ad1b7d0fd1c4" providerId="ADAL" clId="{14C09B2C-5FB9-4E40-A276-C2469F1F0714}" dt="2019-09-22T19:22:40.785" v="29" actId="20577"/>
          <ac:spMkLst>
            <pc:docMk/>
            <pc:sldMk cId="2989150677" sldId="301"/>
            <ac:spMk id="13" creationId="{00000000-0000-0000-0000-000000000000}"/>
          </ac:spMkLst>
        </pc:spChg>
        <pc:spChg chg="mod">
          <ac:chgData name="Sevens, Nick" userId="59334d90-028e-4a0c-98b8-ad1b7d0fd1c4" providerId="ADAL" clId="{14C09B2C-5FB9-4E40-A276-C2469F1F0714}" dt="2019-09-22T19:22:45.574" v="30" actId="20577"/>
          <ac:spMkLst>
            <pc:docMk/>
            <pc:sldMk cId="2989150677" sldId="301"/>
            <ac:spMk id="17" creationId="{00000000-0000-0000-0000-000000000000}"/>
          </ac:spMkLst>
        </pc:spChg>
        <pc:spChg chg="mod">
          <ac:chgData name="Sevens, Nick" userId="59334d90-028e-4a0c-98b8-ad1b7d0fd1c4" providerId="ADAL" clId="{14C09B2C-5FB9-4E40-A276-C2469F1F0714}" dt="2019-09-22T19:22:47.679" v="32" actId="20577"/>
          <ac:spMkLst>
            <pc:docMk/>
            <pc:sldMk cId="2989150677" sldId="301"/>
            <ac:spMk id="21" creationId="{00000000-0000-0000-0000-000000000000}"/>
          </ac:spMkLst>
        </pc:spChg>
        <pc:spChg chg="mod">
          <ac:chgData name="Sevens, Nick" userId="59334d90-028e-4a0c-98b8-ad1b7d0fd1c4" providerId="ADAL" clId="{14C09B2C-5FB9-4E40-A276-C2469F1F0714}" dt="2019-09-22T20:04:53.666" v="690" actId="1076"/>
          <ac:spMkLst>
            <pc:docMk/>
            <pc:sldMk cId="2989150677" sldId="301"/>
            <ac:spMk id="24" creationId="{00000000-0000-0000-0000-000000000000}"/>
          </ac:spMkLst>
        </pc:spChg>
        <pc:spChg chg="mod">
          <ac:chgData name="Sevens, Nick" userId="59334d90-028e-4a0c-98b8-ad1b7d0fd1c4" providerId="ADAL" clId="{14C09B2C-5FB9-4E40-A276-C2469F1F0714}" dt="2019-09-22T19:22:50.552" v="35" actId="20577"/>
          <ac:spMkLst>
            <pc:docMk/>
            <pc:sldMk cId="2989150677" sldId="301"/>
            <ac:spMk id="25" creationId="{00000000-0000-0000-0000-000000000000}"/>
          </ac:spMkLst>
        </pc:spChg>
        <pc:spChg chg="mod">
          <ac:chgData name="Sevens, Nick" userId="59334d90-028e-4a0c-98b8-ad1b7d0fd1c4" providerId="ADAL" clId="{14C09B2C-5FB9-4E40-A276-C2469F1F0714}" dt="2019-09-22T19:22:55.272" v="43" actId="20577"/>
          <ac:spMkLst>
            <pc:docMk/>
            <pc:sldMk cId="2989150677" sldId="301"/>
            <ac:spMk id="29" creationId="{00000000-0000-0000-0000-000000000000}"/>
          </ac:spMkLst>
        </pc:spChg>
        <pc:spChg chg="mod">
          <ac:chgData name="Sevens, Nick" userId="59334d90-028e-4a0c-98b8-ad1b7d0fd1c4" providerId="ADAL" clId="{14C09B2C-5FB9-4E40-A276-C2469F1F0714}" dt="2019-10-02T08:54:52.816" v="915" actId="20577"/>
          <ac:spMkLst>
            <pc:docMk/>
            <pc:sldMk cId="2989150677" sldId="301"/>
            <ac:spMk id="30" creationId="{58D9EBB1-5AA5-46B7-996D-DBEC6BAE08DB}"/>
          </ac:spMkLst>
        </pc:spChg>
        <pc:spChg chg="mod">
          <ac:chgData name="Sevens, Nick" userId="59334d90-028e-4a0c-98b8-ad1b7d0fd1c4" providerId="ADAL" clId="{14C09B2C-5FB9-4E40-A276-C2469F1F0714}" dt="2019-10-02T08:54:42.996" v="905" actId="20577"/>
          <ac:spMkLst>
            <pc:docMk/>
            <pc:sldMk cId="2989150677" sldId="301"/>
            <ac:spMk id="31" creationId="{2EDB242E-7714-47A4-8481-7DFBE7BDF213}"/>
          </ac:spMkLst>
        </pc:spChg>
        <pc:spChg chg="mod">
          <ac:chgData name="Sevens, Nick" userId="59334d90-028e-4a0c-98b8-ad1b7d0fd1c4" providerId="ADAL" clId="{14C09B2C-5FB9-4E40-A276-C2469F1F0714}" dt="2019-09-22T19:22:57.692" v="44" actId="20577"/>
          <ac:spMkLst>
            <pc:docMk/>
            <pc:sldMk cId="2989150677" sldId="301"/>
            <ac:spMk id="33" creationId="{00000000-0000-0000-0000-000000000000}"/>
          </ac:spMkLst>
        </pc:spChg>
        <pc:spChg chg="mod">
          <ac:chgData name="Sevens, Nick" userId="59334d90-028e-4a0c-98b8-ad1b7d0fd1c4" providerId="ADAL" clId="{14C09B2C-5FB9-4E40-A276-C2469F1F0714}" dt="2019-09-22T19:27:26.040" v="267" actId="20577"/>
          <ac:spMkLst>
            <pc:docMk/>
            <pc:sldMk cId="2989150677" sldId="301"/>
            <ac:spMk id="34" creationId="{00000000-0000-0000-0000-000000000000}"/>
          </ac:spMkLst>
        </pc:spChg>
        <pc:spChg chg="mod">
          <ac:chgData name="Sevens, Nick" userId="59334d90-028e-4a0c-98b8-ad1b7d0fd1c4" providerId="ADAL" clId="{14C09B2C-5FB9-4E40-A276-C2469F1F0714}" dt="2019-09-22T19:26:29.251" v="203" actId="20577"/>
          <ac:spMkLst>
            <pc:docMk/>
            <pc:sldMk cId="2989150677" sldId="301"/>
            <ac:spMk id="35" creationId="{00000000-0000-0000-0000-000000000000}"/>
          </ac:spMkLst>
        </pc:spChg>
        <pc:spChg chg="mod">
          <ac:chgData name="Sevens, Nick" userId="59334d90-028e-4a0c-98b8-ad1b7d0fd1c4" providerId="ADAL" clId="{14C09B2C-5FB9-4E40-A276-C2469F1F0714}" dt="2019-09-22T20:05:07.900" v="734" actId="20577"/>
          <ac:spMkLst>
            <pc:docMk/>
            <pc:sldMk cId="2989150677" sldId="301"/>
            <ac:spMk id="36" creationId="{00000000-0000-0000-0000-000000000000}"/>
          </ac:spMkLst>
        </pc:spChg>
        <pc:grpChg chg="add mod">
          <ac:chgData name="Sevens, Nick" userId="59334d90-028e-4a0c-98b8-ad1b7d0fd1c4" providerId="ADAL" clId="{14C09B2C-5FB9-4E40-A276-C2469F1F0714}" dt="2019-10-02T08:54:36.061" v="894" actId="1076"/>
          <ac:grpSpMkLst>
            <pc:docMk/>
            <pc:sldMk cId="2989150677" sldId="301"/>
            <ac:grpSpMk id="26" creationId="{41D4E3BD-E4F5-4118-A49D-3778DED75E61}"/>
          </ac:grpSpMkLst>
        </pc:grpChg>
        <pc:grpChg chg="del">
          <ac:chgData name="Sevens, Nick" userId="59334d90-028e-4a0c-98b8-ad1b7d0fd1c4" providerId="ADAL" clId="{14C09B2C-5FB9-4E40-A276-C2469F1F0714}" dt="2019-09-22T19:27:11.332" v="254" actId="478"/>
          <ac:grpSpMkLst>
            <pc:docMk/>
            <pc:sldMk cId="2989150677" sldId="301"/>
            <ac:grpSpMk id="46" creationId="{00000000-0000-0000-0000-000000000000}"/>
          </ac:grpSpMkLst>
        </pc:grpChg>
        <pc:grpChg chg="del">
          <ac:chgData name="Sevens, Nick" userId="59334d90-028e-4a0c-98b8-ad1b7d0fd1c4" providerId="ADAL" clId="{14C09B2C-5FB9-4E40-A276-C2469F1F0714}" dt="2019-09-22T19:27:18.253" v="255" actId="478"/>
          <ac:grpSpMkLst>
            <pc:docMk/>
            <pc:sldMk cId="2989150677" sldId="301"/>
            <ac:grpSpMk id="47" creationId="{00000000-0000-0000-0000-000000000000}"/>
          </ac:grpSpMkLst>
        </pc:grpChg>
      </pc:sldChg>
      <pc:sldChg chg="addSp delSp modSp add ord modTransition addCm modNotesTx">
        <pc:chgData name="Sevens, Nick" userId="59334d90-028e-4a0c-98b8-ad1b7d0fd1c4" providerId="ADAL" clId="{14C09B2C-5FB9-4E40-A276-C2469F1F0714}" dt="2019-10-11T06:32:51.380" v="3750" actId="1589"/>
        <pc:sldMkLst>
          <pc:docMk/>
          <pc:sldMk cId="4555604" sldId="303"/>
        </pc:sldMkLst>
        <pc:spChg chg="add del">
          <ac:chgData name="Sevens, Nick" userId="59334d90-028e-4a0c-98b8-ad1b7d0fd1c4" providerId="ADAL" clId="{14C09B2C-5FB9-4E40-A276-C2469F1F0714}" dt="2019-10-11T06:24:31.809" v="3701"/>
          <ac:spMkLst>
            <pc:docMk/>
            <pc:sldMk cId="4555604" sldId="303"/>
            <ac:spMk id="2" creationId="{1F467B9B-1993-455D-AF22-630A19B7932B}"/>
          </ac:spMkLst>
        </pc:spChg>
        <pc:spChg chg="add del mod">
          <ac:chgData name="Sevens, Nick" userId="59334d90-028e-4a0c-98b8-ad1b7d0fd1c4" providerId="ADAL" clId="{14C09B2C-5FB9-4E40-A276-C2469F1F0714}" dt="2019-09-22T19:56:37.657" v="600" actId="11529"/>
          <ac:spMkLst>
            <pc:docMk/>
            <pc:sldMk cId="4555604" sldId="303"/>
            <ac:spMk id="2" creationId="{80878276-79A9-4ED8-AC9F-02B62987AB9D}"/>
          </ac:spMkLst>
        </pc:spChg>
        <pc:spChg chg="mod topLvl">
          <ac:chgData name="Sevens, Nick" userId="59334d90-028e-4a0c-98b8-ad1b7d0fd1c4" providerId="ADAL" clId="{14C09B2C-5FB9-4E40-A276-C2469F1F0714}" dt="2019-10-07T12:36:45.186" v="2685" actId="113"/>
          <ac:spMkLst>
            <pc:docMk/>
            <pc:sldMk cId="4555604" sldId="303"/>
            <ac:spMk id="3" creationId="{BED42F5B-61D1-42ED-A5FF-01D51FEFB8DE}"/>
          </ac:spMkLst>
        </pc:spChg>
        <pc:spChg chg="add del">
          <ac:chgData name="Sevens, Nick" userId="59334d90-028e-4a0c-98b8-ad1b7d0fd1c4" providerId="ADAL" clId="{14C09B2C-5FB9-4E40-A276-C2469F1F0714}" dt="2019-10-11T06:24:37.584" v="3703"/>
          <ac:spMkLst>
            <pc:docMk/>
            <pc:sldMk cId="4555604" sldId="303"/>
            <ac:spMk id="4" creationId="{31930C3B-9A5B-4D57-91F1-7E5FCB2F14C5}"/>
          </ac:spMkLst>
        </pc:spChg>
        <pc:spChg chg="add del mod">
          <ac:chgData name="Sevens, Nick" userId="59334d90-028e-4a0c-98b8-ad1b7d0fd1c4" providerId="ADAL" clId="{14C09B2C-5FB9-4E40-A276-C2469F1F0714}" dt="2019-10-07T12:32:33.671" v="2648" actId="478"/>
          <ac:spMkLst>
            <pc:docMk/>
            <pc:sldMk cId="4555604" sldId="303"/>
            <ac:spMk id="6" creationId="{611753B3-9ED5-4665-8CA3-B0F42CE980FC}"/>
          </ac:spMkLst>
        </pc:spChg>
        <pc:spChg chg="add mod">
          <ac:chgData name="Sevens, Nick" userId="59334d90-028e-4a0c-98b8-ad1b7d0fd1c4" providerId="ADAL" clId="{14C09B2C-5FB9-4E40-A276-C2469F1F0714}" dt="2019-10-11T06:22:47.102" v="3677" actId="20577"/>
          <ac:spMkLst>
            <pc:docMk/>
            <pc:sldMk cId="4555604" sldId="303"/>
            <ac:spMk id="15" creationId="{10DB492F-EBA0-4C2D-BF07-F695B624ADA3}"/>
          </ac:spMkLst>
        </pc:spChg>
        <pc:spChg chg="add mod">
          <ac:chgData name="Sevens, Nick" userId="59334d90-028e-4a0c-98b8-ad1b7d0fd1c4" providerId="ADAL" clId="{14C09B2C-5FB9-4E40-A276-C2469F1F0714}" dt="2019-10-11T06:22:52.885" v="3689" actId="20577"/>
          <ac:spMkLst>
            <pc:docMk/>
            <pc:sldMk cId="4555604" sldId="303"/>
            <ac:spMk id="16" creationId="{F8C78E2D-F936-45CC-9A17-299918F28315}"/>
          </ac:spMkLst>
        </pc:spChg>
        <pc:spChg chg="add mod">
          <ac:chgData name="Sevens, Nick" userId="59334d90-028e-4a0c-98b8-ad1b7d0fd1c4" providerId="ADAL" clId="{14C09B2C-5FB9-4E40-A276-C2469F1F0714}" dt="2019-10-11T06:22:57.354" v="3699" actId="20577"/>
          <ac:spMkLst>
            <pc:docMk/>
            <pc:sldMk cId="4555604" sldId="303"/>
            <ac:spMk id="17" creationId="{47425A15-446E-42B6-BE62-BDDCE4791658}"/>
          </ac:spMkLst>
        </pc:spChg>
        <pc:spChg chg="del topLvl">
          <ac:chgData name="Sevens, Nick" userId="59334d90-028e-4a0c-98b8-ad1b7d0fd1c4" providerId="ADAL" clId="{14C09B2C-5FB9-4E40-A276-C2469F1F0714}" dt="2019-10-07T12:32:29.987" v="2646" actId="478"/>
          <ac:spMkLst>
            <pc:docMk/>
            <pc:sldMk cId="4555604" sldId="303"/>
            <ac:spMk id="17" creationId="{F86F65D2-2CCA-4D54-B9D3-5E2A2ECB0B1E}"/>
          </ac:spMkLst>
        </pc:spChg>
        <pc:spChg chg="add mod">
          <ac:chgData name="Sevens, Nick" userId="59334d90-028e-4a0c-98b8-ad1b7d0fd1c4" providerId="ADAL" clId="{14C09B2C-5FB9-4E40-A276-C2469F1F0714}" dt="2019-10-11T06:22:24.619" v="3664"/>
          <ac:spMkLst>
            <pc:docMk/>
            <pc:sldMk cId="4555604" sldId="303"/>
            <ac:spMk id="18" creationId="{AC817D93-7B68-483F-85CF-FC1CC0DBE937}"/>
          </ac:spMkLst>
        </pc:spChg>
        <pc:spChg chg="add del mod">
          <ac:chgData name="Sevens, Nick" userId="59334d90-028e-4a0c-98b8-ad1b7d0fd1c4" providerId="ADAL" clId="{14C09B2C-5FB9-4E40-A276-C2469F1F0714}" dt="2019-10-11T06:22:41.307" v="3667" actId="478"/>
          <ac:spMkLst>
            <pc:docMk/>
            <pc:sldMk cId="4555604" sldId="303"/>
            <ac:spMk id="19" creationId="{6F0E226C-BD1D-4A9D-8A1E-8D8ABD145BF7}"/>
          </ac:spMkLst>
        </pc:spChg>
        <pc:spChg chg="mod">
          <ac:chgData name="Sevens, Nick" userId="59334d90-028e-4a0c-98b8-ad1b7d0fd1c4" providerId="ADAL" clId="{14C09B2C-5FB9-4E40-A276-C2469F1F0714}" dt="2019-09-30T07:50:54.182" v="868" actId="242"/>
          <ac:spMkLst>
            <pc:docMk/>
            <pc:sldMk cId="4555604" sldId="303"/>
            <ac:spMk id="25" creationId="{00000000-0000-0000-0000-000000000000}"/>
          </ac:spMkLst>
        </pc:spChg>
        <pc:spChg chg="del topLvl">
          <ac:chgData name="Sevens, Nick" userId="59334d90-028e-4a0c-98b8-ad1b7d0fd1c4" providerId="ADAL" clId="{14C09B2C-5FB9-4E40-A276-C2469F1F0714}" dt="2019-10-07T12:32:20.052" v="2642" actId="478"/>
          <ac:spMkLst>
            <pc:docMk/>
            <pc:sldMk cId="4555604" sldId="303"/>
            <ac:spMk id="27" creationId="{E06DDB00-D342-477B-B9EF-0806E3EC4124}"/>
          </ac:spMkLst>
        </pc:spChg>
        <pc:spChg chg="topLvl">
          <ac:chgData name="Sevens, Nick" userId="59334d90-028e-4a0c-98b8-ad1b7d0fd1c4" providerId="ADAL" clId="{14C09B2C-5FB9-4E40-A276-C2469F1F0714}" dt="2019-10-07T12:32:20.052" v="2642" actId="478"/>
          <ac:spMkLst>
            <pc:docMk/>
            <pc:sldMk cId="4555604" sldId="303"/>
            <ac:spMk id="28" creationId="{422BA82A-7322-40DC-8A1E-A2B5BA4FF364}"/>
          </ac:spMkLst>
        </pc:spChg>
        <pc:spChg chg="del topLvl">
          <ac:chgData name="Sevens, Nick" userId="59334d90-028e-4a0c-98b8-ad1b7d0fd1c4" providerId="ADAL" clId="{14C09B2C-5FB9-4E40-A276-C2469F1F0714}" dt="2019-10-07T12:32:23.232" v="2643" actId="478"/>
          <ac:spMkLst>
            <pc:docMk/>
            <pc:sldMk cId="4555604" sldId="303"/>
            <ac:spMk id="30" creationId="{626B7951-BAF2-422A-AF99-27A3D9B1544D}"/>
          </ac:spMkLst>
        </pc:spChg>
        <pc:spChg chg="topLvl">
          <ac:chgData name="Sevens, Nick" userId="59334d90-028e-4a0c-98b8-ad1b7d0fd1c4" providerId="ADAL" clId="{14C09B2C-5FB9-4E40-A276-C2469F1F0714}" dt="2019-10-07T12:32:23.232" v="2643" actId="478"/>
          <ac:spMkLst>
            <pc:docMk/>
            <pc:sldMk cId="4555604" sldId="303"/>
            <ac:spMk id="31" creationId="{0A8FEC57-83C3-4A35-AB88-5CEB9ED1E230}"/>
          </ac:spMkLst>
        </pc:spChg>
        <pc:spChg chg="del topLvl">
          <ac:chgData name="Sevens, Nick" userId="59334d90-028e-4a0c-98b8-ad1b7d0fd1c4" providerId="ADAL" clId="{14C09B2C-5FB9-4E40-A276-C2469F1F0714}" dt="2019-10-07T12:32:25.965" v="2644" actId="478"/>
          <ac:spMkLst>
            <pc:docMk/>
            <pc:sldMk cId="4555604" sldId="303"/>
            <ac:spMk id="33" creationId="{E72D04D1-2608-4D89-9B75-381B8174F2AF}"/>
          </ac:spMkLst>
        </pc:spChg>
        <pc:spChg chg="topLvl">
          <ac:chgData name="Sevens, Nick" userId="59334d90-028e-4a0c-98b8-ad1b7d0fd1c4" providerId="ADAL" clId="{14C09B2C-5FB9-4E40-A276-C2469F1F0714}" dt="2019-10-07T12:32:25.965" v="2644" actId="478"/>
          <ac:spMkLst>
            <pc:docMk/>
            <pc:sldMk cId="4555604" sldId="303"/>
            <ac:spMk id="34" creationId="{BC35C554-2C8A-4612-A1B5-37BB17B0AB79}"/>
          </ac:spMkLst>
        </pc:spChg>
        <pc:spChg chg="del topLvl">
          <ac:chgData name="Sevens, Nick" userId="59334d90-028e-4a0c-98b8-ad1b7d0fd1c4" providerId="ADAL" clId="{14C09B2C-5FB9-4E40-A276-C2469F1F0714}" dt="2019-10-07T12:32:27.705" v="2645" actId="478"/>
          <ac:spMkLst>
            <pc:docMk/>
            <pc:sldMk cId="4555604" sldId="303"/>
            <ac:spMk id="36" creationId="{933A7754-4D5D-46E3-89EB-435502E575F4}"/>
          </ac:spMkLst>
        </pc:spChg>
        <pc:spChg chg="del topLvl">
          <ac:chgData name="Sevens, Nick" userId="59334d90-028e-4a0c-98b8-ad1b7d0fd1c4" providerId="ADAL" clId="{14C09B2C-5FB9-4E40-A276-C2469F1F0714}" dt="2019-10-11T06:22:19.196" v="3663" actId="478"/>
          <ac:spMkLst>
            <pc:docMk/>
            <pc:sldMk cId="4555604" sldId="303"/>
            <ac:spMk id="37" creationId="{CF4710EE-EBEC-4B39-BCAF-B125A09163C0}"/>
          </ac:spMkLst>
        </pc:spChg>
        <pc:grpChg chg="del mod">
          <ac:chgData name="Sevens, Nick" userId="59334d90-028e-4a0c-98b8-ad1b7d0fd1c4" providerId="ADAL" clId="{14C09B2C-5FB9-4E40-A276-C2469F1F0714}" dt="2019-10-07T12:32:29.987" v="2646" actId="478"/>
          <ac:grpSpMkLst>
            <pc:docMk/>
            <pc:sldMk cId="4555604" sldId="303"/>
            <ac:grpSpMk id="4" creationId="{605DE59B-AE55-414B-83A7-38E23E2F90E8}"/>
          </ac:grpSpMkLst>
        </pc:grpChg>
        <pc:grpChg chg="del mod">
          <ac:chgData name="Sevens, Nick" userId="59334d90-028e-4a0c-98b8-ad1b7d0fd1c4" providerId="ADAL" clId="{14C09B2C-5FB9-4E40-A276-C2469F1F0714}" dt="2019-10-07T12:32:20.052" v="2642" actId="478"/>
          <ac:grpSpMkLst>
            <pc:docMk/>
            <pc:sldMk cId="4555604" sldId="303"/>
            <ac:grpSpMk id="26" creationId="{60E5825E-B8E9-41A9-9B26-1BAA9CEA6F6B}"/>
          </ac:grpSpMkLst>
        </pc:grpChg>
        <pc:grpChg chg="del">
          <ac:chgData name="Sevens, Nick" userId="59334d90-028e-4a0c-98b8-ad1b7d0fd1c4" providerId="ADAL" clId="{14C09B2C-5FB9-4E40-A276-C2469F1F0714}" dt="2019-10-07T12:32:23.232" v="2643" actId="478"/>
          <ac:grpSpMkLst>
            <pc:docMk/>
            <pc:sldMk cId="4555604" sldId="303"/>
            <ac:grpSpMk id="29" creationId="{A7E4583C-2BF0-42FD-AE28-BE135B70459D}"/>
          </ac:grpSpMkLst>
        </pc:grpChg>
        <pc:grpChg chg="del">
          <ac:chgData name="Sevens, Nick" userId="59334d90-028e-4a0c-98b8-ad1b7d0fd1c4" providerId="ADAL" clId="{14C09B2C-5FB9-4E40-A276-C2469F1F0714}" dt="2019-10-07T12:32:25.965" v="2644" actId="478"/>
          <ac:grpSpMkLst>
            <pc:docMk/>
            <pc:sldMk cId="4555604" sldId="303"/>
            <ac:grpSpMk id="32" creationId="{923A9FB5-08DF-4281-B934-BE84236F29A9}"/>
          </ac:grpSpMkLst>
        </pc:grpChg>
        <pc:grpChg chg="del">
          <ac:chgData name="Sevens, Nick" userId="59334d90-028e-4a0c-98b8-ad1b7d0fd1c4" providerId="ADAL" clId="{14C09B2C-5FB9-4E40-A276-C2469F1F0714}" dt="2019-10-07T12:32:27.705" v="2645" actId="478"/>
          <ac:grpSpMkLst>
            <pc:docMk/>
            <pc:sldMk cId="4555604" sldId="303"/>
            <ac:grpSpMk id="35" creationId="{AFCF4618-914A-4D82-BBBD-FCC8D887BF0B}"/>
          </ac:grpSpMkLst>
        </pc:grpChg>
        <pc:picChg chg="add del mod">
          <ac:chgData name="Sevens, Nick" userId="59334d90-028e-4a0c-98b8-ad1b7d0fd1c4" providerId="ADAL" clId="{14C09B2C-5FB9-4E40-A276-C2469F1F0714}" dt="2019-10-11T06:28:15.533" v="3718" actId="478"/>
          <ac:picMkLst>
            <pc:docMk/>
            <pc:sldMk cId="4555604" sldId="303"/>
            <ac:picMk id="6" creationId="{2ACE485B-8C2A-440B-BFE4-E4D19D47527A}"/>
          </ac:picMkLst>
        </pc:picChg>
        <pc:picChg chg="add del mod">
          <ac:chgData name="Sevens, Nick" userId="59334d90-028e-4a0c-98b8-ad1b7d0fd1c4" providerId="ADAL" clId="{14C09B2C-5FB9-4E40-A276-C2469F1F0714}" dt="2019-10-11T06:28:26.522" v="3721" actId="478"/>
          <ac:picMkLst>
            <pc:docMk/>
            <pc:sldMk cId="4555604" sldId="303"/>
            <ac:picMk id="7" creationId="{B3F94895-AE41-462D-B881-6BDFB5C14C9E}"/>
          </ac:picMkLst>
        </pc:picChg>
        <pc:picChg chg="del mod">
          <ac:chgData name="Sevens, Nick" userId="59334d90-028e-4a0c-98b8-ad1b7d0fd1c4" providerId="ADAL" clId="{14C09B2C-5FB9-4E40-A276-C2469F1F0714}" dt="2019-10-11T06:22:19.196" v="3663" actId="478"/>
          <ac:picMkLst>
            <pc:docMk/>
            <pc:sldMk cId="4555604" sldId="303"/>
            <ac:picMk id="8" creationId="{F8AA9610-1782-4755-8459-04367D1FF88F}"/>
          </ac:picMkLst>
        </pc:picChg>
        <pc:picChg chg="mod">
          <ac:chgData name="Sevens, Nick" userId="59334d90-028e-4a0c-98b8-ad1b7d0fd1c4" providerId="ADAL" clId="{14C09B2C-5FB9-4E40-A276-C2469F1F0714}" dt="2019-10-07T12:32:45.555" v="2651" actId="1076"/>
          <ac:picMkLst>
            <pc:docMk/>
            <pc:sldMk cId="4555604" sldId="303"/>
            <ac:picMk id="9" creationId="{09C58D5A-BA86-4495-90CB-C4118D9E6C31}"/>
          </ac:picMkLst>
        </pc:picChg>
        <pc:picChg chg="mod">
          <ac:chgData name="Sevens, Nick" userId="59334d90-028e-4a0c-98b8-ad1b7d0fd1c4" providerId="ADAL" clId="{14C09B2C-5FB9-4E40-A276-C2469F1F0714}" dt="2019-10-07T12:32:40.641" v="2650" actId="1076"/>
          <ac:picMkLst>
            <pc:docMk/>
            <pc:sldMk cId="4555604" sldId="303"/>
            <ac:picMk id="10" creationId="{39E34056-EE4E-4B47-A9E5-497521889936}"/>
          </ac:picMkLst>
        </pc:picChg>
        <pc:picChg chg="mod">
          <ac:chgData name="Sevens, Nick" userId="59334d90-028e-4a0c-98b8-ad1b7d0fd1c4" providerId="ADAL" clId="{14C09B2C-5FB9-4E40-A276-C2469F1F0714}" dt="2019-10-07T12:37:23.593" v="2690" actId="1076"/>
          <ac:picMkLst>
            <pc:docMk/>
            <pc:sldMk cId="4555604" sldId="303"/>
            <ac:picMk id="11" creationId="{5A9CD093-933B-476B-8309-1B13BE172067}"/>
          </ac:picMkLst>
        </pc:picChg>
        <pc:picChg chg="mod">
          <ac:chgData name="Sevens, Nick" userId="59334d90-028e-4a0c-98b8-ad1b7d0fd1c4" providerId="ADAL" clId="{14C09B2C-5FB9-4E40-A276-C2469F1F0714}" dt="2019-10-07T12:32:50.670" v="2652" actId="1076"/>
          <ac:picMkLst>
            <pc:docMk/>
            <pc:sldMk cId="4555604" sldId="303"/>
            <ac:picMk id="12" creationId="{91029825-537B-4E78-AE89-AC19A2761BEC}"/>
          </ac:picMkLst>
        </pc:picChg>
        <pc:picChg chg="add del mod">
          <ac:chgData name="Sevens, Nick" userId="59334d90-028e-4a0c-98b8-ad1b7d0fd1c4" providerId="ADAL" clId="{14C09B2C-5FB9-4E40-A276-C2469F1F0714}" dt="2019-10-11T06:28:53.898" v="3724" actId="478"/>
          <ac:picMkLst>
            <pc:docMk/>
            <pc:sldMk cId="4555604" sldId="303"/>
            <ac:picMk id="13" creationId="{2285B8A2-D97C-456A-9C48-D7C74172AD7E}"/>
          </ac:picMkLst>
        </pc:picChg>
        <pc:picChg chg="add mod">
          <ac:chgData name="Sevens, Nick" userId="59334d90-028e-4a0c-98b8-ad1b7d0fd1c4" providerId="ADAL" clId="{14C09B2C-5FB9-4E40-A276-C2469F1F0714}" dt="2019-10-11T06:28:24.716" v="3720" actId="1076"/>
          <ac:picMkLst>
            <pc:docMk/>
            <pc:sldMk cId="4555604" sldId="303"/>
            <ac:picMk id="14" creationId="{9C06AC87-2941-4BAD-B318-85707CBE7722}"/>
          </ac:picMkLst>
        </pc:picChg>
        <pc:picChg chg="add mod">
          <ac:chgData name="Sevens, Nick" userId="59334d90-028e-4a0c-98b8-ad1b7d0fd1c4" providerId="ADAL" clId="{14C09B2C-5FB9-4E40-A276-C2469F1F0714}" dt="2019-10-11T06:22:36.666" v="3666" actId="1076"/>
          <ac:picMkLst>
            <pc:docMk/>
            <pc:sldMk cId="4555604" sldId="303"/>
            <ac:picMk id="20" creationId="{9B7EFD60-B58A-40F4-A871-10D589FD5E41}"/>
          </ac:picMkLst>
        </pc:picChg>
        <pc:picChg chg="add del mod">
          <ac:chgData name="Sevens, Nick" userId="59334d90-028e-4a0c-98b8-ad1b7d0fd1c4" providerId="ADAL" clId="{14C09B2C-5FB9-4E40-A276-C2469F1F0714}" dt="2019-10-11T06:26:41.790" v="3710" actId="478"/>
          <ac:picMkLst>
            <pc:docMk/>
            <pc:sldMk cId="4555604" sldId="303"/>
            <ac:picMk id="21" creationId="{05E02C83-816F-461E-A3F0-79D5A0E6785E}"/>
          </ac:picMkLst>
        </pc:picChg>
        <pc:picChg chg="add del mod">
          <ac:chgData name="Sevens, Nick" userId="59334d90-028e-4a0c-98b8-ad1b7d0fd1c4" providerId="ADAL" clId="{14C09B2C-5FB9-4E40-A276-C2469F1F0714}" dt="2019-10-11T06:26:06.758" v="3707" actId="478"/>
          <ac:picMkLst>
            <pc:docMk/>
            <pc:sldMk cId="4555604" sldId="303"/>
            <ac:picMk id="22" creationId="{A7376C10-B7D1-4226-9CAE-F09668C661C9}"/>
          </ac:picMkLst>
        </pc:picChg>
        <pc:picChg chg="add del mod">
          <ac:chgData name="Sevens, Nick" userId="59334d90-028e-4a0c-98b8-ad1b7d0fd1c4" providerId="ADAL" clId="{14C09B2C-5FB9-4E40-A276-C2469F1F0714}" dt="2019-10-11T06:25:18.335" v="3704" actId="478"/>
          <ac:picMkLst>
            <pc:docMk/>
            <pc:sldMk cId="4555604" sldId="303"/>
            <ac:picMk id="23" creationId="{31670083-8890-41A0-960F-C10CC285EF7E}"/>
          </ac:picMkLst>
        </pc:picChg>
        <pc:picChg chg="add del mod">
          <ac:chgData name="Sevens, Nick" userId="59334d90-028e-4a0c-98b8-ad1b7d0fd1c4" providerId="ADAL" clId="{14C09B2C-5FB9-4E40-A276-C2469F1F0714}" dt="2019-10-11T06:22:28.551" v="3665" actId="478"/>
          <ac:picMkLst>
            <pc:docMk/>
            <pc:sldMk cId="4555604" sldId="303"/>
            <ac:picMk id="26" creationId="{9890E82F-46A6-4F30-9305-51D2CFCD23FE}"/>
          </ac:picMkLst>
        </pc:picChg>
        <pc:picChg chg="add mod">
          <ac:chgData name="Sevens, Nick" userId="59334d90-028e-4a0c-98b8-ad1b7d0fd1c4" providerId="ADAL" clId="{14C09B2C-5FB9-4E40-A276-C2469F1F0714}" dt="2019-10-11T06:28:50.911" v="3723" actId="1076"/>
          <ac:picMkLst>
            <pc:docMk/>
            <pc:sldMk cId="4555604" sldId="303"/>
            <ac:picMk id="27" creationId="{137149C0-4550-4F7C-A3F5-B0FCAE76B066}"/>
          </ac:picMkLst>
        </pc:picChg>
        <pc:picChg chg="add mod">
          <ac:chgData name="Sevens, Nick" userId="59334d90-028e-4a0c-98b8-ad1b7d0fd1c4" providerId="ADAL" clId="{14C09B2C-5FB9-4E40-A276-C2469F1F0714}" dt="2019-10-11T06:29:36.242" v="3728" actId="1076"/>
          <ac:picMkLst>
            <pc:docMk/>
            <pc:sldMk cId="4555604" sldId="303"/>
            <ac:picMk id="29" creationId="{9062C71C-48BB-4BB8-BAD3-728656FD5D05}"/>
          </ac:picMkLst>
        </pc:picChg>
        <pc:picChg chg="add mod">
          <ac:chgData name="Sevens, Nick" userId="59334d90-028e-4a0c-98b8-ad1b7d0fd1c4" providerId="ADAL" clId="{14C09B2C-5FB9-4E40-A276-C2469F1F0714}" dt="2019-10-07T12:22:31.611" v="2630" actId="1076"/>
          <ac:picMkLst>
            <pc:docMk/>
            <pc:sldMk cId="4555604" sldId="303"/>
            <ac:picMk id="3074" creationId="{077B92A9-23B5-42A6-9231-E7889E5A9B9B}"/>
          </ac:picMkLst>
        </pc:picChg>
        <pc:picChg chg="add mod">
          <ac:chgData name="Sevens, Nick" userId="59334d90-028e-4a0c-98b8-ad1b7d0fd1c4" providerId="ADAL" clId="{14C09B2C-5FB9-4E40-A276-C2469F1F0714}" dt="2019-10-07T12:22:44.256" v="2635" actId="1076"/>
          <ac:picMkLst>
            <pc:docMk/>
            <pc:sldMk cId="4555604" sldId="303"/>
            <ac:picMk id="3076" creationId="{A35FABE8-8C99-46F4-BF6C-4859330CB3E5}"/>
          </ac:picMkLst>
        </pc:picChg>
      </pc:sldChg>
      <pc:sldChg chg="addSp delSp modSp add modTransition modNotesTx">
        <pc:chgData name="Sevens, Nick" userId="59334d90-028e-4a0c-98b8-ad1b7d0fd1c4" providerId="ADAL" clId="{14C09B2C-5FB9-4E40-A276-C2469F1F0714}" dt="2019-10-07T14:37:36.175" v="3634" actId="14"/>
        <pc:sldMkLst>
          <pc:docMk/>
          <pc:sldMk cId="579374544" sldId="304"/>
        </pc:sldMkLst>
        <pc:spChg chg="mod">
          <ac:chgData name="Sevens, Nick" userId="59334d90-028e-4a0c-98b8-ad1b7d0fd1c4" providerId="ADAL" clId="{14C09B2C-5FB9-4E40-A276-C2469F1F0714}" dt="2019-09-30T07:47:26.589" v="755" actId="1076"/>
          <ac:spMkLst>
            <pc:docMk/>
            <pc:sldMk cId="579374544" sldId="304"/>
            <ac:spMk id="4" creationId="{00000000-0000-0000-0000-000000000000}"/>
          </ac:spMkLst>
        </pc:spChg>
        <pc:spChg chg="add del mod">
          <ac:chgData name="Sevens, Nick" userId="59334d90-028e-4a0c-98b8-ad1b7d0fd1c4" providerId="ADAL" clId="{14C09B2C-5FB9-4E40-A276-C2469F1F0714}" dt="2019-10-07T11:36:26.837" v="1976" actId="931"/>
          <ac:spMkLst>
            <pc:docMk/>
            <pc:sldMk cId="579374544" sldId="304"/>
            <ac:spMk id="5" creationId="{CC35BE97-6616-4AE3-8CB0-05719F912E72}"/>
          </ac:spMkLst>
        </pc:spChg>
        <pc:spChg chg="add del mod">
          <ac:chgData name="Sevens, Nick" userId="59334d90-028e-4a0c-98b8-ad1b7d0fd1c4" providerId="ADAL" clId="{14C09B2C-5FB9-4E40-A276-C2469F1F0714}" dt="2019-10-07T11:36:44.186" v="1984" actId="931"/>
          <ac:spMkLst>
            <pc:docMk/>
            <pc:sldMk cId="579374544" sldId="304"/>
            <ac:spMk id="7" creationId="{ADDB3472-FDAC-4C4F-B195-73C4505CAC07}"/>
          </ac:spMkLst>
        </pc:spChg>
        <pc:spChg chg="del mod">
          <ac:chgData name="Sevens, Nick" userId="59334d90-028e-4a0c-98b8-ad1b7d0fd1c4" providerId="ADAL" clId="{14C09B2C-5FB9-4E40-A276-C2469F1F0714}" dt="2019-09-30T07:46:20.827" v="748" actId="478"/>
          <ac:spMkLst>
            <pc:docMk/>
            <pc:sldMk cId="579374544" sldId="304"/>
            <ac:spMk id="8" creationId="{00000000-0000-0000-0000-000000000000}"/>
          </ac:spMkLst>
        </pc:spChg>
        <pc:picChg chg="del">
          <ac:chgData name="Sevens, Nick" userId="59334d90-028e-4a0c-98b8-ad1b7d0fd1c4" providerId="ADAL" clId="{14C09B2C-5FB9-4E40-A276-C2469F1F0714}" dt="2019-09-30T07:46:41.500" v="753" actId="478"/>
          <ac:picMkLst>
            <pc:docMk/>
            <pc:sldMk cId="579374544" sldId="304"/>
            <ac:picMk id="3" creationId="{00000000-0000-0000-0000-000000000000}"/>
          </ac:picMkLst>
        </pc:picChg>
        <pc:picChg chg="add del mod">
          <ac:chgData name="Sevens, Nick" userId="59334d90-028e-4a0c-98b8-ad1b7d0fd1c4" providerId="ADAL" clId="{14C09B2C-5FB9-4E40-A276-C2469F1F0714}" dt="2019-10-07T11:36:38.480" v="1983" actId="478"/>
          <ac:picMkLst>
            <pc:docMk/>
            <pc:sldMk cId="579374544" sldId="304"/>
            <ac:picMk id="3" creationId="{41BF38B2-31F4-4860-92B9-FF24833EBB7B}"/>
          </ac:picMkLst>
        </pc:picChg>
        <pc:picChg chg="add mod modCrop">
          <ac:chgData name="Sevens, Nick" userId="59334d90-028e-4a0c-98b8-ad1b7d0fd1c4" providerId="ADAL" clId="{14C09B2C-5FB9-4E40-A276-C2469F1F0714}" dt="2019-10-07T11:37:06.305" v="1991" actId="18131"/>
          <ac:picMkLst>
            <pc:docMk/>
            <pc:sldMk cId="579374544" sldId="304"/>
            <ac:picMk id="9" creationId="{BA737965-32C9-45E8-8A66-12E758A6E78D}"/>
          </ac:picMkLst>
        </pc:picChg>
      </pc:sldChg>
      <pc:sldChg chg="addSp delSp modSp add ord modNotesTx">
        <pc:chgData name="Sevens, Nick" userId="59334d90-028e-4a0c-98b8-ad1b7d0fd1c4" providerId="ADAL" clId="{14C09B2C-5FB9-4E40-A276-C2469F1F0714}" dt="2019-10-19T11:17:07.736" v="7189" actId="20577"/>
        <pc:sldMkLst>
          <pc:docMk/>
          <pc:sldMk cId="3319628249" sldId="306"/>
        </pc:sldMkLst>
        <pc:spChg chg="mod">
          <ac:chgData name="Sevens, Nick" userId="59334d90-028e-4a0c-98b8-ad1b7d0fd1c4" providerId="ADAL" clId="{14C09B2C-5FB9-4E40-A276-C2469F1F0714}" dt="2019-10-17T14:11:55.478" v="6383" actId="114"/>
          <ac:spMkLst>
            <pc:docMk/>
            <pc:sldMk cId="3319628249" sldId="306"/>
            <ac:spMk id="6" creationId="{09E70161-583F-4336-9AFE-6384D5AF026D}"/>
          </ac:spMkLst>
        </pc:spChg>
        <pc:spChg chg="mod">
          <ac:chgData name="Sevens, Nick" userId="59334d90-028e-4a0c-98b8-ad1b7d0fd1c4" providerId="ADAL" clId="{14C09B2C-5FB9-4E40-A276-C2469F1F0714}" dt="2019-10-07T13:07:39.996" v="3345" actId="20577"/>
          <ac:spMkLst>
            <pc:docMk/>
            <pc:sldMk cId="3319628249" sldId="306"/>
            <ac:spMk id="24" creationId="{00000000-0000-0000-0000-000000000000}"/>
          </ac:spMkLst>
        </pc:spChg>
        <pc:spChg chg="mod">
          <ac:chgData name="Sevens, Nick" userId="59334d90-028e-4a0c-98b8-ad1b7d0fd1c4" providerId="ADAL" clId="{14C09B2C-5FB9-4E40-A276-C2469F1F0714}" dt="2019-10-07T13:07:47.096" v="3364" actId="20577"/>
          <ac:spMkLst>
            <pc:docMk/>
            <pc:sldMk cId="3319628249" sldId="306"/>
            <ac:spMk id="25" creationId="{00000000-0000-0000-0000-000000000000}"/>
          </ac:spMkLst>
        </pc:spChg>
        <pc:grpChg chg="del">
          <ac:chgData name="Sevens, Nick" userId="59334d90-028e-4a0c-98b8-ad1b7d0fd1c4" providerId="ADAL" clId="{14C09B2C-5FB9-4E40-A276-C2469F1F0714}" dt="2019-09-30T07:51:04.340" v="869" actId="478"/>
          <ac:grpSpMkLst>
            <pc:docMk/>
            <pc:sldMk cId="3319628249" sldId="306"/>
            <ac:grpSpMk id="4" creationId="{605DE59B-AE55-414B-83A7-38E23E2F90E8}"/>
          </ac:grpSpMkLst>
        </pc:grpChg>
        <pc:grpChg chg="del">
          <ac:chgData name="Sevens, Nick" userId="59334d90-028e-4a0c-98b8-ad1b7d0fd1c4" providerId="ADAL" clId="{14C09B2C-5FB9-4E40-A276-C2469F1F0714}" dt="2019-09-30T07:51:04.340" v="869" actId="478"/>
          <ac:grpSpMkLst>
            <pc:docMk/>
            <pc:sldMk cId="3319628249" sldId="306"/>
            <ac:grpSpMk id="26" creationId="{60E5825E-B8E9-41A9-9B26-1BAA9CEA6F6B}"/>
          </ac:grpSpMkLst>
        </pc:grpChg>
        <pc:grpChg chg="del">
          <ac:chgData name="Sevens, Nick" userId="59334d90-028e-4a0c-98b8-ad1b7d0fd1c4" providerId="ADAL" clId="{14C09B2C-5FB9-4E40-A276-C2469F1F0714}" dt="2019-09-30T07:51:04.340" v="869" actId="478"/>
          <ac:grpSpMkLst>
            <pc:docMk/>
            <pc:sldMk cId="3319628249" sldId="306"/>
            <ac:grpSpMk id="29" creationId="{A7E4583C-2BF0-42FD-AE28-BE135B70459D}"/>
          </ac:grpSpMkLst>
        </pc:grpChg>
        <pc:grpChg chg="del">
          <ac:chgData name="Sevens, Nick" userId="59334d90-028e-4a0c-98b8-ad1b7d0fd1c4" providerId="ADAL" clId="{14C09B2C-5FB9-4E40-A276-C2469F1F0714}" dt="2019-09-30T07:51:04.340" v="869" actId="478"/>
          <ac:grpSpMkLst>
            <pc:docMk/>
            <pc:sldMk cId="3319628249" sldId="306"/>
            <ac:grpSpMk id="32" creationId="{923A9FB5-08DF-4281-B934-BE84236F29A9}"/>
          </ac:grpSpMkLst>
        </pc:grpChg>
        <pc:grpChg chg="del">
          <ac:chgData name="Sevens, Nick" userId="59334d90-028e-4a0c-98b8-ad1b7d0fd1c4" providerId="ADAL" clId="{14C09B2C-5FB9-4E40-A276-C2469F1F0714}" dt="2019-09-30T07:51:04.340" v="869" actId="478"/>
          <ac:grpSpMkLst>
            <pc:docMk/>
            <pc:sldMk cId="3319628249" sldId="306"/>
            <ac:grpSpMk id="35" creationId="{AFCF4618-914A-4D82-BBBD-FCC8D887BF0B}"/>
          </ac:grpSpMkLst>
        </pc:grpChg>
        <pc:picChg chg="add mod">
          <ac:chgData name="Sevens, Nick" userId="59334d90-028e-4a0c-98b8-ad1b7d0fd1c4" providerId="ADAL" clId="{14C09B2C-5FB9-4E40-A276-C2469F1F0714}" dt="2019-09-30T07:52:44.307" v="875" actId="1076"/>
          <ac:picMkLst>
            <pc:docMk/>
            <pc:sldMk cId="3319628249" sldId="306"/>
            <ac:picMk id="1026" creationId="{F73D0D12-10D8-4EDC-9BE3-D73C541D0C33}"/>
          </ac:picMkLst>
        </pc:picChg>
      </pc:sldChg>
      <pc:sldChg chg="addSp delSp modSp add modTransition modNotesTx">
        <pc:chgData name="Sevens, Nick" userId="59334d90-028e-4a0c-98b8-ad1b7d0fd1c4" providerId="ADAL" clId="{14C09B2C-5FB9-4E40-A276-C2469F1F0714}" dt="2019-10-19T08:27:59.507" v="7165" actId="20577"/>
        <pc:sldMkLst>
          <pc:docMk/>
          <pc:sldMk cId="696969016" sldId="307"/>
        </pc:sldMkLst>
        <pc:spChg chg="add del mod">
          <ac:chgData name="Sevens, Nick" userId="59334d90-028e-4a0c-98b8-ad1b7d0fd1c4" providerId="ADAL" clId="{14C09B2C-5FB9-4E40-A276-C2469F1F0714}" dt="2019-10-02T09:04:09.892" v="1033"/>
          <ac:spMkLst>
            <pc:docMk/>
            <pc:sldMk cId="696969016" sldId="307"/>
            <ac:spMk id="2" creationId="{F1BBFD23-84E9-498F-BBB8-8F97BC820792}"/>
          </ac:spMkLst>
        </pc:spChg>
        <pc:spChg chg="add mod">
          <ac:chgData name="Sevens, Nick" userId="59334d90-028e-4a0c-98b8-ad1b7d0fd1c4" providerId="ADAL" clId="{14C09B2C-5FB9-4E40-A276-C2469F1F0714}" dt="2019-10-02T09:09:31.657" v="1330" actId="20577"/>
          <ac:spMkLst>
            <pc:docMk/>
            <pc:sldMk cId="696969016" sldId="307"/>
            <ac:spMk id="7" creationId="{6F41D9B6-FE82-4D2A-A8AA-F62378A77829}"/>
          </ac:spMkLst>
        </pc:spChg>
        <pc:spChg chg="mod">
          <ac:chgData name="Sevens, Nick" userId="59334d90-028e-4a0c-98b8-ad1b7d0fd1c4" providerId="ADAL" clId="{14C09B2C-5FB9-4E40-A276-C2469F1F0714}" dt="2019-10-02T09:04:48.089" v="1038" actId="1076"/>
          <ac:spMkLst>
            <pc:docMk/>
            <pc:sldMk cId="696969016" sldId="307"/>
            <ac:spMk id="25" creationId="{00000000-0000-0000-0000-000000000000}"/>
          </ac:spMkLst>
        </pc:spChg>
        <pc:picChg chg="del">
          <ac:chgData name="Sevens, Nick" userId="59334d90-028e-4a0c-98b8-ad1b7d0fd1c4" providerId="ADAL" clId="{14C09B2C-5FB9-4E40-A276-C2469F1F0714}" dt="2019-09-30T07:52:59.987" v="877" actId="478"/>
          <ac:picMkLst>
            <pc:docMk/>
            <pc:sldMk cId="696969016" sldId="307"/>
            <ac:picMk id="1026" creationId="{F73D0D12-10D8-4EDC-9BE3-D73C541D0C33}"/>
          </ac:picMkLst>
        </pc:picChg>
        <pc:picChg chg="add del mod">
          <ac:chgData name="Sevens, Nick" userId="59334d90-028e-4a0c-98b8-ad1b7d0fd1c4" providerId="ADAL" clId="{14C09B2C-5FB9-4E40-A276-C2469F1F0714}" dt="2019-10-02T09:03:48.099" v="1031" actId="478"/>
          <ac:picMkLst>
            <pc:docMk/>
            <pc:sldMk cId="696969016" sldId="307"/>
            <ac:picMk id="2050" creationId="{44E4E3C3-237F-4AED-B12A-4F734C57FDD7}"/>
          </ac:picMkLst>
        </pc:picChg>
      </pc:sldChg>
      <pc:sldChg chg="addSp delSp modSp modTransition modNotesTx">
        <pc:chgData name="Sevens, Nick" userId="59334d90-028e-4a0c-98b8-ad1b7d0fd1c4" providerId="ADAL" clId="{14C09B2C-5FB9-4E40-A276-C2469F1F0714}" dt="2019-10-07T13:46:11.905" v="3537" actId="20577"/>
        <pc:sldMkLst>
          <pc:docMk/>
          <pc:sldMk cId="3273428034" sldId="308"/>
        </pc:sldMkLst>
        <pc:spChg chg="mod">
          <ac:chgData name="Sevens, Nick" userId="59334d90-028e-4a0c-98b8-ad1b7d0fd1c4" providerId="ADAL" clId="{14C09B2C-5FB9-4E40-A276-C2469F1F0714}" dt="2019-10-02T08:56:34.858" v="932" actId="20577"/>
          <ac:spMkLst>
            <pc:docMk/>
            <pc:sldMk cId="3273428034" sldId="308"/>
            <ac:spMk id="2" creationId="{E22EDA30-6A2C-41D3-AFCF-130C19B9642F}"/>
          </ac:spMkLst>
        </pc:spChg>
        <pc:spChg chg="mod">
          <ac:chgData name="Sevens, Nick" userId="59334d90-028e-4a0c-98b8-ad1b7d0fd1c4" providerId="ADAL" clId="{14C09B2C-5FB9-4E40-A276-C2469F1F0714}" dt="2019-10-07T11:49:19.522" v="2228" actId="1076"/>
          <ac:spMkLst>
            <pc:docMk/>
            <pc:sldMk cId="3273428034" sldId="308"/>
            <ac:spMk id="3" creationId="{8F8E6719-DA9B-49E7-8ACC-B81D131292F7}"/>
          </ac:spMkLst>
        </pc:spChg>
        <pc:spChg chg="add del mod">
          <ac:chgData name="Sevens, Nick" userId="59334d90-028e-4a0c-98b8-ad1b7d0fd1c4" providerId="ADAL" clId="{14C09B2C-5FB9-4E40-A276-C2469F1F0714}" dt="2019-10-07T11:41:17.589" v="1995" actId="478"/>
          <ac:spMkLst>
            <pc:docMk/>
            <pc:sldMk cId="3273428034" sldId="308"/>
            <ac:spMk id="5" creationId="{2AFDE1AA-BAA8-4378-BA2E-0B7ED1DAE191}"/>
          </ac:spMkLst>
        </pc:spChg>
        <pc:spChg chg="add del">
          <ac:chgData name="Sevens, Nick" userId="59334d90-028e-4a0c-98b8-ad1b7d0fd1c4" providerId="ADAL" clId="{14C09B2C-5FB9-4E40-A276-C2469F1F0714}" dt="2019-10-07T11:43:28.026" v="2030" actId="478"/>
          <ac:spMkLst>
            <pc:docMk/>
            <pc:sldMk cId="3273428034" sldId="308"/>
            <ac:spMk id="6" creationId="{ECCA766B-0E56-4479-BDA1-7D4B9540A773}"/>
          </ac:spMkLst>
        </pc:spChg>
        <pc:spChg chg="add del">
          <ac:chgData name="Sevens, Nick" userId="59334d90-028e-4a0c-98b8-ad1b7d0fd1c4" providerId="ADAL" clId="{14C09B2C-5FB9-4E40-A276-C2469F1F0714}" dt="2019-10-07T11:43:32.781" v="2032" actId="478"/>
          <ac:spMkLst>
            <pc:docMk/>
            <pc:sldMk cId="3273428034" sldId="308"/>
            <ac:spMk id="7" creationId="{1350EF0D-9762-4745-B6DC-BB9CCBFF84F5}"/>
          </ac:spMkLst>
        </pc:spChg>
        <pc:spChg chg="add del mod">
          <ac:chgData name="Sevens, Nick" userId="59334d90-028e-4a0c-98b8-ad1b7d0fd1c4" providerId="ADAL" clId="{14C09B2C-5FB9-4E40-A276-C2469F1F0714}" dt="2019-10-07T11:46:25.564" v="2210" actId="478"/>
          <ac:spMkLst>
            <pc:docMk/>
            <pc:sldMk cId="3273428034" sldId="308"/>
            <ac:spMk id="8" creationId="{A1804E04-18B7-41F6-B5F8-F2FBB6308DB1}"/>
          </ac:spMkLst>
        </pc:spChg>
        <pc:spChg chg="add mod">
          <ac:chgData name="Sevens, Nick" userId="59334d90-028e-4a0c-98b8-ad1b7d0fd1c4" providerId="ADAL" clId="{14C09B2C-5FB9-4E40-A276-C2469F1F0714}" dt="2019-10-07T11:53:35.936" v="2281" actId="1076"/>
          <ac:spMkLst>
            <pc:docMk/>
            <pc:sldMk cId="3273428034" sldId="308"/>
            <ac:spMk id="1047" creationId="{86AFB3BF-6787-4DD0-99F9-CF26B7684218}"/>
          </ac:spMkLst>
        </pc:spChg>
        <pc:picChg chg="add mod">
          <ac:chgData name="Sevens, Nick" userId="59334d90-028e-4a0c-98b8-ad1b7d0fd1c4" providerId="ADAL" clId="{14C09B2C-5FB9-4E40-A276-C2469F1F0714}" dt="2019-10-07T11:52:23.970" v="2263" actId="1076"/>
          <ac:picMkLst>
            <pc:docMk/>
            <pc:sldMk cId="3273428034" sldId="308"/>
            <ac:picMk id="1026" creationId="{76B9FCFF-AB69-42E6-8CE8-678522FD6DAB}"/>
          </ac:picMkLst>
        </pc:picChg>
        <pc:picChg chg="add mod">
          <ac:chgData name="Sevens, Nick" userId="59334d90-028e-4a0c-98b8-ad1b7d0fd1c4" providerId="ADAL" clId="{14C09B2C-5FB9-4E40-A276-C2469F1F0714}" dt="2019-10-07T11:52:23.970" v="2263" actId="1076"/>
          <ac:picMkLst>
            <pc:docMk/>
            <pc:sldMk cId="3273428034" sldId="308"/>
            <ac:picMk id="1028" creationId="{47BA368B-7211-4F4A-8CA2-682AF9AEE0DE}"/>
          </ac:picMkLst>
        </pc:picChg>
        <pc:picChg chg="add mod">
          <ac:chgData name="Sevens, Nick" userId="59334d90-028e-4a0c-98b8-ad1b7d0fd1c4" providerId="ADAL" clId="{14C09B2C-5FB9-4E40-A276-C2469F1F0714}" dt="2019-10-07T11:52:23.970" v="2263" actId="1076"/>
          <ac:picMkLst>
            <pc:docMk/>
            <pc:sldMk cId="3273428034" sldId="308"/>
            <ac:picMk id="1034" creationId="{5ED568AC-5E29-47E3-A4AE-F1F0C551CF46}"/>
          </ac:picMkLst>
        </pc:picChg>
        <pc:picChg chg="add mod">
          <ac:chgData name="Sevens, Nick" userId="59334d90-028e-4a0c-98b8-ad1b7d0fd1c4" providerId="ADAL" clId="{14C09B2C-5FB9-4E40-A276-C2469F1F0714}" dt="2019-10-07T11:52:23.970" v="2263" actId="1076"/>
          <ac:picMkLst>
            <pc:docMk/>
            <pc:sldMk cId="3273428034" sldId="308"/>
            <ac:picMk id="1036" creationId="{E1362190-3688-4EF3-9BAA-8D26640CF53C}"/>
          </ac:picMkLst>
        </pc:picChg>
        <pc:cxnChg chg="add del mod">
          <ac:chgData name="Sevens, Nick" userId="59334d90-028e-4a0c-98b8-ad1b7d0fd1c4" providerId="ADAL" clId="{14C09B2C-5FB9-4E40-A276-C2469F1F0714}" dt="2019-10-07T11:47:00.146" v="2213" actId="478"/>
          <ac:cxnSpMkLst>
            <pc:docMk/>
            <pc:sldMk cId="3273428034" sldId="308"/>
            <ac:cxnSpMk id="10" creationId="{955A0953-E941-47CC-BB91-AD8FB1205DB9}"/>
          </ac:cxnSpMkLst>
        </pc:cxnChg>
        <pc:cxnChg chg="add del mod">
          <ac:chgData name="Sevens, Nick" userId="59334d90-028e-4a0c-98b8-ad1b7d0fd1c4" providerId="ADAL" clId="{14C09B2C-5FB9-4E40-A276-C2469F1F0714}" dt="2019-10-07T11:47:27.579" v="2215" actId="478"/>
          <ac:cxnSpMkLst>
            <pc:docMk/>
            <pc:sldMk cId="3273428034" sldId="308"/>
            <ac:cxnSpMk id="13" creationId="{9F10B680-DCB4-4B00-AE77-629DB3A4BCAE}"/>
          </ac:cxnSpMkLst>
        </pc:cxnChg>
        <pc:cxnChg chg="add mod">
          <ac:chgData name="Sevens, Nick" userId="59334d90-028e-4a0c-98b8-ad1b7d0fd1c4" providerId="ADAL" clId="{14C09B2C-5FB9-4E40-A276-C2469F1F0714}" dt="2019-10-07T11:52:23.970" v="2263" actId="1076"/>
          <ac:cxnSpMkLst>
            <pc:docMk/>
            <pc:sldMk cId="3273428034" sldId="308"/>
            <ac:cxnSpMk id="15" creationId="{C5B24743-B2AD-4479-8A2C-BE08E9B18B49}"/>
          </ac:cxnSpMkLst>
        </pc:cxnChg>
        <pc:cxnChg chg="add mod">
          <ac:chgData name="Sevens, Nick" userId="59334d90-028e-4a0c-98b8-ad1b7d0fd1c4" providerId="ADAL" clId="{14C09B2C-5FB9-4E40-A276-C2469F1F0714}" dt="2019-10-07T11:50:48.821" v="2248" actId="14100"/>
          <ac:cxnSpMkLst>
            <pc:docMk/>
            <pc:sldMk cId="3273428034" sldId="308"/>
            <ac:cxnSpMk id="17" creationId="{E6E280F2-11B8-48E4-97CE-9C2300B77254}"/>
          </ac:cxnSpMkLst>
        </pc:cxnChg>
        <pc:cxnChg chg="add mod">
          <ac:chgData name="Sevens, Nick" userId="59334d90-028e-4a0c-98b8-ad1b7d0fd1c4" providerId="ADAL" clId="{14C09B2C-5FB9-4E40-A276-C2469F1F0714}" dt="2019-10-07T11:52:23.970" v="2263" actId="1076"/>
          <ac:cxnSpMkLst>
            <pc:docMk/>
            <pc:sldMk cId="3273428034" sldId="308"/>
            <ac:cxnSpMk id="19" creationId="{2200DE91-6270-44B5-8DED-94AA7D31140C}"/>
          </ac:cxnSpMkLst>
        </pc:cxnChg>
        <pc:cxnChg chg="add mod">
          <ac:chgData name="Sevens, Nick" userId="59334d90-028e-4a0c-98b8-ad1b7d0fd1c4" providerId="ADAL" clId="{14C09B2C-5FB9-4E40-A276-C2469F1F0714}" dt="2019-10-07T11:52:23.970" v="2263" actId="1076"/>
          <ac:cxnSpMkLst>
            <pc:docMk/>
            <pc:sldMk cId="3273428034" sldId="308"/>
            <ac:cxnSpMk id="21" creationId="{27C56524-7DCC-492B-94F1-AE7697E7BD1C}"/>
          </ac:cxnSpMkLst>
        </pc:cxnChg>
        <pc:cxnChg chg="add mod">
          <ac:chgData name="Sevens, Nick" userId="59334d90-028e-4a0c-98b8-ad1b7d0fd1c4" providerId="ADAL" clId="{14C09B2C-5FB9-4E40-A276-C2469F1F0714}" dt="2019-10-07T11:52:23.970" v="2263" actId="1076"/>
          <ac:cxnSpMkLst>
            <pc:docMk/>
            <pc:sldMk cId="3273428034" sldId="308"/>
            <ac:cxnSpMk id="53" creationId="{41034B2A-9398-4EAD-8C00-2D51D3874B0C}"/>
          </ac:cxnSpMkLst>
        </pc:cxnChg>
      </pc:sldChg>
      <pc:sldChg chg="modSp modTransition modNotesTx">
        <pc:chgData name="Sevens, Nick" userId="59334d90-028e-4a0c-98b8-ad1b7d0fd1c4" providerId="ADAL" clId="{14C09B2C-5FB9-4E40-A276-C2469F1F0714}" dt="2019-10-13T20:29:39.864" v="3751"/>
        <pc:sldMkLst>
          <pc:docMk/>
          <pc:sldMk cId="4212912422" sldId="309"/>
        </pc:sldMkLst>
        <pc:spChg chg="mod">
          <ac:chgData name="Sevens, Nick" userId="59334d90-028e-4a0c-98b8-ad1b7d0fd1c4" providerId="ADAL" clId="{14C09B2C-5FB9-4E40-A276-C2469F1F0714}" dt="2019-10-02T09:27:53.305" v="1334" actId="20577"/>
          <ac:spMkLst>
            <pc:docMk/>
            <pc:sldMk cId="4212912422" sldId="309"/>
            <ac:spMk id="24" creationId="{00000000-0000-0000-0000-000000000000}"/>
          </ac:spMkLst>
        </pc:spChg>
        <pc:spChg chg="mod">
          <ac:chgData name="Sevens, Nick" userId="59334d90-028e-4a0c-98b8-ad1b7d0fd1c4" providerId="ADAL" clId="{14C09B2C-5FB9-4E40-A276-C2469F1F0714}" dt="2019-10-07T13:27:46.810" v="3474"/>
          <ac:spMkLst>
            <pc:docMk/>
            <pc:sldMk cId="4212912422" sldId="309"/>
            <ac:spMk id="25" creationId="{00000000-0000-0000-0000-000000000000}"/>
          </ac:spMkLst>
        </pc:spChg>
      </pc:sldChg>
      <pc:sldChg chg="addSp delSp modSp modTransition">
        <pc:chgData name="Sevens, Nick" userId="59334d90-028e-4a0c-98b8-ad1b7d0fd1c4" providerId="ADAL" clId="{14C09B2C-5FB9-4E40-A276-C2469F1F0714}" dt="2019-10-19T11:18:04.813" v="7220" actId="20577"/>
        <pc:sldMkLst>
          <pc:docMk/>
          <pc:sldMk cId="1604084096" sldId="311"/>
        </pc:sldMkLst>
        <pc:spChg chg="mod">
          <ac:chgData name="Sevens, Nick" userId="59334d90-028e-4a0c-98b8-ad1b7d0fd1c4" providerId="ADAL" clId="{14C09B2C-5FB9-4E40-A276-C2469F1F0714}" dt="2019-10-19T11:18:04.813" v="7220" actId="20577"/>
          <ac:spMkLst>
            <pc:docMk/>
            <pc:sldMk cId="1604084096" sldId="311"/>
            <ac:spMk id="4" creationId="{D820328B-5F31-4D22-B0FA-0503F46B3547}"/>
          </ac:spMkLst>
        </pc:spChg>
        <pc:spChg chg="del">
          <ac:chgData name="Sevens, Nick" userId="59334d90-028e-4a0c-98b8-ad1b7d0fd1c4" providerId="ADAL" clId="{14C09B2C-5FB9-4E40-A276-C2469F1F0714}" dt="2019-10-07T12:06:56.232" v="2283" actId="478"/>
          <ac:spMkLst>
            <pc:docMk/>
            <pc:sldMk cId="1604084096" sldId="311"/>
            <ac:spMk id="6" creationId="{CB80F0D0-B3AB-4FBF-8433-F19546D09C67}"/>
          </ac:spMkLst>
        </pc:spChg>
        <pc:picChg chg="del">
          <ac:chgData name="Sevens, Nick" userId="59334d90-028e-4a0c-98b8-ad1b7d0fd1c4" providerId="ADAL" clId="{14C09B2C-5FB9-4E40-A276-C2469F1F0714}" dt="2019-10-11T06:10:15.652" v="3641"/>
          <ac:picMkLst>
            <pc:docMk/>
            <pc:sldMk cId="1604084096" sldId="311"/>
            <ac:picMk id="2" creationId="{EB6989CB-AA95-4362-A639-20DC656768E8}"/>
          </ac:picMkLst>
        </pc:picChg>
        <pc:picChg chg="del">
          <ac:chgData name="Sevens, Nick" userId="59334d90-028e-4a0c-98b8-ad1b7d0fd1c4" providerId="ADAL" clId="{14C09B2C-5FB9-4E40-A276-C2469F1F0714}" dt="2019-10-07T12:06:53.023" v="2282" actId="478"/>
          <ac:picMkLst>
            <pc:docMk/>
            <pc:sldMk cId="1604084096" sldId="311"/>
            <ac:picMk id="7" creationId="{660FB8FE-80A1-4461-859E-165C05446A3E}"/>
          </ac:picMkLst>
        </pc:picChg>
        <pc:picChg chg="add del mod">
          <ac:chgData name="Sevens, Nick" userId="59334d90-028e-4a0c-98b8-ad1b7d0fd1c4" providerId="ADAL" clId="{14C09B2C-5FB9-4E40-A276-C2469F1F0714}" dt="2019-10-07T12:07:50.371" v="2295" actId="1076"/>
          <ac:picMkLst>
            <pc:docMk/>
            <pc:sldMk cId="1604084096" sldId="311"/>
            <ac:picMk id="2050" creationId="{88C9B262-B978-4E11-968C-0291CB7C21AA}"/>
          </ac:picMkLst>
        </pc:picChg>
      </pc:sldChg>
      <pc:sldChg chg="modSp add modTransition modNotesTx">
        <pc:chgData name="Sevens, Nick" userId="59334d90-028e-4a0c-98b8-ad1b7d0fd1c4" providerId="ADAL" clId="{14C09B2C-5FB9-4E40-A276-C2469F1F0714}" dt="2019-10-19T11:17:35.063" v="7191" actId="20577"/>
        <pc:sldMkLst>
          <pc:docMk/>
          <pc:sldMk cId="2055127253" sldId="312"/>
        </pc:sldMkLst>
        <pc:spChg chg="mod">
          <ac:chgData name="Sevens, Nick" userId="59334d90-028e-4a0c-98b8-ad1b7d0fd1c4" providerId="ADAL" clId="{14C09B2C-5FB9-4E40-A276-C2469F1F0714}" dt="2019-10-07T12:10:40.760" v="2544" actId="20577"/>
          <ac:spMkLst>
            <pc:docMk/>
            <pc:sldMk cId="2055127253" sldId="312"/>
            <ac:spMk id="2" creationId="{1843CB5A-1ABD-4433-9B1C-E9F4A13061BD}"/>
          </ac:spMkLst>
        </pc:spChg>
        <pc:spChg chg="mod">
          <ac:chgData name="Sevens, Nick" userId="59334d90-028e-4a0c-98b8-ad1b7d0fd1c4" providerId="ADAL" clId="{14C09B2C-5FB9-4E40-A276-C2469F1F0714}" dt="2019-10-07T12:12:28.045" v="2625" actId="255"/>
          <ac:spMkLst>
            <pc:docMk/>
            <pc:sldMk cId="2055127253" sldId="312"/>
            <ac:spMk id="3" creationId="{105CF2FC-ED27-4CC6-B5C0-A97FA6671DC4}"/>
          </ac:spMkLst>
        </pc:spChg>
      </pc:sldChg>
      <pc:sldChg chg="addSp delSp modSp add modTransition modNotesTx">
        <pc:chgData name="Sevens, Nick" userId="59334d90-028e-4a0c-98b8-ad1b7d0fd1c4" providerId="ADAL" clId="{14C09B2C-5FB9-4E40-A276-C2469F1F0714}" dt="2019-10-11T06:31:55.786" v="3749" actId="113"/>
        <pc:sldMkLst>
          <pc:docMk/>
          <pc:sldMk cId="1204914719" sldId="313"/>
        </pc:sldMkLst>
        <pc:spChg chg="add del mod">
          <ac:chgData name="Sevens, Nick" userId="59334d90-028e-4a0c-98b8-ad1b7d0fd1c4" providerId="ADAL" clId="{14C09B2C-5FB9-4E40-A276-C2469F1F0714}" dt="2019-10-07T12:34:48.541" v="2669" actId="478"/>
          <ac:spMkLst>
            <pc:docMk/>
            <pc:sldMk cId="1204914719" sldId="313"/>
            <ac:spMk id="2" creationId="{DB70B50D-56BF-45B4-A6D2-542049332856}"/>
          </ac:spMkLst>
        </pc:spChg>
        <pc:spChg chg="del mod">
          <ac:chgData name="Sevens, Nick" userId="59334d90-028e-4a0c-98b8-ad1b7d0fd1c4" providerId="ADAL" clId="{14C09B2C-5FB9-4E40-A276-C2469F1F0714}" dt="2019-10-11T06:27:03.549" v="3716" actId="478"/>
          <ac:spMkLst>
            <pc:docMk/>
            <pc:sldMk cId="1204914719" sldId="313"/>
            <ac:spMk id="3" creationId="{BED42F5B-61D1-42ED-A5FF-01D51FEFB8DE}"/>
          </ac:spMkLst>
        </pc:spChg>
        <pc:spChg chg="add del">
          <ac:chgData name="Sevens, Nick" userId="59334d90-028e-4a0c-98b8-ad1b7d0fd1c4" providerId="ADAL" clId="{14C09B2C-5FB9-4E40-A276-C2469F1F0714}" dt="2019-10-11T06:30:02.742" v="3729" actId="478"/>
          <ac:spMkLst>
            <pc:docMk/>
            <pc:sldMk cId="1204914719" sldId="313"/>
            <ac:spMk id="15" creationId="{C5B9445B-8525-4922-B05C-908A763925E9}"/>
          </ac:spMkLst>
        </pc:spChg>
        <pc:spChg chg="add del">
          <ac:chgData name="Sevens, Nick" userId="59334d90-028e-4a0c-98b8-ad1b7d0fd1c4" providerId="ADAL" clId="{14C09B2C-5FB9-4E40-A276-C2469F1F0714}" dt="2019-10-11T06:30:02.742" v="3729" actId="478"/>
          <ac:spMkLst>
            <pc:docMk/>
            <pc:sldMk cId="1204914719" sldId="313"/>
            <ac:spMk id="16" creationId="{899901FE-D6CA-4C22-BD23-6C93060AF109}"/>
          </ac:spMkLst>
        </pc:spChg>
        <pc:spChg chg="add del">
          <ac:chgData name="Sevens, Nick" userId="59334d90-028e-4a0c-98b8-ad1b7d0fd1c4" providerId="ADAL" clId="{14C09B2C-5FB9-4E40-A276-C2469F1F0714}" dt="2019-10-11T06:30:02.742" v="3729" actId="478"/>
          <ac:spMkLst>
            <pc:docMk/>
            <pc:sldMk cId="1204914719" sldId="313"/>
            <ac:spMk id="18" creationId="{9D807352-5152-4211-85A8-5263F778826B}"/>
          </ac:spMkLst>
        </pc:spChg>
        <pc:spChg chg="add del">
          <ac:chgData name="Sevens, Nick" userId="59334d90-028e-4a0c-98b8-ad1b7d0fd1c4" providerId="ADAL" clId="{14C09B2C-5FB9-4E40-A276-C2469F1F0714}" dt="2019-10-11T06:30:02.742" v="3729" actId="478"/>
          <ac:spMkLst>
            <pc:docMk/>
            <pc:sldMk cId="1204914719" sldId="313"/>
            <ac:spMk id="19" creationId="{657AF449-E8D0-4F81-915A-4369330B24AF}"/>
          </ac:spMkLst>
        </pc:spChg>
        <pc:spChg chg="add del">
          <ac:chgData name="Sevens, Nick" userId="59334d90-028e-4a0c-98b8-ad1b7d0fd1c4" providerId="ADAL" clId="{14C09B2C-5FB9-4E40-A276-C2469F1F0714}" dt="2019-10-11T06:30:02.742" v="3729" actId="478"/>
          <ac:spMkLst>
            <pc:docMk/>
            <pc:sldMk cId="1204914719" sldId="313"/>
            <ac:spMk id="26" creationId="{62039CF4-F800-472D-8FCB-45F8C5A495DD}"/>
          </ac:spMkLst>
        </pc:spChg>
        <pc:spChg chg="add del">
          <ac:chgData name="Sevens, Nick" userId="59334d90-028e-4a0c-98b8-ad1b7d0fd1c4" providerId="ADAL" clId="{14C09B2C-5FB9-4E40-A276-C2469F1F0714}" dt="2019-10-11T06:30:02.742" v="3729" actId="478"/>
          <ac:spMkLst>
            <pc:docMk/>
            <pc:sldMk cId="1204914719" sldId="313"/>
            <ac:spMk id="27" creationId="{403DC640-7703-46EA-A826-59E6024E3A22}"/>
          </ac:spMkLst>
        </pc:spChg>
        <pc:spChg chg="del">
          <ac:chgData name="Sevens, Nick" userId="59334d90-028e-4a0c-98b8-ad1b7d0fd1c4" providerId="ADAL" clId="{14C09B2C-5FB9-4E40-A276-C2469F1F0714}" dt="2019-10-11T06:27:03.549" v="3716" actId="478"/>
          <ac:spMkLst>
            <pc:docMk/>
            <pc:sldMk cId="1204914719" sldId="313"/>
            <ac:spMk id="28" creationId="{422BA82A-7322-40DC-8A1E-A2B5BA4FF364}"/>
          </ac:spMkLst>
        </pc:spChg>
        <pc:spChg chg="add del">
          <ac:chgData name="Sevens, Nick" userId="59334d90-028e-4a0c-98b8-ad1b7d0fd1c4" providerId="ADAL" clId="{14C09B2C-5FB9-4E40-A276-C2469F1F0714}" dt="2019-10-11T06:30:02.742" v="3729" actId="478"/>
          <ac:spMkLst>
            <pc:docMk/>
            <pc:sldMk cId="1204914719" sldId="313"/>
            <ac:spMk id="29" creationId="{D82AC079-2DE3-45CA-9AAA-97F8DAE6A29F}"/>
          </ac:spMkLst>
        </pc:spChg>
        <pc:spChg chg="add del">
          <ac:chgData name="Sevens, Nick" userId="59334d90-028e-4a0c-98b8-ad1b7d0fd1c4" providerId="ADAL" clId="{14C09B2C-5FB9-4E40-A276-C2469F1F0714}" dt="2019-10-11T06:30:02.742" v="3729" actId="478"/>
          <ac:spMkLst>
            <pc:docMk/>
            <pc:sldMk cId="1204914719" sldId="313"/>
            <ac:spMk id="30" creationId="{FC09A2D1-6C4A-40E0-8B24-FA0EC6594CA2}"/>
          </ac:spMkLst>
        </pc:spChg>
        <pc:spChg chg="del">
          <ac:chgData name="Sevens, Nick" userId="59334d90-028e-4a0c-98b8-ad1b7d0fd1c4" providerId="ADAL" clId="{14C09B2C-5FB9-4E40-A276-C2469F1F0714}" dt="2019-10-11T06:27:03.549" v="3716" actId="478"/>
          <ac:spMkLst>
            <pc:docMk/>
            <pc:sldMk cId="1204914719" sldId="313"/>
            <ac:spMk id="31" creationId="{0A8FEC57-83C3-4A35-AB88-5CEB9ED1E230}"/>
          </ac:spMkLst>
        </pc:spChg>
        <pc:spChg chg="del">
          <ac:chgData name="Sevens, Nick" userId="59334d90-028e-4a0c-98b8-ad1b7d0fd1c4" providerId="ADAL" clId="{14C09B2C-5FB9-4E40-A276-C2469F1F0714}" dt="2019-10-11T06:27:03.549" v="3716" actId="478"/>
          <ac:spMkLst>
            <pc:docMk/>
            <pc:sldMk cId="1204914719" sldId="313"/>
            <ac:spMk id="34" creationId="{BC35C554-2C8A-4612-A1B5-37BB17B0AB79}"/>
          </ac:spMkLst>
        </pc:spChg>
        <pc:spChg chg="del">
          <ac:chgData name="Sevens, Nick" userId="59334d90-028e-4a0c-98b8-ad1b7d0fd1c4" providerId="ADAL" clId="{14C09B2C-5FB9-4E40-A276-C2469F1F0714}" dt="2019-10-11T06:27:03.549" v="3716" actId="478"/>
          <ac:spMkLst>
            <pc:docMk/>
            <pc:sldMk cId="1204914719" sldId="313"/>
            <ac:spMk id="37" creationId="{CF4710EE-EBEC-4B39-BCAF-B125A09163C0}"/>
          </ac:spMkLst>
        </pc:spChg>
        <pc:spChg chg="add">
          <ac:chgData name="Sevens, Nick" userId="59334d90-028e-4a0c-98b8-ad1b7d0fd1c4" providerId="ADAL" clId="{14C09B2C-5FB9-4E40-A276-C2469F1F0714}" dt="2019-10-11T06:30:03.168" v="3730"/>
          <ac:spMkLst>
            <pc:docMk/>
            <pc:sldMk cId="1204914719" sldId="313"/>
            <ac:spMk id="38" creationId="{7BC90448-97BD-4E88-B0FE-F9CC953825CA}"/>
          </ac:spMkLst>
        </pc:spChg>
        <pc:spChg chg="add">
          <ac:chgData name="Sevens, Nick" userId="59334d90-028e-4a0c-98b8-ad1b7d0fd1c4" providerId="ADAL" clId="{14C09B2C-5FB9-4E40-A276-C2469F1F0714}" dt="2019-10-11T06:30:03.168" v="3730"/>
          <ac:spMkLst>
            <pc:docMk/>
            <pc:sldMk cId="1204914719" sldId="313"/>
            <ac:spMk id="39" creationId="{9D115A62-12E5-4EE9-8DB8-4A95917EF4CC}"/>
          </ac:spMkLst>
        </pc:spChg>
        <pc:spChg chg="add">
          <ac:chgData name="Sevens, Nick" userId="59334d90-028e-4a0c-98b8-ad1b7d0fd1c4" providerId="ADAL" clId="{14C09B2C-5FB9-4E40-A276-C2469F1F0714}" dt="2019-10-11T06:30:03.168" v="3730"/>
          <ac:spMkLst>
            <pc:docMk/>
            <pc:sldMk cId="1204914719" sldId="313"/>
            <ac:spMk id="40" creationId="{1D8724A5-BE8B-47B5-9CBE-87E0FD615FD7}"/>
          </ac:spMkLst>
        </pc:spChg>
        <pc:spChg chg="add mod">
          <ac:chgData name="Sevens, Nick" userId="59334d90-028e-4a0c-98b8-ad1b7d0fd1c4" providerId="ADAL" clId="{14C09B2C-5FB9-4E40-A276-C2469F1F0714}" dt="2019-10-11T06:31:55.786" v="3749" actId="113"/>
          <ac:spMkLst>
            <pc:docMk/>
            <pc:sldMk cId="1204914719" sldId="313"/>
            <ac:spMk id="41" creationId="{2C5062DC-DB84-4A07-B1FC-CAC4F6ABA4AE}"/>
          </ac:spMkLst>
        </pc:spChg>
        <pc:spChg chg="add mod">
          <ac:chgData name="Sevens, Nick" userId="59334d90-028e-4a0c-98b8-ad1b7d0fd1c4" providerId="ADAL" clId="{14C09B2C-5FB9-4E40-A276-C2469F1F0714}" dt="2019-10-11T06:31:55.571" v="3748" actId="113"/>
          <ac:spMkLst>
            <pc:docMk/>
            <pc:sldMk cId="1204914719" sldId="313"/>
            <ac:spMk id="42" creationId="{3C930BCE-0D2F-4A10-8EA5-27693D42CB65}"/>
          </ac:spMkLst>
        </pc:spChg>
        <pc:spChg chg="add mod">
          <ac:chgData name="Sevens, Nick" userId="59334d90-028e-4a0c-98b8-ad1b7d0fd1c4" providerId="ADAL" clId="{14C09B2C-5FB9-4E40-A276-C2469F1F0714}" dt="2019-10-11T06:31:55.233" v="3747" actId="113"/>
          <ac:spMkLst>
            <pc:docMk/>
            <pc:sldMk cId="1204914719" sldId="313"/>
            <ac:spMk id="43" creationId="{D7744FF5-7601-430A-A4B9-AE2251F883B4}"/>
          </ac:spMkLst>
        </pc:spChg>
        <pc:spChg chg="add mod">
          <ac:chgData name="Sevens, Nick" userId="59334d90-028e-4a0c-98b8-ad1b7d0fd1c4" providerId="ADAL" clId="{14C09B2C-5FB9-4E40-A276-C2469F1F0714}" dt="2019-10-11T06:31:54.701" v="3746" actId="113"/>
          <ac:spMkLst>
            <pc:docMk/>
            <pc:sldMk cId="1204914719" sldId="313"/>
            <ac:spMk id="44" creationId="{67DE05BD-86C3-4D4C-8C63-E83452E33834}"/>
          </ac:spMkLst>
        </pc:spChg>
        <pc:spChg chg="add">
          <ac:chgData name="Sevens, Nick" userId="59334d90-028e-4a0c-98b8-ad1b7d0fd1c4" providerId="ADAL" clId="{14C09B2C-5FB9-4E40-A276-C2469F1F0714}" dt="2019-10-11T06:30:03.168" v="3730"/>
          <ac:spMkLst>
            <pc:docMk/>
            <pc:sldMk cId="1204914719" sldId="313"/>
            <ac:spMk id="49" creationId="{2E2CAE9B-48E6-4D97-992E-550FDEE168FF}"/>
          </ac:spMkLst>
        </pc:spChg>
        <pc:spChg chg="add">
          <ac:chgData name="Sevens, Nick" userId="59334d90-028e-4a0c-98b8-ad1b7d0fd1c4" providerId="ADAL" clId="{14C09B2C-5FB9-4E40-A276-C2469F1F0714}" dt="2019-10-11T06:30:03.168" v="3730"/>
          <ac:spMkLst>
            <pc:docMk/>
            <pc:sldMk cId="1204914719" sldId="313"/>
            <ac:spMk id="50" creationId="{A71C268D-2FD7-417F-9D92-8DA4E7063243}"/>
          </ac:spMkLst>
        </pc:spChg>
        <pc:spChg chg="add">
          <ac:chgData name="Sevens, Nick" userId="59334d90-028e-4a0c-98b8-ad1b7d0fd1c4" providerId="ADAL" clId="{14C09B2C-5FB9-4E40-A276-C2469F1F0714}" dt="2019-10-11T06:30:03.168" v="3730"/>
          <ac:spMkLst>
            <pc:docMk/>
            <pc:sldMk cId="1204914719" sldId="313"/>
            <ac:spMk id="51" creationId="{DDDAE876-EC6F-4640-ACF5-75299F99F69B}"/>
          </ac:spMkLst>
        </pc:spChg>
        <pc:spChg chg="add">
          <ac:chgData name="Sevens, Nick" userId="59334d90-028e-4a0c-98b8-ad1b7d0fd1c4" providerId="ADAL" clId="{14C09B2C-5FB9-4E40-A276-C2469F1F0714}" dt="2019-10-11T06:30:03.168" v="3730"/>
          <ac:spMkLst>
            <pc:docMk/>
            <pc:sldMk cId="1204914719" sldId="313"/>
            <ac:spMk id="52" creationId="{A778050E-3559-4A87-9B25-4A6EE3AD541A}"/>
          </ac:spMkLst>
        </pc:spChg>
        <pc:picChg chg="del">
          <ac:chgData name="Sevens, Nick" userId="59334d90-028e-4a0c-98b8-ad1b7d0fd1c4" providerId="ADAL" clId="{14C09B2C-5FB9-4E40-A276-C2469F1F0714}" dt="2019-10-11T06:27:03.549" v="3716" actId="478"/>
          <ac:picMkLst>
            <pc:docMk/>
            <pc:sldMk cId="1204914719" sldId="313"/>
            <ac:picMk id="8" creationId="{F8AA9610-1782-4755-8459-04367D1FF88F}"/>
          </ac:picMkLst>
        </pc:picChg>
        <pc:picChg chg="del">
          <ac:chgData name="Sevens, Nick" userId="59334d90-028e-4a0c-98b8-ad1b7d0fd1c4" providerId="ADAL" clId="{14C09B2C-5FB9-4E40-A276-C2469F1F0714}" dt="2019-10-11T06:27:03.549" v="3716" actId="478"/>
          <ac:picMkLst>
            <pc:docMk/>
            <pc:sldMk cId="1204914719" sldId="313"/>
            <ac:picMk id="9" creationId="{09C58D5A-BA86-4495-90CB-C4118D9E6C31}"/>
          </ac:picMkLst>
        </pc:picChg>
        <pc:picChg chg="del">
          <ac:chgData name="Sevens, Nick" userId="59334d90-028e-4a0c-98b8-ad1b7d0fd1c4" providerId="ADAL" clId="{14C09B2C-5FB9-4E40-A276-C2469F1F0714}" dt="2019-10-11T06:27:03.549" v="3716" actId="478"/>
          <ac:picMkLst>
            <pc:docMk/>
            <pc:sldMk cId="1204914719" sldId="313"/>
            <ac:picMk id="10" creationId="{39E34056-EE4E-4B47-A9E5-497521889936}"/>
          </ac:picMkLst>
        </pc:picChg>
        <pc:picChg chg="del mod">
          <ac:chgData name="Sevens, Nick" userId="59334d90-028e-4a0c-98b8-ad1b7d0fd1c4" providerId="ADAL" clId="{14C09B2C-5FB9-4E40-A276-C2469F1F0714}" dt="2019-10-07T12:37:36.231" v="2693" actId="478"/>
          <ac:picMkLst>
            <pc:docMk/>
            <pc:sldMk cId="1204914719" sldId="313"/>
            <ac:picMk id="11" creationId="{5A9CD093-933B-476B-8309-1B13BE172067}"/>
          </ac:picMkLst>
        </pc:picChg>
        <pc:picChg chg="del">
          <ac:chgData name="Sevens, Nick" userId="59334d90-028e-4a0c-98b8-ad1b7d0fd1c4" providerId="ADAL" clId="{14C09B2C-5FB9-4E40-A276-C2469F1F0714}" dt="2019-10-11T06:27:03.549" v="3716" actId="478"/>
          <ac:picMkLst>
            <pc:docMk/>
            <pc:sldMk cId="1204914719" sldId="313"/>
            <ac:picMk id="12" creationId="{91029825-537B-4E78-AE89-AC19A2761BEC}"/>
          </ac:picMkLst>
        </pc:picChg>
        <pc:picChg chg="add del">
          <ac:chgData name="Sevens, Nick" userId="59334d90-028e-4a0c-98b8-ad1b7d0fd1c4" providerId="ADAL" clId="{14C09B2C-5FB9-4E40-A276-C2469F1F0714}" dt="2019-10-07T12:37:34.617" v="2692"/>
          <ac:picMkLst>
            <pc:docMk/>
            <pc:sldMk cId="1204914719" sldId="313"/>
            <ac:picMk id="16" creationId="{6F72917E-3AA9-4C7D-A2ED-D48B07EF2723}"/>
          </ac:picMkLst>
        </pc:picChg>
        <pc:picChg chg="add del">
          <ac:chgData name="Sevens, Nick" userId="59334d90-028e-4a0c-98b8-ad1b7d0fd1c4" providerId="ADAL" clId="{14C09B2C-5FB9-4E40-A276-C2469F1F0714}" dt="2019-10-11T06:27:03.549" v="3716" actId="478"/>
          <ac:picMkLst>
            <pc:docMk/>
            <pc:sldMk cId="1204914719" sldId="313"/>
            <ac:picMk id="17" creationId="{79FAEB62-803F-4518-A185-5C98D7F23425}"/>
          </ac:picMkLst>
        </pc:picChg>
        <pc:picChg chg="add del">
          <ac:chgData name="Sevens, Nick" userId="59334d90-028e-4a0c-98b8-ad1b7d0fd1c4" providerId="ADAL" clId="{14C09B2C-5FB9-4E40-A276-C2469F1F0714}" dt="2019-10-11T06:30:02.742" v="3729" actId="478"/>
          <ac:picMkLst>
            <pc:docMk/>
            <pc:sldMk cId="1204914719" sldId="313"/>
            <ac:picMk id="20" creationId="{236CEBFA-5736-4E0B-B092-4A71DE07185B}"/>
          </ac:picMkLst>
        </pc:picChg>
        <pc:picChg chg="add del">
          <ac:chgData name="Sevens, Nick" userId="59334d90-028e-4a0c-98b8-ad1b7d0fd1c4" providerId="ADAL" clId="{14C09B2C-5FB9-4E40-A276-C2469F1F0714}" dt="2019-10-11T06:30:02.742" v="3729" actId="478"/>
          <ac:picMkLst>
            <pc:docMk/>
            <pc:sldMk cId="1204914719" sldId="313"/>
            <ac:picMk id="21" creationId="{0856FBFA-DEA9-4B02-944D-51AC4F0AAA1A}"/>
          </ac:picMkLst>
        </pc:picChg>
        <pc:picChg chg="add del">
          <ac:chgData name="Sevens, Nick" userId="59334d90-028e-4a0c-98b8-ad1b7d0fd1c4" providerId="ADAL" clId="{14C09B2C-5FB9-4E40-A276-C2469F1F0714}" dt="2019-10-11T06:30:02.742" v="3729" actId="478"/>
          <ac:picMkLst>
            <pc:docMk/>
            <pc:sldMk cId="1204914719" sldId="313"/>
            <ac:picMk id="22" creationId="{47D80D41-58CB-487B-824E-CBD86A0CBCCA}"/>
          </ac:picMkLst>
        </pc:picChg>
        <pc:picChg chg="add del">
          <ac:chgData name="Sevens, Nick" userId="59334d90-028e-4a0c-98b8-ad1b7d0fd1c4" providerId="ADAL" clId="{14C09B2C-5FB9-4E40-A276-C2469F1F0714}" dt="2019-10-11T06:30:02.742" v="3729" actId="478"/>
          <ac:picMkLst>
            <pc:docMk/>
            <pc:sldMk cId="1204914719" sldId="313"/>
            <ac:picMk id="23" creationId="{762479DA-B94B-4C60-962D-849190D8D2B9}"/>
          </ac:picMkLst>
        </pc:picChg>
        <pc:picChg chg="add del">
          <ac:chgData name="Sevens, Nick" userId="59334d90-028e-4a0c-98b8-ad1b7d0fd1c4" providerId="ADAL" clId="{14C09B2C-5FB9-4E40-A276-C2469F1F0714}" dt="2019-10-11T06:30:02.742" v="3729" actId="478"/>
          <ac:picMkLst>
            <pc:docMk/>
            <pc:sldMk cId="1204914719" sldId="313"/>
            <ac:picMk id="32" creationId="{89D39141-D9FF-4797-981D-1A113B36B1B1}"/>
          </ac:picMkLst>
        </pc:picChg>
        <pc:picChg chg="add del">
          <ac:chgData name="Sevens, Nick" userId="59334d90-028e-4a0c-98b8-ad1b7d0fd1c4" providerId="ADAL" clId="{14C09B2C-5FB9-4E40-A276-C2469F1F0714}" dt="2019-10-11T06:30:02.742" v="3729" actId="478"/>
          <ac:picMkLst>
            <pc:docMk/>
            <pc:sldMk cId="1204914719" sldId="313"/>
            <ac:picMk id="33" creationId="{53DDB0A3-B053-4DEB-8AED-E1D64F23B586}"/>
          </ac:picMkLst>
        </pc:picChg>
        <pc:picChg chg="add del">
          <ac:chgData name="Sevens, Nick" userId="59334d90-028e-4a0c-98b8-ad1b7d0fd1c4" providerId="ADAL" clId="{14C09B2C-5FB9-4E40-A276-C2469F1F0714}" dt="2019-10-11T06:30:02.742" v="3729" actId="478"/>
          <ac:picMkLst>
            <pc:docMk/>
            <pc:sldMk cId="1204914719" sldId="313"/>
            <ac:picMk id="35" creationId="{DC8FDBB3-3F54-4D1D-B49F-70E3A3DE80DD}"/>
          </ac:picMkLst>
        </pc:picChg>
        <pc:picChg chg="add del">
          <ac:chgData name="Sevens, Nick" userId="59334d90-028e-4a0c-98b8-ad1b7d0fd1c4" providerId="ADAL" clId="{14C09B2C-5FB9-4E40-A276-C2469F1F0714}" dt="2019-10-11T06:30:02.742" v="3729" actId="478"/>
          <ac:picMkLst>
            <pc:docMk/>
            <pc:sldMk cId="1204914719" sldId="313"/>
            <ac:picMk id="36" creationId="{39164981-6141-42A0-9EF1-A2BF054FBFE0}"/>
          </ac:picMkLst>
        </pc:picChg>
        <pc:picChg chg="add">
          <ac:chgData name="Sevens, Nick" userId="59334d90-028e-4a0c-98b8-ad1b7d0fd1c4" providerId="ADAL" clId="{14C09B2C-5FB9-4E40-A276-C2469F1F0714}" dt="2019-10-11T06:30:03.168" v="3730"/>
          <ac:picMkLst>
            <pc:docMk/>
            <pc:sldMk cId="1204914719" sldId="313"/>
            <ac:picMk id="45" creationId="{D7869DBF-7C3C-4324-BD67-1D72FD3A00EE}"/>
          </ac:picMkLst>
        </pc:picChg>
        <pc:picChg chg="add">
          <ac:chgData name="Sevens, Nick" userId="59334d90-028e-4a0c-98b8-ad1b7d0fd1c4" providerId="ADAL" clId="{14C09B2C-5FB9-4E40-A276-C2469F1F0714}" dt="2019-10-11T06:30:03.168" v="3730"/>
          <ac:picMkLst>
            <pc:docMk/>
            <pc:sldMk cId="1204914719" sldId="313"/>
            <ac:picMk id="46" creationId="{9EC298BB-AD1D-47D4-B54E-628E3C1450C0}"/>
          </ac:picMkLst>
        </pc:picChg>
        <pc:picChg chg="add">
          <ac:chgData name="Sevens, Nick" userId="59334d90-028e-4a0c-98b8-ad1b7d0fd1c4" providerId="ADAL" clId="{14C09B2C-5FB9-4E40-A276-C2469F1F0714}" dt="2019-10-11T06:30:03.168" v="3730"/>
          <ac:picMkLst>
            <pc:docMk/>
            <pc:sldMk cId="1204914719" sldId="313"/>
            <ac:picMk id="47" creationId="{5E85FB8B-A4F8-4B2F-8C05-A6399C6247E3}"/>
          </ac:picMkLst>
        </pc:picChg>
        <pc:picChg chg="add">
          <ac:chgData name="Sevens, Nick" userId="59334d90-028e-4a0c-98b8-ad1b7d0fd1c4" providerId="ADAL" clId="{14C09B2C-5FB9-4E40-A276-C2469F1F0714}" dt="2019-10-11T06:30:03.168" v="3730"/>
          <ac:picMkLst>
            <pc:docMk/>
            <pc:sldMk cId="1204914719" sldId="313"/>
            <ac:picMk id="48" creationId="{F0BD3393-62BF-4FE9-908D-0788B05E5D81}"/>
          </ac:picMkLst>
        </pc:picChg>
        <pc:picChg chg="add">
          <ac:chgData name="Sevens, Nick" userId="59334d90-028e-4a0c-98b8-ad1b7d0fd1c4" providerId="ADAL" clId="{14C09B2C-5FB9-4E40-A276-C2469F1F0714}" dt="2019-10-11T06:30:03.168" v="3730"/>
          <ac:picMkLst>
            <pc:docMk/>
            <pc:sldMk cId="1204914719" sldId="313"/>
            <ac:picMk id="53" creationId="{FD6BBEEF-9F52-4840-8986-A957D6479676}"/>
          </ac:picMkLst>
        </pc:picChg>
        <pc:picChg chg="add">
          <ac:chgData name="Sevens, Nick" userId="59334d90-028e-4a0c-98b8-ad1b7d0fd1c4" providerId="ADAL" clId="{14C09B2C-5FB9-4E40-A276-C2469F1F0714}" dt="2019-10-11T06:30:03.168" v="3730"/>
          <ac:picMkLst>
            <pc:docMk/>
            <pc:sldMk cId="1204914719" sldId="313"/>
            <ac:picMk id="54" creationId="{7A0B1E70-B4D1-4D8D-BB7F-91C10E251DE5}"/>
          </ac:picMkLst>
        </pc:picChg>
        <pc:picChg chg="add">
          <ac:chgData name="Sevens, Nick" userId="59334d90-028e-4a0c-98b8-ad1b7d0fd1c4" providerId="ADAL" clId="{14C09B2C-5FB9-4E40-A276-C2469F1F0714}" dt="2019-10-11T06:30:03.168" v="3730"/>
          <ac:picMkLst>
            <pc:docMk/>
            <pc:sldMk cId="1204914719" sldId="313"/>
            <ac:picMk id="55" creationId="{401BDDA6-508A-4604-A1B2-E7643F03B3EC}"/>
          </ac:picMkLst>
        </pc:picChg>
        <pc:picChg chg="add">
          <ac:chgData name="Sevens, Nick" userId="59334d90-028e-4a0c-98b8-ad1b7d0fd1c4" providerId="ADAL" clId="{14C09B2C-5FB9-4E40-A276-C2469F1F0714}" dt="2019-10-11T06:30:03.168" v="3730"/>
          <ac:picMkLst>
            <pc:docMk/>
            <pc:sldMk cId="1204914719" sldId="313"/>
            <ac:picMk id="56" creationId="{3DDA6CC6-1896-4AD9-A3A8-0D7EF257F2BE}"/>
          </ac:picMkLst>
        </pc:picChg>
      </pc:sldChg>
      <pc:sldChg chg="modNotesTx">
        <pc:chgData name="Sevens, Nick" userId="59334d90-028e-4a0c-98b8-ad1b7d0fd1c4" providerId="ADAL" clId="{14C09B2C-5FB9-4E40-A276-C2469F1F0714}" dt="2019-10-19T08:27:06.203" v="7010" actId="20577"/>
        <pc:sldMkLst>
          <pc:docMk/>
          <pc:sldMk cId="2607487601" sldId="314"/>
        </pc:sldMkLst>
      </pc:sldChg>
      <pc:sldChg chg="addSp delSp modSp add del modTransition">
        <pc:chgData name="Sevens, Nick" userId="59334d90-028e-4a0c-98b8-ad1b7d0fd1c4" providerId="ADAL" clId="{14C09B2C-5FB9-4E40-A276-C2469F1F0714}" dt="2019-10-19T08:36:39.026" v="7176" actId="2696"/>
        <pc:sldMkLst>
          <pc:docMk/>
          <pc:sldMk cId="1319680547" sldId="315"/>
        </pc:sldMkLst>
        <pc:spChg chg="del">
          <ac:chgData name="Sevens, Nick" userId="59334d90-028e-4a0c-98b8-ad1b7d0fd1c4" providerId="ADAL" clId="{14C09B2C-5FB9-4E40-A276-C2469F1F0714}" dt="2019-10-11T06:11:08.691" v="3652"/>
          <ac:spMkLst>
            <pc:docMk/>
            <pc:sldMk cId="1319680547" sldId="315"/>
            <ac:spMk id="2" creationId="{4989B54D-E864-4698-A0D1-98CB38D5266A}"/>
          </ac:spMkLst>
        </pc:spChg>
        <pc:spChg chg="del">
          <ac:chgData name="Sevens, Nick" userId="59334d90-028e-4a0c-98b8-ad1b7d0fd1c4" providerId="ADAL" clId="{14C09B2C-5FB9-4E40-A276-C2469F1F0714}" dt="2019-10-11T06:11:08.691" v="3652"/>
          <ac:spMkLst>
            <pc:docMk/>
            <pc:sldMk cId="1319680547" sldId="315"/>
            <ac:spMk id="3" creationId="{E77FEF90-1CC5-4382-8201-5182DDB34A75}"/>
          </ac:spMkLst>
        </pc:spChg>
        <pc:picChg chg="add mod">
          <ac:chgData name="Sevens, Nick" userId="59334d90-028e-4a0c-98b8-ad1b7d0fd1c4" providerId="ADAL" clId="{14C09B2C-5FB9-4E40-A276-C2469F1F0714}" dt="2019-10-11T06:11:17.292" v="3657" actId="14100"/>
          <ac:picMkLst>
            <pc:docMk/>
            <pc:sldMk cId="1319680547" sldId="315"/>
            <ac:picMk id="5" creationId="{2BAA3241-9D2F-4F2D-978F-B5F8719D86D5}"/>
          </ac:picMkLst>
        </pc:picChg>
      </pc:sldChg>
      <pc:sldChg chg="add">
        <pc:chgData name="Sevens, Nick" userId="59334d90-028e-4a0c-98b8-ad1b7d0fd1c4" providerId="ADAL" clId="{14C09B2C-5FB9-4E40-A276-C2469F1F0714}" dt="2019-10-19T08:36:41.894" v="7177"/>
        <pc:sldMkLst>
          <pc:docMk/>
          <pc:sldMk cId="2340680788" sldId="315"/>
        </pc:sldMkLst>
      </pc:sldChg>
      <pc:sldChg chg="addSp modSp add">
        <pc:chgData name="Sevens, Nick" userId="59334d90-028e-4a0c-98b8-ad1b7d0fd1c4" providerId="ADAL" clId="{14C09B2C-5FB9-4E40-A276-C2469F1F0714}" dt="2019-10-19T08:36:23.157" v="7174" actId="14100"/>
        <pc:sldMkLst>
          <pc:docMk/>
          <pc:sldMk cId="3549579835" sldId="316"/>
        </pc:sldMkLst>
        <pc:picChg chg="add mod">
          <ac:chgData name="Sevens, Nick" userId="59334d90-028e-4a0c-98b8-ad1b7d0fd1c4" providerId="ADAL" clId="{14C09B2C-5FB9-4E40-A276-C2469F1F0714}" dt="2019-10-19T08:36:23.157" v="7174" actId="14100"/>
          <ac:picMkLst>
            <pc:docMk/>
            <pc:sldMk cId="3549579835" sldId="316"/>
            <ac:picMk id="3" creationId="{5666D29C-7A02-4573-BFCB-DCF08176D88E}"/>
          </ac:picMkLst>
        </pc:picChg>
      </pc:sldChg>
      <pc:sldMasterChg chg="delSldLayout">
        <pc:chgData name="Sevens, Nick" userId="59334d90-028e-4a0c-98b8-ad1b7d0fd1c4" providerId="ADAL" clId="{14C09B2C-5FB9-4E40-A276-C2469F1F0714}" dt="2019-10-11T06:10:08.898" v="3640" actId="47"/>
        <pc:sldMasterMkLst>
          <pc:docMk/>
          <pc:sldMasterMk cId="3521814321" sldId="2147483648"/>
        </pc:sldMasterMkLst>
      </pc:sldMasterChg>
    </pc:docChg>
  </pc:docChgLst>
  <pc:docChgLst>
    <pc:chgData name="de Jager, Bram" userId="S::dejagerb@delawareconsulting.com::6087e4ca-9029-4aa6-a5af-6aa7f4873de2" providerId="AD" clId="Web-{7A8FE085-EBE3-ECA2-3DCD-44439FFF9FE6}"/>
    <pc:docChg chg="">
      <pc:chgData name="de Jager, Bram" userId="S::dejagerb@delawareconsulting.com::6087e4ca-9029-4aa6-a5af-6aa7f4873de2" providerId="AD" clId="Web-{7A8FE085-EBE3-ECA2-3DCD-44439FFF9FE6}" dt="2019-10-10T12:38:49.083" v="1"/>
      <pc:docMkLst>
        <pc:docMk/>
      </pc:docMkLst>
      <pc:sldChg chg="addCm modCm">
        <pc:chgData name="de Jager, Bram" userId="S::dejagerb@delawareconsulting.com::6087e4ca-9029-4aa6-a5af-6aa7f4873de2" providerId="AD" clId="Web-{7A8FE085-EBE3-ECA2-3DCD-44439FFF9FE6}" dt="2019-10-10T12:38:49.083" v="1"/>
        <pc:sldMkLst>
          <pc:docMk/>
          <pc:sldMk cId="4555604" sldId="30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0-10T05:38:35.926" idx="1">
    <p:pos x="10" y="10"/>
    <p:text>[@Sevens, Nick] Missing a couple of customization options: Task Modules, Connectors, Apps.</p:text>
    <p:extLst>
      <p:ext uri="{C676402C-5697-4E1C-873F-D02D1690AC5C}">
        <p15:threadingInfo xmlns:p15="http://schemas.microsoft.com/office/powerpoint/2012/main" timeZoneBias="420"/>
      </p:ext>
    </p:extLst>
  </p:cm>
  <p:cm authorId="2" dt="2019-10-11T08:32:51.380" idx="1">
    <p:pos x="10" y="106"/>
    <p:text>Tnx [@de Jager, Bram], aangepast. :)</p:text>
    <p:extLst>
      <p:ext uri="{C676402C-5697-4E1C-873F-D02D1690AC5C}">
        <p15:threadingInfo xmlns:p15="http://schemas.microsoft.com/office/powerpoint/2012/main" timeZoneBias="-120">
          <p15:parentCm authorId="1" idx="1"/>
        </p15:threadingInfo>
      </p:ext>
    </p:extLst>
  </p:cm>
  <p:cm authorId="1" dt="2019-10-11T09:46:46.734" idx="2">
    <p:pos x="10" y="202"/>
    <p:text>👍</p:text>
    <p:extLst>
      <p:ext uri="{C676402C-5697-4E1C-873F-D02D1690AC5C}">
        <p15:threadingInfo xmlns:p15="http://schemas.microsoft.com/office/powerpoint/2012/main" timeZoneBias="-12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7C8A55-2B80-4A5C-897A-9E4B5A46911A}" type="datetimeFigureOut">
              <a:rPr lang="nl-BE" smtClean="0"/>
              <a:t>21/10/2019</a:t>
            </a:fld>
            <a:endParaRPr lang="nl-B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BB259F-C9F4-4AB0-A68B-7E80D21ED198}" type="slidenum">
              <a:rPr lang="nl-BE" smtClean="0"/>
              <a:t>‹#›</a:t>
            </a:fld>
            <a:endParaRPr lang="nl-BE"/>
          </a:p>
        </p:txBody>
      </p:sp>
    </p:spTree>
    <p:extLst>
      <p:ext uri="{BB962C8B-B14F-4D97-AF65-F5344CB8AC3E}">
        <p14:creationId xmlns:p14="http://schemas.microsoft.com/office/powerpoint/2010/main" val="3325831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5B9CD-91BE-4ECD-A8F5-751D0AD9A0CE}" type="datetimeFigureOut">
              <a:rPr lang="nl-BE" smtClean="0"/>
              <a:t>21/10/2019</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3CD19-6EB2-4B13-A315-EEB1AD09EA13}" type="slidenum">
              <a:rPr lang="nl-BE" smtClean="0"/>
              <a:t>‹#›</a:t>
            </a:fld>
            <a:endParaRPr lang="nl-BE"/>
          </a:p>
        </p:txBody>
      </p:sp>
    </p:spTree>
    <p:extLst>
      <p:ext uri="{BB962C8B-B14F-4D97-AF65-F5344CB8AC3E}">
        <p14:creationId xmlns:p14="http://schemas.microsoft.com/office/powerpoint/2010/main" val="237954774"/>
      </p:ext>
    </p:extLst>
  </p:cSld>
  <p:clrMap bg1="lt1" tx1="dk1" bg2="lt2" tx2="dk2" accent1="accent1" accent2="accent2" accent3="accent3" accent4="accent4" accent5="accent5" accent6="accent6" hlink="hlink" folHlink="folHlink"/>
  <p:notesStyle>
    <a:lvl1pPr marL="0" algn="l" defTabSz="677315" rtl="0" eaLnBrk="1" latinLnBrk="0" hangingPunct="1">
      <a:defRPr sz="889" kern="1200">
        <a:solidFill>
          <a:schemeClr val="tx1"/>
        </a:solidFill>
        <a:latin typeface="+mn-lt"/>
        <a:ea typeface="+mn-ea"/>
        <a:cs typeface="+mn-cs"/>
      </a:defRPr>
    </a:lvl1pPr>
    <a:lvl2pPr marL="338657" algn="l" defTabSz="677315" rtl="0" eaLnBrk="1" latinLnBrk="0" hangingPunct="1">
      <a:defRPr sz="889" kern="1200">
        <a:solidFill>
          <a:schemeClr val="tx1"/>
        </a:solidFill>
        <a:latin typeface="+mn-lt"/>
        <a:ea typeface="+mn-ea"/>
        <a:cs typeface="+mn-cs"/>
      </a:defRPr>
    </a:lvl2pPr>
    <a:lvl3pPr marL="677315" algn="l" defTabSz="677315" rtl="0" eaLnBrk="1" latinLnBrk="0" hangingPunct="1">
      <a:defRPr sz="889" kern="1200">
        <a:solidFill>
          <a:schemeClr val="tx1"/>
        </a:solidFill>
        <a:latin typeface="+mn-lt"/>
        <a:ea typeface="+mn-ea"/>
        <a:cs typeface="+mn-cs"/>
      </a:defRPr>
    </a:lvl3pPr>
    <a:lvl4pPr marL="1015971" algn="l" defTabSz="677315" rtl="0" eaLnBrk="1" latinLnBrk="0" hangingPunct="1">
      <a:defRPr sz="889" kern="1200">
        <a:solidFill>
          <a:schemeClr val="tx1"/>
        </a:solidFill>
        <a:latin typeface="+mn-lt"/>
        <a:ea typeface="+mn-ea"/>
        <a:cs typeface="+mn-cs"/>
      </a:defRPr>
    </a:lvl4pPr>
    <a:lvl5pPr marL="1354630" algn="l" defTabSz="677315" rtl="0" eaLnBrk="1" latinLnBrk="0" hangingPunct="1">
      <a:defRPr sz="889" kern="1200">
        <a:solidFill>
          <a:schemeClr val="tx1"/>
        </a:solidFill>
        <a:latin typeface="+mn-lt"/>
        <a:ea typeface="+mn-ea"/>
        <a:cs typeface="+mn-cs"/>
      </a:defRPr>
    </a:lvl5pPr>
    <a:lvl6pPr marL="1693286" algn="l" defTabSz="677315" rtl="0" eaLnBrk="1" latinLnBrk="0" hangingPunct="1">
      <a:defRPr sz="889" kern="1200">
        <a:solidFill>
          <a:schemeClr val="tx1"/>
        </a:solidFill>
        <a:latin typeface="+mn-lt"/>
        <a:ea typeface="+mn-ea"/>
        <a:cs typeface="+mn-cs"/>
      </a:defRPr>
    </a:lvl6pPr>
    <a:lvl7pPr marL="2031943" algn="l" defTabSz="677315" rtl="0" eaLnBrk="1" latinLnBrk="0" hangingPunct="1">
      <a:defRPr sz="889" kern="1200">
        <a:solidFill>
          <a:schemeClr val="tx1"/>
        </a:solidFill>
        <a:latin typeface="+mn-lt"/>
        <a:ea typeface="+mn-ea"/>
        <a:cs typeface="+mn-cs"/>
      </a:defRPr>
    </a:lvl7pPr>
    <a:lvl8pPr marL="2370601" algn="l" defTabSz="677315" rtl="0" eaLnBrk="1" latinLnBrk="0" hangingPunct="1">
      <a:defRPr sz="889" kern="1200">
        <a:solidFill>
          <a:schemeClr val="tx1"/>
        </a:solidFill>
        <a:latin typeface="+mn-lt"/>
        <a:ea typeface="+mn-ea"/>
        <a:cs typeface="+mn-cs"/>
      </a:defRPr>
    </a:lvl8pPr>
    <a:lvl9pPr marL="2709258" algn="l" defTabSz="677315" rtl="0" eaLnBrk="1" latinLnBrk="0" hangingPunct="1">
      <a:defRPr sz="88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FA3CD19-6EB2-4B13-A315-EEB1AD09EA13}" type="slidenum">
              <a:rPr lang="nl-BE" smtClean="0"/>
              <a:t>3</a:t>
            </a:fld>
            <a:endParaRPr lang="nl-BE" dirty="0"/>
          </a:p>
        </p:txBody>
      </p:sp>
    </p:spTree>
    <p:extLst>
      <p:ext uri="{BB962C8B-B14F-4D97-AF65-F5344CB8AC3E}">
        <p14:creationId xmlns:p14="http://schemas.microsoft.com/office/powerpoint/2010/main" val="2739736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AU" dirty="0"/>
          </a:p>
        </p:txBody>
      </p:sp>
      <p:sp>
        <p:nvSpPr>
          <p:cNvPr id="4" name="Slide Number Placeholder 3"/>
          <p:cNvSpPr>
            <a:spLocks noGrp="1"/>
          </p:cNvSpPr>
          <p:nvPr>
            <p:ph type="sldNum" sz="quarter" idx="5"/>
          </p:nvPr>
        </p:nvSpPr>
        <p:spPr/>
        <p:txBody>
          <a:bodyPr/>
          <a:lstStyle/>
          <a:p>
            <a:fld id="{FFA3CD19-6EB2-4B13-A315-EEB1AD09EA13}" type="slidenum">
              <a:rPr lang="nl-BE" smtClean="0"/>
              <a:t>12</a:t>
            </a:fld>
            <a:endParaRPr lang="nl-BE"/>
          </a:p>
        </p:txBody>
      </p:sp>
    </p:spTree>
    <p:extLst>
      <p:ext uri="{BB962C8B-B14F-4D97-AF65-F5344CB8AC3E}">
        <p14:creationId xmlns:p14="http://schemas.microsoft.com/office/powerpoint/2010/main" val="237341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FFA3CD19-6EB2-4B13-A315-EEB1AD09EA13}" type="slidenum">
              <a:rPr lang="nl-BE" smtClean="0"/>
              <a:t>13</a:t>
            </a:fld>
            <a:endParaRPr lang="nl-BE"/>
          </a:p>
        </p:txBody>
      </p:sp>
    </p:spTree>
    <p:extLst>
      <p:ext uri="{BB962C8B-B14F-4D97-AF65-F5344CB8AC3E}">
        <p14:creationId xmlns:p14="http://schemas.microsoft.com/office/powerpoint/2010/main" val="56344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9"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FA3CD19-6EB2-4B13-A315-EEB1AD09EA13}" type="slidenum">
              <a:rPr lang="nl-BE" smtClean="0"/>
              <a:t>4</a:t>
            </a:fld>
            <a:endParaRPr lang="nl-BE"/>
          </a:p>
        </p:txBody>
      </p:sp>
    </p:spTree>
    <p:extLst>
      <p:ext uri="{BB962C8B-B14F-4D97-AF65-F5344CB8AC3E}">
        <p14:creationId xmlns:p14="http://schemas.microsoft.com/office/powerpoint/2010/main" val="266019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FFA3CD19-6EB2-4B13-A315-EEB1AD09EA13}" type="slidenum">
              <a:rPr lang="nl-BE" smtClean="0"/>
              <a:t>5</a:t>
            </a:fld>
            <a:endParaRPr lang="nl-BE"/>
          </a:p>
        </p:txBody>
      </p:sp>
    </p:spTree>
    <p:extLst>
      <p:ext uri="{BB962C8B-B14F-4D97-AF65-F5344CB8AC3E}">
        <p14:creationId xmlns:p14="http://schemas.microsoft.com/office/powerpoint/2010/main" val="419176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FFA3CD19-6EB2-4B13-A315-EEB1AD09EA13}" type="slidenum">
              <a:rPr lang="nl-BE" smtClean="0"/>
              <a:t>6</a:t>
            </a:fld>
            <a:endParaRPr lang="nl-BE"/>
          </a:p>
        </p:txBody>
      </p:sp>
    </p:spTree>
    <p:extLst>
      <p:ext uri="{BB962C8B-B14F-4D97-AF65-F5344CB8AC3E}">
        <p14:creationId xmlns:p14="http://schemas.microsoft.com/office/powerpoint/2010/main" val="190976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noProof="0" dirty="0"/>
          </a:p>
        </p:txBody>
      </p:sp>
      <p:sp>
        <p:nvSpPr>
          <p:cNvPr id="4" name="Slide Number Placeholder 3"/>
          <p:cNvSpPr>
            <a:spLocks noGrp="1"/>
          </p:cNvSpPr>
          <p:nvPr>
            <p:ph type="sldNum" sz="quarter" idx="10"/>
          </p:nvPr>
        </p:nvSpPr>
        <p:spPr/>
        <p:txBody>
          <a:bodyPr/>
          <a:lstStyle/>
          <a:p>
            <a:fld id="{FFA3CD19-6EB2-4B13-A315-EEB1AD09EA13}" type="slidenum">
              <a:rPr lang="nl-BE" smtClean="0"/>
              <a:t>7</a:t>
            </a:fld>
            <a:endParaRPr lang="nl-BE" dirty="0"/>
          </a:p>
        </p:txBody>
      </p:sp>
    </p:spTree>
    <p:extLst>
      <p:ext uri="{BB962C8B-B14F-4D97-AF65-F5344CB8AC3E}">
        <p14:creationId xmlns:p14="http://schemas.microsoft.com/office/powerpoint/2010/main" val="1609677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FFA3CD19-6EB2-4B13-A315-EEB1AD09EA13}" type="slidenum">
              <a:rPr lang="nl-BE" smtClean="0"/>
              <a:t>8</a:t>
            </a:fld>
            <a:endParaRPr lang="nl-BE"/>
          </a:p>
        </p:txBody>
      </p:sp>
    </p:spTree>
    <p:extLst>
      <p:ext uri="{BB962C8B-B14F-4D97-AF65-F5344CB8AC3E}">
        <p14:creationId xmlns:p14="http://schemas.microsoft.com/office/powerpoint/2010/main" val="518623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FFA3CD19-6EB2-4B13-A315-EEB1AD09EA13}" type="slidenum">
              <a:rPr lang="nl-BE" smtClean="0"/>
              <a:t>9</a:t>
            </a:fld>
            <a:endParaRPr lang="nl-BE"/>
          </a:p>
        </p:txBody>
      </p:sp>
    </p:spTree>
    <p:extLst>
      <p:ext uri="{BB962C8B-B14F-4D97-AF65-F5344CB8AC3E}">
        <p14:creationId xmlns:p14="http://schemas.microsoft.com/office/powerpoint/2010/main" val="1697635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FFA3CD19-6EB2-4B13-A315-EEB1AD09EA13}" type="slidenum">
              <a:rPr lang="nl-BE" smtClean="0"/>
              <a:t>10</a:t>
            </a:fld>
            <a:endParaRPr lang="nl-BE"/>
          </a:p>
        </p:txBody>
      </p:sp>
    </p:spTree>
    <p:extLst>
      <p:ext uri="{BB962C8B-B14F-4D97-AF65-F5344CB8AC3E}">
        <p14:creationId xmlns:p14="http://schemas.microsoft.com/office/powerpoint/2010/main" val="4027854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015971" lvl="3" indent="0">
              <a:buFontTx/>
              <a:buNone/>
            </a:pPr>
            <a:endParaRPr lang="nl-BE" dirty="0"/>
          </a:p>
        </p:txBody>
      </p:sp>
      <p:sp>
        <p:nvSpPr>
          <p:cNvPr id="4" name="Slide Number Placeholder 3"/>
          <p:cNvSpPr>
            <a:spLocks noGrp="1"/>
          </p:cNvSpPr>
          <p:nvPr>
            <p:ph type="sldNum" sz="quarter" idx="10"/>
          </p:nvPr>
        </p:nvSpPr>
        <p:spPr/>
        <p:txBody>
          <a:bodyPr/>
          <a:lstStyle/>
          <a:p>
            <a:fld id="{FFA3CD19-6EB2-4B13-A315-EEB1AD09EA13}" type="slidenum">
              <a:rPr lang="nl-BE" smtClean="0"/>
              <a:t>11</a:t>
            </a:fld>
            <a:endParaRPr lang="nl-BE"/>
          </a:p>
        </p:txBody>
      </p:sp>
    </p:spTree>
    <p:extLst>
      <p:ext uri="{BB962C8B-B14F-4D97-AF65-F5344CB8AC3E}">
        <p14:creationId xmlns:p14="http://schemas.microsoft.com/office/powerpoint/2010/main" val="2190090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573277" y="-6658"/>
            <a:ext cx="6579046" cy="5157216"/>
          </a:xfrm>
          <a:custGeom>
            <a:avLst/>
            <a:gdLst>
              <a:gd name="connsiteX0" fmla="*/ 0 w 9976103"/>
              <a:gd name="connsiteY0" fmla="*/ 6858000 h 6858000"/>
              <a:gd name="connsiteX1" fmla="*/ 1705379 w 9976103"/>
              <a:gd name="connsiteY1" fmla="*/ 0 h 6858000"/>
              <a:gd name="connsiteX2" fmla="*/ 8270724 w 9976103"/>
              <a:gd name="connsiteY2" fmla="*/ 0 h 6858000"/>
              <a:gd name="connsiteX3" fmla="*/ 9976103 w 9976103"/>
              <a:gd name="connsiteY3" fmla="*/ 6858000 h 6858000"/>
              <a:gd name="connsiteX4" fmla="*/ 0 w 9976103"/>
              <a:gd name="connsiteY4" fmla="*/ 6858000 h 6858000"/>
              <a:gd name="connsiteX0" fmla="*/ 0 w 8284463"/>
              <a:gd name="connsiteY0" fmla="*/ 6858000 h 6876288"/>
              <a:gd name="connsiteX1" fmla="*/ 1705379 w 8284463"/>
              <a:gd name="connsiteY1" fmla="*/ 0 h 6876288"/>
              <a:gd name="connsiteX2" fmla="*/ 8270724 w 8284463"/>
              <a:gd name="connsiteY2" fmla="*/ 0 h 6876288"/>
              <a:gd name="connsiteX3" fmla="*/ 8284463 w 8284463"/>
              <a:gd name="connsiteY3" fmla="*/ 6876288 h 6876288"/>
              <a:gd name="connsiteX4" fmla="*/ 0 w 8284463"/>
              <a:gd name="connsiteY4" fmla="*/ 6858000 h 6876288"/>
              <a:gd name="connsiteX0" fmla="*/ 0 w 8284463"/>
              <a:gd name="connsiteY0" fmla="*/ 6866878 h 6876288"/>
              <a:gd name="connsiteX1" fmla="*/ 1705379 w 8284463"/>
              <a:gd name="connsiteY1" fmla="*/ 0 h 6876288"/>
              <a:gd name="connsiteX2" fmla="*/ 8270724 w 8284463"/>
              <a:gd name="connsiteY2" fmla="*/ 0 h 6876288"/>
              <a:gd name="connsiteX3" fmla="*/ 8284463 w 8284463"/>
              <a:gd name="connsiteY3" fmla="*/ 6876288 h 6876288"/>
              <a:gd name="connsiteX4" fmla="*/ 0 w 8284463"/>
              <a:gd name="connsiteY4" fmla="*/ 6866878 h 6876288"/>
              <a:gd name="connsiteX0" fmla="*/ 0 w 8289461"/>
              <a:gd name="connsiteY0" fmla="*/ 6866878 h 6876288"/>
              <a:gd name="connsiteX1" fmla="*/ 1705379 w 8289461"/>
              <a:gd name="connsiteY1" fmla="*/ 0 h 6876288"/>
              <a:gd name="connsiteX2" fmla="*/ 8288479 w 8289461"/>
              <a:gd name="connsiteY2" fmla="*/ 0 h 6876288"/>
              <a:gd name="connsiteX3" fmla="*/ 8284463 w 8289461"/>
              <a:gd name="connsiteY3" fmla="*/ 6876288 h 6876288"/>
              <a:gd name="connsiteX4" fmla="*/ 0 w 8289461"/>
              <a:gd name="connsiteY4" fmla="*/ 6866878 h 6876288"/>
              <a:gd name="connsiteX0" fmla="*/ 0 w 8772061"/>
              <a:gd name="connsiteY0" fmla="*/ 6854178 h 6876288"/>
              <a:gd name="connsiteX1" fmla="*/ 2187979 w 8772061"/>
              <a:gd name="connsiteY1" fmla="*/ 0 h 6876288"/>
              <a:gd name="connsiteX2" fmla="*/ 8771079 w 8772061"/>
              <a:gd name="connsiteY2" fmla="*/ 0 h 6876288"/>
              <a:gd name="connsiteX3" fmla="*/ 8767063 w 8772061"/>
              <a:gd name="connsiteY3" fmla="*/ 6876288 h 6876288"/>
              <a:gd name="connsiteX4" fmla="*/ 0 w 8772061"/>
              <a:gd name="connsiteY4" fmla="*/ 6854178 h 6876288"/>
              <a:gd name="connsiteX0" fmla="*/ 0 w 8772061"/>
              <a:gd name="connsiteY0" fmla="*/ 6866878 h 6888988"/>
              <a:gd name="connsiteX1" fmla="*/ 2213379 w 8772061"/>
              <a:gd name="connsiteY1" fmla="*/ 0 h 6888988"/>
              <a:gd name="connsiteX2" fmla="*/ 8771079 w 8772061"/>
              <a:gd name="connsiteY2" fmla="*/ 12700 h 6888988"/>
              <a:gd name="connsiteX3" fmla="*/ 8767063 w 8772061"/>
              <a:gd name="connsiteY3" fmla="*/ 6888988 h 6888988"/>
              <a:gd name="connsiteX4" fmla="*/ 0 w 8772061"/>
              <a:gd name="connsiteY4" fmla="*/ 6866878 h 6888988"/>
              <a:gd name="connsiteX0" fmla="*/ 0 w 8772061"/>
              <a:gd name="connsiteY0" fmla="*/ 6866878 h 6888988"/>
              <a:gd name="connsiteX1" fmla="*/ 2213379 w 8772061"/>
              <a:gd name="connsiteY1" fmla="*/ 0 h 6888988"/>
              <a:gd name="connsiteX2" fmla="*/ 8771079 w 8772061"/>
              <a:gd name="connsiteY2" fmla="*/ 12700 h 6888988"/>
              <a:gd name="connsiteX3" fmla="*/ 8767063 w 8772061"/>
              <a:gd name="connsiteY3" fmla="*/ 6888988 h 6888988"/>
              <a:gd name="connsiteX4" fmla="*/ 0 w 8772061"/>
              <a:gd name="connsiteY4" fmla="*/ 6866878 h 6888988"/>
              <a:gd name="connsiteX0" fmla="*/ 0 w 8772061"/>
              <a:gd name="connsiteY0" fmla="*/ 6854178 h 6876288"/>
              <a:gd name="connsiteX1" fmla="*/ 2213379 w 8772061"/>
              <a:gd name="connsiteY1" fmla="*/ 0 h 6876288"/>
              <a:gd name="connsiteX2" fmla="*/ 8771079 w 8772061"/>
              <a:gd name="connsiteY2" fmla="*/ 0 h 6876288"/>
              <a:gd name="connsiteX3" fmla="*/ 8767063 w 8772061"/>
              <a:gd name="connsiteY3" fmla="*/ 6876288 h 6876288"/>
              <a:gd name="connsiteX4" fmla="*/ 0 w 8772061"/>
              <a:gd name="connsiteY4" fmla="*/ 6854178 h 6876288"/>
              <a:gd name="connsiteX0" fmla="*/ 0 w 8772061"/>
              <a:gd name="connsiteY0" fmla="*/ 6854178 h 6876288"/>
              <a:gd name="connsiteX1" fmla="*/ 2175279 w 8772061"/>
              <a:gd name="connsiteY1" fmla="*/ 0 h 6876288"/>
              <a:gd name="connsiteX2" fmla="*/ 8771079 w 8772061"/>
              <a:gd name="connsiteY2" fmla="*/ 0 h 6876288"/>
              <a:gd name="connsiteX3" fmla="*/ 8767063 w 8772061"/>
              <a:gd name="connsiteY3" fmla="*/ 6876288 h 6876288"/>
              <a:gd name="connsiteX4" fmla="*/ 0 w 8772061"/>
              <a:gd name="connsiteY4" fmla="*/ 6854178 h 6876288"/>
              <a:gd name="connsiteX0" fmla="*/ 0 w 8772061"/>
              <a:gd name="connsiteY0" fmla="*/ 6866878 h 6876288"/>
              <a:gd name="connsiteX1" fmla="*/ 2175279 w 8772061"/>
              <a:gd name="connsiteY1" fmla="*/ 0 h 6876288"/>
              <a:gd name="connsiteX2" fmla="*/ 8771079 w 8772061"/>
              <a:gd name="connsiteY2" fmla="*/ 0 h 6876288"/>
              <a:gd name="connsiteX3" fmla="*/ 8767063 w 8772061"/>
              <a:gd name="connsiteY3" fmla="*/ 6876288 h 6876288"/>
              <a:gd name="connsiteX4" fmla="*/ 0 w 8772061"/>
              <a:gd name="connsiteY4" fmla="*/ 6866878 h 6876288"/>
              <a:gd name="connsiteX0" fmla="*/ 0 w 8772061"/>
              <a:gd name="connsiteY0" fmla="*/ 6866878 h 6876288"/>
              <a:gd name="connsiteX1" fmla="*/ 2175279 w 8772061"/>
              <a:gd name="connsiteY1" fmla="*/ 0 h 6876288"/>
              <a:gd name="connsiteX2" fmla="*/ 8771079 w 8772061"/>
              <a:gd name="connsiteY2" fmla="*/ 0 h 6876288"/>
              <a:gd name="connsiteX3" fmla="*/ 8767063 w 8772061"/>
              <a:gd name="connsiteY3" fmla="*/ 6876288 h 6876288"/>
              <a:gd name="connsiteX4" fmla="*/ 0 w 8772061"/>
              <a:gd name="connsiteY4" fmla="*/ 6866878 h 687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2061" h="6876288">
                <a:moveTo>
                  <a:pt x="0" y="6866878"/>
                </a:moveTo>
                <a:lnTo>
                  <a:pt x="2175279" y="0"/>
                </a:lnTo>
                <a:lnTo>
                  <a:pt x="8771079" y="0"/>
                </a:lnTo>
                <a:cubicBezTo>
                  <a:pt x="8775659" y="2292096"/>
                  <a:pt x="8762483" y="4584192"/>
                  <a:pt x="8767063" y="6876288"/>
                </a:cubicBezTo>
                <a:lnTo>
                  <a:pt x="0" y="6866878"/>
                </a:lnTo>
                <a:close/>
              </a:path>
            </a:pathLst>
          </a:custGeom>
        </p:spPr>
        <p:txBody>
          <a:bodyPr/>
          <a:lstStyle/>
          <a:p>
            <a:r>
              <a:rPr lang="en-US"/>
              <a:t>Click icon to add picture</a:t>
            </a:r>
            <a:endParaRPr lang="nl-BE"/>
          </a:p>
        </p:txBody>
      </p:sp>
      <p:sp>
        <p:nvSpPr>
          <p:cNvPr id="3" name="Trapezoid 2"/>
          <p:cNvSpPr/>
          <p:nvPr userDrawn="1"/>
        </p:nvSpPr>
        <p:spPr>
          <a:xfrm rot="10800000">
            <a:off x="1" y="0"/>
            <a:ext cx="4219575" cy="5143500"/>
          </a:xfrm>
          <a:custGeom>
            <a:avLst/>
            <a:gdLst>
              <a:gd name="connsiteX0" fmla="*/ 0 w 5743134"/>
              <a:gd name="connsiteY0" fmla="*/ 5245100 h 5245100"/>
              <a:gd name="connsiteX1" fmla="*/ 1311275 w 5743134"/>
              <a:gd name="connsiteY1" fmla="*/ 0 h 5245100"/>
              <a:gd name="connsiteX2" fmla="*/ 4431859 w 5743134"/>
              <a:gd name="connsiteY2" fmla="*/ 0 h 5245100"/>
              <a:gd name="connsiteX3" fmla="*/ 5743134 w 5743134"/>
              <a:gd name="connsiteY3" fmla="*/ 5245100 h 5245100"/>
              <a:gd name="connsiteX4" fmla="*/ 0 w 5743134"/>
              <a:gd name="connsiteY4" fmla="*/ 5245100 h 5245100"/>
              <a:gd name="connsiteX0" fmla="*/ 0 w 5743134"/>
              <a:gd name="connsiteY0" fmla="*/ 8623300 h 8623300"/>
              <a:gd name="connsiteX1" fmla="*/ 1311275 w 5743134"/>
              <a:gd name="connsiteY1" fmla="*/ 3378200 h 8623300"/>
              <a:gd name="connsiteX2" fmla="*/ 5739959 w 5743134"/>
              <a:gd name="connsiteY2" fmla="*/ 0 h 8623300"/>
              <a:gd name="connsiteX3" fmla="*/ 5743134 w 5743134"/>
              <a:gd name="connsiteY3" fmla="*/ 8623300 h 8623300"/>
              <a:gd name="connsiteX4" fmla="*/ 0 w 5743134"/>
              <a:gd name="connsiteY4" fmla="*/ 8623300 h 8623300"/>
              <a:gd name="connsiteX0" fmla="*/ 0 w 5743134"/>
              <a:gd name="connsiteY0" fmla="*/ 8623300 h 8623300"/>
              <a:gd name="connsiteX1" fmla="*/ 2225675 w 5743134"/>
              <a:gd name="connsiteY1" fmla="*/ 0 h 8623300"/>
              <a:gd name="connsiteX2" fmla="*/ 5739959 w 5743134"/>
              <a:gd name="connsiteY2" fmla="*/ 0 h 8623300"/>
              <a:gd name="connsiteX3" fmla="*/ 5743134 w 5743134"/>
              <a:gd name="connsiteY3" fmla="*/ 8623300 h 8623300"/>
              <a:gd name="connsiteX4" fmla="*/ 0 w 5743134"/>
              <a:gd name="connsiteY4" fmla="*/ 8623300 h 8623300"/>
              <a:gd name="connsiteX0" fmla="*/ 0 w 5743134"/>
              <a:gd name="connsiteY0" fmla="*/ 8623300 h 8623300"/>
              <a:gd name="connsiteX1" fmla="*/ 2225675 w 5743134"/>
              <a:gd name="connsiteY1" fmla="*/ 0 h 8623300"/>
              <a:gd name="connsiteX2" fmla="*/ 5739959 w 5743134"/>
              <a:gd name="connsiteY2" fmla="*/ 0 h 8623300"/>
              <a:gd name="connsiteX3" fmla="*/ 5743134 w 5743134"/>
              <a:gd name="connsiteY3" fmla="*/ 8623300 h 8623300"/>
              <a:gd name="connsiteX4" fmla="*/ 0 w 5743134"/>
              <a:gd name="connsiteY4" fmla="*/ 8623300 h 8623300"/>
              <a:gd name="connsiteX0" fmla="*/ 0 w 5743134"/>
              <a:gd name="connsiteY0" fmla="*/ 8623300 h 8623300"/>
              <a:gd name="connsiteX1" fmla="*/ 2225675 w 5743134"/>
              <a:gd name="connsiteY1" fmla="*/ 0 h 8623300"/>
              <a:gd name="connsiteX2" fmla="*/ 5739959 w 5743134"/>
              <a:gd name="connsiteY2" fmla="*/ 0 h 8623300"/>
              <a:gd name="connsiteX3" fmla="*/ 5743134 w 5743134"/>
              <a:gd name="connsiteY3" fmla="*/ 8623300 h 8623300"/>
              <a:gd name="connsiteX4" fmla="*/ 0 w 5743134"/>
              <a:gd name="connsiteY4" fmla="*/ 8623300 h 8623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3134" h="8623300">
                <a:moveTo>
                  <a:pt x="0" y="8623300"/>
                </a:moveTo>
                <a:cubicBezTo>
                  <a:pt x="741892" y="5748867"/>
                  <a:pt x="1509183" y="2849033"/>
                  <a:pt x="2225675" y="0"/>
                </a:cubicBezTo>
                <a:lnTo>
                  <a:pt x="5739959" y="0"/>
                </a:lnTo>
                <a:cubicBezTo>
                  <a:pt x="5741017" y="2874433"/>
                  <a:pt x="5742076" y="5748867"/>
                  <a:pt x="5743134" y="8623300"/>
                </a:cubicBezTo>
                <a:lnTo>
                  <a:pt x="0" y="8623300"/>
                </a:lnTo>
                <a:close/>
              </a:path>
            </a:pathLst>
          </a:custGeom>
          <a:solidFill>
            <a:schemeClr val="accent1"/>
          </a:solidFill>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nl-BE" sz="700"/>
          </a:p>
        </p:txBody>
      </p:sp>
      <p:sp>
        <p:nvSpPr>
          <p:cNvPr id="2" name="Title 1"/>
          <p:cNvSpPr>
            <a:spLocks noGrp="1"/>
          </p:cNvSpPr>
          <p:nvPr>
            <p:ph type="ctrTitle" hasCustomPrompt="1"/>
          </p:nvPr>
        </p:nvSpPr>
        <p:spPr>
          <a:xfrm>
            <a:off x="391112" y="2065523"/>
            <a:ext cx="2490927" cy="1355360"/>
          </a:xfrm>
        </p:spPr>
        <p:txBody>
          <a:bodyPr anchor="b">
            <a:noAutofit/>
          </a:bodyPr>
          <a:lstStyle>
            <a:lvl1pPr marL="0" indent="0" algn="l" defTabSz="672582" rtl="0" eaLnBrk="1" latinLnBrk="0" hangingPunct="1">
              <a:lnSpc>
                <a:spcPct val="90000"/>
              </a:lnSpc>
              <a:spcBef>
                <a:spcPct val="0"/>
              </a:spcBef>
              <a:buNone/>
              <a:tabLst/>
              <a:defRPr lang="nl-BE" sz="2400" kern="1200" dirty="0">
                <a:solidFill>
                  <a:schemeClr val="bg1"/>
                </a:solidFill>
                <a:latin typeface="Gill Sans MT" panose="020B0502020104020203" pitchFamily="34" charset="0"/>
                <a:ea typeface="+mj-ea"/>
                <a:cs typeface="Arial" panose="020B0604020202020204" pitchFamily="34" charset="0"/>
              </a:defRPr>
            </a:lvl1pPr>
          </a:lstStyle>
          <a:p>
            <a:r>
              <a:rPr lang="en-US"/>
              <a:t>CLICK </a:t>
            </a:r>
            <a:br>
              <a:rPr lang="en-US"/>
            </a:br>
            <a:r>
              <a:rPr lang="en-US"/>
              <a:t>TO EDIT MASTER TITLE STYLE</a:t>
            </a:r>
            <a:endParaRPr lang="nl-BE"/>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0144" y="15000"/>
            <a:ext cx="2809015" cy="1081657"/>
          </a:xfrm>
          <a:prstGeom prst="rect">
            <a:avLst/>
          </a:prstGeom>
        </p:spPr>
      </p:pic>
    </p:spTree>
    <p:extLst>
      <p:ext uri="{BB962C8B-B14F-4D97-AF65-F5344CB8AC3E}">
        <p14:creationId xmlns:p14="http://schemas.microsoft.com/office/powerpoint/2010/main" val="101738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C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28652" y="273847"/>
            <a:ext cx="7000875" cy="994172"/>
          </a:xfrm>
        </p:spPr>
        <p:txBody>
          <a:bodyPr/>
          <a:lstStyle>
            <a:lvl1pPr>
              <a:defRPr sz="2400"/>
            </a:lvl1pPr>
          </a:lstStyle>
          <a:p>
            <a:r>
              <a:rPr lang="en-US"/>
              <a:t>CLICK TO EDIT MASTER TITLE STYLE</a:t>
            </a:r>
            <a:endParaRPr lang="nl-BE"/>
          </a:p>
        </p:txBody>
      </p:sp>
      <p:sp>
        <p:nvSpPr>
          <p:cNvPr id="8" name="Content Placeholder 2"/>
          <p:cNvSpPr>
            <a:spLocks noGrp="1"/>
          </p:cNvSpPr>
          <p:nvPr>
            <p:ph idx="1"/>
          </p:nvPr>
        </p:nvSpPr>
        <p:spPr>
          <a:xfrm>
            <a:off x="628652" y="1521401"/>
            <a:ext cx="7000875" cy="2991607"/>
          </a:xfrm>
        </p:spPr>
        <p:txBody>
          <a:bodyPr/>
          <a:lstStyle>
            <a:lvl1pPr algn="l">
              <a:defRPr>
                <a:latin typeface="Gill Sans MT" panose="020B0502020104020203" pitchFamily="34" charset="0"/>
              </a:defRPr>
            </a:lvl1pPr>
            <a:lvl2pPr algn="l">
              <a:defRPr>
                <a:latin typeface="Gill Sans MT" panose="020B0502020104020203" pitchFamily="34" charset="0"/>
              </a:defRPr>
            </a:lvl2pPr>
            <a:lvl3pPr algn="l">
              <a:defRPr>
                <a:latin typeface="Gill Sans MT" panose="020B0502020104020203" pitchFamily="34" charset="0"/>
              </a:defRPr>
            </a:lvl3pPr>
            <a:lvl4pPr algn="l">
              <a:defRPr>
                <a:latin typeface="Gill Sans MT" panose="020B0502020104020203" pitchFamily="34" charset="0"/>
              </a:defRPr>
            </a:lvl4pPr>
            <a:lvl5pPr algn="l">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Slide Number Placeholder 5"/>
          <p:cNvSpPr>
            <a:spLocks noGrp="1"/>
          </p:cNvSpPr>
          <p:nvPr>
            <p:ph type="sldNum" sz="quarter" idx="4"/>
          </p:nvPr>
        </p:nvSpPr>
        <p:spPr>
          <a:xfrm>
            <a:off x="26779" y="4799988"/>
            <a:ext cx="2057400" cy="273844"/>
          </a:xfrm>
          <a:prstGeom prst="rect">
            <a:avLst/>
          </a:prstGeom>
        </p:spPr>
        <p:txBody>
          <a:bodyPr vert="horz" lIns="91440" tIns="45720" rIns="91440" bIns="45720" rtlCol="0" anchor="ctr"/>
          <a:lstStyle>
            <a:lvl1pPr algn="l">
              <a:defRPr sz="883" b="0">
                <a:solidFill>
                  <a:schemeClr val="tx2"/>
                </a:solidFill>
              </a:defRPr>
            </a:lvl1pPr>
          </a:lstStyle>
          <a:p>
            <a:fld id="{1C96AA6D-8347-412D-BE88-10FF9D73003A}" type="slidenum">
              <a:rPr lang="nl-BE" smtClean="0"/>
              <a:pPr/>
              <a:t>‹#›</a:t>
            </a:fld>
            <a:endParaRPr lang="nl-BE"/>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95749" y="4525757"/>
            <a:ext cx="548251" cy="548076"/>
          </a:xfrm>
          <a:prstGeom prst="rect">
            <a:avLst/>
          </a:prstGeom>
        </p:spPr>
      </p:pic>
    </p:spTree>
    <p:extLst>
      <p:ext uri="{BB962C8B-B14F-4D97-AF65-F5344CB8AC3E}">
        <p14:creationId xmlns:p14="http://schemas.microsoft.com/office/powerpoint/2010/main" val="195795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AB45-C4E6-4D73-8AFE-A27B7B9DE51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43EF428-888C-45FD-A967-BC2ED49EE8E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3E4D0E-8DE3-446A-A79E-C082BA96CD1A}"/>
              </a:ext>
            </a:extLst>
          </p:cNvPr>
          <p:cNvSpPr>
            <a:spLocks noGrp="1"/>
          </p:cNvSpPr>
          <p:nvPr>
            <p:ph type="dt" sz="half" idx="10"/>
          </p:nvPr>
        </p:nvSpPr>
        <p:spPr/>
        <p:txBody>
          <a:bodyPr/>
          <a:lstStyle/>
          <a:p>
            <a:fld id="{CCB1D1D1-4BD3-45E6-8FE4-A93D8D9FC51D}" type="datetimeFigureOut">
              <a:rPr lang="en-US" smtClean="0"/>
              <a:t>10/21/2019</a:t>
            </a:fld>
            <a:endParaRPr lang="en-US"/>
          </a:p>
        </p:txBody>
      </p:sp>
      <p:sp>
        <p:nvSpPr>
          <p:cNvPr id="5" name="Footer Placeholder 4">
            <a:extLst>
              <a:ext uri="{FF2B5EF4-FFF2-40B4-BE49-F238E27FC236}">
                <a16:creationId xmlns:a16="http://schemas.microsoft.com/office/drawing/2014/main" id="{7EB1F70F-EC63-4456-9DA3-915EFA153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1250B-AF48-4263-B634-38CCBB74DB73}"/>
              </a:ext>
            </a:extLst>
          </p:cNvPr>
          <p:cNvSpPr>
            <a:spLocks noGrp="1"/>
          </p:cNvSpPr>
          <p:nvPr>
            <p:ph type="sldNum" sz="quarter" idx="12"/>
          </p:nvPr>
        </p:nvSpPr>
        <p:spPr/>
        <p:txBody>
          <a:bodyPr/>
          <a:lstStyle/>
          <a:p>
            <a:fld id="{531489C6-5ECD-48DB-A03F-E375240209D8}" type="slidenum">
              <a:rPr lang="en-US" smtClean="0"/>
              <a:t>‹#›</a:t>
            </a:fld>
            <a:endParaRPr lang="en-US"/>
          </a:p>
        </p:txBody>
      </p:sp>
    </p:spTree>
    <p:extLst>
      <p:ext uri="{BB962C8B-B14F-4D97-AF65-F5344CB8AC3E}">
        <p14:creationId xmlns:p14="http://schemas.microsoft.com/office/powerpoint/2010/main" val="1284372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5688C6-5403-4712-BC6F-626720D71A7C}"/>
              </a:ext>
            </a:extLst>
          </p:cNvPr>
          <p:cNvSpPr>
            <a:spLocks noGrp="1"/>
          </p:cNvSpPr>
          <p:nvPr>
            <p:ph type="dt" sz="half" idx="10"/>
          </p:nvPr>
        </p:nvSpPr>
        <p:spPr/>
        <p:txBody>
          <a:bodyPr/>
          <a:lstStyle/>
          <a:p>
            <a:fld id="{CCB1D1D1-4BD3-45E6-8FE4-A93D8D9FC51D}" type="datetimeFigureOut">
              <a:rPr lang="en-US" smtClean="0"/>
              <a:t>10/21/2019</a:t>
            </a:fld>
            <a:endParaRPr lang="en-US"/>
          </a:p>
        </p:txBody>
      </p:sp>
      <p:sp>
        <p:nvSpPr>
          <p:cNvPr id="3" name="Footer Placeholder 2">
            <a:extLst>
              <a:ext uri="{FF2B5EF4-FFF2-40B4-BE49-F238E27FC236}">
                <a16:creationId xmlns:a16="http://schemas.microsoft.com/office/drawing/2014/main" id="{CBEBADC2-EC96-4614-8F0F-52296E72E1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D8037B-C63D-41CD-BE92-8BCBC2E68ACB}"/>
              </a:ext>
            </a:extLst>
          </p:cNvPr>
          <p:cNvSpPr>
            <a:spLocks noGrp="1"/>
          </p:cNvSpPr>
          <p:nvPr>
            <p:ph type="sldNum" sz="quarter" idx="12"/>
          </p:nvPr>
        </p:nvSpPr>
        <p:spPr/>
        <p:txBody>
          <a:bodyPr/>
          <a:lstStyle/>
          <a:p>
            <a:fld id="{531489C6-5ECD-48DB-A03F-E375240209D8}" type="slidenum">
              <a:rPr lang="en-US" smtClean="0"/>
              <a:t>‹#›</a:t>
            </a:fld>
            <a:endParaRPr lang="en-US"/>
          </a:p>
        </p:txBody>
      </p:sp>
    </p:spTree>
    <p:extLst>
      <p:ext uri="{BB962C8B-B14F-4D97-AF65-F5344CB8AC3E}">
        <p14:creationId xmlns:p14="http://schemas.microsoft.com/office/powerpoint/2010/main" val="140202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_1">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578039" y="-6657"/>
            <a:ext cx="6574283" cy="5157303"/>
          </a:xfrm>
          <a:custGeom>
            <a:avLst/>
            <a:gdLst>
              <a:gd name="connsiteX0" fmla="*/ 0 w 9976103"/>
              <a:gd name="connsiteY0" fmla="*/ 6858000 h 6858000"/>
              <a:gd name="connsiteX1" fmla="*/ 1705379 w 9976103"/>
              <a:gd name="connsiteY1" fmla="*/ 0 h 6858000"/>
              <a:gd name="connsiteX2" fmla="*/ 8270724 w 9976103"/>
              <a:gd name="connsiteY2" fmla="*/ 0 h 6858000"/>
              <a:gd name="connsiteX3" fmla="*/ 9976103 w 9976103"/>
              <a:gd name="connsiteY3" fmla="*/ 6858000 h 6858000"/>
              <a:gd name="connsiteX4" fmla="*/ 0 w 9976103"/>
              <a:gd name="connsiteY4" fmla="*/ 6858000 h 6858000"/>
              <a:gd name="connsiteX0" fmla="*/ 0 w 8284463"/>
              <a:gd name="connsiteY0" fmla="*/ 6858000 h 6876288"/>
              <a:gd name="connsiteX1" fmla="*/ 1705379 w 8284463"/>
              <a:gd name="connsiteY1" fmla="*/ 0 h 6876288"/>
              <a:gd name="connsiteX2" fmla="*/ 8270724 w 8284463"/>
              <a:gd name="connsiteY2" fmla="*/ 0 h 6876288"/>
              <a:gd name="connsiteX3" fmla="*/ 8284463 w 8284463"/>
              <a:gd name="connsiteY3" fmla="*/ 6876288 h 6876288"/>
              <a:gd name="connsiteX4" fmla="*/ 0 w 8284463"/>
              <a:gd name="connsiteY4" fmla="*/ 6858000 h 6876288"/>
              <a:gd name="connsiteX0" fmla="*/ 0 w 8284463"/>
              <a:gd name="connsiteY0" fmla="*/ 6866878 h 6876288"/>
              <a:gd name="connsiteX1" fmla="*/ 1705379 w 8284463"/>
              <a:gd name="connsiteY1" fmla="*/ 0 h 6876288"/>
              <a:gd name="connsiteX2" fmla="*/ 8270724 w 8284463"/>
              <a:gd name="connsiteY2" fmla="*/ 0 h 6876288"/>
              <a:gd name="connsiteX3" fmla="*/ 8284463 w 8284463"/>
              <a:gd name="connsiteY3" fmla="*/ 6876288 h 6876288"/>
              <a:gd name="connsiteX4" fmla="*/ 0 w 8284463"/>
              <a:gd name="connsiteY4" fmla="*/ 6866878 h 6876288"/>
              <a:gd name="connsiteX0" fmla="*/ 0 w 8289461"/>
              <a:gd name="connsiteY0" fmla="*/ 6866878 h 6876288"/>
              <a:gd name="connsiteX1" fmla="*/ 1705379 w 8289461"/>
              <a:gd name="connsiteY1" fmla="*/ 0 h 6876288"/>
              <a:gd name="connsiteX2" fmla="*/ 8288479 w 8289461"/>
              <a:gd name="connsiteY2" fmla="*/ 0 h 6876288"/>
              <a:gd name="connsiteX3" fmla="*/ 8284463 w 8289461"/>
              <a:gd name="connsiteY3" fmla="*/ 6876288 h 6876288"/>
              <a:gd name="connsiteX4" fmla="*/ 0 w 8289461"/>
              <a:gd name="connsiteY4" fmla="*/ 6866878 h 6876288"/>
              <a:gd name="connsiteX0" fmla="*/ 0 w 8765711"/>
              <a:gd name="connsiteY0" fmla="*/ 6857353 h 6876288"/>
              <a:gd name="connsiteX1" fmla="*/ 2181629 w 8765711"/>
              <a:gd name="connsiteY1" fmla="*/ 0 h 6876288"/>
              <a:gd name="connsiteX2" fmla="*/ 8764729 w 8765711"/>
              <a:gd name="connsiteY2" fmla="*/ 0 h 6876288"/>
              <a:gd name="connsiteX3" fmla="*/ 8760713 w 8765711"/>
              <a:gd name="connsiteY3" fmla="*/ 6876288 h 6876288"/>
              <a:gd name="connsiteX4" fmla="*/ 0 w 8765711"/>
              <a:gd name="connsiteY4" fmla="*/ 6857353 h 6876288"/>
              <a:gd name="connsiteX0" fmla="*/ 0 w 8765711"/>
              <a:gd name="connsiteY0" fmla="*/ 6876403 h 6876403"/>
              <a:gd name="connsiteX1" fmla="*/ 2181629 w 8765711"/>
              <a:gd name="connsiteY1" fmla="*/ 0 h 6876403"/>
              <a:gd name="connsiteX2" fmla="*/ 8764729 w 8765711"/>
              <a:gd name="connsiteY2" fmla="*/ 0 h 6876403"/>
              <a:gd name="connsiteX3" fmla="*/ 8760713 w 8765711"/>
              <a:gd name="connsiteY3" fmla="*/ 6876288 h 6876403"/>
              <a:gd name="connsiteX4" fmla="*/ 0 w 8765711"/>
              <a:gd name="connsiteY4" fmla="*/ 6876403 h 6876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5711" h="6876403">
                <a:moveTo>
                  <a:pt x="0" y="6876403"/>
                </a:moveTo>
                <a:lnTo>
                  <a:pt x="2181629" y="0"/>
                </a:lnTo>
                <a:lnTo>
                  <a:pt x="8764729" y="0"/>
                </a:lnTo>
                <a:cubicBezTo>
                  <a:pt x="8769309" y="2292096"/>
                  <a:pt x="8756133" y="4584192"/>
                  <a:pt x="8760713" y="6876288"/>
                </a:cubicBezTo>
                <a:lnTo>
                  <a:pt x="0" y="6876403"/>
                </a:lnTo>
                <a:close/>
              </a:path>
            </a:pathLst>
          </a:custGeom>
        </p:spPr>
        <p:txBody>
          <a:bodyPr/>
          <a:lstStyle/>
          <a:p>
            <a:r>
              <a:rPr lang="en-US"/>
              <a:t>Click icon to add picture</a:t>
            </a:r>
            <a:endParaRPr lang="nl-BE"/>
          </a:p>
        </p:txBody>
      </p:sp>
      <p:sp>
        <p:nvSpPr>
          <p:cNvPr id="9" name="Trapezoid 2"/>
          <p:cNvSpPr/>
          <p:nvPr userDrawn="1"/>
        </p:nvSpPr>
        <p:spPr>
          <a:xfrm rot="10800000">
            <a:off x="1" y="0"/>
            <a:ext cx="4219575" cy="5143500"/>
          </a:xfrm>
          <a:custGeom>
            <a:avLst/>
            <a:gdLst>
              <a:gd name="connsiteX0" fmla="*/ 0 w 5743134"/>
              <a:gd name="connsiteY0" fmla="*/ 5245100 h 5245100"/>
              <a:gd name="connsiteX1" fmla="*/ 1311275 w 5743134"/>
              <a:gd name="connsiteY1" fmla="*/ 0 h 5245100"/>
              <a:gd name="connsiteX2" fmla="*/ 4431859 w 5743134"/>
              <a:gd name="connsiteY2" fmla="*/ 0 h 5245100"/>
              <a:gd name="connsiteX3" fmla="*/ 5743134 w 5743134"/>
              <a:gd name="connsiteY3" fmla="*/ 5245100 h 5245100"/>
              <a:gd name="connsiteX4" fmla="*/ 0 w 5743134"/>
              <a:gd name="connsiteY4" fmla="*/ 5245100 h 5245100"/>
              <a:gd name="connsiteX0" fmla="*/ 0 w 5743134"/>
              <a:gd name="connsiteY0" fmla="*/ 8623300 h 8623300"/>
              <a:gd name="connsiteX1" fmla="*/ 1311275 w 5743134"/>
              <a:gd name="connsiteY1" fmla="*/ 3378200 h 8623300"/>
              <a:gd name="connsiteX2" fmla="*/ 5739959 w 5743134"/>
              <a:gd name="connsiteY2" fmla="*/ 0 h 8623300"/>
              <a:gd name="connsiteX3" fmla="*/ 5743134 w 5743134"/>
              <a:gd name="connsiteY3" fmla="*/ 8623300 h 8623300"/>
              <a:gd name="connsiteX4" fmla="*/ 0 w 5743134"/>
              <a:gd name="connsiteY4" fmla="*/ 8623300 h 8623300"/>
              <a:gd name="connsiteX0" fmla="*/ 0 w 5743134"/>
              <a:gd name="connsiteY0" fmla="*/ 8623300 h 8623300"/>
              <a:gd name="connsiteX1" fmla="*/ 2225675 w 5743134"/>
              <a:gd name="connsiteY1" fmla="*/ 0 h 8623300"/>
              <a:gd name="connsiteX2" fmla="*/ 5739959 w 5743134"/>
              <a:gd name="connsiteY2" fmla="*/ 0 h 8623300"/>
              <a:gd name="connsiteX3" fmla="*/ 5743134 w 5743134"/>
              <a:gd name="connsiteY3" fmla="*/ 8623300 h 8623300"/>
              <a:gd name="connsiteX4" fmla="*/ 0 w 5743134"/>
              <a:gd name="connsiteY4" fmla="*/ 8623300 h 8623300"/>
              <a:gd name="connsiteX0" fmla="*/ 0 w 5743134"/>
              <a:gd name="connsiteY0" fmla="*/ 8623300 h 8623300"/>
              <a:gd name="connsiteX1" fmla="*/ 2225675 w 5743134"/>
              <a:gd name="connsiteY1" fmla="*/ 0 h 8623300"/>
              <a:gd name="connsiteX2" fmla="*/ 5739959 w 5743134"/>
              <a:gd name="connsiteY2" fmla="*/ 0 h 8623300"/>
              <a:gd name="connsiteX3" fmla="*/ 5743134 w 5743134"/>
              <a:gd name="connsiteY3" fmla="*/ 8623300 h 8623300"/>
              <a:gd name="connsiteX4" fmla="*/ 0 w 5743134"/>
              <a:gd name="connsiteY4" fmla="*/ 8623300 h 8623300"/>
              <a:gd name="connsiteX0" fmla="*/ 0 w 5743134"/>
              <a:gd name="connsiteY0" fmla="*/ 8623300 h 8623300"/>
              <a:gd name="connsiteX1" fmla="*/ 2225675 w 5743134"/>
              <a:gd name="connsiteY1" fmla="*/ 0 h 8623300"/>
              <a:gd name="connsiteX2" fmla="*/ 5739959 w 5743134"/>
              <a:gd name="connsiteY2" fmla="*/ 0 h 8623300"/>
              <a:gd name="connsiteX3" fmla="*/ 5743134 w 5743134"/>
              <a:gd name="connsiteY3" fmla="*/ 8623300 h 8623300"/>
              <a:gd name="connsiteX4" fmla="*/ 0 w 5743134"/>
              <a:gd name="connsiteY4" fmla="*/ 8623300 h 8623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3134" h="8623300">
                <a:moveTo>
                  <a:pt x="0" y="8623300"/>
                </a:moveTo>
                <a:cubicBezTo>
                  <a:pt x="741892" y="5748867"/>
                  <a:pt x="1509183" y="2849033"/>
                  <a:pt x="2225675" y="0"/>
                </a:cubicBezTo>
                <a:lnTo>
                  <a:pt x="5739959" y="0"/>
                </a:lnTo>
                <a:cubicBezTo>
                  <a:pt x="5741017" y="2874433"/>
                  <a:pt x="5742076" y="5748867"/>
                  <a:pt x="5743134" y="8623300"/>
                </a:cubicBezTo>
                <a:lnTo>
                  <a:pt x="0" y="8623300"/>
                </a:lnTo>
                <a:close/>
              </a:path>
            </a:pathLst>
          </a:cu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nl-BE" sz="700"/>
          </a:p>
        </p:txBody>
      </p:sp>
      <p:sp>
        <p:nvSpPr>
          <p:cNvPr id="2" name="Title 1"/>
          <p:cNvSpPr>
            <a:spLocks noGrp="1"/>
          </p:cNvSpPr>
          <p:nvPr userDrawn="1">
            <p:ph type="ctrTitle" hasCustomPrompt="1"/>
          </p:nvPr>
        </p:nvSpPr>
        <p:spPr>
          <a:xfrm>
            <a:off x="587949" y="744173"/>
            <a:ext cx="2347278" cy="1355360"/>
          </a:xfrm>
        </p:spPr>
        <p:txBody>
          <a:bodyPr anchor="b">
            <a:noAutofit/>
          </a:bodyPr>
          <a:lstStyle>
            <a:lvl1pPr algn="l">
              <a:tabLst/>
              <a:defRPr sz="2400">
                <a:solidFill>
                  <a:schemeClr val="bg1"/>
                </a:solidFill>
              </a:defRPr>
            </a:lvl1pPr>
          </a:lstStyle>
          <a:p>
            <a:r>
              <a:rPr lang="en-US"/>
              <a:t>CLICK TO EDIT MASTER TITLE STYLE</a:t>
            </a:r>
            <a:endParaRPr lang="nl-BE"/>
          </a:p>
        </p:txBody>
      </p:sp>
      <p:sp>
        <p:nvSpPr>
          <p:cNvPr id="6" name="Text Placeholder 5"/>
          <p:cNvSpPr>
            <a:spLocks noGrp="1"/>
          </p:cNvSpPr>
          <p:nvPr userDrawn="1">
            <p:ph type="body" sz="quarter" idx="11" hasCustomPrompt="1"/>
          </p:nvPr>
        </p:nvSpPr>
        <p:spPr>
          <a:xfrm>
            <a:off x="588226" y="2386013"/>
            <a:ext cx="2346722" cy="1366838"/>
          </a:xfrm>
        </p:spPr>
        <p:txBody>
          <a:bodyPr/>
          <a:lstStyle>
            <a:lvl1pPr marL="0" indent="0">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7761" y="376971"/>
            <a:ext cx="967274" cy="367199"/>
          </a:xfrm>
          <a:prstGeom prst="rect">
            <a:avLst/>
          </a:prstGeom>
        </p:spPr>
      </p:pic>
    </p:spTree>
    <p:extLst>
      <p:ext uri="{BB962C8B-B14F-4D97-AF65-F5344CB8AC3E}">
        <p14:creationId xmlns:p14="http://schemas.microsoft.com/office/powerpoint/2010/main" val="298674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C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301" y="2975298"/>
            <a:ext cx="672378" cy="2181631"/>
          </a:xfrm>
          <a:prstGeom prst="rect">
            <a:avLst/>
          </a:prstGeom>
        </p:spPr>
      </p:pic>
      <p:sp>
        <p:nvSpPr>
          <p:cNvPr id="2" name="Title 1"/>
          <p:cNvSpPr>
            <a:spLocks noGrp="1"/>
          </p:cNvSpPr>
          <p:nvPr>
            <p:ph type="title" hasCustomPrompt="1"/>
          </p:nvPr>
        </p:nvSpPr>
        <p:spPr>
          <a:xfrm>
            <a:off x="628651" y="273847"/>
            <a:ext cx="7036593" cy="994172"/>
          </a:xfrm>
        </p:spPr>
        <p:txBody>
          <a:bodyPr/>
          <a:lstStyle>
            <a:lvl1pPr>
              <a:defRPr sz="2400" b="0"/>
            </a:lvl1pPr>
          </a:lstStyle>
          <a:p>
            <a:r>
              <a:rPr lang="en-US"/>
              <a:t>CLICK TO EDIT MASTER TITLE STYLE</a:t>
            </a:r>
            <a:endParaRPr lang="nl-BE"/>
          </a:p>
        </p:txBody>
      </p:sp>
      <p:sp>
        <p:nvSpPr>
          <p:cNvPr id="9" name="Content Placeholder 2"/>
          <p:cNvSpPr>
            <a:spLocks noGrp="1"/>
          </p:cNvSpPr>
          <p:nvPr>
            <p:ph idx="1"/>
          </p:nvPr>
        </p:nvSpPr>
        <p:spPr>
          <a:xfrm>
            <a:off x="628651" y="1521401"/>
            <a:ext cx="7036593" cy="2991607"/>
          </a:xfrm>
        </p:spPr>
        <p:txBody>
          <a:bodyPr/>
          <a:lstStyle>
            <a:lvl1pPr algn="l">
              <a:defRPr>
                <a:latin typeface="Gill Sans MT" panose="020B0502020104020203" pitchFamily="34" charset="0"/>
              </a:defRPr>
            </a:lvl1pPr>
            <a:lvl2pPr algn="l">
              <a:defRPr>
                <a:latin typeface="Gill Sans MT" panose="020B0502020104020203" pitchFamily="34" charset="0"/>
              </a:defRPr>
            </a:lvl2pPr>
            <a:lvl3pPr algn="l">
              <a:defRPr>
                <a:latin typeface="Gill Sans MT" panose="020B0502020104020203" pitchFamily="34" charset="0"/>
              </a:defRPr>
            </a:lvl3pPr>
            <a:lvl4pPr algn="l">
              <a:defRPr>
                <a:latin typeface="Gill Sans MT" panose="020B0502020104020203" pitchFamily="34" charset="0"/>
              </a:defRPr>
            </a:lvl4pPr>
            <a:lvl5pPr algn="l">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Slide Number Placeholder 5"/>
          <p:cNvSpPr>
            <a:spLocks noGrp="1"/>
          </p:cNvSpPr>
          <p:nvPr>
            <p:ph type="sldNum" sz="quarter" idx="4"/>
          </p:nvPr>
        </p:nvSpPr>
        <p:spPr>
          <a:xfrm>
            <a:off x="26779" y="4799988"/>
            <a:ext cx="2057400" cy="273844"/>
          </a:xfrm>
          <a:prstGeom prst="rect">
            <a:avLst/>
          </a:prstGeom>
        </p:spPr>
        <p:txBody>
          <a:bodyPr vert="horz" lIns="91440" tIns="45720" rIns="91440" bIns="45720" rtlCol="0" anchor="ctr"/>
          <a:lstStyle>
            <a:lvl1pPr algn="l">
              <a:defRPr sz="883" b="0">
                <a:solidFill>
                  <a:schemeClr val="tx2"/>
                </a:solidFill>
              </a:defRPr>
            </a:lvl1pPr>
          </a:lstStyle>
          <a:p>
            <a:fld id="{1C96AA6D-8347-412D-BE88-10FF9D73003A}" type="slidenum">
              <a:rPr lang="nl-BE" smtClean="0"/>
              <a:pPr/>
              <a:t>‹#›</a:t>
            </a:fld>
            <a:endParaRPr lang="nl-BE"/>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51" y="-274"/>
            <a:ext cx="329643" cy="803226"/>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95749" y="4525755"/>
            <a:ext cx="548251" cy="548077"/>
          </a:xfrm>
          <a:prstGeom prst="rect">
            <a:avLst/>
          </a:prstGeom>
        </p:spPr>
      </p:pic>
    </p:spTree>
    <p:extLst>
      <p:ext uri="{BB962C8B-B14F-4D97-AF65-F5344CB8AC3E}">
        <p14:creationId xmlns:p14="http://schemas.microsoft.com/office/powerpoint/2010/main" val="413535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CORNER IMAGE">
    <p:spTree>
      <p:nvGrpSpPr>
        <p:cNvPr id="1" name=""/>
        <p:cNvGrpSpPr/>
        <p:nvPr/>
      </p:nvGrpSpPr>
      <p:grpSpPr>
        <a:xfrm>
          <a:off x="0" y="0"/>
          <a:ext cx="0" cy="0"/>
          <a:chOff x="0" y="0"/>
          <a:chExt cx="0" cy="0"/>
        </a:xfrm>
      </p:grpSpPr>
      <p:sp>
        <p:nvSpPr>
          <p:cNvPr id="10" name="Picture Placeholder 15"/>
          <p:cNvSpPr>
            <a:spLocks noGrp="1"/>
          </p:cNvSpPr>
          <p:nvPr>
            <p:ph type="pic" sz="quarter" idx="13"/>
          </p:nvPr>
        </p:nvSpPr>
        <p:spPr>
          <a:xfrm>
            <a:off x="6739965" y="-7116"/>
            <a:ext cx="2424379" cy="5158157"/>
          </a:xfrm>
          <a:custGeom>
            <a:avLst/>
            <a:gdLst>
              <a:gd name="connsiteX0" fmla="*/ 0 w 4398264"/>
              <a:gd name="connsiteY0" fmla="*/ 6858000 h 6858000"/>
              <a:gd name="connsiteX1" fmla="*/ 1099566 w 4398264"/>
              <a:gd name="connsiteY1" fmla="*/ 0 h 6858000"/>
              <a:gd name="connsiteX2" fmla="*/ 3298698 w 4398264"/>
              <a:gd name="connsiteY2" fmla="*/ 0 h 6858000"/>
              <a:gd name="connsiteX3" fmla="*/ 4398264 w 4398264"/>
              <a:gd name="connsiteY3" fmla="*/ 6858000 h 6858000"/>
              <a:gd name="connsiteX4" fmla="*/ 0 w 4398264"/>
              <a:gd name="connsiteY4" fmla="*/ 6858000 h 6858000"/>
              <a:gd name="connsiteX0" fmla="*/ 0 w 3328416"/>
              <a:gd name="connsiteY0" fmla="*/ 6858000 h 6858000"/>
              <a:gd name="connsiteX1" fmla="*/ 1099566 w 3328416"/>
              <a:gd name="connsiteY1" fmla="*/ 0 h 6858000"/>
              <a:gd name="connsiteX2" fmla="*/ 3298698 w 3328416"/>
              <a:gd name="connsiteY2" fmla="*/ 0 h 6858000"/>
              <a:gd name="connsiteX3" fmla="*/ 3328416 w 3328416"/>
              <a:gd name="connsiteY3" fmla="*/ 6858000 h 6858000"/>
              <a:gd name="connsiteX4" fmla="*/ 0 w 3328416"/>
              <a:gd name="connsiteY4" fmla="*/ 6858000 h 6858000"/>
              <a:gd name="connsiteX0" fmla="*/ 0 w 3318063"/>
              <a:gd name="connsiteY0" fmla="*/ 6858000 h 6858000"/>
              <a:gd name="connsiteX1" fmla="*/ 1089213 w 3318063"/>
              <a:gd name="connsiteY1" fmla="*/ 0 h 6858000"/>
              <a:gd name="connsiteX2" fmla="*/ 3288345 w 3318063"/>
              <a:gd name="connsiteY2" fmla="*/ 0 h 6858000"/>
              <a:gd name="connsiteX3" fmla="*/ 3318063 w 3318063"/>
              <a:gd name="connsiteY3" fmla="*/ 6858000 h 6858000"/>
              <a:gd name="connsiteX4" fmla="*/ 0 w 3318063"/>
              <a:gd name="connsiteY4" fmla="*/ 6858000 h 6858000"/>
              <a:gd name="connsiteX0" fmla="*/ 0 w 3318063"/>
              <a:gd name="connsiteY0" fmla="*/ 6858000 h 6858000"/>
              <a:gd name="connsiteX1" fmla="*/ 1089213 w 3318063"/>
              <a:gd name="connsiteY1" fmla="*/ 0 h 6858000"/>
              <a:gd name="connsiteX2" fmla="*/ 3288346 w 3318063"/>
              <a:gd name="connsiteY2" fmla="*/ 0 h 6858000"/>
              <a:gd name="connsiteX3" fmla="*/ 3318063 w 3318063"/>
              <a:gd name="connsiteY3" fmla="*/ 6858000 h 6858000"/>
              <a:gd name="connsiteX4" fmla="*/ 0 w 3318063"/>
              <a:gd name="connsiteY4" fmla="*/ 6858000 h 6858000"/>
              <a:gd name="connsiteX0" fmla="*/ 0 w 3318063"/>
              <a:gd name="connsiteY0" fmla="*/ 6870700 h 6870700"/>
              <a:gd name="connsiteX1" fmla="*/ 1089213 w 3318063"/>
              <a:gd name="connsiteY1" fmla="*/ 12700 h 6870700"/>
              <a:gd name="connsiteX2" fmla="*/ 3315088 w 3318063"/>
              <a:gd name="connsiteY2" fmla="*/ 0 h 6870700"/>
              <a:gd name="connsiteX3" fmla="*/ 3318063 w 3318063"/>
              <a:gd name="connsiteY3" fmla="*/ 6870700 h 6870700"/>
              <a:gd name="connsiteX4" fmla="*/ 0 w 3318063"/>
              <a:gd name="connsiteY4" fmla="*/ 6870700 h 6870700"/>
              <a:gd name="connsiteX0" fmla="*/ 0 w 4147059"/>
              <a:gd name="connsiteY0" fmla="*/ 6819900 h 6870700"/>
              <a:gd name="connsiteX1" fmla="*/ 1918209 w 4147059"/>
              <a:gd name="connsiteY1" fmla="*/ 12700 h 6870700"/>
              <a:gd name="connsiteX2" fmla="*/ 4144084 w 4147059"/>
              <a:gd name="connsiteY2" fmla="*/ 0 h 6870700"/>
              <a:gd name="connsiteX3" fmla="*/ 4147059 w 4147059"/>
              <a:gd name="connsiteY3" fmla="*/ 6870700 h 6870700"/>
              <a:gd name="connsiteX4" fmla="*/ 0 w 4147059"/>
              <a:gd name="connsiteY4" fmla="*/ 6819900 h 6870700"/>
              <a:gd name="connsiteX0" fmla="*/ 0 w 4105202"/>
              <a:gd name="connsiteY0" fmla="*/ 6819900 h 6870700"/>
              <a:gd name="connsiteX1" fmla="*/ 1876352 w 4105202"/>
              <a:gd name="connsiteY1" fmla="*/ 12700 h 6870700"/>
              <a:gd name="connsiteX2" fmla="*/ 4102227 w 4105202"/>
              <a:gd name="connsiteY2" fmla="*/ 0 h 6870700"/>
              <a:gd name="connsiteX3" fmla="*/ 4105202 w 4105202"/>
              <a:gd name="connsiteY3" fmla="*/ 6870700 h 6870700"/>
              <a:gd name="connsiteX4" fmla="*/ 0 w 4105202"/>
              <a:gd name="connsiteY4" fmla="*/ 6819900 h 6870700"/>
              <a:gd name="connsiteX0" fmla="*/ 0 w 4105202"/>
              <a:gd name="connsiteY0" fmla="*/ 6819900 h 6857447"/>
              <a:gd name="connsiteX1" fmla="*/ 1876352 w 4105202"/>
              <a:gd name="connsiteY1" fmla="*/ 12700 h 6857447"/>
              <a:gd name="connsiteX2" fmla="*/ 4102227 w 4105202"/>
              <a:gd name="connsiteY2" fmla="*/ 0 h 6857447"/>
              <a:gd name="connsiteX3" fmla="*/ 4105202 w 4105202"/>
              <a:gd name="connsiteY3" fmla="*/ 6857447 h 6857447"/>
              <a:gd name="connsiteX4" fmla="*/ 0 w 4105202"/>
              <a:gd name="connsiteY4" fmla="*/ 6819900 h 6857447"/>
              <a:gd name="connsiteX0" fmla="*/ 0 w 4119155"/>
              <a:gd name="connsiteY0" fmla="*/ 6819900 h 6857447"/>
              <a:gd name="connsiteX1" fmla="*/ 1876352 w 4119155"/>
              <a:gd name="connsiteY1" fmla="*/ 12700 h 6857447"/>
              <a:gd name="connsiteX2" fmla="*/ 4102227 w 4119155"/>
              <a:gd name="connsiteY2" fmla="*/ 0 h 6857447"/>
              <a:gd name="connsiteX3" fmla="*/ 4119155 w 4119155"/>
              <a:gd name="connsiteY3" fmla="*/ 6857447 h 6857447"/>
              <a:gd name="connsiteX4" fmla="*/ 0 w 4119155"/>
              <a:gd name="connsiteY4" fmla="*/ 6819900 h 6857447"/>
              <a:gd name="connsiteX0" fmla="*/ 0 w 4119155"/>
              <a:gd name="connsiteY0" fmla="*/ 6819900 h 6857447"/>
              <a:gd name="connsiteX1" fmla="*/ 1876352 w 4119155"/>
              <a:gd name="connsiteY1" fmla="*/ 12700 h 6857447"/>
              <a:gd name="connsiteX2" fmla="*/ 4102227 w 4119155"/>
              <a:gd name="connsiteY2" fmla="*/ 0 h 6857447"/>
              <a:gd name="connsiteX3" fmla="*/ 4119155 w 4119155"/>
              <a:gd name="connsiteY3" fmla="*/ 6857447 h 6857447"/>
              <a:gd name="connsiteX4" fmla="*/ 0 w 4119155"/>
              <a:gd name="connsiteY4" fmla="*/ 6819900 h 6857447"/>
              <a:gd name="connsiteX0" fmla="*/ 0 w 4119155"/>
              <a:gd name="connsiteY0" fmla="*/ 6819900 h 6857447"/>
              <a:gd name="connsiteX1" fmla="*/ 1876352 w 4119155"/>
              <a:gd name="connsiteY1" fmla="*/ 12700 h 6857447"/>
              <a:gd name="connsiteX2" fmla="*/ 4102227 w 4119155"/>
              <a:gd name="connsiteY2" fmla="*/ 0 h 6857447"/>
              <a:gd name="connsiteX3" fmla="*/ 4119155 w 4119155"/>
              <a:gd name="connsiteY3" fmla="*/ 6857447 h 6857447"/>
              <a:gd name="connsiteX4" fmla="*/ 0 w 4119155"/>
              <a:gd name="connsiteY4" fmla="*/ 6819900 h 6857447"/>
              <a:gd name="connsiteX0" fmla="*/ 0 w 4119155"/>
              <a:gd name="connsiteY0" fmla="*/ 6819900 h 6830943"/>
              <a:gd name="connsiteX1" fmla="*/ 1876352 w 4119155"/>
              <a:gd name="connsiteY1" fmla="*/ 12700 h 6830943"/>
              <a:gd name="connsiteX2" fmla="*/ 4102227 w 4119155"/>
              <a:gd name="connsiteY2" fmla="*/ 0 h 6830943"/>
              <a:gd name="connsiteX3" fmla="*/ 4119155 w 4119155"/>
              <a:gd name="connsiteY3" fmla="*/ 6830943 h 6830943"/>
              <a:gd name="connsiteX4" fmla="*/ 0 w 4119155"/>
              <a:gd name="connsiteY4" fmla="*/ 6819900 h 6830943"/>
              <a:gd name="connsiteX0" fmla="*/ 0 w 4119155"/>
              <a:gd name="connsiteY0" fmla="*/ 6820453 h 6831496"/>
              <a:gd name="connsiteX1" fmla="*/ 1806590 w 4119155"/>
              <a:gd name="connsiteY1" fmla="*/ 0 h 6831496"/>
              <a:gd name="connsiteX2" fmla="*/ 4102227 w 4119155"/>
              <a:gd name="connsiteY2" fmla="*/ 553 h 6831496"/>
              <a:gd name="connsiteX3" fmla="*/ 4119155 w 4119155"/>
              <a:gd name="connsiteY3" fmla="*/ 6831496 h 6831496"/>
              <a:gd name="connsiteX4" fmla="*/ 0 w 4119155"/>
              <a:gd name="connsiteY4" fmla="*/ 6820453 h 6831496"/>
              <a:gd name="connsiteX0" fmla="*/ 0 w 4154224"/>
              <a:gd name="connsiteY0" fmla="*/ 6829910 h 6840953"/>
              <a:gd name="connsiteX1" fmla="*/ 1806590 w 4154224"/>
              <a:gd name="connsiteY1" fmla="*/ 9457 h 6840953"/>
              <a:gd name="connsiteX2" fmla="*/ 4154205 w 4154224"/>
              <a:gd name="connsiteY2" fmla="*/ 0 h 6840953"/>
              <a:gd name="connsiteX3" fmla="*/ 4119155 w 4154224"/>
              <a:gd name="connsiteY3" fmla="*/ 6840953 h 6840953"/>
              <a:gd name="connsiteX4" fmla="*/ 0 w 4154224"/>
              <a:gd name="connsiteY4" fmla="*/ 6829910 h 6840953"/>
              <a:gd name="connsiteX0" fmla="*/ 0 w 4180213"/>
              <a:gd name="connsiteY0" fmla="*/ 6849929 h 6849929"/>
              <a:gd name="connsiteX1" fmla="*/ 1832579 w 4180213"/>
              <a:gd name="connsiteY1" fmla="*/ 9457 h 6849929"/>
              <a:gd name="connsiteX2" fmla="*/ 4180194 w 4180213"/>
              <a:gd name="connsiteY2" fmla="*/ 0 h 6849929"/>
              <a:gd name="connsiteX3" fmla="*/ 4145144 w 4180213"/>
              <a:gd name="connsiteY3" fmla="*/ 6840953 h 6849929"/>
              <a:gd name="connsiteX4" fmla="*/ 0 w 4180213"/>
              <a:gd name="connsiteY4" fmla="*/ 6849929 h 6849929"/>
              <a:gd name="connsiteX0" fmla="*/ 0 w 4180223"/>
              <a:gd name="connsiteY0" fmla="*/ 6849929 h 6850963"/>
              <a:gd name="connsiteX1" fmla="*/ 1832579 w 4180223"/>
              <a:gd name="connsiteY1" fmla="*/ 9457 h 6850963"/>
              <a:gd name="connsiteX2" fmla="*/ 4180194 w 4180223"/>
              <a:gd name="connsiteY2" fmla="*/ 0 h 6850963"/>
              <a:gd name="connsiteX3" fmla="*/ 4158140 w 4180223"/>
              <a:gd name="connsiteY3" fmla="*/ 6850963 h 6850963"/>
              <a:gd name="connsiteX4" fmla="*/ 0 w 4180223"/>
              <a:gd name="connsiteY4" fmla="*/ 6849929 h 685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0223" h="6850963">
                <a:moveTo>
                  <a:pt x="0" y="6849929"/>
                </a:moveTo>
                <a:lnTo>
                  <a:pt x="1832579" y="9457"/>
                </a:lnTo>
                <a:lnTo>
                  <a:pt x="4180194" y="0"/>
                </a:lnTo>
                <a:cubicBezTo>
                  <a:pt x="4181186" y="2290233"/>
                  <a:pt x="4157148" y="4560730"/>
                  <a:pt x="4158140" y="6850963"/>
                </a:cubicBezTo>
                <a:lnTo>
                  <a:pt x="0" y="6849929"/>
                </a:lnTo>
                <a:close/>
              </a:path>
            </a:pathLst>
          </a:custGeom>
        </p:spPr>
        <p:txBody>
          <a:bodyPr/>
          <a:lstStyle>
            <a:lvl1pPr marL="0" indent="0">
              <a:buNone/>
              <a:defRPr/>
            </a:lvl1pPr>
          </a:lstStyle>
          <a:p>
            <a:r>
              <a:rPr lang="en-US"/>
              <a:t>Click icon to add picture</a:t>
            </a:r>
            <a:endParaRPr lang="nl-BE"/>
          </a:p>
        </p:txBody>
      </p:sp>
      <p:sp>
        <p:nvSpPr>
          <p:cNvPr id="2" name="Title 1"/>
          <p:cNvSpPr>
            <a:spLocks noGrp="1"/>
          </p:cNvSpPr>
          <p:nvPr>
            <p:ph type="title" hasCustomPrompt="1"/>
          </p:nvPr>
        </p:nvSpPr>
        <p:spPr>
          <a:xfrm>
            <a:off x="628651" y="273847"/>
            <a:ext cx="6126389" cy="994172"/>
          </a:xfrm>
        </p:spPr>
        <p:txBody>
          <a:bodyPr/>
          <a:lstStyle>
            <a:lvl1pPr>
              <a:defRPr sz="2400"/>
            </a:lvl1pPr>
          </a:lstStyle>
          <a:p>
            <a:r>
              <a:rPr lang="en-US"/>
              <a:t>CLICK TO EDIT MASTER TITLE STYLE</a:t>
            </a:r>
            <a:endParaRPr lang="nl-BE"/>
          </a:p>
        </p:txBody>
      </p:sp>
      <p:sp>
        <p:nvSpPr>
          <p:cNvPr id="11" name="Content Placeholder 2"/>
          <p:cNvSpPr>
            <a:spLocks noGrp="1"/>
          </p:cNvSpPr>
          <p:nvPr>
            <p:ph idx="1"/>
          </p:nvPr>
        </p:nvSpPr>
        <p:spPr>
          <a:xfrm>
            <a:off x="628651" y="1521401"/>
            <a:ext cx="6126389" cy="2991607"/>
          </a:xfrm>
        </p:spPr>
        <p:txBody>
          <a:bodyPr/>
          <a:lstStyle>
            <a:lvl1pPr algn="l">
              <a:defRPr>
                <a:latin typeface="Gill Sans MT" panose="020B0502020104020203" pitchFamily="34" charset="0"/>
              </a:defRPr>
            </a:lvl1pPr>
            <a:lvl2pPr algn="l">
              <a:defRPr>
                <a:latin typeface="Gill Sans MT" panose="020B0502020104020203" pitchFamily="34" charset="0"/>
              </a:defRPr>
            </a:lvl2pPr>
            <a:lvl3pPr algn="l">
              <a:defRPr>
                <a:latin typeface="Gill Sans MT" panose="020B0502020104020203" pitchFamily="34" charset="0"/>
              </a:defRPr>
            </a:lvl3pPr>
            <a:lvl4pPr algn="l">
              <a:defRPr>
                <a:latin typeface="Gill Sans MT" panose="020B0502020104020203" pitchFamily="34" charset="0"/>
              </a:defRPr>
            </a:lvl4pPr>
            <a:lvl5pPr algn="l">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2" name="Slide Number Placeholder 5"/>
          <p:cNvSpPr>
            <a:spLocks noGrp="1"/>
          </p:cNvSpPr>
          <p:nvPr>
            <p:ph type="sldNum" sz="quarter" idx="4"/>
          </p:nvPr>
        </p:nvSpPr>
        <p:spPr>
          <a:xfrm>
            <a:off x="26779" y="4799988"/>
            <a:ext cx="2057400" cy="273844"/>
          </a:xfrm>
          <a:prstGeom prst="rect">
            <a:avLst/>
          </a:prstGeom>
        </p:spPr>
        <p:txBody>
          <a:bodyPr vert="horz" lIns="91440" tIns="45720" rIns="91440" bIns="45720" rtlCol="0" anchor="ctr"/>
          <a:lstStyle>
            <a:lvl1pPr algn="l">
              <a:defRPr sz="883" b="0">
                <a:solidFill>
                  <a:schemeClr val="tx2"/>
                </a:solidFill>
              </a:defRPr>
            </a:lvl1pPr>
          </a:lstStyle>
          <a:p>
            <a:fld id="{1C96AA6D-8347-412D-BE88-10FF9D73003A}" type="slidenum">
              <a:rPr lang="nl-BE" smtClean="0"/>
              <a:pPr/>
              <a:t>‹#›</a:t>
            </a:fld>
            <a:endParaRPr lang="nl-BE"/>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95749" y="4525757"/>
            <a:ext cx="548251" cy="54807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51" y="-274"/>
            <a:ext cx="329643" cy="803226"/>
          </a:xfrm>
          <a:prstGeom prst="rect">
            <a:avLst/>
          </a:prstGeom>
        </p:spPr>
      </p:pic>
    </p:spTree>
    <p:extLst>
      <p:ext uri="{BB962C8B-B14F-4D97-AF65-F5344CB8AC3E}">
        <p14:creationId xmlns:p14="http://schemas.microsoft.com/office/powerpoint/2010/main" val="263902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SLIDE RIGHT CORNER IMAGE">
    <p:spTree>
      <p:nvGrpSpPr>
        <p:cNvPr id="1" name=""/>
        <p:cNvGrpSpPr/>
        <p:nvPr/>
      </p:nvGrpSpPr>
      <p:grpSpPr>
        <a:xfrm>
          <a:off x="0" y="0"/>
          <a:ext cx="0" cy="0"/>
          <a:chOff x="0" y="0"/>
          <a:chExt cx="0" cy="0"/>
        </a:xfrm>
      </p:grpSpPr>
      <p:sp>
        <p:nvSpPr>
          <p:cNvPr id="12" name="Picture Placeholder 15"/>
          <p:cNvSpPr>
            <a:spLocks noGrp="1"/>
          </p:cNvSpPr>
          <p:nvPr>
            <p:ph type="pic" sz="quarter" idx="13"/>
          </p:nvPr>
        </p:nvSpPr>
        <p:spPr>
          <a:xfrm>
            <a:off x="6735902" y="-18169"/>
            <a:ext cx="2424379" cy="5176330"/>
          </a:xfrm>
          <a:custGeom>
            <a:avLst/>
            <a:gdLst>
              <a:gd name="connsiteX0" fmla="*/ 0 w 4398264"/>
              <a:gd name="connsiteY0" fmla="*/ 6858000 h 6858000"/>
              <a:gd name="connsiteX1" fmla="*/ 1099566 w 4398264"/>
              <a:gd name="connsiteY1" fmla="*/ 0 h 6858000"/>
              <a:gd name="connsiteX2" fmla="*/ 3298698 w 4398264"/>
              <a:gd name="connsiteY2" fmla="*/ 0 h 6858000"/>
              <a:gd name="connsiteX3" fmla="*/ 4398264 w 4398264"/>
              <a:gd name="connsiteY3" fmla="*/ 6858000 h 6858000"/>
              <a:gd name="connsiteX4" fmla="*/ 0 w 4398264"/>
              <a:gd name="connsiteY4" fmla="*/ 6858000 h 6858000"/>
              <a:gd name="connsiteX0" fmla="*/ 0 w 3328416"/>
              <a:gd name="connsiteY0" fmla="*/ 6858000 h 6858000"/>
              <a:gd name="connsiteX1" fmla="*/ 1099566 w 3328416"/>
              <a:gd name="connsiteY1" fmla="*/ 0 h 6858000"/>
              <a:gd name="connsiteX2" fmla="*/ 3298698 w 3328416"/>
              <a:gd name="connsiteY2" fmla="*/ 0 h 6858000"/>
              <a:gd name="connsiteX3" fmla="*/ 3328416 w 3328416"/>
              <a:gd name="connsiteY3" fmla="*/ 6858000 h 6858000"/>
              <a:gd name="connsiteX4" fmla="*/ 0 w 3328416"/>
              <a:gd name="connsiteY4" fmla="*/ 6858000 h 6858000"/>
              <a:gd name="connsiteX0" fmla="*/ 0 w 3318063"/>
              <a:gd name="connsiteY0" fmla="*/ 6858000 h 6858000"/>
              <a:gd name="connsiteX1" fmla="*/ 1089213 w 3318063"/>
              <a:gd name="connsiteY1" fmla="*/ 0 h 6858000"/>
              <a:gd name="connsiteX2" fmla="*/ 3288345 w 3318063"/>
              <a:gd name="connsiteY2" fmla="*/ 0 h 6858000"/>
              <a:gd name="connsiteX3" fmla="*/ 3318063 w 3318063"/>
              <a:gd name="connsiteY3" fmla="*/ 6858000 h 6858000"/>
              <a:gd name="connsiteX4" fmla="*/ 0 w 3318063"/>
              <a:gd name="connsiteY4" fmla="*/ 6858000 h 6858000"/>
              <a:gd name="connsiteX0" fmla="*/ 0 w 3318063"/>
              <a:gd name="connsiteY0" fmla="*/ 6858000 h 6858000"/>
              <a:gd name="connsiteX1" fmla="*/ 1089213 w 3318063"/>
              <a:gd name="connsiteY1" fmla="*/ 0 h 6858000"/>
              <a:gd name="connsiteX2" fmla="*/ 3288346 w 3318063"/>
              <a:gd name="connsiteY2" fmla="*/ 0 h 6858000"/>
              <a:gd name="connsiteX3" fmla="*/ 3318063 w 3318063"/>
              <a:gd name="connsiteY3" fmla="*/ 6858000 h 6858000"/>
              <a:gd name="connsiteX4" fmla="*/ 0 w 3318063"/>
              <a:gd name="connsiteY4" fmla="*/ 6858000 h 6858000"/>
              <a:gd name="connsiteX0" fmla="*/ 0 w 3318063"/>
              <a:gd name="connsiteY0" fmla="*/ 6870700 h 6870700"/>
              <a:gd name="connsiteX1" fmla="*/ 1089213 w 3318063"/>
              <a:gd name="connsiteY1" fmla="*/ 12700 h 6870700"/>
              <a:gd name="connsiteX2" fmla="*/ 3315088 w 3318063"/>
              <a:gd name="connsiteY2" fmla="*/ 0 h 6870700"/>
              <a:gd name="connsiteX3" fmla="*/ 3318063 w 3318063"/>
              <a:gd name="connsiteY3" fmla="*/ 6870700 h 6870700"/>
              <a:gd name="connsiteX4" fmla="*/ 0 w 3318063"/>
              <a:gd name="connsiteY4" fmla="*/ 6870700 h 6870700"/>
              <a:gd name="connsiteX0" fmla="*/ 0 w 4147059"/>
              <a:gd name="connsiteY0" fmla="*/ 6819900 h 6870700"/>
              <a:gd name="connsiteX1" fmla="*/ 1918209 w 4147059"/>
              <a:gd name="connsiteY1" fmla="*/ 12700 h 6870700"/>
              <a:gd name="connsiteX2" fmla="*/ 4144084 w 4147059"/>
              <a:gd name="connsiteY2" fmla="*/ 0 h 6870700"/>
              <a:gd name="connsiteX3" fmla="*/ 4147059 w 4147059"/>
              <a:gd name="connsiteY3" fmla="*/ 6870700 h 6870700"/>
              <a:gd name="connsiteX4" fmla="*/ 0 w 4147059"/>
              <a:gd name="connsiteY4" fmla="*/ 6819900 h 6870700"/>
              <a:gd name="connsiteX0" fmla="*/ 0 w 4105202"/>
              <a:gd name="connsiteY0" fmla="*/ 6819900 h 6870700"/>
              <a:gd name="connsiteX1" fmla="*/ 1876352 w 4105202"/>
              <a:gd name="connsiteY1" fmla="*/ 12700 h 6870700"/>
              <a:gd name="connsiteX2" fmla="*/ 4102227 w 4105202"/>
              <a:gd name="connsiteY2" fmla="*/ 0 h 6870700"/>
              <a:gd name="connsiteX3" fmla="*/ 4105202 w 4105202"/>
              <a:gd name="connsiteY3" fmla="*/ 6870700 h 6870700"/>
              <a:gd name="connsiteX4" fmla="*/ 0 w 4105202"/>
              <a:gd name="connsiteY4" fmla="*/ 6819900 h 6870700"/>
              <a:gd name="connsiteX0" fmla="*/ 0 w 4105202"/>
              <a:gd name="connsiteY0" fmla="*/ 6819900 h 6857447"/>
              <a:gd name="connsiteX1" fmla="*/ 1876352 w 4105202"/>
              <a:gd name="connsiteY1" fmla="*/ 12700 h 6857447"/>
              <a:gd name="connsiteX2" fmla="*/ 4102227 w 4105202"/>
              <a:gd name="connsiteY2" fmla="*/ 0 h 6857447"/>
              <a:gd name="connsiteX3" fmla="*/ 4105202 w 4105202"/>
              <a:gd name="connsiteY3" fmla="*/ 6857447 h 6857447"/>
              <a:gd name="connsiteX4" fmla="*/ 0 w 4105202"/>
              <a:gd name="connsiteY4" fmla="*/ 6819900 h 6857447"/>
              <a:gd name="connsiteX0" fmla="*/ 0 w 4119155"/>
              <a:gd name="connsiteY0" fmla="*/ 6819900 h 6857447"/>
              <a:gd name="connsiteX1" fmla="*/ 1876352 w 4119155"/>
              <a:gd name="connsiteY1" fmla="*/ 12700 h 6857447"/>
              <a:gd name="connsiteX2" fmla="*/ 4102227 w 4119155"/>
              <a:gd name="connsiteY2" fmla="*/ 0 h 6857447"/>
              <a:gd name="connsiteX3" fmla="*/ 4119155 w 4119155"/>
              <a:gd name="connsiteY3" fmla="*/ 6857447 h 6857447"/>
              <a:gd name="connsiteX4" fmla="*/ 0 w 4119155"/>
              <a:gd name="connsiteY4" fmla="*/ 6819900 h 6857447"/>
              <a:gd name="connsiteX0" fmla="*/ 0 w 4119155"/>
              <a:gd name="connsiteY0" fmla="*/ 6819900 h 6857447"/>
              <a:gd name="connsiteX1" fmla="*/ 1876352 w 4119155"/>
              <a:gd name="connsiteY1" fmla="*/ 12700 h 6857447"/>
              <a:gd name="connsiteX2" fmla="*/ 4102227 w 4119155"/>
              <a:gd name="connsiteY2" fmla="*/ 0 h 6857447"/>
              <a:gd name="connsiteX3" fmla="*/ 4119155 w 4119155"/>
              <a:gd name="connsiteY3" fmla="*/ 6857447 h 6857447"/>
              <a:gd name="connsiteX4" fmla="*/ 0 w 4119155"/>
              <a:gd name="connsiteY4" fmla="*/ 6819900 h 6857447"/>
              <a:gd name="connsiteX0" fmla="*/ 0 w 4119155"/>
              <a:gd name="connsiteY0" fmla="*/ 6819900 h 6857447"/>
              <a:gd name="connsiteX1" fmla="*/ 1876352 w 4119155"/>
              <a:gd name="connsiteY1" fmla="*/ 12700 h 6857447"/>
              <a:gd name="connsiteX2" fmla="*/ 4102227 w 4119155"/>
              <a:gd name="connsiteY2" fmla="*/ 0 h 6857447"/>
              <a:gd name="connsiteX3" fmla="*/ 4119155 w 4119155"/>
              <a:gd name="connsiteY3" fmla="*/ 6857447 h 6857447"/>
              <a:gd name="connsiteX4" fmla="*/ 0 w 4119155"/>
              <a:gd name="connsiteY4" fmla="*/ 6819900 h 6857447"/>
              <a:gd name="connsiteX0" fmla="*/ 0 w 4119155"/>
              <a:gd name="connsiteY0" fmla="*/ 6819900 h 6830943"/>
              <a:gd name="connsiteX1" fmla="*/ 1876352 w 4119155"/>
              <a:gd name="connsiteY1" fmla="*/ 12700 h 6830943"/>
              <a:gd name="connsiteX2" fmla="*/ 4102227 w 4119155"/>
              <a:gd name="connsiteY2" fmla="*/ 0 h 6830943"/>
              <a:gd name="connsiteX3" fmla="*/ 4119155 w 4119155"/>
              <a:gd name="connsiteY3" fmla="*/ 6830943 h 6830943"/>
              <a:gd name="connsiteX4" fmla="*/ 0 w 4119155"/>
              <a:gd name="connsiteY4" fmla="*/ 6819900 h 6830943"/>
              <a:gd name="connsiteX0" fmla="*/ 0 w 4119155"/>
              <a:gd name="connsiteY0" fmla="*/ 6820453 h 6831496"/>
              <a:gd name="connsiteX1" fmla="*/ 1806590 w 4119155"/>
              <a:gd name="connsiteY1" fmla="*/ 0 h 6831496"/>
              <a:gd name="connsiteX2" fmla="*/ 4102227 w 4119155"/>
              <a:gd name="connsiteY2" fmla="*/ 553 h 6831496"/>
              <a:gd name="connsiteX3" fmla="*/ 4119155 w 4119155"/>
              <a:gd name="connsiteY3" fmla="*/ 6831496 h 6831496"/>
              <a:gd name="connsiteX4" fmla="*/ 0 w 4119155"/>
              <a:gd name="connsiteY4" fmla="*/ 6820453 h 6831496"/>
              <a:gd name="connsiteX0" fmla="*/ 0 w 4154224"/>
              <a:gd name="connsiteY0" fmla="*/ 6829910 h 6840953"/>
              <a:gd name="connsiteX1" fmla="*/ 1806590 w 4154224"/>
              <a:gd name="connsiteY1" fmla="*/ 9457 h 6840953"/>
              <a:gd name="connsiteX2" fmla="*/ 4154205 w 4154224"/>
              <a:gd name="connsiteY2" fmla="*/ 0 h 6840953"/>
              <a:gd name="connsiteX3" fmla="*/ 4119155 w 4154224"/>
              <a:gd name="connsiteY3" fmla="*/ 6840953 h 6840953"/>
              <a:gd name="connsiteX4" fmla="*/ 0 w 4154224"/>
              <a:gd name="connsiteY4" fmla="*/ 6829910 h 6840953"/>
              <a:gd name="connsiteX0" fmla="*/ 0 w 4180213"/>
              <a:gd name="connsiteY0" fmla="*/ 6849929 h 6849929"/>
              <a:gd name="connsiteX1" fmla="*/ 1832579 w 4180213"/>
              <a:gd name="connsiteY1" fmla="*/ 9457 h 6849929"/>
              <a:gd name="connsiteX2" fmla="*/ 4180194 w 4180213"/>
              <a:gd name="connsiteY2" fmla="*/ 0 h 6849929"/>
              <a:gd name="connsiteX3" fmla="*/ 4145144 w 4180213"/>
              <a:gd name="connsiteY3" fmla="*/ 6840953 h 6849929"/>
              <a:gd name="connsiteX4" fmla="*/ 0 w 4180213"/>
              <a:gd name="connsiteY4" fmla="*/ 6849929 h 6849929"/>
              <a:gd name="connsiteX0" fmla="*/ 0 w 4180223"/>
              <a:gd name="connsiteY0" fmla="*/ 6849929 h 6850963"/>
              <a:gd name="connsiteX1" fmla="*/ 1832579 w 4180223"/>
              <a:gd name="connsiteY1" fmla="*/ 9457 h 6850963"/>
              <a:gd name="connsiteX2" fmla="*/ 4180194 w 4180223"/>
              <a:gd name="connsiteY2" fmla="*/ 0 h 6850963"/>
              <a:gd name="connsiteX3" fmla="*/ 4158140 w 4180223"/>
              <a:gd name="connsiteY3" fmla="*/ 6850963 h 6850963"/>
              <a:gd name="connsiteX4" fmla="*/ 0 w 4180223"/>
              <a:gd name="connsiteY4" fmla="*/ 6849929 h 6850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0223" h="6850963">
                <a:moveTo>
                  <a:pt x="0" y="6849929"/>
                </a:moveTo>
                <a:lnTo>
                  <a:pt x="1832579" y="9457"/>
                </a:lnTo>
                <a:lnTo>
                  <a:pt x="4180194" y="0"/>
                </a:lnTo>
                <a:cubicBezTo>
                  <a:pt x="4181186" y="2290233"/>
                  <a:pt x="4157148" y="4560730"/>
                  <a:pt x="4158140" y="6850963"/>
                </a:cubicBezTo>
                <a:lnTo>
                  <a:pt x="0" y="6849929"/>
                </a:lnTo>
                <a:close/>
              </a:path>
            </a:pathLst>
          </a:custGeom>
        </p:spPr>
        <p:txBody>
          <a:bodyPr/>
          <a:lstStyle>
            <a:lvl1pPr marL="0" indent="0">
              <a:buNone/>
              <a:defRPr/>
            </a:lvl1pPr>
          </a:lstStyle>
          <a:p>
            <a:r>
              <a:rPr lang="en-US"/>
              <a:t>Click icon to add picture</a:t>
            </a:r>
            <a:endParaRPr lang="nl-BE"/>
          </a:p>
        </p:txBody>
      </p:sp>
      <p:sp>
        <p:nvSpPr>
          <p:cNvPr id="2" name="Title 1"/>
          <p:cNvSpPr>
            <a:spLocks noGrp="1"/>
          </p:cNvSpPr>
          <p:nvPr>
            <p:ph type="title" hasCustomPrompt="1"/>
          </p:nvPr>
        </p:nvSpPr>
        <p:spPr>
          <a:xfrm>
            <a:off x="628650" y="273847"/>
            <a:ext cx="6000750" cy="994172"/>
          </a:xfrm>
        </p:spPr>
        <p:txBody>
          <a:bodyPr/>
          <a:lstStyle>
            <a:lvl1pPr>
              <a:defRPr sz="2400"/>
            </a:lvl1pPr>
          </a:lstStyle>
          <a:p>
            <a:r>
              <a:rPr lang="en-US"/>
              <a:t>CLICK TO EDIT MASTER TITLE STYLE</a:t>
            </a:r>
            <a:endParaRPr lang="nl-BE"/>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7854" y="377006"/>
            <a:ext cx="967091" cy="367130"/>
          </a:xfrm>
          <a:prstGeom prst="rect">
            <a:avLst/>
          </a:prstGeom>
        </p:spPr>
      </p:pic>
      <p:sp>
        <p:nvSpPr>
          <p:cNvPr id="14" name="Content Placeholder 2"/>
          <p:cNvSpPr>
            <a:spLocks noGrp="1"/>
          </p:cNvSpPr>
          <p:nvPr>
            <p:ph idx="1"/>
          </p:nvPr>
        </p:nvSpPr>
        <p:spPr>
          <a:xfrm>
            <a:off x="942974" y="1383049"/>
            <a:ext cx="5572125" cy="2624598"/>
          </a:xfrm>
        </p:spPr>
        <p:txBody>
          <a:bodyPr/>
          <a:lstStyle>
            <a:lvl1pPr algn="l">
              <a:defRPr>
                <a:latin typeface="Gill Sans MT" panose="020B0502020104020203" pitchFamily="34" charset="0"/>
              </a:defRPr>
            </a:lvl1pPr>
            <a:lvl2pPr algn="l">
              <a:defRPr>
                <a:latin typeface="Gill Sans MT" panose="020B0502020104020203" pitchFamily="34" charset="0"/>
              </a:defRPr>
            </a:lvl2pPr>
            <a:lvl3pPr algn="l">
              <a:defRPr>
                <a:latin typeface="Gill Sans MT" panose="020B0502020104020203" pitchFamily="34" charset="0"/>
              </a:defRPr>
            </a:lvl3pPr>
            <a:lvl4pPr algn="l">
              <a:defRPr>
                <a:latin typeface="Gill Sans MT" panose="020B0502020104020203" pitchFamily="34" charset="0"/>
              </a:defRPr>
            </a:lvl4pPr>
            <a:lvl5pPr algn="l">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cxnSp>
        <p:nvCxnSpPr>
          <p:cNvPr id="16" name="Straight Connector 15"/>
          <p:cNvCxnSpPr/>
          <p:nvPr userDrawn="1"/>
        </p:nvCxnSpPr>
        <p:spPr>
          <a:xfrm>
            <a:off x="769795" y="1476067"/>
            <a:ext cx="0" cy="972000"/>
          </a:xfrm>
          <a:prstGeom prst="line">
            <a:avLst/>
          </a:prstGeom>
          <a:ln w="38100">
            <a:solidFill>
              <a:srgbClr val="EF463C"/>
            </a:solidFill>
          </a:ln>
          <a:effectLst/>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4" hasCustomPrompt="1"/>
          </p:nvPr>
        </p:nvSpPr>
        <p:spPr>
          <a:xfrm>
            <a:off x="761089" y="4364834"/>
            <a:ext cx="2843213" cy="642938"/>
          </a:xfrm>
          <a:ln/>
        </p:spPr>
        <p:style>
          <a:lnRef idx="3">
            <a:schemeClr val="lt1"/>
          </a:lnRef>
          <a:fillRef idx="1">
            <a:schemeClr val="accent1"/>
          </a:fillRef>
          <a:effectRef idx="1">
            <a:schemeClr val="accent1"/>
          </a:effectRef>
          <a:fontRef idx="none"/>
        </p:style>
        <p:txBody>
          <a:bodyPr>
            <a:noAutofit/>
          </a:bodyPr>
          <a:lstStyle>
            <a:lvl1pPr marL="79439" indent="0" algn="l">
              <a:lnSpc>
                <a:spcPct val="100000"/>
              </a:lnSpc>
              <a:spcBef>
                <a:spcPts val="441"/>
              </a:spcBef>
              <a:spcAft>
                <a:spcPts val="441"/>
              </a:spcAft>
              <a:buNone/>
              <a:defRPr sz="1324" b="0" cap="none" spc="0" baseline="0">
                <a:ln w="0"/>
                <a:solidFill>
                  <a:schemeClr val="bg1"/>
                </a:solidFill>
                <a:effectLst>
                  <a:outerShdw blurRad="38100" dist="19050" dir="2700000" algn="tl" rotWithShape="0">
                    <a:schemeClr val="dk1">
                      <a:alpha val="40000"/>
                    </a:schemeClr>
                  </a:outerShdw>
                </a:effectLst>
              </a:defRPr>
            </a:lvl1pPr>
          </a:lstStyle>
          <a:p>
            <a:pPr lvl="0"/>
            <a:r>
              <a:rPr lang="nl-BE"/>
              <a:t>CLICK HERE TO ADD MASTER STYLE TEXT</a:t>
            </a:r>
          </a:p>
        </p:txBody>
      </p:sp>
      <p:sp>
        <p:nvSpPr>
          <p:cNvPr id="19" name="Text Placeholder 7"/>
          <p:cNvSpPr>
            <a:spLocks noGrp="1"/>
          </p:cNvSpPr>
          <p:nvPr>
            <p:ph type="body" sz="quarter" idx="15" hasCustomPrompt="1"/>
          </p:nvPr>
        </p:nvSpPr>
        <p:spPr>
          <a:xfrm>
            <a:off x="4347251" y="4364834"/>
            <a:ext cx="2843213" cy="642938"/>
          </a:xfrm>
          <a:ln>
            <a:solidFill>
              <a:schemeClr val="accent1"/>
            </a:solidFill>
          </a:ln>
        </p:spPr>
        <p:style>
          <a:lnRef idx="3">
            <a:schemeClr val="lt1"/>
          </a:lnRef>
          <a:fillRef idx="1">
            <a:schemeClr val="accent1"/>
          </a:fillRef>
          <a:effectRef idx="1">
            <a:schemeClr val="accent1"/>
          </a:effectRef>
          <a:fontRef idx="none"/>
        </p:style>
        <p:txBody>
          <a:bodyPr>
            <a:noAutofit/>
          </a:bodyPr>
          <a:lstStyle>
            <a:lvl1pPr marL="79439" indent="0" algn="l">
              <a:lnSpc>
                <a:spcPct val="100000"/>
              </a:lnSpc>
              <a:spcBef>
                <a:spcPts val="0"/>
              </a:spcBef>
              <a:buNone/>
              <a:defRPr sz="1324" baseline="0">
                <a:solidFill>
                  <a:schemeClr val="bg1"/>
                </a:solidFill>
              </a:defRPr>
            </a:lvl1pPr>
          </a:lstStyle>
          <a:p>
            <a:pPr lvl="0"/>
            <a:r>
              <a:rPr lang="nl-BE"/>
              <a:t>CLICK HERE TO ADD MASTER STYLE TEXT</a:t>
            </a:r>
          </a:p>
        </p:txBody>
      </p:sp>
      <p:sp>
        <p:nvSpPr>
          <p:cNvPr id="18" name="Slide Number Placeholder 5"/>
          <p:cNvSpPr>
            <a:spLocks noGrp="1"/>
          </p:cNvSpPr>
          <p:nvPr>
            <p:ph type="sldNum" sz="quarter" idx="4"/>
          </p:nvPr>
        </p:nvSpPr>
        <p:spPr>
          <a:xfrm>
            <a:off x="26779" y="4799988"/>
            <a:ext cx="2057400" cy="273844"/>
          </a:xfrm>
          <a:prstGeom prst="rect">
            <a:avLst/>
          </a:prstGeom>
        </p:spPr>
        <p:txBody>
          <a:bodyPr vert="horz" lIns="91440" tIns="45720" rIns="91440" bIns="45720" rtlCol="0" anchor="ctr"/>
          <a:lstStyle>
            <a:lvl1pPr algn="l">
              <a:defRPr sz="883" b="0">
                <a:solidFill>
                  <a:schemeClr val="tx2"/>
                </a:solidFill>
              </a:defRPr>
            </a:lvl1pPr>
          </a:lstStyle>
          <a:p>
            <a:fld id="{1C96AA6D-8347-412D-BE88-10FF9D73003A}" type="slidenum">
              <a:rPr lang="nl-BE" smtClean="0"/>
              <a:pPr/>
              <a:t>‹#›</a:t>
            </a:fld>
            <a:endParaRPr lang="nl-BE"/>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5749" y="4525757"/>
            <a:ext cx="548251" cy="548076"/>
          </a:xfrm>
          <a:prstGeom prst="rect">
            <a:avLst/>
          </a:prstGeom>
        </p:spPr>
      </p:pic>
      <p:pic>
        <p:nvPicPr>
          <p:cNvPr id="20" name="Picture 1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151" y="-274"/>
            <a:ext cx="329643" cy="803226"/>
          </a:xfrm>
          <a:prstGeom prst="rect">
            <a:avLst/>
          </a:prstGeom>
        </p:spPr>
      </p:pic>
    </p:spTree>
    <p:extLst>
      <p:ext uri="{BB962C8B-B14F-4D97-AF65-F5344CB8AC3E}">
        <p14:creationId xmlns:p14="http://schemas.microsoft.com/office/powerpoint/2010/main" val="368367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SLIDE LEFT CORNER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120" y="-7933"/>
            <a:ext cx="2758365" cy="5164750"/>
          </a:xfrm>
          <a:custGeom>
            <a:avLst/>
            <a:gdLst>
              <a:gd name="connsiteX0" fmla="*/ 0 w 3941763"/>
              <a:gd name="connsiteY0" fmla="*/ 6858000 h 6858000"/>
              <a:gd name="connsiteX1" fmla="*/ 985441 w 3941763"/>
              <a:gd name="connsiteY1" fmla="*/ 0 h 6858000"/>
              <a:gd name="connsiteX2" fmla="*/ 2956322 w 3941763"/>
              <a:gd name="connsiteY2" fmla="*/ 0 h 6858000"/>
              <a:gd name="connsiteX3" fmla="*/ 3941763 w 3941763"/>
              <a:gd name="connsiteY3" fmla="*/ 6858000 h 6858000"/>
              <a:gd name="connsiteX4" fmla="*/ 0 w 3941763"/>
              <a:gd name="connsiteY4" fmla="*/ 6858000 h 6858000"/>
              <a:gd name="connsiteX0" fmla="*/ 0 w 3986131"/>
              <a:gd name="connsiteY0" fmla="*/ 6858000 h 6858000"/>
              <a:gd name="connsiteX1" fmla="*/ 985441 w 3986131"/>
              <a:gd name="connsiteY1" fmla="*/ 0 h 6858000"/>
              <a:gd name="connsiteX2" fmla="*/ 3986131 w 3986131"/>
              <a:gd name="connsiteY2" fmla="*/ 0 h 6858000"/>
              <a:gd name="connsiteX3" fmla="*/ 3941763 w 3986131"/>
              <a:gd name="connsiteY3" fmla="*/ 6858000 h 6858000"/>
              <a:gd name="connsiteX4" fmla="*/ 0 w 3986131"/>
              <a:gd name="connsiteY4" fmla="*/ 6858000 h 6858000"/>
              <a:gd name="connsiteX0" fmla="*/ 0 w 3986131"/>
              <a:gd name="connsiteY0" fmla="*/ 6858000 h 6858000"/>
              <a:gd name="connsiteX1" fmla="*/ 985441 w 3986131"/>
              <a:gd name="connsiteY1" fmla="*/ 0 h 6858000"/>
              <a:gd name="connsiteX2" fmla="*/ 3986131 w 3986131"/>
              <a:gd name="connsiteY2" fmla="*/ 0 h 6858000"/>
              <a:gd name="connsiteX3" fmla="*/ 2681134 w 3986131"/>
              <a:gd name="connsiteY3" fmla="*/ 6858000 h 6858000"/>
              <a:gd name="connsiteX4" fmla="*/ 0 w 3986131"/>
              <a:gd name="connsiteY4" fmla="*/ 6858000 h 6858000"/>
              <a:gd name="connsiteX0" fmla="*/ 0 w 3986131"/>
              <a:gd name="connsiteY0" fmla="*/ 6858000 h 6858000"/>
              <a:gd name="connsiteX1" fmla="*/ 26653 w 3986131"/>
              <a:gd name="connsiteY1" fmla="*/ 17755 h 6858000"/>
              <a:gd name="connsiteX2" fmla="*/ 3986131 w 3986131"/>
              <a:gd name="connsiteY2" fmla="*/ 0 h 6858000"/>
              <a:gd name="connsiteX3" fmla="*/ 2681134 w 3986131"/>
              <a:gd name="connsiteY3" fmla="*/ 6858000 h 6858000"/>
              <a:gd name="connsiteX4" fmla="*/ 0 w 3986131"/>
              <a:gd name="connsiteY4" fmla="*/ 6858000 h 6858000"/>
              <a:gd name="connsiteX0" fmla="*/ 35491 w 3959478"/>
              <a:gd name="connsiteY0" fmla="*/ 6858000 h 6858000"/>
              <a:gd name="connsiteX1" fmla="*/ 0 w 3959478"/>
              <a:gd name="connsiteY1" fmla="*/ 17755 h 6858000"/>
              <a:gd name="connsiteX2" fmla="*/ 3959478 w 3959478"/>
              <a:gd name="connsiteY2" fmla="*/ 0 h 6858000"/>
              <a:gd name="connsiteX3" fmla="*/ 2654481 w 3959478"/>
              <a:gd name="connsiteY3" fmla="*/ 6858000 h 6858000"/>
              <a:gd name="connsiteX4" fmla="*/ 35491 w 3959478"/>
              <a:gd name="connsiteY4" fmla="*/ 6858000 h 6858000"/>
              <a:gd name="connsiteX0" fmla="*/ 53246 w 3977233"/>
              <a:gd name="connsiteY0" fmla="*/ 6858000 h 6858000"/>
              <a:gd name="connsiteX1" fmla="*/ 0 w 3977233"/>
              <a:gd name="connsiteY1" fmla="*/ 17755 h 6858000"/>
              <a:gd name="connsiteX2" fmla="*/ 3977233 w 3977233"/>
              <a:gd name="connsiteY2" fmla="*/ 0 h 6858000"/>
              <a:gd name="connsiteX3" fmla="*/ 2672236 w 3977233"/>
              <a:gd name="connsiteY3" fmla="*/ 6858000 h 6858000"/>
              <a:gd name="connsiteX4" fmla="*/ 53246 w 3977233"/>
              <a:gd name="connsiteY4" fmla="*/ 6858000 h 6858000"/>
              <a:gd name="connsiteX0" fmla="*/ 53246 w 3977233"/>
              <a:gd name="connsiteY0" fmla="*/ 6858000 h 6858000"/>
              <a:gd name="connsiteX1" fmla="*/ 0 w 3977233"/>
              <a:gd name="connsiteY1" fmla="*/ 17755 h 6858000"/>
              <a:gd name="connsiteX2" fmla="*/ 3977233 w 3977233"/>
              <a:gd name="connsiteY2" fmla="*/ 0 h 6858000"/>
              <a:gd name="connsiteX3" fmla="*/ 2672236 w 3977233"/>
              <a:gd name="connsiteY3" fmla="*/ 6858000 h 6858000"/>
              <a:gd name="connsiteX4" fmla="*/ 53246 w 3977233"/>
              <a:gd name="connsiteY4" fmla="*/ 6858000 h 6858000"/>
              <a:gd name="connsiteX0" fmla="*/ 8857 w 3977233"/>
              <a:gd name="connsiteY0" fmla="*/ 6875755 h 6875755"/>
              <a:gd name="connsiteX1" fmla="*/ 0 w 3977233"/>
              <a:gd name="connsiteY1" fmla="*/ 17755 h 6875755"/>
              <a:gd name="connsiteX2" fmla="*/ 3977233 w 3977233"/>
              <a:gd name="connsiteY2" fmla="*/ 0 h 6875755"/>
              <a:gd name="connsiteX3" fmla="*/ 2672236 w 3977233"/>
              <a:gd name="connsiteY3" fmla="*/ 6858000 h 6875755"/>
              <a:gd name="connsiteX4" fmla="*/ 8857 w 3977233"/>
              <a:gd name="connsiteY4" fmla="*/ 6875755 h 6875755"/>
              <a:gd name="connsiteX0" fmla="*/ 8857 w 3977233"/>
              <a:gd name="connsiteY0" fmla="*/ 6875755 h 6875755"/>
              <a:gd name="connsiteX1" fmla="*/ 0 w 3977233"/>
              <a:gd name="connsiteY1" fmla="*/ 8877 h 6875755"/>
              <a:gd name="connsiteX2" fmla="*/ 3977233 w 3977233"/>
              <a:gd name="connsiteY2" fmla="*/ 0 h 6875755"/>
              <a:gd name="connsiteX3" fmla="*/ 2672236 w 3977233"/>
              <a:gd name="connsiteY3" fmla="*/ 6858000 h 6875755"/>
              <a:gd name="connsiteX4" fmla="*/ 8857 w 3977233"/>
              <a:gd name="connsiteY4" fmla="*/ 6875755 h 6875755"/>
              <a:gd name="connsiteX0" fmla="*/ 8857 w 3977233"/>
              <a:gd name="connsiteY0" fmla="*/ 6875755 h 6875755"/>
              <a:gd name="connsiteX1" fmla="*/ 0 w 3977233"/>
              <a:gd name="connsiteY1" fmla="*/ 8877 h 6875755"/>
              <a:gd name="connsiteX2" fmla="*/ 3977233 w 3977233"/>
              <a:gd name="connsiteY2" fmla="*/ 0 h 6875755"/>
              <a:gd name="connsiteX3" fmla="*/ 2192842 w 3977233"/>
              <a:gd name="connsiteY3" fmla="*/ 6866878 h 6875755"/>
              <a:gd name="connsiteX4" fmla="*/ 8857 w 3977233"/>
              <a:gd name="connsiteY4" fmla="*/ 6875755 h 6875755"/>
              <a:gd name="connsiteX0" fmla="*/ 680 w 3969056"/>
              <a:gd name="connsiteY0" fmla="*/ 6886334 h 6886334"/>
              <a:gd name="connsiteX1" fmla="*/ 2570 w 3969056"/>
              <a:gd name="connsiteY1" fmla="*/ 0 h 6886334"/>
              <a:gd name="connsiteX2" fmla="*/ 3969056 w 3969056"/>
              <a:gd name="connsiteY2" fmla="*/ 10579 h 6886334"/>
              <a:gd name="connsiteX3" fmla="*/ 2184665 w 3969056"/>
              <a:gd name="connsiteY3" fmla="*/ 6877457 h 6886334"/>
              <a:gd name="connsiteX4" fmla="*/ 680 w 3969056"/>
              <a:gd name="connsiteY4" fmla="*/ 6886334 h 6886334"/>
              <a:gd name="connsiteX0" fmla="*/ 680 w 3969056"/>
              <a:gd name="connsiteY0" fmla="*/ 6886334 h 6886334"/>
              <a:gd name="connsiteX1" fmla="*/ 2570 w 3969056"/>
              <a:gd name="connsiteY1" fmla="*/ 0 h 6886334"/>
              <a:gd name="connsiteX2" fmla="*/ 3969056 w 3969056"/>
              <a:gd name="connsiteY2" fmla="*/ 851 h 6886334"/>
              <a:gd name="connsiteX3" fmla="*/ 2184665 w 3969056"/>
              <a:gd name="connsiteY3" fmla="*/ 6877457 h 6886334"/>
              <a:gd name="connsiteX4" fmla="*/ 680 w 3969056"/>
              <a:gd name="connsiteY4" fmla="*/ 6886334 h 6886334"/>
              <a:gd name="connsiteX0" fmla="*/ 19605 w 3987981"/>
              <a:gd name="connsiteY0" fmla="*/ 6885483 h 6885483"/>
              <a:gd name="connsiteX1" fmla="*/ 0 w 3987981"/>
              <a:gd name="connsiteY1" fmla="*/ 18605 h 6885483"/>
              <a:gd name="connsiteX2" fmla="*/ 3987981 w 3987981"/>
              <a:gd name="connsiteY2" fmla="*/ 0 h 6885483"/>
              <a:gd name="connsiteX3" fmla="*/ 2203590 w 3987981"/>
              <a:gd name="connsiteY3" fmla="*/ 6876606 h 6885483"/>
              <a:gd name="connsiteX4" fmla="*/ 19605 w 3987981"/>
              <a:gd name="connsiteY4" fmla="*/ 6885483 h 6885483"/>
              <a:gd name="connsiteX0" fmla="*/ 19606 w 3987981"/>
              <a:gd name="connsiteY0" fmla="*/ 6885483 h 6885483"/>
              <a:gd name="connsiteX1" fmla="*/ 0 w 3987981"/>
              <a:gd name="connsiteY1" fmla="*/ 18605 h 6885483"/>
              <a:gd name="connsiteX2" fmla="*/ 3987981 w 3987981"/>
              <a:gd name="connsiteY2" fmla="*/ 0 h 6885483"/>
              <a:gd name="connsiteX3" fmla="*/ 2203590 w 3987981"/>
              <a:gd name="connsiteY3" fmla="*/ 6876606 h 6885483"/>
              <a:gd name="connsiteX4" fmla="*/ 19606 w 3987981"/>
              <a:gd name="connsiteY4" fmla="*/ 6885483 h 6885483"/>
              <a:gd name="connsiteX0" fmla="*/ 19606 w 3987981"/>
              <a:gd name="connsiteY0" fmla="*/ 6886333 h 6886333"/>
              <a:gd name="connsiteX1" fmla="*/ 0 w 3987981"/>
              <a:gd name="connsiteY1" fmla="*/ 0 h 6886333"/>
              <a:gd name="connsiteX2" fmla="*/ 3987981 w 3987981"/>
              <a:gd name="connsiteY2" fmla="*/ 850 h 6886333"/>
              <a:gd name="connsiteX3" fmla="*/ 2203590 w 3987981"/>
              <a:gd name="connsiteY3" fmla="*/ 6877456 h 6886333"/>
              <a:gd name="connsiteX4" fmla="*/ 19606 w 3987981"/>
              <a:gd name="connsiteY4" fmla="*/ 6886333 h 6886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7981" h="6886333">
                <a:moveTo>
                  <a:pt x="19606" y="6886333"/>
                </a:moveTo>
                <a:cubicBezTo>
                  <a:pt x="16654" y="4600333"/>
                  <a:pt x="2952" y="2286000"/>
                  <a:pt x="0" y="0"/>
                </a:cubicBezTo>
                <a:lnTo>
                  <a:pt x="3987981" y="850"/>
                </a:lnTo>
                <a:lnTo>
                  <a:pt x="2203590" y="6877456"/>
                </a:lnTo>
                <a:lnTo>
                  <a:pt x="19606" y="6886333"/>
                </a:lnTo>
                <a:close/>
              </a:path>
            </a:pathLst>
          </a:custGeom>
        </p:spPr>
        <p:txBody>
          <a:bodyPr/>
          <a:lstStyle/>
          <a:p>
            <a:r>
              <a:rPr lang="en-US"/>
              <a:t>Click icon to add picture</a:t>
            </a:r>
            <a:endParaRPr lang="nl-BE"/>
          </a:p>
        </p:txBody>
      </p:sp>
      <p:sp>
        <p:nvSpPr>
          <p:cNvPr id="2" name="Title 1"/>
          <p:cNvSpPr>
            <a:spLocks noGrp="1"/>
          </p:cNvSpPr>
          <p:nvPr>
            <p:ph type="title" hasCustomPrompt="1"/>
          </p:nvPr>
        </p:nvSpPr>
        <p:spPr>
          <a:xfrm>
            <a:off x="2789811" y="460281"/>
            <a:ext cx="5260170" cy="994172"/>
          </a:xfrm>
        </p:spPr>
        <p:txBody>
          <a:bodyPr/>
          <a:lstStyle>
            <a:lvl1pPr>
              <a:defRPr sz="2400">
                <a:latin typeface="Gill Sans MT" panose="020B0502020104020203" pitchFamily="34" charset="0"/>
              </a:defRPr>
            </a:lvl1pPr>
          </a:lstStyle>
          <a:p>
            <a:r>
              <a:rPr lang="en-US"/>
              <a:t>CLICK TO EDIT MASTER TITLE STYLE</a:t>
            </a:r>
            <a:endParaRPr lang="nl-BE"/>
          </a:p>
        </p:txBody>
      </p:sp>
      <p:sp>
        <p:nvSpPr>
          <p:cNvPr id="3" name="Content Placeholder 2"/>
          <p:cNvSpPr>
            <a:spLocks noGrp="1"/>
          </p:cNvSpPr>
          <p:nvPr>
            <p:ph idx="1"/>
          </p:nvPr>
        </p:nvSpPr>
        <p:spPr>
          <a:xfrm>
            <a:off x="3079977" y="1570898"/>
            <a:ext cx="4970004" cy="2538001"/>
          </a:xfrm>
        </p:spPr>
        <p:txBody>
          <a:bodyPr/>
          <a:lstStyle>
            <a:lvl1pPr algn="l">
              <a:defRPr>
                <a:latin typeface="Gill Sans MT" panose="020B0502020104020203" pitchFamily="34" charset="0"/>
              </a:defRPr>
            </a:lvl1pPr>
            <a:lvl2pPr algn="l">
              <a:defRPr>
                <a:latin typeface="Gill Sans MT" panose="020B0502020104020203" pitchFamily="34" charset="0"/>
              </a:defRPr>
            </a:lvl2pPr>
            <a:lvl3pPr algn="l">
              <a:defRPr>
                <a:latin typeface="Gill Sans MT" panose="020B0502020104020203" pitchFamily="34" charset="0"/>
              </a:defRPr>
            </a:lvl3pPr>
            <a:lvl4pPr algn="l">
              <a:defRPr>
                <a:latin typeface="Gill Sans MT" panose="020B0502020104020203" pitchFamily="34" charset="0"/>
              </a:defRPr>
            </a:lvl4pPr>
            <a:lvl5pPr algn="l">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cxnSp>
        <p:nvCxnSpPr>
          <p:cNvPr id="10" name="Straight Connector 9"/>
          <p:cNvCxnSpPr/>
          <p:nvPr userDrawn="1"/>
        </p:nvCxnSpPr>
        <p:spPr>
          <a:xfrm>
            <a:off x="2911042" y="1664991"/>
            <a:ext cx="0" cy="972000"/>
          </a:xfrm>
          <a:prstGeom prst="line">
            <a:avLst/>
          </a:prstGeom>
          <a:ln w="38100">
            <a:solidFill>
              <a:srgbClr val="EF463C"/>
            </a:solidFill>
          </a:ln>
          <a:effectLst/>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26779" y="4799988"/>
            <a:ext cx="2057400" cy="273844"/>
          </a:xfrm>
          <a:prstGeom prst="rect">
            <a:avLst/>
          </a:prstGeom>
        </p:spPr>
        <p:txBody>
          <a:bodyPr vert="horz" lIns="91440" tIns="45720" rIns="91440" bIns="45720" rtlCol="0" anchor="ctr"/>
          <a:lstStyle>
            <a:lvl1pPr algn="l">
              <a:defRPr sz="883" b="0">
                <a:solidFill>
                  <a:schemeClr val="tx2"/>
                </a:solidFill>
              </a:defRPr>
            </a:lvl1pPr>
          </a:lstStyle>
          <a:p>
            <a:fld id="{1C96AA6D-8347-412D-BE88-10FF9D73003A}" type="slidenum">
              <a:rPr lang="nl-BE" smtClean="0"/>
              <a:pPr/>
              <a:t>‹#›</a:t>
            </a:fld>
            <a:endParaRPr lang="nl-BE"/>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301" y="2975298"/>
            <a:ext cx="672378" cy="2181631"/>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5749" y="4525755"/>
            <a:ext cx="548251" cy="548077"/>
          </a:xfrm>
          <a:prstGeom prst="rect">
            <a:avLst/>
          </a:prstGeom>
        </p:spPr>
      </p:pic>
    </p:spTree>
    <p:extLst>
      <p:ext uri="{BB962C8B-B14F-4D97-AF65-F5344CB8AC3E}">
        <p14:creationId xmlns:p14="http://schemas.microsoft.com/office/powerpoint/2010/main" val="229852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CENTER + TWO COLUMN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28652" y="273847"/>
            <a:ext cx="7000875" cy="994172"/>
          </a:xfrm>
        </p:spPr>
        <p:txBody>
          <a:bodyPr/>
          <a:lstStyle>
            <a:lvl1pPr>
              <a:defRPr sz="2400"/>
            </a:lvl1pPr>
          </a:lstStyle>
          <a:p>
            <a:r>
              <a:rPr lang="en-US"/>
              <a:t>CLICK TO EDIT MASTER TITLE STYLE</a:t>
            </a:r>
            <a:endParaRPr lang="nl-BE"/>
          </a:p>
        </p:txBody>
      </p:sp>
      <p:sp>
        <p:nvSpPr>
          <p:cNvPr id="11" name="Trapezoid 10"/>
          <p:cNvSpPr/>
          <p:nvPr userDrawn="1"/>
        </p:nvSpPr>
        <p:spPr>
          <a:xfrm flipV="1">
            <a:off x="2" y="1413437"/>
            <a:ext cx="4068192" cy="1915200"/>
          </a:xfrm>
          <a:custGeom>
            <a:avLst/>
            <a:gdLst>
              <a:gd name="connsiteX0" fmla="*/ 0 w 4216893"/>
              <a:gd name="connsiteY0" fmla="*/ 2432484 h 2432484"/>
              <a:gd name="connsiteX1" fmla="*/ 608121 w 4216893"/>
              <a:gd name="connsiteY1" fmla="*/ 0 h 2432484"/>
              <a:gd name="connsiteX2" fmla="*/ 3608772 w 4216893"/>
              <a:gd name="connsiteY2" fmla="*/ 0 h 2432484"/>
              <a:gd name="connsiteX3" fmla="*/ 4216893 w 4216893"/>
              <a:gd name="connsiteY3" fmla="*/ 2432484 h 2432484"/>
              <a:gd name="connsiteX4" fmla="*/ 0 w 4216893"/>
              <a:gd name="connsiteY4" fmla="*/ 2432484 h 2432484"/>
              <a:gd name="connsiteX0" fmla="*/ 0 w 4216893"/>
              <a:gd name="connsiteY0" fmla="*/ 2432484 h 2432484"/>
              <a:gd name="connsiteX1" fmla="*/ 4440 w 4216893"/>
              <a:gd name="connsiteY1" fmla="*/ 0 h 2432484"/>
              <a:gd name="connsiteX2" fmla="*/ 3608772 w 4216893"/>
              <a:gd name="connsiteY2" fmla="*/ 0 h 2432484"/>
              <a:gd name="connsiteX3" fmla="*/ 4216893 w 4216893"/>
              <a:gd name="connsiteY3" fmla="*/ 2432484 h 2432484"/>
              <a:gd name="connsiteX4" fmla="*/ 0 w 4216893"/>
              <a:gd name="connsiteY4" fmla="*/ 2432484 h 2432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6893" h="2432484">
                <a:moveTo>
                  <a:pt x="0" y="2432484"/>
                </a:moveTo>
                <a:lnTo>
                  <a:pt x="4440" y="0"/>
                </a:lnTo>
                <a:lnTo>
                  <a:pt x="3608772" y="0"/>
                </a:lnTo>
                <a:lnTo>
                  <a:pt x="4216893" y="2432484"/>
                </a:lnTo>
                <a:lnTo>
                  <a:pt x="0" y="2432484"/>
                </a:lnTo>
                <a:close/>
              </a:path>
            </a:pathLst>
          </a:cu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nl-BE" sz="700"/>
          </a:p>
        </p:txBody>
      </p:sp>
      <p:sp>
        <p:nvSpPr>
          <p:cNvPr id="13" name="Picture Placeholder 12"/>
          <p:cNvSpPr>
            <a:spLocks noGrp="1"/>
          </p:cNvSpPr>
          <p:nvPr>
            <p:ph type="pic" sz="quarter" idx="10"/>
          </p:nvPr>
        </p:nvSpPr>
        <p:spPr>
          <a:xfrm>
            <a:off x="3487077" y="1405412"/>
            <a:ext cx="5658580" cy="1929330"/>
          </a:xfrm>
          <a:custGeom>
            <a:avLst/>
            <a:gdLst>
              <a:gd name="connsiteX0" fmla="*/ 0 w 6767512"/>
              <a:gd name="connsiteY0" fmla="*/ 2547937 h 2547937"/>
              <a:gd name="connsiteX1" fmla="*/ 636984 w 6767512"/>
              <a:gd name="connsiteY1" fmla="*/ 0 h 2547937"/>
              <a:gd name="connsiteX2" fmla="*/ 6130528 w 6767512"/>
              <a:gd name="connsiteY2" fmla="*/ 0 h 2547937"/>
              <a:gd name="connsiteX3" fmla="*/ 6767512 w 6767512"/>
              <a:gd name="connsiteY3" fmla="*/ 2547937 h 2547937"/>
              <a:gd name="connsiteX4" fmla="*/ 0 w 6767512"/>
              <a:gd name="connsiteY4" fmla="*/ 2547937 h 2547937"/>
              <a:gd name="connsiteX0" fmla="*/ 0 w 6767512"/>
              <a:gd name="connsiteY0" fmla="*/ 2547937 h 2547937"/>
              <a:gd name="connsiteX1" fmla="*/ 24424 w 6767512"/>
              <a:gd name="connsiteY1" fmla="*/ 0 h 2547937"/>
              <a:gd name="connsiteX2" fmla="*/ 6130528 w 6767512"/>
              <a:gd name="connsiteY2" fmla="*/ 0 h 2547937"/>
              <a:gd name="connsiteX3" fmla="*/ 6767512 w 6767512"/>
              <a:gd name="connsiteY3" fmla="*/ 2547937 h 2547937"/>
              <a:gd name="connsiteX4" fmla="*/ 0 w 6767512"/>
              <a:gd name="connsiteY4" fmla="*/ 2547937 h 2547937"/>
              <a:gd name="connsiteX0" fmla="*/ 0 w 7548747"/>
              <a:gd name="connsiteY0" fmla="*/ 2565692 h 2565692"/>
              <a:gd name="connsiteX1" fmla="*/ 805659 w 7548747"/>
              <a:gd name="connsiteY1" fmla="*/ 0 h 2565692"/>
              <a:gd name="connsiteX2" fmla="*/ 6911763 w 7548747"/>
              <a:gd name="connsiteY2" fmla="*/ 0 h 2565692"/>
              <a:gd name="connsiteX3" fmla="*/ 7548747 w 7548747"/>
              <a:gd name="connsiteY3" fmla="*/ 2547937 h 2565692"/>
              <a:gd name="connsiteX4" fmla="*/ 0 w 7548747"/>
              <a:gd name="connsiteY4" fmla="*/ 2565692 h 2565692"/>
              <a:gd name="connsiteX0" fmla="*/ 0 w 7550955"/>
              <a:gd name="connsiteY0" fmla="*/ 2565692 h 2565692"/>
              <a:gd name="connsiteX1" fmla="*/ 805659 w 7550955"/>
              <a:gd name="connsiteY1" fmla="*/ 0 h 2565692"/>
              <a:gd name="connsiteX2" fmla="*/ 7550955 w 7550955"/>
              <a:gd name="connsiteY2" fmla="*/ 0 h 2565692"/>
              <a:gd name="connsiteX3" fmla="*/ 7548747 w 7550955"/>
              <a:gd name="connsiteY3" fmla="*/ 2547937 h 2565692"/>
              <a:gd name="connsiteX4" fmla="*/ 0 w 7550955"/>
              <a:gd name="connsiteY4" fmla="*/ 2565692 h 2565692"/>
              <a:gd name="connsiteX0" fmla="*/ 0 w 7550955"/>
              <a:gd name="connsiteY0" fmla="*/ 2547937 h 2547937"/>
              <a:gd name="connsiteX1" fmla="*/ 805659 w 7550955"/>
              <a:gd name="connsiteY1" fmla="*/ 0 h 2547937"/>
              <a:gd name="connsiteX2" fmla="*/ 7550955 w 7550955"/>
              <a:gd name="connsiteY2" fmla="*/ 0 h 2547937"/>
              <a:gd name="connsiteX3" fmla="*/ 7548747 w 7550955"/>
              <a:gd name="connsiteY3" fmla="*/ 2547937 h 2547937"/>
              <a:gd name="connsiteX4" fmla="*/ 0 w 7550955"/>
              <a:gd name="connsiteY4" fmla="*/ 2547937 h 2547937"/>
              <a:gd name="connsiteX0" fmla="*/ 0 w 7550955"/>
              <a:gd name="connsiteY0" fmla="*/ 2530182 h 2547937"/>
              <a:gd name="connsiteX1" fmla="*/ 805659 w 7550955"/>
              <a:gd name="connsiteY1" fmla="*/ 0 h 2547937"/>
              <a:gd name="connsiteX2" fmla="*/ 7550955 w 7550955"/>
              <a:gd name="connsiteY2" fmla="*/ 0 h 2547937"/>
              <a:gd name="connsiteX3" fmla="*/ 7548747 w 7550955"/>
              <a:gd name="connsiteY3" fmla="*/ 2547937 h 2547937"/>
              <a:gd name="connsiteX4" fmla="*/ 0 w 7550955"/>
              <a:gd name="connsiteY4" fmla="*/ 2530182 h 2547937"/>
              <a:gd name="connsiteX0" fmla="*/ 0 w 7550955"/>
              <a:gd name="connsiteY0" fmla="*/ 2530182 h 2547937"/>
              <a:gd name="connsiteX1" fmla="*/ 796781 w 7550955"/>
              <a:gd name="connsiteY1" fmla="*/ 0 h 2547937"/>
              <a:gd name="connsiteX2" fmla="*/ 7550955 w 7550955"/>
              <a:gd name="connsiteY2" fmla="*/ 0 h 2547937"/>
              <a:gd name="connsiteX3" fmla="*/ 7548747 w 7550955"/>
              <a:gd name="connsiteY3" fmla="*/ 2547937 h 2547937"/>
              <a:gd name="connsiteX4" fmla="*/ 0 w 7550955"/>
              <a:gd name="connsiteY4" fmla="*/ 2530182 h 2547937"/>
              <a:gd name="connsiteX0" fmla="*/ 0 w 7550955"/>
              <a:gd name="connsiteY0" fmla="*/ 2530182 h 2547937"/>
              <a:gd name="connsiteX1" fmla="*/ 761270 w 7550955"/>
              <a:gd name="connsiteY1" fmla="*/ 0 h 2547937"/>
              <a:gd name="connsiteX2" fmla="*/ 7550955 w 7550955"/>
              <a:gd name="connsiteY2" fmla="*/ 0 h 2547937"/>
              <a:gd name="connsiteX3" fmla="*/ 7548747 w 7550955"/>
              <a:gd name="connsiteY3" fmla="*/ 2547937 h 2547937"/>
              <a:gd name="connsiteX4" fmla="*/ 0 w 7550955"/>
              <a:gd name="connsiteY4" fmla="*/ 2530182 h 2547937"/>
              <a:gd name="connsiteX0" fmla="*/ 0 w 7559832"/>
              <a:gd name="connsiteY0" fmla="*/ 2547938 h 2547938"/>
              <a:gd name="connsiteX1" fmla="*/ 770147 w 7559832"/>
              <a:gd name="connsiteY1" fmla="*/ 0 h 2547938"/>
              <a:gd name="connsiteX2" fmla="*/ 7559832 w 7559832"/>
              <a:gd name="connsiteY2" fmla="*/ 0 h 2547938"/>
              <a:gd name="connsiteX3" fmla="*/ 7557624 w 7559832"/>
              <a:gd name="connsiteY3" fmla="*/ 2547937 h 2547938"/>
              <a:gd name="connsiteX4" fmla="*/ 0 w 7559832"/>
              <a:gd name="connsiteY4" fmla="*/ 2547938 h 2547938"/>
              <a:gd name="connsiteX0" fmla="*/ 0 w 7559832"/>
              <a:gd name="connsiteY0" fmla="*/ 2547938 h 2556814"/>
              <a:gd name="connsiteX1" fmla="*/ 770147 w 7559832"/>
              <a:gd name="connsiteY1" fmla="*/ 0 h 2556814"/>
              <a:gd name="connsiteX2" fmla="*/ 7559832 w 7559832"/>
              <a:gd name="connsiteY2" fmla="*/ 0 h 2556814"/>
              <a:gd name="connsiteX3" fmla="*/ 7557624 w 7559832"/>
              <a:gd name="connsiteY3" fmla="*/ 2556814 h 2556814"/>
              <a:gd name="connsiteX4" fmla="*/ 0 w 7559832"/>
              <a:gd name="connsiteY4" fmla="*/ 2547938 h 2556814"/>
              <a:gd name="connsiteX0" fmla="*/ 0 w 7559832"/>
              <a:gd name="connsiteY0" fmla="*/ 2556816 h 2565692"/>
              <a:gd name="connsiteX1" fmla="*/ 779025 w 7559832"/>
              <a:gd name="connsiteY1" fmla="*/ 0 h 2565692"/>
              <a:gd name="connsiteX2" fmla="*/ 7559832 w 7559832"/>
              <a:gd name="connsiteY2" fmla="*/ 8878 h 2565692"/>
              <a:gd name="connsiteX3" fmla="*/ 7557624 w 7559832"/>
              <a:gd name="connsiteY3" fmla="*/ 2565692 h 2565692"/>
              <a:gd name="connsiteX4" fmla="*/ 0 w 7559832"/>
              <a:gd name="connsiteY4" fmla="*/ 2556816 h 2565692"/>
              <a:gd name="connsiteX0" fmla="*/ 0 w 7559832"/>
              <a:gd name="connsiteY0" fmla="*/ 2556816 h 2565692"/>
              <a:gd name="connsiteX1" fmla="*/ 779025 w 7559832"/>
              <a:gd name="connsiteY1" fmla="*/ 0 h 2565692"/>
              <a:gd name="connsiteX2" fmla="*/ 7559832 w 7559832"/>
              <a:gd name="connsiteY2" fmla="*/ 0 h 2565692"/>
              <a:gd name="connsiteX3" fmla="*/ 7557624 w 7559832"/>
              <a:gd name="connsiteY3" fmla="*/ 2565692 h 2565692"/>
              <a:gd name="connsiteX4" fmla="*/ 0 w 7559832"/>
              <a:gd name="connsiteY4" fmla="*/ 2556816 h 2565692"/>
              <a:gd name="connsiteX0" fmla="*/ 0 w 7559832"/>
              <a:gd name="connsiteY0" fmla="*/ 2561896 h 2565692"/>
              <a:gd name="connsiteX1" fmla="*/ 779025 w 7559832"/>
              <a:gd name="connsiteY1" fmla="*/ 0 h 2565692"/>
              <a:gd name="connsiteX2" fmla="*/ 7559832 w 7559832"/>
              <a:gd name="connsiteY2" fmla="*/ 0 h 2565692"/>
              <a:gd name="connsiteX3" fmla="*/ 7557624 w 7559832"/>
              <a:gd name="connsiteY3" fmla="*/ 2565692 h 2565692"/>
              <a:gd name="connsiteX4" fmla="*/ 0 w 7559832"/>
              <a:gd name="connsiteY4" fmla="*/ 2561896 h 2565692"/>
              <a:gd name="connsiteX0" fmla="*/ 0 w 7559832"/>
              <a:gd name="connsiteY0" fmla="*/ 2566976 h 2570772"/>
              <a:gd name="connsiteX1" fmla="*/ 779025 w 7559832"/>
              <a:gd name="connsiteY1" fmla="*/ 0 h 2570772"/>
              <a:gd name="connsiteX2" fmla="*/ 7559832 w 7559832"/>
              <a:gd name="connsiteY2" fmla="*/ 5080 h 2570772"/>
              <a:gd name="connsiteX3" fmla="*/ 7557624 w 7559832"/>
              <a:gd name="connsiteY3" fmla="*/ 2570772 h 2570772"/>
              <a:gd name="connsiteX4" fmla="*/ 0 w 7559832"/>
              <a:gd name="connsiteY4" fmla="*/ 2566976 h 2570772"/>
              <a:gd name="connsiteX0" fmla="*/ 0 w 7569992"/>
              <a:gd name="connsiteY0" fmla="*/ 2577136 h 2577136"/>
              <a:gd name="connsiteX1" fmla="*/ 789185 w 7569992"/>
              <a:gd name="connsiteY1" fmla="*/ 0 h 2577136"/>
              <a:gd name="connsiteX2" fmla="*/ 7569992 w 7569992"/>
              <a:gd name="connsiteY2" fmla="*/ 5080 h 2577136"/>
              <a:gd name="connsiteX3" fmla="*/ 7567784 w 7569992"/>
              <a:gd name="connsiteY3" fmla="*/ 2570772 h 2577136"/>
              <a:gd name="connsiteX4" fmla="*/ 0 w 7569992"/>
              <a:gd name="connsiteY4" fmla="*/ 2577136 h 2577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9992" h="2577136">
                <a:moveTo>
                  <a:pt x="0" y="2577136"/>
                </a:moveTo>
                <a:lnTo>
                  <a:pt x="789185" y="0"/>
                </a:lnTo>
                <a:lnTo>
                  <a:pt x="7569992" y="5080"/>
                </a:lnTo>
                <a:lnTo>
                  <a:pt x="7567784" y="2570772"/>
                </a:lnTo>
                <a:lnTo>
                  <a:pt x="0" y="2577136"/>
                </a:lnTo>
                <a:close/>
              </a:path>
            </a:pathLst>
          </a:custGeom>
        </p:spPr>
        <p:txBody>
          <a:bodyPr/>
          <a:lstStyle/>
          <a:p>
            <a:r>
              <a:rPr lang="en-US"/>
              <a:t>Click icon to add picture</a:t>
            </a:r>
            <a:endParaRPr lang="nl-BE"/>
          </a:p>
        </p:txBody>
      </p:sp>
      <p:sp>
        <p:nvSpPr>
          <p:cNvPr id="3" name="Text Placeholder 2"/>
          <p:cNvSpPr>
            <a:spLocks noGrp="1"/>
          </p:cNvSpPr>
          <p:nvPr>
            <p:ph type="body" sz="quarter" idx="12" hasCustomPrompt="1"/>
          </p:nvPr>
        </p:nvSpPr>
        <p:spPr>
          <a:xfrm>
            <a:off x="628650" y="1671213"/>
            <a:ext cx="2503885" cy="1404937"/>
          </a:xfrm>
        </p:spPr>
        <p:txBody>
          <a:bodyPr/>
          <a:lstStyle>
            <a:lvl1pPr marL="0" indent="0">
              <a:lnSpc>
                <a:spcPct val="150000"/>
              </a:lnSpc>
              <a:spcBef>
                <a:spcPts val="737"/>
              </a:spcBef>
              <a:buNone/>
              <a:defRPr b="1">
                <a:solidFill>
                  <a:schemeClr val="bg1"/>
                </a:solidFill>
                <a:latin typeface="Gill Sans MT" panose="020B05020201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9" name="Slide Number Placeholder 5"/>
          <p:cNvSpPr>
            <a:spLocks noGrp="1"/>
          </p:cNvSpPr>
          <p:nvPr>
            <p:ph type="sldNum" sz="quarter" idx="4"/>
          </p:nvPr>
        </p:nvSpPr>
        <p:spPr>
          <a:xfrm>
            <a:off x="26779" y="4799988"/>
            <a:ext cx="2057400" cy="273844"/>
          </a:xfrm>
          <a:prstGeom prst="rect">
            <a:avLst/>
          </a:prstGeom>
        </p:spPr>
        <p:txBody>
          <a:bodyPr vert="horz" lIns="91440" tIns="45720" rIns="91440" bIns="45720" rtlCol="0" anchor="ctr"/>
          <a:lstStyle>
            <a:lvl1pPr algn="l">
              <a:defRPr sz="883" b="0">
                <a:solidFill>
                  <a:schemeClr val="tx2"/>
                </a:solidFill>
              </a:defRPr>
            </a:lvl1pPr>
          </a:lstStyle>
          <a:p>
            <a:fld id="{1C96AA6D-8347-412D-BE88-10FF9D73003A}" type="slidenum">
              <a:rPr lang="nl-BE" smtClean="0"/>
              <a:pPr/>
              <a:t>‹#›</a:t>
            </a:fld>
            <a:endParaRPr lang="nl-BE"/>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95749" y="4525757"/>
            <a:ext cx="548251" cy="548076"/>
          </a:xfrm>
          <a:prstGeom prst="rect">
            <a:avLst/>
          </a:prstGeom>
        </p:spPr>
      </p:pic>
      <p:cxnSp>
        <p:nvCxnSpPr>
          <p:cNvPr id="4" name="Straight Connector 3">
            <a:extLst>
              <a:ext uri="{FF2B5EF4-FFF2-40B4-BE49-F238E27FC236}">
                <a16:creationId xmlns:a16="http://schemas.microsoft.com/office/drawing/2014/main" id="{02E0B562-91EF-409F-B3F6-3FDAC7CCD51D}"/>
              </a:ext>
            </a:extLst>
          </p:cNvPr>
          <p:cNvCxnSpPr/>
          <p:nvPr userDrawn="1"/>
        </p:nvCxnSpPr>
        <p:spPr>
          <a:xfrm>
            <a:off x="2" y="3339355"/>
            <a:ext cx="34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25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SLID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7"/>
            <a:ext cx="6896133" cy="994172"/>
          </a:xfrm>
        </p:spPr>
        <p:txBody>
          <a:bodyPr/>
          <a:lstStyle>
            <a:lvl1pPr>
              <a:defRPr sz="2400">
                <a:latin typeface="Gill Sans MT" panose="020B0502020104020203" pitchFamily="34" charset="0"/>
              </a:defRPr>
            </a:lvl1pPr>
          </a:lstStyle>
          <a:p>
            <a:r>
              <a:rPr lang="en-US"/>
              <a:t>CLICK TO EDIT MASTER TITLE STYLE</a:t>
            </a:r>
            <a:endParaRPr lang="nl-BE"/>
          </a:p>
        </p:txBody>
      </p:sp>
      <p:sp>
        <p:nvSpPr>
          <p:cNvPr id="14" name="Content Placeholder 2"/>
          <p:cNvSpPr>
            <a:spLocks noGrp="1"/>
          </p:cNvSpPr>
          <p:nvPr>
            <p:ph idx="1"/>
          </p:nvPr>
        </p:nvSpPr>
        <p:spPr>
          <a:xfrm>
            <a:off x="934807" y="1369222"/>
            <a:ext cx="6589977" cy="3277332"/>
          </a:xfrm>
        </p:spPr>
        <p:txBody>
          <a:bodyPr/>
          <a:lstStyle>
            <a:lvl1pPr algn="l">
              <a:defRPr>
                <a:latin typeface="Gill Sans MT" panose="020B0502020104020203" pitchFamily="34" charset="0"/>
              </a:defRPr>
            </a:lvl1pPr>
            <a:lvl2pPr algn="l">
              <a:defRPr>
                <a:latin typeface="Gill Sans MT" panose="020B0502020104020203" pitchFamily="34" charset="0"/>
              </a:defRPr>
            </a:lvl2pPr>
            <a:lvl3pPr algn="l">
              <a:defRPr>
                <a:latin typeface="Gill Sans MT" panose="020B0502020104020203" pitchFamily="34" charset="0"/>
              </a:defRPr>
            </a:lvl3pPr>
            <a:lvl4pPr algn="l">
              <a:defRPr>
                <a:latin typeface="Gill Sans MT" panose="020B0502020104020203" pitchFamily="34" charset="0"/>
              </a:defRPr>
            </a:lvl4pPr>
            <a:lvl5pPr algn="l">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cxnSp>
        <p:nvCxnSpPr>
          <p:cNvPr id="15" name="Straight Connector 14"/>
          <p:cNvCxnSpPr/>
          <p:nvPr userDrawn="1"/>
        </p:nvCxnSpPr>
        <p:spPr>
          <a:xfrm>
            <a:off x="761090" y="1437256"/>
            <a:ext cx="0" cy="972000"/>
          </a:xfrm>
          <a:prstGeom prst="line">
            <a:avLst/>
          </a:prstGeom>
          <a:ln w="38100">
            <a:solidFill>
              <a:srgbClr val="EF463C"/>
            </a:solidFill>
          </a:ln>
          <a:effectLst/>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26779" y="4799988"/>
            <a:ext cx="2057400" cy="273844"/>
          </a:xfrm>
          <a:prstGeom prst="rect">
            <a:avLst/>
          </a:prstGeom>
        </p:spPr>
        <p:txBody>
          <a:bodyPr vert="horz" lIns="91440" tIns="45720" rIns="91440" bIns="45720" rtlCol="0" anchor="ctr"/>
          <a:lstStyle>
            <a:lvl1pPr algn="l">
              <a:defRPr sz="883" b="0">
                <a:solidFill>
                  <a:schemeClr val="tx2"/>
                </a:solidFill>
              </a:defRPr>
            </a:lvl1pPr>
          </a:lstStyle>
          <a:p>
            <a:fld id="{1C96AA6D-8347-412D-BE88-10FF9D73003A}" type="slidenum">
              <a:rPr lang="nl-BE" smtClean="0"/>
              <a:pPr/>
              <a:t>‹#›</a:t>
            </a:fld>
            <a:endParaRPr lang="nl-BE"/>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301" y="2975298"/>
            <a:ext cx="672378" cy="2181631"/>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5749" y="4525755"/>
            <a:ext cx="548251" cy="548077"/>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151" y="-274"/>
            <a:ext cx="329643" cy="803226"/>
          </a:xfrm>
          <a:prstGeom prst="rect">
            <a:avLst/>
          </a:prstGeom>
        </p:spPr>
      </p:pic>
    </p:spTree>
    <p:extLst>
      <p:ext uri="{BB962C8B-B14F-4D97-AF65-F5344CB8AC3E}">
        <p14:creationId xmlns:p14="http://schemas.microsoft.com/office/powerpoint/2010/main" val="366455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EL +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7"/>
            <a:ext cx="6953250" cy="994172"/>
          </a:xfrm>
        </p:spPr>
        <p:txBody>
          <a:bodyPr/>
          <a:lstStyle>
            <a:lvl1pPr>
              <a:defRPr sz="2400"/>
            </a:lvl1pPr>
          </a:lstStyle>
          <a:p>
            <a:r>
              <a:rPr lang="en-US"/>
              <a:t>CLICK TO EDIT MASTER TITLE STYLE</a:t>
            </a:r>
            <a:endParaRPr lang="nl-BE"/>
          </a:p>
        </p:txBody>
      </p:sp>
      <p:sp>
        <p:nvSpPr>
          <p:cNvPr id="17" name="Content Placeholder 16"/>
          <p:cNvSpPr>
            <a:spLocks noGrp="1"/>
          </p:cNvSpPr>
          <p:nvPr>
            <p:ph sz="quarter" idx="10"/>
          </p:nvPr>
        </p:nvSpPr>
        <p:spPr>
          <a:xfrm>
            <a:off x="628651" y="1971676"/>
            <a:ext cx="7643812" cy="2835585"/>
          </a:xfrm>
        </p:spPr>
        <p:txBody>
          <a:bodyPr/>
          <a:lstStyle>
            <a:lvl1pPr algn="l">
              <a:defRPr/>
            </a:lvl1pPr>
            <a:lvl2pPr algn="l">
              <a:defRPr>
                <a:latin typeface="Gill Sans MT" panose="020B0502020104020203" pitchFamily="34" charset="0"/>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1" name="Content Placeholder 2"/>
          <p:cNvSpPr>
            <a:spLocks noGrp="1"/>
          </p:cNvSpPr>
          <p:nvPr>
            <p:ph sz="half" idx="1"/>
          </p:nvPr>
        </p:nvSpPr>
        <p:spPr>
          <a:xfrm>
            <a:off x="927485" y="1303064"/>
            <a:ext cx="5113538" cy="397071"/>
          </a:xfrm>
        </p:spPr>
        <p:txBody>
          <a:bodyPr>
            <a:noAutofit/>
          </a:bodyPr>
          <a:lstStyle>
            <a:lvl1pPr marL="0" indent="0" algn="just">
              <a:buNone/>
              <a:defRPr sz="1176"/>
            </a:lvl1pPr>
            <a:lvl2pPr>
              <a:defRPr sz="1030"/>
            </a:lvl2pPr>
            <a:lvl3pPr>
              <a:defRPr sz="1030"/>
            </a:lvl3pPr>
            <a:lvl4pPr>
              <a:defRPr sz="1030"/>
            </a:lvl4pPr>
            <a:lvl5pPr>
              <a:defRPr sz="1030"/>
            </a:lvl5pPr>
          </a:lstStyle>
          <a:p>
            <a:pPr lvl="0"/>
            <a:r>
              <a:rPr lang="en-US"/>
              <a:t>Click to edit Master text styles</a:t>
            </a:r>
          </a:p>
        </p:txBody>
      </p:sp>
      <p:cxnSp>
        <p:nvCxnSpPr>
          <p:cNvPr id="13" name="Straight Connector 12"/>
          <p:cNvCxnSpPr/>
          <p:nvPr userDrawn="1"/>
        </p:nvCxnSpPr>
        <p:spPr>
          <a:xfrm flipH="1">
            <a:off x="783777" y="1303064"/>
            <a:ext cx="2" cy="397071"/>
          </a:xfrm>
          <a:prstGeom prst="line">
            <a:avLst/>
          </a:prstGeom>
          <a:ln w="38100">
            <a:solidFill>
              <a:srgbClr val="EF463C"/>
            </a:solidFill>
          </a:ln>
          <a:effectLst/>
        </p:spPr>
        <p:style>
          <a:lnRef idx="1">
            <a:schemeClr val="accent1"/>
          </a:lnRef>
          <a:fillRef idx="0">
            <a:schemeClr val="accent1"/>
          </a:fillRef>
          <a:effectRef idx="0">
            <a:schemeClr val="accent1"/>
          </a:effectRef>
          <a:fontRef idx="minor">
            <a:schemeClr val="tx1"/>
          </a:fontRef>
        </p:style>
      </p:cxnSp>
      <p:sp>
        <p:nvSpPr>
          <p:cNvPr id="18" name="Slide Number Placeholder 5"/>
          <p:cNvSpPr>
            <a:spLocks noGrp="1"/>
          </p:cNvSpPr>
          <p:nvPr>
            <p:ph type="sldNum" sz="quarter" idx="4"/>
          </p:nvPr>
        </p:nvSpPr>
        <p:spPr>
          <a:xfrm>
            <a:off x="26779" y="4799988"/>
            <a:ext cx="2057400" cy="273844"/>
          </a:xfrm>
          <a:prstGeom prst="rect">
            <a:avLst/>
          </a:prstGeom>
        </p:spPr>
        <p:txBody>
          <a:bodyPr vert="horz" lIns="91440" tIns="45720" rIns="91440" bIns="45720" rtlCol="0" anchor="ctr"/>
          <a:lstStyle>
            <a:lvl1pPr algn="l">
              <a:defRPr sz="883" b="0">
                <a:solidFill>
                  <a:schemeClr val="tx2"/>
                </a:solidFill>
              </a:defRPr>
            </a:lvl1pPr>
          </a:lstStyle>
          <a:p>
            <a:fld id="{1C96AA6D-8347-412D-BE88-10FF9D73003A}" type="slidenum">
              <a:rPr lang="nl-BE" smtClean="0"/>
              <a:pPr/>
              <a:t>‹#›</a:t>
            </a:fld>
            <a:endParaRPr lang="nl-BE"/>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6301" y="2975298"/>
            <a:ext cx="672378" cy="2181631"/>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5749" y="4525755"/>
            <a:ext cx="548251" cy="548077"/>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151" y="-274"/>
            <a:ext cx="329643" cy="803226"/>
          </a:xfrm>
          <a:prstGeom prst="rect">
            <a:avLst/>
          </a:prstGeom>
        </p:spPr>
      </p:pic>
    </p:spTree>
    <p:extLst>
      <p:ext uri="{BB962C8B-B14F-4D97-AF65-F5344CB8AC3E}">
        <p14:creationId xmlns:p14="http://schemas.microsoft.com/office/powerpoint/2010/main" val="211710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7"/>
            <a:ext cx="7886701" cy="994172"/>
          </a:xfrm>
          <a:prstGeom prst="rect">
            <a:avLst/>
          </a:prstGeom>
        </p:spPr>
        <p:txBody>
          <a:bodyPr vert="horz" lIns="91440" tIns="45720" rIns="91440" bIns="45720" rtlCol="0" anchor="ctr">
            <a:noAutofit/>
          </a:bodyPr>
          <a:lstStyle/>
          <a:p>
            <a:r>
              <a:rPr lang="en-US"/>
              <a:t>Click to edit Master title style</a:t>
            </a:r>
            <a:endParaRPr lang="nl-BE"/>
          </a:p>
        </p:txBody>
      </p:sp>
      <p:sp>
        <p:nvSpPr>
          <p:cNvPr id="3" name="Text Placeholder 2"/>
          <p:cNvSpPr>
            <a:spLocks noGrp="1"/>
          </p:cNvSpPr>
          <p:nvPr>
            <p:ph type="body" idx="1"/>
          </p:nvPr>
        </p:nvSpPr>
        <p:spPr>
          <a:xfrm>
            <a:off x="628651" y="1369221"/>
            <a:ext cx="7886701" cy="326350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Footer Placeholder 4"/>
          <p:cNvSpPr>
            <a:spLocks noGrp="1"/>
          </p:cNvSpPr>
          <p:nvPr>
            <p:ph type="ftr" sz="quarter" idx="3"/>
          </p:nvPr>
        </p:nvSpPr>
        <p:spPr>
          <a:xfrm>
            <a:off x="3028951" y="4767264"/>
            <a:ext cx="3086101" cy="273844"/>
          </a:xfrm>
          <a:prstGeom prst="rect">
            <a:avLst/>
          </a:prstGeom>
        </p:spPr>
        <p:txBody>
          <a:bodyPr vert="horz" lIns="91440" tIns="45720" rIns="91440" bIns="45720" rtlCol="0" anchor="ctr"/>
          <a:lstStyle>
            <a:lvl1pPr algn="ctr">
              <a:defRPr sz="883">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l">
              <a:defRPr sz="883" b="1">
                <a:solidFill>
                  <a:schemeClr val="bg1"/>
                </a:solidFill>
              </a:defRPr>
            </a:lvl1pPr>
          </a:lstStyle>
          <a:p>
            <a:fld id="{1C96AA6D-8347-412D-BE88-10FF9D73003A}" type="slidenum">
              <a:rPr lang="nl-BE" smtClean="0"/>
              <a:pPr/>
              <a:t>‹#›</a:t>
            </a:fld>
            <a:endParaRPr lang="nl-BE"/>
          </a:p>
        </p:txBody>
      </p:sp>
    </p:spTree>
    <p:extLst>
      <p:ext uri="{BB962C8B-B14F-4D97-AF65-F5344CB8AC3E}">
        <p14:creationId xmlns:p14="http://schemas.microsoft.com/office/powerpoint/2010/main" val="3521814321"/>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7" r:id="rId3"/>
    <p:sldLayoutId id="2147483652" r:id="rId4"/>
    <p:sldLayoutId id="2147483675" r:id="rId5"/>
    <p:sldLayoutId id="2147483660" r:id="rId6"/>
    <p:sldLayoutId id="2147483655" r:id="rId7"/>
    <p:sldLayoutId id="2147483650" r:id="rId8"/>
    <p:sldLayoutId id="2147483666" r:id="rId9"/>
    <p:sldLayoutId id="2147483678" r:id="rId10"/>
    <p:sldLayoutId id="2147483680" r:id="rId11"/>
    <p:sldLayoutId id="2147483681" r:id="rId12"/>
  </p:sldLayoutIdLst>
  <p:hf hdr="0" ftr="0" dt="0"/>
  <p:txStyles>
    <p:titleStyle>
      <a:lvl1pPr marL="0" indent="0" algn="l" defTabSz="672582" rtl="0" eaLnBrk="1" latinLnBrk="0" hangingPunct="1">
        <a:lnSpc>
          <a:spcPct val="90000"/>
        </a:lnSpc>
        <a:spcBef>
          <a:spcPct val="0"/>
        </a:spcBef>
        <a:buNone/>
        <a:defRPr sz="2648" kern="1200">
          <a:solidFill>
            <a:schemeClr val="tx2"/>
          </a:solidFill>
          <a:latin typeface="Gill Sans MT" panose="020B0502020104020203" pitchFamily="34" charset="0"/>
          <a:ea typeface="+mj-ea"/>
          <a:cs typeface="Arial" panose="020B0604020202020204" pitchFamily="34" charset="0"/>
        </a:defRPr>
      </a:lvl1pPr>
    </p:titleStyle>
    <p:bodyStyle>
      <a:lvl1pPr marL="196171" indent="-196171" algn="l" defTabSz="672582" rtl="0" eaLnBrk="1" latinLnBrk="0" hangingPunct="1">
        <a:lnSpc>
          <a:spcPct val="110000"/>
        </a:lnSpc>
        <a:spcBef>
          <a:spcPts val="737"/>
        </a:spcBef>
        <a:buClr>
          <a:srgbClr val="EF463C"/>
        </a:buClr>
        <a:buSzPct val="165000"/>
        <a:buFont typeface="Lucida Sans" panose="020B0602030504020204" pitchFamily="34" charset="0"/>
        <a:buChar char="›"/>
        <a:defRPr sz="1472" b="0" u="none" kern="1200">
          <a:solidFill>
            <a:schemeClr val="tx2"/>
          </a:solidFill>
          <a:latin typeface="Gill Sans MT" panose="020B0502020104020203" pitchFamily="34" charset="0"/>
          <a:ea typeface="+mn-ea"/>
          <a:cs typeface="+mn-cs"/>
        </a:defRPr>
      </a:lvl1pPr>
      <a:lvl2pPr marL="527790" indent="-202009" algn="l" defTabSz="672582" rtl="0" eaLnBrk="1" latinLnBrk="0" hangingPunct="1">
        <a:lnSpc>
          <a:spcPct val="110000"/>
        </a:lnSpc>
        <a:spcBef>
          <a:spcPts val="883"/>
        </a:spcBef>
        <a:buClr>
          <a:srgbClr val="3C3C3C"/>
        </a:buClr>
        <a:buFont typeface="Arial" panose="020B0604020202020204" pitchFamily="34" charset="0"/>
        <a:buChar char="›"/>
        <a:defRPr sz="1324" b="0" u="none" kern="1200">
          <a:solidFill>
            <a:schemeClr val="tx2"/>
          </a:solidFill>
          <a:latin typeface="Gill Sans MT" panose="020B0502020104020203" pitchFamily="34" charset="0"/>
          <a:ea typeface="+mn-ea"/>
          <a:cs typeface="+mn-cs"/>
        </a:defRPr>
      </a:lvl2pPr>
      <a:lvl3pPr marL="723960" indent="-168145" algn="l" defTabSz="723960" rtl="0" eaLnBrk="1" latinLnBrk="0" hangingPunct="1">
        <a:lnSpc>
          <a:spcPct val="110000"/>
        </a:lnSpc>
        <a:spcBef>
          <a:spcPts val="883"/>
        </a:spcBef>
        <a:buClr>
          <a:srgbClr val="3C3C3C"/>
        </a:buClr>
        <a:buFont typeface="Arial" panose="020B0604020202020204" pitchFamily="34" charset="0"/>
        <a:buChar char="›"/>
        <a:defRPr sz="1176" b="0" u="none" kern="1200">
          <a:solidFill>
            <a:schemeClr val="tx2"/>
          </a:solidFill>
          <a:latin typeface="Gill Sans MT" panose="020B0502020104020203" pitchFamily="34" charset="0"/>
          <a:ea typeface="+mn-ea"/>
          <a:cs typeface="+mn-cs"/>
        </a:defRPr>
      </a:lvl3pPr>
      <a:lvl4pPr marL="924800" indent="-168145" algn="l" defTabSz="672582" rtl="0" eaLnBrk="1" latinLnBrk="0" hangingPunct="1">
        <a:lnSpc>
          <a:spcPct val="110000"/>
        </a:lnSpc>
        <a:spcBef>
          <a:spcPts val="883"/>
        </a:spcBef>
        <a:buClr>
          <a:srgbClr val="3C3C3C"/>
        </a:buClr>
        <a:buFont typeface="Arial" panose="020B0604020202020204" pitchFamily="34" charset="0"/>
        <a:buChar char="›"/>
        <a:defRPr sz="1030" b="0" u="none" kern="1200">
          <a:solidFill>
            <a:schemeClr val="tx2"/>
          </a:solidFill>
          <a:latin typeface="Gill Sans MT" panose="020B0502020104020203" pitchFamily="34" charset="0"/>
          <a:ea typeface="+mn-ea"/>
          <a:cs typeface="+mn-cs"/>
        </a:defRPr>
      </a:lvl4pPr>
      <a:lvl5pPr marL="1120969" indent="-168145" algn="l" defTabSz="672582" rtl="0" eaLnBrk="1" latinLnBrk="0" hangingPunct="1">
        <a:lnSpc>
          <a:spcPct val="110000"/>
        </a:lnSpc>
        <a:spcBef>
          <a:spcPts val="883"/>
        </a:spcBef>
        <a:buClr>
          <a:srgbClr val="3C3C3C"/>
        </a:buClr>
        <a:buFont typeface="Arial" panose="020B0604020202020204" pitchFamily="34" charset="0"/>
        <a:buChar char="›"/>
        <a:defRPr sz="883" b="0" u="none" kern="1200">
          <a:solidFill>
            <a:schemeClr val="tx2"/>
          </a:solidFill>
          <a:latin typeface="Gill Sans MT" panose="020B0502020104020203" pitchFamily="34" charset="0"/>
          <a:ea typeface="+mn-ea"/>
          <a:cs typeface="+mn-cs"/>
        </a:defRPr>
      </a:lvl5pPr>
      <a:lvl6pPr marL="184959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6pPr>
      <a:lvl7pPr marL="218588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7pPr>
      <a:lvl8pPr marL="2522180"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8pPr>
      <a:lvl9pPr marL="2858472"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9pPr>
    </p:bodyStyle>
    <p:otherStyle>
      <a:defPPr>
        <a:defRPr lang="nl-BE"/>
      </a:defPPr>
      <a:lvl1pPr marL="0" algn="l" defTabSz="672582" rtl="0" eaLnBrk="1" latinLnBrk="0" hangingPunct="1">
        <a:defRPr sz="1324" kern="1200">
          <a:solidFill>
            <a:schemeClr val="tx1"/>
          </a:solidFill>
          <a:latin typeface="+mn-lt"/>
          <a:ea typeface="+mn-ea"/>
          <a:cs typeface="+mn-cs"/>
        </a:defRPr>
      </a:lvl1pPr>
      <a:lvl2pPr marL="336291" algn="l" defTabSz="672582" rtl="0" eaLnBrk="1" latinLnBrk="0" hangingPunct="1">
        <a:defRPr sz="1324" kern="1200">
          <a:solidFill>
            <a:schemeClr val="tx1"/>
          </a:solidFill>
          <a:latin typeface="+mn-lt"/>
          <a:ea typeface="+mn-ea"/>
          <a:cs typeface="+mn-cs"/>
        </a:defRPr>
      </a:lvl2pPr>
      <a:lvl3pPr marL="672582" algn="l" defTabSz="672582" rtl="0" eaLnBrk="1" latinLnBrk="0" hangingPunct="1">
        <a:defRPr sz="1324" kern="1200">
          <a:solidFill>
            <a:schemeClr val="tx1"/>
          </a:solidFill>
          <a:latin typeface="+mn-lt"/>
          <a:ea typeface="+mn-ea"/>
          <a:cs typeface="+mn-cs"/>
        </a:defRPr>
      </a:lvl3pPr>
      <a:lvl4pPr marL="1008872" algn="l" defTabSz="672582" rtl="0" eaLnBrk="1" latinLnBrk="0" hangingPunct="1">
        <a:defRPr sz="1324" kern="1200">
          <a:solidFill>
            <a:schemeClr val="tx1"/>
          </a:solidFill>
          <a:latin typeface="+mn-lt"/>
          <a:ea typeface="+mn-ea"/>
          <a:cs typeface="+mn-cs"/>
        </a:defRPr>
      </a:lvl4pPr>
      <a:lvl5pPr marL="1345163" algn="l" defTabSz="672582" rtl="0" eaLnBrk="1" latinLnBrk="0" hangingPunct="1">
        <a:defRPr sz="1324" kern="1200">
          <a:solidFill>
            <a:schemeClr val="tx1"/>
          </a:solidFill>
          <a:latin typeface="+mn-lt"/>
          <a:ea typeface="+mn-ea"/>
          <a:cs typeface="+mn-cs"/>
        </a:defRPr>
      </a:lvl5pPr>
      <a:lvl6pPr marL="1681455" algn="l" defTabSz="672582" rtl="0" eaLnBrk="1" latinLnBrk="0" hangingPunct="1">
        <a:defRPr sz="1324" kern="1200">
          <a:solidFill>
            <a:schemeClr val="tx1"/>
          </a:solidFill>
          <a:latin typeface="+mn-lt"/>
          <a:ea typeface="+mn-ea"/>
          <a:cs typeface="+mn-cs"/>
        </a:defRPr>
      </a:lvl6pPr>
      <a:lvl7pPr marL="2017746" algn="l" defTabSz="672582" rtl="0" eaLnBrk="1" latinLnBrk="0" hangingPunct="1">
        <a:defRPr sz="1324" kern="1200">
          <a:solidFill>
            <a:schemeClr val="tx1"/>
          </a:solidFill>
          <a:latin typeface="+mn-lt"/>
          <a:ea typeface="+mn-ea"/>
          <a:cs typeface="+mn-cs"/>
        </a:defRPr>
      </a:lvl7pPr>
      <a:lvl8pPr marL="2354035" algn="l" defTabSz="672582" rtl="0" eaLnBrk="1" latinLnBrk="0" hangingPunct="1">
        <a:defRPr sz="1324" kern="1200">
          <a:solidFill>
            <a:schemeClr val="tx1"/>
          </a:solidFill>
          <a:latin typeface="+mn-lt"/>
          <a:ea typeface="+mn-ea"/>
          <a:cs typeface="+mn-cs"/>
        </a:defRPr>
      </a:lvl8pPr>
      <a:lvl9pPr marL="2690327" algn="l" defTabSz="672582" rtl="0" eaLnBrk="1" latinLnBrk="0" hangingPunct="1">
        <a:defRPr sz="13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graph/extensibility-schema-groups"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adaptivecards.io/designe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Nick.Sevens@delaware.pro" TargetMode="External"/><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mailto:Robin.Agten@delaware.pro"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1.xml"/><Relationship Id="rId5" Type="http://schemas.openxmlformats.org/officeDocument/2006/relationships/image" Target="../media/image30.sv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jpeg"/><Relationship Id="rId1" Type="http://schemas.openxmlformats.org/officeDocument/2006/relationships/slideLayout" Target="../slideLayouts/slideLayout12.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comments" Target="../comments/comment1.xml"/><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graph/extensibility-schema-group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aka.ms/spf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aka.ms/grap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graph/extensibility-schema-groups"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aka.ms/schemaextens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7305D2-E7A5-4091-AE8C-D719E5892FD8}"/>
              </a:ext>
            </a:extLst>
          </p:cNvPr>
          <p:cNvSpPr>
            <a:spLocks noGrp="1"/>
          </p:cNvSpPr>
          <p:nvPr>
            <p:ph type="sldNum" sz="quarter" idx="12"/>
          </p:nvPr>
        </p:nvSpPr>
        <p:spPr/>
        <p:txBody>
          <a:bodyPr/>
          <a:lstStyle/>
          <a:p>
            <a:fld id="{531489C6-5ECD-48DB-A03F-E375240209D8}" type="slidenum">
              <a:rPr lang="en-US" smtClean="0"/>
              <a:t>1</a:t>
            </a:fld>
            <a:endParaRPr lang="en-US" dirty="0"/>
          </a:p>
        </p:txBody>
      </p:sp>
      <p:pic>
        <p:nvPicPr>
          <p:cNvPr id="3" name="Picture 2">
            <a:extLst>
              <a:ext uri="{FF2B5EF4-FFF2-40B4-BE49-F238E27FC236}">
                <a16:creationId xmlns:a16="http://schemas.microsoft.com/office/drawing/2014/main" id="{5666D29C-7A02-4573-BFCB-DCF08176D88E}"/>
              </a:ext>
            </a:extLst>
          </p:cNvPr>
          <p:cNvPicPr>
            <a:picLocks noChangeAspect="1"/>
          </p:cNvPicPr>
          <p:nvPr/>
        </p:nvPicPr>
        <p:blipFill>
          <a:blip r:embed="rId2"/>
          <a:stretch>
            <a:fillRect/>
          </a:stretch>
        </p:blipFill>
        <p:spPr>
          <a:xfrm>
            <a:off x="0" y="-1"/>
            <a:ext cx="9144000" cy="5143501"/>
          </a:xfrm>
          <a:prstGeom prst="rect">
            <a:avLst/>
          </a:prstGeom>
        </p:spPr>
      </p:pic>
    </p:spTree>
    <p:extLst>
      <p:ext uri="{BB962C8B-B14F-4D97-AF65-F5344CB8AC3E}">
        <p14:creationId xmlns:p14="http://schemas.microsoft.com/office/powerpoint/2010/main" val="354957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nl-BE" sz="1119">
                <a:solidFill>
                  <a:srgbClr val="EF463C"/>
                </a:solidFill>
              </a:rPr>
              <a:t>KEY CONCEPTS</a:t>
            </a:r>
            <a:br>
              <a:rPr lang="nl-BE" sz="1119"/>
            </a:br>
            <a:r>
              <a:rPr lang="nl-BE" sz="2518"/>
              <a:t>MS FLOW</a:t>
            </a:r>
          </a:p>
        </p:txBody>
      </p:sp>
      <p:sp>
        <p:nvSpPr>
          <p:cNvPr id="25" name="Content Placeholder 24"/>
          <p:cNvSpPr>
            <a:spLocks noGrp="1"/>
          </p:cNvSpPr>
          <p:nvPr>
            <p:ph idx="1"/>
          </p:nvPr>
        </p:nvSpPr>
        <p:spPr>
          <a:xfrm>
            <a:off x="934807" y="1369222"/>
            <a:ext cx="6589977" cy="3277332"/>
          </a:xfrm>
        </p:spPr>
        <p:txBody>
          <a:bodyPr anchor="t">
            <a:noAutofit/>
          </a:bodyPr>
          <a:lstStyle/>
          <a:p>
            <a:pPr marL="0" indent="0">
              <a:spcBef>
                <a:spcPts val="441"/>
              </a:spcBef>
              <a:buNone/>
            </a:pPr>
            <a:br>
              <a:rPr lang="en-US" sz="1200"/>
            </a:br>
            <a:r>
              <a:rPr lang="en-US" sz="1200"/>
              <a:t>Microsoft Flow is cloud-based software that allows employees to create and automate workflows and tasks across multiple applications and services without help from developers.</a:t>
            </a:r>
            <a:endParaRPr lang="nl-BE"/>
          </a:p>
        </p:txBody>
      </p:sp>
      <p:sp>
        <p:nvSpPr>
          <p:cNvPr id="5" name="Slide Number Placeholder 4"/>
          <p:cNvSpPr>
            <a:spLocks noGrp="1"/>
          </p:cNvSpPr>
          <p:nvPr>
            <p:ph type="sldNum" sz="quarter" idx="4"/>
          </p:nvPr>
        </p:nvSpPr>
        <p:spPr/>
        <p:txBody>
          <a:bodyPr/>
          <a:lstStyle/>
          <a:p>
            <a:fld id="{1C96AA6D-8347-412D-BE88-10FF9D73003A}" type="slidenum">
              <a:rPr lang="nl-BE" smtClean="0"/>
              <a:pPr/>
              <a:t>10</a:t>
            </a:fld>
            <a:endParaRPr lang="nl-BE"/>
          </a:p>
        </p:txBody>
      </p:sp>
      <p:sp>
        <p:nvSpPr>
          <p:cNvPr id="7" name="Content Placeholder 2">
            <a:extLst>
              <a:ext uri="{FF2B5EF4-FFF2-40B4-BE49-F238E27FC236}">
                <a16:creationId xmlns:a16="http://schemas.microsoft.com/office/drawing/2014/main" id="{6F41D9B6-FE82-4D2A-A8AA-F62378A77829}"/>
              </a:ext>
            </a:extLst>
          </p:cNvPr>
          <p:cNvSpPr txBox="1">
            <a:spLocks/>
          </p:cNvSpPr>
          <p:nvPr/>
        </p:nvSpPr>
        <p:spPr>
          <a:xfrm>
            <a:off x="644825" y="2571750"/>
            <a:ext cx="7036593" cy="2297903"/>
          </a:xfrm>
          <a:prstGeom prst="rect">
            <a:avLst/>
          </a:prstGeom>
        </p:spPr>
        <p:txBody>
          <a:bodyPr vert="horz" lIns="91440" tIns="45720" rIns="91440" bIns="45720" rtlCol="0">
            <a:noAutofit/>
          </a:bodyPr>
          <a:lstStyle>
            <a:lvl1pPr marL="196171" indent="-196171" algn="l" defTabSz="672582" rtl="0" eaLnBrk="1" latinLnBrk="0" hangingPunct="1">
              <a:lnSpc>
                <a:spcPct val="110000"/>
              </a:lnSpc>
              <a:spcBef>
                <a:spcPts val="737"/>
              </a:spcBef>
              <a:buClr>
                <a:srgbClr val="EF463C"/>
              </a:buClr>
              <a:buSzPct val="165000"/>
              <a:buFont typeface="Lucida Sans" panose="020B0602030504020204" pitchFamily="34" charset="0"/>
              <a:buChar char="›"/>
              <a:defRPr sz="1472" b="0" u="none" kern="1200">
                <a:solidFill>
                  <a:schemeClr val="tx2"/>
                </a:solidFill>
                <a:latin typeface="Gill Sans MT" panose="020B0502020104020203" pitchFamily="34" charset="0"/>
                <a:ea typeface="+mn-ea"/>
                <a:cs typeface="+mn-cs"/>
              </a:defRPr>
            </a:lvl1pPr>
            <a:lvl2pPr marL="527790" indent="-202009" algn="l" defTabSz="672582" rtl="0" eaLnBrk="1" latinLnBrk="0" hangingPunct="1">
              <a:lnSpc>
                <a:spcPct val="110000"/>
              </a:lnSpc>
              <a:spcBef>
                <a:spcPts val="883"/>
              </a:spcBef>
              <a:buClr>
                <a:srgbClr val="3C3C3C"/>
              </a:buClr>
              <a:buFont typeface="Arial" panose="020B0604020202020204" pitchFamily="34" charset="0"/>
              <a:buChar char="›"/>
              <a:defRPr sz="1324" b="0" u="none" kern="1200">
                <a:solidFill>
                  <a:schemeClr val="tx2"/>
                </a:solidFill>
                <a:latin typeface="Gill Sans MT" panose="020B0502020104020203" pitchFamily="34" charset="0"/>
                <a:ea typeface="+mn-ea"/>
                <a:cs typeface="+mn-cs"/>
              </a:defRPr>
            </a:lvl2pPr>
            <a:lvl3pPr marL="723960" indent="-168145" algn="l" defTabSz="723960" rtl="0" eaLnBrk="1" latinLnBrk="0" hangingPunct="1">
              <a:lnSpc>
                <a:spcPct val="110000"/>
              </a:lnSpc>
              <a:spcBef>
                <a:spcPts val="883"/>
              </a:spcBef>
              <a:buClr>
                <a:srgbClr val="3C3C3C"/>
              </a:buClr>
              <a:buFont typeface="Arial" panose="020B0604020202020204" pitchFamily="34" charset="0"/>
              <a:buChar char="›"/>
              <a:defRPr sz="1176" b="0" u="none" kern="1200">
                <a:solidFill>
                  <a:schemeClr val="tx2"/>
                </a:solidFill>
                <a:latin typeface="Gill Sans MT" panose="020B0502020104020203" pitchFamily="34" charset="0"/>
                <a:ea typeface="+mn-ea"/>
                <a:cs typeface="+mn-cs"/>
              </a:defRPr>
            </a:lvl3pPr>
            <a:lvl4pPr marL="924800" indent="-168145" algn="l" defTabSz="672582" rtl="0" eaLnBrk="1" latinLnBrk="0" hangingPunct="1">
              <a:lnSpc>
                <a:spcPct val="110000"/>
              </a:lnSpc>
              <a:spcBef>
                <a:spcPts val="883"/>
              </a:spcBef>
              <a:buClr>
                <a:srgbClr val="3C3C3C"/>
              </a:buClr>
              <a:buFont typeface="Arial" panose="020B0604020202020204" pitchFamily="34" charset="0"/>
              <a:buChar char="›"/>
              <a:defRPr sz="1030" b="0" u="none" kern="1200">
                <a:solidFill>
                  <a:schemeClr val="tx2"/>
                </a:solidFill>
                <a:latin typeface="Gill Sans MT" panose="020B0502020104020203" pitchFamily="34" charset="0"/>
                <a:ea typeface="+mn-ea"/>
                <a:cs typeface="+mn-cs"/>
              </a:defRPr>
            </a:lvl4pPr>
            <a:lvl5pPr marL="1120969" indent="-168145" algn="l" defTabSz="672582" rtl="0" eaLnBrk="1" latinLnBrk="0" hangingPunct="1">
              <a:lnSpc>
                <a:spcPct val="110000"/>
              </a:lnSpc>
              <a:spcBef>
                <a:spcPts val="883"/>
              </a:spcBef>
              <a:buClr>
                <a:srgbClr val="3C3C3C"/>
              </a:buClr>
              <a:buFont typeface="Arial" panose="020B0604020202020204" pitchFamily="34" charset="0"/>
              <a:buChar char="›"/>
              <a:defRPr sz="883" b="0" u="none" kern="1200">
                <a:solidFill>
                  <a:schemeClr val="tx2"/>
                </a:solidFill>
                <a:latin typeface="Gill Sans MT" panose="020B0502020104020203" pitchFamily="34" charset="0"/>
                <a:ea typeface="+mn-ea"/>
                <a:cs typeface="+mn-cs"/>
              </a:defRPr>
            </a:lvl5pPr>
            <a:lvl6pPr marL="184959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6pPr>
            <a:lvl7pPr marL="218588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7pPr>
            <a:lvl8pPr marL="2522180"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8pPr>
            <a:lvl9pPr marL="2858472"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9pPr>
          </a:lstStyle>
          <a:p>
            <a:r>
              <a:rPr lang="en-AU"/>
              <a:t>Scheduled task</a:t>
            </a:r>
          </a:p>
          <a:p>
            <a:r>
              <a:rPr lang="en-AU"/>
              <a:t>No/Low code</a:t>
            </a:r>
          </a:p>
          <a:p>
            <a:r>
              <a:rPr lang="en-AU"/>
              <a:t>Easy integration with O365 apps/</a:t>
            </a:r>
            <a:r>
              <a:rPr lang="en-AU" err="1"/>
              <a:t>apis</a:t>
            </a:r>
            <a:endParaRPr lang="en-AU"/>
          </a:p>
          <a:p>
            <a:r>
              <a:rPr lang="en-AU"/>
              <a:t>Adaptive Cards</a:t>
            </a:r>
          </a:p>
          <a:p>
            <a:pPr marL="0" indent="0">
              <a:buNone/>
            </a:pPr>
            <a:endParaRPr lang="nl-BE">
              <a:hlinkClick r:id="rId3"/>
            </a:endParaRPr>
          </a:p>
        </p:txBody>
      </p:sp>
      <p:sp>
        <p:nvSpPr>
          <p:cNvPr id="3" name="Rectangle 2">
            <a:extLst>
              <a:ext uri="{FF2B5EF4-FFF2-40B4-BE49-F238E27FC236}">
                <a16:creationId xmlns:a16="http://schemas.microsoft.com/office/drawing/2014/main" id="{2F57F617-AFF1-4AC8-84F9-7F88FA119BCE}"/>
              </a:ext>
            </a:extLst>
          </p:cNvPr>
          <p:cNvSpPr/>
          <p:nvPr/>
        </p:nvSpPr>
        <p:spPr>
          <a:xfrm>
            <a:off x="644825" y="4049901"/>
            <a:ext cx="2491772" cy="297646"/>
          </a:xfrm>
          <a:prstGeom prst="rect">
            <a:avLst/>
          </a:prstGeom>
        </p:spPr>
        <p:txBody>
          <a:bodyPr wrap="none">
            <a:spAutoFit/>
          </a:bodyPr>
          <a:lstStyle/>
          <a:p>
            <a:r>
              <a:rPr lang="nl-BE" u="sng">
                <a:hlinkClick r:id="rId4"/>
              </a:rPr>
              <a:t>https://adaptivecards.io/designer</a:t>
            </a:r>
            <a:r>
              <a:rPr lang="nl-BE" u="sng"/>
              <a:t> </a:t>
            </a:r>
            <a:r>
              <a:rPr lang="nl-BE"/>
              <a:t> </a:t>
            </a:r>
            <a:endParaRPr lang="en-AU"/>
          </a:p>
        </p:txBody>
      </p:sp>
    </p:spTree>
    <p:extLst>
      <p:ext uri="{BB962C8B-B14F-4D97-AF65-F5344CB8AC3E}">
        <p14:creationId xmlns:p14="http://schemas.microsoft.com/office/powerpoint/2010/main" val="42129124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92699" y="2292349"/>
            <a:ext cx="2347278" cy="461233"/>
          </a:xfrm>
        </p:spPr>
        <p:txBody>
          <a:bodyPr/>
          <a:lstStyle/>
          <a:p>
            <a:pPr algn="ctr"/>
            <a:r>
              <a:rPr lang="nl-BE"/>
              <a:t>DEMO</a:t>
            </a:r>
          </a:p>
        </p:txBody>
      </p:sp>
      <p:pic>
        <p:nvPicPr>
          <p:cNvPr id="9" name="Picture Placeholder 8" descr="A picture containing pencil&#10;&#10;Description automatically generated">
            <a:extLst>
              <a:ext uri="{FF2B5EF4-FFF2-40B4-BE49-F238E27FC236}">
                <a16:creationId xmlns:a16="http://schemas.microsoft.com/office/drawing/2014/main" id="{BA737965-32C9-45E8-8A66-12E758A6E78D}"/>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5358" t="-129" r="-82" b="129"/>
          <a:stretch/>
        </p:blipFill>
        <p:spPr>
          <a:xfrm>
            <a:off x="2578039" y="-6657"/>
            <a:ext cx="6574283" cy="5157303"/>
          </a:xfrm>
        </p:spPr>
      </p:pic>
    </p:spTree>
    <p:extLst>
      <p:ext uri="{BB962C8B-B14F-4D97-AF65-F5344CB8AC3E}">
        <p14:creationId xmlns:p14="http://schemas.microsoft.com/office/powerpoint/2010/main" val="5793745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CB5A-1ABD-4433-9B1C-E9F4A13061BD}"/>
              </a:ext>
            </a:extLst>
          </p:cNvPr>
          <p:cNvSpPr>
            <a:spLocks noGrp="1"/>
          </p:cNvSpPr>
          <p:nvPr>
            <p:ph type="title"/>
          </p:nvPr>
        </p:nvSpPr>
        <p:spPr/>
        <p:txBody>
          <a:bodyPr/>
          <a:lstStyle/>
          <a:p>
            <a:r>
              <a:rPr lang="nl-BE"/>
              <a:t>CONCLUSION</a:t>
            </a:r>
          </a:p>
        </p:txBody>
      </p:sp>
      <p:sp>
        <p:nvSpPr>
          <p:cNvPr id="4" name="Slide Number Placeholder 3">
            <a:extLst>
              <a:ext uri="{FF2B5EF4-FFF2-40B4-BE49-F238E27FC236}">
                <a16:creationId xmlns:a16="http://schemas.microsoft.com/office/drawing/2014/main" id="{77BE120A-0597-4030-9C76-CBD9A632A8EC}"/>
              </a:ext>
            </a:extLst>
          </p:cNvPr>
          <p:cNvSpPr>
            <a:spLocks noGrp="1"/>
          </p:cNvSpPr>
          <p:nvPr>
            <p:ph type="sldNum" sz="quarter" idx="4"/>
          </p:nvPr>
        </p:nvSpPr>
        <p:spPr/>
        <p:txBody>
          <a:bodyPr/>
          <a:lstStyle/>
          <a:p>
            <a:fld id="{1C96AA6D-8347-412D-BE88-10FF9D73003A}" type="slidenum">
              <a:rPr lang="nl-BE" smtClean="0"/>
              <a:pPr/>
              <a:t>12</a:t>
            </a:fld>
            <a:endParaRPr lang="nl-BE"/>
          </a:p>
        </p:txBody>
      </p:sp>
      <p:sp>
        <p:nvSpPr>
          <p:cNvPr id="5" name="TextBox 4">
            <a:extLst>
              <a:ext uri="{FF2B5EF4-FFF2-40B4-BE49-F238E27FC236}">
                <a16:creationId xmlns:a16="http://schemas.microsoft.com/office/drawing/2014/main" id="{DF764D24-2773-460D-B4DB-AF1616E64EC1}"/>
              </a:ext>
            </a:extLst>
          </p:cNvPr>
          <p:cNvSpPr txBox="1"/>
          <p:nvPr/>
        </p:nvSpPr>
        <p:spPr>
          <a:xfrm>
            <a:off x="426720" y="1833674"/>
            <a:ext cx="8412480" cy="1200329"/>
          </a:xfrm>
          <a:prstGeom prst="rect">
            <a:avLst/>
          </a:prstGeom>
          <a:noFill/>
        </p:spPr>
        <p:txBody>
          <a:bodyPr wrap="square" rtlCol="0">
            <a:spAutoFit/>
          </a:bodyPr>
          <a:lstStyle/>
          <a:p>
            <a:pPr algn="ctr"/>
            <a:r>
              <a:rPr lang="en-AU" sz="3600" i="1"/>
              <a:t>“Very easy with minimal code effort to extend MS Teams functionality using O365 ecosystem”</a:t>
            </a:r>
          </a:p>
        </p:txBody>
      </p:sp>
    </p:spTree>
    <p:extLst>
      <p:ext uri="{BB962C8B-B14F-4D97-AF65-F5344CB8AC3E}">
        <p14:creationId xmlns:p14="http://schemas.microsoft.com/office/powerpoint/2010/main" val="20551272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nl-BE" sz="2518"/>
              <a:t>Q&amp;A</a:t>
            </a:r>
          </a:p>
        </p:txBody>
      </p:sp>
      <p:sp>
        <p:nvSpPr>
          <p:cNvPr id="4" name="Content Placeholder 3">
            <a:extLst>
              <a:ext uri="{FF2B5EF4-FFF2-40B4-BE49-F238E27FC236}">
                <a16:creationId xmlns:a16="http://schemas.microsoft.com/office/drawing/2014/main" id="{D820328B-5F31-4D22-B0FA-0503F46B3547}"/>
              </a:ext>
            </a:extLst>
          </p:cNvPr>
          <p:cNvSpPr>
            <a:spLocks noGrp="1"/>
          </p:cNvSpPr>
          <p:nvPr>
            <p:ph idx="1"/>
          </p:nvPr>
        </p:nvSpPr>
        <p:spPr>
          <a:xfrm>
            <a:off x="1306287" y="3411160"/>
            <a:ext cx="4233563" cy="1014359"/>
          </a:xfrm>
        </p:spPr>
        <p:txBody>
          <a:bodyPr/>
          <a:lstStyle/>
          <a:p>
            <a:r>
              <a:rPr lang="en-AU"/>
              <a:t>Nick Sevens</a:t>
            </a:r>
          </a:p>
          <a:p>
            <a:r>
              <a:rPr lang="en-AU">
                <a:hlinkClick r:id="rId3"/>
              </a:rPr>
              <a:t>Nick.Sevens@delaware.pro</a:t>
            </a:r>
            <a:endParaRPr lang="en-AU"/>
          </a:p>
          <a:p>
            <a:r>
              <a:rPr lang="en-AU"/>
              <a:t>Twitter: @NickSevens1</a:t>
            </a:r>
          </a:p>
        </p:txBody>
      </p:sp>
      <p:sp>
        <p:nvSpPr>
          <p:cNvPr id="5" name="Slide Number Placeholder 4"/>
          <p:cNvSpPr>
            <a:spLocks noGrp="1"/>
          </p:cNvSpPr>
          <p:nvPr>
            <p:ph type="sldNum" sz="quarter" idx="4"/>
          </p:nvPr>
        </p:nvSpPr>
        <p:spPr/>
        <p:txBody>
          <a:bodyPr/>
          <a:lstStyle/>
          <a:p>
            <a:fld id="{1C96AA6D-8347-412D-BE88-10FF9D73003A}" type="slidenum">
              <a:rPr lang="nl-BE" smtClean="0"/>
              <a:pPr/>
              <a:t>13</a:t>
            </a:fld>
            <a:endParaRPr lang="nl-BE"/>
          </a:p>
        </p:txBody>
      </p:sp>
      <p:pic>
        <p:nvPicPr>
          <p:cNvPr id="8" name="Picture 2" descr="https://sessionize.com/image?f=5de5688b2f8bb21975f3ebc30a66f0fb,200,200,True,False,c4-f394-42b0-a039-7a77e78bc17d.c6965e5d-e66e-452d-b2e4-2c932161bd62.jpg">
            <a:extLst>
              <a:ext uri="{FF2B5EF4-FFF2-40B4-BE49-F238E27FC236}">
                <a16:creationId xmlns:a16="http://schemas.microsoft.com/office/drawing/2014/main" id="{B67EE815-832A-43D6-97EA-4F07FCAD0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7846" y="2107510"/>
            <a:ext cx="1303649" cy="13036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FC2D912-327B-421B-8010-9BF9830318AA}"/>
              </a:ext>
            </a:extLst>
          </p:cNvPr>
          <p:cNvPicPr>
            <a:picLocks noChangeAspect="1"/>
          </p:cNvPicPr>
          <p:nvPr/>
        </p:nvPicPr>
        <p:blipFill>
          <a:blip r:embed="rId5"/>
          <a:stretch>
            <a:fillRect/>
          </a:stretch>
        </p:blipFill>
        <p:spPr>
          <a:xfrm>
            <a:off x="5960307" y="2107510"/>
            <a:ext cx="1303649" cy="1303649"/>
          </a:xfrm>
          <a:prstGeom prst="rect">
            <a:avLst/>
          </a:prstGeom>
          <a:ln>
            <a:noFill/>
          </a:ln>
          <a:effectLst>
            <a:softEdge rad="112500"/>
          </a:effectLst>
        </p:spPr>
      </p:pic>
      <p:sp>
        <p:nvSpPr>
          <p:cNvPr id="11" name="Content Placeholder 3">
            <a:extLst>
              <a:ext uri="{FF2B5EF4-FFF2-40B4-BE49-F238E27FC236}">
                <a16:creationId xmlns:a16="http://schemas.microsoft.com/office/drawing/2014/main" id="{FDA2E24E-3763-4B7A-A2B6-B9E216F93305}"/>
              </a:ext>
            </a:extLst>
          </p:cNvPr>
          <p:cNvSpPr txBox="1">
            <a:spLocks/>
          </p:cNvSpPr>
          <p:nvPr/>
        </p:nvSpPr>
        <p:spPr>
          <a:xfrm>
            <a:off x="5724608" y="3414007"/>
            <a:ext cx="2628355" cy="1084025"/>
          </a:xfrm>
          <a:prstGeom prst="rect">
            <a:avLst/>
          </a:prstGeom>
        </p:spPr>
        <p:txBody>
          <a:bodyPr vert="horz" lIns="91440" tIns="45720" rIns="91440" bIns="45720" rtlCol="0">
            <a:noAutofit/>
          </a:bodyPr>
          <a:lstStyle>
            <a:lvl1pPr marL="196171" indent="-196171" algn="l" defTabSz="672582" rtl="0" eaLnBrk="1" latinLnBrk="0" hangingPunct="1">
              <a:lnSpc>
                <a:spcPct val="110000"/>
              </a:lnSpc>
              <a:spcBef>
                <a:spcPts val="737"/>
              </a:spcBef>
              <a:buClr>
                <a:srgbClr val="EF463C"/>
              </a:buClr>
              <a:buSzPct val="165000"/>
              <a:buFont typeface="Lucida Sans" panose="020B0602030504020204" pitchFamily="34" charset="0"/>
              <a:buChar char="›"/>
              <a:defRPr sz="1472" b="0" u="none" kern="1200">
                <a:solidFill>
                  <a:schemeClr val="tx2"/>
                </a:solidFill>
                <a:latin typeface="Gill Sans MT" panose="020B0502020104020203" pitchFamily="34" charset="0"/>
                <a:ea typeface="+mn-ea"/>
                <a:cs typeface="+mn-cs"/>
              </a:defRPr>
            </a:lvl1pPr>
            <a:lvl2pPr marL="527790" indent="-202009" algn="l" defTabSz="672582" rtl="0" eaLnBrk="1" latinLnBrk="0" hangingPunct="1">
              <a:lnSpc>
                <a:spcPct val="110000"/>
              </a:lnSpc>
              <a:spcBef>
                <a:spcPts val="883"/>
              </a:spcBef>
              <a:buClr>
                <a:srgbClr val="3C3C3C"/>
              </a:buClr>
              <a:buFont typeface="Arial" panose="020B0604020202020204" pitchFamily="34" charset="0"/>
              <a:buChar char="›"/>
              <a:defRPr sz="1324" b="0" u="none" kern="1200">
                <a:solidFill>
                  <a:schemeClr val="tx2"/>
                </a:solidFill>
                <a:latin typeface="Gill Sans MT" panose="020B0502020104020203" pitchFamily="34" charset="0"/>
                <a:ea typeface="+mn-ea"/>
                <a:cs typeface="+mn-cs"/>
              </a:defRPr>
            </a:lvl2pPr>
            <a:lvl3pPr marL="723960" indent="-168145" algn="l" defTabSz="723960" rtl="0" eaLnBrk="1" latinLnBrk="0" hangingPunct="1">
              <a:lnSpc>
                <a:spcPct val="110000"/>
              </a:lnSpc>
              <a:spcBef>
                <a:spcPts val="883"/>
              </a:spcBef>
              <a:buClr>
                <a:srgbClr val="3C3C3C"/>
              </a:buClr>
              <a:buFont typeface="Arial" panose="020B0604020202020204" pitchFamily="34" charset="0"/>
              <a:buChar char="›"/>
              <a:defRPr sz="1176" b="0" u="none" kern="1200">
                <a:solidFill>
                  <a:schemeClr val="tx2"/>
                </a:solidFill>
                <a:latin typeface="Gill Sans MT" panose="020B0502020104020203" pitchFamily="34" charset="0"/>
                <a:ea typeface="+mn-ea"/>
                <a:cs typeface="+mn-cs"/>
              </a:defRPr>
            </a:lvl3pPr>
            <a:lvl4pPr marL="924800" indent="-168145" algn="l" defTabSz="672582" rtl="0" eaLnBrk="1" latinLnBrk="0" hangingPunct="1">
              <a:lnSpc>
                <a:spcPct val="110000"/>
              </a:lnSpc>
              <a:spcBef>
                <a:spcPts val="883"/>
              </a:spcBef>
              <a:buClr>
                <a:srgbClr val="3C3C3C"/>
              </a:buClr>
              <a:buFont typeface="Arial" panose="020B0604020202020204" pitchFamily="34" charset="0"/>
              <a:buChar char="›"/>
              <a:defRPr sz="1030" b="0" u="none" kern="1200">
                <a:solidFill>
                  <a:schemeClr val="tx2"/>
                </a:solidFill>
                <a:latin typeface="Gill Sans MT" panose="020B0502020104020203" pitchFamily="34" charset="0"/>
                <a:ea typeface="+mn-ea"/>
                <a:cs typeface="+mn-cs"/>
              </a:defRPr>
            </a:lvl4pPr>
            <a:lvl5pPr marL="1120969" indent="-168145" algn="l" defTabSz="672582" rtl="0" eaLnBrk="1" latinLnBrk="0" hangingPunct="1">
              <a:lnSpc>
                <a:spcPct val="110000"/>
              </a:lnSpc>
              <a:spcBef>
                <a:spcPts val="883"/>
              </a:spcBef>
              <a:buClr>
                <a:srgbClr val="3C3C3C"/>
              </a:buClr>
              <a:buFont typeface="Arial" panose="020B0604020202020204" pitchFamily="34" charset="0"/>
              <a:buChar char="›"/>
              <a:defRPr sz="883" b="0" u="none" kern="1200">
                <a:solidFill>
                  <a:schemeClr val="tx2"/>
                </a:solidFill>
                <a:latin typeface="Gill Sans MT" panose="020B0502020104020203" pitchFamily="34" charset="0"/>
                <a:ea typeface="+mn-ea"/>
                <a:cs typeface="+mn-cs"/>
              </a:defRPr>
            </a:lvl5pPr>
            <a:lvl6pPr marL="184959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6pPr>
            <a:lvl7pPr marL="218588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7pPr>
            <a:lvl8pPr marL="2522180"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8pPr>
            <a:lvl9pPr marL="2858472"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9pPr>
          </a:lstStyle>
          <a:p>
            <a:r>
              <a:rPr lang="en-AU"/>
              <a:t>Robin Agten</a:t>
            </a:r>
          </a:p>
          <a:p>
            <a:r>
              <a:rPr lang="en-AU">
                <a:hlinkClick r:id="rId6"/>
              </a:rPr>
              <a:t>Robin.Agten@delaware.pro</a:t>
            </a:r>
            <a:endParaRPr lang="en-AU"/>
          </a:p>
          <a:p>
            <a:r>
              <a:rPr lang="en-AU"/>
              <a:t>Twitter: </a:t>
            </a:r>
            <a:r>
              <a:rPr lang="nl-BE"/>
              <a:t>@</a:t>
            </a:r>
            <a:r>
              <a:rPr lang="nl-BE" err="1"/>
              <a:t>AgtenRobin</a:t>
            </a:r>
            <a:endParaRPr lang="en-AU"/>
          </a:p>
          <a:p>
            <a:endParaRPr lang="en-AU"/>
          </a:p>
        </p:txBody>
      </p:sp>
      <p:pic>
        <p:nvPicPr>
          <p:cNvPr id="2050" name="Picture 2" descr="Afbeeldingsresultaat voor delaware">
            <a:extLst>
              <a:ext uri="{FF2B5EF4-FFF2-40B4-BE49-F238E27FC236}">
                <a16:creationId xmlns:a16="http://schemas.microsoft.com/office/drawing/2014/main" id="{88C9B262-B978-4E11-968C-0291CB7C21AA}"/>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0281" t="36812" r="11007" b="34571"/>
          <a:stretch/>
        </p:blipFill>
        <p:spPr bwMode="auto">
          <a:xfrm>
            <a:off x="3310618" y="962160"/>
            <a:ext cx="2522764" cy="61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8409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ign lit up at night&#10;&#10;Description automatically generated">
            <a:extLst>
              <a:ext uri="{FF2B5EF4-FFF2-40B4-BE49-F238E27FC236}">
                <a16:creationId xmlns:a16="http://schemas.microsoft.com/office/drawing/2014/main" id="{67976CF7-DA28-4196-9BE8-57773B3D907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5625"/>
          <a:stretch/>
        </p:blipFill>
        <p:spPr>
          <a:xfrm>
            <a:off x="45720" y="0"/>
            <a:ext cx="9144000" cy="5143500"/>
          </a:xfrm>
          <a:prstGeom prst="rect">
            <a:avLst/>
          </a:prstGeom>
        </p:spPr>
      </p:pic>
      <p:pic>
        <p:nvPicPr>
          <p:cNvPr id="9" name="Picture 8">
            <a:extLst>
              <a:ext uri="{FF2B5EF4-FFF2-40B4-BE49-F238E27FC236}">
                <a16:creationId xmlns:a16="http://schemas.microsoft.com/office/drawing/2014/main" id="{DA509CB2-E954-4080-82C6-EE1847263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062" y="1569061"/>
            <a:ext cx="1136788" cy="1136788"/>
          </a:xfrm>
          <a:prstGeom prst="rect">
            <a:avLst/>
          </a:prstGeom>
        </p:spPr>
      </p:pic>
      <p:sp>
        <p:nvSpPr>
          <p:cNvPr id="11" name="Rectangle 10">
            <a:extLst>
              <a:ext uri="{FF2B5EF4-FFF2-40B4-BE49-F238E27FC236}">
                <a16:creationId xmlns:a16="http://schemas.microsoft.com/office/drawing/2014/main" id="{BE19FB81-AF56-4595-828D-C278A4317217}"/>
              </a:ext>
            </a:extLst>
          </p:cNvPr>
          <p:cNvSpPr/>
          <p:nvPr/>
        </p:nvSpPr>
        <p:spPr>
          <a:xfrm>
            <a:off x="7725223" y="241381"/>
            <a:ext cx="1200970" cy="415498"/>
          </a:xfrm>
          <a:prstGeom prst="rect">
            <a:avLst/>
          </a:prstGeom>
        </p:spPr>
        <p:txBody>
          <a:bodyPr wrap="none">
            <a:spAutoFit/>
          </a:bodyPr>
          <a:lstStyle/>
          <a:p>
            <a:r>
              <a:rPr lang="en-US" sz="2100" b="1">
                <a:solidFill>
                  <a:schemeClr val="bg1"/>
                </a:solidFill>
              </a:rPr>
              <a:t>#SPSBE</a:t>
            </a:r>
          </a:p>
        </p:txBody>
      </p:sp>
      <p:sp>
        <p:nvSpPr>
          <p:cNvPr id="2" name="Title 1">
            <a:extLst>
              <a:ext uri="{FF2B5EF4-FFF2-40B4-BE49-F238E27FC236}">
                <a16:creationId xmlns:a16="http://schemas.microsoft.com/office/drawing/2014/main" id="{6A6119F1-8926-4CE5-A75B-E65D052FA45C}"/>
              </a:ext>
            </a:extLst>
          </p:cNvPr>
          <p:cNvSpPr>
            <a:spLocks noGrp="1"/>
          </p:cNvSpPr>
          <p:nvPr>
            <p:ph type="title"/>
          </p:nvPr>
        </p:nvSpPr>
        <p:spPr>
          <a:xfrm>
            <a:off x="3874770" y="1657350"/>
            <a:ext cx="3424238" cy="550069"/>
          </a:xfrm>
        </p:spPr>
        <p:txBody>
          <a:bodyPr anchor="ctr">
            <a:normAutofit fontScale="90000"/>
          </a:bodyPr>
          <a:lstStyle/>
          <a:p>
            <a:pPr algn="r"/>
            <a:r>
              <a:rPr lang="en-US">
                <a:solidFill>
                  <a:schemeClr val="bg1"/>
                </a:solidFill>
              </a:rPr>
              <a:t>http://spsbe.be</a:t>
            </a:r>
          </a:p>
        </p:txBody>
      </p:sp>
      <p:sp>
        <p:nvSpPr>
          <p:cNvPr id="5" name="Text Placeholder 4">
            <a:extLst>
              <a:ext uri="{FF2B5EF4-FFF2-40B4-BE49-F238E27FC236}">
                <a16:creationId xmlns:a16="http://schemas.microsoft.com/office/drawing/2014/main" id="{9BFE95CF-9998-4C7E-8970-62C4BAE6D390}"/>
              </a:ext>
            </a:extLst>
          </p:cNvPr>
          <p:cNvSpPr>
            <a:spLocks noGrp="1"/>
          </p:cNvSpPr>
          <p:nvPr>
            <p:ph type="body" idx="1"/>
          </p:nvPr>
        </p:nvSpPr>
        <p:spPr>
          <a:xfrm>
            <a:off x="4657725" y="2227660"/>
            <a:ext cx="2641283" cy="419099"/>
          </a:xfrm>
        </p:spPr>
        <p:txBody>
          <a:bodyPr anchor="ctr"/>
          <a:lstStyle/>
          <a:p>
            <a:pPr algn="r"/>
            <a:r>
              <a:rPr lang="en-US">
                <a:solidFill>
                  <a:schemeClr val="bg1"/>
                </a:solidFill>
              </a:rPr>
              <a:t>Please rate this session!</a:t>
            </a:r>
          </a:p>
        </p:txBody>
      </p:sp>
      <p:pic>
        <p:nvPicPr>
          <p:cNvPr id="7" name="Graphic 6">
            <a:extLst>
              <a:ext uri="{FF2B5EF4-FFF2-40B4-BE49-F238E27FC236}">
                <a16:creationId xmlns:a16="http://schemas.microsoft.com/office/drawing/2014/main" id="{634A8049-D383-4CF5-ADB0-190A762D442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9522" y="3816569"/>
            <a:ext cx="2054419" cy="440432"/>
          </a:xfrm>
          <a:prstGeom prst="rect">
            <a:avLst/>
          </a:prstGeom>
        </p:spPr>
      </p:pic>
    </p:spTree>
    <p:extLst>
      <p:ext uri="{BB962C8B-B14F-4D97-AF65-F5344CB8AC3E}">
        <p14:creationId xmlns:p14="http://schemas.microsoft.com/office/powerpoint/2010/main" val="26241947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E9F8FC2-353B-4163-8FE2-C77567F6354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296" b="13668"/>
          <a:stretch/>
        </p:blipFill>
        <p:spPr>
          <a:xfrm>
            <a:off x="0" y="0"/>
            <a:ext cx="9144000" cy="5143500"/>
          </a:xfrm>
          <a:prstGeom prst="rect">
            <a:avLst/>
          </a:prstGeom>
        </p:spPr>
      </p:pic>
      <p:sp>
        <p:nvSpPr>
          <p:cNvPr id="9" name="TextBox 8">
            <a:extLst>
              <a:ext uri="{FF2B5EF4-FFF2-40B4-BE49-F238E27FC236}">
                <a16:creationId xmlns:a16="http://schemas.microsoft.com/office/drawing/2014/main" id="{E11CFD8B-1E84-46EB-A0BB-8FEEAB65C0C1}"/>
              </a:ext>
            </a:extLst>
          </p:cNvPr>
          <p:cNvSpPr txBox="1"/>
          <p:nvPr/>
        </p:nvSpPr>
        <p:spPr>
          <a:xfrm>
            <a:off x="6204878" y="4482404"/>
            <a:ext cx="2579958" cy="246349"/>
          </a:xfrm>
          <a:prstGeom prst="rect">
            <a:avLst/>
          </a:prstGeom>
          <a:noFill/>
        </p:spPr>
        <p:txBody>
          <a:bodyPr wrap="square" rtlCol="0">
            <a:spAutoFit/>
          </a:bodyPr>
          <a:lstStyle/>
          <a:p>
            <a:r>
              <a:rPr lang="en-US" sz="1001">
                <a:solidFill>
                  <a:schemeClr val="bg1"/>
                </a:solidFill>
              </a:rPr>
              <a:t>SharePoint Saturday Belgium 2019</a:t>
            </a:r>
          </a:p>
        </p:txBody>
      </p:sp>
      <p:sp>
        <p:nvSpPr>
          <p:cNvPr id="8" name="Rectangle 7">
            <a:extLst>
              <a:ext uri="{FF2B5EF4-FFF2-40B4-BE49-F238E27FC236}">
                <a16:creationId xmlns:a16="http://schemas.microsoft.com/office/drawing/2014/main" id="{B87D8DA0-06E6-49D6-ABF8-09FD75208162}"/>
              </a:ext>
            </a:extLst>
          </p:cNvPr>
          <p:cNvSpPr/>
          <p:nvPr/>
        </p:nvSpPr>
        <p:spPr>
          <a:xfrm>
            <a:off x="7725223" y="241381"/>
            <a:ext cx="1200970" cy="415498"/>
          </a:xfrm>
          <a:prstGeom prst="rect">
            <a:avLst/>
          </a:prstGeom>
        </p:spPr>
        <p:txBody>
          <a:bodyPr wrap="none">
            <a:spAutoFit/>
          </a:bodyPr>
          <a:lstStyle/>
          <a:p>
            <a:r>
              <a:rPr lang="en-US" sz="2100" b="1">
                <a:solidFill>
                  <a:schemeClr val="bg1"/>
                </a:solidFill>
              </a:rPr>
              <a:t>#SPSBE</a:t>
            </a:r>
          </a:p>
        </p:txBody>
      </p:sp>
      <p:pic>
        <p:nvPicPr>
          <p:cNvPr id="12" name="Graphic 11">
            <a:extLst>
              <a:ext uri="{FF2B5EF4-FFF2-40B4-BE49-F238E27FC236}">
                <a16:creationId xmlns:a16="http://schemas.microsoft.com/office/drawing/2014/main" id="{77817615-B2D4-41EB-B240-009CD80CD79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9522" y="3816569"/>
            <a:ext cx="2054419" cy="440432"/>
          </a:xfrm>
          <a:prstGeom prst="rect">
            <a:avLst/>
          </a:prstGeom>
        </p:spPr>
      </p:pic>
    </p:spTree>
    <p:extLst>
      <p:ext uri="{BB962C8B-B14F-4D97-AF65-F5344CB8AC3E}">
        <p14:creationId xmlns:p14="http://schemas.microsoft.com/office/powerpoint/2010/main" val="194621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ACC9AD-61A1-46FA-AFF4-C62693A1C202}"/>
              </a:ext>
            </a:extLst>
          </p:cNvPr>
          <p:cNvSpPr>
            <a:spLocks noGrp="1"/>
          </p:cNvSpPr>
          <p:nvPr>
            <p:ph type="sldNum" sz="quarter" idx="12"/>
          </p:nvPr>
        </p:nvSpPr>
        <p:spPr/>
        <p:txBody>
          <a:bodyPr/>
          <a:lstStyle/>
          <a:p>
            <a:fld id="{1C96AA6D-8347-412D-BE88-10FF9D73003A}" type="slidenum">
              <a:rPr lang="nl-BE" smtClean="0"/>
              <a:pPr/>
              <a:t>2</a:t>
            </a:fld>
            <a:endParaRPr lang="nl-BE" dirty="0"/>
          </a:p>
        </p:txBody>
      </p:sp>
      <p:pic>
        <p:nvPicPr>
          <p:cNvPr id="5" name="Picture 4">
            <a:extLst>
              <a:ext uri="{FF2B5EF4-FFF2-40B4-BE49-F238E27FC236}">
                <a16:creationId xmlns:a16="http://schemas.microsoft.com/office/drawing/2014/main" id="{2BAA3241-9D2F-4F2D-978F-B5F8719D86D5}"/>
              </a:ext>
            </a:extLst>
          </p:cNvPr>
          <p:cNvPicPr>
            <a:picLocks noChangeAspect="1"/>
          </p:cNvPicPr>
          <p:nvPr/>
        </p:nvPicPr>
        <p:blipFill>
          <a:blip r:embed="rId2"/>
          <a:stretch>
            <a:fillRect/>
          </a:stretch>
        </p:blipFill>
        <p:spPr>
          <a:xfrm>
            <a:off x="0" y="-1"/>
            <a:ext cx="9144000" cy="5143501"/>
          </a:xfrm>
          <a:prstGeom prst="rect">
            <a:avLst/>
          </a:prstGeom>
        </p:spPr>
      </p:pic>
    </p:spTree>
    <p:extLst>
      <p:ext uri="{BB962C8B-B14F-4D97-AF65-F5344CB8AC3E}">
        <p14:creationId xmlns:p14="http://schemas.microsoft.com/office/powerpoint/2010/main" val="23406807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nl-BE" sz="2518" dirty="0"/>
              <a:t>AGENDA</a:t>
            </a:r>
          </a:p>
        </p:txBody>
      </p:sp>
      <p:grpSp>
        <p:nvGrpSpPr>
          <p:cNvPr id="44" name="Group 43"/>
          <p:cNvGrpSpPr/>
          <p:nvPr/>
        </p:nvGrpSpPr>
        <p:grpSpPr>
          <a:xfrm>
            <a:off x="697786" y="1382872"/>
            <a:ext cx="7748431" cy="556053"/>
            <a:chOff x="828673" y="1812617"/>
            <a:chExt cx="10534654" cy="756000"/>
          </a:xfrm>
        </p:grpSpPr>
        <p:grpSp>
          <p:nvGrpSpPr>
            <p:cNvPr id="40" name="Group 39"/>
            <p:cNvGrpSpPr/>
            <p:nvPr/>
          </p:nvGrpSpPr>
          <p:grpSpPr>
            <a:xfrm>
              <a:off x="838200" y="1812617"/>
              <a:ext cx="10525127" cy="756000"/>
              <a:chOff x="838200" y="1812617"/>
              <a:chExt cx="10525127" cy="756000"/>
            </a:xfrm>
          </p:grpSpPr>
          <p:sp>
            <p:nvSpPr>
              <p:cNvPr id="14" name="Rectangle 13"/>
              <p:cNvSpPr/>
              <p:nvPr/>
            </p:nvSpPr>
            <p:spPr>
              <a:xfrm>
                <a:off x="838200" y="1812617"/>
                <a:ext cx="1076325" cy="720000"/>
              </a:xfrm>
              <a:prstGeom prst="rect">
                <a:avLst/>
              </a:prstGeom>
              <a:solidFill>
                <a:srgbClr val="EF463C"/>
              </a:solidFill>
              <a:ln>
                <a:solidFill>
                  <a:srgbClr val="EF4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559" dirty="0"/>
              </a:p>
            </p:txBody>
          </p:sp>
          <p:cxnSp>
            <p:nvCxnSpPr>
              <p:cNvPr id="15" name="Straight Connector 14"/>
              <p:cNvCxnSpPr/>
              <p:nvPr/>
            </p:nvCxnSpPr>
            <p:spPr>
              <a:xfrm flipH="1">
                <a:off x="2168980" y="1812617"/>
                <a:ext cx="2721" cy="756000"/>
              </a:xfrm>
              <a:prstGeom prst="line">
                <a:avLst/>
              </a:prstGeom>
              <a:ln w="76200">
                <a:solidFill>
                  <a:srgbClr val="EF463C"/>
                </a:solidFill>
              </a:ln>
              <a:effectLst/>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12525" y="1812617"/>
                <a:ext cx="9150802" cy="75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559" dirty="0"/>
              </a:p>
            </p:txBody>
          </p:sp>
        </p:grpSp>
        <p:sp>
          <p:nvSpPr>
            <p:cNvPr id="34" name="Text Placeholder 25"/>
            <p:cNvSpPr txBox="1">
              <a:spLocks/>
            </p:cNvSpPr>
            <p:nvPr/>
          </p:nvSpPr>
          <p:spPr>
            <a:xfrm>
              <a:off x="2286001" y="1857374"/>
              <a:ext cx="8972550" cy="646668"/>
            </a:xfrm>
            <a:prstGeom prst="rect">
              <a:avLst/>
            </a:prstGeom>
            <a:solidFill>
              <a:schemeClr val="bg1"/>
            </a:solidFill>
            <a:ln>
              <a:solidFill>
                <a:schemeClr val="bg1"/>
              </a:solidFill>
            </a:ln>
          </p:spPr>
          <p:txBody>
            <a:bodyPr anchor="ctr"/>
            <a:lstStyle>
              <a:lvl1pPr marL="0" indent="0" algn="l" defTabSz="914400" rtl="0" eaLnBrk="1" latinLnBrk="0" hangingPunct="1">
                <a:lnSpc>
                  <a:spcPct val="110000"/>
                </a:lnSpc>
                <a:spcBef>
                  <a:spcPts val="1000"/>
                </a:spcBef>
                <a:spcAft>
                  <a:spcPts val="600"/>
                </a:spcAft>
                <a:buClr>
                  <a:srgbClr val="EF463C"/>
                </a:buClr>
                <a:buSzPct val="165000"/>
                <a:buFont typeface="Lucida Sans" panose="020B0602030504020204" pitchFamily="34" charset="0"/>
                <a:buNone/>
                <a:defRPr sz="1800" b="0" u="none" kern="1200" baseline="0">
                  <a:solidFill>
                    <a:srgbClr val="3C3C3C"/>
                  </a:solidFill>
                  <a:latin typeface="Gill Sans MT" panose="020B0502020104020203" pitchFamily="34" charset="0"/>
                  <a:ea typeface="+mn-ea"/>
                  <a:cs typeface="+mn-cs"/>
                </a:defRPr>
              </a:lvl1pPr>
              <a:lvl2pPr marL="717550" indent="-274638" algn="l" defTabSz="914400" rtl="0" eaLnBrk="1" latinLnBrk="0" hangingPunct="1">
                <a:lnSpc>
                  <a:spcPct val="110000"/>
                </a:lnSpc>
                <a:spcBef>
                  <a:spcPts val="1200"/>
                </a:spcBef>
                <a:buClr>
                  <a:srgbClr val="3C3C3C"/>
                </a:buClr>
                <a:buFont typeface="Arial" panose="020B0604020202020204" pitchFamily="34" charset="0"/>
                <a:buChar char="›"/>
                <a:defRPr sz="1800" b="0" u="none" kern="1200">
                  <a:solidFill>
                    <a:schemeClr val="accent5"/>
                  </a:solidFill>
                  <a:latin typeface="Gill Sans MT" panose="020B0502020104020203" pitchFamily="34" charset="0"/>
                  <a:ea typeface="+mn-ea"/>
                  <a:cs typeface="+mn-cs"/>
                </a:defRPr>
              </a:lvl2pPr>
              <a:lvl3pPr marL="984250" indent="-228600" algn="l" defTabSz="984250" rtl="0" eaLnBrk="1" latinLnBrk="0" hangingPunct="1">
                <a:lnSpc>
                  <a:spcPct val="110000"/>
                </a:lnSpc>
                <a:spcBef>
                  <a:spcPts val="1200"/>
                </a:spcBef>
                <a:buClr>
                  <a:srgbClr val="3C3C3C"/>
                </a:buClr>
                <a:buFont typeface="Arial" panose="020B0604020202020204" pitchFamily="34" charset="0"/>
                <a:buChar char="›"/>
                <a:defRPr sz="1600" b="0" u="none" kern="1200">
                  <a:solidFill>
                    <a:schemeClr val="accent5"/>
                  </a:solidFill>
                  <a:latin typeface="Gill Sans MT" panose="020B0502020104020203" pitchFamily="34" charset="0"/>
                  <a:ea typeface="+mn-ea"/>
                  <a:cs typeface="+mn-cs"/>
                </a:defRPr>
              </a:lvl3pPr>
              <a:lvl4pPr marL="1257300" indent="-228600" algn="l" defTabSz="914400" rtl="0" eaLnBrk="1" latinLnBrk="0" hangingPunct="1">
                <a:lnSpc>
                  <a:spcPct val="110000"/>
                </a:lnSpc>
                <a:spcBef>
                  <a:spcPts val="1200"/>
                </a:spcBef>
                <a:buClr>
                  <a:srgbClr val="3C3C3C"/>
                </a:buClr>
                <a:buFont typeface="Arial" panose="020B0604020202020204" pitchFamily="34" charset="0"/>
                <a:buChar char="›"/>
                <a:defRPr sz="1400" b="0" u="none" kern="1200">
                  <a:solidFill>
                    <a:schemeClr val="accent5"/>
                  </a:solidFill>
                  <a:latin typeface="Gill Sans MT" panose="020B0502020104020203" pitchFamily="34" charset="0"/>
                  <a:ea typeface="+mn-ea"/>
                  <a:cs typeface="+mn-cs"/>
                </a:defRPr>
              </a:lvl4pPr>
              <a:lvl5pPr marL="1524000" indent="-228600" algn="l" defTabSz="914400" rtl="0" eaLnBrk="1" latinLnBrk="0" hangingPunct="1">
                <a:lnSpc>
                  <a:spcPct val="110000"/>
                </a:lnSpc>
                <a:spcBef>
                  <a:spcPts val="1200"/>
                </a:spcBef>
                <a:buClr>
                  <a:srgbClr val="3C3C3C"/>
                </a:buClr>
                <a:buFont typeface="Arial" panose="020B0604020202020204" pitchFamily="34" charset="0"/>
                <a:buChar char="›"/>
                <a:defRPr sz="1200" b="0" u="none" kern="1200">
                  <a:solidFill>
                    <a:schemeClr val="accent5"/>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r>
                <a:rPr lang="nl-BE" sz="1259" b="1" dirty="0"/>
                <a:t>KEY CONCEPTS</a:t>
              </a:r>
            </a:p>
          </p:txBody>
        </p:sp>
        <p:sp>
          <p:nvSpPr>
            <p:cNvPr id="17" name="Text Placeholder 7"/>
            <p:cNvSpPr txBox="1">
              <a:spLocks/>
            </p:cNvSpPr>
            <p:nvPr/>
          </p:nvSpPr>
          <p:spPr>
            <a:xfrm>
              <a:off x="828673" y="1963066"/>
              <a:ext cx="990603" cy="419099"/>
            </a:xfrm>
            <a:prstGeom prst="rect">
              <a:avLst/>
            </a:prstGeom>
          </p:spPr>
          <p:txBody>
            <a:bodyPr>
              <a:noAutofit/>
            </a:bodyPr>
            <a:lstStyle>
              <a:lvl1pPr marL="0" indent="0" algn="ctr" defTabSz="914400" rtl="0" eaLnBrk="1" latinLnBrk="0" hangingPunct="1">
                <a:lnSpc>
                  <a:spcPct val="110000"/>
                </a:lnSpc>
                <a:spcBef>
                  <a:spcPts val="1000"/>
                </a:spcBef>
                <a:buClr>
                  <a:srgbClr val="EF463C"/>
                </a:buClr>
                <a:buSzPct val="165000"/>
                <a:buFont typeface="Lucida Sans" panose="020B0602030504020204" pitchFamily="34" charset="0"/>
                <a:buNone/>
                <a:defRPr sz="1400" b="0" u="none" kern="1200">
                  <a:solidFill>
                    <a:schemeClr val="bg1"/>
                  </a:solidFill>
                  <a:latin typeface="Gill Sans MT" panose="020B0502020104020203" pitchFamily="34" charset="0"/>
                  <a:ea typeface="+mn-ea"/>
                  <a:cs typeface="+mn-cs"/>
                </a:defRPr>
              </a:lvl1pPr>
              <a:lvl2pPr marL="717550" indent="-274638" algn="l" defTabSz="914400" rtl="0" eaLnBrk="1" latinLnBrk="0" hangingPunct="1">
                <a:lnSpc>
                  <a:spcPct val="110000"/>
                </a:lnSpc>
                <a:spcBef>
                  <a:spcPts val="1200"/>
                </a:spcBef>
                <a:buClr>
                  <a:srgbClr val="3C3C3C"/>
                </a:buClr>
                <a:buFont typeface="Arial" panose="020B0604020202020204" pitchFamily="34" charset="0"/>
                <a:buChar char="›"/>
                <a:defRPr sz="1600" b="0" u="none" kern="1200">
                  <a:solidFill>
                    <a:schemeClr val="bg1"/>
                  </a:solidFill>
                  <a:latin typeface="Gill Sans MT" panose="020B0502020104020203" pitchFamily="34" charset="0"/>
                  <a:ea typeface="+mn-ea"/>
                  <a:cs typeface="+mn-cs"/>
                </a:defRPr>
              </a:lvl2pPr>
              <a:lvl3pPr marL="984250" indent="-228600" algn="l" defTabSz="984250" rtl="0" eaLnBrk="1" latinLnBrk="0" hangingPunct="1">
                <a:lnSpc>
                  <a:spcPct val="110000"/>
                </a:lnSpc>
                <a:spcBef>
                  <a:spcPts val="1200"/>
                </a:spcBef>
                <a:buClr>
                  <a:srgbClr val="3C3C3C"/>
                </a:buClr>
                <a:buFont typeface="Arial" panose="020B0604020202020204" pitchFamily="34" charset="0"/>
                <a:buChar char="›"/>
                <a:defRPr sz="1400" b="0" u="none" kern="1200">
                  <a:solidFill>
                    <a:schemeClr val="bg1"/>
                  </a:solidFill>
                  <a:latin typeface="Gill Sans MT" panose="020B0502020104020203" pitchFamily="34" charset="0"/>
                  <a:ea typeface="+mn-ea"/>
                  <a:cs typeface="+mn-cs"/>
                </a:defRPr>
              </a:lvl3pPr>
              <a:lvl4pPr marL="1257300" indent="-228600" algn="l" defTabSz="914400" rtl="0" eaLnBrk="1" latinLnBrk="0" hangingPunct="1">
                <a:lnSpc>
                  <a:spcPct val="110000"/>
                </a:lnSpc>
                <a:spcBef>
                  <a:spcPts val="1200"/>
                </a:spcBef>
                <a:buClr>
                  <a:srgbClr val="3C3C3C"/>
                </a:buClr>
                <a:buFont typeface="Arial" panose="020B0604020202020204" pitchFamily="34" charset="0"/>
                <a:buChar char="›"/>
                <a:defRPr sz="1200" b="0" u="none" kern="1200">
                  <a:solidFill>
                    <a:schemeClr val="bg1"/>
                  </a:solidFill>
                  <a:latin typeface="Gill Sans MT" panose="020B0502020104020203" pitchFamily="34" charset="0"/>
                  <a:ea typeface="+mn-ea"/>
                  <a:cs typeface="+mn-cs"/>
                </a:defRPr>
              </a:lvl4pPr>
              <a:lvl5pPr marL="1524000" indent="-228600" algn="l" defTabSz="914400" rtl="0" eaLnBrk="1" latinLnBrk="0" hangingPunct="1">
                <a:lnSpc>
                  <a:spcPct val="110000"/>
                </a:lnSpc>
                <a:spcBef>
                  <a:spcPts val="1200"/>
                </a:spcBef>
                <a:buClr>
                  <a:srgbClr val="3C3C3C"/>
                </a:buClr>
                <a:buFont typeface="Arial" panose="020B0604020202020204" pitchFamily="34" charset="0"/>
                <a:buChar char="›"/>
                <a:defRPr sz="1100" b="0" u="none" kern="1200">
                  <a:solidFill>
                    <a:schemeClr val="bg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1259" b="1" dirty="0"/>
                <a:t>I</a:t>
              </a:r>
            </a:p>
          </p:txBody>
        </p:sp>
      </p:grpSp>
      <p:grpSp>
        <p:nvGrpSpPr>
          <p:cNvPr id="43" name="Group 42"/>
          <p:cNvGrpSpPr/>
          <p:nvPr/>
        </p:nvGrpSpPr>
        <p:grpSpPr>
          <a:xfrm>
            <a:off x="697786" y="2107578"/>
            <a:ext cx="7748431" cy="556053"/>
            <a:chOff x="828673" y="2797917"/>
            <a:chExt cx="10534654" cy="756000"/>
          </a:xfrm>
        </p:grpSpPr>
        <p:grpSp>
          <p:nvGrpSpPr>
            <p:cNvPr id="41" name="Group 40"/>
            <p:cNvGrpSpPr/>
            <p:nvPr/>
          </p:nvGrpSpPr>
          <p:grpSpPr>
            <a:xfrm>
              <a:off x="838200" y="2797917"/>
              <a:ext cx="10525127" cy="756000"/>
              <a:chOff x="838200" y="2797917"/>
              <a:chExt cx="10525127" cy="756000"/>
            </a:xfrm>
          </p:grpSpPr>
          <p:sp>
            <p:nvSpPr>
              <p:cNvPr id="18" name="Rectangle 17"/>
              <p:cNvSpPr/>
              <p:nvPr/>
            </p:nvSpPr>
            <p:spPr>
              <a:xfrm>
                <a:off x="838200" y="2797917"/>
                <a:ext cx="1076326" cy="720000"/>
              </a:xfrm>
              <a:prstGeom prst="rect">
                <a:avLst/>
              </a:prstGeom>
              <a:solidFill>
                <a:srgbClr val="EF463C"/>
              </a:solidFill>
              <a:ln>
                <a:solidFill>
                  <a:srgbClr val="EF4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559" dirty="0"/>
              </a:p>
            </p:txBody>
          </p:sp>
          <p:cxnSp>
            <p:nvCxnSpPr>
              <p:cNvPr id="19" name="Straight Connector 18"/>
              <p:cNvCxnSpPr/>
              <p:nvPr/>
            </p:nvCxnSpPr>
            <p:spPr>
              <a:xfrm flipH="1">
                <a:off x="2168980" y="2797917"/>
                <a:ext cx="2721" cy="756000"/>
              </a:xfrm>
              <a:prstGeom prst="line">
                <a:avLst/>
              </a:prstGeom>
              <a:ln w="76200">
                <a:solidFill>
                  <a:srgbClr val="EF463C"/>
                </a:solidFill>
              </a:ln>
              <a:effectLst/>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212525" y="2797917"/>
                <a:ext cx="9150802" cy="75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559" dirty="0"/>
              </a:p>
            </p:txBody>
          </p:sp>
          <p:sp>
            <p:nvSpPr>
              <p:cNvPr id="35" name="Text Placeholder 25"/>
              <p:cNvSpPr txBox="1">
                <a:spLocks/>
              </p:cNvSpPr>
              <p:nvPr/>
            </p:nvSpPr>
            <p:spPr>
              <a:xfrm>
                <a:off x="2286001" y="2864294"/>
                <a:ext cx="8972550" cy="646668"/>
              </a:xfrm>
              <a:prstGeom prst="rect">
                <a:avLst/>
              </a:prstGeom>
            </p:spPr>
            <p:txBody>
              <a:bodyPr anchor="ctr"/>
              <a:lstStyle>
                <a:lvl1pPr marL="0" indent="0" algn="l" defTabSz="914400" rtl="0" eaLnBrk="1" latinLnBrk="0" hangingPunct="1">
                  <a:lnSpc>
                    <a:spcPct val="110000"/>
                  </a:lnSpc>
                  <a:spcBef>
                    <a:spcPts val="1000"/>
                  </a:spcBef>
                  <a:spcAft>
                    <a:spcPts val="600"/>
                  </a:spcAft>
                  <a:buClr>
                    <a:srgbClr val="EF463C"/>
                  </a:buClr>
                  <a:buSzPct val="165000"/>
                  <a:buFont typeface="Lucida Sans" panose="020B0602030504020204" pitchFamily="34" charset="0"/>
                  <a:buNone/>
                  <a:defRPr sz="1800" b="0" u="none" kern="1200" baseline="0">
                    <a:solidFill>
                      <a:srgbClr val="3C3C3C"/>
                    </a:solidFill>
                    <a:latin typeface="Gill Sans MT" panose="020B0502020104020203" pitchFamily="34" charset="0"/>
                    <a:ea typeface="+mn-ea"/>
                    <a:cs typeface="+mn-cs"/>
                  </a:defRPr>
                </a:lvl1pPr>
                <a:lvl2pPr marL="717550" indent="-274638" algn="l" defTabSz="914400" rtl="0" eaLnBrk="1" latinLnBrk="0" hangingPunct="1">
                  <a:lnSpc>
                    <a:spcPct val="110000"/>
                  </a:lnSpc>
                  <a:spcBef>
                    <a:spcPts val="1200"/>
                  </a:spcBef>
                  <a:buClr>
                    <a:srgbClr val="3C3C3C"/>
                  </a:buClr>
                  <a:buFont typeface="Arial" panose="020B0604020202020204" pitchFamily="34" charset="0"/>
                  <a:buChar char="›"/>
                  <a:defRPr sz="1800" b="0" u="none" kern="1200">
                    <a:solidFill>
                      <a:schemeClr val="accent5"/>
                    </a:solidFill>
                    <a:latin typeface="Gill Sans MT" panose="020B0502020104020203" pitchFamily="34" charset="0"/>
                    <a:ea typeface="+mn-ea"/>
                    <a:cs typeface="+mn-cs"/>
                  </a:defRPr>
                </a:lvl2pPr>
                <a:lvl3pPr marL="984250" indent="-228600" algn="l" defTabSz="984250" rtl="0" eaLnBrk="1" latinLnBrk="0" hangingPunct="1">
                  <a:lnSpc>
                    <a:spcPct val="110000"/>
                  </a:lnSpc>
                  <a:spcBef>
                    <a:spcPts val="1200"/>
                  </a:spcBef>
                  <a:buClr>
                    <a:srgbClr val="3C3C3C"/>
                  </a:buClr>
                  <a:buFont typeface="Arial" panose="020B0604020202020204" pitchFamily="34" charset="0"/>
                  <a:buChar char="›"/>
                  <a:defRPr sz="1600" b="0" u="none" kern="1200">
                    <a:solidFill>
                      <a:schemeClr val="accent5"/>
                    </a:solidFill>
                    <a:latin typeface="Gill Sans MT" panose="020B0502020104020203" pitchFamily="34" charset="0"/>
                    <a:ea typeface="+mn-ea"/>
                    <a:cs typeface="+mn-cs"/>
                  </a:defRPr>
                </a:lvl3pPr>
                <a:lvl4pPr marL="1257300" indent="-228600" algn="l" defTabSz="914400" rtl="0" eaLnBrk="1" latinLnBrk="0" hangingPunct="1">
                  <a:lnSpc>
                    <a:spcPct val="110000"/>
                  </a:lnSpc>
                  <a:spcBef>
                    <a:spcPts val="1200"/>
                  </a:spcBef>
                  <a:buClr>
                    <a:srgbClr val="3C3C3C"/>
                  </a:buClr>
                  <a:buFont typeface="Arial" panose="020B0604020202020204" pitchFamily="34" charset="0"/>
                  <a:buChar char="›"/>
                  <a:defRPr sz="1400" b="0" u="none" kern="1200">
                    <a:solidFill>
                      <a:schemeClr val="accent5"/>
                    </a:solidFill>
                    <a:latin typeface="Gill Sans MT" panose="020B0502020104020203" pitchFamily="34" charset="0"/>
                    <a:ea typeface="+mn-ea"/>
                    <a:cs typeface="+mn-cs"/>
                  </a:defRPr>
                </a:lvl4pPr>
                <a:lvl5pPr marL="1524000" indent="-228600" algn="l" defTabSz="914400" rtl="0" eaLnBrk="1" latinLnBrk="0" hangingPunct="1">
                  <a:lnSpc>
                    <a:spcPct val="110000"/>
                  </a:lnSpc>
                  <a:spcBef>
                    <a:spcPts val="1200"/>
                  </a:spcBef>
                  <a:buClr>
                    <a:srgbClr val="3C3C3C"/>
                  </a:buClr>
                  <a:buFont typeface="Arial" panose="020B0604020202020204" pitchFamily="34" charset="0"/>
                  <a:buChar char="›"/>
                  <a:defRPr sz="1200" b="0" u="none" kern="1200">
                    <a:solidFill>
                      <a:schemeClr val="accent5"/>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r>
                  <a:rPr lang="nl-BE" sz="1259" b="1" dirty="0"/>
                  <a:t>DEMO</a:t>
                </a:r>
                <a:endParaRPr lang="nl-BE" sz="1119" dirty="0"/>
              </a:p>
            </p:txBody>
          </p:sp>
        </p:grpSp>
        <p:sp>
          <p:nvSpPr>
            <p:cNvPr id="21" name="Text Placeholder 7"/>
            <p:cNvSpPr txBox="1">
              <a:spLocks/>
            </p:cNvSpPr>
            <p:nvPr/>
          </p:nvSpPr>
          <p:spPr>
            <a:xfrm>
              <a:off x="828673" y="2948366"/>
              <a:ext cx="990603" cy="419099"/>
            </a:xfrm>
            <a:prstGeom prst="rect">
              <a:avLst/>
            </a:prstGeom>
          </p:spPr>
          <p:txBody>
            <a:bodyPr>
              <a:noAutofit/>
            </a:bodyPr>
            <a:lstStyle>
              <a:lvl1pPr marL="0" indent="0" algn="ctr" defTabSz="914400" rtl="0" eaLnBrk="1" latinLnBrk="0" hangingPunct="1">
                <a:lnSpc>
                  <a:spcPct val="110000"/>
                </a:lnSpc>
                <a:spcBef>
                  <a:spcPts val="1000"/>
                </a:spcBef>
                <a:buClr>
                  <a:srgbClr val="EF463C"/>
                </a:buClr>
                <a:buSzPct val="165000"/>
                <a:buFont typeface="Lucida Sans" panose="020B0602030504020204" pitchFamily="34" charset="0"/>
                <a:buNone/>
                <a:defRPr sz="1400" b="0" u="none" kern="1200">
                  <a:solidFill>
                    <a:schemeClr val="bg1"/>
                  </a:solidFill>
                  <a:latin typeface="Gill Sans MT" panose="020B0502020104020203" pitchFamily="34" charset="0"/>
                  <a:ea typeface="+mn-ea"/>
                  <a:cs typeface="+mn-cs"/>
                </a:defRPr>
              </a:lvl1pPr>
              <a:lvl2pPr marL="717550" indent="-274638" algn="l" defTabSz="914400" rtl="0" eaLnBrk="1" latinLnBrk="0" hangingPunct="1">
                <a:lnSpc>
                  <a:spcPct val="110000"/>
                </a:lnSpc>
                <a:spcBef>
                  <a:spcPts val="1200"/>
                </a:spcBef>
                <a:buClr>
                  <a:srgbClr val="3C3C3C"/>
                </a:buClr>
                <a:buFont typeface="Arial" panose="020B0604020202020204" pitchFamily="34" charset="0"/>
                <a:buChar char="›"/>
                <a:defRPr sz="1600" b="0" u="none" kern="1200">
                  <a:solidFill>
                    <a:schemeClr val="bg1"/>
                  </a:solidFill>
                  <a:latin typeface="Gill Sans MT" panose="020B0502020104020203" pitchFamily="34" charset="0"/>
                  <a:ea typeface="+mn-ea"/>
                  <a:cs typeface="+mn-cs"/>
                </a:defRPr>
              </a:lvl2pPr>
              <a:lvl3pPr marL="984250" indent="-228600" algn="l" defTabSz="984250" rtl="0" eaLnBrk="1" latinLnBrk="0" hangingPunct="1">
                <a:lnSpc>
                  <a:spcPct val="110000"/>
                </a:lnSpc>
                <a:spcBef>
                  <a:spcPts val="1200"/>
                </a:spcBef>
                <a:buClr>
                  <a:srgbClr val="3C3C3C"/>
                </a:buClr>
                <a:buFont typeface="Arial" panose="020B0604020202020204" pitchFamily="34" charset="0"/>
                <a:buChar char="›"/>
                <a:defRPr sz="1400" b="0" u="none" kern="1200">
                  <a:solidFill>
                    <a:schemeClr val="bg1"/>
                  </a:solidFill>
                  <a:latin typeface="Gill Sans MT" panose="020B0502020104020203" pitchFamily="34" charset="0"/>
                  <a:ea typeface="+mn-ea"/>
                  <a:cs typeface="+mn-cs"/>
                </a:defRPr>
              </a:lvl3pPr>
              <a:lvl4pPr marL="1257300" indent="-228600" algn="l" defTabSz="914400" rtl="0" eaLnBrk="1" latinLnBrk="0" hangingPunct="1">
                <a:lnSpc>
                  <a:spcPct val="110000"/>
                </a:lnSpc>
                <a:spcBef>
                  <a:spcPts val="1200"/>
                </a:spcBef>
                <a:buClr>
                  <a:srgbClr val="3C3C3C"/>
                </a:buClr>
                <a:buFont typeface="Arial" panose="020B0604020202020204" pitchFamily="34" charset="0"/>
                <a:buChar char="›"/>
                <a:defRPr sz="1200" b="0" u="none" kern="1200">
                  <a:solidFill>
                    <a:schemeClr val="bg1"/>
                  </a:solidFill>
                  <a:latin typeface="Gill Sans MT" panose="020B0502020104020203" pitchFamily="34" charset="0"/>
                  <a:ea typeface="+mn-ea"/>
                  <a:cs typeface="+mn-cs"/>
                </a:defRPr>
              </a:lvl4pPr>
              <a:lvl5pPr marL="1524000" indent="-228600" algn="l" defTabSz="914400" rtl="0" eaLnBrk="1" latinLnBrk="0" hangingPunct="1">
                <a:lnSpc>
                  <a:spcPct val="110000"/>
                </a:lnSpc>
                <a:spcBef>
                  <a:spcPts val="1200"/>
                </a:spcBef>
                <a:buClr>
                  <a:srgbClr val="3C3C3C"/>
                </a:buClr>
                <a:buFont typeface="Arial" panose="020B0604020202020204" pitchFamily="34" charset="0"/>
                <a:buChar char="›"/>
                <a:defRPr sz="1100" b="0" u="none" kern="1200">
                  <a:solidFill>
                    <a:schemeClr val="bg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1259" b="1" dirty="0"/>
                <a:t>II</a:t>
              </a:r>
            </a:p>
          </p:txBody>
        </p:sp>
      </p:grpSp>
      <p:grpSp>
        <p:nvGrpSpPr>
          <p:cNvPr id="45" name="Group 44"/>
          <p:cNvGrpSpPr/>
          <p:nvPr/>
        </p:nvGrpSpPr>
        <p:grpSpPr>
          <a:xfrm>
            <a:off x="697786" y="2805807"/>
            <a:ext cx="7748431" cy="556054"/>
            <a:chOff x="828673" y="3747216"/>
            <a:chExt cx="10534654" cy="756001"/>
          </a:xfrm>
        </p:grpSpPr>
        <p:sp>
          <p:nvSpPr>
            <p:cNvPr id="22" name="Rectangle 21"/>
            <p:cNvSpPr/>
            <p:nvPr/>
          </p:nvSpPr>
          <p:spPr>
            <a:xfrm>
              <a:off x="838200" y="3747217"/>
              <a:ext cx="1076326" cy="720000"/>
            </a:xfrm>
            <a:prstGeom prst="rect">
              <a:avLst/>
            </a:prstGeom>
            <a:solidFill>
              <a:srgbClr val="EF463C"/>
            </a:solidFill>
            <a:ln>
              <a:solidFill>
                <a:srgbClr val="EF4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559" dirty="0"/>
            </a:p>
          </p:txBody>
        </p:sp>
        <p:cxnSp>
          <p:nvCxnSpPr>
            <p:cNvPr id="23" name="Straight Connector 22"/>
            <p:cNvCxnSpPr/>
            <p:nvPr/>
          </p:nvCxnSpPr>
          <p:spPr>
            <a:xfrm flipH="1">
              <a:off x="2168980" y="3747217"/>
              <a:ext cx="2721" cy="756000"/>
            </a:xfrm>
            <a:prstGeom prst="line">
              <a:avLst/>
            </a:prstGeom>
            <a:ln w="76200">
              <a:solidFill>
                <a:srgbClr val="EF463C"/>
              </a:solidFill>
            </a:ln>
            <a:effectLst/>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212524" y="3747216"/>
              <a:ext cx="9150803" cy="75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59" dirty="0"/>
            </a:p>
          </p:txBody>
        </p:sp>
        <p:sp>
          <p:nvSpPr>
            <p:cNvPr id="25" name="Text Placeholder 7"/>
            <p:cNvSpPr txBox="1">
              <a:spLocks/>
            </p:cNvSpPr>
            <p:nvPr/>
          </p:nvSpPr>
          <p:spPr>
            <a:xfrm>
              <a:off x="828673" y="3897666"/>
              <a:ext cx="990603" cy="419099"/>
            </a:xfrm>
            <a:prstGeom prst="rect">
              <a:avLst/>
            </a:prstGeom>
          </p:spPr>
          <p:txBody>
            <a:bodyPr>
              <a:noAutofit/>
            </a:bodyPr>
            <a:lstStyle>
              <a:lvl1pPr marL="0" indent="0" algn="ctr" defTabSz="914400" rtl="0" eaLnBrk="1" latinLnBrk="0" hangingPunct="1">
                <a:lnSpc>
                  <a:spcPct val="110000"/>
                </a:lnSpc>
                <a:spcBef>
                  <a:spcPts val="1000"/>
                </a:spcBef>
                <a:buClr>
                  <a:srgbClr val="EF463C"/>
                </a:buClr>
                <a:buSzPct val="165000"/>
                <a:buFont typeface="Lucida Sans" panose="020B0602030504020204" pitchFamily="34" charset="0"/>
                <a:buNone/>
                <a:defRPr sz="1400" b="0" u="none" kern="1200">
                  <a:solidFill>
                    <a:schemeClr val="bg1"/>
                  </a:solidFill>
                  <a:latin typeface="Gill Sans MT" panose="020B0502020104020203" pitchFamily="34" charset="0"/>
                  <a:ea typeface="+mn-ea"/>
                  <a:cs typeface="+mn-cs"/>
                </a:defRPr>
              </a:lvl1pPr>
              <a:lvl2pPr marL="717550" indent="-274638" algn="l" defTabSz="914400" rtl="0" eaLnBrk="1" latinLnBrk="0" hangingPunct="1">
                <a:lnSpc>
                  <a:spcPct val="110000"/>
                </a:lnSpc>
                <a:spcBef>
                  <a:spcPts val="1200"/>
                </a:spcBef>
                <a:buClr>
                  <a:srgbClr val="3C3C3C"/>
                </a:buClr>
                <a:buFont typeface="Arial" panose="020B0604020202020204" pitchFamily="34" charset="0"/>
                <a:buChar char="›"/>
                <a:defRPr sz="1600" b="0" u="none" kern="1200">
                  <a:solidFill>
                    <a:schemeClr val="bg1"/>
                  </a:solidFill>
                  <a:latin typeface="Gill Sans MT" panose="020B0502020104020203" pitchFamily="34" charset="0"/>
                  <a:ea typeface="+mn-ea"/>
                  <a:cs typeface="+mn-cs"/>
                </a:defRPr>
              </a:lvl2pPr>
              <a:lvl3pPr marL="984250" indent="-228600" algn="l" defTabSz="984250" rtl="0" eaLnBrk="1" latinLnBrk="0" hangingPunct="1">
                <a:lnSpc>
                  <a:spcPct val="110000"/>
                </a:lnSpc>
                <a:spcBef>
                  <a:spcPts val="1200"/>
                </a:spcBef>
                <a:buClr>
                  <a:srgbClr val="3C3C3C"/>
                </a:buClr>
                <a:buFont typeface="Arial" panose="020B0604020202020204" pitchFamily="34" charset="0"/>
                <a:buChar char="›"/>
                <a:defRPr sz="1400" b="0" u="none" kern="1200">
                  <a:solidFill>
                    <a:schemeClr val="bg1"/>
                  </a:solidFill>
                  <a:latin typeface="Gill Sans MT" panose="020B0502020104020203" pitchFamily="34" charset="0"/>
                  <a:ea typeface="+mn-ea"/>
                  <a:cs typeface="+mn-cs"/>
                </a:defRPr>
              </a:lvl3pPr>
              <a:lvl4pPr marL="1257300" indent="-228600" algn="l" defTabSz="914400" rtl="0" eaLnBrk="1" latinLnBrk="0" hangingPunct="1">
                <a:lnSpc>
                  <a:spcPct val="110000"/>
                </a:lnSpc>
                <a:spcBef>
                  <a:spcPts val="1200"/>
                </a:spcBef>
                <a:buClr>
                  <a:srgbClr val="3C3C3C"/>
                </a:buClr>
                <a:buFont typeface="Arial" panose="020B0604020202020204" pitchFamily="34" charset="0"/>
                <a:buChar char="›"/>
                <a:defRPr sz="1200" b="0" u="none" kern="1200">
                  <a:solidFill>
                    <a:schemeClr val="bg1"/>
                  </a:solidFill>
                  <a:latin typeface="Gill Sans MT" panose="020B0502020104020203" pitchFamily="34" charset="0"/>
                  <a:ea typeface="+mn-ea"/>
                  <a:cs typeface="+mn-cs"/>
                </a:defRPr>
              </a:lvl4pPr>
              <a:lvl5pPr marL="1524000" indent="-228600" algn="l" defTabSz="914400" rtl="0" eaLnBrk="1" latinLnBrk="0" hangingPunct="1">
                <a:lnSpc>
                  <a:spcPct val="110000"/>
                </a:lnSpc>
                <a:spcBef>
                  <a:spcPts val="1200"/>
                </a:spcBef>
                <a:buClr>
                  <a:srgbClr val="3C3C3C"/>
                </a:buClr>
                <a:buFont typeface="Arial" panose="020B0604020202020204" pitchFamily="34" charset="0"/>
                <a:buChar char="›"/>
                <a:defRPr sz="1100" b="0" u="none" kern="1200">
                  <a:solidFill>
                    <a:schemeClr val="bg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1259" b="1" dirty="0"/>
                <a:t>III</a:t>
              </a:r>
            </a:p>
          </p:txBody>
        </p:sp>
        <p:sp>
          <p:nvSpPr>
            <p:cNvPr id="36" name="Text Placeholder 25"/>
            <p:cNvSpPr txBox="1">
              <a:spLocks/>
            </p:cNvSpPr>
            <p:nvPr/>
          </p:nvSpPr>
          <p:spPr>
            <a:xfrm>
              <a:off x="2286001" y="3806639"/>
              <a:ext cx="8972550" cy="646668"/>
            </a:xfrm>
            <a:prstGeom prst="rect">
              <a:avLst/>
            </a:prstGeom>
          </p:spPr>
          <p:txBody>
            <a:bodyPr anchor="ctr">
              <a:noAutofit/>
            </a:bodyPr>
            <a:lstStyle>
              <a:lvl1pPr marL="0" indent="0" algn="l" defTabSz="914400" rtl="0" eaLnBrk="1" latinLnBrk="0" hangingPunct="1">
                <a:lnSpc>
                  <a:spcPct val="110000"/>
                </a:lnSpc>
                <a:spcBef>
                  <a:spcPts val="1000"/>
                </a:spcBef>
                <a:spcAft>
                  <a:spcPts val="600"/>
                </a:spcAft>
                <a:buClr>
                  <a:srgbClr val="EF463C"/>
                </a:buClr>
                <a:buSzPct val="165000"/>
                <a:buFont typeface="Lucida Sans" panose="020B0602030504020204" pitchFamily="34" charset="0"/>
                <a:buNone/>
                <a:defRPr sz="1800" b="0" u="none" kern="1200" baseline="0">
                  <a:solidFill>
                    <a:srgbClr val="3C3C3C"/>
                  </a:solidFill>
                  <a:latin typeface="Gill Sans MT" panose="020B0502020104020203" pitchFamily="34" charset="0"/>
                  <a:ea typeface="+mn-ea"/>
                  <a:cs typeface="+mn-cs"/>
                </a:defRPr>
              </a:lvl1pPr>
              <a:lvl2pPr marL="717550" indent="-274638" algn="l" defTabSz="914400" rtl="0" eaLnBrk="1" latinLnBrk="0" hangingPunct="1">
                <a:lnSpc>
                  <a:spcPct val="110000"/>
                </a:lnSpc>
                <a:spcBef>
                  <a:spcPts val="1200"/>
                </a:spcBef>
                <a:buClr>
                  <a:srgbClr val="3C3C3C"/>
                </a:buClr>
                <a:buFont typeface="Arial" panose="020B0604020202020204" pitchFamily="34" charset="0"/>
                <a:buChar char="›"/>
                <a:defRPr sz="1800" b="0" u="none" kern="1200">
                  <a:solidFill>
                    <a:schemeClr val="accent5"/>
                  </a:solidFill>
                  <a:latin typeface="Gill Sans MT" panose="020B0502020104020203" pitchFamily="34" charset="0"/>
                  <a:ea typeface="+mn-ea"/>
                  <a:cs typeface="+mn-cs"/>
                </a:defRPr>
              </a:lvl2pPr>
              <a:lvl3pPr marL="984250" indent="-228600" algn="l" defTabSz="984250" rtl="0" eaLnBrk="1" latinLnBrk="0" hangingPunct="1">
                <a:lnSpc>
                  <a:spcPct val="110000"/>
                </a:lnSpc>
                <a:spcBef>
                  <a:spcPts val="1200"/>
                </a:spcBef>
                <a:buClr>
                  <a:srgbClr val="3C3C3C"/>
                </a:buClr>
                <a:buFont typeface="Arial" panose="020B0604020202020204" pitchFamily="34" charset="0"/>
                <a:buChar char="›"/>
                <a:defRPr sz="1600" b="0" u="none" kern="1200">
                  <a:solidFill>
                    <a:schemeClr val="accent5"/>
                  </a:solidFill>
                  <a:latin typeface="Gill Sans MT" panose="020B0502020104020203" pitchFamily="34" charset="0"/>
                  <a:ea typeface="+mn-ea"/>
                  <a:cs typeface="+mn-cs"/>
                </a:defRPr>
              </a:lvl3pPr>
              <a:lvl4pPr marL="1257300" indent="-228600" algn="l" defTabSz="914400" rtl="0" eaLnBrk="1" latinLnBrk="0" hangingPunct="1">
                <a:lnSpc>
                  <a:spcPct val="110000"/>
                </a:lnSpc>
                <a:spcBef>
                  <a:spcPts val="1200"/>
                </a:spcBef>
                <a:buClr>
                  <a:srgbClr val="3C3C3C"/>
                </a:buClr>
                <a:buFont typeface="Arial" panose="020B0604020202020204" pitchFamily="34" charset="0"/>
                <a:buChar char="›"/>
                <a:defRPr sz="1400" b="0" u="none" kern="1200">
                  <a:solidFill>
                    <a:schemeClr val="accent5"/>
                  </a:solidFill>
                  <a:latin typeface="Gill Sans MT" panose="020B0502020104020203" pitchFamily="34" charset="0"/>
                  <a:ea typeface="+mn-ea"/>
                  <a:cs typeface="+mn-cs"/>
                </a:defRPr>
              </a:lvl4pPr>
              <a:lvl5pPr marL="1524000" indent="-228600" algn="l" defTabSz="914400" rtl="0" eaLnBrk="1" latinLnBrk="0" hangingPunct="1">
                <a:lnSpc>
                  <a:spcPct val="110000"/>
                </a:lnSpc>
                <a:spcBef>
                  <a:spcPts val="1200"/>
                </a:spcBef>
                <a:buClr>
                  <a:srgbClr val="3C3C3C"/>
                </a:buClr>
                <a:buFont typeface="Arial" panose="020B0604020202020204" pitchFamily="34" charset="0"/>
                <a:buChar char="›"/>
                <a:defRPr sz="1200" b="0" u="none" kern="1200">
                  <a:solidFill>
                    <a:schemeClr val="accent5"/>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r>
                <a:rPr lang="nl-BE" sz="1260" b="1" dirty="0"/>
                <a:t>SHOWING THE CODE</a:t>
              </a:r>
              <a:endParaRPr lang="nl-BE" sz="1260" dirty="0"/>
            </a:p>
          </p:txBody>
        </p:sp>
      </p:grpSp>
      <p:sp>
        <p:nvSpPr>
          <p:cNvPr id="8" name="Slide Number Placeholder 7"/>
          <p:cNvSpPr>
            <a:spLocks noGrp="1"/>
          </p:cNvSpPr>
          <p:nvPr>
            <p:ph type="sldNum" sz="quarter" idx="4"/>
          </p:nvPr>
        </p:nvSpPr>
        <p:spPr/>
        <p:txBody>
          <a:bodyPr/>
          <a:lstStyle/>
          <a:p>
            <a:fld id="{1C96AA6D-8347-412D-BE88-10FF9D73003A}" type="slidenum">
              <a:rPr lang="nl-BE" smtClean="0"/>
              <a:pPr/>
              <a:t>3</a:t>
            </a:fld>
            <a:endParaRPr lang="nl-BE" dirty="0"/>
          </a:p>
        </p:txBody>
      </p:sp>
      <p:grpSp>
        <p:nvGrpSpPr>
          <p:cNvPr id="26" name="Group 25">
            <a:extLst>
              <a:ext uri="{FF2B5EF4-FFF2-40B4-BE49-F238E27FC236}">
                <a16:creationId xmlns:a16="http://schemas.microsoft.com/office/drawing/2014/main" id="{41D4E3BD-E4F5-4118-A49D-3778DED75E61}"/>
              </a:ext>
            </a:extLst>
          </p:cNvPr>
          <p:cNvGrpSpPr/>
          <p:nvPr/>
        </p:nvGrpSpPr>
        <p:grpSpPr>
          <a:xfrm>
            <a:off x="704793" y="3524874"/>
            <a:ext cx="7748427" cy="556055"/>
            <a:chOff x="828673" y="3747216"/>
            <a:chExt cx="10534654" cy="756001"/>
          </a:xfrm>
        </p:grpSpPr>
        <p:sp>
          <p:nvSpPr>
            <p:cNvPr id="27" name="Rectangle 26">
              <a:extLst>
                <a:ext uri="{FF2B5EF4-FFF2-40B4-BE49-F238E27FC236}">
                  <a16:creationId xmlns:a16="http://schemas.microsoft.com/office/drawing/2014/main" id="{C2508402-1815-4A4E-83C4-A14C44665E4B}"/>
                </a:ext>
              </a:extLst>
            </p:cNvPr>
            <p:cNvSpPr/>
            <p:nvPr/>
          </p:nvSpPr>
          <p:spPr>
            <a:xfrm>
              <a:off x="838200" y="3747217"/>
              <a:ext cx="1076326" cy="720000"/>
            </a:xfrm>
            <a:prstGeom prst="rect">
              <a:avLst/>
            </a:prstGeom>
            <a:solidFill>
              <a:srgbClr val="EF463C"/>
            </a:solidFill>
            <a:ln>
              <a:solidFill>
                <a:srgbClr val="EF46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559" dirty="0"/>
            </a:p>
          </p:txBody>
        </p:sp>
        <p:cxnSp>
          <p:nvCxnSpPr>
            <p:cNvPr id="28" name="Straight Connector 27">
              <a:extLst>
                <a:ext uri="{FF2B5EF4-FFF2-40B4-BE49-F238E27FC236}">
                  <a16:creationId xmlns:a16="http://schemas.microsoft.com/office/drawing/2014/main" id="{198FC7D2-E3E0-492A-90E0-7018E7857977}"/>
                </a:ext>
              </a:extLst>
            </p:cNvPr>
            <p:cNvCxnSpPr/>
            <p:nvPr/>
          </p:nvCxnSpPr>
          <p:spPr>
            <a:xfrm flipH="1">
              <a:off x="2168980" y="3747217"/>
              <a:ext cx="2721" cy="756000"/>
            </a:xfrm>
            <a:prstGeom prst="line">
              <a:avLst/>
            </a:prstGeom>
            <a:ln w="76200">
              <a:solidFill>
                <a:srgbClr val="EF463C"/>
              </a:solidFill>
            </a:ln>
            <a:effectLst/>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91BB813-7EE9-4D60-B5DF-47AD2BBEED9D}"/>
                </a:ext>
              </a:extLst>
            </p:cNvPr>
            <p:cNvSpPr/>
            <p:nvPr/>
          </p:nvSpPr>
          <p:spPr>
            <a:xfrm>
              <a:off x="2212524" y="3747216"/>
              <a:ext cx="9150803" cy="75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259" dirty="0"/>
            </a:p>
          </p:txBody>
        </p:sp>
        <p:sp>
          <p:nvSpPr>
            <p:cNvPr id="30" name="Text Placeholder 7">
              <a:extLst>
                <a:ext uri="{FF2B5EF4-FFF2-40B4-BE49-F238E27FC236}">
                  <a16:creationId xmlns:a16="http://schemas.microsoft.com/office/drawing/2014/main" id="{58D9EBB1-5AA5-46B7-996D-DBEC6BAE08DB}"/>
                </a:ext>
              </a:extLst>
            </p:cNvPr>
            <p:cNvSpPr txBox="1">
              <a:spLocks/>
            </p:cNvSpPr>
            <p:nvPr/>
          </p:nvSpPr>
          <p:spPr>
            <a:xfrm>
              <a:off x="828673" y="3897666"/>
              <a:ext cx="990603" cy="419099"/>
            </a:xfrm>
            <a:prstGeom prst="rect">
              <a:avLst/>
            </a:prstGeom>
          </p:spPr>
          <p:txBody>
            <a:bodyPr>
              <a:noAutofit/>
            </a:bodyPr>
            <a:lstStyle>
              <a:lvl1pPr marL="0" indent="0" algn="ctr" defTabSz="914400" rtl="0" eaLnBrk="1" latinLnBrk="0" hangingPunct="1">
                <a:lnSpc>
                  <a:spcPct val="110000"/>
                </a:lnSpc>
                <a:spcBef>
                  <a:spcPts val="1000"/>
                </a:spcBef>
                <a:buClr>
                  <a:srgbClr val="EF463C"/>
                </a:buClr>
                <a:buSzPct val="165000"/>
                <a:buFont typeface="Lucida Sans" panose="020B0602030504020204" pitchFamily="34" charset="0"/>
                <a:buNone/>
                <a:defRPr sz="1400" b="0" u="none" kern="1200">
                  <a:solidFill>
                    <a:schemeClr val="bg1"/>
                  </a:solidFill>
                  <a:latin typeface="Gill Sans MT" panose="020B0502020104020203" pitchFamily="34" charset="0"/>
                  <a:ea typeface="+mn-ea"/>
                  <a:cs typeface="+mn-cs"/>
                </a:defRPr>
              </a:lvl1pPr>
              <a:lvl2pPr marL="717550" indent="-274638" algn="l" defTabSz="914400" rtl="0" eaLnBrk="1" latinLnBrk="0" hangingPunct="1">
                <a:lnSpc>
                  <a:spcPct val="110000"/>
                </a:lnSpc>
                <a:spcBef>
                  <a:spcPts val="1200"/>
                </a:spcBef>
                <a:buClr>
                  <a:srgbClr val="3C3C3C"/>
                </a:buClr>
                <a:buFont typeface="Arial" panose="020B0604020202020204" pitchFamily="34" charset="0"/>
                <a:buChar char="›"/>
                <a:defRPr sz="1600" b="0" u="none" kern="1200">
                  <a:solidFill>
                    <a:schemeClr val="bg1"/>
                  </a:solidFill>
                  <a:latin typeface="Gill Sans MT" panose="020B0502020104020203" pitchFamily="34" charset="0"/>
                  <a:ea typeface="+mn-ea"/>
                  <a:cs typeface="+mn-cs"/>
                </a:defRPr>
              </a:lvl2pPr>
              <a:lvl3pPr marL="984250" indent="-228600" algn="l" defTabSz="984250" rtl="0" eaLnBrk="1" latinLnBrk="0" hangingPunct="1">
                <a:lnSpc>
                  <a:spcPct val="110000"/>
                </a:lnSpc>
                <a:spcBef>
                  <a:spcPts val="1200"/>
                </a:spcBef>
                <a:buClr>
                  <a:srgbClr val="3C3C3C"/>
                </a:buClr>
                <a:buFont typeface="Arial" panose="020B0604020202020204" pitchFamily="34" charset="0"/>
                <a:buChar char="›"/>
                <a:defRPr sz="1400" b="0" u="none" kern="1200">
                  <a:solidFill>
                    <a:schemeClr val="bg1"/>
                  </a:solidFill>
                  <a:latin typeface="Gill Sans MT" panose="020B0502020104020203" pitchFamily="34" charset="0"/>
                  <a:ea typeface="+mn-ea"/>
                  <a:cs typeface="+mn-cs"/>
                </a:defRPr>
              </a:lvl3pPr>
              <a:lvl4pPr marL="1257300" indent="-228600" algn="l" defTabSz="914400" rtl="0" eaLnBrk="1" latinLnBrk="0" hangingPunct="1">
                <a:lnSpc>
                  <a:spcPct val="110000"/>
                </a:lnSpc>
                <a:spcBef>
                  <a:spcPts val="1200"/>
                </a:spcBef>
                <a:buClr>
                  <a:srgbClr val="3C3C3C"/>
                </a:buClr>
                <a:buFont typeface="Arial" panose="020B0604020202020204" pitchFamily="34" charset="0"/>
                <a:buChar char="›"/>
                <a:defRPr sz="1200" b="0" u="none" kern="1200">
                  <a:solidFill>
                    <a:schemeClr val="bg1"/>
                  </a:solidFill>
                  <a:latin typeface="Gill Sans MT" panose="020B0502020104020203" pitchFamily="34" charset="0"/>
                  <a:ea typeface="+mn-ea"/>
                  <a:cs typeface="+mn-cs"/>
                </a:defRPr>
              </a:lvl4pPr>
              <a:lvl5pPr marL="1524000" indent="-228600" algn="l" defTabSz="914400" rtl="0" eaLnBrk="1" latinLnBrk="0" hangingPunct="1">
                <a:lnSpc>
                  <a:spcPct val="110000"/>
                </a:lnSpc>
                <a:spcBef>
                  <a:spcPts val="1200"/>
                </a:spcBef>
                <a:buClr>
                  <a:srgbClr val="3C3C3C"/>
                </a:buClr>
                <a:buFont typeface="Arial" panose="020B0604020202020204" pitchFamily="34" charset="0"/>
                <a:buChar char="›"/>
                <a:defRPr sz="1100" b="0" u="none" kern="1200">
                  <a:solidFill>
                    <a:schemeClr val="bg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sz="1259" b="1" dirty="0"/>
                <a:t>IV</a:t>
              </a:r>
            </a:p>
          </p:txBody>
        </p:sp>
        <p:sp>
          <p:nvSpPr>
            <p:cNvPr id="31" name="Text Placeholder 25">
              <a:extLst>
                <a:ext uri="{FF2B5EF4-FFF2-40B4-BE49-F238E27FC236}">
                  <a16:creationId xmlns:a16="http://schemas.microsoft.com/office/drawing/2014/main" id="{2EDB242E-7714-47A4-8481-7DFBE7BDF213}"/>
                </a:ext>
              </a:extLst>
            </p:cNvPr>
            <p:cNvSpPr txBox="1">
              <a:spLocks/>
            </p:cNvSpPr>
            <p:nvPr/>
          </p:nvSpPr>
          <p:spPr>
            <a:xfrm>
              <a:off x="2286001" y="3806639"/>
              <a:ext cx="8972550" cy="646668"/>
            </a:xfrm>
            <a:prstGeom prst="rect">
              <a:avLst/>
            </a:prstGeom>
          </p:spPr>
          <p:txBody>
            <a:bodyPr anchor="ctr">
              <a:noAutofit/>
            </a:bodyPr>
            <a:lstStyle>
              <a:lvl1pPr marL="0" indent="0" algn="l" defTabSz="914400" rtl="0" eaLnBrk="1" latinLnBrk="0" hangingPunct="1">
                <a:lnSpc>
                  <a:spcPct val="110000"/>
                </a:lnSpc>
                <a:spcBef>
                  <a:spcPts val="1000"/>
                </a:spcBef>
                <a:spcAft>
                  <a:spcPts val="600"/>
                </a:spcAft>
                <a:buClr>
                  <a:srgbClr val="EF463C"/>
                </a:buClr>
                <a:buSzPct val="165000"/>
                <a:buFont typeface="Lucida Sans" panose="020B0602030504020204" pitchFamily="34" charset="0"/>
                <a:buNone/>
                <a:defRPr sz="1800" b="0" u="none" kern="1200" baseline="0">
                  <a:solidFill>
                    <a:srgbClr val="3C3C3C"/>
                  </a:solidFill>
                  <a:latin typeface="Gill Sans MT" panose="020B0502020104020203" pitchFamily="34" charset="0"/>
                  <a:ea typeface="+mn-ea"/>
                  <a:cs typeface="+mn-cs"/>
                </a:defRPr>
              </a:lvl1pPr>
              <a:lvl2pPr marL="717550" indent="-274638" algn="l" defTabSz="914400" rtl="0" eaLnBrk="1" latinLnBrk="0" hangingPunct="1">
                <a:lnSpc>
                  <a:spcPct val="110000"/>
                </a:lnSpc>
                <a:spcBef>
                  <a:spcPts val="1200"/>
                </a:spcBef>
                <a:buClr>
                  <a:srgbClr val="3C3C3C"/>
                </a:buClr>
                <a:buFont typeface="Arial" panose="020B0604020202020204" pitchFamily="34" charset="0"/>
                <a:buChar char="›"/>
                <a:defRPr sz="1800" b="0" u="none" kern="1200">
                  <a:solidFill>
                    <a:schemeClr val="accent5"/>
                  </a:solidFill>
                  <a:latin typeface="Gill Sans MT" panose="020B0502020104020203" pitchFamily="34" charset="0"/>
                  <a:ea typeface="+mn-ea"/>
                  <a:cs typeface="+mn-cs"/>
                </a:defRPr>
              </a:lvl2pPr>
              <a:lvl3pPr marL="984250" indent="-228600" algn="l" defTabSz="984250" rtl="0" eaLnBrk="1" latinLnBrk="0" hangingPunct="1">
                <a:lnSpc>
                  <a:spcPct val="110000"/>
                </a:lnSpc>
                <a:spcBef>
                  <a:spcPts val="1200"/>
                </a:spcBef>
                <a:buClr>
                  <a:srgbClr val="3C3C3C"/>
                </a:buClr>
                <a:buFont typeface="Arial" panose="020B0604020202020204" pitchFamily="34" charset="0"/>
                <a:buChar char="›"/>
                <a:defRPr sz="1600" b="0" u="none" kern="1200">
                  <a:solidFill>
                    <a:schemeClr val="accent5"/>
                  </a:solidFill>
                  <a:latin typeface="Gill Sans MT" panose="020B0502020104020203" pitchFamily="34" charset="0"/>
                  <a:ea typeface="+mn-ea"/>
                  <a:cs typeface="+mn-cs"/>
                </a:defRPr>
              </a:lvl3pPr>
              <a:lvl4pPr marL="1257300" indent="-228600" algn="l" defTabSz="914400" rtl="0" eaLnBrk="1" latinLnBrk="0" hangingPunct="1">
                <a:lnSpc>
                  <a:spcPct val="110000"/>
                </a:lnSpc>
                <a:spcBef>
                  <a:spcPts val="1200"/>
                </a:spcBef>
                <a:buClr>
                  <a:srgbClr val="3C3C3C"/>
                </a:buClr>
                <a:buFont typeface="Arial" panose="020B0604020202020204" pitchFamily="34" charset="0"/>
                <a:buChar char="›"/>
                <a:defRPr sz="1400" b="0" u="none" kern="1200">
                  <a:solidFill>
                    <a:schemeClr val="accent5"/>
                  </a:solidFill>
                  <a:latin typeface="Gill Sans MT" panose="020B0502020104020203" pitchFamily="34" charset="0"/>
                  <a:ea typeface="+mn-ea"/>
                  <a:cs typeface="+mn-cs"/>
                </a:defRPr>
              </a:lvl4pPr>
              <a:lvl5pPr marL="1524000" indent="-228600" algn="l" defTabSz="914400" rtl="0" eaLnBrk="1" latinLnBrk="0" hangingPunct="1">
                <a:lnSpc>
                  <a:spcPct val="110000"/>
                </a:lnSpc>
                <a:spcBef>
                  <a:spcPts val="1200"/>
                </a:spcBef>
                <a:buClr>
                  <a:srgbClr val="3C3C3C"/>
                </a:buClr>
                <a:buFont typeface="Arial" panose="020B0604020202020204" pitchFamily="34" charset="0"/>
                <a:buChar char="›"/>
                <a:defRPr sz="1200" b="0" u="none" kern="1200">
                  <a:solidFill>
                    <a:schemeClr val="accent5"/>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r>
                <a:rPr lang="nl-BE" sz="1260" b="1" dirty="0"/>
                <a:t>WRAP UP</a:t>
              </a:r>
              <a:endParaRPr lang="nl-BE" sz="1260" dirty="0"/>
            </a:p>
          </p:txBody>
        </p:sp>
      </p:grpSp>
    </p:spTree>
    <p:extLst>
      <p:ext uri="{BB962C8B-B14F-4D97-AF65-F5344CB8AC3E}">
        <p14:creationId xmlns:p14="http://schemas.microsoft.com/office/powerpoint/2010/main" val="29891506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DA30-6A2C-41D3-AFCF-130C19B9642F}"/>
              </a:ext>
            </a:extLst>
          </p:cNvPr>
          <p:cNvSpPr>
            <a:spLocks noGrp="1"/>
          </p:cNvSpPr>
          <p:nvPr>
            <p:ph type="title"/>
          </p:nvPr>
        </p:nvSpPr>
        <p:spPr/>
        <p:txBody>
          <a:bodyPr/>
          <a:lstStyle/>
          <a:p>
            <a:r>
              <a:rPr lang="en-AU" dirty="0"/>
              <a:t>BUSINESS SCENARIO</a:t>
            </a:r>
          </a:p>
        </p:txBody>
      </p:sp>
      <p:sp>
        <p:nvSpPr>
          <p:cNvPr id="3" name="Content Placeholder 2">
            <a:extLst>
              <a:ext uri="{FF2B5EF4-FFF2-40B4-BE49-F238E27FC236}">
                <a16:creationId xmlns:a16="http://schemas.microsoft.com/office/drawing/2014/main" id="{8F8E6719-DA9B-49E7-8ACC-B81D131292F7}"/>
              </a:ext>
            </a:extLst>
          </p:cNvPr>
          <p:cNvSpPr>
            <a:spLocks noGrp="1"/>
          </p:cNvSpPr>
          <p:nvPr>
            <p:ph idx="1"/>
          </p:nvPr>
        </p:nvSpPr>
        <p:spPr>
          <a:xfrm>
            <a:off x="628651" y="1268019"/>
            <a:ext cx="7036593" cy="2991607"/>
          </a:xfrm>
        </p:spPr>
        <p:txBody>
          <a:bodyPr/>
          <a:lstStyle/>
          <a:p>
            <a:r>
              <a:rPr lang="en-AU" dirty="0"/>
              <a:t>MS TEAMS AUTO ARCHIVING WORKFLOW</a:t>
            </a:r>
          </a:p>
          <a:p>
            <a:pPr marL="0" indent="0">
              <a:buNone/>
            </a:pPr>
            <a:endParaRPr lang="en-AU" dirty="0"/>
          </a:p>
        </p:txBody>
      </p:sp>
      <p:sp>
        <p:nvSpPr>
          <p:cNvPr id="4" name="Slide Number Placeholder 3">
            <a:extLst>
              <a:ext uri="{FF2B5EF4-FFF2-40B4-BE49-F238E27FC236}">
                <a16:creationId xmlns:a16="http://schemas.microsoft.com/office/drawing/2014/main" id="{0D86DB07-7A1C-4425-BC4B-4E8D5070577F}"/>
              </a:ext>
            </a:extLst>
          </p:cNvPr>
          <p:cNvSpPr>
            <a:spLocks noGrp="1"/>
          </p:cNvSpPr>
          <p:nvPr>
            <p:ph type="sldNum" sz="quarter" idx="4"/>
          </p:nvPr>
        </p:nvSpPr>
        <p:spPr/>
        <p:txBody>
          <a:bodyPr/>
          <a:lstStyle/>
          <a:p>
            <a:fld id="{1C96AA6D-8347-412D-BE88-10FF9D73003A}" type="slidenum">
              <a:rPr lang="nl-BE" smtClean="0"/>
              <a:pPr/>
              <a:t>4</a:t>
            </a:fld>
            <a:endParaRPr lang="nl-BE" dirty="0"/>
          </a:p>
        </p:txBody>
      </p:sp>
      <p:pic>
        <p:nvPicPr>
          <p:cNvPr id="1026" name="Picture 2" descr="Afbeeldingsresultaat voor graph api">
            <a:extLst>
              <a:ext uri="{FF2B5EF4-FFF2-40B4-BE49-F238E27FC236}">
                <a16:creationId xmlns:a16="http://schemas.microsoft.com/office/drawing/2014/main" id="{76B9FCFF-AB69-42E6-8CE8-678522FD6D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2151" y="294075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ms teams">
            <a:extLst>
              <a:ext uri="{FF2B5EF4-FFF2-40B4-BE49-F238E27FC236}">
                <a16:creationId xmlns:a16="http://schemas.microsoft.com/office/drawing/2014/main" id="{47BA368B-7211-4F4A-8CA2-682AF9AEE0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9413" y="175801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erelateerde afbeelding">
            <a:extLst>
              <a:ext uri="{FF2B5EF4-FFF2-40B4-BE49-F238E27FC236}">
                <a16:creationId xmlns:a16="http://schemas.microsoft.com/office/drawing/2014/main" id="{5ED568AC-5E29-47E3-A4AE-F1F0C551CF4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4631" y="1754801"/>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fbeeldingsresultaat voor ms flow icon">
            <a:extLst>
              <a:ext uri="{FF2B5EF4-FFF2-40B4-BE49-F238E27FC236}">
                <a16:creationId xmlns:a16="http://schemas.microsoft.com/office/drawing/2014/main" id="{E1362190-3688-4EF3-9BAA-8D26640CF5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0860" y="4353832"/>
            <a:ext cx="72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C5B24743-B2AD-4479-8A2C-BE08E9B18B49}"/>
              </a:ext>
            </a:extLst>
          </p:cNvPr>
          <p:cNvCxnSpPr>
            <a:cxnSpLocks/>
          </p:cNvCxnSpPr>
          <p:nvPr/>
        </p:nvCxnSpPr>
        <p:spPr>
          <a:xfrm>
            <a:off x="3923531" y="2114801"/>
            <a:ext cx="119307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2200DE91-6270-44B5-8DED-94AA7D31140C}"/>
              </a:ext>
            </a:extLst>
          </p:cNvPr>
          <p:cNvCxnSpPr>
            <a:cxnSpLocks/>
          </p:cNvCxnSpPr>
          <p:nvPr/>
        </p:nvCxnSpPr>
        <p:spPr>
          <a:xfrm rot="16200000" flipV="1">
            <a:off x="3279907" y="2614932"/>
            <a:ext cx="672353" cy="513339"/>
          </a:xfrm>
          <a:prstGeom prst="bentConnector3">
            <a:avLst>
              <a:gd name="adj1" fmla="val 6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C56524-7DCC-492B-94F1-AE7697E7BD1C}"/>
              </a:ext>
            </a:extLst>
          </p:cNvPr>
          <p:cNvCxnSpPr>
            <a:stCxn id="1026" idx="2"/>
            <a:endCxn id="1036" idx="0"/>
          </p:cNvCxnSpPr>
          <p:nvPr/>
        </p:nvCxnSpPr>
        <p:spPr>
          <a:xfrm>
            <a:off x="4472151" y="3660759"/>
            <a:ext cx="8709" cy="69307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1034B2A-9398-4EAD-8C00-2D51D3874B0C}"/>
              </a:ext>
            </a:extLst>
          </p:cNvPr>
          <p:cNvCxnSpPr>
            <a:cxnSpLocks/>
          </p:cNvCxnSpPr>
          <p:nvPr/>
        </p:nvCxnSpPr>
        <p:spPr>
          <a:xfrm rot="10800000" flipV="1">
            <a:off x="4959021" y="2634320"/>
            <a:ext cx="672353" cy="513339"/>
          </a:xfrm>
          <a:prstGeom prst="bentConnector3">
            <a:avLst>
              <a:gd name="adj1" fmla="val 6000"/>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47" name="TextBox 1046">
            <a:extLst>
              <a:ext uri="{FF2B5EF4-FFF2-40B4-BE49-F238E27FC236}">
                <a16:creationId xmlns:a16="http://schemas.microsoft.com/office/drawing/2014/main" id="{86AFB3BF-6787-4DD0-99F9-CF26B7684218}"/>
              </a:ext>
            </a:extLst>
          </p:cNvPr>
          <p:cNvSpPr txBox="1"/>
          <p:nvPr/>
        </p:nvSpPr>
        <p:spPr>
          <a:xfrm>
            <a:off x="4032364" y="2677891"/>
            <a:ext cx="959397" cy="297646"/>
          </a:xfrm>
          <a:prstGeom prst="rect">
            <a:avLst/>
          </a:prstGeom>
          <a:noFill/>
        </p:spPr>
        <p:txBody>
          <a:bodyPr wrap="square" rtlCol="0">
            <a:spAutoFit/>
          </a:bodyPr>
          <a:lstStyle/>
          <a:p>
            <a:r>
              <a:rPr lang="nl-BE" dirty="0" err="1"/>
              <a:t>Graph</a:t>
            </a:r>
            <a:r>
              <a:rPr lang="nl-BE"/>
              <a:t> API</a:t>
            </a:r>
          </a:p>
        </p:txBody>
      </p:sp>
      <p:pic>
        <p:nvPicPr>
          <p:cNvPr id="23" name="Picture 22">
            <a:extLst>
              <a:ext uri="{FF2B5EF4-FFF2-40B4-BE49-F238E27FC236}">
                <a16:creationId xmlns:a16="http://schemas.microsoft.com/office/drawing/2014/main" id="{06740D9B-6E32-4E01-BD25-18BC53643344}"/>
              </a:ext>
            </a:extLst>
          </p:cNvPr>
          <p:cNvPicPr>
            <a:picLocks noChangeAspect="1"/>
          </p:cNvPicPr>
          <p:nvPr/>
        </p:nvPicPr>
        <p:blipFill>
          <a:blip r:embed="rId7"/>
          <a:stretch>
            <a:fillRect/>
          </a:stretch>
        </p:blipFill>
        <p:spPr>
          <a:xfrm>
            <a:off x="4832151" y="4419145"/>
            <a:ext cx="563929" cy="525826"/>
          </a:xfrm>
          <a:prstGeom prst="rect">
            <a:avLst/>
          </a:prstGeom>
        </p:spPr>
      </p:pic>
    </p:spTree>
    <p:extLst>
      <p:ext uri="{BB962C8B-B14F-4D97-AF65-F5344CB8AC3E}">
        <p14:creationId xmlns:p14="http://schemas.microsoft.com/office/powerpoint/2010/main" val="327342803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nl-BE" sz="1119">
                <a:solidFill>
                  <a:srgbClr val="EF463C"/>
                </a:solidFill>
              </a:rPr>
              <a:t>KEY CONCEPTS</a:t>
            </a:r>
            <a:br>
              <a:rPr lang="nl-BE" sz="1119"/>
            </a:br>
            <a:r>
              <a:rPr lang="nl-BE" sz="2518"/>
              <a:t>MS TEAMS</a:t>
            </a:r>
          </a:p>
        </p:txBody>
      </p:sp>
      <p:sp>
        <p:nvSpPr>
          <p:cNvPr id="25" name="Content Placeholder 24"/>
          <p:cNvSpPr>
            <a:spLocks noGrp="1"/>
          </p:cNvSpPr>
          <p:nvPr>
            <p:ph idx="1"/>
          </p:nvPr>
        </p:nvSpPr>
        <p:spPr>
          <a:xfrm>
            <a:off x="934807" y="1369222"/>
            <a:ext cx="6589977" cy="1043777"/>
          </a:xfrm>
        </p:spPr>
        <p:txBody>
          <a:bodyPr anchor="t">
            <a:noAutofit/>
          </a:bodyPr>
          <a:lstStyle/>
          <a:p>
            <a:pPr marL="0" indent="0">
              <a:buNone/>
            </a:pPr>
            <a:r>
              <a:rPr lang="nl-BE" sz="1200" b="1"/>
              <a:t>A GLOBAL DEVELOPMENT PLATFORM</a:t>
            </a:r>
            <a:endParaRPr lang="nl-BE" sz="1200"/>
          </a:p>
          <a:p>
            <a:pPr marL="0" indent="0">
              <a:spcBef>
                <a:spcPts val="441"/>
              </a:spcBef>
              <a:buNone/>
            </a:pPr>
            <a:r>
              <a:rPr lang="en-US" sz="1200"/>
              <a:t>A chat-based workspace in O365 that integrates with the apps and services that people use to get work done together.  The developer platform makes it easy to integrate your own services with Teams, whether you develop custom apps for your enterprise or SaaS applications for teams around the world.</a:t>
            </a:r>
            <a:endParaRPr lang="nl-BE" b="1"/>
          </a:p>
        </p:txBody>
      </p:sp>
      <p:sp>
        <p:nvSpPr>
          <p:cNvPr id="5" name="Slide Number Placeholder 4"/>
          <p:cNvSpPr>
            <a:spLocks noGrp="1"/>
          </p:cNvSpPr>
          <p:nvPr>
            <p:ph type="sldNum" sz="quarter" idx="4"/>
          </p:nvPr>
        </p:nvSpPr>
        <p:spPr/>
        <p:txBody>
          <a:bodyPr/>
          <a:lstStyle/>
          <a:p>
            <a:fld id="{1C96AA6D-8347-412D-BE88-10FF9D73003A}" type="slidenum">
              <a:rPr lang="nl-BE" smtClean="0"/>
              <a:pPr/>
              <a:t>5</a:t>
            </a:fld>
            <a:endParaRPr lang="nl-BE"/>
          </a:p>
        </p:txBody>
      </p:sp>
      <p:sp>
        <p:nvSpPr>
          <p:cNvPr id="3" name="Rectangle 2">
            <a:extLst>
              <a:ext uri="{FF2B5EF4-FFF2-40B4-BE49-F238E27FC236}">
                <a16:creationId xmlns:a16="http://schemas.microsoft.com/office/drawing/2014/main" id="{BED42F5B-61D1-42ED-A5FF-01D51FEFB8DE}"/>
              </a:ext>
            </a:extLst>
          </p:cNvPr>
          <p:cNvSpPr/>
          <p:nvPr/>
        </p:nvSpPr>
        <p:spPr>
          <a:xfrm>
            <a:off x="1291328" y="2763937"/>
            <a:ext cx="578685" cy="307777"/>
          </a:xfrm>
          <a:prstGeom prst="rect">
            <a:avLst/>
          </a:prstGeom>
        </p:spPr>
        <p:txBody>
          <a:bodyPr wrap="none">
            <a:spAutoFit/>
          </a:bodyPr>
          <a:lstStyle/>
          <a:p>
            <a:r>
              <a:rPr lang="nl-BE" sz="1400"/>
              <a:t>TABS</a:t>
            </a:r>
            <a:endParaRPr lang="nl-BE"/>
          </a:p>
        </p:txBody>
      </p:sp>
      <p:sp>
        <p:nvSpPr>
          <p:cNvPr id="28" name="Rectangle 27">
            <a:extLst>
              <a:ext uri="{FF2B5EF4-FFF2-40B4-BE49-F238E27FC236}">
                <a16:creationId xmlns:a16="http://schemas.microsoft.com/office/drawing/2014/main" id="{422BA82A-7322-40DC-8A1E-A2B5BA4FF364}"/>
              </a:ext>
            </a:extLst>
          </p:cNvPr>
          <p:cNvSpPr/>
          <p:nvPr/>
        </p:nvSpPr>
        <p:spPr>
          <a:xfrm>
            <a:off x="1291328" y="3206353"/>
            <a:ext cx="612219" cy="307777"/>
          </a:xfrm>
          <a:prstGeom prst="rect">
            <a:avLst/>
          </a:prstGeom>
        </p:spPr>
        <p:txBody>
          <a:bodyPr wrap="none">
            <a:spAutoFit/>
          </a:bodyPr>
          <a:lstStyle/>
          <a:p>
            <a:r>
              <a:rPr lang="nl-BE" sz="1400"/>
              <a:t>BOTS</a:t>
            </a:r>
            <a:endParaRPr lang="nl-BE"/>
          </a:p>
        </p:txBody>
      </p:sp>
      <p:sp>
        <p:nvSpPr>
          <p:cNvPr id="31" name="Rectangle 30">
            <a:extLst>
              <a:ext uri="{FF2B5EF4-FFF2-40B4-BE49-F238E27FC236}">
                <a16:creationId xmlns:a16="http://schemas.microsoft.com/office/drawing/2014/main" id="{0A8FEC57-83C3-4A35-AB88-5CEB9ED1E230}"/>
              </a:ext>
            </a:extLst>
          </p:cNvPr>
          <p:cNvSpPr/>
          <p:nvPr/>
        </p:nvSpPr>
        <p:spPr>
          <a:xfrm>
            <a:off x="1291328" y="3645238"/>
            <a:ext cx="1499641" cy="307777"/>
          </a:xfrm>
          <a:prstGeom prst="rect">
            <a:avLst/>
          </a:prstGeom>
        </p:spPr>
        <p:txBody>
          <a:bodyPr wrap="none">
            <a:spAutoFit/>
          </a:bodyPr>
          <a:lstStyle/>
          <a:p>
            <a:r>
              <a:rPr lang="nl-BE" sz="1400"/>
              <a:t>NOTIFICATIONS</a:t>
            </a:r>
            <a:endParaRPr lang="nl-BE"/>
          </a:p>
        </p:txBody>
      </p:sp>
      <p:sp>
        <p:nvSpPr>
          <p:cNvPr id="34" name="Rectangle 33">
            <a:extLst>
              <a:ext uri="{FF2B5EF4-FFF2-40B4-BE49-F238E27FC236}">
                <a16:creationId xmlns:a16="http://schemas.microsoft.com/office/drawing/2014/main" id="{BC35C554-2C8A-4612-A1B5-37BB17B0AB79}"/>
              </a:ext>
            </a:extLst>
          </p:cNvPr>
          <p:cNvSpPr/>
          <p:nvPr/>
        </p:nvSpPr>
        <p:spPr>
          <a:xfrm>
            <a:off x="1291328" y="4084123"/>
            <a:ext cx="1620380" cy="307777"/>
          </a:xfrm>
          <a:prstGeom prst="rect">
            <a:avLst/>
          </a:prstGeom>
        </p:spPr>
        <p:txBody>
          <a:bodyPr wrap="none">
            <a:spAutoFit/>
          </a:bodyPr>
          <a:lstStyle/>
          <a:p>
            <a:r>
              <a:rPr lang="nl-BE" sz="1400"/>
              <a:t>ADAPTIVE CARDS</a:t>
            </a:r>
            <a:endParaRPr lang="nl-BE"/>
          </a:p>
        </p:txBody>
      </p:sp>
      <p:pic>
        <p:nvPicPr>
          <p:cNvPr id="9" name="Picture 8">
            <a:extLst>
              <a:ext uri="{FF2B5EF4-FFF2-40B4-BE49-F238E27FC236}">
                <a16:creationId xmlns:a16="http://schemas.microsoft.com/office/drawing/2014/main" id="{09C58D5A-BA86-4495-90CB-C4118D9E6C31}"/>
              </a:ext>
            </a:extLst>
          </p:cNvPr>
          <p:cNvPicPr>
            <a:picLocks noChangeAspect="1"/>
          </p:cNvPicPr>
          <p:nvPr/>
        </p:nvPicPr>
        <p:blipFill>
          <a:blip r:embed="rId3"/>
          <a:stretch>
            <a:fillRect/>
          </a:stretch>
        </p:blipFill>
        <p:spPr>
          <a:xfrm>
            <a:off x="848377" y="3578127"/>
            <a:ext cx="342930" cy="441998"/>
          </a:xfrm>
          <a:prstGeom prst="rect">
            <a:avLst/>
          </a:prstGeom>
        </p:spPr>
      </p:pic>
      <p:pic>
        <p:nvPicPr>
          <p:cNvPr id="10" name="Picture 9">
            <a:extLst>
              <a:ext uri="{FF2B5EF4-FFF2-40B4-BE49-F238E27FC236}">
                <a16:creationId xmlns:a16="http://schemas.microsoft.com/office/drawing/2014/main" id="{39E34056-EE4E-4B47-A9E5-497521889936}"/>
              </a:ext>
            </a:extLst>
          </p:cNvPr>
          <p:cNvPicPr>
            <a:picLocks noChangeAspect="1"/>
          </p:cNvPicPr>
          <p:nvPr/>
        </p:nvPicPr>
        <p:blipFill>
          <a:blip r:embed="rId4"/>
          <a:stretch>
            <a:fillRect/>
          </a:stretch>
        </p:blipFill>
        <p:spPr>
          <a:xfrm>
            <a:off x="775981" y="3135431"/>
            <a:ext cx="487722" cy="449619"/>
          </a:xfrm>
          <a:prstGeom prst="rect">
            <a:avLst/>
          </a:prstGeom>
        </p:spPr>
      </p:pic>
      <p:pic>
        <p:nvPicPr>
          <p:cNvPr id="11" name="Picture 10">
            <a:extLst>
              <a:ext uri="{FF2B5EF4-FFF2-40B4-BE49-F238E27FC236}">
                <a16:creationId xmlns:a16="http://schemas.microsoft.com/office/drawing/2014/main" id="{5A9CD093-933B-476B-8309-1B13BE172067}"/>
              </a:ext>
            </a:extLst>
          </p:cNvPr>
          <p:cNvPicPr>
            <a:picLocks noChangeAspect="1"/>
          </p:cNvPicPr>
          <p:nvPr/>
        </p:nvPicPr>
        <p:blipFill>
          <a:blip r:embed="rId5"/>
          <a:stretch>
            <a:fillRect/>
          </a:stretch>
        </p:blipFill>
        <p:spPr>
          <a:xfrm>
            <a:off x="773123" y="2659297"/>
            <a:ext cx="518205" cy="495343"/>
          </a:xfrm>
          <a:prstGeom prst="rect">
            <a:avLst/>
          </a:prstGeom>
        </p:spPr>
      </p:pic>
      <p:pic>
        <p:nvPicPr>
          <p:cNvPr id="12" name="Picture 11">
            <a:extLst>
              <a:ext uri="{FF2B5EF4-FFF2-40B4-BE49-F238E27FC236}">
                <a16:creationId xmlns:a16="http://schemas.microsoft.com/office/drawing/2014/main" id="{91029825-537B-4E78-AE89-AC19A2761BEC}"/>
              </a:ext>
            </a:extLst>
          </p:cNvPr>
          <p:cNvPicPr>
            <a:picLocks noChangeAspect="1"/>
          </p:cNvPicPr>
          <p:nvPr/>
        </p:nvPicPr>
        <p:blipFill>
          <a:blip r:embed="rId6"/>
          <a:stretch>
            <a:fillRect/>
          </a:stretch>
        </p:blipFill>
        <p:spPr>
          <a:xfrm>
            <a:off x="791222" y="4032218"/>
            <a:ext cx="457240" cy="419136"/>
          </a:xfrm>
          <a:prstGeom prst="rect">
            <a:avLst/>
          </a:prstGeom>
        </p:spPr>
      </p:pic>
      <p:sp>
        <p:nvSpPr>
          <p:cNvPr id="15" name="Rectangle 14">
            <a:extLst>
              <a:ext uri="{FF2B5EF4-FFF2-40B4-BE49-F238E27FC236}">
                <a16:creationId xmlns:a16="http://schemas.microsoft.com/office/drawing/2014/main" id="{10DB492F-EBA0-4C2D-BF07-F695B624ADA3}"/>
              </a:ext>
            </a:extLst>
          </p:cNvPr>
          <p:cNvSpPr/>
          <p:nvPr/>
        </p:nvSpPr>
        <p:spPr>
          <a:xfrm>
            <a:off x="4572000" y="2763937"/>
            <a:ext cx="569387" cy="307777"/>
          </a:xfrm>
          <a:prstGeom prst="rect">
            <a:avLst/>
          </a:prstGeom>
        </p:spPr>
        <p:txBody>
          <a:bodyPr wrap="none">
            <a:spAutoFit/>
          </a:bodyPr>
          <a:lstStyle/>
          <a:p>
            <a:r>
              <a:rPr lang="nl-BE" sz="1400"/>
              <a:t>APPS</a:t>
            </a:r>
            <a:endParaRPr lang="nl-BE"/>
          </a:p>
        </p:txBody>
      </p:sp>
      <p:sp>
        <p:nvSpPr>
          <p:cNvPr id="16" name="Rectangle 15">
            <a:extLst>
              <a:ext uri="{FF2B5EF4-FFF2-40B4-BE49-F238E27FC236}">
                <a16:creationId xmlns:a16="http://schemas.microsoft.com/office/drawing/2014/main" id="{F8C78E2D-F936-45CC-9A17-299918F28315}"/>
              </a:ext>
            </a:extLst>
          </p:cNvPr>
          <p:cNvSpPr/>
          <p:nvPr/>
        </p:nvSpPr>
        <p:spPr>
          <a:xfrm>
            <a:off x="4572000" y="3206353"/>
            <a:ext cx="1452321" cy="307777"/>
          </a:xfrm>
          <a:prstGeom prst="rect">
            <a:avLst/>
          </a:prstGeom>
        </p:spPr>
        <p:txBody>
          <a:bodyPr wrap="none">
            <a:spAutoFit/>
          </a:bodyPr>
          <a:lstStyle/>
          <a:p>
            <a:r>
              <a:rPr lang="nl-BE" sz="1400"/>
              <a:t>TASK MODULES</a:t>
            </a:r>
            <a:endParaRPr lang="nl-BE"/>
          </a:p>
        </p:txBody>
      </p:sp>
      <p:sp>
        <p:nvSpPr>
          <p:cNvPr id="17" name="Rectangle 16">
            <a:extLst>
              <a:ext uri="{FF2B5EF4-FFF2-40B4-BE49-F238E27FC236}">
                <a16:creationId xmlns:a16="http://schemas.microsoft.com/office/drawing/2014/main" id="{47425A15-446E-42B6-BE62-BDDCE4791658}"/>
              </a:ext>
            </a:extLst>
          </p:cNvPr>
          <p:cNvSpPr/>
          <p:nvPr/>
        </p:nvSpPr>
        <p:spPr>
          <a:xfrm>
            <a:off x="4572000" y="3645238"/>
            <a:ext cx="1389676" cy="307777"/>
          </a:xfrm>
          <a:prstGeom prst="rect">
            <a:avLst/>
          </a:prstGeom>
        </p:spPr>
        <p:txBody>
          <a:bodyPr wrap="none">
            <a:spAutoFit/>
          </a:bodyPr>
          <a:lstStyle/>
          <a:p>
            <a:r>
              <a:rPr lang="nl-BE" sz="1400"/>
              <a:t>CONNECTORS</a:t>
            </a:r>
            <a:endParaRPr lang="nl-BE"/>
          </a:p>
        </p:txBody>
      </p:sp>
      <p:sp>
        <p:nvSpPr>
          <p:cNvPr id="18" name="Rectangle 17">
            <a:extLst>
              <a:ext uri="{FF2B5EF4-FFF2-40B4-BE49-F238E27FC236}">
                <a16:creationId xmlns:a16="http://schemas.microsoft.com/office/drawing/2014/main" id="{AC817D93-7B68-483F-85CF-FC1CC0DBE937}"/>
              </a:ext>
            </a:extLst>
          </p:cNvPr>
          <p:cNvSpPr/>
          <p:nvPr/>
        </p:nvSpPr>
        <p:spPr>
          <a:xfrm>
            <a:off x="4572000" y="4084123"/>
            <a:ext cx="2240550" cy="307777"/>
          </a:xfrm>
          <a:prstGeom prst="rect">
            <a:avLst/>
          </a:prstGeom>
        </p:spPr>
        <p:txBody>
          <a:bodyPr wrap="none">
            <a:spAutoFit/>
          </a:bodyPr>
          <a:lstStyle/>
          <a:p>
            <a:r>
              <a:rPr lang="nl-BE" sz="1400"/>
              <a:t>MESSAGING EXTENSIONS</a:t>
            </a:r>
          </a:p>
        </p:txBody>
      </p:sp>
      <p:pic>
        <p:nvPicPr>
          <p:cNvPr id="20" name="Picture 19">
            <a:extLst>
              <a:ext uri="{FF2B5EF4-FFF2-40B4-BE49-F238E27FC236}">
                <a16:creationId xmlns:a16="http://schemas.microsoft.com/office/drawing/2014/main" id="{9B7EFD60-B58A-40F4-A871-10D589FD5E41}"/>
              </a:ext>
            </a:extLst>
          </p:cNvPr>
          <p:cNvPicPr>
            <a:picLocks noChangeAspect="1"/>
          </p:cNvPicPr>
          <p:nvPr/>
        </p:nvPicPr>
        <p:blipFill>
          <a:blip r:embed="rId7"/>
          <a:stretch>
            <a:fillRect/>
          </a:stretch>
        </p:blipFill>
        <p:spPr>
          <a:xfrm>
            <a:off x="4071894" y="4032218"/>
            <a:ext cx="472481" cy="419136"/>
          </a:xfrm>
          <a:prstGeom prst="rect">
            <a:avLst/>
          </a:prstGeom>
        </p:spPr>
      </p:pic>
      <p:pic>
        <p:nvPicPr>
          <p:cNvPr id="14" name="Picture 13">
            <a:extLst>
              <a:ext uri="{FF2B5EF4-FFF2-40B4-BE49-F238E27FC236}">
                <a16:creationId xmlns:a16="http://schemas.microsoft.com/office/drawing/2014/main" id="{9C06AC87-2941-4BAD-B318-85707CBE7722}"/>
              </a:ext>
            </a:extLst>
          </p:cNvPr>
          <p:cNvPicPr>
            <a:picLocks noChangeAspect="1"/>
          </p:cNvPicPr>
          <p:nvPr/>
        </p:nvPicPr>
        <p:blipFill>
          <a:blip r:embed="rId8"/>
          <a:stretch>
            <a:fillRect/>
          </a:stretch>
        </p:blipFill>
        <p:spPr>
          <a:xfrm>
            <a:off x="4159937" y="2755920"/>
            <a:ext cx="333333" cy="323810"/>
          </a:xfrm>
          <a:prstGeom prst="rect">
            <a:avLst/>
          </a:prstGeom>
        </p:spPr>
      </p:pic>
      <p:pic>
        <p:nvPicPr>
          <p:cNvPr id="27" name="Picture 26">
            <a:extLst>
              <a:ext uri="{FF2B5EF4-FFF2-40B4-BE49-F238E27FC236}">
                <a16:creationId xmlns:a16="http://schemas.microsoft.com/office/drawing/2014/main" id="{137149C0-4550-4F7C-A3F5-B0FCAE76B066}"/>
              </a:ext>
            </a:extLst>
          </p:cNvPr>
          <p:cNvPicPr>
            <a:picLocks noChangeAspect="1"/>
          </p:cNvPicPr>
          <p:nvPr/>
        </p:nvPicPr>
        <p:blipFill>
          <a:blip r:embed="rId9"/>
          <a:stretch>
            <a:fillRect/>
          </a:stretch>
        </p:blipFill>
        <p:spPr>
          <a:xfrm>
            <a:off x="4131943" y="3206353"/>
            <a:ext cx="352381" cy="304762"/>
          </a:xfrm>
          <a:prstGeom prst="rect">
            <a:avLst/>
          </a:prstGeom>
        </p:spPr>
      </p:pic>
      <p:pic>
        <p:nvPicPr>
          <p:cNvPr id="29" name="Picture 28">
            <a:extLst>
              <a:ext uri="{FF2B5EF4-FFF2-40B4-BE49-F238E27FC236}">
                <a16:creationId xmlns:a16="http://schemas.microsoft.com/office/drawing/2014/main" id="{9062C71C-48BB-4BB8-BAD3-728656FD5D05}"/>
              </a:ext>
            </a:extLst>
          </p:cNvPr>
          <p:cNvPicPr>
            <a:picLocks noChangeAspect="1"/>
          </p:cNvPicPr>
          <p:nvPr/>
        </p:nvPicPr>
        <p:blipFill>
          <a:blip r:embed="rId10"/>
          <a:stretch>
            <a:fillRect/>
          </a:stretch>
        </p:blipFill>
        <p:spPr>
          <a:xfrm>
            <a:off x="4141466" y="3627697"/>
            <a:ext cx="333333" cy="342857"/>
          </a:xfrm>
          <a:prstGeom prst="rect">
            <a:avLst/>
          </a:prstGeom>
        </p:spPr>
      </p:pic>
    </p:spTree>
    <p:extLst>
      <p:ext uri="{BB962C8B-B14F-4D97-AF65-F5344CB8AC3E}">
        <p14:creationId xmlns:p14="http://schemas.microsoft.com/office/powerpoint/2010/main" val="45556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nl-BE" sz="1119">
                <a:solidFill>
                  <a:srgbClr val="EF463C"/>
                </a:solidFill>
              </a:rPr>
              <a:t>KEY CONCEPTS</a:t>
            </a:r>
            <a:br>
              <a:rPr lang="nl-BE" sz="1119"/>
            </a:br>
            <a:r>
              <a:rPr lang="nl-BE" sz="2518"/>
              <a:t>MS TEAMS</a:t>
            </a:r>
          </a:p>
        </p:txBody>
      </p:sp>
      <p:sp>
        <p:nvSpPr>
          <p:cNvPr id="25" name="Content Placeholder 24"/>
          <p:cNvSpPr>
            <a:spLocks noGrp="1"/>
          </p:cNvSpPr>
          <p:nvPr>
            <p:ph idx="1"/>
          </p:nvPr>
        </p:nvSpPr>
        <p:spPr>
          <a:xfrm>
            <a:off x="934807" y="1369222"/>
            <a:ext cx="6589977" cy="1043777"/>
          </a:xfrm>
        </p:spPr>
        <p:txBody>
          <a:bodyPr anchor="t">
            <a:noAutofit/>
          </a:bodyPr>
          <a:lstStyle/>
          <a:p>
            <a:pPr marL="0" indent="0">
              <a:buNone/>
            </a:pPr>
            <a:r>
              <a:rPr lang="nl-BE" sz="1200" b="1"/>
              <a:t>A GLOBAL DEVELOPMENT PLATFORM</a:t>
            </a:r>
            <a:endParaRPr lang="nl-BE" sz="1200"/>
          </a:p>
          <a:p>
            <a:pPr marL="0" indent="0">
              <a:spcBef>
                <a:spcPts val="441"/>
              </a:spcBef>
              <a:buNone/>
            </a:pPr>
            <a:r>
              <a:rPr lang="en-US" sz="1200"/>
              <a:t>A chat-based workspace in O365 that integrates with the apps and services that people use to get work done together.  The developer platform makes it easy to integrate your own services with Teams, whether you develop custom apps for your enterprise or SaaS applications for teams around the world.</a:t>
            </a:r>
            <a:endParaRPr lang="nl-BE" b="1"/>
          </a:p>
        </p:txBody>
      </p:sp>
      <p:sp>
        <p:nvSpPr>
          <p:cNvPr id="5" name="Slide Number Placeholder 4"/>
          <p:cNvSpPr>
            <a:spLocks noGrp="1"/>
          </p:cNvSpPr>
          <p:nvPr>
            <p:ph type="sldNum" sz="quarter" idx="4"/>
          </p:nvPr>
        </p:nvSpPr>
        <p:spPr/>
        <p:txBody>
          <a:bodyPr/>
          <a:lstStyle/>
          <a:p>
            <a:fld id="{1C96AA6D-8347-412D-BE88-10FF9D73003A}" type="slidenum">
              <a:rPr lang="nl-BE" smtClean="0"/>
              <a:pPr/>
              <a:t>6</a:t>
            </a:fld>
            <a:endParaRPr lang="nl-BE"/>
          </a:p>
        </p:txBody>
      </p:sp>
      <p:sp>
        <p:nvSpPr>
          <p:cNvPr id="38" name="Title 23">
            <a:extLst>
              <a:ext uri="{FF2B5EF4-FFF2-40B4-BE49-F238E27FC236}">
                <a16:creationId xmlns:a16="http://schemas.microsoft.com/office/drawing/2014/main" id="{7BC90448-97BD-4E88-B0FE-F9CC953825CA}"/>
              </a:ext>
            </a:extLst>
          </p:cNvPr>
          <p:cNvSpPr txBox="1">
            <a:spLocks/>
          </p:cNvSpPr>
          <p:nvPr/>
        </p:nvSpPr>
        <p:spPr>
          <a:xfrm>
            <a:off x="628650" y="273847"/>
            <a:ext cx="6896133" cy="994172"/>
          </a:xfrm>
          <a:prstGeom prst="rect">
            <a:avLst/>
          </a:prstGeom>
        </p:spPr>
        <p:txBody>
          <a:bodyPr vert="horz" lIns="91440" tIns="45720" rIns="91440" bIns="45720" rtlCol="0" anchor="ctr">
            <a:noAutofit/>
          </a:bodyPr>
          <a:lstStyle>
            <a:lvl1pPr marL="0" indent="0" algn="l" defTabSz="672582" rtl="0" eaLnBrk="1" latinLnBrk="0" hangingPunct="1">
              <a:lnSpc>
                <a:spcPct val="90000"/>
              </a:lnSpc>
              <a:spcBef>
                <a:spcPct val="0"/>
              </a:spcBef>
              <a:buNone/>
              <a:defRPr sz="2400" kern="1200">
                <a:solidFill>
                  <a:schemeClr val="tx2"/>
                </a:solidFill>
                <a:latin typeface="Gill Sans MT" panose="020B0502020104020203" pitchFamily="34" charset="0"/>
                <a:ea typeface="+mj-ea"/>
                <a:cs typeface="Arial" panose="020B0604020202020204" pitchFamily="34" charset="0"/>
              </a:defRPr>
            </a:lvl1pPr>
          </a:lstStyle>
          <a:p>
            <a:r>
              <a:rPr lang="nl-BE" sz="1119">
                <a:solidFill>
                  <a:srgbClr val="EF463C"/>
                </a:solidFill>
              </a:rPr>
              <a:t>KEY CONCEPTS</a:t>
            </a:r>
            <a:br>
              <a:rPr lang="nl-BE" sz="1119"/>
            </a:br>
            <a:r>
              <a:rPr lang="nl-BE" sz="2518"/>
              <a:t>MS TEAMS</a:t>
            </a:r>
          </a:p>
        </p:txBody>
      </p:sp>
      <p:sp>
        <p:nvSpPr>
          <p:cNvPr id="39" name="Content Placeholder 24">
            <a:extLst>
              <a:ext uri="{FF2B5EF4-FFF2-40B4-BE49-F238E27FC236}">
                <a16:creationId xmlns:a16="http://schemas.microsoft.com/office/drawing/2014/main" id="{9D115A62-12E5-4EE9-8DB8-4A95917EF4CC}"/>
              </a:ext>
            </a:extLst>
          </p:cNvPr>
          <p:cNvSpPr txBox="1">
            <a:spLocks/>
          </p:cNvSpPr>
          <p:nvPr/>
        </p:nvSpPr>
        <p:spPr>
          <a:xfrm>
            <a:off x="934807" y="1369222"/>
            <a:ext cx="6589977" cy="1043777"/>
          </a:xfrm>
          <a:prstGeom prst="rect">
            <a:avLst/>
          </a:prstGeom>
        </p:spPr>
        <p:txBody>
          <a:bodyPr vert="horz" lIns="91440" tIns="45720" rIns="91440" bIns="45720" rtlCol="0" anchor="t">
            <a:noAutofit/>
          </a:bodyPr>
          <a:lstStyle>
            <a:lvl1pPr marL="196171" indent="-196171" algn="l" defTabSz="672582" rtl="0" eaLnBrk="1" latinLnBrk="0" hangingPunct="1">
              <a:lnSpc>
                <a:spcPct val="110000"/>
              </a:lnSpc>
              <a:spcBef>
                <a:spcPts val="737"/>
              </a:spcBef>
              <a:buClr>
                <a:srgbClr val="EF463C"/>
              </a:buClr>
              <a:buSzPct val="165000"/>
              <a:buFont typeface="Lucida Sans" panose="020B0602030504020204" pitchFamily="34" charset="0"/>
              <a:buChar char="›"/>
              <a:defRPr sz="1472" b="0" u="none" kern="1200">
                <a:solidFill>
                  <a:schemeClr val="tx2"/>
                </a:solidFill>
                <a:latin typeface="Gill Sans MT" panose="020B0502020104020203" pitchFamily="34" charset="0"/>
                <a:ea typeface="+mn-ea"/>
                <a:cs typeface="+mn-cs"/>
              </a:defRPr>
            </a:lvl1pPr>
            <a:lvl2pPr marL="527790" indent="-202009" algn="l" defTabSz="672582" rtl="0" eaLnBrk="1" latinLnBrk="0" hangingPunct="1">
              <a:lnSpc>
                <a:spcPct val="110000"/>
              </a:lnSpc>
              <a:spcBef>
                <a:spcPts val="883"/>
              </a:spcBef>
              <a:buClr>
                <a:srgbClr val="3C3C3C"/>
              </a:buClr>
              <a:buFont typeface="Arial" panose="020B0604020202020204" pitchFamily="34" charset="0"/>
              <a:buChar char="›"/>
              <a:defRPr sz="1324" b="0" u="none" kern="1200">
                <a:solidFill>
                  <a:schemeClr val="tx2"/>
                </a:solidFill>
                <a:latin typeface="Gill Sans MT" panose="020B0502020104020203" pitchFamily="34" charset="0"/>
                <a:ea typeface="+mn-ea"/>
                <a:cs typeface="+mn-cs"/>
              </a:defRPr>
            </a:lvl2pPr>
            <a:lvl3pPr marL="723960" indent="-168145" algn="l" defTabSz="723960" rtl="0" eaLnBrk="1" latinLnBrk="0" hangingPunct="1">
              <a:lnSpc>
                <a:spcPct val="110000"/>
              </a:lnSpc>
              <a:spcBef>
                <a:spcPts val="883"/>
              </a:spcBef>
              <a:buClr>
                <a:srgbClr val="3C3C3C"/>
              </a:buClr>
              <a:buFont typeface="Arial" panose="020B0604020202020204" pitchFamily="34" charset="0"/>
              <a:buChar char="›"/>
              <a:defRPr sz="1176" b="0" u="none" kern="1200">
                <a:solidFill>
                  <a:schemeClr val="tx2"/>
                </a:solidFill>
                <a:latin typeface="Gill Sans MT" panose="020B0502020104020203" pitchFamily="34" charset="0"/>
                <a:ea typeface="+mn-ea"/>
                <a:cs typeface="+mn-cs"/>
              </a:defRPr>
            </a:lvl3pPr>
            <a:lvl4pPr marL="924800" indent="-168145" algn="l" defTabSz="672582" rtl="0" eaLnBrk="1" latinLnBrk="0" hangingPunct="1">
              <a:lnSpc>
                <a:spcPct val="110000"/>
              </a:lnSpc>
              <a:spcBef>
                <a:spcPts val="883"/>
              </a:spcBef>
              <a:buClr>
                <a:srgbClr val="3C3C3C"/>
              </a:buClr>
              <a:buFont typeface="Arial" panose="020B0604020202020204" pitchFamily="34" charset="0"/>
              <a:buChar char="›"/>
              <a:defRPr sz="1030" b="0" u="none" kern="1200">
                <a:solidFill>
                  <a:schemeClr val="tx2"/>
                </a:solidFill>
                <a:latin typeface="Gill Sans MT" panose="020B0502020104020203" pitchFamily="34" charset="0"/>
                <a:ea typeface="+mn-ea"/>
                <a:cs typeface="+mn-cs"/>
              </a:defRPr>
            </a:lvl4pPr>
            <a:lvl5pPr marL="1120969" indent="-168145" algn="l" defTabSz="672582" rtl="0" eaLnBrk="1" latinLnBrk="0" hangingPunct="1">
              <a:lnSpc>
                <a:spcPct val="110000"/>
              </a:lnSpc>
              <a:spcBef>
                <a:spcPts val="883"/>
              </a:spcBef>
              <a:buClr>
                <a:srgbClr val="3C3C3C"/>
              </a:buClr>
              <a:buFont typeface="Arial" panose="020B0604020202020204" pitchFamily="34" charset="0"/>
              <a:buChar char="›"/>
              <a:defRPr sz="883" b="0" u="none" kern="1200">
                <a:solidFill>
                  <a:schemeClr val="tx2"/>
                </a:solidFill>
                <a:latin typeface="Gill Sans MT" panose="020B0502020104020203" pitchFamily="34" charset="0"/>
                <a:ea typeface="+mn-ea"/>
                <a:cs typeface="+mn-cs"/>
              </a:defRPr>
            </a:lvl5pPr>
            <a:lvl6pPr marL="184959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6pPr>
            <a:lvl7pPr marL="218588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7pPr>
            <a:lvl8pPr marL="2522180"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8pPr>
            <a:lvl9pPr marL="2858472"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9pPr>
          </a:lstStyle>
          <a:p>
            <a:pPr marL="0" indent="0">
              <a:buFont typeface="Lucida Sans" panose="020B0602030504020204" pitchFamily="34" charset="0"/>
              <a:buNone/>
            </a:pPr>
            <a:r>
              <a:rPr lang="nl-BE" sz="1200" b="1"/>
              <a:t>A GLOBAL DEVELOPMENT PLATFORM</a:t>
            </a:r>
            <a:endParaRPr lang="nl-BE" sz="1200"/>
          </a:p>
          <a:p>
            <a:pPr marL="0" indent="0">
              <a:spcBef>
                <a:spcPts val="441"/>
              </a:spcBef>
              <a:buFont typeface="Lucida Sans" panose="020B0602030504020204" pitchFamily="34" charset="0"/>
              <a:buNone/>
            </a:pPr>
            <a:r>
              <a:rPr lang="en-US" sz="1200"/>
              <a:t>A chat-based workspace in O365 that integrates with the apps and services that people use to get work done together.  The developer platform makes it easy to integrate your own services with Teams, whether you develop custom apps for your enterprise or SaaS applications for teams around the world.</a:t>
            </a:r>
            <a:endParaRPr lang="nl-BE" b="1"/>
          </a:p>
        </p:txBody>
      </p:sp>
      <p:sp>
        <p:nvSpPr>
          <p:cNvPr id="40" name="Slide Number Placeholder 4">
            <a:extLst>
              <a:ext uri="{FF2B5EF4-FFF2-40B4-BE49-F238E27FC236}">
                <a16:creationId xmlns:a16="http://schemas.microsoft.com/office/drawing/2014/main" id="{1D8724A5-BE8B-47B5-9CBE-87E0FD615FD7}"/>
              </a:ext>
            </a:extLst>
          </p:cNvPr>
          <p:cNvSpPr txBox="1">
            <a:spLocks/>
          </p:cNvSpPr>
          <p:nvPr/>
        </p:nvSpPr>
        <p:spPr>
          <a:xfrm>
            <a:off x="26779" y="4799988"/>
            <a:ext cx="2057400" cy="273844"/>
          </a:xfrm>
          <a:prstGeom prst="rect">
            <a:avLst/>
          </a:prstGeom>
        </p:spPr>
        <p:txBody>
          <a:bodyPr vert="horz" lIns="91440" tIns="45720" rIns="91440" bIns="45720" rtlCol="0" anchor="ctr"/>
          <a:lstStyle>
            <a:defPPr>
              <a:defRPr lang="nl-BE"/>
            </a:defPPr>
            <a:lvl1pPr marL="0" algn="l" defTabSz="677315" rtl="0" eaLnBrk="1" latinLnBrk="0" hangingPunct="1">
              <a:defRPr sz="883" b="0" kern="1200">
                <a:solidFill>
                  <a:schemeClr val="tx2"/>
                </a:solidFill>
                <a:latin typeface="+mn-lt"/>
                <a:ea typeface="+mn-ea"/>
                <a:cs typeface="+mn-cs"/>
              </a:defRPr>
            </a:lvl1pPr>
            <a:lvl2pPr marL="338657" algn="l" defTabSz="677315" rtl="0" eaLnBrk="1" latinLnBrk="0" hangingPunct="1">
              <a:defRPr sz="1334" kern="1200">
                <a:solidFill>
                  <a:schemeClr val="tx1"/>
                </a:solidFill>
                <a:latin typeface="+mn-lt"/>
                <a:ea typeface="+mn-ea"/>
                <a:cs typeface="+mn-cs"/>
              </a:defRPr>
            </a:lvl2pPr>
            <a:lvl3pPr marL="677315" algn="l" defTabSz="677315" rtl="0" eaLnBrk="1" latinLnBrk="0" hangingPunct="1">
              <a:defRPr sz="1334" kern="1200">
                <a:solidFill>
                  <a:schemeClr val="tx1"/>
                </a:solidFill>
                <a:latin typeface="+mn-lt"/>
                <a:ea typeface="+mn-ea"/>
                <a:cs typeface="+mn-cs"/>
              </a:defRPr>
            </a:lvl3pPr>
            <a:lvl4pPr marL="1015971" algn="l" defTabSz="677315" rtl="0" eaLnBrk="1" latinLnBrk="0" hangingPunct="1">
              <a:defRPr sz="1334" kern="1200">
                <a:solidFill>
                  <a:schemeClr val="tx1"/>
                </a:solidFill>
                <a:latin typeface="+mn-lt"/>
                <a:ea typeface="+mn-ea"/>
                <a:cs typeface="+mn-cs"/>
              </a:defRPr>
            </a:lvl4pPr>
            <a:lvl5pPr marL="1354630" algn="l" defTabSz="677315" rtl="0" eaLnBrk="1" latinLnBrk="0" hangingPunct="1">
              <a:defRPr sz="1334" kern="1200">
                <a:solidFill>
                  <a:schemeClr val="tx1"/>
                </a:solidFill>
                <a:latin typeface="+mn-lt"/>
                <a:ea typeface="+mn-ea"/>
                <a:cs typeface="+mn-cs"/>
              </a:defRPr>
            </a:lvl5pPr>
            <a:lvl6pPr marL="1693286" algn="l" defTabSz="677315" rtl="0" eaLnBrk="1" latinLnBrk="0" hangingPunct="1">
              <a:defRPr sz="1334" kern="1200">
                <a:solidFill>
                  <a:schemeClr val="tx1"/>
                </a:solidFill>
                <a:latin typeface="+mn-lt"/>
                <a:ea typeface="+mn-ea"/>
                <a:cs typeface="+mn-cs"/>
              </a:defRPr>
            </a:lvl6pPr>
            <a:lvl7pPr marL="2031943" algn="l" defTabSz="677315" rtl="0" eaLnBrk="1" latinLnBrk="0" hangingPunct="1">
              <a:defRPr sz="1334" kern="1200">
                <a:solidFill>
                  <a:schemeClr val="tx1"/>
                </a:solidFill>
                <a:latin typeface="+mn-lt"/>
                <a:ea typeface="+mn-ea"/>
                <a:cs typeface="+mn-cs"/>
              </a:defRPr>
            </a:lvl7pPr>
            <a:lvl8pPr marL="2370601" algn="l" defTabSz="677315" rtl="0" eaLnBrk="1" latinLnBrk="0" hangingPunct="1">
              <a:defRPr sz="1334" kern="1200">
                <a:solidFill>
                  <a:schemeClr val="tx1"/>
                </a:solidFill>
                <a:latin typeface="+mn-lt"/>
                <a:ea typeface="+mn-ea"/>
                <a:cs typeface="+mn-cs"/>
              </a:defRPr>
            </a:lvl8pPr>
            <a:lvl9pPr marL="2709258" algn="l" defTabSz="677315" rtl="0" eaLnBrk="1" latinLnBrk="0" hangingPunct="1">
              <a:defRPr sz="1334" kern="1200">
                <a:solidFill>
                  <a:schemeClr val="tx1"/>
                </a:solidFill>
                <a:latin typeface="+mn-lt"/>
                <a:ea typeface="+mn-ea"/>
                <a:cs typeface="+mn-cs"/>
              </a:defRPr>
            </a:lvl9pPr>
          </a:lstStyle>
          <a:p>
            <a:fld id="{1C96AA6D-8347-412D-BE88-10FF9D73003A}" type="slidenum">
              <a:rPr lang="nl-BE" smtClean="0"/>
              <a:pPr/>
              <a:t>6</a:t>
            </a:fld>
            <a:endParaRPr lang="nl-BE"/>
          </a:p>
        </p:txBody>
      </p:sp>
      <p:sp>
        <p:nvSpPr>
          <p:cNvPr id="41" name="Rectangle 40">
            <a:extLst>
              <a:ext uri="{FF2B5EF4-FFF2-40B4-BE49-F238E27FC236}">
                <a16:creationId xmlns:a16="http://schemas.microsoft.com/office/drawing/2014/main" id="{2C5062DC-DB84-4A07-B1FC-CAC4F6ABA4AE}"/>
              </a:ext>
            </a:extLst>
          </p:cNvPr>
          <p:cNvSpPr/>
          <p:nvPr/>
        </p:nvSpPr>
        <p:spPr>
          <a:xfrm>
            <a:off x="1291328" y="2763937"/>
            <a:ext cx="666464" cy="307777"/>
          </a:xfrm>
          <a:prstGeom prst="rect">
            <a:avLst/>
          </a:prstGeom>
        </p:spPr>
        <p:txBody>
          <a:bodyPr wrap="none">
            <a:spAutoFit/>
          </a:bodyPr>
          <a:lstStyle/>
          <a:p>
            <a:r>
              <a:rPr lang="nl-BE" sz="1400" b="1">
                <a:solidFill>
                  <a:schemeClr val="accent1"/>
                </a:solidFill>
              </a:rPr>
              <a:t>TABS</a:t>
            </a:r>
            <a:endParaRPr lang="nl-BE" b="1">
              <a:solidFill>
                <a:schemeClr val="accent1"/>
              </a:solidFill>
            </a:endParaRPr>
          </a:p>
        </p:txBody>
      </p:sp>
      <p:sp>
        <p:nvSpPr>
          <p:cNvPr id="42" name="Rectangle 41">
            <a:extLst>
              <a:ext uri="{FF2B5EF4-FFF2-40B4-BE49-F238E27FC236}">
                <a16:creationId xmlns:a16="http://schemas.microsoft.com/office/drawing/2014/main" id="{3C930BCE-0D2F-4A10-8EA5-27693D42CB65}"/>
              </a:ext>
            </a:extLst>
          </p:cNvPr>
          <p:cNvSpPr/>
          <p:nvPr/>
        </p:nvSpPr>
        <p:spPr>
          <a:xfrm>
            <a:off x="1291328" y="3206353"/>
            <a:ext cx="693973" cy="307777"/>
          </a:xfrm>
          <a:prstGeom prst="rect">
            <a:avLst/>
          </a:prstGeom>
        </p:spPr>
        <p:txBody>
          <a:bodyPr wrap="none">
            <a:spAutoFit/>
          </a:bodyPr>
          <a:lstStyle/>
          <a:p>
            <a:r>
              <a:rPr lang="nl-BE" sz="1400" b="1">
                <a:solidFill>
                  <a:schemeClr val="accent1"/>
                </a:solidFill>
              </a:rPr>
              <a:t>BOTS</a:t>
            </a:r>
            <a:endParaRPr lang="nl-BE" b="1">
              <a:solidFill>
                <a:schemeClr val="accent1"/>
              </a:solidFill>
            </a:endParaRPr>
          </a:p>
        </p:txBody>
      </p:sp>
      <p:sp>
        <p:nvSpPr>
          <p:cNvPr id="43" name="Rectangle 42">
            <a:extLst>
              <a:ext uri="{FF2B5EF4-FFF2-40B4-BE49-F238E27FC236}">
                <a16:creationId xmlns:a16="http://schemas.microsoft.com/office/drawing/2014/main" id="{D7744FF5-7601-430A-A4B9-AE2251F883B4}"/>
              </a:ext>
            </a:extLst>
          </p:cNvPr>
          <p:cNvSpPr/>
          <p:nvPr/>
        </p:nvSpPr>
        <p:spPr>
          <a:xfrm>
            <a:off x="1291328" y="3645238"/>
            <a:ext cx="1703159" cy="307777"/>
          </a:xfrm>
          <a:prstGeom prst="rect">
            <a:avLst/>
          </a:prstGeom>
        </p:spPr>
        <p:txBody>
          <a:bodyPr wrap="none">
            <a:spAutoFit/>
          </a:bodyPr>
          <a:lstStyle/>
          <a:p>
            <a:r>
              <a:rPr lang="nl-BE" sz="1400" b="1">
                <a:solidFill>
                  <a:schemeClr val="accent1"/>
                </a:solidFill>
              </a:rPr>
              <a:t>NOTIFICATIONS</a:t>
            </a:r>
            <a:endParaRPr lang="nl-BE" b="1">
              <a:solidFill>
                <a:schemeClr val="accent1"/>
              </a:solidFill>
            </a:endParaRPr>
          </a:p>
        </p:txBody>
      </p:sp>
      <p:sp>
        <p:nvSpPr>
          <p:cNvPr id="44" name="Rectangle 43">
            <a:extLst>
              <a:ext uri="{FF2B5EF4-FFF2-40B4-BE49-F238E27FC236}">
                <a16:creationId xmlns:a16="http://schemas.microsoft.com/office/drawing/2014/main" id="{67DE05BD-86C3-4D4C-8C63-E83452E33834}"/>
              </a:ext>
            </a:extLst>
          </p:cNvPr>
          <p:cNvSpPr/>
          <p:nvPr/>
        </p:nvSpPr>
        <p:spPr>
          <a:xfrm>
            <a:off x="1291328" y="4084123"/>
            <a:ext cx="1849930" cy="307777"/>
          </a:xfrm>
          <a:prstGeom prst="rect">
            <a:avLst/>
          </a:prstGeom>
        </p:spPr>
        <p:txBody>
          <a:bodyPr wrap="none">
            <a:spAutoFit/>
          </a:bodyPr>
          <a:lstStyle/>
          <a:p>
            <a:r>
              <a:rPr lang="nl-BE" sz="1400" b="1">
                <a:solidFill>
                  <a:schemeClr val="accent1"/>
                </a:solidFill>
              </a:rPr>
              <a:t>ADAPTIVE CARDS</a:t>
            </a:r>
            <a:endParaRPr lang="nl-BE" b="1">
              <a:solidFill>
                <a:schemeClr val="accent1"/>
              </a:solidFill>
            </a:endParaRPr>
          </a:p>
        </p:txBody>
      </p:sp>
      <p:pic>
        <p:nvPicPr>
          <p:cNvPr id="45" name="Picture 44">
            <a:extLst>
              <a:ext uri="{FF2B5EF4-FFF2-40B4-BE49-F238E27FC236}">
                <a16:creationId xmlns:a16="http://schemas.microsoft.com/office/drawing/2014/main" id="{D7869DBF-7C3C-4324-BD67-1D72FD3A00EE}"/>
              </a:ext>
            </a:extLst>
          </p:cNvPr>
          <p:cNvPicPr>
            <a:picLocks noChangeAspect="1"/>
          </p:cNvPicPr>
          <p:nvPr/>
        </p:nvPicPr>
        <p:blipFill>
          <a:blip r:embed="rId3"/>
          <a:stretch>
            <a:fillRect/>
          </a:stretch>
        </p:blipFill>
        <p:spPr>
          <a:xfrm>
            <a:off x="848377" y="3578127"/>
            <a:ext cx="342930" cy="441998"/>
          </a:xfrm>
          <a:prstGeom prst="rect">
            <a:avLst/>
          </a:prstGeom>
        </p:spPr>
      </p:pic>
      <p:pic>
        <p:nvPicPr>
          <p:cNvPr id="46" name="Picture 45">
            <a:extLst>
              <a:ext uri="{FF2B5EF4-FFF2-40B4-BE49-F238E27FC236}">
                <a16:creationId xmlns:a16="http://schemas.microsoft.com/office/drawing/2014/main" id="{9EC298BB-AD1D-47D4-B54E-628E3C1450C0}"/>
              </a:ext>
            </a:extLst>
          </p:cNvPr>
          <p:cNvPicPr>
            <a:picLocks noChangeAspect="1"/>
          </p:cNvPicPr>
          <p:nvPr/>
        </p:nvPicPr>
        <p:blipFill>
          <a:blip r:embed="rId4"/>
          <a:stretch>
            <a:fillRect/>
          </a:stretch>
        </p:blipFill>
        <p:spPr>
          <a:xfrm>
            <a:off x="775981" y="3135431"/>
            <a:ext cx="487722" cy="449619"/>
          </a:xfrm>
          <a:prstGeom prst="rect">
            <a:avLst/>
          </a:prstGeom>
        </p:spPr>
      </p:pic>
      <p:pic>
        <p:nvPicPr>
          <p:cNvPr id="47" name="Picture 46">
            <a:extLst>
              <a:ext uri="{FF2B5EF4-FFF2-40B4-BE49-F238E27FC236}">
                <a16:creationId xmlns:a16="http://schemas.microsoft.com/office/drawing/2014/main" id="{5E85FB8B-A4F8-4B2F-8C05-A6399C6247E3}"/>
              </a:ext>
            </a:extLst>
          </p:cNvPr>
          <p:cNvPicPr>
            <a:picLocks noChangeAspect="1"/>
          </p:cNvPicPr>
          <p:nvPr/>
        </p:nvPicPr>
        <p:blipFill>
          <a:blip r:embed="rId5"/>
          <a:stretch>
            <a:fillRect/>
          </a:stretch>
        </p:blipFill>
        <p:spPr>
          <a:xfrm>
            <a:off x="773123" y="2659297"/>
            <a:ext cx="518205" cy="495343"/>
          </a:xfrm>
          <a:prstGeom prst="rect">
            <a:avLst/>
          </a:prstGeom>
        </p:spPr>
      </p:pic>
      <p:pic>
        <p:nvPicPr>
          <p:cNvPr id="48" name="Picture 47">
            <a:extLst>
              <a:ext uri="{FF2B5EF4-FFF2-40B4-BE49-F238E27FC236}">
                <a16:creationId xmlns:a16="http://schemas.microsoft.com/office/drawing/2014/main" id="{F0BD3393-62BF-4FE9-908D-0788B05E5D81}"/>
              </a:ext>
            </a:extLst>
          </p:cNvPr>
          <p:cNvPicPr>
            <a:picLocks noChangeAspect="1"/>
          </p:cNvPicPr>
          <p:nvPr/>
        </p:nvPicPr>
        <p:blipFill>
          <a:blip r:embed="rId6"/>
          <a:stretch>
            <a:fillRect/>
          </a:stretch>
        </p:blipFill>
        <p:spPr>
          <a:xfrm>
            <a:off x="791222" y="4032218"/>
            <a:ext cx="457240" cy="419136"/>
          </a:xfrm>
          <a:prstGeom prst="rect">
            <a:avLst/>
          </a:prstGeom>
        </p:spPr>
      </p:pic>
      <p:sp>
        <p:nvSpPr>
          <p:cNvPr id="49" name="Rectangle 48">
            <a:extLst>
              <a:ext uri="{FF2B5EF4-FFF2-40B4-BE49-F238E27FC236}">
                <a16:creationId xmlns:a16="http://schemas.microsoft.com/office/drawing/2014/main" id="{2E2CAE9B-48E6-4D97-992E-550FDEE168FF}"/>
              </a:ext>
            </a:extLst>
          </p:cNvPr>
          <p:cNvSpPr/>
          <p:nvPr/>
        </p:nvSpPr>
        <p:spPr>
          <a:xfrm>
            <a:off x="4572000" y="2763937"/>
            <a:ext cx="569387" cy="307777"/>
          </a:xfrm>
          <a:prstGeom prst="rect">
            <a:avLst/>
          </a:prstGeom>
        </p:spPr>
        <p:txBody>
          <a:bodyPr wrap="none">
            <a:spAutoFit/>
          </a:bodyPr>
          <a:lstStyle/>
          <a:p>
            <a:r>
              <a:rPr lang="nl-BE" sz="1400"/>
              <a:t>APPS</a:t>
            </a:r>
            <a:endParaRPr lang="nl-BE"/>
          </a:p>
        </p:txBody>
      </p:sp>
      <p:sp>
        <p:nvSpPr>
          <p:cNvPr id="50" name="Rectangle 49">
            <a:extLst>
              <a:ext uri="{FF2B5EF4-FFF2-40B4-BE49-F238E27FC236}">
                <a16:creationId xmlns:a16="http://schemas.microsoft.com/office/drawing/2014/main" id="{A71C268D-2FD7-417F-9D92-8DA4E7063243}"/>
              </a:ext>
            </a:extLst>
          </p:cNvPr>
          <p:cNvSpPr/>
          <p:nvPr/>
        </p:nvSpPr>
        <p:spPr>
          <a:xfrm>
            <a:off x="4572000" y="3206353"/>
            <a:ext cx="1452321" cy="307777"/>
          </a:xfrm>
          <a:prstGeom prst="rect">
            <a:avLst/>
          </a:prstGeom>
        </p:spPr>
        <p:txBody>
          <a:bodyPr wrap="none">
            <a:spAutoFit/>
          </a:bodyPr>
          <a:lstStyle/>
          <a:p>
            <a:r>
              <a:rPr lang="nl-BE" sz="1400"/>
              <a:t>TASK MODULES</a:t>
            </a:r>
            <a:endParaRPr lang="nl-BE"/>
          </a:p>
        </p:txBody>
      </p:sp>
      <p:sp>
        <p:nvSpPr>
          <p:cNvPr id="51" name="Rectangle 50">
            <a:extLst>
              <a:ext uri="{FF2B5EF4-FFF2-40B4-BE49-F238E27FC236}">
                <a16:creationId xmlns:a16="http://schemas.microsoft.com/office/drawing/2014/main" id="{DDDAE876-EC6F-4640-ACF5-75299F99F69B}"/>
              </a:ext>
            </a:extLst>
          </p:cNvPr>
          <p:cNvSpPr/>
          <p:nvPr/>
        </p:nvSpPr>
        <p:spPr>
          <a:xfrm>
            <a:off x="4572000" y="3645238"/>
            <a:ext cx="1389676" cy="307777"/>
          </a:xfrm>
          <a:prstGeom prst="rect">
            <a:avLst/>
          </a:prstGeom>
        </p:spPr>
        <p:txBody>
          <a:bodyPr wrap="none">
            <a:spAutoFit/>
          </a:bodyPr>
          <a:lstStyle/>
          <a:p>
            <a:r>
              <a:rPr lang="nl-BE" sz="1400"/>
              <a:t>CONNECTORS</a:t>
            </a:r>
            <a:endParaRPr lang="nl-BE"/>
          </a:p>
        </p:txBody>
      </p:sp>
      <p:sp>
        <p:nvSpPr>
          <p:cNvPr id="52" name="Rectangle 51">
            <a:extLst>
              <a:ext uri="{FF2B5EF4-FFF2-40B4-BE49-F238E27FC236}">
                <a16:creationId xmlns:a16="http://schemas.microsoft.com/office/drawing/2014/main" id="{A778050E-3559-4A87-9B25-4A6EE3AD541A}"/>
              </a:ext>
            </a:extLst>
          </p:cNvPr>
          <p:cNvSpPr/>
          <p:nvPr/>
        </p:nvSpPr>
        <p:spPr>
          <a:xfrm>
            <a:off x="4572000" y="4084123"/>
            <a:ext cx="2240550" cy="307777"/>
          </a:xfrm>
          <a:prstGeom prst="rect">
            <a:avLst/>
          </a:prstGeom>
        </p:spPr>
        <p:txBody>
          <a:bodyPr wrap="none">
            <a:spAutoFit/>
          </a:bodyPr>
          <a:lstStyle/>
          <a:p>
            <a:r>
              <a:rPr lang="nl-BE" sz="1400"/>
              <a:t>MESSAGING EXTENSIONS</a:t>
            </a:r>
          </a:p>
        </p:txBody>
      </p:sp>
      <p:pic>
        <p:nvPicPr>
          <p:cNvPr id="53" name="Picture 52">
            <a:extLst>
              <a:ext uri="{FF2B5EF4-FFF2-40B4-BE49-F238E27FC236}">
                <a16:creationId xmlns:a16="http://schemas.microsoft.com/office/drawing/2014/main" id="{FD6BBEEF-9F52-4840-8986-A957D6479676}"/>
              </a:ext>
            </a:extLst>
          </p:cNvPr>
          <p:cNvPicPr>
            <a:picLocks noChangeAspect="1"/>
          </p:cNvPicPr>
          <p:nvPr/>
        </p:nvPicPr>
        <p:blipFill>
          <a:blip r:embed="rId7"/>
          <a:stretch>
            <a:fillRect/>
          </a:stretch>
        </p:blipFill>
        <p:spPr>
          <a:xfrm>
            <a:off x="4071894" y="4032218"/>
            <a:ext cx="472481" cy="419136"/>
          </a:xfrm>
          <a:prstGeom prst="rect">
            <a:avLst/>
          </a:prstGeom>
        </p:spPr>
      </p:pic>
      <p:pic>
        <p:nvPicPr>
          <p:cNvPr id="54" name="Picture 53">
            <a:extLst>
              <a:ext uri="{FF2B5EF4-FFF2-40B4-BE49-F238E27FC236}">
                <a16:creationId xmlns:a16="http://schemas.microsoft.com/office/drawing/2014/main" id="{7A0B1E70-B4D1-4D8D-BB7F-91C10E251DE5}"/>
              </a:ext>
            </a:extLst>
          </p:cNvPr>
          <p:cNvPicPr>
            <a:picLocks noChangeAspect="1"/>
          </p:cNvPicPr>
          <p:nvPr/>
        </p:nvPicPr>
        <p:blipFill>
          <a:blip r:embed="rId8"/>
          <a:stretch>
            <a:fillRect/>
          </a:stretch>
        </p:blipFill>
        <p:spPr>
          <a:xfrm>
            <a:off x="4159937" y="2755920"/>
            <a:ext cx="333333" cy="323810"/>
          </a:xfrm>
          <a:prstGeom prst="rect">
            <a:avLst/>
          </a:prstGeom>
        </p:spPr>
      </p:pic>
      <p:pic>
        <p:nvPicPr>
          <p:cNvPr id="55" name="Picture 54">
            <a:extLst>
              <a:ext uri="{FF2B5EF4-FFF2-40B4-BE49-F238E27FC236}">
                <a16:creationId xmlns:a16="http://schemas.microsoft.com/office/drawing/2014/main" id="{401BDDA6-508A-4604-A1B2-E7643F03B3EC}"/>
              </a:ext>
            </a:extLst>
          </p:cNvPr>
          <p:cNvPicPr>
            <a:picLocks noChangeAspect="1"/>
          </p:cNvPicPr>
          <p:nvPr/>
        </p:nvPicPr>
        <p:blipFill>
          <a:blip r:embed="rId9"/>
          <a:stretch>
            <a:fillRect/>
          </a:stretch>
        </p:blipFill>
        <p:spPr>
          <a:xfrm>
            <a:off x="4131943" y="3206353"/>
            <a:ext cx="352381" cy="304762"/>
          </a:xfrm>
          <a:prstGeom prst="rect">
            <a:avLst/>
          </a:prstGeom>
        </p:spPr>
      </p:pic>
      <p:pic>
        <p:nvPicPr>
          <p:cNvPr id="56" name="Picture 55">
            <a:extLst>
              <a:ext uri="{FF2B5EF4-FFF2-40B4-BE49-F238E27FC236}">
                <a16:creationId xmlns:a16="http://schemas.microsoft.com/office/drawing/2014/main" id="{3DDA6CC6-1896-4AD9-A3A8-0D7EF257F2BE}"/>
              </a:ext>
            </a:extLst>
          </p:cNvPr>
          <p:cNvPicPr>
            <a:picLocks noChangeAspect="1"/>
          </p:cNvPicPr>
          <p:nvPr/>
        </p:nvPicPr>
        <p:blipFill>
          <a:blip r:embed="rId10"/>
          <a:stretch>
            <a:fillRect/>
          </a:stretch>
        </p:blipFill>
        <p:spPr>
          <a:xfrm>
            <a:off x="4141466" y="3627697"/>
            <a:ext cx="333333" cy="342857"/>
          </a:xfrm>
          <a:prstGeom prst="rect">
            <a:avLst/>
          </a:prstGeom>
        </p:spPr>
      </p:pic>
    </p:spTree>
    <p:extLst>
      <p:ext uri="{BB962C8B-B14F-4D97-AF65-F5344CB8AC3E}">
        <p14:creationId xmlns:p14="http://schemas.microsoft.com/office/powerpoint/2010/main" val="1204914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nl-BE" sz="1119">
                <a:solidFill>
                  <a:srgbClr val="EF463C"/>
                </a:solidFill>
              </a:rPr>
              <a:t>KEY CONCEPTS</a:t>
            </a:r>
            <a:br>
              <a:rPr lang="nl-BE" sz="1119"/>
            </a:br>
            <a:r>
              <a:rPr lang="nl-BE" sz="2518"/>
              <a:t>SHAREPOINT FRAMEWORK (</a:t>
            </a:r>
            <a:r>
              <a:rPr lang="nl-BE" sz="2518" err="1"/>
              <a:t>SPFx</a:t>
            </a:r>
            <a:r>
              <a:rPr lang="nl-BE" sz="2518"/>
              <a:t>)</a:t>
            </a:r>
          </a:p>
        </p:txBody>
      </p:sp>
      <p:sp>
        <p:nvSpPr>
          <p:cNvPr id="25" name="Content Placeholder 24"/>
          <p:cNvSpPr>
            <a:spLocks noGrp="1"/>
          </p:cNvSpPr>
          <p:nvPr>
            <p:ph idx="1"/>
          </p:nvPr>
        </p:nvSpPr>
        <p:spPr>
          <a:xfrm>
            <a:off x="934807" y="1369222"/>
            <a:ext cx="6589977" cy="1043777"/>
          </a:xfrm>
        </p:spPr>
        <p:txBody>
          <a:bodyPr anchor="t">
            <a:noAutofit/>
          </a:bodyPr>
          <a:lstStyle/>
          <a:p>
            <a:pPr marL="0" indent="0">
              <a:buNone/>
            </a:pPr>
            <a:r>
              <a:rPr lang="nl-BE" sz="1200" b="1"/>
              <a:t>SHAREPOINT FRAMEWORK</a:t>
            </a:r>
            <a:endParaRPr lang="nl-BE" sz="1200"/>
          </a:p>
          <a:p>
            <a:pPr marL="0" indent="0">
              <a:spcBef>
                <a:spcPts val="441"/>
              </a:spcBef>
              <a:buNone/>
            </a:pPr>
            <a:r>
              <a:rPr lang="en-US" sz="1200"/>
              <a:t>The SharePoint Framework (</a:t>
            </a:r>
            <a:r>
              <a:rPr lang="en-US" sz="1200" err="1"/>
              <a:t>SPFx</a:t>
            </a:r>
            <a:r>
              <a:rPr lang="en-US" sz="1200"/>
              <a:t>) is a page and web part model that provides full support for client-side SharePoint development, easy integration with SharePoint data, and support for open source tooling.</a:t>
            </a:r>
            <a:endParaRPr lang="nl-BE" b="1"/>
          </a:p>
        </p:txBody>
      </p:sp>
      <p:sp>
        <p:nvSpPr>
          <p:cNvPr id="5" name="Slide Number Placeholder 4"/>
          <p:cNvSpPr>
            <a:spLocks noGrp="1"/>
          </p:cNvSpPr>
          <p:nvPr>
            <p:ph type="sldNum" sz="quarter" idx="4"/>
          </p:nvPr>
        </p:nvSpPr>
        <p:spPr/>
        <p:txBody>
          <a:bodyPr/>
          <a:lstStyle/>
          <a:p>
            <a:fld id="{1C96AA6D-8347-412D-BE88-10FF9D73003A}" type="slidenum">
              <a:rPr lang="nl-BE" smtClean="0"/>
              <a:pPr/>
              <a:t>7</a:t>
            </a:fld>
            <a:endParaRPr lang="nl-BE"/>
          </a:p>
        </p:txBody>
      </p:sp>
      <p:sp>
        <p:nvSpPr>
          <p:cNvPr id="6" name="Content Placeholder 2">
            <a:extLst>
              <a:ext uri="{FF2B5EF4-FFF2-40B4-BE49-F238E27FC236}">
                <a16:creationId xmlns:a16="http://schemas.microsoft.com/office/drawing/2014/main" id="{09E70161-583F-4336-9AFE-6384D5AF026D}"/>
              </a:ext>
            </a:extLst>
          </p:cNvPr>
          <p:cNvSpPr txBox="1">
            <a:spLocks/>
          </p:cNvSpPr>
          <p:nvPr/>
        </p:nvSpPr>
        <p:spPr>
          <a:xfrm>
            <a:off x="644825" y="2730502"/>
            <a:ext cx="7036593" cy="2139151"/>
          </a:xfrm>
          <a:prstGeom prst="rect">
            <a:avLst/>
          </a:prstGeom>
        </p:spPr>
        <p:txBody>
          <a:bodyPr vert="horz" lIns="91440" tIns="45720" rIns="91440" bIns="45720" rtlCol="0">
            <a:noAutofit/>
          </a:bodyPr>
          <a:lstStyle>
            <a:lvl1pPr marL="196171" indent="-196171" algn="l" defTabSz="672582" rtl="0" eaLnBrk="1" latinLnBrk="0" hangingPunct="1">
              <a:lnSpc>
                <a:spcPct val="110000"/>
              </a:lnSpc>
              <a:spcBef>
                <a:spcPts val="737"/>
              </a:spcBef>
              <a:buClr>
                <a:srgbClr val="EF463C"/>
              </a:buClr>
              <a:buSzPct val="165000"/>
              <a:buFont typeface="Lucida Sans" panose="020B0602030504020204" pitchFamily="34" charset="0"/>
              <a:buChar char="›"/>
              <a:defRPr sz="1472" b="0" u="none" kern="1200">
                <a:solidFill>
                  <a:schemeClr val="tx2"/>
                </a:solidFill>
                <a:latin typeface="Gill Sans MT" panose="020B0502020104020203" pitchFamily="34" charset="0"/>
                <a:ea typeface="+mn-ea"/>
                <a:cs typeface="+mn-cs"/>
              </a:defRPr>
            </a:lvl1pPr>
            <a:lvl2pPr marL="527790" indent="-202009" algn="l" defTabSz="672582" rtl="0" eaLnBrk="1" latinLnBrk="0" hangingPunct="1">
              <a:lnSpc>
                <a:spcPct val="110000"/>
              </a:lnSpc>
              <a:spcBef>
                <a:spcPts val="883"/>
              </a:spcBef>
              <a:buClr>
                <a:srgbClr val="3C3C3C"/>
              </a:buClr>
              <a:buFont typeface="Arial" panose="020B0604020202020204" pitchFamily="34" charset="0"/>
              <a:buChar char="›"/>
              <a:defRPr sz="1324" b="0" u="none" kern="1200">
                <a:solidFill>
                  <a:schemeClr val="tx2"/>
                </a:solidFill>
                <a:latin typeface="Gill Sans MT" panose="020B0502020104020203" pitchFamily="34" charset="0"/>
                <a:ea typeface="+mn-ea"/>
                <a:cs typeface="+mn-cs"/>
              </a:defRPr>
            </a:lvl2pPr>
            <a:lvl3pPr marL="723960" indent="-168145" algn="l" defTabSz="723960" rtl="0" eaLnBrk="1" latinLnBrk="0" hangingPunct="1">
              <a:lnSpc>
                <a:spcPct val="110000"/>
              </a:lnSpc>
              <a:spcBef>
                <a:spcPts val="883"/>
              </a:spcBef>
              <a:buClr>
                <a:srgbClr val="3C3C3C"/>
              </a:buClr>
              <a:buFont typeface="Arial" panose="020B0604020202020204" pitchFamily="34" charset="0"/>
              <a:buChar char="›"/>
              <a:defRPr sz="1176" b="0" u="none" kern="1200">
                <a:solidFill>
                  <a:schemeClr val="tx2"/>
                </a:solidFill>
                <a:latin typeface="Gill Sans MT" panose="020B0502020104020203" pitchFamily="34" charset="0"/>
                <a:ea typeface="+mn-ea"/>
                <a:cs typeface="+mn-cs"/>
              </a:defRPr>
            </a:lvl3pPr>
            <a:lvl4pPr marL="924800" indent="-168145" algn="l" defTabSz="672582" rtl="0" eaLnBrk="1" latinLnBrk="0" hangingPunct="1">
              <a:lnSpc>
                <a:spcPct val="110000"/>
              </a:lnSpc>
              <a:spcBef>
                <a:spcPts val="883"/>
              </a:spcBef>
              <a:buClr>
                <a:srgbClr val="3C3C3C"/>
              </a:buClr>
              <a:buFont typeface="Arial" panose="020B0604020202020204" pitchFamily="34" charset="0"/>
              <a:buChar char="›"/>
              <a:defRPr sz="1030" b="0" u="none" kern="1200">
                <a:solidFill>
                  <a:schemeClr val="tx2"/>
                </a:solidFill>
                <a:latin typeface="Gill Sans MT" panose="020B0502020104020203" pitchFamily="34" charset="0"/>
                <a:ea typeface="+mn-ea"/>
                <a:cs typeface="+mn-cs"/>
              </a:defRPr>
            </a:lvl4pPr>
            <a:lvl5pPr marL="1120969" indent="-168145" algn="l" defTabSz="672582" rtl="0" eaLnBrk="1" latinLnBrk="0" hangingPunct="1">
              <a:lnSpc>
                <a:spcPct val="110000"/>
              </a:lnSpc>
              <a:spcBef>
                <a:spcPts val="883"/>
              </a:spcBef>
              <a:buClr>
                <a:srgbClr val="3C3C3C"/>
              </a:buClr>
              <a:buFont typeface="Arial" panose="020B0604020202020204" pitchFamily="34" charset="0"/>
              <a:buChar char="›"/>
              <a:defRPr sz="883" b="0" u="none" kern="1200">
                <a:solidFill>
                  <a:schemeClr val="tx2"/>
                </a:solidFill>
                <a:latin typeface="Gill Sans MT" panose="020B0502020104020203" pitchFamily="34" charset="0"/>
                <a:ea typeface="+mn-ea"/>
                <a:cs typeface="+mn-cs"/>
              </a:defRPr>
            </a:lvl5pPr>
            <a:lvl6pPr marL="184959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6pPr>
            <a:lvl7pPr marL="218588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7pPr>
            <a:lvl8pPr marL="2522180"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8pPr>
            <a:lvl9pPr marL="2858472"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9pPr>
          </a:lstStyle>
          <a:p>
            <a:r>
              <a:rPr lang="en-AU"/>
              <a:t>Client-side development framework</a:t>
            </a:r>
          </a:p>
          <a:p>
            <a:r>
              <a:rPr lang="en-AU"/>
              <a:t>No longer SharePoint only!</a:t>
            </a:r>
          </a:p>
          <a:p>
            <a:r>
              <a:rPr lang="en-AU" i="1"/>
              <a:t>Custom Form in MS Teams tab</a:t>
            </a:r>
          </a:p>
          <a:p>
            <a:r>
              <a:rPr lang="en-AU" err="1"/>
              <a:t>MSGraphClient</a:t>
            </a:r>
            <a:endParaRPr lang="en-AU">
              <a:hlinkClick r:id="rId3">
                <a:extLst>
                  <a:ext uri="{A12FA001-AC4F-418D-AE19-62706E023703}">
                    <ahyp:hlinkClr xmlns:ahyp="http://schemas.microsoft.com/office/drawing/2018/hyperlinkcolor" val="tx"/>
                  </a:ext>
                </a:extLst>
              </a:hlinkClick>
            </a:endParaRPr>
          </a:p>
          <a:p>
            <a:endParaRPr lang="nl-BE">
              <a:hlinkClick r:id="rId3"/>
            </a:endParaRPr>
          </a:p>
          <a:p>
            <a:pPr marL="0" indent="0">
              <a:buNone/>
            </a:pPr>
            <a:r>
              <a:rPr lang="nl-BE">
                <a:hlinkClick r:id="rId4"/>
              </a:rPr>
              <a:t>https://aka.ms/spfx</a:t>
            </a:r>
            <a:r>
              <a:rPr lang="nl-BE"/>
              <a:t> </a:t>
            </a:r>
            <a:endParaRPr lang="en-AU"/>
          </a:p>
        </p:txBody>
      </p:sp>
    </p:spTree>
    <p:extLst>
      <p:ext uri="{BB962C8B-B14F-4D97-AF65-F5344CB8AC3E}">
        <p14:creationId xmlns:p14="http://schemas.microsoft.com/office/powerpoint/2010/main" val="33196282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nl-BE" sz="1119" dirty="0">
                <a:solidFill>
                  <a:srgbClr val="EF463C"/>
                </a:solidFill>
              </a:rPr>
              <a:t>KEY CONCEPTS</a:t>
            </a:r>
            <a:br>
              <a:rPr lang="nl-BE" sz="1119" dirty="0"/>
            </a:br>
            <a:r>
              <a:rPr lang="nl-BE" sz="2518" dirty="0"/>
              <a:t>MS GRAPH API</a:t>
            </a:r>
          </a:p>
        </p:txBody>
      </p:sp>
      <p:sp>
        <p:nvSpPr>
          <p:cNvPr id="25" name="Content Placeholder 24"/>
          <p:cNvSpPr>
            <a:spLocks noGrp="1"/>
          </p:cNvSpPr>
          <p:nvPr>
            <p:ph idx="1"/>
          </p:nvPr>
        </p:nvSpPr>
        <p:spPr>
          <a:xfrm>
            <a:off x="934807" y="1369222"/>
            <a:ext cx="6589977" cy="1043777"/>
          </a:xfrm>
        </p:spPr>
        <p:txBody>
          <a:bodyPr anchor="t">
            <a:noAutofit/>
          </a:bodyPr>
          <a:lstStyle/>
          <a:p>
            <a:pPr marL="0" indent="0">
              <a:buNone/>
            </a:pPr>
            <a:r>
              <a:rPr lang="nl-BE" sz="1200" b="1" dirty="0"/>
              <a:t>A UNIFIED PROGRAMMABILTY MODEL</a:t>
            </a:r>
            <a:endParaRPr lang="nl-BE" sz="1200" dirty="0"/>
          </a:p>
          <a:p>
            <a:pPr marL="0" indent="0">
              <a:spcBef>
                <a:spcPts val="441"/>
              </a:spcBef>
              <a:buNone/>
            </a:pPr>
            <a:r>
              <a:rPr lang="en-US" sz="1200" dirty="0"/>
              <a:t>You can use to Microsoft Graph to build apps for organizations and consumers that interact with the data of millions of users and to access data in Azure Active Directory, Office 365 services, and more. </a:t>
            </a:r>
            <a:endParaRPr lang="nl-BE" b="1" dirty="0"/>
          </a:p>
        </p:txBody>
      </p:sp>
      <p:sp>
        <p:nvSpPr>
          <p:cNvPr id="5" name="Slide Number Placeholder 4"/>
          <p:cNvSpPr>
            <a:spLocks noGrp="1"/>
          </p:cNvSpPr>
          <p:nvPr>
            <p:ph type="sldNum" sz="quarter" idx="4"/>
          </p:nvPr>
        </p:nvSpPr>
        <p:spPr/>
        <p:txBody>
          <a:bodyPr/>
          <a:lstStyle/>
          <a:p>
            <a:fld id="{1C96AA6D-8347-412D-BE88-10FF9D73003A}" type="slidenum">
              <a:rPr lang="nl-BE" smtClean="0"/>
              <a:pPr/>
              <a:t>8</a:t>
            </a:fld>
            <a:endParaRPr lang="nl-BE" dirty="0"/>
          </a:p>
        </p:txBody>
      </p:sp>
      <p:pic>
        <p:nvPicPr>
          <p:cNvPr id="1026" name="Picture 2" descr="An image showing the primary resources and relationships that are part of the graph">
            <a:extLst>
              <a:ext uri="{FF2B5EF4-FFF2-40B4-BE49-F238E27FC236}">
                <a16:creationId xmlns:a16="http://schemas.microsoft.com/office/drawing/2014/main" id="{F73D0D12-10D8-4EDC-9BE3-D73C541D0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299" y="2345321"/>
            <a:ext cx="5022337" cy="24546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A54255C-5698-46F0-96EA-30D559FDEE96}"/>
              </a:ext>
            </a:extLst>
          </p:cNvPr>
          <p:cNvSpPr/>
          <p:nvPr/>
        </p:nvSpPr>
        <p:spPr>
          <a:xfrm>
            <a:off x="6084398" y="4572007"/>
            <a:ext cx="1611275" cy="297646"/>
          </a:xfrm>
          <a:prstGeom prst="rect">
            <a:avLst/>
          </a:prstGeom>
        </p:spPr>
        <p:txBody>
          <a:bodyPr wrap="square">
            <a:spAutoFit/>
          </a:bodyPr>
          <a:lstStyle/>
          <a:p>
            <a:r>
              <a:rPr lang="nl-BE" dirty="0">
                <a:hlinkClick r:id="rId4"/>
              </a:rPr>
              <a:t>https://aka.ms/graph</a:t>
            </a:r>
            <a:r>
              <a:rPr lang="nl-BE" dirty="0"/>
              <a:t> </a:t>
            </a:r>
            <a:endParaRPr lang="en-AU" dirty="0"/>
          </a:p>
        </p:txBody>
      </p:sp>
    </p:spTree>
    <p:extLst>
      <p:ext uri="{BB962C8B-B14F-4D97-AF65-F5344CB8AC3E}">
        <p14:creationId xmlns:p14="http://schemas.microsoft.com/office/powerpoint/2010/main" val="26074876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nl-BE" sz="1119">
                <a:solidFill>
                  <a:srgbClr val="EF463C"/>
                </a:solidFill>
              </a:rPr>
              <a:t>KEY CONCEPTS</a:t>
            </a:r>
            <a:br>
              <a:rPr lang="nl-BE" sz="1119"/>
            </a:br>
            <a:r>
              <a:rPr lang="nl-BE" sz="2518"/>
              <a:t>MS GRAPH API</a:t>
            </a:r>
          </a:p>
        </p:txBody>
      </p:sp>
      <p:sp>
        <p:nvSpPr>
          <p:cNvPr id="25" name="Content Placeholder 24"/>
          <p:cNvSpPr>
            <a:spLocks noGrp="1"/>
          </p:cNvSpPr>
          <p:nvPr>
            <p:ph idx="1"/>
          </p:nvPr>
        </p:nvSpPr>
        <p:spPr>
          <a:xfrm>
            <a:off x="934807" y="1369222"/>
            <a:ext cx="6589977" cy="3277332"/>
          </a:xfrm>
        </p:spPr>
        <p:txBody>
          <a:bodyPr anchor="t">
            <a:noAutofit/>
          </a:bodyPr>
          <a:lstStyle/>
          <a:p>
            <a:pPr marL="0" indent="0">
              <a:buNone/>
            </a:pPr>
            <a:r>
              <a:rPr lang="nl-BE" sz="1200" b="1"/>
              <a:t>A UNIFIED PROGRAMMABILTY MODEL</a:t>
            </a:r>
            <a:endParaRPr lang="nl-BE" sz="1200"/>
          </a:p>
          <a:p>
            <a:pPr marL="0" indent="0">
              <a:spcBef>
                <a:spcPts val="441"/>
              </a:spcBef>
              <a:buNone/>
            </a:pPr>
            <a:r>
              <a:rPr lang="en-US" sz="1200"/>
              <a:t>You can use to Microsoft Graph to build apps for organizations and consumers that interact with the data of millions of users and to access data in Azure Active Directory, Office 365 services, and more. </a:t>
            </a:r>
            <a:endParaRPr lang="nl-BE" b="1"/>
          </a:p>
        </p:txBody>
      </p:sp>
      <p:sp>
        <p:nvSpPr>
          <p:cNvPr id="5" name="Slide Number Placeholder 4"/>
          <p:cNvSpPr>
            <a:spLocks noGrp="1"/>
          </p:cNvSpPr>
          <p:nvPr>
            <p:ph type="sldNum" sz="quarter" idx="4"/>
          </p:nvPr>
        </p:nvSpPr>
        <p:spPr/>
        <p:txBody>
          <a:bodyPr/>
          <a:lstStyle/>
          <a:p>
            <a:fld id="{1C96AA6D-8347-412D-BE88-10FF9D73003A}" type="slidenum">
              <a:rPr lang="nl-BE" smtClean="0"/>
              <a:pPr/>
              <a:t>9</a:t>
            </a:fld>
            <a:endParaRPr lang="nl-BE"/>
          </a:p>
        </p:txBody>
      </p:sp>
      <p:sp>
        <p:nvSpPr>
          <p:cNvPr id="7" name="Content Placeholder 2">
            <a:extLst>
              <a:ext uri="{FF2B5EF4-FFF2-40B4-BE49-F238E27FC236}">
                <a16:creationId xmlns:a16="http://schemas.microsoft.com/office/drawing/2014/main" id="{6F41D9B6-FE82-4D2A-A8AA-F62378A77829}"/>
              </a:ext>
            </a:extLst>
          </p:cNvPr>
          <p:cNvSpPr txBox="1">
            <a:spLocks/>
          </p:cNvSpPr>
          <p:nvPr/>
        </p:nvSpPr>
        <p:spPr>
          <a:xfrm>
            <a:off x="644825" y="2571750"/>
            <a:ext cx="7036593" cy="2297903"/>
          </a:xfrm>
          <a:prstGeom prst="rect">
            <a:avLst/>
          </a:prstGeom>
        </p:spPr>
        <p:txBody>
          <a:bodyPr vert="horz" lIns="91440" tIns="45720" rIns="91440" bIns="45720" rtlCol="0">
            <a:noAutofit/>
          </a:bodyPr>
          <a:lstStyle>
            <a:lvl1pPr marL="196171" indent="-196171" algn="l" defTabSz="672582" rtl="0" eaLnBrk="1" latinLnBrk="0" hangingPunct="1">
              <a:lnSpc>
                <a:spcPct val="110000"/>
              </a:lnSpc>
              <a:spcBef>
                <a:spcPts val="737"/>
              </a:spcBef>
              <a:buClr>
                <a:srgbClr val="EF463C"/>
              </a:buClr>
              <a:buSzPct val="165000"/>
              <a:buFont typeface="Lucida Sans" panose="020B0602030504020204" pitchFamily="34" charset="0"/>
              <a:buChar char="›"/>
              <a:defRPr sz="1472" b="0" u="none" kern="1200">
                <a:solidFill>
                  <a:schemeClr val="tx2"/>
                </a:solidFill>
                <a:latin typeface="Gill Sans MT" panose="020B0502020104020203" pitchFamily="34" charset="0"/>
                <a:ea typeface="+mn-ea"/>
                <a:cs typeface="+mn-cs"/>
              </a:defRPr>
            </a:lvl1pPr>
            <a:lvl2pPr marL="527790" indent="-202009" algn="l" defTabSz="672582" rtl="0" eaLnBrk="1" latinLnBrk="0" hangingPunct="1">
              <a:lnSpc>
                <a:spcPct val="110000"/>
              </a:lnSpc>
              <a:spcBef>
                <a:spcPts val="883"/>
              </a:spcBef>
              <a:buClr>
                <a:srgbClr val="3C3C3C"/>
              </a:buClr>
              <a:buFont typeface="Arial" panose="020B0604020202020204" pitchFamily="34" charset="0"/>
              <a:buChar char="›"/>
              <a:defRPr sz="1324" b="0" u="none" kern="1200">
                <a:solidFill>
                  <a:schemeClr val="tx2"/>
                </a:solidFill>
                <a:latin typeface="Gill Sans MT" panose="020B0502020104020203" pitchFamily="34" charset="0"/>
                <a:ea typeface="+mn-ea"/>
                <a:cs typeface="+mn-cs"/>
              </a:defRPr>
            </a:lvl2pPr>
            <a:lvl3pPr marL="723960" indent="-168145" algn="l" defTabSz="723960" rtl="0" eaLnBrk="1" latinLnBrk="0" hangingPunct="1">
              <a:lnSpc>
                <a:spcPct val="110000"/>
              </a:lnSpc>
              <a:spcBef>
                <a:spcPts val="883"/>
              </a:spcBef>
              <a:buClr>
                <a:srgbClr val="3C3C3C"/>
              </a:buClr>
              <a:buFont typeface="Arial" panose="020B0604020202020204" pitchFamily="34" charset="0"/>
              <a:buChar char="›"/>
              <a:defRPr sz="1176" b="0" u="none" kern="1200">
                <a:solidFill>
                  <a:schemeClr val="tx2"/>
                </a:solidFill>
                <a:latin typeface="Gill Sans MT" panose="020B0502020104020203" pitchFamily="34" charset="0"/>
                <a:ea typeface="+mn-ea"/>
                <a:cs typeface="+mn-cs"/>
              </a:defRPr>
            </a:lvl3pPr>
            <a:lvl4pPr marL="924800" indent="-168145" algn="l" defTabSz="672582" rtl="0" eaLnBrk="1" latinLnBrk="0" hangingPunct="1">
              <a:lnSpc>
                <a:spcPct val="110000"/>
              </a:lnSpc>
              <a:spcBef>
                <a:spcPts val="883"/>
              </a:spcBef>
              <a:buClr>
                <a:srgbClr val="3C3C3C"/>
              </a:buClr>
              <a:buFont typeface="Arial" panose="020B0604020202020204" pitchFamily="34" charset="0"/>
              <a:buChar char="›"/>
              <a:defRPr sz="1030" b="0" u="none" kern="1200">
                <a:solidFill>
                  <a:schemeClr val="tx2"/>
                </a:solidFill>
                <a:latin typeface="Gill Sans MT" panose="020B0502020104020203" pitchFamily="34" charset="0"/>
                <a:ea typeface="+mn-ea"/>
                <a:cs typeface="+mn-cs"/>
              </a:defRPr>
            </a:lvl4pPr>
            <a:lvl5pPr marL="1120969" indent="-168145" algn="l" defTabSz="672582" rtl="0" eaLnBrk="1" latinLnBrk="0" hangingPunct="1">
              <a:lnSpc>
                <a:spcPct val="110000"/>
              </a:lnSpc>
              <a:spcBef>
                <a:spcPts val="883"/>
              </a:spcBef>
              <a:buClr>
                <a:srgbClr val="3C3C3C"/>
              </a:buClr>
              <a:buFont typeface="Arial" panose="020B0604020202020204" pitchFamily="34" charset="0"/>
              <a:buChar char="›"/>
              <a:defRPr sz="883" b="0" u="none" kern="1200">
                <a:solidFill>
                  <a:schemeClr val="tx2"/>
                </a:solidFill>
                <a:latin typeface="Gill Sans MT" panose="020B0502020104020203" pitchFamily="34" charset="0"/>
                <a:ea typeface="+mn-ea"/>
                <a:cs typeface="+mn-cs"/>
              </a:defRPr>
            </a:lvl5pPr>
            <a:lvl6pPr marL="184959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6pPr>
            <a:lvl7pPr marL="2185889"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7pPr>
            <a:lvl8pPr marL="2522180"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8pPr>
            <a:lvl9pPr marL="2858472" indent="-168145" algn="l" defTabSz="672582" rtl="0" eaLnBrk="1" latinLnBrk="0" hangingPunct="1">
              <a:lnSpc>
                <a:spcPct val="90000"/>
              </a:lnSpc>
              <a:spcBef>
                <a:spcPts val="368"/>
              </a:spcBef>
              <a:buFont typeface="Arial" panose="020B0604020202020204" pitchFamily="34" charset="0"/>
              <a:buChar char="•"/>
              <a:defRPr sz="1324" kern="1200">
                <a:solidFill>
                  <a:schemeClr val="tx1"/>
                </a:solidFill>
                <a:latin typeface="+mn-lt"/>
                <a:ea typeface="+mn-ea"/>
                <a:cs typeface="+mn-cs"/>
              </a:defRPr>
            </a:lvl9pPr>
          </a:lstStyle>
          <a:p>
            <a:r>
              <a:rPr lang="en-AU"/>
              <a:t>Schema extensions</a:t>
            </a:r>
          </a:p>
          <a:p>
            <a:r>
              <a:rPr lang="en-AU"/>
              <a:t>Add custom data to Graph Objects</a:t>
            </a:r>
          </a:p>
          <a:p>
            <a:r>
              <a:rPr lang="en-AU"/>
              <a:t>Allows for searching and filtering directly from Graph API</a:t>
            </a:r>
          </a:p>
          <a:p>
            <a:pPr marL="0" indent="0">
              <a:buNone/>
            </a:pPr>
            <a:endParaRPr lang="nl-BE">
              <a:hlinkClick r:id="rId3"/>
            </a:endParaRPr>
          </a:p>
          <a:p>
            <a:pPr marL="0" indent="0">
              <a:buNone/>
            </a:pPr>
            <a:r>
              <a:rPr lang="nl-BE">
                <a:hlinkClick r:id="rId4"/>
              </a:rPr>
              <a:t>https://aka.ms/schemaextensions</a:t>
            </a:r>
            <a:r>
              <a:rPr lang="nl-BE"/>
              <a:t> </a:t>
            </a:r>
            <a:endParaRPr lang="en-AU"/>
          </a:p>
        </p:txBody>
      </p:sp>
    </p:spTree>
    <p:extLst>
      <p:ext uri="{BB962C8B-B14F-4D97-AF65-F5344CB8AC3E}">
        <p14:creationId xmlns:p14="http://schemas.microsoft.com/office/powerpoint/2010/main" val="696969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elaware Consulting Theme">
  <a:themeElements>
    <a:clrScheme name="delaware colors">
      <a:dk1>
        <a:srgbClr val="3C3C3C"/>
      </a:dk1>
      <a:lt1>
        <a:srgbClr val="FFFFFF"/>
      </a:lt1>
      <a:dk2>
        <a:srgbClr val="3C3C3C"/>
      </a:dk2>
      <a:lt2>
        <a:srgbClr val="999999"/>
      </a:lt2>
      <a:accent1>
        <a:srgbClr val="EF463C"/>
      </a:accent1>
      <a:accent2>
        <a:srgbClr val="C42828"/>
      </a:accent2>
      <a:accent3>
        <a:srgbClr val="ED8B00"/>
      </a:accent3>
      <a:accent4>
        <a:srgbClr val="78BE20"/>
      </a:accent4>
      <a:accent5>
        <a:srgbClr val="6D2077"/>
      </a:accent5>
      <a:accent6>
        <a:srgbClr val="999999"/>
      </a:accent6>
      <a:hlink>
        <a:srgbClr val="C42828"/>
      </a:hlink>
      <a:folHlink>
        <a:srgbClr val="7A7A7A"/>
      </a:folHlink>
    </a:clrScheme>
    <a:fontScheme name="Delaware Consulting">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DLW_PPT_Template.pptx" id="{E1755CBC-C96A-49CB-BD2F-DE2015154E60}" vid="{88311FA7-D06B-440E-B63F-08C449C668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b922f82-96a8-4a53-a1bb-879eb95eb36c">
      <UserInfo>
        <DisplayName>Bram de Jager</DisplayName>
        <AccountId>13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4BBCE95852544A9EAEF05A3F644ECA" ma:contentTypeVersion="4" ma:contentTypeDescription="Create a new document." ma:contentTypeScope="" ma:versionID="8e0e1fc8505fb80b440297c52f062d83">
  <xsd:schema xmlns:xsd="http://www.w3.org/2001/XMLSchema" xmlns:xs="http://www.w3.org/2001/XMLSchema" xmlns:p="http://schemas.microsoft.com/office/2006/metadata/properties" xmlns:ns2="7cbda6b3-a585-4f82-b871-75ba139838e2" xmlns:ns3="0b922f82-96a8-4a53-a1bb-879eb95eb36c" targetNamespace="http://schemas.microsoft.com/office/2006/metadata/properties" ma:root="true" ma:fieldsID="785ec88ea8c7b19f730d220916a9f457" ns2:_="" ns3:_="">
    <xsd:import namespace="7cbda6b3-a585-4f82-b871-75ba139838e2"/>
    <xsd:import namespace="0b922f82-96a8-4a53-a1bb-879eb95eb36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bda6b3-a585-4f82-b871-75ba139838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b922f82-96a8-4a53-a1bb-879eb95eb36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9BABB6-3F48-412B-BDE0-D1FA9D907EE4}">
  <ds:schemaRefs>
    <ds:schemaRef ds:uri="0b922f82-96a8-4a53-a1bb-879eb95eb36c"/>
    <ds:schemaRef ds:uri="7cbda6b3-a585-4f82-b871-75ba139838e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F54F95D-20B1-4CD3-8D83-5534F15E3DBB}">
  <ds:schemaRefs>
    <ds:schemaRef ds:uri="http://schemas.microsoft.com/sharepoint/v3/contenttype/forms"/>
  </ds:schemaRefs>
</ds:datastoreItem>
</file>

<file path=customXml/itemProps3.xml><?xml version="1.0" encoding="utf-8"?>
<ds:datastoreItem xmlns:ds="http://schemas.openxmlformats.org/officeDocument/2006/customXml" ds:itemID="{F0F0B97D-6BB8-4428-BACF-18ABB0A797D0}">
  <ds:schemaRefs>
    <ds:schemaRef ds:uri="0b922f82-96a8-4a53-a1bb-879eb95eb36c"/>
    <ds:schemaRef ds:uri="7cbda6b3-a585-4f82-b871-75ba139838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DLW_PPT_Template</Template>
  <TotalTime>0</TotalTime>
  <Words>511</Words>
  <Application>Microsoft Office PowerPoint</Application>
  <PresentationFormat>On-screen Show (16:9)</PresentationFormat>
  <Paragraphs>104</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Lucida Sans</vt:lpstr>
      <vt:lpstr>Delaware Consulting Theme</vt:lpstr>
      <vt:lpstr>PowerPoint Presentation</vt:lpstr>
      <vt:lpstr>PowerPoint Presentation</vt:lpstr>
      <vt:lpstr>AGENDA</vt:lpstr>
      <vt:lpstr>BUSINESS SCENARIO</vt:lpstr>
      <vt:lpstr>KEY CONCEPTS MS TEAMS</vt:lpstr>
      <vt:lpstr>KEY CONCEPTS MS TEAMS</vt:lpstr>
      <vt:lpstr>KEY CONCEPTS SHAREPOINT FRAMEWORK (SPFx)</vt:lpstr>
      <vt:lpstr>KEY CONCEPTS MS GRAPH API</vt:lpstr>
      <vt:lpstr>KEY CONCEPTS MS GRAPH API</vt:lpstr>
      <vt:lpstr>KEY CONCEPTS MS FLOW</vt:lpstr>
      <vt:lpstr>DEMO</vt:lpstr>
      <vt:lpstr>CONCLUSION</vt:lpstr>
      <vt:lpstr>Q&amp;A</vt:lpstr>
      <vt:lpstr>http://spsbe.be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integrations with MS Teams, Flow and the Graph API</dc:title>
  <dc:creator>Sevens, Nick</dc:creator>
  <cp:keywords/>
  <cp:lastModifiedBy>Sevens, Nick</cp:lastModifiedBy>
  <cp:revision>2</cp:revision>
  <dcterms:created xsi:type="dcterms:W3CDTF">2019-08-27T10:36:09Z</dcterms:created>
  <dcterms:modified xsi:type="dcterms:W3CDTF">2019-10-21T13:01:13Z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0x0101007A4BBCE95852544A9EAEF05A3F644ECA</vt:lpwstr>
  </property>
  <property fmtid="{D5CDD505-2E9C-101B-9397-08002B2CF9AE}" pid="3" name="_dlc_DocIdItemGuid">
    <vt:lpwstr>77e51521-7a90-4e4f-970b-1a8559f42dae</vt:lpwstr>
  </property>
  <property fmtid="{D5CDD505-2E9C-101B-9397-08002B2CF9AE}" pid="4" name="TaxKeyword">
    <vt:lpwstr/>
  </property>
  <property fmtid="{D5CDD505-2E9C-101B-9397-08002B2CF9AE}" pid="5" name="Entity">
    <vt:lpwstr>2;#DBE|3a3478c1-f6a1-47d2-bc6e-428739647d4a</vt:lpwstr>
  </property>
  <property fmtid="{D5CDD505-2E9C-101B-9397-08002B2CF9AE}" pid="6" name="Document Language">
    <vt:lpwstr>5;#English|3fccba03-3a6f-4929-8b35-50306af7a904</vt:lpwstr>
  </property>
  <property fmtid="{D5CDD505-2E9C-101B-9397-08002B2CF9AE}" pid="7" name="Self Service Document Type">
    <vt:lpwstr>699;#PowerPoint: Local Communication|0c7f5b70-29a6-4983-80c2-ec921992c306</vt:lpwstr>
  </property>
  <property fmtid="{D5CDD505-2E9C-101B-9397-08002B2CF9AE}" pid="8" name="Self Service Topic">
    <vt:lpwstr>48;#Digital Templates|13adcbf0-ad3a-4049-a337-3ec32d30b190</vt:lpwstr>
  </property>
  <property fmtid="{D5CDD505-2E9C-101B-9397-08002B2CF9AE}" pid="9" name="Order">
    <vt:r8>42200</vt:r8>
  </property>
</Properties>
</file>