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0"/>
  </p:handoutMasterIdLst>
  <p:sldIdLst>
    <p:sldId id="258" r:id="rId2"/>
    <p:sldId id="264" r:id="rId3"/>
    <p:sldId id="4242" r:id="rId4"/>
    <p:sldId id="4243" r:id="rId5"/>
    <p:sldId id="260" r:id="rId6"/>
    <p:sldId id="4244" r:id="rId7"/>
    <p:sldId id="4245" r:id="rId8"/>
    <p:sldId id="4260" r:id="rId9"/>
    <p:sldId id="4261" r:id="rId10"/>
    <p:sldId id="4246" r:id="rId11"/>
    <p:sldId id="4247" r:id="rId12"/>
    <p:sldId id="4258" r:id="rId13"/>
    <p:sldId id="4248" r:id="rId14"/>
    <p:sldId id="4262" r:id="rId15"/>
    <p:sldId id="4249" r:id="rId16"/>
    <p:sldId id="4252" r:id="rId17"/>
    <p:sldId id="4251" r:id="rId18"/>
    <p:sldId id="4254" r:id="rId19"/>
    <p:sldId id="4263" r:id="rId20"/>
    <p:sldId id="4250" r:id="rId21"/>
    <p:sldId id="4253" r:id="rId22"/>
    <p:sldId id="4255" r:id="rId23"/>
    <p:sldId id="4264" r:id="rId24"/>
    <p:sldId id="4256" r:id="rId25"/>
    <p:sldId id="4257" r:id="rId26"/>
    <p:sldId id="4259" r:id="rId27"/>
    <p:sldId id="263" r:id="rId28"/>
    <p:sldId id="259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rt" id="{3CA25A97-E4AE-4033-BEF9-95807450E5C9}">
          <p14:sldIdLst>
            <p14:sldId id="258"/>
            <p14:sldId id="264"/>
          </p14:sldIdLst>
        </p14:section>
        <p14:section name="Body" id="{EE307F2A-E06B-4669-96E6-6FB0550D9D98}">
          <p14:sldIdLst>
            <p14:sldId id="4242"/>
            <p14:sldId id="4243"/>
            <p14:sldId id="260"/>
            <p14:sldId id="4244"/>
            <p14:sldId id="4245"/>
            <p14:sldId id="4260"/>
            <p14:sldId id="4261"/>
            <p14:sldId id="4246"/>
            <p14:sldId id="4247"/>
            <p14:sldId id="4258"/>
            <p14:sldId id="4248"/>
            <p14:sldId id="4262"/>
            <p14:sldId id="4249"/>
            <p14:sldId id="4252"/>
            <p14:sldId id="4251"/>
            <p14:sldId id="4254"/>
            <p14:sldId id="4263"/>
            <p14:sldId id="4250"/>
            <p14:sldId id="4253"/>
            <p14:sldId id="4255"/>
            <p14:sldId id="4264"/>
            <p14:sldId id="4256"/>
            <p14:sldId id="4257"/>
            <p14:sldId id="4259"/>
          </p14:sldIdLst>
        </p14:section>
        <p14:section name="End" id="{91F2AC5B-E252-4939-B5E4-A0EAF2C4B167}">
          <p14:sldIdLst>
            <p14:sldId id="263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FA1107C-37D7-4116-AC2D-DFD253EAF02C}" v="3" dt="2022-10-15T10:49:13.2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30" d="100"/>
          <a:sy n="130" d="100"/>
        </p:scale>
        <p:origin x="3930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i Vončina" userId="147af94f-6ca6-491f-b06d-8ed238fbdc01" providerId="ADAL" clId="{EFA1107C-37D7-4116-AC2D-DFD253EAF02C}"/>
    <pc:docChg chg="custSel delSld modSld modSection">
      <pc:chgData name="Robi Vončina" userId="147af94f-6ca6-491f-b06d-8ed238fbdc01" providerId="ADAL" clId="{EFA1107C-37D7-4116-AC2D-DFD253EAF02C}" dt="2022-10-15T10:49:35.343" v="168" actId="14100"/>
      <pc:docMkLst>
        <pc:docMk/>
      </pc:docMkLst>
      <pc:sldChg chg="modSp mod">
        <pc:chgData name="Robi Vončina" userId="147af94f-6ca6-491f-b06d-8ed238fbdc01" providerId="ADAL" clId="{EFA1107C-37D7-4116-AC2D-DFD253EAF02C}" dt="2022-10-15T10:49:35.343" v="168" actId="14100"/>
        <pc:sldMkLst>
          <pc:docMk/>
          <pc:sldMk cId="4200705321" sldId="258"/>
        </pc:sldMkLst>
        <pc:spChg chg="mod">
          <ac:chgData name="Robi Vončina" userId="147af94f-6ca6-491f-b06d-8ed238fbdc01" providerId="ADAL" clId="{EFA1107C-37D7-4116-AC2D-DFD253EAF02C}" dt="2022-10-15T07:13:24.177" v="61" actId="20577"/>
          <ac:spMkLst>
            <pc:docMk/>
            <pc:sldMk cId="4200705321" sldId="258"/>
            <ac:spMk id="2" creationId="{A6D57431-B9C6-41F6-B667-3C3A043B5EE7}"/>
          </ac:spMkLst>
        </pc:spChg>
        <pc:spChg chg="mod">
          <ac:chgData name="Robi Vončina" userId="147af94f-6ca6-491f-b06d-8ed238fbdc01" providerId="ADAL" clId="{EFA1107C-37D7-4116-AC2D-DFD253EAF02C}" dt="2022-10-15T10:49:35.343" v="168" actId="14100"/>
          <ac:spMkLst>
            <pc:docMk/>
            <pc:sldMk cId="4200705321" sldId="258"/>
            <ac:spMk id="5" creationId="{FE286497-9A18-45C7-B93D-5144B73AF84F}"/>
          </ac:spMkLst>
        </pc:spChg>
      </pc:sldChg>
      <pc:sldChg chg="modSp mod modClrScheme chgLayout">
        <pc:chgData name="Robi Vončina" userId="147af94f-6ca6-491f-b06d-8ed238fbdc01" providerId="ADAL" clId="{EFA1107C-37D7-4116-AC2D-DFD253EAF02C}" dt="2022-10-14T08:03:52.921" v="13" actId="27636"/>
        <pc:sldMkLst>
          <pc:docMk/>
          <pc:sldMk cId="1065851969" sldId="260"/>
        </pc:sldMkLst>
        <pc:spChg chg="mod ord">
          <ac:chgData name="Robi Vončina" userId="147af94f-6ca6-491f-b06d-8ed238fbdc01" providerId="ADAL" clId="{EFA1107C-37D7-4116-AC2D-DFD253EAF02C}" dt="2022-10-14T08:03:52.779" v="11" actId="700"/>
          <ac:spMkLst>
            <pc:docMk/>
            <pc:sldMk cId="1065851969" sldId="260"/>
            <ac:spMk id="2" creationId="{00000000-0000-0000-0000-000000000000}"/>
          </ac:spMkLst>
        </pc:spChg>
        <pc:spChg chg="mod ord">
          <ac:chgData name="Robi Vončina" userId="147af94f-6ca6-491f-b06d-8ed238fbdc01" providerId="ADAL" clId="{EFA1107C-37D7-4116-AC2D-DFD253EAF02C}" dt="2022-10-14T08:03:52.921" v="13" actId="27636"/>
          <ac:spMkLst>
            <pc:docMk/>
            <pc:sldMk cId="1065851969" sldId="260"/>
            <ac:spMk id="3" creationId="{00000000-0000-0000-0000-000000000000}"/>
          </ac:spMkLst>
        </pc:spChg>
      </pc:sldChg>
      <pc:sldChg chg="del">
        <pc:chgData name="Robi Vončina" userId="147af94f-6ca6-491f-b06d-8ed238fbdc01" providerId="ADAL" clId="{EFA1107C-37D7-4116-AC2D-DFD253EAF02C}" dt="2022-10-14T08:03:37.239" v="9" actId="2696"/>
        <pc:sldMkLst>
          <pc:docMk/>
          <pc:sldMk cId="2042188268" sldId="262"/>
        </pc:sldMkLst>
      </pc:sldChg>
      <pc:sldChg chg="modSp mod modClrScheme chgLayout">
        <pc:chgData name="Robi Vončina" userId="147af94f-6ca6-491f-b06d-8ed238fbdc01" providerId="ADAL" clId="{EFA1107C-37D7-4116-AC2D-DFD253EAF02C}" dt="2022-10-14T08:03:47.424" v="10" actId="700"/>
        <pc:sldMkLst>
          <pc:docMk/>
          <pc:sldMk cId="4145558087" sldId="4242"/>
        </pc:sldMkLst>
        <pc:spChg chg="mod ord">
          <ac:chgData name="Robi Vončina" userId="147af94f-6ca6-491f-b06d-8ed238fbdc01" providerId="ADAL" clId="{EFA1107C-37D7-4116-AC2D-DFD253EAF02C}" dt="2022-10-14T08:03:47.424" v="10" actId="700"/>
          <ac:spMkLst>
            <pc:docMk/>
            <pc:sldMk cId="4145558087" sldId="4242"/>
            <ac:spMk id="2" creationId="{C9F820CF-CD63-4324-ADD1-DD1B237FF44E}"/>
          </ac:spMkLst>
        </pc:spChg>
        <pc:spChg chg="mod ord">
          <ac:chgData name="Robi Vončina" userId="147af94f-6ca6-491f-b06d-8ed238fbdc01" providerId="ADAL" clId="{EFA1107C-37D7-4116-AC2D-DFD253EAF02C}" dt="2022-10-14T08:03:47.424" v="10" actId="700"/>
          <ac:spMkLst>
            <pc:docMk/>
            <pc:sldMk cId="4145558087" sldId="4242"/>
            <ac:spMk id="3" creationId="{0291B4AE-4FE8-4896-9BB3-4C3B38ED0C3B}"/>
          </ac:spMkLst>
        </pc:spChg>
      </pc:sldChg>
      <pc:sldChg chg="modSp mod modClrScheme chgLayout">
        <pc:chgData name="Robi Vončina" userId="147af94f-6ca6-491f-b06d-8ed238fbdc01" providerId="ADAL" clId="{EFA1107C-37D7-4116-AC2D-DFD253EAF02C}" dt="2022-10-14T08:03:52.842" v="12" actId="27636"/>
        <pc:sldMkLst>
          <pc:docMk/>
          <pc:sldMk cId="2672452886" sldId="4243"/>
        </pc:sldMkLst>
        <pc:spChg chg="mod ord">
          <ac:chgData name="Robi Vončina" userId="147af94f-6ca6-491f-b06d-8ed238fbdc01" providerId="ADAL" clId="{EFA1107C-37D7-4116-AC2D-DFD253EAF02C}" dt="2022-10-14T08:03:52.779" v="11" actId="700"/>
          <ac:spMkLst>
            <pc:docMk/>
            <pc:sldMk cId="2672452886" sldId="4243"/>
            <ac:spMk id="2" creationId="{00000000-0000-0000-0000-000000000000}"/>
          </ac:spMkLst>
        </pc:spChg>
        <pc:spChg chg="mod ord">
          <ac:chgData name="Robi Vončina" userId="147af94f-6ca6-491f-b06d-8ed238fbdc01" providerId="ADAL" clId="{EFA1107C-37D7-4116-AC2D-DFD253EAF02C}" dt="2022-10-14T08:03:52.842" v="12" actId="27636"/>
          <ac:spMkLst>
            <pc:docMk/>
            <pc:sldMk cId="2672452886" sldId="4243"/>
            <ac:spMk id="3" creationId="{00000000-0000-0000-0000-000000000000}"/>
          </ac:spMkLst>
        </pc:spChg>
      </pc:sldChg>
      <pc:sldChg chg="modSp mod modClrScheme chgLayout">
        <pc:chgData name="Robi Vončina" userId="147af94f-6ca6-491f-b06d-8ed238fbdc01" providerId="ADAL" clId="{EFA1107C-37D7-4116-AC2D-DFD253EAF02C}" dt="2022-10-14T08:03:52.972" v="14" actId="27636"/>
        <pc:sldMkLst>
          <pc:docMk/>
          <pc:sldMk cId="3884365220" sldId="4244"/>
        </pc:sldMkLst>
        <pc:spChg chg="mod ord">
          <ac:chgData name="Robi Vončina" userId="147af94f-6ca6-491f-b06d-8ed238fbdc01" providerId="ADAL" clId="{EFA1107C-37D7-4116-AC2D-DFD253EAF02C}" dt="2022-10-14T08:03:52.972" v="14" actId="27636"/>
          <ac:spMkLst>
            <pc:docMk/>
            <pc:sldMk cId="3884365220" sldId="4244"/>
            <ac:spMk id="2" creationId="{37941894-9F61-7435-729C-1AA2969058DF}"/>
          </ac:spMkLst>
        </pc:spChg>
        <pc:spChg chg="mod ord">
          <ac:chgData name="Robi Vončina" userId="147af94f-6ca6-491f-b06d-8ed238fbdc01" providerId="ADAL" clId="{EFA1107C-37D7-4116-AC2D-DFD253EAF02C}" dt="2022-10-14T08:03:52.779" v="11" actId="700"/>
          <ac:spMkLst>
            <pc:docMk/>
            <pc:sldMk cId="3884365220" sldId="4244"/>
            <ac:spMk id="3" creationId="{F8AB4501-F98C-3CD2-6D46-AC52CEEB0113}"/>
          </ac:spMkLst>
        </pc:spChg>
      </pc:sldChg>
      <pc:sldChg chg="addSp modSp mod chgLayout">
        <pc:chgData name="Robi Vončina" userId="147af94f-6ca6-491f-b06d-8ed238fbdc01" providerId="ADAL" clId="{EFA1107C-37D7-4116-AC2D-DFD253EAF02C}" dt="2022-10-14T08:04:04.222" v="15" actId="700"/>
        <pc:sldMkLst>
          <pc:docMk/>
          <pc:sldMk cId="76415062" sldId="4245"/>
        </pc:sldMkLst>
        <pc:spChg chg="add mod ord">
          <ac:chgData name="Robi Vončina" userId="147af94f-6ca6-491f-b06d-8ed238fbdc01" providerId="ADAL" clId="{EFA1107C-37D7-4116-AC2D-DFD253EAF02C}" dt="2022-10-14T08:04:04.222" v="15" actId="700"/>
          <ac:spMkLst>
            <pc:docMk/>
            <pc:sldMk cId="76415062" sldId="4245"/>
            <ac:spMk id="2" creationId="{E39F4C7D-748C-2985-65B0-0F7BE2ACBA5D}"/>
          </ac:spMkLst>
        </pc:spChg>
        <pc:spChg chg="mod ord">
          <ac:chgData name="Robi Vončina" userId="147af94f-6ca6-491f-b06d-8ed238fbdc01" providerId="ADAL" clId="{EFA1107C-37D7-4116-AC2D-DFD253EAF02C}" dt="2022-10-14T08:04:04.222" v="15" actId="700"/>
          <ac:spMkLst>
            <pc:docMk/>
            <pc:sldMk cId="76415062" sldId="4245"/>
            <ac:spMk id="4" creationId="{BD4A9A01-3822-3490-E30E-83083DF87F43}"/>
          </ac:spMkLst>
        </pc:spChg>
      </pc:sldChg>
      <pc:sldChg chg="modSp mod chgLayout">
        <pc:chgData name="Robi Vončina" userId="147af94f-6ca6-491f-b06d-8ed238fbdc01" providerId="ADAL" clId="{EFA1107C-37D7-4116-AC2D-DFD253EAF02C}" dt="2022-10-14T08:04:17.078" v="17" actId="700"/>
        <pc:sldMkLst>
          <pc:docMk/>
          <pc:sldMk cId="1270076679" sldId="4246"/>
        </pc:sldMkLst>
        <pc:spChg chg="mod ord">
          <ac:chgData name="Robi Vončina" userId="147af94f-6ca6-491f-b06d-8ed238fbdc01" providerId="ADAL" clId="{EFA1107C-37D7-4116-AC2D-DFD253EAF02C}" dt="2022-10-14T08:04:17.078" v="17" actId="700"/>
          <ac:spMkLst>
            <pc:docMk/>
            <pc:sldMk cId="1270076679" sldId="4246"/>
            <ac:spMk id="2" creationId="{E844B04A-A398-83E3-42B5-8DF18115B60E}"/>
          </ac:spMkLst>
        </pc:spChg>
        <pc:spChg chg="mod ord">
          <ac:chgData name="Robi Vončina" userId="147af94f-6ca6-491f-b06d-8ed238fbdc01" providerId="ADAL" clId="{EFA1107C-37D7-4116-AC2D-DFD253EAF02C}" dt="2022-10-14T08:04:17.078" v="17" actId="700"/>
          <ac:spMkLst>
            <pc:docMk/>
            <pc:sldMk cId="1270076679" sldId="4246"/>
            <ac:spMk id="3" creationId="{AE154BDF-2467-2E2D-D6A6-27779E19B2BB}"/>
          </ac:spMkLst>
        </pc:spChg>
      </pc:sldChg>
      <pc:sldChg chg="modSp mod chgLayout">
        <pc:chgData name="Robi Vončina" userId="147af94f-6ca6-491f-b06d-8ed238fbdc01" providerId="ADAL" clId="{EFA1107C-37D7-4116-AC2D-DFD253EAF02C}" dt="2022-10-14T08:04:17.078" v="17" actId="700"/>
        <pc:sldMkLst>
          <pc:docMk/>
          <pc:sldMk cId="4074409956" sldId="4247"/>
        </pc:sldMkLst>
        <pc:spChg chg="mod ord">
          <ac:chgData name="Robi Vončina" userId="147af94f-6ca6-491f-b06d-8ed238fbdc01" providerId="ADAL" clId="{EFA1107C-37D7-4116-AC2D-DFD253EAF02C}" dt="2022-10-14T08:04:17.078" v="17" actId="700"/>
          <ac:spMkLst>
            <pc:docMk/>
            <pc:sldMk cId="4074409956" sldId="4247"/>
            <ac:spMk id="2" creationId="{9AEBCA98-3ADF-6D68-A9DE-A2FB4114018A}"/>
          </ac:spMkLst>
        </pc:spChg>
        <pc:spChg chg="mod ord">
          <ac:chgData name="Robi Vončina" userId="147af94f-6ca6-491f-b06d-8ed238fbdc01" providerId="ADAL" clId="{EFA1107C-37D7-4116-AC2D-DFD253EAF02C}" dt="2022-10-14T08:04:17.078" v="17" actId="700"/>
          <ac:spMkLst>
            <pc:docMk/>
            <pc:sldMk cId="4074409956" sldId="4247"/>
            <ac:spMk id="3" creationId="{488834F6-0B6A-F3EB-BA08-33A8D220B29C}"/>
          </ac:spMkLst>
        </pc:spChg>
      </pc:sldChg>
      <pc:sldChg chg="modSp mod chgLayout">
        <pc:chgData name="Robi Vončina" userId="147af94f-6ca6-491f-b06d-8ed238fbdc01" providerId="ADAL" clId="{EFA1107C-37D7-4116-AC2D-DFD253EAF02C}" dt="2022-10-14T08:04:22.676" v="19" actId="700"/>
        <pc:sldMkLst>
          <pc:docMk/>
          <pc:sldMk cId="4119429964" sldId="4248"/>
        </pc:sldMkLst>
        <pc:spChg chg="mod ord">
          <ac:chgData name="Robi Vončina" userId="147af94f-6ca6-491f-b06d-8ed238fbdc01" providerId="ADAL" clId="{EFA1107C-37D7-4116-AC2D-DFD253EAF02C}" dt="2022-10-14T08:04:22.676" v="19" actId="700"/>
          <ac:spMkLst>
            <pc:docMk/>
            <pc:sldMk cId="4119429964" sldId="4248"/>
            <ac:spMk id="2" creationId="{5063793E-2B0D-F59A-CC91-3E2DD08B1FEA}"/>
          </ac:spMkLst>
        </pc:spChg>
        <pc:spChg chg="mod ord">
          <ac:chgData name="Robi Vončina" userId="147af94f-6ca6-491f-b06d-8ed238fbdc01" providerId="ADAL" clId="{EFA1107C-37D7-4116-AC2D-DFD253EAF02C}" dt="2022-10-14T08:04:22.676" v="19" actId="700"/>
          <ac:spMkLst>
            <pc:docMk/>
            <pc:sldMk cId="4119429964" sldId="4248"/>
            <ac:spMk id="3" creationId="{CFF5EF7E-E597-2CB7-909C-AD35DC155495}"/>
          </ac:spMkLst>
        </pc:spChg>
      </pc:sldChg>
      <pc:sldChg chg="delSp modSp mod modClrScheme chgLayout">
        <pc:chgData name="Robi Vončina" userId="147af94f-6ca6-491f-b06d-8ed238fbdc01" providerId="ADAL" clId="{EFA1107C-37D7-4116-AC2D-DFD253EAF02C}" dt="2022-10-14T08:04:33.216" v="20" actId="700"/>
        <pc:sldMkLst>
          <pc:docMk/>
          <pc:sldMk cId="4177932824" sldId="4249"/>
        </pc:sldMkLst>
        <pc:spChg chg="del">
          <ac:chgData name="Robi Vončina" userId="147af94f-6ca6-491f-b06d-8ed238fbdc01" providerId="ADAL" clId="{EFA1107C-37D7-4116-AC2D-DFD253EAF02C}" dt="2022-10-14T08:04:33.216" v="20" actId="700"/>
          <ac:spMkLst>
            <pc:docMk/>
            <pc:sldMk cId="4177932824" sldId="4249"/>
            <ac:spMk id="2" creationId="{77F1D2B0-7F63-B796-CC69-32F9A2118A08}"/>
          </ac:spMkLst>
        </pc:spChg>
        <pc:spChg chg="mod ord">
          <ac:chgData name="Robi Vončina" userId="147af94f-6ca6-491f-b06d-8ed238fbdc01" providerId="ADAL" clId="{EFA1107C-37D7-4116-AC2D-DFD253EAF02C}" dt="2022-10-14T08:04:33.216" v="20" actId="700"/>
          <ac:spMkLst>
            <pc:docMk/>
            <pc:sldMk cId="4177932824" sldId="4249"/>
            <ac:spMk id="4" creationId="{923F14D0-6D78-EF88-D68A-779452766123}"/>
          </ac:spMkLst>
        </pc:spChg>
        <pc:graphicFrameChg chg="mod ord">
          <ac:chgData name="Robi Vončina" userId="147af94f-6ca6-491f-b06d-8ed238fbdc01" providerId="ADAL" clId="{EFA1107C-37D7-4116-AC2D-DFD253EAF02C}" dt="2022-10-14T08:04:33.216" v="20" actId="700"/>
          <ac:graphicFrameMkLst>
            <pc:docMk/>
            <pc:sldMk cId="4177932824" sldId="4249"/>
            <ac:graphicFrameMk id="7" creationId="{0C910B98-54FA-FB2E-E09A-A0BC256B5686}"/>
          </ac:graphicFrameMkLst>
        </pc:graphicFrameChg>
      </pc:sldChg>
      <pc:sldChg chg="modSp mod modClrScheme chgLayout">
        <pc:chgData name="Robi Vončina" userId="147af94f-6ca6-491f-b06d-8ed238fbdc01" providerId="ADAL" clId="{EFA1107C-37D7-4116-AC2D-DFD253EAF02C}" dt="2022-10-14T08:04:55.579" v="23" actId="700"/>
        <pc:sldMkLst>
          <pc:docMk/>
          <pc:sldMk cId="2575130937" sldId="4250"/>
        </pc:sldMkLst>
        <pc:spChg chg="mod ord">
          <ac:chgData name="Robi Vončina" userId="147af94f-6ca6-491f-b06d-8ed238fbdc01" providerId="ADAL" clId="{EFA1107C-37D7-4116-AC2D-DFD253EAF02C}" dt="2022-10-14T08:04:55.579" v="23" actId="700"/>
          <ac:spMkLst>
            <pc:docMk/>
            <pc:sldMk cId="2575130937" sldId="4250"/>
            <ac:spMk id="2" creationId="{30F75573-DCC0-CC80-2BA7-DBF42485CF2F}"/>
          </ac:spMkLst>
        </pc:spChg>
        <pc:spChg chg="mod ord">
          <ac:chgData name="Robi Vončina" userId="147af94f-6ca6-491f-b06d-8ed238fbdc01" providerId="ADAL" clId="{EFA1107C-37D7-4116-AC2D-DFD253EAF02C}" dt="2022-10-14T08:04:55.579" v="23" actId="700"/>
          <ac:spMkLst>
            <pc:docMk/>
            <pc:sldMk cId="2575130937" sldId="4250"/>
            <ac:spMk id="3" creationId="{02D9F4AE-44B8-A8EF-5ED2-E3878D8D9E7A}"/>
          </ac:spMkLst>
        </pc:spChg>
        <pc:spChg chg="mod ord">
          <ac:chgData name="Robi Vončina" userId="147af94f-6ca6-491f-b06d-8ed238fbdc01" providerId="ADAL" clId="{EFA1107C-37D7-4116-AC2D-DFD253EAF02C}" dt="2022-10-14T08:04:55.579" v="23" actId="700"/>
          <ac:spMkLst>
            <pc:docMk/>
            <pc:sldMk cId="2575130937" sldId="4250"/>
            <ac:spMk id="6" creationId="{E28AA030-5AFA-E8EC-90EE-20711EC5E3DB}"/>
          </ac:spMkLst>
        </pc:spChg>
      </pc:sldChg>
      <pc:sldChg chg="modSp mod modClrScheme chgLayout">
        <pc:chgData name="Robi Vončina" userId="147af94f-6ca6-491f-b06d-8ed238fbdc01" providerId="ADAL" clId="{EFA1107C-37D7-4116-AC2D-DFD253EAF02C}" dt="2022-10-14T08:04:33.216" v="20" actId="700"/>
        <pc:sldMkLst>
          <pc:docMk/>
          <pc:sldMk cId="3542176249" sldId="4251"/>
        </pc:sldMkLst>
        <pc:spChg chg="mod ord">
          <ac:chgData name="Robi Vončina" userId="147af94f-6ca6-491f-b06d-8ed238fbdc01" providerId="ADAL" clId="{EFA1107C-37D7-4116-AC2D-DFD253EAF02C}" dt="2022-10-14T08:04:33.216" v="20" actId="700"/>
          <ac:spMkLst>
            <pc:docMk/>
            <pc:sldMk cId="3542176249" sldId="4251"/>
            <ac:spMk id="2" creationId="{0EFA7FBD-9398-7FCE-C167-71D09FC786A3}"/>
          </ac:spMkLst>
        </pc:spChg>
        <pc:spChg chg="mod ord">
          <ac:chgData name="Robi Vončina" userId="147af94f-6ca6-491f-b06d-8ed238fbdc01" providerId="ADAL" clId="{EFA1107C-37D7-4116-AC2D-DFD253EAF02C}" dt="2022-10-14T08:04:33.216" v="20" actId="700"/>
          <ac:spMkLst>
            <pc:docMk/>
            <pc:sldMk cId="3542176249" sldId="4251"/>
            <ac:spMk id="3" creationId="{F0F52C6A-EC4C-060A-8425-C0678013A4CA}"/>
          </ac:spMkLst>
        </pc:spChg>
      </pc:sldChg>
      <pc:sldChg chg="modSp mod modClrScheme chgLayout">
        <pc:chgData name="Robi Vončina" userId="147af94f-6ca6-491f-b06d-8ed238fbdc01" providerId="ADAL" clId="{EFA1107C-37D7-4116-AC2D-DFD253EAF02C}" dt="2022-10-14T08:04:33.382" v="21" actId="27636"/>
        <pc:sldMkLst>
          <pc:docMk/>
          <pc:sldMk cId="3708677556" sldId="4252"/>
        </pc:sldMkLst>
        <pc:spChg chg="mod ord">
          <ac:chgData name="Robi Vončina" userId="147af94f-6ca6-491f-b06d-8ed238fbdc01" providerId="ADAL" clId="{EFA1107C-37D7-4116-AC2D-DFD253EAF02C}" dt="2022-10-14T08:04:33.382" v="21" actId="27636"/>
          <ac:spMkLst>
            <pc:docMk/>
            <pc:sldMk cId="3708677556" sldId="4252"/>
            <ac:spMk id="2" creationId="{626529B2-9382-773D-497B-8F672E5C8EBC}"/>
          </ac:spMkLst>
        </pc:spChg>
        <pc:spChg chg="mod ord">
          <ac:chgData name="Robi Vončina" userId="147af94f-6ca6-491f-b06d-8ed238fbdc01" providerId="ADAL" clId="{EFA1107C-37D7-4116-AC2D-DFD253EAF02C}" dt="2022-10-14T08:04:33.216" v="20" actId="700"/>
          <ac:spMkLst>
            <pc:docMk/>
            <pc:sldMk cId="3708677556" sldId="4252"/>
            <ac:spMk id="3" creationId="{83D15FBA-4E19-C806-A7CF-4136C690D146}"/>
          </ac:spMkLst>
        </pc:spChg>
      </pc:sldChg>
      <pc:sldChg chg="modSp mod modClrScheme chgLayout">
        <pc:chgData name="Robi Vončina" userId="147af94f-6ca6-491f-b06d-8ed238fbdc01" providerId="ADAL" clId="{EFA1107C-37D7-4116-AC2D-DFD253EAF02C}" dt="2022-10-14T08:04:55.579" v="23" actId="700"/>
        <pc:sldMkLst>
          <pc:docMk/>
          <pc:sldMk cId="1784728835" sldId="4253"/>
        </pc:sldMkLst>
        <pc:spChg chg="mod ord">
          <ac:chgData name="Robi Vončina" userId="147af94f-6ca6-491f-b06d-8ed238fbdc01" providerId="ADAL" clId="{EFA1107C-37D7-4116-AC2D-DFD253EAF02C}" dt="2022-10-14T08:04:55.579" v="23" actId="700"/>
          <ac:spMkLst>
            <pc:docMk/>
            <pc:sldMk cId="1784728835" sldId="4253"/>
            <ac:spMk id="2" creationId="{A4A943B9-DAD6-244A-DD1D-E3E82C67AF14}"/>
          </ac:spMkLst>
        </pc:spChg>
        <pc:spChg chg="mod ord">
          <ac:chgData name="Robi Vončina" userId="147af94f-6ca6-491f-b06d-8ed238fbdc01" providerId="ADAL" clId="{EFA1107C-37D7-4116-AC2D-DFD253EAF02C}" dt="2022-10-14T08:04:55.579" v="23" actId="700"/>
          <ac:spMkLst>
            <pc:docMk/>
            <pc:sldMk cId="1784728835" sldId="4253"/>
            <ac:spMk id="3" creationId="{B02B4DC7-A39C-F935-DED1-15226B2E1EAE}"/>
          </ac:spMkLst>
        </pc:spChg>
      </pc:sldChg>
      <pc:sldChg chg="modSp mod chgLayout">
        <pc:chgData name="Robi Vončina" userId="147af94f-6ca6-491f-b06d-8ed238fbdc01" providerId="ADAL" clId="{EFA1107C-37D7-4116-AC2D-DFD253EAF02C}" dt="2022-10-14T08:04:39.679" v="22" actId="700"/>
        <pc:sldMkLst>
          <pc:docMk/>
          <pc:sldMk cId="539698485" sldId="4254"/>
        </pc:sldMkLst>
        <pc:spChg chg="mod ord">
          <ac:chgData name="Robi Vončina" userId="147af94f-6ca6-491f-b06d-8ed238fbdc01" providerId="ADAL" clId="{EFA1107C-37D7-4116-AC2D-DFD253EAF02C}" dt="2022-10-14T08:04:39.679" v="22" actId="700"/>
          <ac:spMkLst>
            <pc:docMk/>
            <pc:sldMk cId="539698485" sldId="4254"/>
            <ac:spMk id="4" creationId="{1CAC3287-85FE-3C86-BA4D-E367AD2DD573}"/>
          </ac:spMkLst>
        </pc:spChg>
        <pc:spChg chg="mod ord">
          <ac:chgData name="Robi Vončina" userId="147af94f-6ca6-491f-b06d-8ed238fbdc01" providerId="ADAL" clId="{EFA1107C-37D7-4116-AC2D-DFD253EAF02C}" dt="2022-10-14T08:04:39.679" v="22" actId="700"/>
          <ac:spMkLst>
            <pc:docMk/>
            <pc:sldMk cId="539698485" sldId="4254"/>
            <ac:spMk id="5" creationId="{BDF6156B-8D49-8746-ED61-27A2FD6CB4A6}"/>
          </ac:spMkLst>
        </pc:spChg>
      </pc:sldChg>
      <pc:sldChg chg="modSp mod chgLayout">
        <pc:chgData name="Robi Vončina" userId="147af94f-6ca6-491f-b06d-8ed238fbdc01" providerId="ADAL" clId="{EFA1107C-37D7-4116-AC2D-DFD253EAF02C}" dt="2022-10-14T08:04:59.160" v="24" actId="700"/>
        <pc:sldMkLst>
          <pc:docMk/>
          <pc:sldMk cId="3290204687" sldId="4255"/>
        </pc:sldMkLst>
        <pc:spChg chg="mod ord">
          <ac:chgData name="Robi Vončina" userId="147af94f-6ca6-491f-b06d-8ed238fbdc01" providerId="ADAL" clId="{EFA1107C-37D7-4116-AC2D-DFD253EAF02C}" dt="2022-10-14T08:04:59.160" v="24" actId="700"/>
          <ac:spMkLst>
            <pc:docMk/>
            <pc:sldMk cId="3290204687" sldId="4255"/>
            <ac:spMk id="4" creationId="{E9F12C78-A61F-0AA5-63DC-AA6941E241AA}"/>
          </ac:spMkLst>
        </pc:spChg>
        <pc:spChg chg="mod ord">
          <ac:chgData name="Robi Vončina" userId="147af94f-6ca6-491f-b06d-8ed238fbdc01" providerId="ADAL" clId="{EFA1107C-37D7-4116-AC2D-DFD253EAF02C}" dt="2022-10-14T08:04:59.160" v="24" actId="700"/>
          <ac:spMkLst>
            <pc:docMk/>
            <pc:sldMk cId="3290204687" sldId="4255"/>
            <ac:spMk id="5" creationId="{E57A0C3E-0B36-AA8A-0DD3-E9BE285BBDD4}"/>
          </ac:spMkLst>
        </pc:spChg>
      </pc:sldChg>
      <pc:sldChg chg="modSp mod modClrScheme chgLayout">
        <pc:chgData name="Robi Vončina" userId="147af94f-6ca6-491f-b06d-8ed238fbdc01" providerId="ADAL" clId="{EFA1107C-37D7-4116-AC2D-DFD253EAF02C}" dt="2022-10-14T08:05:05.239" v="26" actId="27636"/>
        <pc:sldMkLst>
          <pc:docMk/>
          <pc:sldMk cId="85355908" sldId="4256"/>
        </pc:sldMkLst>
        <pc:spChg chg="mod ord">
          <ac:chgData name="Robi Vončina" userId="147af94f-6ca6-491f-b06d-8ed238fbdc01" providerId="ADAL" clId="{EFA1107C-37D7-4116-AC2D-DFD253EAF02C}" dt="2022-10-14T08:05:05.191" v="25" actId="700"/>
          <ac:spMkLst>
            <pc:docMk/>
            <pc:sldMk cId="85355908" sldId="4256"/>
            <ac:spMk id="2" creationId="{732D6EAD-D74B-B907-3812-FE6F35AA7ECC}"/>
          </ac:spMkLst>
        </pc:spChg>
        <pc:spChg chg="mod ord">
          <ac:chgData name="Robi Vončina" userId="147af94f-6ca6-491f-b06d-8ed238fbdc01" providerId="ADAL" clId="{EFA1107C-37D7-4116-AC2D-DFD253EAF02C}" dt="2022-10-14T08:05:05.239" v="26" actId="27636"/>
          <ac:spMkLst>
            <pc:docMk/>
            <pc:sldMk cId="85355908" sldId="4256"/>
            <ac:spMk id="3" creationId="{5E1B3D3C-3890-2914-1865-286F1BE3F6C2}"/>
          </ac:spMkLst>
        </pc:spChg>
      </pc:sldChg>
      <pc:sldChg chg="modSp mod chgLayout">
        <pc:chgData name="Robi Vončina" userId="147af94f-6ca6-491f-b06d-8ed238fbdc01" providerId="ADAL" clId="{EFA1107C-37D7-4116-AC2D-DFD253EAF02C}" dt="2022-10-14T08:05:09.063" v="27" actId="700"/>
        <pc:sldMkLst>
          <pc:docMk/>
          <pc:sldMk cId="2919980596" sldId="4257"/>
        </pc:sldMkLst>
        <pc:spChg chg="mod ord">
          <ac:chgData name="Robi Vončina" userId="147af94f-6ca6-491f-b06d-8ed238fbdc01" providerId="ADAL" clId="{EFA1107C-37D7-4116-AC2D-DFD253EAF02C}" dt="2022-10-14T08:05:09.063" v="27" actId="700"/>
          <ac:spMkLst>
            <pc:docMk/>
            <pc:sldMk cId="2919980596" sldId="4257"/>
            <ac:spMk id="2" creationId="{370C5B86-7B34-39B2-B877-39DBCFD68406}"/>
          </ac:spMkLst>
        </pc:spChg>
        <pc:spChg chg="mod ord">
          <ac:chgData name="Robi Vončina" userId="147af94f-6ca6-491f-b06d-8ed238fbdc01" providerId="ADAL" clId="{EFA1107C-37D7-4116-AC2D-DFD253EAF02C}" dt="2022-10-14T08:05:09.063" v="27" actId="700"/>
          <ac:spMkLst>
            <pc:docMk/>
            <pc:sldMk cId="2919980596" sldId="4257"/>
            <ac:spMk id="3" creationId="{9836C2CB-E6B0-D939-B4C0-0EE57401563E}"/>
          </ac:spMkLst>
        </pc:spChg>
      </pc:sldChg>
      <pc:sldChg chg="modSp mod chgLayout">
        <pc:chgData name="Robi Vončina" userId="147af94f-6ca6-491f-b06d-8ed238fbdc01" providerId="ADAL" clId="{EFA1107C-37D7-4116-AC2D-DFD253EAF02C}" dt="2022-10-14T08:04:17.179" v="18" actId="27636"/>
        <pc:sldMkLst>
          <pc:docMk/>
          <pc:sldMk cId="4283072059" sldId="4258"/>
        </pc:sldMkLst>
        <pc:spChg chg="mod ord">
          <ac:chgData name="Robi Vončina" userId="147af94f-6ca6-491f-b06d-8ed238fbdc01" providerId="ADAL" clId="{EFA1107C-37D7-4116-AC2D-DFD253EAF02C}" dt="2022-10-14T08:04:17.179" v="18" actId="27636"/>
          <ac:spMkLst>
            <pc:docMk/>
            <pc:sldMk cId="4283072059" sldId="4258"/>
            <ac:spMk id="2" creationId="{CF4BBD2F-1686-5FA9-DED0-EF3B1EFB2794}"/>
          </ac:spMkLst>
        </pc:spChg>
        <pc:spChg chg="mod ord">
          <ac:chgData name="Robi Vončina" userId="147af94f-6ca6-491f-b06d-8ed238fbdc01" providerId="ADAL" clId="{EFA1107C-37D7-4116-AC2D-DFD253EAF02C}" dt="2022-10-14T08:04:17.078" v="17" actId="700"/>
          <ac:spMkLst>
            <pc:docMk/>
            <pc:sldMk cId="4283072059" sldId="4258"/>
            <ac:spMk id="3" creationId="{85CF5AD0-4DAB-1530-A627-EC84AD2498AD}"/>
          </ac:spMkLst>
        </pc:spChg>
      </pc:sldChg>
      <pc:sldChg chg="modSp mod">
        <pc:chgData name="Robi Vončina" userId="147af94f-6ca6-491f-b06d-8ed238fbdc01" providerId="ADAL" clId="{EFA1107C-37D7-4116-AC2D-DFD253EAF02C}" dt="2022-10-14T08:03:19.684" v="8" actId="27636"/>
        <pc:sldMkLst>
          <pc:docMk/>
          <pc:sldMk cId="2613351288" sldId="4259"/>
        </pc:sldMkLst>
        <pc:spChg chg="mod">
          <ac:chgData name="Robi Vončina" userId="147af94f-6ca6-491f-b06d-8ed238fbdc01" providerId="ADAL" clId="{EFA1107C-37D7-4116-AC2D-DFD253EAF02C}" dt="2022-10-14T08:03:19.684" v="8" actId="27636"/>
          <ac:spMkLst>
            <pc:docMk/>
            <pc:sldMk cId="2613351288" sldId="4259"/>
            <ac:spMk id="2" creationId="{F0A3D036-B78A-B9EB-729D-5916F1F08294}"/>
          </ac:spMkLst>
        </pc:spChg>
      </pc:sldChg>
      <pc:sldChg chg="addSp delSp modSp mod chgLayout">
        <pc:chgData name="Robi Vončina" userId="147af94f-6ca6-491f-b06d-8ed238fbdc01" providerId="ADAL" clId="{EFA1107C-37D7-4116-AC2D-DFD253EAF02C}" dt="2022-10-14T08:04:09.329" v="16" actId="700"/>
        <pc:sldMkLst>
          <pc:docMk/>
          <pc:sldMk cId="379451780" sldId="4260"/>
        </pc:sldMkLst>
        <pc:spChg chg="mod ord">
          <ac:chgData name="Robi Vončina" userId="147af94f-6ca6-491f-b06d-8ed238fbdc01" providerId="ADAL" clId="{EFA1107C-37D7-4116-AC2D-DFD253EAF02C}" dt="2022-10-14T08:04:09.329" v="16" actId="700"/>
          <ac:spMkLst>
            <pc:docMk/>
            <pc:sldMk cId="379451780" sldId="4260"/>
            <ac:spMk id="2" creationId="{906CDC20-A8F2-78AD-5661-4EB9D1CD1E8F}"/>
          </ac:spMkLst>
        </pc:spChg>
        <pc:spChg chg="add mod ord">
          <ac:chgData name="Robi Vončina" userId="147af94f-6ca6-491f-b06d-8ed238fbdc01" providerId="ADAL" clId="{EFA1107C-37D7-4116-AC2D-DFD253EAF02C}" dt="2022-10-14T08:04:09.329" v="16" actId="700"/>
          <ac:spMkLst>
            <pc:docMk/>
            <pc:sldMk cId="379451780" sldId="4260"/>
            <ac:spMk id="3" creationId="{7C254B50-3106-CE03-3BCC-D457C24DA5FA}"/>
          </ac:spMkLst>
        </pc:spChg>
        <pc:spChg chg="del mod ord">
          <ac:chgData name="Robi Vončina" userId="147af94f-6ca6-491f-b06d-8ed238fbdc01" providerId="ADAL" clId="{EFA1107C-37D7-4116-AC2D-DFD253EAF02C}" dt="2022-10-14T08:04:09.329" v="16" actId="700"/>
          <ac:spMkLst>
            <pc:docMk/>
            <pc:sldMk cId="379451780" sldId="4260"/>
            <ac:spMk id="4" creationId="{2509E4B0-F11A-1928-D7BD-0F48AA1D156D}"/>
          </ac:spMkLst>
        </pc:spChg>
      </pc:sldChg>
      <pc:sldChg chg="addSp delSp modSp mod chgLayout">
        <pc:chgData name="Robi Vončina" userId="147af94f-6ca6-491f-b06d-8ed238fbdc01" providerId="ADAL" clId="{EFA1107C-37D7-4116-AC2D-DFD253EAF02C}" dt="2022-10-15T07:14:20.658" v="122" actId="1076"/>
        <pc:sldMkLst>
          <pc:docMk/>
          <pc:sldMk cId="2239959687" sldId="4261"/>
        </pc:sldMkLst>
        <pc:spChg chg="mod ord">
          <ac:chgData name="Robi Vončina" userId="147af94f-6ca6-491f-b06d-8ed238fbdc01" providerId="ADAL" clId="{EFA1107C-37D7-4116-AC2D-DFD253EAF02C}" dt="2022-10-14T08:04:17.078" v="17" actId="700"/>
          <ac:spMkLst>
            <pc:docMk/>
            <pc:sldMk cId="2239959687" sldId="4261"/>
            <ac:spMk id="4" creationId="{4A37C7D4-5507-9577-3EA7-8DA0B7DAF112}"/>
          </ac:spMkLst>
        </pc:spChg>
        <pc:spChg chg="mod ord">
          <ac:chgData name="Robi Vončina" userId="147af94f-6ca6-491f-b06d-8ed238fbdc01" providerId="ADAL" clId="{EFA1107C-37D7-4116-AC2D-DFD253EAF02C}" dt="2022-10-14T08:04:17.078" v="17" actId="700"/>
          <ac:spMkLst>
            <pc:docMk/>
            <pc:sldMk cId="2239959687" sldId="4261"/>
            <ac:spMk id="5" creationId="{A1CB7EBD-5AED-699E-68AE-E9B9B9878886}"/>
          </ac:spMkLst>
        </pc:spChg>
        <pc:spChg chg="add mod">
          <ac:chgData name="Robi Vončina" userId="147af94f-6ca6-491f-b06d-8ed238fbdc01" providerId="ADAL" clId="{EFA1107C-37D7-4116-AC2D-DFD253EAF02C}" dt="2022-10-15T07:14:20.658" v="122" actId="1076"/>
          <ac:spMkLst>
            <pc:docMk/>
            <pc:sldMk cId="2239959687" sldId="4261"/>
            <ac:spMk id="7" creationId="{928B5F40-D30B-DEFE-37F2-5B0A160156F3}"/>
          </ac:spMkLst>
        </pc:spChg>
        <pc:picChg chg="add mod">
          <ac:chgData name="Robi Vončina" userId="147af94f-6ca6-491f-b06d-8ed238fbdc01" providerId="ADAL" clId="{EFA1107C-37D7-4116-AC2D-DFD253EAF02C}" dt="2022-10-15T07:13:52.439" v="79" actId="1076"/>
          <ac:picMkLst>
            <pc:docMk/>
            <pc:sldMk cId="2239959687" sldId="4261"/>
            <ac:picMk id="3" creationId="{4DB9D38D-0D2C-8531-7087-60250BD505A3}"/>
          </ac:picMkLst>
        </pc:picChg>
        <pc:picChg chg="del">
          <ac:chgData name="Robi Vončina" userId="147af94f-6ca6-491f-b06d-8ed238fbdc01" providerId="ADAL" clId="{EFA1107C-37D7-4116-AC2D-DFD253EAF02C}" dt="2022-10-15T07:13:44.527" v="76" actId="478"/>
          <ac:picMkLst>
            <pc:docMk/>
            <pc:sldMk cId="2239959687" sldId="4261"/>
            <ac:picMk id="6" creationId="{FA263E01-A5AF-28F9-CE66-CFB763DBA16D}"/>
          </ac:picMkLst>
        </pc:picChg>
      </pc:sldChg>
      <pc:sldChg chg="addSp delSp modSp mod chgLayout">
        <pc:chgData name="Robi Vončina" userId="147af94f-6ca6-491f-b06d-8ed238fbdc01" providerId="ADAL" clId="{EFA1107C-37D7-4116-AC2D-DFD253EAF02C}" dt="2022-10-14T08:04:22.676" v="19" actId="700"/>
        <pc:sldMkLst>
          <pc:docMk/>
          <pc:sldMk cId="2327784324" sldId="4262"/>
        </pc:sldMkLst>
        <pc:spChg chg="mod ord">
          <ac:chgData name="Robi Vončina" userId="147af94f-6ca6-491f-b06d-8ed238fbdc01" providerId="ADAL" clId="{EFA1107C-37D7-4116-AC2D-DFD253EAF02C}" dt="2022-10-14T08:04:22.676" v="19" actId="700"/>
          <ac:spMkLst>
            <pc:docMk/>
            <pc:sldMk cId="2327784324" sldId="4262"/>
            <ac:spMk id="2" creationId="{0E8A0E05-6009-4209-4DEA-69BEE7872437}"/>
          </ac:spMkLst>
        </pc:spChg>
        <pc:spChg chg="add mod ord">
          <ac:chgData name="Robi Vončina" userId="147af94f-6ca6-491f-b06d-8ed238fbdc01" providerId="ADAL" clId="{EFA1107C-37D7-4116-AC2D-DFD253EAF02C}" dt="2022-10-14T08:04:22.676" v="19" actId="700"/>
          <ac:spMkLst>
            <pc:docMk/>
            <pc:sldMk cId="2327784324" sldId="4262"/>
            <ac:spMk id="3" creationId="{022DD175-3765-678C-FB60-299F36DF0AEC}"/>
          </ac:spMkLst>
        </pc:spChg>
        <pc:spChg chg="del mod ord">
          <ac:chgData name="Robi Vončina" userId="147af94f-6ca6-491f-b06d-8ed238fbdc01" providerId="ADAL" clId="{EFA1107C-37D7-4116-AC2D-DFD253EAF02C}" dt="2022-10-14T08:04:22.676" v="19" actId="700"/>
          <ac:spMkLst>
            <pc:docMk/>
            <pc:sldMk cId="2327784324" sldId="4262"/>
            <ac:spMk id="4" creationId="{D3EC47F4-2B80-C5BC-8B48-FAAC3E4D6393}"/>
          </ac:spMkLst>
        </pc:spChg>
      </pc:sldChg>
      <pc:sldChg chg="addSp delSp modSp mod chgLayout">
        <pc:chgData name="Robi Vončina" userId="147af94f-6ca6-491f-b06d-8ed238fbdc01" providerId="ADAL" clId="{EFA1107C-37D7-4116-AC2D-DFD253EAF02C}" dt="2022-10-14T08:04:39.679" v="22" actId="700"/>
        <pc:sldMkLst>
          <pc:docMk/>
          <pc:sldMk cId="857691593" sldId="4263"/>
        </pc:sldMkLst>
        <pc:spChg chg="mod ord">
          <ac:chgData name="Robi Vončina" userId="147af94f-6ca6-491f-b06d-8ed238fbdc01" providerId="ADAL" clId="{EFA1107C-37D7-4116-AC2D-DFD253EAF02C}" dt="2022-10-14T08:04:39.679" v="22" actId="700"/>
          <ac:spMkLst>
            <pc:docMk/>
            <pc:sldMk cId="857691593" sldId="4263"/>
            <ac:spMk id="2" creationId="{D68D3372-64F4-7315-479C-FA8FD91016B5}"/>
          </ac:spMkLst>
        </pc:spChg>
        <pc:spChg chg="add mod ord">
          <ac:chgData name="Robi Vončina" userId="147af94f-6ca6-491f-b06d-8ed238fbdc01" providerId="ADAL" clId="{EFA1107C-37D7-4116-AC2D-DFD253EAF02C}" dt="2022-10-14T08:04:39.679" v="22" actId="700"/>
          <ac:spMkLst>
            <pc:docMk/>
            <pc:sldMk cId="857691593" sldId="4263"/>
            <ac:spMk id="3" creationId="{D732AAC8-F2AD-C9DC-9B76-18376112EF33}"/>
          </ac:spMkLst>
        </pc:spChg>
        <pc:spChg chg="del mod ord">
          <ac:chgData name="Robi Vončina" userId="147af94f-6ca6-491f-b06d-8ed238fbdc01" providerId="ADAL" clId="{EFA1107C-37D7-4116-AC2D-DFD253EAF02C}" dt="2022-10-14T08:04:39.679" v="22" actId="700"/>
          <ac:spMkLst>
            <pc:docMk/>
            <pc:sldMk cId="857691593" sldId="4263"/>
            <ac:spMk id="4" creationId="{693C5BDF-EAC4-D1CD-7C83-6EC72A09C890}"/>
          </ac:spMkLst>
        </pc:spChg>
      </pc:sldChg>
      <pc:sldChg chg="addSp delSp modSp mod chgLayout">
        <pc:chgData name="Robi Vončina" userId="147af94f-6ca6-491f-b06d-8ed238fbdc01" providerId="ADAL" clId="{EFA1107C-37D7-4116-AC2D-DFD253EAF02C}" dt="2022-10-14T08:04:59.160" v="24" actId="700"/>
        <pc:sldMkLst>
          <pc:docMk/>
          <pc:sldMk cId="1020922692" sldId="4264"/>
        </pc:sldMkLst>
        <pc:spChg chg="mod ord">
          <ac:chgData name="Robi Vončina" userId="147af94f-6ca6-491f-b06d-8ed238fbdc01" providerId="ADAL" clId="{EFA1107C-37D7-4116-AC2D-DFD253EAF02C}" dt="2022-10-14T08:04:59.160" v="24" actId="700"/>
          <ac:spMkLst>
            <pc:docMk/>
            <pc:sldMk cId="1020922692" sldId="4264"/>
            <ac:spMk id="2" creationId="{A800FC78-8F91-EDAC-764E-CFC3F8C0C670}"/>
          </ac:spMkLst>
        </pc:spChg>
        <pc:spChg chg="add mod ord">
          <ac:chgData name="Robi Vončina" userId="147af94f-6ca6-491f-b06d-8ed238fbdc01" providerId="ADAL" clId="{EFA1107C-37D7-4116-AC2D-DFD253EAF02C}" dt="2022-10-14T08:04:59.160" v="24" actId="700"/>
          <ac:spMkLst>
            <pc:docMk/>
            <pc:sldMk cId="1020922692" sldId="4264"/>
            <ac:spMk id="3" creationId="{10C387C0-89B6-CF02-99DE-B80B1F47842A}"/>
          </ac:spMkLst>
        </pc:spChg>
        <pc:spChg chg="del mod ord">
          <ac:chgData name="Robi Vončina" userId="147af94f-6ca6-491f-b06d-8ed238fbdc01" providerId="ADAL" clId="{EFA1107C-37D7-4116-AC2D-DFD253EAF02C}" dt="2022-10-14T08:04:59.160" v="24" actId="700"/>
          <ac:spMkLst>
            <pc:docMk/>
            <pc:sldMk cId="1020922692" sldId="4264"/>
            <ac:spMk id="4" creationId="{A7B03E52-D903-D73C-8965-2459D7DF3DF4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4" Type="http://schemas.openxmlformats.org/officeDocument/2006/relationships/image" Target="../media/image3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4" Type="http://schemas.openxmlformats.org/officeDocument/2006/relationships/image" Target="../media/image3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5A2410D-5437-41E1-AAF3-7FF61BBFB3AD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90025151-7A1D-4DC9-A803-08CE6F7D1398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Main advantage</a:t>
          </a:r>
        </a:p>
      </dgm:t>
    </dgm:pt>
    <dgm:pt modelId="{93D57295-B301-42F3-A4E6-D8908B3207C5}" type="parTrans" cxnId="{C6C530AC-5BB8-41E2-B4E8-CE13A0F45590}">
      <dgm:prSet/>
      <dgm:spPr/>
      <dgm:t>
        <a:bodyPr/>
        <a:lstStyle/>
        <a:p>
          <a:endParaRPr lang="en-US"/>
        </a:p>
      </dgm:t>
    </dgm:pt>
    <dgm:pt modelId="{2B8DF2CD-CA25-4A58-A886-7B6CD5570C13}" type="sibTrans" cxnId="{C6C530AC-5BB8-41E2-B4E8-CE13A0F45590}">
      <dgm:prSet/>
      <dgm:spPr/>
      <dgm:t>
        <a:bodyPr/>
        <a:lstStyle/>
        <a:p>
          <a:endParaRPr lang="en-US"/>
        </a:p>
      </dgm:t>
    </dgm:pt>
    <dgm:pt modelId="{B9D1055F-ADDA-4531-978F-E21A92AD810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Easy to use</a:t>
          </a:r>
        </a:p>
      </dgm:t>
    </dgm:pt>
    <dgm:pt modelId="{56D396B8-9485-4F9E-9015-5A772B711B01}" type="parTrans" cxnId="{18D38CE1-13C6-4491-9927-22F396253D47}">
      <dgm:prSet/>
      <dgm:spPr/>
      <dgm:t>
        <a:bodyPr/>
        <a:lstStyle/>
        <a:p>
          <a:endParaRPr lang="en-US"/>
        </a:p>
      </dgm:t>
    </dgm:pt>
    <dgm:pt modelId="{DE1FC7C3-1D6B-4524-B8B5-A8140328E754}" type="sibTrans" cxnId="{18D38CE1-13C6-4491-9927-22F396253D47}">
      <dgm:prSet/>
      <dgm:spPr/>
      <dgm:t>
        <a:bodyPr/>
        <a:lstStyle/>
        <a:p>
          <a:endParaRPr lang="en-US"/>
        </a:p>
      </dgm:t>
    </dgm:pt>
    <dgm:pt modelId="{0141B86C-9E13-4277-BC73-E7A84336A48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Great UI</a:t>
          </a:r>
        </a:p>
      </dgm:t>
    </dgm:pt>
    <dgm:pt modelId="{804C3FFC-8FD7-4C4A-80A0-B8299758EC40}" type="parTrans" cxnId="{E3A5182D-9EC9-4F84-B961-CF4CB44318F9}">
      <dgm:prSet/>
      <dgm:spPr/>
      <dgm:t>
        <a:bodyPr/>
        <a:lstStyle/>
        <a:p>
          <a:endParaRPr lang="en-US"/>
        </a:p>
      </dgm:t>
    </dgm:pt>
    <dgm:pt modelId="{54043613-6129-47CE-B663-4E5131F0326D}" type="sibTrans" cxnId="{E3A5182D-9EC9-4F84-B961-CF4CB44318F9}">
      <dgm:prSet/>
      <dgm:spPr/>
      <dgm:t>
        <a:bodyPr/>
        <a:lstStyle/>
        <a:p>
          <a:endParaRPr lang="en-US"/>
        </a:p>
      </dgm:t>
    </dgm:pt>
    <dgm:pt modelId="{DAEA0C38-85AA-4B75-BB99-F0D7613ABE7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Easy PowerShell</a:t>
          </a:r>
        </a:p>
      </dgm:t>
    </dgm:pt>
    <dgm:pt modelId="{32AD586A-82FF-430C-8093-94AC0A678F8B}" type="parTrans" cxnId="{86B64699-ACD1-4949-8135-935D553F4CE6}">
      <dgm:prSet/>
      <dgm:spPr/>
      <dgm:t>
        <a:bodyPr/>
        <a:lstStyle/>
        <a:p>
          <a:endParaRPr lang="en-US"/>
        </a:p>
      </dgm:t>
    </dgm:pt>
    <dgm:pt modelId="{72F7AFD1-0455-4A0B-AFAD-68C72C7ED477}" type="sibTrans" cxnId="{86B64699-ACD1-4949-8135-935D553F4CE6}">
      <dgm:prSet/>
      <dgm:spPr/>
      <dgm:t>
        <a:bodyPr/>
        <a:lstStyle/>
        <a:p>
          <a:endParaRPr lang="en-US"/>
        </a:p>
      </dgm:t>
    </dgm:pt>
    <dgm:pt modelId="{8DD3C1F7-9FDE-4AE5-B56A-42EB99B6B17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Reorganize content in O365</a:t>
          </a:r>
        </a:p>
      </dgm:t>
    </dgm:pt>
    <dgm:pt modelId="{D721C5BD-2CD2-4603-A290-8AFE46507AE3}" type="parTrans" cxnId="{7F7A3A58-3208-4B3F-B321-23271AD44100}">
      <dgm:prSet/>
      <dgm:spPr/>
      <dgm:t>
        <a:bodyPr/>
        <a:lstStyle/>
        <a:p>
          <a:endParaRPr lang="en-US"/>
        </a:p>
      </dgm:t>
    </dgm:pt>
    <dgm:pt modelId="{B7E565AB-F75E-49A5-80CE-949F79E0215C}" type="sibTrans" cxnId="{7F7A3A58-3208-4B3F-B321-23271AD44100}">
      <dgm:prSet/>
      <dgm:spPr/>
      <dgm:t>
        <a:bodyPr/>
        <a:lstStyle/>
        <a:p>
          <a:endParaRPr lang="en-US"/>
        </a:p>
      </dgm:t>
    </dgm:pt>
    <dgm:pt modelId="{D6CF15AD-400D-47A1-BA4F-D2F369708B48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Pricing</a:t>
          </a:r>
        </a:p>
      </dgm:t>
    </dgm:pt>
    <dgm:pt modelId="{7A17E97E-B8AC-4F4C-9349-531509F3A45F}" type="parTrans" cxnId="{85FA1990-266F-4C49-A480-85545374FAA8}">
      <dgm:prSet/>
      <dgm:spPr/>
      <dgm:t>
        <a:bodyPr/>
        <a:lstStyle/>
        <a:p>
          <a:endParaRPr lang="en-US"/>
        </a:p>
      </dgm:t>
    </dgm:pt>
    <dgm:pt modelId="{F68C6589-C79F-48D1-BDD5-91238DF12882}" type="sibTrans" cxnId="{85FA1990-266F-4C49-A480-85545374FAA8}">
      <dgm:prSet/>
      <dgm:spPr/>
      <dgm:t>
        <a:bodyPr/>
        <a:lstStyle/>
        <a:p>
          <a:endParaRPr lang="en-US"/>
        </a:p>
      </dgm:t>
    </dgm:pt>
    <dgm:pt modelId="{5373A8CC-220B-426B-B04B-1CC9EA14905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Free tool* but you pay support</a:t>
          </a:r>
        </a:p>
      </dgm:t>
    </dgm:pt>
    <dgm:pt modelId="{5A8438EE-0DBE-403B-877D-953129078AE7}" type="parTrans" cxnId="{7EFDEF73-110E-41BB-99D7-D541E6DFB76D}">
      <dgm:prSet/>
      <dgm:spPr/>
      <dgm:t>
        <a:bodyPr/>
        <a:lstStyle/>
        <a:p>
          <a:endParaRPr lang="en-US"/>
        </a:p>
      </dgm:t>
    </dgm:pt>
    <dgm:pt modelId="{FACA04DB-2869-4CE9-A81E-6BCF5172D896}" type="sibTrans" cxnId="{7EFDEF73-110E-41BB-99D7-D541E6DFB76D}">
      <dgm:prSet/>
      <dgm:spPr/>
      <dgm:t>
        <a:bodyPr/>
        <a:lstStyle/>
        <a:p>
          <a:endParaRPr lang="en-US"/>
        </a:p>
      </dgm:t>
    </dgm:pt>
    <dgm:pt modelId="{B4F3C41E-5EB4-4733-B5AF-0F8CBCAD9C5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Yearly subscription</a:t>
          </a:r>
        </a:p>
      </dgm:t>
    </dgm:pt>
    <dgm:pt modelId="{D380E58D-DC5D-4030-8A20-AF2D9D1D71F0}" type="parTrans" cxnId="{EA27DD2A-C824-4C95-A94A-DECC63233410}">
      <dgm:prSet/>
      <dgm:spPr/>
      <dgm:t>
        <a:bodyPr/>
        <a:lstStyle/>
        <a:p>
          <a:endParaRPr lang="en-US"/>
        </a:p>
      </dgm:t>
    </dgm:pt>
    <dgm:pt modelId="{FDD7BC0A-CB5A-42C8-BC5E-51396FE6ADFF}" type="sibTrans" cxnId="{EA27DD2A-C824-4C95-A94A-DECC63233410}">
      <dgm:prSet/>
      <dgm:spPr/>
      <dgm:t>
        <a:bodyPr/>
        <a:lstStyle/>
        <a:p>
          <a:endParaRPr lang="en-US"/>
        </a:p>
      </dgm:t>
    </dgm:pt>
    <dgm:pt modelId="{CA366F15-57C1-4E4F-8317-0D92A2810C4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No data limit</a:t>
          </a:r>
        </a:p>
      </dgm:t>
    </dgm:pt>
    <dgm:pt modelId="{6DE1F772-F11A-4BBA-96F7-92020C1F0F1D}" type="parTrans" cxnId="{BBD3877E-A668-4653-B96E-D14FA1EEB17F}">
      <dgm:prSet/>
      <dgm:spPr/>
      <dgm:t>
        <a:bodyPr/>
        <a:lstStyle/>
        <a:p>
          <a:endParaRPr lang="en-US"/>
        </a:p>
      </dgm:t>
    </dgm:pt>
    <dgm:pt modelId="{CE2010DF-12F3-46D8-9A5F-BC512DF0E587}" type="sibTrans" cxnId="{BBD3877E-A668-4653-B96E-D14FA1EEB17F}">
      <dgm:prSet/>
      <dgm:spPr/>
      <dgm:t>
        <a:bodyPr/>
        <a:lstStyle/>
        <a:p>
          <a:endParaRPr lang="en-US"/>
        </a:p>
      </dgm:t>
    </dgm:pt>
    <dgm:pt modelId="{D32A888A-8D86-4796-9110-A7472664D3C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Per user license</a:t>
          </a:r>
        </a:p>
      </dgm:t>
    </dgm:pt>
    <dgm:pt modelId="{582E16AC-5DF5-4E0E-BBA6-CB43A188DDDE}" type="parTrans" cxnId="{AA1D455F-90D9-4A11-8918-9438F9B208D9}">
      <dgm:prSet/>
      <dgm:spPr/>
      <dgm:t>
        <a:bodyPr/>
        <a:lstStyle/>
        <a:p>
          <a:endParaRPr lang="en-US"/>
        </a:p>
      </dgm:t>
    </dgm:pt>
    <dgm:pt modelId="{FA7D9616-CACB-45E0-94E9-0C63B26DC239}" type="sibTrans" cxnId="{AA1D455F-90D9-4A11-8918-9438F9B208D9}">
      <dgm:prSet/>
      <dgm:spPr/>
      <dgm:t>
        <a:bodyPr/>
        <a:lstStyle/>
        <a:p>
          <a:endParaRPr lang="en-US"/>
        </a:p>
      </dgm:t>
    </dgm:pt>
    <dgm:pt modelId="{1CB8FDA7-51AB-48BA-81D9-69DC9A8DE7D4}" type="pres">
      <dgm:prSet presAssocID="{B5A2410D-5437-41E1-AAF3-7FF61BBFB3AD}" presName="root" presStyleCnt="0">
        <dgm:presLayoutVars>
          <dgm:dir/>
          <dgm:resizeHandles val="exact"/>
        </dgm:presLayoutVars>
      </dgm:prSet>
      <dgm:spPr/>
    </dgm:pt>
    <dgm:pt modelId="{F63FDADC-E5AB-4F30-B427-7658FDFFDC66}" type="pres">
      <dgm:prSet presAssocID="{90025151-7A1D-4DC9-A803-08CE6F7D1398}" presName="compNode" presStyleCnt="0"/>
      <dgm:spPr/>
    </dgm:pt>
    <dgm:pt modelId="{C8A77EBB-F040-4F71-8618-40C624C2EE8A}" type="pres">
      <dgm:prSet presAssocID="{90025151-7A1D-4DC9-A803-08CE6F7D139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03A7AE45-4D2F-4347-8293-A9A474FCA055}" type="pres">
      <dgm:prSet presAssocID="{90025151-7A1D-4DC9-A803-08CE6F7D1398}" presName="iconSpace" presStyleCnt="0"/>
      <dgm:spPr/>
    </dgm:pt>
    <dgm:pt modelId="{73FD9864-6758-4961-BD08-8F346DC67C4B}" type="pres">
      <dgm:prSet presAssocID="{90025151-7A1D-4DC9-A803-08CE6F7D1398}" presName="parTx" presStyleLbl="revTx" presStyleIdx="0" presStyleCnt="4">
        <dgm:presLayoutVars>
          <dgm:chMax val="0"/>
          <dgm:chPref val="0"/>
        </dgm:presLayoutVars>
      </dgm:prSet>
      <dgm:spPr/>
    </dgm:pt>
    <dgm:pt modelId="{079EE2C9-80F2-432D-8A85-60C178241255}" type="pres">
      <dgm:prSet presAssocID="{90025151-7A1D-4DC9-A803-08CE6F7D1398}" presName="txSpace" presStyleCnt="0"/>
      <dgm:spPr/>
    </dgm:pt>
    <dgm:pt modelId="{8683693C-DBC5-4506-9919-3A4DD5028D9A}" type="pres">
      <dgm:prSet presAssocID="{90025151-7A1D-4DC9-A803-08CE6F7D1398}" presName="desTx" presStyleLbl="revTx" presStyleIdx="1" presStyleCnt="4">
        <dgm:presLayoutVars/>
      </dgm:prSet>
      <dgm:spPr/>
    </dgm:pt>
    <dgm:pt modelId="{6D10E7D7-CB5C-490A-BA5F-7A6048CB0186}" type="pres">
      <dgm:prSet presAssocID="{2B8DF2CD-CA25-4A58-A886-7B6CD5570C13}" presName="sibTrans" presStyleCnt="0"/>
      <dgm:spPr/>
    </dgm:pt>
    <dgm:pt modelId="{D2D35FB2-0633-4FF3-AADD-8C2473B762FB}" type="pres">
      <dgm:prSet presAssocID="{D6CF15AD-400D-47A1-BA4F-D2F369708B48}" presName="compNode" presStyleCnt="0"/>
      <dgm:spPr/>
    </dgm:pt>
    <dgm:pt modelId="{A44AE0BF-9C81-416E-91D9-0A647194DF78}" type="pres">
      <dgm:prSet presAssocID="{D6CF15AD-400D-47A1-BA4F-D2F369708B4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A80D2ECC-6614-4018-ABFA-EE5CB7CC111A}" type="pres">
      <dgm:prSet presAssocID="{D6CF15AD-400D-47A1-BA4F-D2F369708B48}" presName="iconSpace" presStyleCnt="0"/>
      <dgm:spPr/>
    </dgm:pt>
    <dgm:pt modelId="{63D81809-C418-42E0-8C35-BDDE9925F079}" type="pres">
      <dgm:prSet presAssocID="{D6CF15AD-400D-47A1-BA4F-D2F369708B48}" presName="parTx" presStyleLbl="revTx" presStyleIdx="2" presStyleCnt="4">
        <dgm:presLayoutVars>
          <dgm:chMax val="0"/>
          <dgm:chPref val="0"/>
        </dgm:presLayoutVars>
      </dgm:prSet>
      <dgm:spPr/>
    </dgm:pt>
    <dgm:pt modelId="{0F6B0B8A-8509-470C-81FA-1E2FEF54DD45}" type="pres">
      <dgm:prSet presAssocID="{D6CF15AD-400D-47A1-BA4F-D2F369708B48}" presName="txSpace" presStyleCnt="0"/>
      <dgm:spPr/>
    </dgm:pt>
    <dgm:pt modelId="{1D1913BD-A588-49B5-8677-6E8C08EE64EB}" type="pres">
      <dgm:prSet presAssocID="{D6CF15AD-400D-47A1-BA4F-D2F369708B48}" presName="desTx" presStyleLbl="revTx" presStyleIdx="3" presStyleCnt="4">
        <dgm:presLayoutVars/>
      </dgm:prSet>
      <dgm:spPr/>
    </dgm:pt>
  </dgm:ptLst>
  <dgm:cxnLst>
    <dgm:cxn modelId="{2A083906-8058-42C5-9C08-DBCD18B6A501}" type="presOf" srcId="{5373A8CC-220B-426B-B04B-1CC9EA14905B}" destId="{1D1913BD-A588-49B5-8677-6E8C08EE64EB}" srcOrd="0" destOrd="0" presId="urn:microsoft.com/office/officeart/2018/2/layout/IconLabelDescriptionList"/>
    <dgm:cxn modelId="{64A12318-9F8C-4D48-86FE-19A68C2698FC}" type="presOf" srcId="{CA366F15-57C1-4E4F-8317-0D92A2810C41}" destId="{1D1913BD-A588-49B5-8677-6E8C08EE64EB}" srcOrd="0" destOrd="2" presId="urn:microsoft.com/office/officeart/2018/2/layout/IconLabelDescriptionList"/>
    <dgm:cxn modelId="{EA27DD2A-C824-4C95-A94A-DECC63233410}" srcId="{D6CF15AD-400D-47A1-BA4F-D2F369708B48}" destId="{B4F3C41E-5EB4-4733-B5AF-0F8CBCAD9C5D}" srcOrd="1" destOrd="0" parTransId="{D380E58D-DC5D-4030-8A20-AF2D9D1D71F0}" sibTransId="{FDD7BC0A-CB5A-42C8-BC5E-51396FE6ADFF}"/>
    <dgm:cxn modelId="{E3A5182D-9EC9-4F84-B961-CF4CB44318F9}" srcId="{90025151-7A1D-4DC9-A803-08CE6F7D1398}" destId="{0141B86C-9E13-4277-BC73-E7A84336A485}" srcOrd="1" destOrd="0" parTransId="{804C3FFC-8FD7-4C4A-80A0-B8299758EC40}" sibTransId="{54043613-6129-47CE-B663-4E5131F0326D}"/>
    <dgm:cxn modelId="{2C5AEE35-6BFF-4AD9-9E44-0C5EEC91ADE5}" type="presOf" srcId="{B4F3C41E-5EB4-4733-B5AF-0F8CBCAD9C5D}" destId="{1D1913BD-A588-49B5-8677-6E8C08EE64EB}" srcOrd="0" destOrd="1" presId="urn:microsoft.com/office/officeart/2018/2/layout/IconLabelDescriptionList"/>
    <dgm:cxn modelId="{EA234F37-1FCA-4680-B897-6D526AAC8F17}" type="presOf" srcId="{DAEA0C38-85AA-4B75-BB99-F0D7613ABE75}" destId="{8683693C-DBC5-4506-9919-3A4DD5028D9A}" srcOrd="0" destOrd="2" presId="urn:microsoft.com/office/officeart/2018/2/layout/IconLabelDescriptionList"/>
    <dgm:cxn modelId="{AA1D455F-90D9-4A11-8918-9438F9B208D9}" srcId="{D6CF15AD-400D-47A1-BA4F-D2F369708B48}" destId="{D32A888A-8D86-4796-9110-A7472664D3CC}" srcOrd="3" destOrd="0" parTransId="{582E16AC-5DF5-4E0E-BBA6-CB43A188DDDE}" sibTransId="{FA7D9616-CACB-45E0-94E9-0C63B26DC239}"/>
    <dgm:cxn modelId="{C74AD04C-3225-485F-A524-11BFD1792C84}" type="presOf" srcId="{D32A888A-8D86-4796-9110-A7472664D3CC}" destId="{1D1913BD-A588-49B5-8677-6E8C08EE64EB}" srcOrd="0" destOrd="3" presId="urn:microsoft.com/office/officeart/2018/2/layout/IconLabelDescriptionList"/>
    <dgm:cxn modelId="{7EFDEF73-110E-41BB-99D7-D541E6DFB76D}" srcId="{D6CF15AD-400D-47A1-BA4F-D2F369708B48}" destId="{5373A8CC-220B-426B-B04B-1CC9EA14905B}" srcOrd="0" destOrd="0" parTransId="{5A8438EE-0DBE-403B-877D-953129078AE7}" sibTransId="{FACA04DB-2869-4CE9-A81E-6BCF5172D896}"/>
    <dgm:cxn modelId="{01BE0C57-F855-4CF7-A19B-039D87CAD2B7}" type="presOf" srcId="{B9D1055F-ADDA-4531-978F-E21A92AD8102}" destId="{8683693C-DBC5-4506-9919-3A4DD5028D9A}" srcOrd="0" destOrd="0" presId="urn:microsoft.com/office/officeart/2018/2/layout/IconLabelDescriptionList"/>
    <dgm:cxn modelId="{7F7A3A58-3208-4B3F-B321-23271AD44100}" srcId="{90025151-7A1D-4DC9-A803-08CE6F7D1398}" destId="{8DD3C1F7-9FDE-4AE5-B56A-42EB99B6B174}" srcOrd="3" destOrd="0" parTransId="{D721C5BD-2CD2-4603-A290-8AFE46507AE3}" sibTransId="{B7E565AB-F75E-49A5-80CE-949F79E0215C}"/>
    <dgm:cxn modelId="{BBD3877E-A668-4653-B96E-D14FA1EEB17F}" srcId="{D6CF15AD-400D-47A1-BA4F-D2F369708B48}" destId="{CA366F15-57C1-4E4F-8317-0D92A2810C41}" srcOrd="2" destOrd="0" parTransId="{6DE1F772-F11A-4BBA-96F7-92020C1F0F1D}" sibTransId="{CE2010DF-12F3-46D8-9A5F-BC512DF0E587}"/>
    <dgm:cxn modelId="{C1655E7F-57AF-43C6-82F4-9F5B8B06AC4D}" type="presOf" srcId="{D6CF15AD-400D-47A1-BA4F-D2F369708B48}" destId="{63D81809-C418-42E0-8C35-BDDE9925F079}" srcOrd="0" destOrd="0" presId="urn:microsoft.com/office/officeart/2018/2/layout/IconLabelDescriptionList"/>
    <dgm:cxn modelId="{85FA1990-266F-4C49-A480-85545374FAA8}" srcId="{B5A2410D-5437-41E1-AAF3-7FF61BBFB3AD}" destId="{D6CF15AD-400D-47A1-BA4F-D2F369708B48}" srcOrd="1" destOrd="0" parTransId="{7A17E97E-B8AC-4F4C-9349-531509F3A45F}" sibTransId="{F68C6589-C79F-48D1-BDD5-91238DF12882}"/>
    <dgm:cxn modelId="{86B64699-ACD1-4949-8135-935D553F4CE6}" srcId="{90025151-7A1D-4DC9-A803-08CE6F7D1398}" destId="{DAEA0C38-85AA-4B75-BB99-F0D7613ABE75}" srcOrd="2" destOrd="0" parTransId="{32AD586A-82FF-430C-8093-94AC0A678F8B}" sibTransId="{72F7AFD1-0455-4A0B-AFAD-68C72C7ED477}"/>
    <dgm:cxn modelId="{3D86EDA7-6FF8-4489-8DA1-0FBAA141D48F}" type="presOf" srcId="{0141B86C-9E13-4277-BC73-E7A84336A485}" destId="{8683693C-DBC5-4506-9919-3A4DD5028D9A}" srcOrd="0" destOrd="1" presId="urn:microsoft.com/office/officeart/2018/2/layout/IconLabelDescriptionList"/>
    <dgm:cxn modelId="{C6C530AC-5BB8-41E2-B4E8-CE13A0F45590}" srcId="{B5A2410D-5437-41E1-AAF3-7FF61BBFB3AD}" destId="{90025151-7A1D-4DC9-A803-08CE6F7D1398}" srcOrd="0" destOrd="0" parTransId="{93D57295-B301-42F3-A4E6-D8908B3207C5}" sibTransId="{2B8DF2CD-CA25-4A58-A886-7B6CD5570C13}"/>
    <dgm:cxn modelId="{177B3CBE-F85D-4EE2-BE44-02A97868D89B}" type="presOf" srcId="{8DD3C1F7-9FDE-4AE5-B56A-42EB99B6B174}" destId="{8683693C-DBC5-4506-9919-3A4DD5028D9A}" srcOrd="0" destOrd="3" presId="urn:microsoft.com/office/officeart/2018/2/layout/IconLabelDescriptionList"/>
    <dgm:cxn modelId="{C85500CF-4571-4651-B490-001C21DDAB4F}" type="presOf" srcId="{B5A2410D-5437-41E1-AAF3-7FF61BBFB3AD}" destId="{1CB8FDA7-51AB-48BA-81D9-69DC9A8DE7D4}" srcOrd="0" destOrd="0" presId="urn:microsoft.com/office/officeart/2018/2/layout/IconLabelDescriptionList"/>
    <dgm:cxn modelId="{18D38CE1-13C6-4491-9927-22F396253D47}" srcId="{90025151-7A1D-4DC9-A803-08CE6F7D1398}" destId="{B9D1055F-ADDA-4531-978F-E21A92AD8102}" srcOrd="0" destOrd="0" parTransId="{56D396B8-9485-4F9E-9015-5A772B711B01}" sibTransId="{DE1FC7C3-1D6B-4524-B8B5-A8140328E754}"/>
    <dgm:cxn modelId="{252E8DF4-780C-46EE-A93A-216E3FA4A513}" type="presOf" srcId="{90025151-7A1D-4DC9-A803-08CE6F7D1398}" destId="{73FD9864-6758-4961-BD08-8F346DC67C4B}" srcOrd="0" destOrd="0" presId="urn:microsoft.com/office/officeart/2018/2/layout/IconLabelDescriptionList"/>
    <dgm:cxn modelId="{CCCF9957-6E9C-4973-9A0C-8369D707E66D}" type="presParOf" srcId="{1CB8FDA7-51AB-48BA-81D9-69DC9A8DE7D4}" destId="{F63FDADC-E5AB-4F30-B427-7658FDFFDC66}" srcOrd="0" destOrd="0" presId="urn:microsoft.com/office/officeart/2018/2/layout/IconLabelDescriptionList"/>
    <dgm:cxn modelId="{F526AE8A-4BA7-4F2F-8CFF-FFCBB8C22DA2}" type="presParOf" srcId="{F63FDADC-E5AB-4F30-B427-7658FDFFDC66}" destId="{C8A77EBB-F040-4F71-8618-40C624C2EE8A}" srcOrd="0" destOrd="0" presId="urn:microsoft.com/office/officeart/2018/2/layout/IconLabelDescriptionList"/>
    <dgm:cxn modelId="{9BC009CF-DAB2-4346-9645-5F915BD8B5C5}" type="presParOf" srcId="{F63FDADC-E5AB-4F30-B427-7658FDFFDC66}" destId="{03A7AE45-4D2F-4347-8293-A9A474FCA055}" srcOrd="1" destOrd="0" presId="urn:microsoft.com/office/officeart/2018/2/layout/IconLabelDescriptionList"/>
    <dgm:cxn modelId="{FB2F75BC-EB03-4A09-851E-F629AF36EB7F}" type="presParOf" srcId="{F63FDADC-E5AB-4F30-B427-7658FDFFDC66}" destId="{73FD9864-6758-4961-BD08-8F346DC67C4B}" srcOrd="2" destOrd="0" presId="urn:microsoft.com/office/officeart/2018/2/layout/IconLabelDescriptionList"/>
    <dgm:cxn modelId="{FC6DF4E6-52CA-4E8C-8E3A-75A5AFA555EE}" type="presParOf" srcId="{F63FDADC-E5AB-4F30-B427-7658FDFFDC66}" destId="{079EE2C9-80F2-432D-8A85-60C178241255}" srcOrd="3" destOrd="0" presId="urn:microsoft.com/office/officeart/2018/2/layout/IconLabelDescriptionList"/>
    <dgm:cxn modelId="{2DE02D84-9275-4595-9C0E-940A8C65A828}" type="presParOf" srcId="{F63FDADC-E5AB-4F30-B427-7658FDFFDC66}" destId="{8683693C-DBC5-4506-9919-3A4DD5028D9A}" srcOrd="4" destOrd="0" presId="urn:microsoft.com/office/officeart/2018/2/layout/IconLabelDescriptionList"/>
    <dgm:cxn modelId="{376694BA-9485-476E-9CAE-502DB2396707}" type="presParOf" srcId="{1CB8FDA7-51AB-48BA-81D9-69DC9A8DE7D4}" destId="{6D10E7D7-CB5C-490A-BA5F-7A6048CB0186}" srcOrd="1" destOrd="0" presId="urn:microsoft.com/office/officeart/2018/2/layout/IconLabelDescriptionList"/>
    <dgm:cxn modelId="{2268B76D-1A0B-4A1B-BBAE-41C4A4581E02}" type="presParOf" srcId="{1CB8FDA7-51AB-48BA-81D9-69DC9A8DE7D4}" destId="{D2D35FB2-0633-4FF3-AADD-8C2473B762FB}" srcOrd="2" destOrd="0" presId="urn:microsoft.com/office/officeart/2018/2/layout/IconLabelDescriptionList"/>
    <dgm:cxn modelId="{24730B8A-4249-4CA7-8DB5-344794E0DA23}" type="presParOf" srcId="{D2D35FB2-0633-4FF3-AADD-8C2473B762FB}" destId="{A44AE0BF-9C81-416E-91D9-0A647194DF78}" srcOrd="0" destOrd="0" presId="urn:microsoft.com/office/officeart/2018/2/layout/IconLabelDescriptionList"/>
    <dgm:cxn modelId="{10E6650D-9049-4499-9493-BC8461C1170B}" type="presParOf" srcId="{D2D35FB2-0633-4FF3-AADD-8C2473B762FB}" destId="{A80D2ECC-6614-4018-ABFA-EE5CB7CC111A}" srcOrd="1" destOrd="0" presId="urn:microsoft.com/office/officeart/2018/2/layout/IconLabelDescriptionList"/>
    <dgm:cxn modelId="{9358030F-A928-4A38-A190-C674F7F382B2}" type="presParOf" srcId="{D2D35FB2-0633-4FF3-AADD-8C2473B762FB}" destId="{63D81809-C418-42E0-8C35-BDDE9925F079}" srcOrd="2" destOrd="0" presId="urn:microsoft.com/office/officeart/2018/2/layout/IconLabelDescriptionList"/>
    <dgm:cxn modelId="{AD76EA29-005C-4587-B2F0-5EE1DA1A9E0E}" type="presParOf" srcId="{D2D35FB2-0633-4FF3-AADD-8C2473B762FB}" destId="{0F6B0B8A-8509-470C-81FA-1E2FEF54DD45}" srcOrd="3" destOrd="0" presId="urn:microsoft.com/office/officeart/2018/2/layout/IconLabelDescriptionList"/>
    <dgm:cxn modelId="{2A9CC55B-7600-4AD8-AADD-EA0CB5E218EB}" type="presParOf" srcId="{D2D35FB2-0633-4FF3-AADD-8C2473B762FB}" destId="{1D1913BD-A588-49B5-8677-6E8C08EE64EB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A77EBB-F040-4F71-8618-40C624C2EE8A}">
      <dsp:nvSpPr>
        <dsp:cNvPr id="0" name=""/>
        <dsp:cNvSpPr/>
      </dsp:nvSpPr>
      <dsp:spPr>
        <a:xfrm>
          <a:off x="559800" y="306484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FD9864-6758-4961-BD08-8F346DC67C4B}">
      <dsp:nvSpPr>
        <dsp:cNvPr id="0" name=""/>
        <dsp:cNvSpPr/>
      </dsp:nvSpPr>
      <dsp:spPr>
        <a:xfrm>
          <a:off x="559800" y="1979234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/>
            <a:t>Main advantage</a:t>
          </a:r>
        </a:p>
      </dsp:txBody>
      <dsp:txXfrm>
        <a:off x="559800" y="1979234"/>
        <a:ext cx="4320000" cy="648000"/>
      </dsp:txXfrm>
    </dsp:sp>
    <dsp:sp modelId="{8683693C-DBC5-4506-9919-3A4DD5028D9A}">
      <dsp:nvSpPr>
        <dsp:cNvPr id="0" name=""/>
        <dsp:cNvSpPr/>
      </dsp:nvSpPr>
      <dsp:spPr>
        <a:xfrm>
          <a:off x="559800" y="2702001"/>
          <a:ext cx="4320000" cy="13428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Easy to use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Great UI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Easy PowerShell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Reorganize content in O365</a:t>
          </a:r>
        </a:p>
      </dsp:txBody>
      <dsp:txXfrm>
        <a:off x="559800" y="2702001"/>
        <a:ext cx="4320000" cy="1342851"/>
      </dsp:txXfrm>
    </dsp:sp>
    <dsp:sp modelId="{A44AE0BF-9C81-416E-91D9-0A647194DF78}">
      <dsp:nvSpPr>
        <dsp:cNvPr id="0" name=""/>
        <dsp:cNvSpPr/>
      </dsp:nvSpPr>
      <dsp:spPr>
        <a:xfrm>
          <a:off x="5635800" y="306484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D81809-C418-42E0-8C35-BDDE9925F079}">
      <dsp:nvSpPr>
        <dsp:cNvPr id="0" name=""/>
        <dsp:cNvSpPr/>
      </dsp:nvSpPr>
      <dsp:spPr>
        <a:xfrm>
          <a:off x="5635800" y="1979234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/>
            <a:t>Pricing</a:t>
          </a:r>
        </a:p>
      </dsp:txBody>
      <dsp:txXfrm>
        <a:off x="5635800" y="1979234"/>
        <a:ext cx="4320000" cy="648000"/>
      </dsp:txXfrm>
    </dsp:sp>
    <dsp:sp modelId="{1D1913BD-A588-49B5-8677-6E8C08EE64EB}">
      <dsp:nvSpPr>
        <dsp:cNvPr id="0" name=""/>
        <dsp:cNvSpPr/>
      </dsp:nvSpPr>
      <dsp:spPr>
        <a:xfrm>
          <a:off x="5635800" y="2702001"/>
          <a:ext cx="4320000" cy="13428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Free tool* but you pay support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Yearly subscription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No data limit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Per user license</a:t>
          </a:r>
        </a:p>
      </dsp:txBody>
      <dsp:txXfrm>
        <a:off x="5635800" y="2702001"/>
        <a:ext cx="4320000" cy="13428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C5AF7B1-3B48-41FD-B932-71AC027882C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D87570-2C17-45B2-A1E0-6F1FA6FE6D8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C66255-9A2D-4645-BEC9-0B4527CAEA8C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0B6AD2-5F89-4D43-B724-87C5C46EA06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F6A4BC-0728-4227-B690-63849B9D7B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06C8E1-15BA-439A-8362-806A46A79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0723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1E29A-03C1-4F50-B3DB-F6797804D1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B5B9E1-99B9-411A-A37A-D3FE638EF9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693B16-8154-4F43-9180-E0F5B78CF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1D1D1-4BD3-45E6-8FE4-A93D8D9FC51D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6386A1-8658-4924-A34D-3DD722062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7F56DD-89A6-48AE-9426-741DEE187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489C6-5ECD-48DB-A03F-E37524020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72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6C311-24C9-41C1-AD88-8865A59E1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FA4B7B-518B-4AB4-8E7F-6821EA3ACB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7F3D0-8F28-4E0F-9DB0-A9D3AE2EC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1D1D1-4BD3-45E6-8FE4-A93D8D9FC51D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0B725-BCDE-45AC-8C88-33EDBD9C8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91BBB-778A-46C2-A022-18C63439D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489C6-5ECD-48DB-A03F-E37524020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949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EA9378-B79F-411D-8DDD-BA8C2D03DE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81E9D3-8CD5-46D7-90D1-9395C285C9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D38506-CDBC-4D47-B6B8-A165BC576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1D1D1-4BD3-45E6-8FE4-A93D8D9FC51D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7D8D2D-F794-460A-9D68-3EEC84875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F86D1F-70C4-4821-B233-492255A96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489C6-5ECD-48DB-A03F-E37524020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7650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ons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EC159A51-FD46-4E27-918B-A7B8EE98A12D}"/>
              </a:ext>
            </a:extLst>
          </p:cNvPr>
          <p:cNvSpPr txBox="1"/>
          <p:nvPr userDrawn="1"/>
        </p:nvSpPr>
        <p:spPr>
          <a:xfrm>
            <a:off x="484870" y="1170169"/>
            <a:ext cx="10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Platinum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FF3C94B-767C-4836-A942-67AFAE50935A}"/>
              </a:ext>
            </a:extLst>
          </p:cNvPr>
          <p:cNvSpPr txBox="1"/>
          <p:nvPr userDrawn="1"/>
        </p:nvSpPr>
        <p:spPr>
          <a:xfrm>
            <a:off x="682584" y="3120191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Gold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EDB1284-F3C7-412A-A575-89613D7B43D0}"/>
              </a:ext>
            </a:extLst>
          </p:cNvPr>
          <p:cNvSpPr txBox="1"/>
          <p:nvPr userDrawn="1"/>
        </p:nvSpPr>
        <p:spPr>
          <a:xfrm>
            <a:off x="689882" y="5000183"/>
            <a:ext cx="693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Silver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D733141-BEFD-44FB-AF5D-AEA9B239C7F9}"/>
              </a:ext>
            </a:extLst>
          </p:cNvPr>
          <p:cNvSpPr txBox="1"/>
          <p:nvPr userDrawn="1"/>
        </p:nvSpPr>
        <p:spPr>
          <a:xfrm>
            <a:off x="3937240" y="6118567"/>
            <a:ext cx="127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Community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BC70A0D-F94C-40A6-8BF1-E5A469F90A39}"/>
              </a:ext>
            </a:extLst>
          </p:cNvPr>
          <p:cNvCxnSpPr/>
          <p:nvPr userDrawn="1"/>
        </p:nvCxnSpPr>
        <p:spPr>
          <a:xfrm>
            <a:off x="0" y="1717517"/>
            <a:ext cx="12192000" cy="0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40611E3-2066-4786-838C-8C8D8B0C4EC7}"/>
              </a:ext>
            </a:extLst>
          </p:cNvPr>
          <p:cNvCxnSpPr/>
          <p:nvPr userDrawn="1"/>
        </p:nvCxnSpPr>
        <p:spPr>
          <a:xfrm>
            <a:off x="0" y="4700288"/>
            <a:ext cx="12192000" cy="0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F5F486C-BFF5-479E-B54A-51358513AF95}"/>
              </a:ext>
            </a:extLst>
          </p:cNvPr>
          <p:cNvCxnSpPr/>
          <p:nvPr userDrawn="1"/>
        </p:nvCxnSpPr>
        <p:spPr>
          <a:xfrm>
            <a:off x="0" y="5803214"/>
            <a:ext cx="12192000" cy="0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4CD96561-E3E2-44ED-BE43-D3D56E4859A7}"/>
              </a:ext>
            </a:extLst>
          </p:cNvPr>
          <p:cNvSpPr/>
          <p:nvPr userDrawn="1"/>
        </p:nvSpPr>
        <p:spPr>
          <a:xfrm>
            <a:off x="3828583" y="21749"/>
            <a:ext cx="45348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latin typeface="+mj-lt"/>
              </a:rPr>
              <a:t>Thanks to our sponsors!</a:t>
            </a:r>
            <a:endParaRPr lang="en-US" sz="3600" dirty="0">
              <a:latin typeface="+mj-lt"/>
            </a:endParaRPr>
          </a:p>
        </p:txBody>
      </p:sp>
      <p:pic>
        <p:nvPicPr>
          <p:cNvPr id="8" name="Picture 7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C245301D-B52D-5277-755B-E6F030CDC52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5091" y="865553"/>
            <a:ext cx="2803005" cy="589799"/>
          </a:xfrm>
          <a:prstGeom prst="rect">
            <a:avLst/>
          </a:prstGeom>
        </p:spPr>
      </p:pic>
      <p:pic>
        <p:nvPicPr>
          <p:cNvPr id="10" name="Picture 9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20D91693-31EB-5AEA-6AF3-C98F9446469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3906" y="733022"/>
            <a:ext cx="3094352" cy="786700"/>
          </a:xfrm>
          <a:prstGeom prst="rect">
            <a:avLst/>
          </a:prstGeom>
        </p:spPr>
      </p:pic>
      <p:pic>
        <p:nvPicPr>
          <p:cNvPr id="12" name="Picture 11" descr="Shape&#10;&#10;Description automatically generated with medium confidence">
            <a:extLst>
              <a:ext uri="{FF2B5EF4-FFF2-40B4-BE49-F238E27FC236}">
                <a16:creationId xmlns:a16="http://schemas.microsoft.com/office/drawing/2014/main" id="{D4CFA708-2EDE-EF93-C63F-9F07470BCC4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298" y="1821333"/>
            <a:ext cx="1899704" cy="830718"/>
          </a:xfrm>
          <a:prstGeom prst="rect">
            <a:avLst/>
          </a:prstGeom>
        </p:spPr>
      </p:pic>
      <p:pic>
        <p:nvPicPr>
          <p:cNvPr id="14" name="Picture 13" descr="Logo&#10;&#10;Description automatically generated with low confidence">
            <a:extLst>
              <a:ext uri="{FF2B5EF4-FFF2-40B4-BE49-F238E27FC236}">
                <a16:creationId xmlns:a16="http://schemas.microsoft.com/office/drawing/2014/main" id="{838CDF6C-0BB2-7DD6-FC37-E090862DA9C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9913" y="1806714"/>
            <a:ext cx="2736633" cy="739630"/>
          </a:xfrm>
          <a:prstGeom prst="rect">
            <a:avLst/>
          </a:prstGeom>
        </p:spPr>
      </p:pic>
      <p:pic>
        <p:nvPicPr>
          <p:cNvPr id="17" name="Picture 16" descr="Text&#10;&#10;Description automatically generated with low confidence">
            <a:extLst>
              <a:ext uri="{FF2B5EF4-FFF2-40B4-BE49-F238E27FC236}">
                <a16:creationId xmlns:a16="http://schemas.microsoft.com/office/drawing/2014/main" id="{7010194A-B10F-3ED4-934F-4553A823F177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5440" y="2053428"/>
            <a:ext cx="1877936" cy="638102"/>
          </a:xfrm>
          <a:prstGeom prst="rect">
            <a:avLst/>
          </a:prstGeom>
        </p:spPr>
      </p:pic>
      <p:pic>
        <p:nvPicPr>
          <p:cNvPr id="25" name="Picture 24" descr="Logo, icon&#10;&#10;Description automatically generated">
            <a:extLst>
              <a:ext uri="{FF2B5EF4-FFF2-40B4-BE49-F238E27FC236}">
                <a16:creationId xmlns:a16="http://schemas.microsoft.com/office/drawing/2014/main" id="{4F401485-3160-C1DB-1E97-03B74FD56B44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077" y="2917235"/>
            <a:ext cx="2344362" cy="625163"/>
          </a:xfrm>
          <a:prstGeom prst="rect">
            <a:avLst/>
          </a:prstGeom>
        </p:spPr>
      </p:pic>
      <p:pic>
        <p:nvPicPr>
          <p:cNvPr id="28" name="Picture 27" descr="Logo&#10;&#10;Description automatically generated">
            <a:extLst>
              <a:ext uri="{FF2B5EF4-FFF2-40B4-BE49-F238E27FC236}">
                <a16:creationId xmlns:a16="http://schemas.microsoft.com/office/drawing/2014/main" id="{91FF7C7B-68EC-CBFE-6F21-F29B393B68EA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5776" y="2809228"/>
            <a:ext cx="2251455" cy="820899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extLst>
              <a:ext uri="{FF2B5EF4-FFF2-40B4-BE49-F238E27FC236}">
                <a16:creationId xmlns:a16="http://schemas.microsoft.com/office/drawing/2014/main" id="{2D976685-FED8-CAF9-83E5-73DE20DECF60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1827" y="2935165"/>
            <a:ext cx="2181031" cy="588878"/>
          </a:xfrm>
          <a:prstGeom prst="rect">
            <a:avLst/>
          </a:prstGeom>
        </p:spPr>
      </p:pic>
      <p:pic>
        <p:nvPicPr>
          <p:cNvPr id="32" name="Picture 31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609FD2C7-EC8F-2800-99D1-04F477DE9AEC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725" y="3828296"/>
            <a:ext cx="1853163" cy="625163"/>
          </a:xfrm>
          <a:prstGeom prst="rect">
            <a:avLst/>
          </a:prstGeom>
        </p:spPr>
      </p:pic>
      <p:pic>
        <p:nvPicPr>
          <p:cNvPr id="34" name="Picture 33" descr="Logo&#10;&#10;Description automatically generated">
            <a:extLst>
              <a:ext uri="{FF2B5EF4-FFF2-40B4-BE49-F238E27FC236}">
                <a16:creationId xmlns:a16="http://schemas.microsoft.com/office/drawing/2014/main" id="{1EA1897C-F412-1E2C-3840-2356818AE164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0817" y="3783204"/>
            <a:ext cx="2790361" cy="735688"/>
          </a:xfrm>
          <a:prstGeom prst="rect">
            <a:avLst/>
          </a:prstGeom>
        </p:spPr>
      </p:pic>
      <p:pic>
        <p:nvPicPr>
          <p:cNvPr id="38" name="Picture 37" descr="Text&#10;&#10;Description automatically generated">
            <a:extLst>
              <a:ext uri="{FF2B5EF4-FFF2-40B4-BE49-F238E27FC236}">
                <a16:creationId xmlns:a16="http://schemas.microsoft.com/office/drawing/2014/main" id="{015AF90A-37D1-43DD-D375-97FBD58BA27D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2005" y="3859000"/>
            <a:ext cx="1816270" cy="700440"/>
          </a:xfrm>
          <a:prstGeom prst="rect">
            <a:avLst/>
          </a:prstGeom>
        </p:spPr>
      </p:pic>
      <p:pic>
        <p:nvPicPr>
          <p:cNvPr id="42" name="Picture 41" descr="A screenshot of a video game&#10;&#10;Description automatically generated with medium confidence">
            <a:extLst>
              <a:ext uri="{FF2B5EF4-FFF2-40B4-BE49-F238E27FC236}">
                <a16:creationId xmlns:a16="http://schemas.microsoft.com/office/drawing/2014/main" id="{E456D572-E269-C317-3E79-337AD24B6C26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687" y="5022181"/>
            <a:ext cx="1503458" cy="423702"/>
          </a:xfrm>
          <a:prstGeom prst="rect">
            <a:avLst/>
          </a:prstGeom>
        </p:spPr>
      </p:pic>
      <p:pic>
        <p:nvPicPr>
          <p:cNvPr id="44" name="Picture 43" descr="Icon&#10;&#10;Description automatically generated with low confidence">
            <a:extLst>
              <a:ext uri="{FF2B5EF4-FFF2-40B4-BE49-F238E27FC236}">
                <a16:creationId xmlns:a16="http://schemas.microsoft.com/office/drawing/2014/main" id="{2C173859-525C-3411-9DCF-99353E538ADF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055" y="5045049"/>
            <a:ext cx="1062343" cy="369330"/>
          </a:xfrm>
          <a:prstGeom prst="rect">
            <a:avLst/>
          </a:prstGeom>
        </p:spPr>
      </p:pic>
      <p:pic>
        <p:nvPicPr>
          <p:cNvPr id="46" name="Picture 45" descr="Logo&#10;&#10;Description automatically generated">
            <a:extLst>
              <a:ext uri="{FF2B5EF4-FFF2-40B4-BE49-F238E27FC236}">
                <a16:creationId xmlns:a16="http://schemas.microsoft.com/office/drawing/2014/main" id="{E8A23959-2129-B86D-A75D-24B4625D794C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8629" y="5100213"/>
            <a:ext cx="1581589" cy="291573"/>
          </a:xfrm>
          <a:prstGeom prst="rect">
            <a:avLst/>
          </a:prstGeom>
        </p:spPr>
      </p:pic>
      <p:pic>
        <p:nvPicPr>
          <p:cNvPr id="48" name="Picture 47" descr="Shape&#10;&#10;Description automatically generated with medium confidence">
            <a:extLst>
              <a:ext uri="{FF2B5EF4-FFF2-40B4-BE49-F238E27FC236}">
                <a16:creationId xmlns:a16="http://schemas.microsoft.com/office/drawing/2014/main" id="{808912AB-B172-3BA3-74C2-F097B5568BA8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556" y="6117382"/>
            <a:ext cx="1760714" cy="424188"/>
          </a:xfrm>
          <a:prstGeom prst="rect">
            <a:avLst/>
          </a:prstGeom>
        </p:spPr>
      </p:pic>
      <p:pic>
        <p:nvPicPr>
          <p:cNvPr id="50" name="Picture 49" descr="Text, company name&#10;&#10;Description automatically generated">
            <a:extLst>
              <a:ext uri="{FF2B5EF4-FFF2-40B4-BE49-F238E27FC236}">
                <a16:creationId xmlns:a16="http://schemas.microsoft.com/office/drawing/2014/main" id="{C23DFE27-0D6A-B73E-ABA8-F9FD51345D03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2632" y="5957176"/>
            <a:ext cx="1531274" cy="803919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D25BC0CC-FEA3-C384-F4D2-8B1FE38E17C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rcRect t="39611" b="39604"/>
          <a:stretch/>
        </p:blipFill>
        <p:spPr>
          <a:xfrm>
            <a:off x="8834408" y="6019703"/>
            <a:ext cx="2757611" cy="5731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0C8D04D-14FD-A441-F8D1-55B279BBA7D5}"/>
              </a:ext>
            </a:extLst>
          </p:cNvPr>
          <p:cNvSpPr txBox="1"/>
          <p:nvPr userDrawn="1"/>
        </p:nvSpPr>
        <p:spPr>
          <a:xfrm>
            <a:off x="7397613" y="6125753"/>
            <a:ext cx="1408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Organized by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C633B3-D0E6-FCB6-FD64-CAC5A20665CF}"/>
              </a:ext>
            </a:extLst>
          </p:cNvPr>
          <p:cNvSpPr txBox="1"/>
          <p:nvPr userDrawn="1"/>
        </p:nvSpPr>
        <p:spPr>
          <a:xfrm>
            <a:off x="494957" y="6114968"/>
            <a:ext cx="1083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SharePint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0D1096-E2E4-C166-48D5-37245C2DC3DC}"/>
              </a:ext>
            </a:extLst>
          </p:cNvPr>
          <p:cNvCxnSpPr>
            <a:cxnSpLocks/>
          </p:cNvCxnSpPr>
          <p:nvPr userDrawn="1"/>
        </p:nvCxnSpPr>
        <p:spPr>
          <a:xfrm>
            <a:off x="3828583" y="5803214"/>
            <a:ext cx="0" cy="1054786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53099C6-6762-A001-4D2D-7B55567856F4}"/>
              </a:ext>
            </a:extLst>
          </p:cNvPr>
          <p:cNvCxnSpPr>
            <a:cxnSpLocks/>
          </p:cNvCxnSpPr>
          <p:nvPr userDrawn="1"/>
        </p:nvCxnSpPr>
        <p:spPr>
          <a:xfrm>
            <a:off x="7336378" y="5802083"/>
            <a:ext cx="0" cy="1054786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293B19B6-69DD-58C9-0C9C-87629ACC3D26}"/>
              </a:ext>
            </a:extLst>
          </p:cNvPr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5853" y="2853134"/>
            <a:ext cx="1888239" cy="698649"/>
          </a:xfrm>
          <a:prstGeom prst="rect">
            <a:avLst/>
          </a:prstGeom>
        </p:spPr>
      </p:pic>
      <p:pic>
        <p:nvPicPr>
          <p:cNvPr id="13" name="Picture 12" descr="Text&#10;&#10;Description automatically generated">
            <a:extLst>
              <a:ext uri="{FF2B5EF4-FFF2-40B4-BE49-F238E27FC236}">
                <a16:creationId xmlns:a16="http://schemas.microsoft.com/office/drawing/2014/main" id="{873D737C-66FC-153F-D300-4607D7B59076}"/>
              </a:ext>
            </a:extLst>
          </p:cNvPr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0218" y="4764019"/>
            <a:ext cx="1790764" cy="841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1234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0E24AE-7AFE-CC89-54CD-6C2680AD715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586389" y="6083901"/>
            <a:ext cx="591057" cy="5910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E52D520-F8F1-4071-1840-2C8FC3FB53CE}"/>
              </a:ext>
            </a:extLst>
          </p:cNvPr>
          <p:cNvSpPr txBox="1"/>
          <p:nvPr userDrawn="1"/>
        </p:nvSpPr>
        <p:spPr>
          <a:xfrm>
            <a:off x="11119832" y="6379429"/>
            <a:ext cx="97015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HR" sz="12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#ntk22</a:t>
            </a:r>
          </a:p>
        </p:txBody>
      </p:sp>
    </p:spTree>
    <p:extLst>
      <p:ext uri="{BB962C8B-B14F-4D97-AF65-F5344CB8AC3E}">
        <p14:creationId xmlns:p14="http://schemas.microsoft.com/office/powerpoint/2010/main" val="191506814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D3C203B-3C30-BE44-8585-84A27F52C8F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-87682"/>
            <a:ext cx="12192000" cy="694568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51798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r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806680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EB6B966-3A02-BF4C-B27A-9F3ACCE06A5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E56DAC7C-182F-5C46-9807-19A6537E82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4454086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solidFill>
                  <a:schemeClr val="tx1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BBA87077-B7AB-0647-8E46-A7ADECDA056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5379558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</p:spTree>
    <p:extLst>
      <p:ext uri="{BB962C8B-B14F-4D97-AF65-F5344CB8AC3E}">
        <p14:creationId xmlns:p14="http://schemas.microsoft.com/office/powerpoint/2010/main" val="1915285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B7245D-CC92-BA79-3B73-CEAA6F227CE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586389" y="6083901"/>
            <a:ext cx="591057" cy="59105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0312930-BEAE-90CE-BD01-AFD8C080DFBF}"/>
              </a:ext>
            </a:extLst>
          </p:cNvPr>
          <p:cNvSpPr txBox="1"/>
          <p:nvPr userDrawn="1"/>
        </p:nvSpPr>
        <p:spPr>
          <a:xfrm>
            <a:off x="11119832" y="6379429"/>
            <a:ext cx="97015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HR" sz="12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#ntk22</a:t>
            </a:r>
          </a:p>
        </p:txBody>
      </p:sp>
    </p:spTree>
    <p:extLst>
      <p:ext uri="{BB962C8B-B14F-4D97-AF65-F5344CB8AC3E}">
        <p14:creationId xmlns:p14="http://schemas.microsoft.com/office/powerpoint/2010/main" val="396838165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3303F-5CAD-403B-A831-B92F75D14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DD037-10F8-4EED-B163-5564AABED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740059-EDD0-44A8-BC9C-B12BA00E4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1D1D1-4BD3-45E6-8FE4-A93D8D9FC51D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3E49BE-54F1-4879-A138-CA97532BF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E48AC4-44FF-4F68-8D6A-836A9A1F3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489C6-5ECD-48DB-A03F-E37524020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512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6AB45-C4E6-4D73-8AFE-A27B7B9DE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3EF428-888C-45FD-A967-BC2ED49EE8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E4D0E-8DE3-446A-A79E-C082BA96C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1D1D1-4BD3-45E6-8FE4-A93D8D9FC51D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B1F70F-EC63-4456-9DA3-915EFA153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B1250B-AF48-4263-B634-38CCBB74D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489C6-5ECD-48DB-A03F-E37524020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209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BAF96-E82F-4472-9865-9B722FEBF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B18EF-F4AC-4B20-932B-0CBC66FAE2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B70EAF-A99B-4BBF-A62B-90A3E4A3F3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F4DA2E-CC6F-4D5A-A811-7BA2EC66B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1D1D1-4BD3-45E6-8FE4-A93D8D9FC51D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EAF038-8C90-4775-847F-29945A090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2EFADB-F730-41A8-A861-CB1DCB301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489C6-5ECD-48DB-A03F-E37524020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141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CF235-B571-407E-A0B0-E32037E33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B52D8-9D3F-4572-8827-1391B2C33F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3B94AE-5529-4913-B442-58D7063D5E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1306B7-0594-4DB0-A4A1-E45C594DC4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8B7409-C0FB-4CDE-BDA5-0D9608AD79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F8CF3A-63FA-4A9B-A1D4-E8E266C8C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1D1D1-4BD3-45E6-8FE4-A93D8D9FC51D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EAB26A-6CF4-4518-8D35-AF0B4C9F3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91354F-AD29-4400-816F-0177577B4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489C6-5ECD-48DB-A03F-E37524020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948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5D0E6-BADE-44D1-8FB6-731AD4A07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0C4184-B19E-4EE4-9760-BE6B6BE9C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1D1D1-4BD3-45E6-8FE4-A93D8D9FC51D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AE74C9-3CB9-490B-9FF7-4DD4AD441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29C20F-BD9D-4D91-BEF5-DDFCE5996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489C6-5ECD-48DB-A03F-E37524020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481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5688C6-5403-4712-BC6F-626720D71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1D1D1-4BD3-45E6-8FE4-A93D8D9FC51D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EBADC2-EC96-4614-8F0F-52296E72E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D8037B-C63D-41CD-BE92-8BCBC2E68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489C6-5ECD-48DB-A03F-E37524020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25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59752-7D14-4890-A637-5E05C85F2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53967-AF0F-48F0-9C2C-9063D7B27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33A72C-8C3E-48AE-92CF-902A471C4B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E867E9-AB64-4B01-905B-A08840096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1D1D1-4BD3-45E6-8FE4-A93D8D9FC51D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C33558-A028-454E-AE04-11FC95450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FC0A92-DC37-489E-88B9-0C55922DE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489C6-5ECD-48DB-A03F-E37524020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103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647CA-020F-4A3E-A184-4B763D67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08837E-0EB1-436F-81C4-A6735182CA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805B5A-213A-4A80-8FD6-A4F9EA9C10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D19450-A886-40ED-A9E3-D9D10831C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1D1D1-4BD3-45E6-8FE4-A93D8D9FC51D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982EED-8E13-474A-92B0-1D78FD4E0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2E6C10-9E4E-43CF-AA29-6A186ECF9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489C6-5ECD-48DB-A03F-E37524020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996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B8E6BD-B889-44BB-8176-4C3B51046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C8B00-2D34-4D03-941D-9331D5DA74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FB7228-8E13-4920-89F6-1265033F7B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1D1D1-4BD3-45E6-8FE4-A93D8D9FC51D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B9CD08-07DE-401A-8F16-B1D74B2AE0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C922BC-78EC-423A-B1E1-EB8DEB0347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1489C6-5ECD-48DB-A03F-E37524020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081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obi.voncina@kompas-xnet.si" TargetMode="External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crosoft.com/en-us/download/details.aspx?id=53598&amp;751be11f-ede8-5a0c-058c-2ee190a24fa6=True" TargetMode="External"/><Relationship Id="rId2" Type="http://schemas.openxmlformats.org/officeDocument/2006/relationships/hyperlink" Target="https://learn.microsoft.com/sl-si/sharepointmigration/new-and-improved-features-in-the-sharepoint-migration-too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svg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picture containing green, outdoor, vegetable&#10;&#10;Description automatically generated">
            <a:extLst>
              <a:ext uri="{FF2B5EF4-FFF2-40B4-BE49-F238E27FC236}">
                <a16:creationId xmlns:a16="http://schemas.microsoft.com/office/drawing/2014/main" id="{81E00BF9-C585-43C3-9AE5-FD970EEA75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062"/>
          <a:stretch/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496ACED-9F6B-4CC5-A927-FB932E0FA2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" y="3764612"/>
            <a:ext cx="5442280" cy="225621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D57431-B9C6-41F6-B667-3C3A043B5E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79" y="4025589"/>
            <a:ext cx="4610932" cy="1415839"/>
          </a:xfrm>
        </p:spPr>
        <p:txBody>
          <a:bodyPr>
            <a:normAutofit/>
          </a:bodyPr>
          <a:lstStyle/>
          <a:p>
            <a:pPr algn="l"/>
            <a:r>
              <a:rPr lang="en-US" sz="2800" dirty="0"/>
              <a:t>SharePoint Migration Options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E286497-9A18-45C7-B93D-5144B73AF8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78" y="1225297"/>
            <a:ext cx="7838211" cy="4595640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Robi Vončina | @R0b3r70SP</a:t>
            </a:r>
          </a:p>
          <a:p>
            <a:pPr algn="l"/>
            <a:r>
              <a:rPr lang="en-US" sz="3600" dirty="0">
                <a:hlinkClick r:id="rId3"/>
              </a:rPr>
              <a:t>Robi.voncina@kompas-xnet.si</a:t>
            </a:r>
            <a:endParaRPr lang="en-US" sz="3600" dirty="0"/>
          </a:p>
          <a:p>
            <a:pPr algn="l"/>
            <a:endParaRPr lang="en-US" sz="3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0D0CCD-C7D5-46E0-BE6C-897863DE5180}"/>
              </a:ext>
            </a:extLst>
          </p:cNvPr>
          <p:cNvSpPr txBox="1"/>
          <p:nvPr/>
        </p:nvSpPr>
        <p:spPr>
          <a:xfrm>
            <a:off x="306092" y="6281800"/>
            <a:ext cx="3863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CollabDays</a:t>
            </a:r>
            <a:r>
              <a:rPr lang="en-US" dirty="0"/>
              <a:t> Belgium 2022 by BIWUG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B7026D2-2D51-4162-B8CF-B65991330AC4}"/>
              </a:ext>
            </a:extLst>
          </p:cNvPr>
          <p:cNvSpPr/>
          <p:nvPr/>
        </p:nvSpPr>
        <p:spPr>
          <a:xfrm>
            <a:off x="9334706" y="512130"/>
            <a:ext cx="23784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#CollabDaysBE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BF66B2B0-E070-5E3F-F2E7-FDEFB98E0E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57175" y="4004978"/>
            <a:ext cx="2755939" cy="2015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7053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E154BDF-2467-2E2D-D6A6-27779E19B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Permissions required</a:t>
            </a:r>
            <a:endParaRPr lang="en-SI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844B04A-A398-83E3-42B5-8DF18115B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Destination</a:t>
            </a:r>
          </a:p>
          <a:p>
            <a:pPr lvl="1"/>
            <a:r>
              <a:rPr lang="en-US" dirty="0"/>
              <a:t>Global admin or SharePoint Admin</a:t>
            </a:r>
          </a:p>
          <a:p>
            <a:r>
              <a:rPr lang="en-US" dirty="0"/>
              <a:t>Source</a:t>
            </a:r>
          </a:p>
          <a:p>
            <a:pPr lvl="1"/>
            <a:r>
              <a:rPr lang="en-US" dirty="0"/>
              <a:t>Read access to SharePoint content</a:t>
            </a:r>
          </a:p>
          <a:p>
            <a:pPr lvl="1"/>
            <a:r>
              <a:rPr lang="en-US" dirty="0"/>
              <a:t>Preferred full control to not accidentally skip content</a:t>
            </a:r>
          </a:p>
          <a:p>
            <a:pPr marL="914400" lvl="2" indent="0">
              <a:buNone/>
            </a:pPr>
            <a:r>
              <a:rPr lang="en-US" dirty="0"/>
              <a:t>	</a:t>
            </a:r>
          </a:p>
          <a:p>
            <a:pPr lvl="2"/>
            <a:endParaRPr lang="en-SI" dirty="0"/>
          </a:p>
        </p:txBody>
      </p:sp>
    </p:spTree>
    <p:extLst>
      <p:ext uri="{BB962C8B-B14F-4D97-AF65-F5344CB8AC3E}">
        <p14:creationId xmlns:p14="http://schemas.microsoft.com/office/powerpoint/2010/main" val="12700766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88834F6-0B6A-F3EB-BA08-33A8D220B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SPMT</a:t>
            </a:r>
            <a:endParaRPr lang="en-SI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AEBCA98-3ADF-6D68-A9DE-A2FB41140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Release notes</a:t>
            </a:r>
          </a:p>
          <a:p>
            <a:pPr lvl="1"/>
            <a:r>
              <a:rPr lang="en-US" dirty="0">
                <a:hlinkClick r:id="rId2"/>
              </a:rPr>
              <a:t>https://learn.microsoft.com/sl-si/sharepointmigration/new-and-improved-features-in-the-sharepoint-migration-tool</a:t>
            </a:r>
            <a:endParaRPr lang="en-US" dirty="0"/>
          </a:p>
          <a:p>
            <a:pPr lvl="1"/>
            <a:br>
              <a:rPr lang="en-US" dirty="0"/>
            </a:br>
            <a:endParaRPr lang="en-US" dirty="0"/>
          </a:p>
          <a:p>
            <a:r>
              <a:rPr lang="en-US" dirty="0"/>
              <a:t>For planning</a:t>
            </a:r>
          </a:p>
          <a:p>
            <a:pPr lvl="1"/>
            <a:r>
              <a:rPr lang="en-US" dirty="0"/>
              <a:t>Assessment tool</a:t>
            </a:r>
          </a:p>
          <a:p>
            <a:pPr lvl="1"/>
            <a:r>
              <a:rPr lang="en-US" dirty="0">
                <a:hlinkClick r:id="rId3"/>
              </a:rPr>
              <a:t>https://www.microsoft.com/en-us/download/details.aspx?id=53598&amp;751be11f-ede8-5a0c-058c-2ee190a24fa6=True</a:t>
            </a:r>
            <a:endParaRPr lang="en-US" dirty="0"/>
          </a:p>
          <a:p>
            <a:r>
              <a:rPr lang="en-US" dirty="0"/>
              <a:t>User mapping</a:t>
            </a:r>
          </a:p>
          <a:p>
            <a:endParaRPr lang="en-SI" dirty="0"/>
          </a:p>
        </p:txBody>
      </p:sp>
    </p:spTree>
    <p:extLst>
      <p:ext uri="{BB962C8B-B14F-4D97-AF65-F5344CB8AC3E}">
        <p14:creationId xmlns:p14="http://schemas.microsoft.com/office/powerpoint/2010/main" val="4074409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5CF5AD0-4DAB-1530-A627-EC84AD249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SPMT</a:t>
            </a:r>
            <a:endParaRPr lang="en-SI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F4BBD2F-1686-5FA9-DED0-EF3B1EFB2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Supports migrating workflows to </a:t>
            </a:r>
            <a:r>
              <a:rPr lang="en-US" dirty="0" err="1"/>
              <a:t>PowerAutomate</a:t>
            </a:r>
            <a:endParaRPr lang="en-US" dirty="0"/>
          </a:p>
          <a:p>
            <a:pPr lvl="1"/>
            <a:r>
              <a:rPr lang="en-US" dirty="0"/>
              <a:t>Only OOTB (Approval, Collect feedback)</a:t>
            </a:r>
          </a:p>
          <a:p>
            <a:r>
              <a:rPr lang="en-US" dirty="0"/>
              <a:t>Migration</a:t>
            </a:r>
          </a:p>
          <a:p>
            <a:pPr lvl="1"/>
            <a:r>
              <a:rPr lang="en-US" dirty="0"/>
              <a:t>UI</a:t>
            </a:r>
          </a:p>
          <a:p>
            <a:pPr lvl="1"/>
            <a:r>
              <a:rPr lang="en-US" dirty="0"/>
              <a:t>PowerShell</a:t>
            </a:r>
          </a:p>
          <a:p>
            <a:r>
              <a:rPr lang="en-US" dirty="0"/>
              <a:t>Requires to pre-create destination sites</a:t>
            </a:r>
            <a:endParaRPr lang="en-SI" dirty="0"/>
          </a:p>
        </p:txBody>
      </p:sp>
    </p:spTree>
    <p:extLst>
      <p:ext uri="{BB962C8B-B14F-4D97-AF65-F5344CB8AC3E}">
        <p14:creationId xmlns:p14="http://schemas.microsoft.com/office/powerpoint/2010/main" val="42830720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3793E-2B0D-F59A-CC91-3E2DD08B1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– SPMT, SMAT</a:t>
            </a:r>
            <a:endParaRPr lang="en-SI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F5EF7E-E597-2CB7-909C-AD35DC1554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Assessment Tool</a:t>
            </a:r>
          </a:p>
          <a:p>
            <a:r>
              <a:rPr lang="en-US" dirty="0"/>
              <a:t>Migration tool</a:t>
            </a:r>
          </a:p>
          <a:p>
            <a:r>
              <a:rPr lang="en-US" dirty="0"/>
              <a:t>PowerShell</a:t>
            </a:r>
            <a:endParaRPr lang="en-SI" dirty="0"/>
          </a:p>
        </p:txBody>
      </p:sp>
    </p:spTree>
    <p:extLst>
      <p:ext uri="{BB962C8B-B14F-4D97-AF65-F5344CB8AC3E}">
        <p14:creationId xmlns:p14="http://schemas.microsoft.com/office/powerpoint/2010/main" val="41194299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A0E05-6009-4209-4DEA-69BEE7872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ShareGate</a:t>
            </a:r>
            <a:endParaRPr lang="en-SI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2DD175-3765-678C-FB60-299F36DF0A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23277843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23F14D0-6D78-EF88-D68A-779452766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/>
              <a:t>ShareGate</a:t>
            </a:r>
            <a:endParaRPr lang="en-US" dirty="0"/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0C910B98-54FA-FB2E-E09A-A0BC256B56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895953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779328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3D15FBA-4E19-C806-A7CF-4136C690D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ShareGate</a:t>
            </a:r>
            <a:endParaRPr lang="en-SI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26529B2-9382-773D-497B-8F672E5C8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Needs user mapping file</a:t>
            </a:r>
          </a:p>
          <a:p>
            <a:r>
              <a:rPr lang="en-US" dirty="0"/>
              <a:t>Wrote a script to be more exact with mapping</a:t>
            </a:r>
          </a:p>
          <a:p>
            <a:endParaRPr lang="en-US" dirty="0"/>
          </a:p>
          <a:p>
            <a:r>
              <a:rPr lang="en-US" dirty="0"/>
              <a:t>Includes</a:t>
            </a:r>
          </a:p>
          <a:p>
            <a:pPr lvl="1"/>
            <a:r>
              <a:rPr lang="en-US" dirty="0"/>
              <a:t>Reports</a:t>
            </a:r>
          </a:p>
          <a:p>
            <a:pPr lvl="1"/>
            <a:r>
              <a:rPr lang="en-US" dirty="0"/>
              <a:t>Planning tool</a:t>
            </a:r>
            <a:endParaRPr lang="en-SI" dirty="0"/>
          </a:p>
        </p:txBody>
      </p:sp>
    </p:spTree>
    <p:extLst>
      <p:ext uri="{BB962C8B-B14F-4D97-AF65-F5344CB8AC3E}">
        <p14:creationId xmlns:p14="http://schemas.microsoft.com/office/powerpoint/2010/main" val="37086775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0F52C6A-EC4C-060A-8425-C0678013A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ShareGate</a:t>
            </a:r>
            <a:endParaRPr lang="en-SI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EFA7FBD-9398-7FCE-C167-71D09FC786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Destination sites must be </a:t>
            </a:r>
            <a:r>
              <a:rPr lang="en-US" dirty="0" err="1"/>
              <a:t>precreated</a:t>
            </a:r>
            <a:endParaRPr lang="en-US" dirty="0"/>
          </a:p>
          <a:p>
            <a:r>
              <a:rPr lang="en-US" dirty="0"/>
              <a:t>Allows tenant 2 tenant migration</a:t>
            </a:r>
          </a:p>
          <a:p>
            <a:r>
              <a:rPr lang="en-US" dirty="0"/>
              <a:t>In my experience</a:t>
            </a:r>
          </a:p>
          <a:p>
            <a:pPr lvl="1"/>
            <a:r>
              <a:rPr lang="en-US" dirty="0"/>
              <a:t>Support too slow</a:t>
            </a:r>
          </a:p>
          <a:p>
            <a:pPr lvl="1"/>
            <a:r>
              <a:rPr lang="en-US" dirty="0"/>
              <a:t>It can take a day or two to respond</a:t>
            </a:r>
          </a:p>
          <a:p>
            <a:endParaRPr lang="en-US" dirty="0"/>
          </a:p>
          <a:p>
            <a:endParaRPr lang="en-SI" dirty="0"/>
          </a:p>
        </p:txBody>
      </p:sp>
    </p:spTree>
    <p:extLst>
      <p:ext uri="{BB962C8B-B14F-4D97-AF65-F5344CB8AC3E}">
        <p14:creationId xmlns:p14="http://schemas.microsoft.com/office/powerpoint/2010/main" val="35421762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CAC3287-85FE-3C86-BA4D-E367AD2DD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- </a:t>
            </a:r>
            <a:r>
              <a:rPr lang="en-US" dirty="0" err="1"/>
              <a:t>ShareGate</a:t>
            </a:r>
            <a:endParaRPr lang="en-SI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F6156B-8D49-8746-ED61-27A2FD6CB4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Planning, reports</a:t>
            </a:r>
          </a:p>
          <a:p>
            <a:r>
              <a:rPr lang="en-US" dirty="0"/>
              <a:t>Copy site</a:t>
            </a:r>
          </a:p>
          <a:p>
            <a:r>
              <a:rPr lang="en-US" dirty="0"/>
              <a:t>PowerShell</a:t>
            </a:r>
            <a:endParaRPr lang="en-SI" dirty="0"/>
          </a:p>
        </p:txBody>
      </p:sp>
    </p:spTree>
    <p:extLst>
      <p:ext uri="{BB962C8B-B14F-4D97-AF65-F5344CB8AC3E}">
        <p14:creationId xmlns:p14="http://schemas.microsoft.com/office/powerpoint/2010/main" val="5396984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D3372-64F4-7315-479C-FA8FD9101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Metalogix</a:t>
            </a:r>
            <a:endParaRPr lang="en-SI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32AAC8-F2AD-C9DC-9B76-18376112EF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857691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2040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2D9F4AE-44B8-A8EF-5ED2-E3878D8D9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Metalogix</a:t>
            </a:r>
            <a:endParaRPr lang="en-SI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8AA030-5AFA-E8EC-90EE-20711EC5E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Pricing</a:t>
            </a:r>
          </a:p>
          <a:p>
            <a:pPr lvl="1"/>
            <a:r>
              <a:rPr lang="en-US" dirty="0"/>
              <a:t>Per GB migrated</a:t>
            </a:r>
          </a:p>
          <a:p>
            <a:pPr lvl="1"/>
            <a:r>
              <a:rPr lang="en-US" dirty="0"/>
              <a:t>~35€/GB</a:t>
            </a:r>
          </a:p>
          <a:p>
            <a:endParaRPr lang="en-SI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0F75573-DCC0-CC80-2BA7-DBF42485CF2F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174750" y="2690813"/>
            <a:ext cx="11017250" cy="2308225"/>
          </a:xfrm>
        </p:spPr>
        <p:txBody>
          <a:bodyPr>
            <a:normAutofit fontScale="92500" lnSpcReduction="20000"/>
          </a:bodyPr>
          <a:lstStyle/>
          <a:p>
            <a:endParaRPr lang="en-US" dirty="0"/>
          </a:p>
          <a:p>
            <a:r>
              <a:rPr lang="en-US" dirty="0"/>
              <a:t>Main advantage</a:t>
            </a:r>
          </a:p>
          <a:p>
            <a:pPr lvl="1"/>
            <a:r>
              <a:rPr lang="en-US" dirty="0"/>
              <a:t>Great support for older SP versions</a:t>
            </a:r>
          </a:p>
          <a:p>
            <a:pPr lvl="1"/>
            <a:r>
              <a:rPr lang="en-US" dirty="0"/>
              <a:t>Many different options</a:t>
            </a:r>
          </a:p>
          <a:p>
            <a:pPr lvl="1"/>
            <a:r>
              <a:rPr lang="en-US" dirty="0"/>
              <a:t>Can cover complex scenarios</a:t>
            </a:r>
          </a:p>
          <a:p>
            <a:pPr lvl="1"/>
            <a:r>
              <a:rPr lang="en-US" dirty="0"/>
              <a:t>PowerShell</a:t>
            </a:r>
          </a:p>
          <a:p>
            <a:pPr lvl="1"/>
            <a:r>
              <a:rPr lang="en-US" dirty="0"/>
              <a:t>Better support than </a:t>
            </a:r>
            <a:r>
              <a:rPr lang="en-US" dirty="0" err="1"/>
              <a:t>ShareGate</a:t>
            </a:r>
            <a:endParaRPr lang="en-US" dirty="0"/>
          </a:p>
          <a:p>
            <a:endParaRPr lang="en-US" dirty="0"/>
          </a:p>
        </p:txBody>
      </p:sp>
      <p:sp>
        <p:nvSpPr>
          <p:cNvPr id="7" name="Rectangle 6" descr="Checkmark">
            <a:extLst>
              <a:ext uri="{FF2B5EF4-FFF2-40B4-BE49-F238E27FC236}">
                <a16:creationId xmlns:a16="http://schemas.microsoft.com/office/drawing/2014/main" id="{E6BD54AB-E142-3AE5-0152-2A979EA893E4}"/>
              </a:ext>
            </a:extLst>
          </p:cNvPr>
          <p:cNvSpPr/>
          <p:nvPr/>
        </p:nvSpPr>
        <p:spPr>
          <a:xfrm>
            <a:off x="2064955" y="1095324"/>
            <a:ext cx="1512000" cy="1512000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8" name="Rectangle 7" descr="Money">
            <a:extLst>
              <a:ext uri="{FF2B5EF4-FFF2-40B4-BE49-F238E27FC236}">
                <a16:creationId xmlns:a16="http://schemas.microsoft.com/office/drawing/2014/main" id="{DF20FC19-855B-056B-3476-ACF9974091AA}"/>
              </a:ext>
            </a:extLst>
          </p:cNvPr>
          <p:cNvSpPr/>
          <p:nvPr/>
        </p:nvSpPr>
        <p:spPr>
          <a:xfrm>
            <a:off x="8007000" y="899161"/>
            <a:ext cx="1512000" cy="1512000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751309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02B4DC7-A39C-F935-DED1-15226B2E1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Metalogix</a:t>
            </a:r>
            <a:endParaRPr lang="en-SI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4A943B9-DAD6-244A-DD1D-E3E82C67A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Easily create incremental jobs</a:t>
            </a:r>
          </a:p>
          <a:p>
            <a:r>
              <a:rPr lang="en-US" dirty="0"/>
              <a:t>Mapping file for identities</a:t>
            </a:r>
          </a:p>
          <a:p>
            <a:r>
              <a:rPr lang="en-US" dirty="0"/>
              <a:t>Script to map on-prem identities with online ones</a:t>
            </a:r>
          </a:p>
          <a:p>
            <a:r>
              <a:rPr lang="en-US" dirty="0"/>
              <a:t>PowerShell is much more complex than Metalogix</a:t>
            </a:r>
          </a:p>
          <a:p>
            <a:endParaRPr lang="en-SI" dirty="0"/>
          </a:p>
        </p:txBody>
      </p:sp>
    </p:spTree>
    <p:extLst>
      <p:ext uri="{BB962C8B-B14F-4D97-AF65-F5344CB8AC3E}">
        <p14:creationId xmlns:p14="http://schemas.microsoft.com/office/powerpoint/2010/main" val="17847288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F12C78-A61F-0AA5-63DC-AA6941E24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- Metalogix</a:t>
            </a:r>
            <a:endParaRPr lang="en-SI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7A0C3E-0B36-AA8A-0DD3-E9BE285BBD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Create job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Create incremental job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PowerShell</a:t>
            </a:r>
          </a:p>
          <a:p>
            <a:endParaRPr lang="en-US" dirty="0"/>
          </a:p>
          <a:p>
            <a:endParaRPr lang="en-SI" dirty="0"/>
          </a:p>
        </p:txBody>
      </p:sp>
    </p:spTree>
    <p:extLst>
      <p:ext uri="{BB962C8B-B14F-4D97-AF65-F5344CB8AC3E}">
        <p14:creationId xmlns:p14="http://schemas.microsoft.com/office/powerpoint/2010/main" val="32902046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0FC78-8F91-EDAC-764E-CFC3F8C0C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Mover.IO</a:t>
            </a:r>
            <a:endParaRPr lang="en-SI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C387C0-89B6-CF02-99DE-B80B1F4784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10209226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E1B3D3C-3890-2914-1865-286F1BE3F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Mover.io</a:t>
            </a:r>
            <a:endParaRPr lang="en-SI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32D6EAD-D74B-B907-3812-FE6F35AA7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 of the O365 licensing</a:t>
            </a:r>
          </a:p>
          <a:p>
            <a:r>
              <a:rPr lang="en-US" dirty="0"/>
              <a:t>Not primarily meant for migrating SharePoint sites</a:t>
            </a:r>
          </a:p>
          <a:p>
            <a:r>
              <a:rPr lang="en-US" dirty="0"/>
              <a:t>Useful in “tenant 2 tenant” migrations to move files</a:t>
            </a:r>
          </a:p>
          <a:p>
            <a:r>
              <a:rPr lang="en-US" dirty="0"/>
              <a:t>Not able to migrate lists (at least by my knowledge)</a:t>
            </a:r>
          </a:p>
          <a:p>
            <a:r>
              <a:rPr lang="en-US" dirty="0"/>
              <a:t>A bit clumsy to get used to</a:t>
            </a:r>
          </a:p>
          <a:p>
            <a:endParaRPr lang="en-US" dirty="0"/>
          </a:p>
          <a:p>
            <a:endParaRPr lang="en-SI" dirty="0"/>
          </a:p>
        </p:txBody>
      </p:sp>
    </p:spTree>
    <p:extLst>
      <p:ext uri="{BB962C8B-B14F-4D97-AF65-F5344CB8AC3E}">
        <p14:creationId xmlns:p14="http://schemas.microsoft.com/office/powerpoint/2010/main" val="853559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C5B86-7B34-39B2-B877-39DBCFD68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– mover.io</a:t>
            </a:r>
            <a:endParaRPr lang="en-SI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36C2CB-E6B0-D939-B4C0-0EE5740156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Copy document library from one site to another</a:t>
            </a:r>
          </a:p>
          <a:p>
            <a:endParaRPr lang="en-SI" dirty="0"/>
          </a:p>
        </p:txBody>
      </p:sp>
    </p:spTree>
    <p:extLst>
      <p:ext uri="{BB962C8B-B14F-4D97-AF65-F5344CB8AC3E}">
        <p14:creationId xmlns:p14="http://schemas.microsoft.com/office/powerpoint/2010/main" val="29199805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722F97A-8F13-E195-9DF6-30C7B59F5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 - OnDemand</a:t>
            </a:r>
            <a:endParaRPr lang="en-SI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0A3D036-B78A-B9EB-729D-5916F1F082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SaaS tool</a:t>
            </a:r>
          </a:p>
          <a:p>
            <a:r>
              <a:rPr lang="en-US" dirty="0"/>
              <a:t>Migration</a:t>
            </a:r>
          </a:p>
          <a:p>
            <a:r>
              <a:rPr lang="en-US" dirty="0"/>
              <a:t>Reporting</a:t>
            </a:r>
          </a:p>
          <a:p>
            <a:r>
              <a:rPr lang="en-US" dirty="0"/>
              <a:t>License management</a:t>
            </a:r>
          </a:p>
          <a:p>
            <a:endParaRPr lang="en-US" dirty="0"/>
          </a:p>
          <a:p>
            <a:r>
              <a:rPr lang="en-US" dirty="0"/>
              <a:t>https://www.quest.com/on-demand/</a:t>
            </a:r>
            <a:endParaRPr lang="en-SI" dirty="0"/>
          </a:p>
        </p:txBody>
      </p:sp>
    </p:spTree>
    <p:extLst>
      <p:ext uri="{BB962C8B-B14F-4D97-AF65-F5344CB8AC3E}">
        <p14:creationId xmlns:p14="http://schemas.microsoft.com/office/powerpoint/2010/main" val="2613351288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sign lit up at night&#10;&#10;Description automatically generated">
            <a:extLst>
              <a:ext uri="{FF2B5EF4-FFF2-40B4-BE49-F238E27FC236}">
                <a16:creationId xmlns:a16="http://schemas.microsoft.com/office/drawing/2014/main" id="{67976CF7-DA28-4196-9BE8-57773B3D90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25"/>
          <a:stretch/>
        </p:blipFill>
        <p:spPr>
          <a:xfrm>
            <a:off x="6096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A6119F1-8926-4CE5-A75B-E65D052FA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7969" y="2209800"/>
            <a:ext cx="6024041" cy="733425"/>
          </a:xfrm>
        </p:spPr>
        <p:txBody>
          <a:bodyPr anchor="ctr">
            <a:normAutofit fontScale="90000"/>
          </a:bodyPr>
          <a:lstStyle/>
          <a:p>
            <a:pPr algn="r"/>
            <a:r>
              <a:rPr lang="en-US" dirty="0"/>
              <a:t>https://collabdays.be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FE95CF-9998-4C7E-8970-62C4BAE6D3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10300" y="2970213"/>
            <a:ext cx="3521710" cy="558799"/>
          </a:xfrm>
        </p:spPr>
        <p:txBody>
          <a:bodyPr anchor="ctr">
            <a:normAutofit fontScale="70000" lnSpcReduction="20000"/>
          </a:bodyPr>
          <a:lstStyle/>
          <a:p>
            <a:pPr algn="r"/>
            <a:r>
              <a:rPr lang="en-US" b="1" dirty="0"/>
              <a:t>Please rate this session and have a chance to win an awesome prize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658BE1B-A733-3A77-21A8-C4BBD306F3D0}"/>
              </a:ext>
            </a:extLst>
          </p:cNvPr>
          <p:cNvSpPr/>
          <p:nvPr/>
        </p:nvSpPr>
        <p:spPr>
          <a:xfrm>
            <a:off x="9380656" y="5814731"/>
            <a:ext cx="23784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#CollabDaysBE</a:t>
            </a:r>
          </a:p>
        </p:txBody>
      </p:sp>
      <p:pic>
        <p:nvPicPr>
          <p:cNvPr id="10" name="Picture 9" descr="Qr code&#10;&#10;Description automatically generated">
            <a:extLst>
              <a:ext uri="{FF2B5EF4-FFF2-40B4-BE49-F238E27FC236}">
                <a16:creationId xmlns:a16="http://schemas.microsoft.com/office/drawing/2014/main" id="{E1DCB8FD-5C79-D2A7-FEB0-FBC11A0E4A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2955" y="1908807"/>
            <a:ext cx="1830159" cy="183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1947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1E9F8FC2-353B-4163-8FE2-C77567F635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96" b="1366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94BA4DD-850E-2DB7-5960-C00D0FB81505}"/>
              </a:ext>
            </a:extLst>
          </p:cNvPr>
          <p:cNvSpPr/>
          <p:nvPr/>
        </p:nvSpPr>
        <p:spPr>
          <a:xfrm>
            <a:off x="9334706" y="512130"/>
            <a:ext cx="23784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#CollabDaysBE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E9FFF53C-8888-5BD5-D909-19F15999C0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57175" y="4004978"/>
            <a:ext cx="2755939" cy="2015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2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820CF-CD63-4324-ADD1-DD1B237FF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err="1"/>
              <a:t>Who</a:t>
            </a:r>
            <a:r>
              <a:rPr lang="sl-SI" dirty="0"/>
              <a:t>?</a:t>
            </a:r>
            <a:r>
              <a:rPr lang="en-US" dirty="0"/>
              <a:t> Me?</a:t>
            </a:r>
            <a:endParaRPr lang="sl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1B4AE-4FE8-4896-9BB3-4C3B38ED0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/>
              <a:t>Robi Vončina (robi.voncina@kompas-xnet.si)</a:t>
            </a:r>
          </a:p>
          <a:p>
            <a:r>
              <a:rPr lang="sl-SI" dirty="0"/>
              <a:t>SharePoint MVP </a:t>
            </a:r>
            <a:r>
              <a:rPr lang="sl-SI" dirty="0" err="1"/>
              <a:t>from</a:t>
            </a:r>
            <a:r>
              <a:rPr lang="sl-SI" dirty="0"/>
              <a:t> 2013</a:t>
            </a:r>
          </a:p>
          <a:p>
            <a:r>
              <a:rPr lang="sl-SI" dirty="0"/>
              <a:t>Kompas </a:t>
            </a:r>
            <a:r>
              <a:rPr lang="sl-SI" dirty="0" err="1"/>
              <a:t>Xnet</a:t>
            </a:r>
            <a:endParaRPr lang="sl-SI" dirty="0"/>
          </a:p>
          <a:p>
            <a:r>
              <a:rPr lang="en-US" dirty="0"/>
              <a:t>Kids, pool, swimming,…</a:t>
            </a:r>
            <a:endParaRPr lang="sl-SI" dirty="0"/>
          </a:p>
          <a:p>
            <a:endParaRPr lang="sl-SI" dirty="0"/>
          </a:p>
        </p:txBody>
      </p:sp>
      <p:pic>
        <p:nvPicPr>
          <p:cNvPr id="5" name="Picture 4" descr="A person smiling for the camera&#10;&#10;Description automatically generated with medium confidence">
            <a:extLst>
              <a:ext uri="{FF2B5EF4-FFF2-40B4-BE49-F238E27FC236}">
                <a16:creationId xmlns:a16="http://schemas.microsoft.com/office/drawing/2014/main" id="{2031894B-B182-4E7A-AE3D-A05EB2225E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0" y="432543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558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</a:t>
            </a:r>
          </a:p>
          <a:p>
            <a:r>
              <a:rPr lang="en-US" dirty="0"/>
              <a:t>PowerShell</a:t>
            </a:r>
          </a:p>
          <a:p>
            <a:r>
              <a:rPr lang="en-US" dirty="0"/>
              <a:t>SPMT</a:t>
            </a:r>
          </a:p>
          <a:p>
            <a:r>
              <a:rPr lang="en-US" dirty="0" err="1"/>
              <a:t>ShareGate</a:t>
            </a:r>
            <a:endParaRPr lang="en-US" dirty="0"/>
          </a:p>
          <a:p>
            <a:r>
              <a:rPr lang="en-US" dirty="0"/>
              <a:t>Metalogix</a:t>
            </a:r>
          </a:p>
          <a:p>
            <a:r>
              <a:rPr lang="en-US" dirty="0"/>
              <a:t>How about tenant to tenant</a:t>
            </a:r>
          </a:p>
          <a:p>
            <a:pPr lvl="1"/>
            <a:r>
              <a:rPr lang="en-US" dirty="0"/>
              <a:t>Mover.io</a:t>
            </a:r>
          </a:p>
          <a:p>
            <a:pPr lvl="1"/>
            <a:r>
              <a:rPr lang="en-US" dirty="0"/>
              <a:t>Quest on demand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452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Challenges</a:t>
            </a:r>
          </a:p>
          <a:p>
            <a:r>
              <a:rPr lang="en-US" dirty="0"/>
              <a:t>Why use tools</a:t>
            </a:r>
          </a:p>
          <a:p>
            <a:r>
              <a:rPr lang="en-US" dirty="0"/>
              <a:t>How did I select tools to compare</a:t>
            </a:r>
          </a:p>
          <a:p>
            <a:r>
              <a:rPr lang="en-US" dirty="0"/>
              <a:t>Comparison based on:</a:t>
            </a:r>
          </a:p>
          <a:p>
            <a:pPr lvl="1"/>
            <a:r>
              <a:rPr lang="en-US" dirty="0"/>
              <a:t>Price</a:t>
            </a:r>
          </a:p>
          <a:p>
            <a:pPr lvl="1"/>
            <a:r>
              <a:rPr lang="en-US" dirty="0"/>
              <a:t>Complexity</a:t>
            </a:r>
          </a:p>
          <a:p>
            <a:pPr lvl="1"/>
            <a:r>
              <a:rPr lang="en-US" dirty="0"/>
              <a:t>Different configuration options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851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8AB4501-F98C-3CD2-6D46-AC52CEEB0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PowerShell</a:t>
            </a:r>
            <a:endParaRPr lang="en-SI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7941894-9F61-7435-729C-1AA2969058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Main challenge to write code on your own</a:t>
            </a:r>
          </a:p>
          <a:p>
            <a:r>
              <a:rPr lang="en-US" dirty="0"/>
              <a:t>Suitable to move file shares</a:t>
            </a:r>
          </a:p>
          <a:p>
            <a:r>
              <a:rPr lang="en-US" dirty="0"/>
              <a:t>Challenge to migrate files from SharePoint</a:t>
            </a:r>
          </a:p>
          <a:p>
            <a:pPr lvl="1"/>
            <a:r>
              <a:rPr lang="en-US" dirty="0"/>
              <a:t>Permissions</a:t>
            </a:r>
          </a:p>
          <a:p>
            <a:pPr lvl="1"/>
            <a:r>
              <a:rPr lang="en-US" dirty="0"/>
              <a:t>Versions</a:t>
            </a:r>
          </a:p>
          <a:p>
            <a:pPr lvl="1"/>
            <a:endParaRPr lang="en-US" dirty="0"/>
          </a:p>
          <a:p>
            <a:r>
              <a:rPr lang="en-US" dirty="0"/>
              <a:t>Modules</a:t>
            </a:r>
          </a:p>
          <a:p>
            <a:pPr lvl="1"/>
            <a:r>
              <a:rPr lang="en-US" dirty="0"/>
              <a:t>SharePoint Online PowerShell module</a:t>
            </a:r>
          </a:p>
          <a:p>
            <a:pPr lvl="1"/>
            <a:r>
              <a:rPr lang="en-US" dirty="0" err="1"/>
              <a:t>AzureAD</a:t>
            </a:r>
            <a:endParaRPr lang="en-US" dirty="0"/>
          </a:p>
          <a:p>
            <a:pPr lvl="1"/>
            <a:r>
              <a:rPr lang="en-US" dirty="0" err="1"/>
              <a:t>PnP.PowerShell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365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4A9A01-3822-3490-E30E-83083DF87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- PowerShell</a:t>
            </a:r>
            <a:endParaRPr lang="en-SI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39F4C7D-748C-2985-65B0-0F7BE2ACBA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76415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CDC20-A8F2-78AD-5661-4EB9D1CD1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SMAT &amp; SPMT</a:t>
            </a:r>
            <a:endParaRPr lang="en-SI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254B50-3106-CE03-3BCC-D457C24DA5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379451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A37C7D4-5507-9577-3EA7-8DA0B7DAF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SPMT</a:t>
            </a:r>
            <a:endParaRPr lang="en-SI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1CB7EBD-5AED-699E-68AE-E9B9B98788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Free tool provided from MS</a:t>
            </a:r>
          </a:p>
          <a:p>
            <a:r>
              <a:rPr lang="en-US" dirty="0"/>
              <a:t>Source:</a:t>
            </a:r>
          </a:p>
          <a:p>
            <a:pPr lvl="1"/>
            <a:r>
              <a:rPr lang="en-US" dirty="0"/>
              <a:t>SP on premise 2010, 2013, 2016 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No 2019 support (currently)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File shares</a:t>
            </a:r>
          </a:p>
          <a:p>
            <a:r>
              <a:rPr lang="en-US" dirty="0">
                <a:sym typeface="Wingdings" panose="05000000000000000000" pitchFamily="2" charset="2"/>
              </a:rPr>
              <a:t>Destination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SharePoint Online (Teams)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OneDrive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B9D38D-0D2C-8531-7087-60250BD505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7242" y="881270"/>
            <a:ext cx="6267590" cy="37901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28B5F40-D30B-DEFE-37F2-5B0A160156F3}"/>
              </a:ext>
            </a:extLst>
          </p:cNvPr>
          <p:cNvSpPr txBox="1"/>
          <p:nvPr/>
        </p:nvSpPr>
        <p:spPr>
          <a:xfrm>
            <a:off x="5807765" y="5029200"/>
            <a:ext cx="5088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 of today</a:t>
            </a:r>
            <a:endParaRPr lang="en-SI" dirty="0"/>
          </a:p>
        </p:txBody>
      </p:sp>
    </p:spTree>
    <p:extLst>
      <p:ext uri="{BB962C8B-B14F-4D97-AF65-F5344CB8AC3E}">
        <p14:creationId xmlns:p14="http://schemas.microsoft.com/office/powerpoint/2010/main" val="2239959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507</Words>
  <Application>Microsoft Office PowerPoint</Application>
  <PresentationFormat>Widescreen</PresentationFormat>
  <Paragraphs>147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Office Theme</vt:lpstr>
      <vt:lpstr>SharePoint Migration Options</vt:lpstr>
      <vt:lpstr>PowerPoint Presentation</vt:lpstr>
      <vt:lpstr>Who? Me?</vt:lpstr>
      <vt:lpstr>Agenda</vt:lpstr>
      <vt:lpstr>Intro</vt:lpstr>
      <vt:lpstr>PowerShell</vt:lpstr>
      <vt:lpstr>Demo - PowerShell</vt:lpstr>
      <vt:lpstr>SMAT &amp; SPMT</vt:lpstr>
      <vt:lpstr>SPMT</vt:lpstr>
      <vt:lpstr>Permissions required</vt:lpstr>
      <vt:lpstr>SPMT</vt:lpstr>
      <vt:lpstr>SPMT</vt:lpstr>
      <vt:lpstr>Demo – SPMT, SMAT</vt:lpstr>
      <vt:lpstr>ShareGate</vt:lpstr>
      <vt:lpstr>ShareGate</vt:lpstr>
      <vt:lpstr>ShareGate</vt:lpstr>
      <vt:lpstr>ShareGate</vt:lpstr>
      <vt:lpstr>Demo - ShareGate</vt:lpstr>
      <vt:lpstr>Metalogix</vt:lpstr>
      <vt:lpstr>Metalogix</vt:lpstr>
      <vt:lpstr>Metalogix</vt:lpstr>
      <vt:lpstr>Demo - Metalogix</vt:lpstr>
      <vt:lpstr>Mover.IO</vt:lpstr>
      <vt:lpstr>Mover.io</vt:lpstr>
      <vt:lpstr>Demo – mover.io</vt:lpstr>
      <vt:lpstr>Quest - OnDemand</vt:lpstr>
      <vt:lpstr>https://collabdays.be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Thomas Vochten</dc:creator>
  <cp:lastModifiedBy>Robi Vončina</cp:lastModifiedBy>
  <cp:revision>2</cp:revision>
  <dcterms:created xsi:type="dcterms:W3CDTF">2019-09-28T12:18:07Z</dcterms:created>
  <dcterms:modified xsi:type="dcterms:W3CDTF">2022-10-15T10:49:46Z</dcterms:modified>
</cp:coreProperties>
</file>