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493F-A41E-4DE6-99D0-F76BDD56E69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F46-D4EA-4141-A7E8-D805C53C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G1B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1 Base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91" y="1039091"/>
              <a:ext cx="4447308" cy="33979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11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69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g5p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5 Potentiometer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89" y="1039091"/>
              <a:ext cx="4447309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15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6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96" t="27035" r="5882" b="23417"/>
            <a:stretch/>
          </p:blipFill>
          <p:spPr>
            <a:xfrm>
              <a:off x="1953490" y="1039090"/>
              <a:ext cx="4447308" cy="3397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1 Holder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2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9" t="30909" r="8039" b="19545"/>
            <a:stretch/>
          </p:blipFill>
          <p:spPr>
            <a:xfrm>
              <a:off x="1953490" y="1039091"/>
              <a:ext cx="4447308" cy="339792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H3a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3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9" t="27515" r="8039" b="22938"/>
            <a:stretch/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22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H3b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3 Gear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1" t="25227" r="3307" b="25226"/>
            <a:stretch/>
          </p:blipFill>
          <p:spPr>
            <a:xfrm>
              <a:off x="1953488" y="1039091"/>
              <a:ext cx="4447309" cy="3397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63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h4a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4 Base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5" t="25227" r="10523" b="25227"/>
            <a:stretch/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56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h4b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4 Tip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2" t="25227" r="2197" b="25226"/>
            <a:stretch/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3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H5a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5 Holder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2" t="28485" r="2197" b="21968"/>
            <a:stretch/>
          </p:blipFill>
          <p:spPr>
            <a:xfrm>
              <a:off x="1953490" y="1039091"/>
              <a:ext cx="4447308" cy="339792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55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H5b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Potentiometer 5 Gear Locks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9" t="29454" r="8039" b="20998"/>
            <a:stretch/>
          </p:blipFill>
          <p:spPr>
            <a:xfrm>
              <a:off x="1953490" y="1039091"/>
              <a:ext cx="4447308" cy="339792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58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G1P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1 Potentiometer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89" y="1039091"/>
              <a:ext cx="4447309" cy="33979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9 teeth. Thick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6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G2B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2 Base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11 teeth. Thick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G2P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2 Potentiometer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11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7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G3B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3 Base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89" y="1039091"/>
              <a:ext cx="4447309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17 teeth. Thick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8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G3p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3 Potentiometer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89" y="1039091"/>
              <a:ext cx="4447309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21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76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1" y="4437016"/>
              <a:ext cx="665016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G5B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8508" y="4437016"/>
              <a:ext cx="302650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5 Base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90" y="1039091"/>
              <a:ext cx="4447308" cy="339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8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0" y="4437016"/>
              <a:ext cx="845693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G5iA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9183" y="4437016"/>
              <a:ext cx="2845834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5 Small Idle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89" y="1039091"/>
              <a:ext cx="4447309" cy="339792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8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5425" y="922713"/>
            <a:ext cx="4671753" cy="4064923"/>
            <a:chOff x="1845425" y="922713"/>
            <a:chExt cx="4671753" cy="4064923"/>
          </a:xfrm>
        </p:grpSpPr>
        <p:sp>
          <p:nvSpPr>
            <p:cNvPr id="10" name="Rectangle 9"/>
            <p:cNvSpPr/>
            <p:nvPr/>
          </p:nvSpPr>
          <p:spPr>
            <a:xfrm>
              <a:off x="1845425" y="922713"/>
              <a:ext cx="4671753" cy="406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490" y="4437016"/>
              <a:ext cx="845693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lgerian" panose="04020705040A02060702" pitchFamily="82" charset="0"/>
                </a:rPr>
                <a:t>G5iB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45019" y="4437016"/>
              <a:ext cx="755779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9183" y="4437016"/>
              <a:ext cx="2845834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5 Large Idle Gear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3490" y="1039091"/>
              <a:ext cx="4447309" cy="33979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90" y="1033153"/>
              <a:ext cx="4447308" cy="340386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53490" y="1039091"/>
              <a:ext cx="1712423" cy="282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 BERKLEY" panose="02000000000000000000" pitchFamily="2" charset="0"/>
                </a:rPr>
                <a:t>15 teeth. Thin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2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142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 BERKLEY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Isichei</dc:creator>
  <cp:lastModifiedBy>Benedict Isichei</cp:lastModifiedBy>
  <cp:revision>10</cp:revision>
  <dcterms:created xsi:type="dcterms:W3CDTF">2017-07-14T18:17:06Z</dcterms:created>
  <dcterms:modified xsi:type="dcterms:W3CDTF">2017-07-14T21:05:33Z</dcterms:modified>
</cp:coreProperties>
</file>