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3"/>
  </p:notesMasterIdLst>
  <p:sldIdLst>
    <p:sldId id="259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78F"/>
    <a:srgbClr val="7F882A"/>
    <a:srgbClr val="90FCB9"/>
    <a:srgbClr val="FF7C80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620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Machine Learning– </a:t>
            </a:r>
            <a:r>
              <a:rPr lang="en-US" sz="4000" dirty="0" smtClean="0"/>
              <a:t>Spring 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Lesson </a:t>
            </a:r>
            <a:r>
              <a:rPr lang="en-US" sz="4000" dirty="0" smtClean="0"/>
              <a:t>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ML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What is ML vs AI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Some applications of ML in practice and security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Machine Learning</a:t>
            </a:r>
          </a:p>
          <a:p>
            <a:r>
              <a:rPr lang="en-US" sz="2000" dirty="0"/>
              <a:t>	Learn to take a bunch of complex data and make an accurate prediction on outcome</a:t>
            </a:r>
          </a:p>
          <a:p>
            <a:r>
              <a:rPr lang="en-US" sz="2000" dirty="0"/>
              <a:t>	Machine learning is very tightly scoped</a:t>
            </a:r>
          </a:p>
          <a:p>
            <a:r>
              <a:rPr lang="en-US" sz="2000" dirty="0"/>
              <a:t>	Google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Artificial Intelligence</a:t>
            </a:r>
          </a:p>
          <a:p>
            <a:r>
              <a:rPr lang="en-US" sz="2000" dirty="0"/>
              <a:t>	Take a bunch of complex data and act on the data as a human would</a:t>
            </a:r>
          </a:p>
          <a:p>
            <a:r>
              <a:rPr lang="en-US" sz="2000" dirty="0"/>
              <a:t>	AI is trying to get a system to perform multiple complex tasks</a:t>
            </a:r>
          </a:p>
          <a:p>
            <a:r>
              <a:rPr lang="en-US" sz="2000" dirty="0"/>
              <a:t>	Siri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Machine Learning</a:t>
            </a:r>
          </a:p>
          <a:p>
            <a:r>
              <a:rPr lang="en-US" sz="2000" dirty="0"/>
              <a:t>	Learn to take a bunch of complex data and make an accurate prediction on outcome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terminology</a:t>
            </a:r>
            <a:endParaRPr lang="en-US" dirty="0"/>
          </a:p>
        </p:txBody>
      </p:sp>
      <p:pic>
        <p:nvPicPr>
          <p:cNvPr id="5" name="Picture 2" descr="How to Choose a Machine Learning Model – Some Guidelines - Data Science  Cent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7" y="3752967"/>
            <a:ext cx="7643790" cy="253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https://www.youtube.com/watch?v=aircAruvnKk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ML – make a prediction.  Single output or decision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AI – perform actions as if a human was reacting or responding to the information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ML vs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9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AAA Emergency Roadside Support</a:t>
            </a:r>
          </a:p>
          <a:p>
            <a:pPr marL="0" indent="0">
              <a:buNone/>
            </a:pPr>
            <a:r>
              <a:rPr lang="en-US" sz="1600" dirty="0"/>
              <a:t>	Needed prediction – where to park a tow truck so that customers get the optimal (lowest) response time for their emergency roadside service calls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Data – truck locations at call</a:t>
            </a:r>
          </a:p>
          <a:p>
            <a:pPr marL="0" indent="0">
              <a:buNone/>
            </a:pPr>
            <a:r>
              <a:rPr lang="en-US" sz="1600" dirty="0"/>
              <a:t>		Time for truck to arrive</a:t>
            </a:r>
          </a:p>
          <a:p>
            <a:pPr marL="0" indent="0">
              <a:buNone/>
            </a:pPr>
            <a:r>
              <a:rPr lang="en-US" sz="1600" dirty="0"/>
              <a:t>		Time of day</a:t>
            </a:r>
          </a:p>
          <a:p>
            <a:pPr marL="0" indent="0">
              <a:buNone/>
            </a:pPr>
            <a:r>
              <a:rPr lang="en-US" sz="1600" dirty="0"/>
              <a:t>		Weather</a:t>
            </a:r>
          </a:p>
          <a:p>
            <a:pPr marL="0" indent="0">
              <a:buNone/>
            </a:pPr>
            <a:r>
              <a:rPr lang="en-US" sz="1600" dirty="0"/>
              <a:t>		Location of member</a:t>
            </a:r>
          </a:p>
          <a:p>
            <a:pPr marL="0" indent="0">
              <a:buNone/>
            </a:pPr>
            <a:r>
              <a:rPr lang="en-US" sz="1600" dirty="0"/>
              <a:t>		Which day it is</a:t>
            </a:r>
          </a:p>
          <a:p>
            <a:pPr marL="0" indent="0">
              <a:buNone/>
            </a:pPr>
            <a:r>
              <a:rPr lang="en-US" sz="1600" dirty="0"/>
              <a:t>		Driver experience</a:t>
            </a:r>
          </a:p>
          <a:p>
            <a:pPr marL="0" indent="0">
              <a:buNone/>
            </a:pPr>
            <a:r>
              <a:rPr lang="en-US" sz="1600" dirty="0"/>
              <a:t>		Distance truck had to go</a:t>
            </a:r>
          </a:p>
          <a:p>
            <a:pPr marL="0" indent="0">
              <a:buNone/>
            </a:pPr>
            <a:r>
              <a:rPr lang="en-US" sz="1600" dirty="0"/>
              <a:t>		…other?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 of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1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F5 “Shape”</a:t>
            </a:r>
          </a:p>
          <a:p>
            <a:pPr marL="0" indent="0">
              <a:buNone/>
            </a:pPr>
            <a:r>
              <a:rPr lang="en-US" sz="1600" dirty="0"/>
              <a:t>	Needed prediction – whether an interaction on a publicly-facing website is a human or a bot.  Good for protection from account takeover, scraping, inventory hoarding, and noise that impacts data analytics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Data – source IP of traffic</a:t>
            </a:r>
          </a:p>
          <a:p>
            <a:pPr marL="0" indent="0">
              <a:buNone/>
            </a:pPr>
            <a:r>
              <a:rPr lang="en-US" sz="1600" dirty="0"/>
              <a:t>		rate of input of characters</a:t>
            </a:r>
          </a:p>
          <a:p>
            <a:pPr marL="0" indent="0">
              <a:buNone/>
            </a:pPr>
            <a:r>
              <a:rPr lang="en-US" sz="1600" dirty="0"/>
              <a:t>		types of characters/words in form fields</a:t>
            </a:r>
          </a:p>
          <a:p>
            <a:pPr marL="0" indent="0">
              <a:buNone/>
            </a:pPr>
            <a:r>
              <a:rPr lang="en-US" sz="1600" dirty="0"/>
              <a:t>		time of day</a:t>
            </a:r>
          </a:p>
          <a:p>
            <a:pPr marL="0" indent="0">
              <a:buNone/>
            </a:pPr>
            <a:r>
              <a:rPr lang="en-US" sz="1600" dirty="0"/>
              <a:t>		number of transactions</a:t>
            </a:r>
          </a:p>
          <a:p>
            <a:pPr marL="0" indent="0">
              <a:buNone/>
            </a:pPr>
            <a:r>
              <a:rPr lang="en-US" sz="1600" dirty="0"/>
              <a:t>		type of Captcha it overcame (if any)</a:t>
            </a:r>
          </a:p>
          <a:p>
            <a:pPr marL="0" indent="0">
              <a:buNone/>
            </a:pPr>
            <a:r>
              <a:rPr lang="en-US" sz="1600" dirty="0"/>
              <a:t>		whether a bot or human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Application of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 smtClean="0"/>
              <a:t>DarkTrace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Needed prediction – whether </a:t>
            </a:r>
            <a:r>
              <a:rPr lang="en-US" sz="1600" dirty="0" smtClean="0"/>
              <a:t>traffic that is traversing out of a system is malicious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Data – </a:t>
            </a:r>
            <a:r>
              <a:rPr lang="en-US" sz="1600" dirty="0" smtClean="0"/>
              <a:t>Signatures of malicious traffic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what normal traffic looks like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where systems typically communicate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Application of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7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 smtClean="0"/>
              <a:t>MimeCast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Needed prediction – </a:t>
            </a:r>
            <a:r>
              <a:rPr lang="en-US" sz="1600" dirty="0" smtClean="0"/>
              <a:t>whether email has any embedded / attached malicious content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Data – </a:t>
            </a:r>
            <a:r>
              <a:rPr lang="en-US" sz="1600" dirty="0" smtClean="0"/>
              <a:t>Signatures of malicious traffic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    What IOCs look like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   What malicious destinations look like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Application of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1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Words>91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Machine Learning– Spring 2021 Lesson 17</vt:lpstr>
      <vt:lpstr>Terminology</vt:lpstr>
      <vt:lpstr>Examine the terminology</vt:lpstr>
      <vt:lpstr>Examine the Algorithm</vt:lpstr>
      <vt:lpstr>Examine ML vs AI</vt:lpstr>
      <vt:lpstr>Practical Application of ML</vt:lpstr>
      <vt:lpstr>Security Application of ML</vt:lpstr>
      <vt:lpstr>Security Application of ML</vt:lpstr>
      <vt:lpstr>Security Application of ML</vt:lpstr>
      <vt:lpstr>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264</cp:revision>
  <cp:lastPrinted>2016-02-10T20:19:12Z</cp:lastPrinted>
  <dcterms:created xsi:type="dcterms:W3CDTF">2014-10-14T00:51:43Z</dcterms:created>
  <dcterms:modified xsi:type="dcterms:W3CDTF">2021-05-23T23:32:52Z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2021-05-12T22:08:38Z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6e6e38e9-8a72-464b-9f2b-c23c39645511</vt:lpwstr>
  </property>
  <property fmtid="{D5CDD505-2E9C-101B-9397-08002B2CF9AE}" pid="8" name="MSIP_Label_b5352e74-27b2-43e6-a9fe-6ab14f4a88a7_ContentBits">
    <vt:lpwstr>0</vt:lpwstr>
  </property>
</Properties>
</file>