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7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2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6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2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2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1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3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5DCB-B120-4120-BAD0-C4D88DCAE33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DD29-0122-4E69-9E6C-C7C6A80BA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-Lim/Frameworks/blob/master/Docker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15202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0226 Team </a:t>
            </a:r>
            <a:r>
              <a:rPr lang="ko-KR" altLang="en-US" dirty="0" err="1" smtClean="0"/>
              <a:t>임병준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-124084"/>
            <a:ext cx="6172200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설치 및 기본 사용법</a:t>
            </a:r>
            <a:endParaRPr lang="en-US" altLang="ko-KR" dirty="0" smtClean="0"/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개발환경을 한 곳에 모두 구현하는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VM</a:t>
            </a:r>
            <a:r>
              <a:rPr lang="ko-KR" altLang="en-US" dirty="0" smtClean="0"/>
              <a:t>을 사용하는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Docker</a:t>
            </a:r>
            <a:r>
              <a:rPr lang="ko-KR" altLang="en-US" dirty="0" smtClean="0"/>
              <a:t>를 사용하는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Docker </a:t>
            </a:r>
            <a:r>
              <a:rPr lang="ko-KR" altLang="en-US" dirty="0" smtClean="0"/>
              <a:t>설치 및 기본 사용법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3499" y="2094808"/>
            <a:ext cx="4705003" cy="266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https://github.com/BJ-Lim/Frameworks/blob/master/Docker.md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0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왜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8373" y="1908197"/>
            <a:ext cx="3338436" cy="37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개발 환경을 분리하지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7950" y="4926563"/>
            <a:ext cx="3729135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물리적 컴퓨터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77949" y="4155232"/>
            <a:ext cx="3729135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OS ( </a:t>
            </a:r>
            <a:r>
              <a:rPr lang="ko-KR" altLang="en-US" dirty="0" smtClean="0"/>
              <a:t>개발환경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77949" y="2396025"/>
            <a:ext cx="1172549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990398" y="2396025"/>
            <a:ext cx="393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만약 웹 </a:t>
            </a:r>
            <a:r>
              <a:rPr lang="ko-KR" altLang="en-US" dirty="0" smtClean="0"/>
              <a:t>서버에 </a:t>
            </a:r>
            <a:r>
              <a:rPr lang="ko-KR" altLang="en-US" dirty="0" smtClean="0"/>
              <a:t>과부하가 걸린다면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56242" y="2396025"/>
            <a:ext cx="1172549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/>
              <a:t>FTP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34535" y="2396025"/>
            <a:ext cx="1172549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/>
              <a:t>메일 서버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268080" y="2822518"/>
            <a:ext cx="291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-&gt;FTP, </a:t>
            </a:r>
            <a:r>
              <a:rPr lang="ko-KR" altLang="en-US" dirty="0" smtClean="0"/>
              <a:t>메일 서버도 </a:t>
            </a:r>
            <a:r>
              <a:rPr lang="ko-KR" altLang="en-US" dirty="0" err="1" smtClean="0"/>
              <a:t>느려짐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68080" y="3191850"/>
            <a:ext cx="345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각 서비스가 독립적이지 않음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77948" y="2396025"/>
            <a:ext cx="3729136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FTP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메일 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4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왜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8373" y="1908197"/>
            <a:ext cx="3338436" cy="37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 개발 환경을 </a:t>
            </a:r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r>
              <a:rPr lang="ko-KR" altLang="en-US" dirty="0" smtClean="0">
                <a:solidFill>
                  <a:schemeClr val="tx1"/>
                </a:solidFill>
              </a:rPr>
              <a:t>으로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7950" y="5654349"/>
            <a:ext cx="3729135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물리적 컴퓨터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77949" y="4883018"/>
            <a:ext cx="3729135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77949" y="2396025"/>
            <a:ext cx="1172549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25907" y="2396025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메모리에서 </a:t>
            </a:r>
            <a:r>
              <a:rPr lang="ko-KR" altLang="en-US" dirty="0" smtClean="0"/>
              <a:t>운영체제가 사용하는 </a:t>
            </a:r>
            <a:r>
              <a:rPr lang="ko-KR" altLang="en-US" dirty="0" smtClean="0"/>
              <a:t>크기는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56242" y="2396025"/>
            <a:ext cx="1172549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/>
              <a:t>FTP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34535" y="2396025"/>
            <a:ext cx="1172549" cy="16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/>
              <a:t>메일 서버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686880" y="3039450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-&gt;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OS + 3 * </a:t>
            </a:r>
            <a:r>
              <a:rPr lang="ko-KR" altLang="en-US" dirty="0" smtClean="0"/>
              <a:t>게스트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만큼 낭비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77949" y="4198774"/>
            <a:ext cx="1172549" cy="53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/>
              <a:t>게스트 </a:t>
            </a:r>
            <a:r>
              <a:rPr lang="en-US" altLang="ko-KR" dirty="0" smtClean="0"/>
              <a:t>OS</a:t>
            </a:r>
          </a:p>
          <a:p>
            <a:pPr algn="ctr"/>
            <a:r>
              <a:rPr lang="en-US" altLang="ko-KR" dirty="0" smtClean="0"/>
              <a:t>Ubuntu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56242" y="4198774"/>
            <a:ext cx="1172549" cy="53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/>
              <a:t>게스트 </a:t>
            </a:r>
            <a:r>
              <a:rPr lang="en-US" altLang="ko-KR" dirty="0" smtClean="0"/>
              <a:t>OS</a:t>
            </a:r>
          </a:p>
          <a:p>
            <a:pPr algn="ctr"/>
            <a:r>
              <a:rPr lang="en-US" altLang="ko-KR" dirty="0" smtClean="0"/>
              <a:t>Window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34535" y="4198774"/>
            <a:ext cx="1172549" cy="53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/>
              <a:t>게스트 </a:t>
            </a:r>
            <a:r>
              <a:rPr lang="en-US" altLang="ko-KR" dirty="0" smtClean="0"/>
              <a:t>OS</a:t>
            </a:r>
          </a:p>
          <a:p>
            <a:pPr algn="ctr"/>
            <a:r>
              <a:rPr lang="en-US" altLang="ko-KR" dirty="0" smtClean="0"/>
              <a:t>Centos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72224" y="5800919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16G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2224" y="5029588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56895" y="4274591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5188" y="4274591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3481" y="4274591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56895" y="3575569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35188" y="3575569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3481" y="3575569"/>
            <a:ext cx="81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8361" y="3404514"/>
            <a:ext cx="275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4G + 3 G = 7 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왜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8373" y="1908197"/>
            <a:ext cx="3338436" cy="37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개발 환경을 </a:t>
            </a:r>
            <a:r>
              <a:rPr lang="en-US" altLang="ko-KR" dirty="0" smtClean="0">
                <a:solidFill>
                  <a:schemeClr val="tx1"/>
                </a:solidFill>
              </a:rPr>
              <a:t>Docker</a:t>
            </a:r>
            <a:r>
              <a:rPr lang="ko-KR" altLang="en-US" dirty="0" smtClean="0">
                <a:solidFill>
                  <a:schemeClr val="tx1"/>
                </a:solidFill>
              </a:rPr>
              <a:t>로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7950" y="5673011"/>
            <a:ext cx="3729135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물리적 컴퓨터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77949" y="4917039"/>
            <a:ext cx="3729135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728561" y="3039450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운영체제로 인한 메모리 낭비가 없다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77949" y="4161066"/>
            <a:ext cx="3729135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977949" y="2380521"/>
            <a:ext cx="1172549" cy="1656183"/>
            <a:chOff x="3977949" y="2386014"/>
            <a:chExt cx="1172549" cy="1656183"/>
          </a:xfrm>
        </p:grpSpPr>
        <p:sp>
          <p:nvSpPr>
            <p:cNvPr id="9" name="직사각형 8"/>
            <p:cNvSpPr/>
            <p:nvPr/>
          </p:nvSpPr>
          <p:spPr>
            <a:xfrm>
              <a:off x="3977949" y="2386014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Container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33458" y="2517610"/>
              <a:ext cx="861529" cy="10400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 smtClean="0"/>
                <a:t>웹 서버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54935" y="2380521"/>
            <a:ext cx="1172549" cy="1656183"/>
            <a:chOff x="5306007" y="2386014"/>
            <a:chExt cx="1172549" cy="1656183"/>
          </a:xfrm>
        </p:grpSpPr>
        <p:sp>
          <p:nvSpPr>
            <p:cNvPr id="23" name="직사각형 22"/>
            <p:cNvSpPr/>
            <p:nvPr/>
          </p:nvSpPr>
          <p:spPr>
            <a:xfrm>
              <a:off x="5306007" y="2386014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Container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1516" y="2517610"/>
              <a:ext cx="861529" cy="10400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dirty="0" smtClean="0"/>
                <a:t>FTP</a:t>
              </a:r>
            </a:p>
            <a:p>
              <a:pPr algn="ctr"/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31922" y="2380521"/>
            <a:ext cx="1172549" cy="1656183"/>
            <a:chOff x="6531922" y="2375028"/>
            <a:chExt cx="1172549" cy="1656183"/>
          </a:xfrm>
        </p:grpSpPr>
        <p:sp>
          <p:nvSpPr>
            <p:cNvPr id="25" name="직사각형 24"/>
            <p:cNvSpPr/>
            <p:nvPr/>
          </p:nvSpPr>
          <p:spPr>
            <a:xfrm>
              <a:off x="6531922" y="2375028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Container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687431" y="2506624"/>
              <a:ext cx="861529" cy="10400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 smtClean="0"/>
                <a:t>메일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728561" y="3408782"/>
            <a:ext cx="4318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각 서비스는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에 의해 격리된다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28561" y="4270708"/>
            <a:ext cx="4025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Docker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격리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위해서 지불하는 비용을 최소화한다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3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왜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8373" y="1908197"/>
            <a:ext cx="3338436" cy="37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</a:t>
            </a:r>
            <a:r>
              <a:rPr lang="ko-KR" altLang="en-US" dirty="0" smtClean="0">
                <a:solidFill>
                  <a:schemeClr val="tx1"/>
                </a:solidFill>
              </a:rPr>
              <a:t> 비교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42038" y="2286000"/>
            <a:ext cx="3729136" cy="3954963"/>
            <a:chOff x="3977949" y="2380521"/>
            <a:chExt cx="3729136" cy="3954963"/>
          </a:xfrm>
        </p:grpSpPr>
        <p:sp>
          <p:nvSpPr>
            <p:cNvPr id="7" name="직사각형 6"/>
            <p:cNvSpPr/>
            <p:nvPr/>
          </p:nvSpPr>
          <p:spPr>
            <a:xfrm>
              <a:off x="3977950" y="5673011"/>
              <a:ext cx="3729135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물리적 컴퓨터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77949" y="4917039"/>
              <a:ext cx="3729135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호스트 </a:t>
              </a:r>
              <a:r>
                <a:rPr lang="en-US" altLang="ko-KR" dirty="0" smtClean="0"/>
                <a:t>OS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77949" y="4161066"/>
              <a:ext cx="3729135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Docker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977949" y="2380521"/>
              <a:ext cx="1172549" cy="1656183"/>
              <a:chOff x="3977949" y="2386014"/>
              <a:chExt cx="1172549" cy="165618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77949" y="2386014"/>
                <a:ext cx="1172549" cy="1656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Container</a:t>
                </a:r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133458" y="2517610"/>
                <a:ext cx="861529" cy="10400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dirty="0" smtClean="0"/>
                  <a:t>웹 서버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254935" y="2380521"/>
              <a:ext cx="1172549" cy="1656183"/>
              <a:chOff x="5306007" y="2386014"/>
              <a:chExt cx="1172549" cy="165618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306007" y="2386014"/>
                <a:ext cx="1172549" cy="1656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Container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61516" y="2517610"/>
                <a:ext cx="861529" cy="10400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dirty="0" smtClean="0"/>
                  <a:t>FTP</a:t>
                </a:r>
              </a:p>
              <a:p>
                <a:pPr algn="ctr"/>
                <a:r>
                  <a:rPr lang="ko-KR" altLang="en-US" dirty="0" smtClean="0"/>
                  <a:t>서버</a:t>
                </a:r>
                <a:endParaRPr lang="ko-KR" altLang="en-US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531922" y="2380521"/>
              <a:ext cx="1172549" cy="1656183"/>
              <a:chOff x="6531922" y="2375028"/>
              <a:chExt cx="1172549" cy="165618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31922" y="2375028"/>
                <a:ext cx="1172549" cy="1656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Container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87431" y="2506624"/>
                <a:ext cx="861529" cy="10400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dirty="0" smtClean="0"/>
                  <a:t>메일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서버</a:t>
                </a:r>
                <a:endParaRPr lang="ko-KR" altLang="en-US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96594" y="2666976"/>
            <a:ext cx="3729136" cy="3193011"/>
            <a:chOff x="3977949" y="2396025"/>
            <a:chExt cx="3729136" cy="3193011"/>
          </a:xfrm>
        </p:grpSpPr>
        <p:sp>
          <p:nvSpPr>
            <p:cNvPr id="19" name="직사각형 18"/>
            <p:cNvSpPr/>
            <p:nvPr/>
          </p:nvSpPr>
          <p:spPr>
            <a:xfrm>
              <a:off x="3977950" y="4926563"/>
              <a:ext cx="3729135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물리적 컴퓨터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77949" y="4155232"/>
              <a:ext cx="3729135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호스트 </a:t>
              </a:r>
              <a:r>
                <a:rPr lang="en-US" altLang="ko-KR" dirty="0" smtClean="0"/>
                <a:t>OS ( </a:t>
              </a:r>
              <a:r>
                <a:rPr lang="ko-KR" altLang="en-US" dirty="0" smtClean="0"/>
                <a:t>개발환경 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7949" y="2396025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 smtClean="0"/>
                <a:t>웹 서버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56242" y="2396025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dirty="0" smtClean="0"/>
                <a:t>FTP 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34535" y="2396025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 smtClean="0"/>
                <a:t>메일 서버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219316" y="2303083"/>
            <a:ext cx="3729136" cy="3920797"/>
            <a:chOff x="4246079" y="2302472"/>
            <a:chExt cx="3729136" cy="3920797"/>
          </a:xfrm>
        </p:grpSpPr>
        <p:sp>
          <p:nvSpPr>
            <p:cNvPr id="32" name="직사각형 31"/>
            <p:cNvSpPr/>
            <p:nvPr/>
          </p:nvSpPr>
          <p:spPr>
            <a:xfrm>
              <a:off x="4246080" y="5560796"/>
              <a:ext cx="3729135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물리적 컴퓨터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46079" y="4789465"/>
              <a:ext cx="3729135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호스트 </a:t>
              </a:r>
              <a:r>
                <a:rPr lang="en-US" altLang="ko-KR" dirty="0" smtClean="0"/>
                <a:t>OS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46079" y="2302472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 smtClean="0"/>
                <a:t>웹 서버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24372" y="2302472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dirty="0" smtClean="0"/>
                <a:t>FTP 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02665" y="2302472"/>
              <a:ext cx="1172549" cy="1656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 smtClean="0"/>
                <a:t>메일 서버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46079" y="4105221"/>
              <a:ext cx="1172549" cy="537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 smtClean="0"/>
                <a:t>게스트 </a:t>
              </a:r>
              <a:r>
                <a:rPr lang="en-US" altLang="ko-KR" dirty="0" smtClean="0"/>
                <a:t>OS</a:t>
              </a:r>
            </a:p>
            <a:p>
              <a:pPr algn="ctr"/>
              <a:r>
                <a:rPr lang="en-US" altLang="ko-KR" dirty="0" smtClean="0"/>
                <a:t>Ubuntu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24372" y="4105221"/>
              <a:ext cx="1172549" cy="537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/>
                <a:t>게스트 </a:t>
              </a:r>
              <a:r>
                <a:rPr lang="en-US" altLang="ko-KR" dirty="0" smtClean="0"/>
                <a:t>OS</a:t>
              </a:r>
            </a:p>
            <a:p>
              <a:pPr algn="ctr"/>
              <a:r>
                <a:rPr lang="en-US" altLang="ko-KR" dirty="0" smtClean="0"/>
                <a:t>Window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02665" y="4105221"/>
              <a:ext cx="1172549" cy="537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dirty="0"/>
                <a:t>게스트 </a:t>
              </a:r>
              <a:r>
                <a:rPr lang="en-US" altLang="ko-KR" dirty="0" smtClean="0"/>
                <a:t>OS</a:t>
              </a:r>
            </a:p>
            <a:p>
              <a:pPr algn="ctr"/>
              <a:r>
                <a:rPr lang="en-US" altLang="ko-KR" dirty="0" smtClean="0"/>
                <a:t>Centos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256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목차</vt:lpstr>
      <vt:lpstr>Docker 설치 및 기본 사용법</vt:lpstr>
      <vt:lpstr>왜 Docker를 사용해야 하는가?</vt:lpstr>
      <vt:lpstr>왜 Docker를 사용해야 하는가?</vt:lpstr>
      <vt:lpstr>왜 Docker를 사용해야 하는가?</vt:lpstr>
      <vt:lpstr>왜 Docker를 사용해야 하는가?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Windows 사용자</dc:creator>
  <cp:lastModifiedBy>Windows 사용자</cp:lastModifiedBy>
  <cp:revision>8</cp:revision>
  <dcterms:created xsi:type="dcterms:W3CDTF">2019-04-23T09:20:17Z</dcterms:created>
  <dcterms:modified xsi:type="dcterms:W3CDTF">2019-04-23T10:52:59Z</dcterms:modified>
</cp:coreProperties>
</file>