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8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4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7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9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6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42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2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92BB-03DE-4A3C-8544-EE2BD9F7B20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8F69D-EF43-4BB4-B7F7-883A3153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Korean character-level writer identification using CNN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-CNN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을 이용한 </a:t>
            </a:r>
            <a:r>
              <a:rPr lang="ko-KR" altLang="en-US" dirty="0" err="1" smtClean="0">
                <a:solidFill>
                  <a:schemeClr val="bg2">
                    <a:lumMod val="75000"/>
                  </a:schemeClr>
                </a:solidFill>
              </a:rPr>
              <a:t>글자별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 한글 필적감정 알고리즘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augmentation</a:t>
            </a:r>
          </a:p>
          <a:p>
            <a:r>
              <a:rPr lang="en-US" altLang="ko-KR" dirty="0" smtClean="0"/>
              <a:t>epoch vs batch size vs iterations</a:t>
            </a:r>
          </a:p>
          <a:p>
            <a:r>
              <a:rPr lang="en-US" altLang="ko-KR" dirty="0" smtClean="0"/>
              <a:t>Kernel(filter)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9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Data augmentation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690688"/>
            <a:ext cx="91344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epoch vs batch size vs iterations</a:t>
            </a:r>
            <a:endParaRPr lang="en-US" altLang="ko-KR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Epoch : </a:t>
            </a:r>
            <a:r>
              <a:rPr lang="ko-KR" altLang="en-US" dirty="0" smtClean="0"/>
              <a:t>모든 트레이닝 셋이 </a:t>
            </a:r>
            <a:r>
              <a:rPr lang="en-US" altLang="ko-KR" dirty="0" smtClean="0"/>
              <a:t>forward pass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backward pass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	     </a:t>
            </a:r>
            <a:r>
              <a:rPr lang="ko-KR" altLang="en-US" dirty="0" smtClean="0"/>
              <a:t>통과하는 횟수</a:t>
            </a:r>
            <a:endParaRPr lang="en-US" altLang="ko-KR" dirty="0" smtClean="0"/>
          </a:p>
          <a:p>
            <a:r>
              <a:rPr lang="en-US" altLang="ko-KR" dirty="0" smtClean="0"/>
              <a:t>Batch size :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forward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backward pass</a:t>
            </a:r>
            <a:r>
              <a:rPr lang="ko-KR" altLang="en-US" dirty="0" smtClean="0"/>
              <a:t>에서 트레이닝 </a:t>
            </a:r>
            <a:r>
              <a:rPr lang="en-US" altLang="ko-KR" dirty="0" smtClean="0"/>
              <a:t>		  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메모리의 크기와 연관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Iterations : batch size</a:t>
            </a:r>
            <a:r>
              <a:rPr lang="ko-KR" altLang="en-US" dirty="0" smtClean="0"/>
              <a:t>를 사용하는 패스의 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(forward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 + backward 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= 1</a:t>
            </a:r>
            <a:r>
              <a:rPr lang="ko-KR" altLang="en-US" dirty="0" smtClean="0"/>
              <a:t>번으로 계산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0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epoch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069378"/>
            <a:ext cx="5610225" cy="3476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8763" y="3110344"/>
            <a:ext cx="2681287" cy="1394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</a:t>
            </a:r>
          </a:p>
          <a:p>
            <a:pPr algn="ctr"/>
            <a:r>
              <a:rPr lang="en-US" altLang="ko-KR" dirty="0" smtClean="0"/>
              <a:t>Example data</a:t>
            </a:r>
            <a:endParaRPr lang="ko-KR" altLang="en-US" dirty="0"/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3290886" y="3288883"/>
            <a:ext cx="6213331" cy="1216152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5724540"/>
            <a:ext cx="10515600" cy="982230"/>
          </a:xfrm>
        </p:spPr>
        <p:txBody>
          <a:bodyPr/>
          <a:lstStyle/>
          <a:p>
            <a:r>
              <a:rPr lang="en-US" altLang="ko-KR" dirty="0" smtClean="0"/>
              <a:t>1 epoch : 1000</a:t>
            </a:r>
            <a:r>
              <a:rPr lang="ko-KR" altLang="en-US" dirty="0" smtClean="0"/>
              <a:t>개의 데이터가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</a:t>
            </a:r>
            <a:r>
              <a:rPr lang="en-US" altLang="ko-KR" dirty="0" smtClean="0"/>
              <a:t>forward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backward</a:t>
            </a:r>
          </a:p>
        </p:txBody>
      </p:sp>
    </p:spTree>
    <p:extLst>
      <p:ext uri="{BB962C8B-B14F-4D97-AF65-F5344CB8AC3E}">
        <p14:creationId xmlns:p14="http://schemas.microsoft.com/office/powerpoint/2010/main" val="5961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batch size &amp; iterations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069378"/>
            <a:ext cx="5610225" cy="3476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8763" y="1479701"/>
            <a:ext cx="2681287" cy="1394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</a:t>
            </a:r>
          </a:p>
          <a:p>
            <a:pPr algn="ctr"/>
            <a:r>
              <a:rPr lang="en-US" altLang="ko-KR" dirty="0" smtClean="0"/>
              <a:t>Example data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5724540"/>
            <a:ext cx="10515600" cy="98223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500 batch size : 500</a:t>
            </a:r>
            <a:r>
              <a:rPr lang="ko-KR" altLang="en-US" dirty="0" smtClean="0"/>
              <a:t>개씩 학습 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메모리에</a:t>
            </a:r>
            <a:r>
              <a:rPr lang="en-US" altLang="ko-KR" dirty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개씩 적재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 epoch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하는데 걸리는 </a:t>
            </a:r>
            <a:r>
              <a:rPr lang="en-US" altLang="ko-KR" dirty="0" smtClean="0"/>
              <a:t>iteration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8764" y="3824441"/>
            <a:ext cx="1246910" cy="1394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500</a:t>
            </a:r>
          </a:p>
          <a:p>
            <a:pPr algn="ctr"/>
            <a:r>
              <a:rPr lang="en-US" altLang="ko-KR" dirty="0" smtClean="0"/>
              <a:t>Batch size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94825" y="3824441"/>
            <a:ext cx="1246910" cy="1394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500</a:t>
            </a:r>
          </a:p>
          <a:p>
            <a:pPr algn="ctr"/>
            <a:r>
              <a:rPr lang="en-US" altLang="ko-KR" dirty="0" smtClean="0"/>
              <a:t>Batch size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942109" y="2992582"/>
            <a:ext cx="443346" cy="6096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2296607" y="2992582"/>
            <a:ext cx="443346" cy="6096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39406" y="3980872"/>
            <a:ext cx="6213331" cy="1295453"/>
            <a:chOff x="5140469" y="1731101"/>
            <a:chExt cx="6213331" cy="1295453"/>
          </a:xfrm>
        </p:grpSpPr>
        <p:sp>
          <p:nvSpPr>
            <p:cNvPr id="14" name="왼쪽으로 구부러진 화살표 13"/>
            <p:cNvSpPr/>
            <p:nvPr/>
          </p:nvSpPr>
          <p:spPr>
            <a:xfrm>
              <a:off x="5140469" y="1810402"/>
              <a:ext cx="6213331" cy="1216152"/>
            </a:xfrm>
            <a:prstGeom prst="curvedLef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54160" y="1731101"/>
              <a:ext cx="2729347" cy="5054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 iteration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290886" y="3980872"/>
            <a:ext cx="4761851" cy="1295453"/>
            <a:chOff x="5140469" y="1731101"/>
            <a:chExt cx="6213331" cy="1295453"/>
          </a:xfrm>
        </p:grpSpPr>
        <p:sp>
          <p:nvSpPr>
            <p:cNvPr id="17" name="왼쪽으로 구부러진 화살표 16"/>
            <p:cNvSpPr/>
            <p:nvPr/>
          </p:nvSpPr>
          <p:spPr>
            <a:xfrm>
              <a:off x="5140469" y="1810402"/>
              <a:ext cx="6213331" cy="1216152"/>
            </a:xfrm>
            <a:prstGeom prst="curvedLef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54160" y="1731101"/>
              <a:ext cx="2729347" cy="5054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 iteration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26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Kernel size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11" y="1381678"/>
            <a:ext cx="9277794" cy="49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4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106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Korean character-level writer identification using CNN</vt:lpstr>
      <vt:lpstr>agenda</vt:lpstr>
      <vt:lpstr>Data augmentation</vt:lpstr>
      <vt:lpstr>epoch vs batch size vs iterations</vt:lpstr>
      <vt:lpstr>epoch</vt:lpstr>
      <vt:lpstr>batch size &amp; iterations</vt:lpstr>
      <vt:lpstr>Kernel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2018-11-12T06:16:11Z</dcterms:created>
  <dcterms:modified xsi:type="dcterms:W3CDTF">2018-11-12T07:45:49Z</dcterms:modified>
</cp:coreProperties>
</file>