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96" r:id="rId3"/>
    <p:sldId id="297" r:id="rId4"/>
    <p:sldId id="298" r:id="rId5"/>
    <p:sldId id="300" r:id="rId6"/>
    <p:sldId id="299" r:id="rId7"/>
    <p:sldId id="301" r:id="rId8"/>
    <p:sldId id="302" r:id="rId9"/>
    <p:sldId id="303" r:id="rId10"/>
    <p:sldId id="304" r:id="rId11"/>
    <p:sldId id="305" r:id="rId12"/>
    <p:sldId id="306" r:id="rId13"/>
    <p:sldId id="307" r:id="rId14"/>
    <p:sldId id="308" r:id="rId15"/>
    <p:sldId id="291" r:id="rId1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66">
          <p15:clr>
            <a:srgbClr val="A4A3A4"/>
          </p15:clr>
        </p15:guide>
        <p15:guide id="2" pos="39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E2632"/>
    <a:srgbClr val="DD3C44"/>
    <a:srgbClr val="F6DF62"/>
    <a:srgbClr val="D5B23A"/>
    <a:srgbClr val="FFFFEC"/>
    <a:srgbClr val="4A4949"/>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07" autoAdjust="0"/>
  </p:normalViewPr>
  <p:slideViewPr>
    <p:cSldViewPr snapToGrid="0">
      <p:cViewPr varScale="1">
        <p:scale>
          <a:sx n="64" d="100"/>
          <a:sy n="64" d="100"/>
        </p:scale>
        <p:origin x="724" y="44"/>
      </p:cViewPr>
      <p:guideLst>
        <p:guide orient="horz" pos="2266"/>
        <p:guide pos="397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smtClean="0"/>
            </a:lvl1pPr>
          </a:lstStyle>
          <a:p>
            <a:pPr>
              <a:defRPr/>
            </a:pPr>
            <a:fld id="{03B5E461-5FB9-41B2-823B-5ABB77A46E39}" type="datetimeFigureOut">
              <a:rPr lang="zh-CN" altLang="en-US"/>
              <a:pPr>
                <a:defRPr/>
              </a:pPr>
              <a:t>2019/7/9</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783711AB-2A6A-47BC-83DE-3A37E4FD8EA4}" type="slidenum">
              <a:rPr lang="zh-CN" altLang="en-US"/>
              <a:pPr>
                <a:defRPr/>
              </a:pPr>
              <a:t>‹#›</a:t>
            </a:fld>
            <a:endParaRPr lang="zh-CN" altLang="en-US"/>
          </a:p>
        </p:txBody>
      </p:sp>
    </p:spTree>
    <p:extLst>
      <p:ext uri="{BB962C8B-B14F-4D97-AF65-F5344CB8AC3E}">
        <p14:creationId xmlns:p14="http://schemas.microsoft.com/office/powerpoint/2010/main" val="38543684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1</a:t>
            </a:fld>
            <a:endParaRPr lang="zh-CN" altLang="en-US"/>
          </a:p>
        </p:txBody>
      </p:sp>
    </p:spTree>
    <p:extLst>
      <p:ext uri="{BB962C8B-B14F-4D97-AF65-F5344CB8AC3E}">
        <p14:creationId xmlns:p14="http://schemas.microsoft.com/office/powerpoint/2010/main" val="3715304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15</a:t>
            </a:fld>
            <a:endParaRPr lang="zh-CN" altLang="en-US"/>
          </a:p>
        </p:txBody>
      </p:sp>
    </p:spTree>
    <p:extLst>
      <p:ext uri="{BB962C8B-B14F-4D97-AF65-F5344CB8AC3E}">
        <p14:creationId xmlns:p14="http://schemas.microsoft.com/office/powerpoint/2010/main" val="283649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smtClean="0"/>
              <a:t>vteamview</a:t>
            </a:r>
            <a:r>
              <a:rPr lang="zh-CN" altLang="en-US" b="1" smtClean="0"/>
              <a:t>公认的企业远程图形化软件</a:t>
            </a:r>
          </a:p>
          <a:p>
            <a:r>
              <a:rPr lang="zh-CN" altLang="en-US" smtClean="0"/>
              <a:t>他是一款简单易用且功能强大的远程控制软件，它能穿越内网，摆脱路由器或防火墙的限制，任何一方都不需要拥有固定</a:t>
            </a:r>
            <a:r>
              <a:rPr lang="en-US" altLang="zh-CN" smtClean="0"/>
              <a:t>IP</a:t>
            </a:r>
            <a:r>
              <a:rPr lang="zh-CN" altLang="en-US" smtClean="0"/>
              <a:t>地址，方便地进行文件传输，使用简单。</a:t>
            </a:r>
          </a:p>
          <a:p>
            <a:r>
              <a:rPr lang="en-US" altLang="zh-CN" b="1" smtClean="0"/>
              <a:t>Xshell</a:t>
            </a:r>
            <a:r>
              <a:rPr lang="zh-CN" altLang="en-US" b="1" smtClean="0"/>
              <a:t>是一个强大的安全终端模拟软件</a:t>
            </a:r>
            <a:r>
              <a:rPr lang="zh-CN" altLang="en-US" smtClean="0"/>
              <a:t/>
            </a:r>
            <a:br>
              <a:rPr lang="zh-CN" altLang="en-US" smtClean="0"/>
            </a:br>
            <a:r>
              <a:rPr lang="zh-CN" altLang="en-US" smtClean="0"/>
              <a:t>支持</a:t>
            </a:r>
            <a:r>
              <a:rPr lang="en-US" altLang="zh-CN" smtClean="0"/>
              <a:t>SSH1, SSH2, </a:t>
            </a:r>
            <a:r>
              <a:rPr lang="zh-CN" altLang="en-US" smtClean="0"/>
              <a:t>以及</a:t>
            </a:r>
            <a:r>
              <a:rPr lang="en-US" altLang="zh-CN" smtClean="0"/>
              <a:t>Microsoft Windows</a:t>
            </a:r>
            <a:r>
              <a:rPr lang="zh-CN" altLang="en-US" smtClean="0"/>
              <a:t>平台的</a:t>
            </a:r>
            <a:r>
              <a:rPr lang="en-US" altLang="zh-CN" smtClean="0"/>
              <a:t>TELNET</a:t>
            </a:r>
            <a:r>
              <a:rPr lang="zh-CN" altLang="en-US" smtClean="0"/>
              <a:t>协议，通过互联网到远程主机的安全连接在复杂的网络环境中享受他们的工作。</a:t>
            </a:r>
          </a:p>
          <a:p>
            <a:r>
              <a:rPr lang="en-US" altLang="zh-CN" sz="1200" b="1" kern="1200" smtClean="0">
                <a:solidFill>
                  <a:schemeClr val="tx1"/>
                </a:solidFill>
                <a:effectLst/>
                <a:latin typeface="Calibri" panose="020F0502020204030204" pitchFamily="34" charset="0"/>
                <a:ea typeface="宋体" panose="02010600030101010101" pitchFamily="2" charset="-122"/>
                <a:cs typeface="+mn-cs"/>
              </a:rPr>
              <a:t>PuTTY</a:t>
            </a:r>
            <a:r>
              <a:rPr lang="zh-CN" altLang="en-US" sz="1200" b="1" kern="1200" smtClean="0">
                <a:solidFill>
                  <a:schemeClr val="tx1"/>
                </a:solidFill>
                <a:effectLst/>
                <a:latin typeface="Calibri" panose="020F0502020204030204" pitchFamily="34" charset="0"/>
                <a:ea typeface="宋体" panose="02010600030101010101" pitchFamily="2" charset="-122"/>
                <a:cs typeface="+mn-cs"/>
              </a:rPr>
              <a:t>远程管理工具</a:t>
            </a:r>
          </a:p>
          <a:p>
            <a:r>
              <a:rPr lang="zh-CN" altLang="en-US" smtClean="0"/>
              <a:t>    这是一款完全免费的 </a:t>
            </a:r>
            <a:r>
              <a:rPr lang="en-US" altLang="zh-CN" smtClean="0"/>
              <a:t>Windows </a:t>
            </a:r>
            <a:r>
              <a:rPr lang="zh-CN" altLang="en-US" smtClean="0"/>
              <a:t>远程管理客户端工具，体积小，操作简单，不需要安装（下载后即可使用）。 </a:t>
            </a:r>
            <a:r>
              <a:rPr lang="zh-CN" altLang="en-US" sz="1200" b="1" kern="1200" smtClean="0">
                <a:solidFill>
                  <a:schemeClr val="tx1"/>
                </a:solidFill>
                <a:effectLst/>
                <a:latin typeface="Calibri" panose="020F0502020204030204" pitchFamily="34" charset="0"/>
                <a:ea typeface="宋体" panose="02010600030101010101" pitchFamily="2" charset="-122"/>
                <a:cs typeface="+mn-cs"/>
              </a:rPr>
              <a:t>  </a:t>
            </a:r>
            <a:endParaRPr lang="en-US" altLang="zh-CN" sz="1200" b="1" kern="1200" smtClean="0">
              <a:solidFill>
                <a:schemeClr val="tx1"/>
              </a:solidFill>
              <a:effectLst/>
              <a:latin typeface="Calibri" panose="020F0502020204030204" pitchFamily="34" charset="0"/>
              <a:ea typeface="宋体" panose="02010600030101010101" pitchFamily="2" charset="-122"/>
              <a:cs typeface="+mn-cs"/>
            </a:endParaRPr>
          </a:p>
          <a:p>
            <a:r>
              <a:rPr lang="zh-CN" altLang="en-US" smtClean="0"/>
              <a:t>   </a:t>
            </a:r>
            <a:r>
              <a:rPr lang="zh-CN" altLang="en-US" baseline="0" smtClean="0"/>
              <a:t> </a:t>
            </a:r>
            <a:r>
              <a:rPr lang="zh-CN" altLang="en-US" smtClean="0"/>
              <a:t>对于经常到客户公司做技术支持和维护的朋友来说，该工具的使用相当方便，只要随身携带 </a:t>
            </a:r>
            <a:r>
              <a:rPr lang="en-US" altLang="zh-CN" smtClean="0"/>
              <a:t>U </a:t>
            </a:r>
            <a:r>
              <a:rPr lang="zh-CN" altLang="en-US" smtClean="0"/>
              <a:t>盘，即可实现</a:t>
            </a:r>
            <a:r>
              <a:rPr lang="en-US" altLang="zh-CN" smtClean="0"/>
              <a:t>"</a:t>
            </a:r>
            <a:r>
              <a:rPr lang="zh-CN" altLang="en-US" smtClean="0"/>
              <a:t>一盘在手，随处登录</a:t>
            </a:r>
            <a:r>
              <a:rPr lang="en-US" altLang="zh-CN" smtClean="0"/>
              <a:t>"</a:t>
            </a:r>
            <a:r>
              <a:rPr lang="zh-CN" altLang="en-US" smtClean="0"/>
              <a:t>。</a:t>
            </a:r>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6</a:t>
            </a:fld>
            <a:endParaRPr lang="zh-CN" altLang="en-US"/>
          </a:p>
        </p:txBody>
      </p:sp>
    </p:spTree>
    <p:extLst>
      <p:ext uri="{BB962C8B-B14F-4D97-AF65-F5344CB8AC3E}">
        <p14:creationId xmlns:p14="http://schemas.microsoft.com/office/powerpoint/2010/main" val="42777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7</a:t>
            </a:fld>
            <a:endParaRPr lang="zh-CN" altLang="en-US"/>
          </a:p>
        </p:txBody>
      </p:sp>
    </p:spTree>
    <p:extLst>
      <p:ext uri="{BB962C8B-B14F-4D97-AF65-F5344CB8AC3E}">
        <p14:creationId xmlns:p14="http://schemas.microsoft.com/office/powerpoint/2010/main" val="1640939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8</a:t>
            </a:fld>
            <a:endParaRPr lang="zh-CN" altLang="en-US"/>
          </a:p>
        </p:txBody>
      </p:sp>
    </p:spTree>
    <p:extLst>
      <p:ext uri="{BB962C8B-B14F-4D97-AF65-F5344CB8AC3E}">
        <p14:creationId xmlns:p14="http://schemas.microsoft.com/office/powerpoint/2010/main" val="1953737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9</a:t>
            </a:fld>
            <a:endParaRPr lang="zh-CN" altLang="en-US"/>
          </a:p>
        </p:txBody>
      </p:sp>
    </p:spTree>
    <p:extLst>
      <p:ext uri="{BB962C8B-B14F-4D97-AF65-F5344CB8AC3E}">
        <p14:creationId xmlns:p14="http://schemas.microsoft.com/office/powerpoint/2010/main" val="317580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11</a:t>
            </a:fld>
            <a:endParaRPr lang="zh-CN" altLang="en-US"/>
          </a:p>
        </p:txBody>
      </p:sp>
    </p:spTree>
    <p:extLst>
      <p:ext uri="{BB962C8B-B14F-4D97-AF65-F5344CB8AC3E}">
        <p14:creationId xmlns:p14="http://schemas.microsoft.com/office/powerpoint/2010/main" val="30919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12</a:t>
            </a:fld>
            <a:endParaRPr lang="zh-CN" altLang="en-US"/>
          </a:p>
        </p:txBody>
      </p:sp>
    </p:spTree>
    <p:extLst>
      <p:ext uri="{BB962C8B-B14F-4D97-AF65-F5344CB8AC3E}">
        <p14:creationId xmlns:p14="http://schemas.microsoft.com/office/powerpoint/2010/main" val="1757046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13</a:t>
            </a:fld>
            <a:endParaRPr lang="zh-CN" altLang="en-US"/>
          </a:p>
        </p:txBody>
      </p:sp>
    </p:spTree>
    <p:extLst>
      <p:ext uri="{BB962C8B-B14F-4D97-AF65-F5344CB8AC3E}">
        <p14:creationId xmlns:p14="http://schemas.microsoft.com/office/powerpoint/2010/main" val="450444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83711AB-2A6A-47BC-83DE-3A37E4FD8EA4}" type="slidenum">
              <a:rPr lang="zh-CN" altLang="en-US" smtClean="0"/>
              <a:pPr>
                <a:defRPr/>
              </a:pPr>
              <a:t>14</a:t>
            </a:fld>
            <a:endParaRPr lang="zh-CN" altLang="en-US"/>
          </a:p>
        </p:txBody>
      </p:sp>
    </p:spTree>
    <p:extLst>
      <p:ext uri="{BB962C8B-B14F-4D97-AF65-F5344CB8AC3E}">
        <p14:creationId xmlns:p14="http://schemas.microsoft.com/office/powerpoint/2010/main" val="2330500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6A391B37-ED68-454C-8E19-A9C3AAED2A02}" type="datetimeFigureOut">
              <a:rPr lang="zh-CN" altLang="en-US"/>
              <a:pPr>
                <a:defRPr/>
              </a:pPr>
              <a:t>2019/7/9</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D52BE2A-67C6-4F59-A9AB-A850FD01871F}" type="slidenum">
              <a:rPr lang="zh-CN" altLang="en-US"/>
              <a:pPr>
                <a:defRPr/>
              </a:pPr>
              <a:t>‹#›</a:t>
            </a:fld>
            <a:endParaRPr lang="zh-CN" altLang="en-US"/>
          </a:p>
        </p:txBody>
      </p:sp>
      <p:pic>
        <p:nvPicPr>
          <p:cNvPr id="7" name="图片 6" descr="未标题-1"/>
          <p:cNvPicPr>
            <a:picLocks noChangeAspect="1"/>
          </p:cNvPicPr>
          <p:nvPr userDrawn="1"/>
        </p:nvPicPr>
        <p:blipFill>
          <a:blip r:embed="rId2" cstate="print"/>
          <a:stretch>
            <a:fillRect/>
          </a:stretch>
        </p:blipFill>
        <p:spPr>
          <a:xfrm>
            <a:off x="9954895" y="179705"/>
            <a:ext cx="1993900" cy="647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757342E-EC6E-4CB6-A35A-8713C22EE0A5}" type="datetimeFigureOut">
              <a:rPr lang="zh-CN" altLang="en-US"/>
              <a:pPr>
                <a:defRPr/>
              </a:pPr>
              <a:t>2019/7/9</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591B364-498D-4A65-9D79-02773C852A6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4139B1D2-78FC-4E5D-BBEF-7399EBEFE43C}" type="datetimeFigureOut">
              <a:rPr lang="zh-CN" altLang="en-US"/>
              <a:pPr>
                <a:defRPr/>
              </a:pPr>
              <a:t>2019/7/9</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7477683-F795-4028-ADC1-A208960D0E52}"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89E7F23C-36FB-4D79-92DA-1169CB7A0BC5}" type="datetimeFigureOut">
              <a:rPr lang="zh-CN" altLang="en-US"/>
              <a:pPr>
                <a:defRPr/>
              </a:pPr>
              <a:t>2019/7/9</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380965E-913A-40C6-AD40-CAE5724FB72F}"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4B991D2D-E620-4A6D-A557-D991BE33A1E4}" type="datetimeFigureOut">
              <a:rPr lang="zh-CN" altLang="en-US"/>
              <a:pPr>
                <a:defRPr/>
              </a:pPr>
              <a:t>2019/7/9</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1F19C3F-9776-4D06-843E-829A78DC0744}"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82BAFEB2-6451-4B3E-AAE5-0F58C36972B0}" type="datetimeFigureOut">
              <a:rPr lang="zh-CN" altLang="en-US"/>
              <a:pPr>
                <a:defRPr/>
              </a:pPr>
              <a:t>2019/7/9</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1AED69F-76D6-448A-B109-2549460AC5A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BAB29699-72FA-42F1-9A57-EBC30F20D327}" type="datetimeFigureOut">
              <a:rPr lang="zh-CN" altLang="en-US"/>
              <a:pPr>
                <a:defRPr/>
              </a:pPr>
              <a:t>2019/7/9</a:t>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9D71E9A1-997F-47E4-B23E-6BBCA6A8511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D16A6D71-6DC0-42CC-9449-61488BA7E418}" type="datetimeFigureOut">
              <a:rPr lang="zh-CN" altLang="en-US"/>
              <a:pPr>
                <a:defRPr/>
              </a:pPr>
              <a:t>2019/7/9</a:t>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271EF710-7FDD-425E-8BA6-40B23271AD17}"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668A9ECE-8CC9-4EB7-A0AD-74AC4624A9B7}" type="datetimeFigureOut">
              <a:rPr lang="zh-CN" altLang="en-US"/>
              <a:pPr>
                <a:defRPr/>
              </a:pPr>
              <a:t>2019/7/9</a:t>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2069801-AB3C-4E12-A3F0-79685FECC2A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34714215-A418-4A37-985D-8B1147B549B3}" type="datetimeFigureOut">
              <a:rPr lang="zh-CN" altLang="en-US"/>
              <a:pPr>
                <a:defRPr/>
              </a:pPr>
              <a:t>2019/7/9</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97E7012-B429-4997-8F9D-46F3B9653B4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E98ED534-EA7D-4A01-A69C-F91CC20F9947}" type="datetimeFigureOut">
              <a:rPr lang="zh-CN" altLang="en-US"/>
              <a:pPr>
                <a:defRPr/>
              </a:pPr>
              <a:t>2019/7/9</a:t>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F3138CF-F0D4-49EF-BEC2-102F9BA8D64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898989"/>
                </a:solidFill>
              </a:defRPr>
            </a:lvl1pPr>
          </a:lstStyle>
          <a:p>
            <a:pPr>
              <a:defRPr/>
            </a:pPr>
            <a:fld id="{62C611A6-5857-43B5-95BA-07221D9CE816}" type="datetimeFigureOut">
              <a:rPr lang="zh-CN" altLang="en-US"/>
              <a:pPr>
                <a:defRPr/>
              </a:pPr>
              <a:t>2019/7/9</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smtClean="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6A2E5D4D-5023-4E35-A9BA-1931C21D363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hyperlink" Target="&#38468;&#20214;/&#20018;&#21475;&#35843;&#35797;&#21161;&#25163;&#24320;&#21457;.pdf" TargetMode="External"/><Relationship Id="rId3" Type="http://schemas.openxmlformats.org/officeDocument/2006/relationships/notesSlide" Target="../notesSlides/notesSlide9.xml"/><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9.wmf"/><Relationship Id="rId4" Type="http://schemas.openxmlformats.org/officeDocument/2006/relationships/image" Target="../media/image3.png"/><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ChangeArrowheads="1"/>
          </p:cNvSpPr>
          <p:nvPr/>
        </p:nvSpPr>
        <p:spPr bwMode="auto">
          <a:xfrm>
            <a:off x="0" y="0"/>
            <a:ext cx="12192000" cy="6858000"/>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zh-CN" sz="1800" dirty="0"/>
          </a:p>
        </p:txBody>
      </p:sp>
      <p:sp>
        <p:nvSpPr>
          <p:cNvPr id="3078" name="文本框 1"/>
          <p:cNvSpPr txBox="1">
            <a:spLocks noChangeArrowheads="1"/>
          </p:cNvSpPr>
          <p:nvPr/>
        </p:nvSpPr>
        <p:spPr bwMode="auto">
          <a:xfrm>
            <a:off x="0" y="2364952"/>
            <a:ext cx="50869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10" name="图片占位符 9" descr="未标题-3"/>
          <p:cNvPicPr>
            <a:picLocks noChangeAspect="1"/>
          </p:cNvPicPr>
          <p:nvPr/>
        </p:nvPicPr>
        <p:blipFill>
          <a:blip r:embed="rId3" cstate="print"/>
          <a:stretch>
            <a:fillRect/>
          </a:stretch>
        </p:blipFill>
        <p:spPr>
          <a:xfrm>
            <a:off x="4615815" y="25"/>
            <a:ext cx="18548985" cy="6876415"/>
          </a:xfrm>
          <a:prstGeom prst="rect">
            <a:avLst/>
          </a:prstGeom>
        </p:spPr>
      </p:pic>
      <p:pic>
        <p:nvPicPr>
          <p:cNvPr id="5" name="图片 4"/>
          <p:cNvPicPr>
            <a:picLocks noChangeAspect="1"/>
          </p:cNvPicPr>
          <p:nvPr/>
        </p:nvPicPr>
        <p:blipFill rotWithShape="1">
          <a:blip r:embed="rId4" cstate="print"/>
          <a:srcRect r="5290"/>
          <a:stretch>
            <a:fillRect/>
          </a:stretch>
        </p:blipFill>
        <p:spPr>
          <a:xfrm>
            <a:off x="11492283" y="3448050"/>
            <a:ext cx="747342" cy="3447440"/>
          </a:xfrm>
          <a:prstGeom prst="rect">
            <a:avLst/>
          </a:prstGeom>
        </p:spPr>
      </p:pic>
      <p:pic>
        <p:nvPicPr>
          <p:cNvPr id="3" name="图片 2"/>
          <p:cNvPicPr>
            <a:picLocks noChangeAspect="1"/>
          </p:cNvPicPr>
          <p:nvPr/>
        </p:nvPicPr>
        <p:blipFill rotWithShape="1">
          <a:blip r:embed="rId5" cstate="print"/>
          <a:srcRect t="216" b="533"/>
          <a:stretch>
            <a:fillRect/>
          </a:stretch>
        </p:blipFill>
        <p:spPr>
          <a:xfrm>
            <a:off x="3043269" y="10274"/>
            <a:ext cx="5521680" cy="6858000"/>
          </a:xfrm>
          <a:prstGeom prst="rect">
            <a:avLst/>
          </a:prstGeom>
        </p:spPr>
      </p:pic>
      <p:pic>
        <p:nvPicPr>
          <p:cNvPr id="11" name="图片 10" descr="260外壳照片"/>
          <p:cNvPicPr>
            <a:picLocks noChangeAspect="1"/>
          </p:cNvPicPr>
          <p:nvPr/>
        </p:nvPicPr>
        <p:blipFill>
          <a:blip r:embed="rId6" cstate="print"/>
          <a:stretch>
            <a:fillRect/>
          </a:stretch>
        </p:blipFill>
        <p:spPr>
          <a:xfrm flipH="1">
            <a:off x="9971405" y="628015"/>
            <a:ext cx="2201545" cy="1508125"/>
          </a:xfrm>
          <a:prstGeom prst="rect">
            <a:avLst/>
          </a:prstGeom>
        </p:spPr>
      </p:pic>
      <p:pic>
        <p:nvPicPr>
          <p:cNvPr id="6" name="图片 5" descr="未标题-1"/>
          <p:cNvPicPr>
            <a:picLocks noChangeAspect="1"/>
          </p:cNvPicPr>
          <p:nvPr/>
        </p:nvPicPr>
        <p:blipFill>
          <a:blip r:embed="rId7" cstate="print"/>
          <a:stretch>
            <a:fillRect/>
          </a:stretch>
        </p:blipFill>
        <p:spPr>
          <a:xfrm>
            <a:off x="393065" y="258445"/>
            <a:ext cx="1617345" cy="579755"/>
          </a:xfrm>
          <a:prstGeom prst="rect">
            <a:avLst/>
          </a:prstGeom>
        </p:spPr>
      </p:pic>
      <p:sp>
        <p:nvSpPr>
          <p:cNvPr id="12" name="TextBox 11"/>
          <p:cNvSpPr txBox="1"/>
          <p:nvPr/>
        </p:nvSpPr>
        <p:spPr>
          <a:xfrm>
            <a:off x="1542197" y="2470245"/>
            <a:ext cx="2770496" cy="369332"/>
          </a:xfrm>
          <a:prstGeom prst="rect">
            <a:avLst/>
          </a:prstGeom>
          <a:no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B7BD0302-6223-4C94-8404-E248F4E502D6}"/>
              </a:ext>
            </a:extLst>
          </p:cNvPr>
          <p:cNvSpPr/>
          <p:nvPr/>
        </p:nvSpPr>
        <p:spPr>
          <a:xfrm>
            <a:off x="519483" y="2249338"/>
            <a:ext cx="6986014" cy="830997"/>
          </a:xfrm>
          <a:prstGeom prst="rect">
            <a:avLst/>
          </a:prstGeom>
        </p:spPr>
        <p:txBody>
          <a:bodyPr wrap="square">
            <a:spAutoFit/>
          </a:bodyPr>
          <a:lstStyle/>
          <a:p>
            <a:pPr algn="ctr"/>
            <a:r>
              <a:rPr lang="zh-CN" altLang="en-US" sz="4800" smtClean="0">
                <a:solidFill>
                  <a:schemeClr val="bg1"/>
                </a:solidFill>
                <a:latin typeface="微软雅黑" panose="020B0503020204020204" pitchFamily="34" charset="-122"/>
                <a:ea typeface="微软雅黑" panose="020B0503020204020204" pitchFamily="34" charset="-122"/>
              </a:rPr>
              <a:t>终端调试工具介绍</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078"/>
                                        </p:tgtEl>
                                        <p:attrNameLst>
                                          <p:attrName>style.visibility</p:attrName>
                                        </p:attrNameLst>
                                      </p:cBhvr>
                                      <p:to>
                                        <p:strVal val="visible"/>
                                      </p:to>
                                    </p:set>
                                    <p:animEffect transition="in" filter="fade">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3" cstate="print"/>
          <a:stretch>
            <a:fillRect/>
          </a:stretch>
        </p:blipFill>
        <p:spPr>
          <a:xfrm>
            <a:off x="10375265" y="238125"/>
            <a:ext cx="1617345" cy="579755"/>
          </a:xfrm>
          <a:prstGeom prst="rect">
            <a:avLst/>
          </a:prstGeom>
        </p:spPr>
      </p:pic>
      <p:sp>
        <p:nvSpPr>
          <p:cNvPr id="30" name="Freeform 7">
            <a:extLst>
              <a:ext uri="{FF2B5EF4-FFF2-40B4-BE49-F238E27FC236}">
                <a16:creationId xmlns:a16="http://schemas.microsoft.com/office/drawing/2014/main" id="{249D41BF-2FDC-433B-9389-AC0FC0506439}"/>
              </a:ext>
            </a:extLst>
          </p:cNvPr>
          <p:cNvSpPr/>
          <p:nvPr/>
        </p:nvSpPr>
        <p:spPr bwMode="auto">
          <a:xfrm>
            <a:off x="1595438" y="2465388"/>
            <a:ext cx="8912225" cy="1190625"/>
          </a:xfrm>
          <a:custGeom>
            <a:avLst/>
            <a:gdLst>
              <a:gd name="T0" fmla="*/ 2147483647 w 2581"/>
              <a:gd name="T1" fmla="*/ 2147483647 h 345"/>
              <a:gd name="T2" fmla="*/ 2147483647 w 2581"/>
              <a:gd name="T3" fmla="*/ 2147483647 h 345"/>
              <a:gd name="T4" fmla="*/ 0 w 2581"/>
              <a:gd name="T5" fmla="*/ 2147483647 h 345"/>
              <a:gd name="T6" fmla="*/ 0 w 2581"/>
              <a:gd name="T7" fmla="*/ 2147483647 h 345"/>
              <a:gd name="T8" fmla="*/ 2147483647 w 2581"/>
              <a:gd name="T9" fmla="*/ 0 h 345"/>
              <a:gd name="T10" fmla="*/ 2147483647 w 2581"/>
              <a:gd name="T11" fmla="*/ 0 h 345"/>
              <a:gd name="T12" fmla="*/ 2147483647 w 2581"/>
              <a:gd name="T13" fmla="*/ 2147483647 h 345"/>
              <a:gd name="T14" fmla="*/ 2147483647 w 2581"/>
              <a:gd name="T15" fmla="*/ 2147483647 h 345"/>
              <a:gd name="T16" fmla="*/ 2147483647 w 2581"/>
              <a:gd name="T17" fmla="*/ 2147483647 h 3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1"/>
              <a:gd name="T28" fmla="*/ 0 h 345"/>
              <a:gd name="T29" fmla="*/ 2581 w 2581"/>
              <a:gd name="T30" fmla="*/ 345 h 3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w="9525">
            <a:noFill/>
            <a:round/>
          </a:ln>
        </p:spPr>
        <p:txBody>
          <a:bodyPr/>
          <a:lstStyle/>
          <a:p>
            <a:endParaRPr lang="zh-CN" altLang="en-US"/>
          </a:p>
        </p:txBody>
      </p:sp>
      <p:sp>
        <p:nvSpPr>
          <p:cNvPr id="31" name="Freeform 8">
            <a:extLst>
              <a:ext uri="{FF2B5EF4-FFF2-40B4-BE49-F238E27FC236}">
                <a16:creationId xmlns:a16="http://schemas.microsoft.com/office/drawing/2014/main" id="{E42B18E9-0B2E-4D8D-9EF6-59B03A8B28E2}"/>
              </a:ext>
            </a:extLst>
          </p:cNvPr>
          <p:cNvSpPr/>
          <p:nvPr/>
        </p:nvSpPr>
        <p:spPr bwMode="auto">
          <a:xfrm>
            <a:off x="1685925" y="2386013"/>
            <a:ext cx="8910638" cy="1193800"/>
          </a:xfrm>
          <a:custGeom>
            <a:avLst/>
            <a:gdLst>
              <a:gd name="T0" fmla="*/ 2147483647 w 2581"/>
              <a:gd name="T1" fmla="*/ 2147483647 h 346"/>
              <a:gd name="T2" fmla="*/ 2147483647 w 2581"/>
              <a:gd name="T3" fmla="*/ 2147483647 h 346"/>
              <a:gd name="T4" fmla="*/ 0 w 2581"/>
              <a:gd name="T5" fmla="*/ 2147483647 h 346"/>
              <a:gd name="T6" fmla="*/ 0 w 2581"/>
              <a:gd name="T7" fmla="*/ 2147483647 h 346"/>
              <a:gd name="T8" fmla="*/ 2147483647 w 2581"/>
              <a:gd name="T9" fmla="*/ 0 h 346"/>
              <a:gd name="T10" fmla="*/ 2147483647 w 2581"/>
              <a:gd name="T11" fmla="*/ 0 h 346"/>
              <a:gd name="T12" fmla="*/ 2147483647 w 2581"/>
              <a:gd name="T13" fmla="*/ 2147483647 h 346"/>
              <a:gd name="T14" fmla="*/ 2147483647 w 2581"/>
              <a:gd name="T15" fmla="*/ 2147483647 h 346"/>
              <a:gd name="T16" fmla="*/ 2147483647 w 2581"/>
              <a:gd name="T17" fmla="*/ 2147483647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1"/>
              <a:gd name="T28" fmla="*/ 0 h 346"/>
              <a:gd name="T29" fmla="*/ 2581 w 2581"/>
              <a:gd name="T30" fmla="*/ 346 h 3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w="9525">
            <a:noFill/>
            <a:round/>
          </a:ln>
        </p:spPr>
        <p:txBody>
          <a:bodyPr/>
          <a:lstStyle/>
          <a:p>
            <a:endParaRPr lang="zh-CN" altLang="en-US"/>
          </a:p>
        </p:txBody>
      </p:sp>
      <p:sp>
        <p:nvSpPr>
          <p:cNvPr id="32" name="Freeform 9">
            <a:extLst>
              <a:ext uri="{FF2B5EF4-FFF2-40B4-BE49-F238E27FC236}">
                <a16:creationId xmlns:a16="http://schemas.microsoft.com/office/drawing/2014/main" id="{4F37E90A-C15E-41EA-B2CC-ABCF0482E942}"/>
              </a:ext>
            </a:extLst>
          </p:cNvPr>
          <p:cNvSpPr/>
          <p:nvPr/>
        </p:nvSpPr>
        <p:spPr bwMode="auto">
          <a:xfrm>
            <a:off x="1685925" y="2386013"/>
            <a:ext cx="212725" cy="282575"/>
          </a:xfrm>
          <a:custGeom>
            <a:avLst/>
            <a:gdLst>
              <a:gd name="T0" fmla="*/ 2147483647 w 62"/>
              <a:gd name="T1" fmla="*/ 0 h 82"/>
              <a:gd name="T2" fmla="*/ 2147483647 w 62"/>
              <a:gd name="T3" fmla="*/ 0 h 82"/>
              <a:gd name="T4" fmla="*/ 2147483647 w 62"/>
              <a:gd name="T5" fmla="*/ 2147483647 h 82"/>
              <a:gd name="T6" fmla="*/ 0 w 62"/>
              <a:gd name="T7" fmla="*/ 2147483647 h 82"/>
              <a:gd name="T8" fmla="*/ 0 w 62"/>
              <a:gd name="T9" fmla="*/ 2147483647 h 82"/>
              <a:gd name="T10" fmla="*/ 0 w 62"/>
              <a:gd name="T11" fmla="*/ 2147483647 h 82"/>
              <a:gd name="T12" fmla="*/ 2147483647 w 62"/>
              <a:gd name="T13" fmla="*/ 0 h 82"/>
              <a:gd name="T14" fmla="*/ 0 60000 65536"/>
              <a:gd name="T15" fmla="*/ 0 60000 65536"/>
              <a:gd name="T16" fmla="*/ 0 60000 65536"/>
              <a:gd name="T17" fmla="*/ 0 60000 65536"/>
              <a:gd name="T18" fmla="*/ 0 60000 65536"/>
              <a:gd name="T19" fmla="*/ 0 60000 65536"/>
              <a:gd name="T20" fmla="*/ 0 60000 65536"/>
              <a:gd name="T21" fmla="*/ 0 w 62"/>
              <a:gd name="T22" fmla="*/ 0 h 82"/>
              <a:gd name="T23" fmla="*/ 62 w 62"/>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w="9525">
            <a:noFill/>
            <a:round/>
          </a:ln>
        </p:spPr>
        <p:txBody>
          <a:bodyPr/>
          <a:lstStyle/>
          <a:p>
            <a:endParaRPr lang="zh-CN" altLang="en-US"/>
          </a:p>
        </p:txBody>
      </p:sp>
      <p:sp>
        <p:nvSpPr>
          <p:cNvPr id="33" name="Freeform 10">
            <a:extLst>
              <a:ext uri="{FF2B5EF4-FFF2-40B4-BE49-F238E27FC236}">
                <a16:creationId xmlns:a16="http://schemas.microsoft.com/office/drawing/2014/main" id="{B1A9F621-5BA3-4FA2-B66A-1BCD1BC677BC}"/>
              </a:ext>
            </a:extLst>
          </p:cNvPr>
          <p:cNvSpPr/>
          <p:nvPr/>
        </p:nvSpPr>
        <p:spPr bwMode="auto">
          <a:xfrm>
            <a:off x="1685925" y="2386013"/>
            <a:ext cx="458788" cy="603250"/>
          </a:xfrm>
          <a:custGeom>
            <a:avLst/>
            <a:gdLst>
              <a:gd name="T0" fmla="*/ 2147483647 w 314"/>
              <a:gd name="T1" fmla="*/ 0 h 413"/>
              <a:gd name="T2" fmla="*/ 2147483647 w 314"/>
              <a:gd name="T3" fmla="*/ 0 h 413"/>
              <a:gd name="T4" fmla="*/ 0 w 314"/>
              <a:gd name="T5" fmla="*/ 2147483647 h 413"/>
              <a:gd name="T6" fmla="*/ 0 w 314"/>
              <a:gd name="T7" fmla="*/ 2147483647 h 413"/>
              <a:gd name="T8" fmla="*/ 2147483647 w 314"/>
              <a:gd name="T9" fmla="*/ 0 h 413"/>
              <a:gd name="T10" fmla="*/ 0 60000 65536"/>
              <a:gd name="T11" fmla="*/ 0 60000 65536"/>
              <a:gd name="T12" fmla="*/ 0 60000 65536"/>
              <a:gd name="T13" fmla="*/ 0 60000 65536"/>
              <a:gd name="T14" fmla="*/ 0 60000 65536"/>
              <a:gd name="T15" fmla="*/ 0 w 314"/>
              <a:gd name="T16" fmla="*/ 0 h 413"/>
              <a:gd name="T17" fmla="*/ 314 w 314"/>
              <a:gd name="T18" fmla="*/ 413 h 413"/>
            </a:gdLst>
            <a:ahLst/>
            <a:cxnLst>
              <a:cxn ang="T10">
                <a:pos x="T0" y="T1"/>
              </a:cxn>
              <a:cxn ang="T11">
                <a:pos x="T2" y="T3"/>
              </a:cxn>
              <a:cxn ang="T12">
                <a:pos x="T4" y="T5"/>
              </a:cxn>
              <a:cxn ang="T13">
                <a:pos x="T6" y="T7"/>
              </a:cxn>
              <a:cxn ang="T14">
                <a:pos x="T8" y="T9"/>
              </a:cxn>
            </a:cxnLst>
            <a:rect l="T15" t="T16" r="T17" b="T18"/>
            <a:pathLst>
              <a:path w="314" h="413">
                <a:moveTo>
                  <a:pt x="314" y="0"/>
                </a:moveTo>
                <a:lnTo>
                  <a:pt x="234" y="0"/>
                </a:lnTo>
                <a:lnTo>
                  <a:pt x="0" y="309"/>
                </a:lnTo>
                <a:lnTo>
                  <a:pt x="0" y="413"/>
                </a:lnTo>
                <a:lnTo>
                  <a:pt x="314" y="0"/>
                </a:lnTo>
                <a:close/>
              </a:path>
            </a:pathLst>
          </a:custGeom>
          <a:solidFill>
            <a:srgbClr val="EF644F"/>
          </a:solidFill>
          <a:ln w="9525">
            <a:noFill/>
            <a:round/>
          </a:ln>
        </p:spPr>
        <p:txBody>
          <a:bodyPr/>
          <a:lstStyle/>
          <a:p>
            <a:endParaRPr lang="zh-CN" altLang="en-US"/>
          </a:p>
        </p:txBody>
      </p:sp>
      <p:sp>
        <p:nvSpPr>
          <p:cNvPr id="34" name="Freeform 11">
            <a:extLst>
              <a:ext uri="{FF2B5EF4-FFF2-40B4-BE49-F238E27FC236}">
                <a16:creationId xmlns:a16="http://schemas.microsoft.com/office/drawing/2014/main" id="{3FB7BE04-CB83-43BB-9930-D57485DC700B}"/>
              </a:ext>
            </a:extLst>
          </p:cNvPr>
          <p:cNvSpPr/>
          <p:nvPr/>
        </p:nvSpPr>
        <p:spPr bwMode="auto">
          <a:xfrm>
            <a:off x="1685925" y="2386013"/>
            <a:ext cx="458788" cy="603250"/>
          </a:xfrm>
          <a:custGeom>
            <a:avLst/>
            <a:gdLst>
              <a:gd name="T0" fmla="*/ 2147483647 w 314"/>
              <a:gd name="T1" fmla="*/ 0 h 413"/>
              <a:gd name="T2" fmla="*/ 2147483647 w 314"/>
              <a:gd name="T3" fmla="*/ 0 h 413"/>
              <a:gd name="T4" fmla="*/ 0 w 314"/>
              <a:gd name="T5" fmla="*/ 2147483647 h 413"/>
              <a:gd name="T6" fmla="*/ 0 w 314"/>
              <a:gd name="T7" fmla="*/ 2147483647 h 413"/>
              <a:gd name="T8" fmla="*/ 2147483647 w 314"/>
              <a:gd name="T9" fmla="*/ 0 h 413"/>
              <a:gd name="T10" fmla="*/ 0 60000 65536"/>
              <a:gd name="T11" fmla="*/ 0 60000 65536"/>
              <a:gd name="T12" fmla="*/ 0 60000 65536"/>
              <a:gd name="T13" fmla="*/ 0 60000 65536"/>
              <a:gd name="T14" fmla="*/ 0 60000 65536"/>
              <a:gd name="T15" fmla="*/ 0 w 314"/>
              <a:gd name="T16" fmla="*/ 0 h 413"/>
              <a:gd name="T17" fmla="*/ 314 w 314"/>
              <a:gd name="T18" fmla="*/ 413 h 413"/>
            </a:gdLst>
            <a:ahLst/>
            <a:cxnLst>
              <a:cxn ang="T10">
                <a:pos x="T0" y="T1"/>
              </a:cxn>
              <a:cxn ang="T11">
                <a:pos x="T2" y="T3"/>
              </a:cxn>
              <a:cxn ang="T12">
                <a:pos x="T4" y="T5"/>
              </a:cxn>
              <a:cxn ang="T13">
                <a:pos x="T6" y="T7"/>
              </a:cxn>
              <a:cxn ang="T14">
                <a:pos x="T8" y="T9"/>
              </a:cxn>
            </a:cxnLst>
            <a:rect l="T15" t="T16" r="T17" b="T18"/>
            <a:pathLst>
              <a:path w="314" h="413">
                <a:moveTo>
                  <a:pt x="314" y="0"/>
                </a:moveTo>
                <a:lnTo>
                  <a:pt x="234" y="0"/>
                </a:lnTo>
                <a:lnTo>
                  <a:pt x="0" y="309"/>
                </a:lnTo>
                <a:lnTo>
                  <a:pt x="0" y="413"/>
                </a:lnTo>
                <a:lnTo>
                  <a:pt x="314" y="0"/>
                </a:lnTo>
              </a:path>
            </a:pathLst>
          </a:custGeom>
          <a:noFill/>
          <a:ln w="9525">
            <a:noFill/>
            <a:round/>
          </a:ln>
        </p:spPr>
        <p:txBody>
          <a:bodyPr/>
          <a:lstStyle/>
          <a:p>
            <a:endParaRPr lang="zh-CN" altLang="en-US"/>
          </a:p>
        </p:txBody>
      </p:sp>
      <p:sp>
        <p:nvSpPr>
          <p:cNvPr id="35" name="Freeform 12">
            <a:extLst>
              <a:ext uri="{FF2B5EF4-FFF2-40B4-BE49-F238E27FC236}">
                <a16:creationId xmlns:a16="http://schemas.microsoft.com/office/drawing/2014/main" id="{C0CA7F2E-69C6-4BCB-AA9E-91E8342E5F2F}"/>
              </a:ext>
            </a:extLst>
          </p:cNvPr>
          <p:cNvSpPr/>
          <p:nvPr/>
        </p:nvSpPr>
        <p:spPr bwMode="auto">
          <a:xfrm>
            <a:off x="1685925" y="2386013"/>
            <a:ext cx="701675" cy="923925"/>
          </a:xfrm>
          <a:custGeom>
            <a:avLst/>
            <a:gdLst>
              <a:gd name="T0" fmla="*/ 2147483647 w 480"/>
              <a:gd name="T1" fmla="*/ 0 h 633"/>
              <a:gd name="T2" fmla="*/ 2147483647 w 480"/>
              <a:gd name="T3" fmla="*/ 0 h 633"/>
              <a:gd name="T4" fmla="*/ 0 w 480"/>
              <a:gd name="T5" fmla="*/ 2147483647 h 633"/>
              <a:gd name="T6" fmla="*/ 0 w 480"/>
              <a:gd name="T7" fmla="*/ 2147483647 h 633"/>
              <a:gd name="T8" fmla="*/ 2147483647 w 480"/>
              <a:gd name="T9" fmla="*/ 0 h 633"/>
              <a:gd name="T10" fmla="*/ 0 60000 65536"/>
              <a:gd name="T11" fmla="*/ 0 60000 65536"/>
              <a:gd name="T12" fmla="*/ 0 60000 65536"/>
              <a:gd name="T13" fmla="*/ 0 60000 65536"/>
              <a:gd name="T14" fmla="*/ 0 60000 65536"/>
              <a:gd name="T15" fmla="*/ 0 w 480"/>
              <a:gd name="T16" fmla="*/ 0 h 633"/>
              <a:gd name="T17" fmla="*/ 480 w 480"/>
              <a:gd name="T18" fmla="*/ 633 h 633"/>
            </a:gdLst>
            <a:ahLst/>
            <a:cxnLst>
              <a:cxn ang="T10">
                <a:pos x="T0" y="T1"/>
              </a:cxn>
              <a:cxn ang="T11">
                <a:pos x="T2" y="T3"/>
              </a:cxn>
              <a:cxn ang="T12">
                <a:pos x="T4" y="T5"/>
              </a:cxn>
              <a:cxn ang="T13">
                <a:pos x="T6" y="T7"/>
              </a:cxn>
              <a:cxn ang="T14">
                <a:pos x="T8" y="T9"/>
              </a:cxn>
            </a:cxnLst>
            <a:rect l="T15" t="T16" r="T17" b="T18"/>
            <a:pathLst>
              <a:path w="480" h="633">
                <a:moveTo>
                  <a:pt x="480" y="0"/>
                </a:moveTo>
                <a:lnTo>
                  <a:pt x="399" y="0"/>
                </a:lnTo>
                <a:lnTo>
                  <a:pt x="0" y="529"/>
                </a:lnTo>
                <a:lnTo>
                  <a:pt x="0" y="633"/>
                </a:lnTo>
                <a:lnTo>
                  <a:pt x="480" y="0"/>
                </a:lnTo>
                <a:close/>
              </a:path>
            </a:pathLst>
          </a:custGeom>
          <a:solidFill>
            <a:srgbClr val="EF644F"/>
          </a:solidFill>
          <a:ln w="9525">
            <a:noFill/>
            <a:round/>
          </a:ln>
        </p:spPr>
        <p:txBody>
          <a:bodyPr/>
          <a:lstStyle/>
          <a:p>
            <a:endParaRPr lang="zh-CN" altLang="en-US"/>
          </a:p>
        </p:txBody>
      </p:sp>
      <p:sp>
        <p:nvSpPr>
          <p:cNvPr id="36" name="Freeform 13">
            <a:extLst>
              <a:ext uri="{FF2B5EF4-FFF2-40B4-BE49-F238E27FC236}">
                <a16:creationId xmlns:a16="http://schemas.microsoft.com/office/drawing/2014/main" id="{31021260-EAC6-4645-82EB-0C97190D9E45}"/>
              </a:ext>
            </a:extLst>
          </p:cNvPr>
          <p:cNvSpPr/>
          <p:nvPr/>
        </p:nvSpPr>
        <p:spPr bwMode="auto">
          <a:xfrm>
            <a:off x="1685925" y="2386013"/>
            <a:ext cx="701675" cy="923925"/>
          </a:xfrm>
          <a:custGeom>
            <a:avLst/>
            <a:gdLst>
              <a:gd name="T0" fmla="*/ 2147483647 w 480"/>
              <a:gd name="T1" fmla="*/ 0 h 633"/>
              <a:gd name="T2" fmla="*/ 2147483647 w 480"/>
              <a:gd name="T3" fmla="*/ 0 h 633"/>
              <a:gd name="T4" fmla="*/ 0 w 480"/>
              <a:gd name="T5" fmla="*/ 2147483647 h 633"/>
              <a:gd name="T6" fmla="*/ 0 w 480"/>
              <a:gd name="T7" fmla="*/ 2147483647 h 633"/>
              <a:gd name="T8" fmla="*/ 2147483647 w 480"/>
              <a:gd name="T9" fmla="*/ 0 h 633"/>
              <a:gd name="T10" fmla="*/ 0 60000 65536"/>
              <a:gd name="T11" fmla="*/ 0 60000 65536"/>
              <a:gd name="T12" fmla="*/ 0 60000 65536"/>
              <a:gd name="T13" fmla="*/ 0 60000 65536"/>
              <a:gd name="T14" fmla="*/ 0 60000 65536"/>
              <a:gd name="T15" fmla="*/ 0 w 480"/>
              <a:gd name="T16" fmla="*/ 0 h 633"/>
              <a:gd name="T17" fmla="*/ 480 w 480"/>
              <a:gd name="T18" fmla="*/ 633 h 633"/>
            </a:gdLst>
            <a:ahLst/>
            <a:cxnLst>
              <a:cxn ang="T10">
                <a:pos x="T0" y="T1"/>
              </a:cxn>
              <a:cxn ang="T11">
                <a:pos x="T2" y="T3"/>
              </a:cxn>
              <a:cxn ang="T12">
                <a:pos x="T4" y="T5"/>
              </a:cxn>
              <a:cxn ang="T13">
                <a:pos x="T6" y="T7"/>
              </a:cxn>
              <a:cxn ang="T14">
                <a:pos x="T8" y="T9"/>
              </a:cxn>
            </a:cxnLst>
            <a:rect l="T15" t="T16" r="T17" b="T18"/>
            <a:pathLst>
              <a:path w="480" h="633">
                <a:moveTo>
                  <a:pt x="480" y="0"/>
                </a:moveTo>
                <a:lnTo>
                  <a:pt x="399" y="0"/>
                </a:lnTo>
                <a:lnTo>
                  <a:pt x="0" y="529"/>
                </a:lnTo>
                <a:lnTo>
                  <a:pt x="0" y="633"/>
                </a:lnTo>
                <a:lnTo>
                  <a:pt x="480" y="0"/>
                </a:lnTo>
              </a:path>
            </a:pathLst>
          </a:custGeom>
          <a:noFill/>
          <a:ln w="9525">
            <a:noFill/>
            <a:round/>
          </a:ln>
        </p:spPr>
        <p:txBody>
          <a:bodyPr/>
          <a:lstStyle/>
          <a:p>
            <a:endParaRPr lang="zh-CN" altLang="en-US"/>
          </a:p>
        </p:txBody>
      </p:sp>
      <p:sp>
        <p:nvSpPr>
          <p:cNvPr id="37" name="Freeform 14">
            <a:extLst>
              <a:ext uri="{FF2B5EF4-FFF2-40B4-BE49-F238E27FC236}">
                <a16:creationId xmlns:a16="http://schemas.microsoft.com/office/drawing/2014/main" id="{A8ED689B-EC8B-4C61-8B8E-5A7E0207B137}"/>
              </a:ext>
            </a:extLst>
          </p:cNvPr>
          <p:cNvSpPr/>
          <p:nvPr/>
        </p:nvSpPr>
        <p:spPr bwMode="auto">
          <a:xfrm>
            <a:off x="1689100" y="2386013"/>
            <a:ext cx="938213" cy="1166812"/>
          </a:xfrm>
          <a:custGeom>
            <a:avLst/>
            <a:gdLst>
              <a:gd name="T0" fmla="*/ 2147483647 w 272"/>
              <a:gd name="T1" fmla="*/ 0 h 338"/>
              <a:gd name="T2" fmla="*/ 2147483647 w 272"/>
              <a:gd name="T3" fmla="*/ 0 h 338"/>
              <a:gd name="T4" fmla="*/ 0 w 272"/>
              <a:gd name="T5" fmla="*/ 2147483647 h 338"/>
              <a:gd name="T6" fmla="*/ 2147483647 w 272"/>
              <a:gd name="T7" fmla="*/ 2147483647 h 338"/>
              <a:gd name="T8" fmla="*/ 2147483647 w 272"/>
              <a:gd name="T9" fmla="*/ 0 h 338"/>
              <a:gd name="T10" fmla="*/ 0 60000 65536"/>
              <a:gd name="T11" fmla="*/ 0 60000 65536"/>
              <a:gd name="T12" fmla="*/ 0 60000 65536"/>
              <a:gd name="T13" fmla="*/ 0 60000 65536"/>
              <a:gd name="T14" fmla="*/ 0 60000 65536"/>
              <a:gd name="T15" fmla="*/ 0 w 272"/>
              <a:gd name="T16" fmla="*/ 0 h 338"/>
              <a:gd name="T17" fmla="*/ 272 w 272"/>
              <a:gd name="T18" fmla="*/ 338 h 338"/>
            </a:gdLst>
            <a:ahLst/>
            <a:cxnLst>
              <a:cxn ang="T10">
                <a:pos x="T0" y="T1"/>
              </a:cxn>
              <a:cxn ang="T11">
                <a:pos x="T2" y="T3"/>
              </a:cxn>
              <a:cxn ang="T12">
                <a:pos x="T4" y="T5"/>
              </a:cxn>
              <a:cxn ang="T13">
                <a:pos x="T6" y="T7"/>
              </a:cxn>
              <a:cxn ang="T14">
                <a:pos x="T8" y="T9"/>
              </a:cxn>
            </a:cxnLst>
            <a:rect l="T15" t="T16" r="T17" b="T18"/>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w="9525">
            <a:noFill/>
            <a:round/>
          </a:ln>
        </p:spPr>
        <p:txBody>
          <a:bodyPr/>
          <a:lstStyle/>
          <a:p>
            <a:endParaRPr lang="zh-CN" altLang="en-US"/>
          </a:p>
        </p:txBody>
      </p:sp>
      <p:sp>
        <p:nvSpPr>
          <p:cNvPr id="38" name="Freeform 15">
            <a:extLst>
              <a:ext uri="{FF2B5EF4-FFF2-40B4-BE49-F238E27FC236}">
                <a16:creationId xmlns:a16="http://schemas.microsoft.com/office/drawing/2014/main" id="{07519639-ADAC-4244-952A-15A0DAFEBCAB}"/>
              </a:ext>
            </a:extLst>
          </p:cNvPr>
          <p:cNvSpPr/>
          <p:nvPr/>
        </p:nvSpPr>
        <p:spPr bwMode="auto">
          <a:xfrm>
            <a:off x="185102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39" name="Freeform 16">
            <a:extLst>
              <a:ext uri="{FF2B5EF4-FFF2-40B4-BE49-F238E27FC236}">
                <a16:creationId xmlns:a16="http://schemas.microsoft.com/office/drawing/2014/main" id="{484F047D-3B8B-4148-99EB-8153C443271C}"/>
              </a:ext>
            </a:extLst>
          </p:cNvPr>
          <p:cNvSpPr/>
          <p:nvPr/>
        </p:nvSpPr>
        <p:spPr bwMode="auto">
          <a:xfrm>
            <a:off x="185102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40" name="Freeform 17">
            <a:extLst>
              <a:ext uri="{FF2B5EF4-FFF2-40B4-BE49-F238E27FC236}">
                <a16:creationId xmlns:a16="http://schemas.microsoft.com/office/drawing/2014/main" id="{D8F14C6E-3ED5-4476-98D4-456EA6791612}"/>
              </a:ext>
            </a:extLst>
          </p:cNvPr>
          <p:cNvSpPr/>
          <p:nvPr/>
        </p:nvSpPr>
        <p:spPr bwMode="auto">
          <a:xfrm>
            <a:off x="20970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41" name="Freeform 18">
            <a:extLst>
              <a:ext uri="{FF2B5EF4-FFF2-40B4-BE49-F238E27FC236}">
                <a16:creationId xmlns:a16="http://schemas.microsoft.com/office/drawing/2014/main" id="{DA92A95B-21AE-40B1-A328-1A166B78C5BA}"/>
              </a:ext>
            </a:extLst>
          </p:cNvPr>
          <p:cNvSpPr/>
          <p:nvPr/>
        </p:nvSpPr>
        <p:spPr bwMode="auto">
          <a:xfrm>
            <a:off x="20970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42" name="Freeform 19">
            <a:extLst>
              <a:ext uri="{FF2B5EF4-FFF2-40B4-BE49-F238E27FC236}">
                <a16:creationId xmlns:a16="http://schemas.microsoft.com/office/drawing/2014/main" id="{5D4C2B27-D97F-4E0D-A4C1-46126BC471AB}"/>
              </a:ext>
            </a:extLst>
          </p:cNvPr>
          <p:cNvSpPr/>
          <p:nvPr/>
        </p:nvSpPr>
        <p:spPr bwMode="auto">
          <a:xfrm>
            <a:off x="2338388"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43" name="Freeform 20">
            <a:extLst>
              <a:ext uri="{FF2B5EF4-FFF2-40B4-BE49-F238E27FC236}">
                <a16:creationId xmlns:a16="http://schemas.microsoft.com/office/drawing/2014/main" id="{00FBBEEF-7F63-4D3C-9A51-84CA0F996196}"/>
              </a:ext>
            </a:extLst>
          </p:cNvPr>
          <p:cNvSpPr/>
          <p:nvPr/>
        </p:nvSpPr>
        <p:spPr bwMode="auto">
          <a:xfrm>
            <a:off x="2338388"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44" name="Freeform 21">
            <a:extLst>
              <a:ext uri="{FF2B5EF4-FFF2-40B4-BE49-F238E27FC236}">
                <a16:creationId xmlns:a16="http://schemas.microsoft.com/office/drawing/2014/main" id="{FB70C506-4BBE-427C-A5C6-640F3966A0B2}"/>
              </a:ext>
            </a:extLst>
          </p:cNvPr>
          <p:cNvSpPr/>
          <p:nvPr/>
        </p:nvSpPr>
        <p:spPr bwMode="auto">
          <a:xfrm>
            <a:off x="25796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45" name="Freeform 22">
            <a:extLst>
              <a:ext uri="{FF2B5EF4-FFF2-40B4-BE49-F238E27FC236}">
                <a16:creationId xmlns:a16="http://schemas.microsoft.com/office/drawing/2014/main" id="{61033C7A-2F2B-4CE2-9CE6-E8F4156116D2}"/>
              </a:ext>
            </a:extLst>
          </p:cNvPr>
          <p:cNvSpPr/>
          <p:nvPr/>
        </p:nvSpPr>
        <p:spPr bwMode="auto">
          <a:xfrm>
            <a:off x="25796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46" name="Freeform 23">
            <a:extLst>
              <a:ext uri="{FF2B5EF4-FFF2-40B4-BE49-F238E27FC236}">
                <a16:creationId xmlns:a16="http://schemas.microsoft.com/office/drawing/2014/main" id="{AE25C278-1B31-4B74-A283-8DDCB6707C3C}"/>
              </a:ext>
            </a:extLst>
          </p:cNvPr>
          <p:cNvSpPr/>
          <p:nvPr/>
        </p:nvSpPr>
        <p:spPr bwMode="auto">
          <a:xfrm>
            <a:off x="28257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47" name="Freeform 24">
            <a:extLst>
              <a:ext uri="{FF2B5EF4-FFF2-40B4-BE49-F238E27FC236}">
                <a16:creationId xmlns:a16="http://schemas.microsoft.com/office/drawing/2014/main" id="{1FAD9AA6-2606-4A79-A158-A5CCCD720081}"/>
              </a:ext>
            </a:extLst>
          </p:cNvPr>
          <p:cNvSpPr/>
          <p:nvPr/>
        </p:nvSpPr>
        <p:spPr bwMode="auto">
          <a:xfrm>
            <a:off x="28257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48" name="Freeform 25">
            <a:extLst>
              <a:ext uri="{FF2B5EF4-FFF2-40B4-BE49-F238E27FC236}">
                <a16:creationId xmlns:a16="http://schemas.microsoft.com/office/drawing/2014/main" id="{D277D86F-0DCD-4949-A46D-95D55FB4F295}"/>
              </a:ext>
            </a:extLst>
          </p:cNvPr>
          <p:cNvSpPr/>
          <p:nvPr/>
        </p:nvSpPr>
        <p:spPr bwMode="auto">
          <a:xfrm>
            <a:off x="3065463" y="2386013"/>
            <a:ext cx="1020762"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49" name="Freeform 26">
            <a:extLst>
              <a:ext uri="{FF2B5EF4-FFF2-40B4-BE49-F238E27FC236}">
                <a16:creationId xmlns:a16="http://schemas.microsoft.com/office/drawing/2014/main" id="{24FABC17-BD87-4182-B2D0-FAAF160B8EA3}"/>
              </a:ext>
            </a:extLst>
          </p:cNvPr>
          <p:cNvSpPr/>
          <p:nvPr/>
        </p:nvSpPr>
        <p:spPr bwMode="auto">
          <a:xfrm>
            <a:off x="3065463" y="2386013"/>
            <a:ext cx="1020762"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path>
            </a:pathLst>
          </a:custGeom>
          <a:noFill/>
          <a:ln w="9525">
            <a:noFill/>
            <a:round/>
          </a:ln>
        </p:spPr>
        <p:txBody>
          <a:bodyPr/>
          <a:lstStyle/>
          <a:p>
            <a:endParaRPr lang="zh-CN" altLang="en-US"/>
          </a:p>
        </p:txBody>
      </p:sp>
      <p:sp>
        <p:nvSpPr>
          <p:cNvPr id="50" name="Freeform 27">
            <a:extLst>
              <a:ext uri="{FF2B5EF4-FFF2-40B4-BE49-F238E27FC236}">
                <a16:creationId xmlns:a16="http://schemas.microsoft.com/office/drawing/2014/main" id="{9E13CC7B-01D7-4994-9E51-21F12D9925BC}"/>
              </a:ext>
            </a:extLst>
          </p:cNvPr>
          <p:cNvSpPr/>
          <p:nvPr/>
        </p:nvSpPr>
        <p:spPr bwMode="auto">
          <a:xfrm>
            <a:off x="33083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51" name="Freeform 28">
            <a:extLst>
              <a:ext uri="{FF2B5EF4-FFF2-40B4-BE49-F238E27FC236}">
                <a16:creationId xmlns:a16="http://schemas.microsoft.com/office/drawing/2014/main" id="{D1655478-DBE6-483B-BAB8-2A06B5392C78}"/>
              </a:ext>
            </a:extLst>
          </p:cNvPr>
          <p:cNvSpPr/>
          <p:nvPr/>
        </p:nvSpPr>
        <p:spPr bwMode="auto">
          <a:xfrm>
            <a:off x="33083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52" name="Freeform 29">
            <a:extLst>
              <a:ext uri="{FF2B5EF4-FFF2-40B4-BE49-F238E27FC236}">
                <a16:creationId xmlns:a16="http://schemas.microsoft.com/office/drawing/2014/main" id="{65883598-D6CD-4777-AFA3-09B16262CC82}"/>
              </a:ext>
            </a:extLst>
          </p:cNvPr>
          <p:cNvSpPr/>
          <p:nvPr/>
        </p:nvSpPr>
        <p:spPr bwMode="auto">
          <a:xfrm>
            <a:off x="35544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53" name="Freeform 30">
            <a:extLst>
              <a:ext uri="{FF2B5EF4-FFF2-40B4-BE49-F238E27FC236}">
                <a16:creationId xmlns:a16="http://schemas.microsoft.com/office/drawing/2014/main" id="{65D67B30-EBBF-4E02-BB40-06BC16087B49}"/>
              </a:ext>
            </a:extLst>
          </p:cNvPr>
          <p:cNvSpPr/>
          <p:nvPr/>
        </p:nvSpPr>
        <p:spPr bwMode="auto">
          <a:xfrm>
            <a:off x="35544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54" name="Freeform 31">
            <a:extLst>
              <a:ext uri="{FF2B5EF4-FFF2-40B4-BE49-F238E27FC236}">
                <a16:creationId xmlns:a16="http://schemas.microsoft.com/office/drawing/2014/main" id="{66BC9B88-BC0C-40D5-8D7B-5AEB1647453D}"/>
              </a:ext>
            </a:extLst>
          </p:cNvPr>
          <p:cNvSpPr/>
          <p:nvPr/>
        </p:nvSpPr>
        <p:spPr bwMode="auto">
          <a:xfrm>
            <a:off x="379571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55" name="Freeform 32">
            <a:extLst>
              <a:ext uri="{FF2B5EF4-FFF2-40B4-BE49-F238E27FC236}">
                <a16:creationId xmlns:a16="http://schemas.microsoft.com/office/drawing/2014/main" id="{FE81D0DC-5C21-4E93-8ECB-809053864F52}"/>
              </a:ext>
            </a:extLst>
          </p:cNvPr>
          <p:cNvSpPr/>
          <p:nvPr/>
        </p:nvSpPr>
        <p:spPr bwMode="auto">
          <a:xfrm>
            <a:off x="379571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path>
            </a:pathLst>
          </a:custGeom>
          <a:noFill/>
          <a:ln w="9525">
            <a:noFill/>
            <a:round/>
          </a:ln>
        </p:spPr>
        <p:txBody>
          <a:bodyPr/>
          <a:lstStyle/>
          <a:p>
            <a:endParaRPr lang="zh-CN" altLang="en-US"/>
          </a:p>
        </p:txBody>
      </p:sp>
      <p:sp>
        <p:nvSpPr>
          <p:cNvPr id="56" name="Freeform 33">
            <a:extLst>
              <a:ext uri="{FF2B5EF4-FFF2-40B4-BE49-F238E27FC236}">
                <a16:creationId xmlns:a16="http://schemas.microsoft.com/office/drawing/2014/main" id="{BA5B5E8C-C173-4CCB-8A10-837DA021C7C7}"/>
              </a:ext>
            </a:extLst>
          </p:cNvPr>
          <p:cNvSpPr/>
          <p:nvPr/>
        </p:nvSpPr>
        <p:spPr bwMode="auto">
          <a:xfrm>
            <a:off x="40370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57" name="Freeform 34">
            <a:extLst>
              <a:ext uri="{FF2B5EF4-FFF2-40B4-BE49-F238E27FC236}">
                <a16:creationId xmlns:a16="http://schemas.microsoft.com/office/drawing/2014/main" id="{61817886-6B5A-4995-8726-F5AEF33A002C}"/>
              </a:ext>
            </a:extLst>
          </p:cNvPr>
          <p:cNvSpPr/>
          <p:nvPr/>
        </p:nvSpPr>
        <p:spPr bwMode="auto">
          <a:xfrm>
            <a:off x="40370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58" name="Freeform 35">
            <a:extLst>
              <a:ext uri="{FF2B5EF4-FFF2-40B4-BE49-F238E27FC236}">
                <a16:creationId xmlns:a16="http://schemas.microsoft.com/office/drawing/2014/main" id="{1B839620-FEAF-401B-B5E4-40C20B5F3558}"/>
              </a:ext>
            </a:extLst>
          </p:cNvPr>
          <p:cNvSpPr/>
          <p:nvPr/>
        </p:nvSpPr>
        <p:spPr bwMode="auto">
          <a:xfrm>
            <a:off x="42830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59" name="Freeform 36">
            <a:extLst>
              <a:ext uri="{FF2B5EF4-FFF2-40B4-BE49-F238E27FC236}">
                <a16:creationId xmlns:a16="http://schemas.microsoft.com/office/drawing/2014/main" id="{0A5997A3-3E69-4729-AE0C-44D2654B6C4C}"/>
              </a:ext>
            </a:extLst>
          </p:cNvPr>
          <p:cNvSpPr/>
          <p:nvPr/>
        </p:nvSpPr>
        <p:spPr bwMode="auto">
          <a:xfrm>
            <a:off x="42830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0" name="Freeform 37">
            <a:extLst>
              <a:ext uri="{FF2B5EF4-FFF2-40B4-BE49-F238E27FC236}">
                <a16:creationId xmlns:a16="http://schemas.microsoft.com/office/drawing/2014/main" id="{5A91A8FF-2F9B-4DE5-A911-7F640E054CF4}"/>
              </a:ext>
            </a:extLst>
          </p:cNvPr>
          <p:cNvSpPr/>
          <p:nvPr/>
        </p:nvSpPr>
        <p:spPr bwMode="auto">
          <a:xfrm>
            <a:off x="45243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61" name="Freeform 38">
            <a:extLst>
              <a:ext uri="{FF2B5EF4-FFF2-40B4-BE49-F238E27FC236}">
                <a16:creationId xmlns:a16="http://schemas.microsoft.com/office/drawing/2014/main" id="{561BAF80-47AD-40FA-BD73-AE9DDDF460FE}"/>
              </a:ext>
            </a:extLst>
          </p:cNvPr>
          <p:cNvSpPr/>
          <p:nvPr/>
        </p:nvSpPr>
        <p:spPr bwMode="auto">
          <a:xfrm>
            <a:off x="45243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2" name="Freeform 39">
            <a:extLst>
              <a:ext uri="{FF2B5EF4-FFF2-40B4-BE49-F238E27FC236}">
                <a16:creationId xmlns:a16="http://schemas.microsoft.com/office/drawing/2014/main" id="{E475C287-B1F2-498E-8CA4-BA12226D1872}"/>
              </a:ext>
            </a:extLst>
          </p:cNvPr>
          <p:cNvSpPr/>
          <p:nvPr/>
        </p:nvSpPr>
        <p:spPr bwMode="auto">
          <a:xfrm>
            <a:off x="4765675"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63" name="Freeform 40">
            <a:extLst>
              <a:ext uri="{FF2B5EF4-FFF2-40B4-BE49-F238E27FC236}">
                <a16:creationId xmlns:a16="http://schemas.microsoft.com/office/drawing/2014/main" id="{D34C3AA8-DA7D-4D1F-BC21-0937FFB9C120}"/>
              </a:ext>
            </a:extLst>
          </p:cNvPr>
          <p:cNvSpPr/>
          <p:nvPr/>
        </p:nvSpPr>
        <p:spPr bwMode="auto">
          <a:xfrm>
            <a:off x="4765675"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64" name="Freeform 41">
            <a:extLst>
              <a:ext uri="{FF2B5EF4-FFF2-40B4-BE49-F238E27FC236}">
                <a16:creationId xmlns:a16="http://schemas.microsoft.com/office/drawing/2014/main" id="{C74800E6-5962-44C3-A401-FFB60F56BD47}"/>
              </a:ext>
            </a:extLst>
          </p:cNvPr>
          <p:cNvSpPr/>
          <p:nvPr/>
        </p:nvSpPr>
        <p:spPr bwMode="auto">
          <a:xfrm>
            <a:off x="5010150" y="2386013"/>
            <a:ext cx="1014413"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close/>
              </a:path>
            </a:pathLst>
          </a:custGeom>
          <a:solidFill>
            <a:srgbClr val="EF644F"/>
          </a:solidFill>
          <a:ln w="9525">
            <a:noFill/>
            <a:round/>
          </a:ln>
        </p:spPr>
        <p:txBody>
          <a:bodyPr/>
          <a:lstStyle/>
          <a:p>
            <a:endParaRPr lang="zh-CN" altLang="en-US"/>
          </a:p>
        </p:txBody>
      </p:sp>
      <p:sp>
        <p:nvSpPr>
          <p:cNvPr id="65" name="Freeform 42">
            <a:extLst>
              <a:ext uri="{FF2B5EF4-FFF2-40B4-BE49-F238E27FC236}">
                <a16:creationId xmlns:a16="http://schemas.microsoft.com/office/drawing/2014/main" id="{DFCF5CB4-D797-4AA1-BFA9-C29A417B9A2D}"/>
              </a:ext>
            </a:extLst>
          </p:cNvPr>
          <p:cNvSpPr/>
          <p:nvPr/>
        </p:nvSpPr>
        <p:spPr bwMode="auto">
          <a:xfrm>
            <a:off x="5010150" y="2386013"/>
            <a:ext cx="1014413"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path>
            </a:pathLst>
          </a:custGeom>
          <a:noFill/>
          <a:ln w="9525">
            <a:noFill/>
            <a:round/>
          </a:ln>
        </p:spPr>
        <p:txBody>
          <a:bodyPr/>
          <a:lstStyle/>
          <a:p>
            <a:endParaRPr lang="zh-CN" altLang="en-US"/>
          </a:p>
        </p:txBody>
      </p:sp>
      <p:sp>
        <p:nvSpPr>
          <p:cNvPr id="66" name="Freeform 43">
            <a:extLst>
              <a:ext uri="{FF2B5EF4-FFF2-40B4-BE49-F238E27FC236}">
                <a16:creationId xmlns:a16="http://schemas.microsoft.com/office/drawing/2014/main" id="{86F0C222-D87F-4288-BE8A-3C98D2788703}"/>
              </a:ext>
            </a:extLst>
          </p:cNvPr>
          <p:cNvSpPr/>
          <p:nvPr/>
        </p:nvSpPr>
        <p:spPr bwMode="auto">
          <a:xfrm>
            <a:off x="52530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67" name="Freeform 44">
            <a:extLst>
              <a:ext uri="{FF2B5EF4-FFF2-40B4-BE49-F238E27FC236}">
                <a16:creationId xmlns:a16="http://schemas.microsoft.com/office/drawing/2014/main" id="{7236A2C4-E6C4-4E9D-BFBF-514703066AB0}"/>
              </a:ext>
            </a:extLst>
          </p:cNvPr>
          <p:cNvSpPr/>
          <p:nvPr/>
        </p:nvSpPr>
        <p:spPr bwMode="auto">
          <a:xfrm>
            <a:off x="52530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8" name="Freeform 45">
            <a:extLst>
              <a:ext uri="{FF2B5EF4-FFF2-40B4-BE49-F238E27FC236}">
                <a16:creationId xmlns:a16="http://schemas.microsoft.com/office/drawing/2014/main" id="{75C68E8E-A5E9-4ECE-B32B-50FAE62FA636}"/>
              </a:ext>
            </a:extLst>
          </p:cNvPr>
          <p:cNvSpPr/>
          <p:nvPr/>
        </p:nvSpPr>
        <p:spPr bwMode="auto">
          <a:xfrm>
            <a:off x="5492750"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69" name="Freeform 46">
            <a:extLst>
              <a:ext uri="{FF2B5EF4-FFF2-40B4-BE49-F238E27FC236}">
                <a16:creationId xmlns:a16="http://schemas.microsoft.com/office/drawing/2014/main" id="{C4AA8E4D-7E02-42EB-A5ED-7805D6298832}"/>
              </a:ext>
            </a:extLst>
          </p:cNvPr>
          <p:cNvSpPr/>
          <p:nvPr/>
        </p:nvSpPr>
        <p:spPr bwMode="auto">
          <a:xfrm>
            <a:off x="5492750"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70" name="Freeform 47">
            <a:extLst>
              <a:ext uri="{FF2B5EF4-FFF2-40B4-BE49-F238E27FC236}">
                <a16:creationId xmlns:a16="http://schemas.microsoft.com/office/drawing/2014/main" id="{DFCAA6DC-E897-447F-ACDD-AF79CB8585C4}"/>
              </a:ext>
            </a:extLst>
          </p:cNvPr>
          <p:cNvSpPr/>
          <p:nvPr/>
        </p:nvSpPr>
        <p:spPr bwMode="auto">
          <a:xfrm>
            <a:off x="57356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1" name="Freeform 48">
            <a:extLst>
              <a:ext uri="{FF2B5EF4-FFF2-40B4-BE49-F238E27FC236}">
                <a16:creationId xmlns:a16="http://schemas.microsoft.com/office/drawing/2014/main" id="{AC96AE2F-D9D4-4CA8-A630-FB4742275CCF}"/>
              </a:ext>
            </a:extLst>
          </p:cNvPr>
          <p:cNvSpPr/>
          <p:nvPr/>
        </p:nvSpPr>
        <p:spPr bwMode="auto">
          <a:xfrm>
            <a:off x="57356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2" name="Freeform 49">
            <a:extLst>
              <a:ext uri="{FF2B5EF4-FFF2-40B4-BE49-F238E27FC236}">
                <a16:creationId xmlns:a16="http://schemas.microsoft.com/office/drawing/2014/main" id="{7F956877-E2F6-45FE-BDD4-A8AA6E6CE844}"/>
              </a:ext>
            </a:extLst>
          </p:cNvPr>
          <p:cNvSpPr/>
          <p:nvPr/>
        </p:nvSpPr>
        <p:spPr bwMode="auto">
          <a:xfrm>
            <a:off x="59817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73" name="Freeform 50">
            <a:extLst>
              <a:ext uri="{FF2B5EF4-FFF2-40B4-BE49-F238E27FC236}">
                <a16:creationId xmlns:a16="http://schemas.microsoft.com/office/drawing/2014/main" id="{8AEE3342-8709-4FFE-8CD5-A00E39C0296A}"/>
              </a:ext>
            </a:extLst>
          </p:cNvPr>
          <p:cNvSpPr/>
          <p:nvPr/>
        </p:nvSpPr>
        <p:spPr bwMode="auto">
          <a:xfrm>
            <a:off x="59817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74" name="Freeform 51">
            <a:extLst>
              <a:ext uri="{FF2B5EF4-FFF2-40B4-BE49-F238E27FC236}">
                <a16:creationId xmlns:a16="http://schemas.microsoft.com/office/drawing/2014/main" id="{7C232425-CBAD-4BF1-9B80-11D0F5A4FD64}"/>
              </a:ext>
            </a:extLst>
          </p:cNvPr>
          <p:cNvSpPr/>
          <p:nvPr/>
        </p:nvSpPr>
        <p:spPr bwMode="auto">
          <a:xfrm>
            <a:off x="62230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5" name="Freeform 52">
            <a:extLst>
              <a:ext uri="{FF2B5EF4-FFF2-40B4-BE49-F238E27FC236}">
                <a16:creationId xmlns:a16="http://schemas.microsoft.com/office/drawing/2014/main" id="{74CC4A83-4728-4C4E-90FE-817FF9D6597D}"/>
              </a:ext>
            </a:extLst>
          </p:cNvPr>
          <p:cNvSpPr/>
          <p:nvPr/>
        </p:nvSpPr>
        <p:spPr bwMode="auto">
          <a:xfrm>
            <a:off x="62230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6" name="Freeform 53">
            <a:extLst>
              <a:ext uri="{FF2B5EF4-FFF2-40B4-BE49-F238E27FC236}">
                <a16:creationId xmlns:a16="http://schemas.microsoft.com/office/drawing/2014/main" id="{83A985FE-70AC-46C0-890A-47BE5FDAFF37}"/>
              </a:ext>
            </a:extLst>
          </p:cNvPr>
          <p:cNvSpPr/>
          <p:nvPr/>
        </p:nvSpPr>
        <p:spPr bwMode="auto">
          <a:xfrm>
            <a:off x="6464300"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7" name="Freeform 54">
            <a:extLst>
              <a:ext uri="{FF2B5EF4-FFF2-40B4-BE49-F238E27FC236}">
                <a16:creationId xmlns:a16="http://schemas.microsoft.com/office/drawing/2014/main" id="{9F7C39D1-7F7E-4630-81F1-B615D90559FB}"/>
              </a:ext>
            </a:extLst>
          </p:cNvPr>
          <p:cNvSpPr/>
          <p:nvPr/>
        </p:nvSpPr>
        <p:spPr bwMode="auto">
          <a:xfrm>
            <a:off x="6464300"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8" name="Freeform 55">
            <a:extLst>
              <a:ext uri="{FF2B5EF4-FFF2-40B4-BE49-F238E27FC236}">
                <a16:creationId xmlns:a16="http://schemas.microsoft.com/office/drawing/2014/main" id="{137B6B59-C982-4313-8862-E3A646BD34A5}"/>
              </a:ext>
            </a:extLst>
          </p:cNvPr>
          <p:cNvSpPr/>
          <p:nvPr/>
        </p:nvSpPr>
        <p:spPr bwMode="auto">
          <a:xfrm>
            <a:off x="670877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79" name="Freeform 56">
            <a:extLst>
              <a:ext uri="{FF2B5EF4-FFF2-40B4-BE49-F238E27FC236}">
                <a16:creationId xmlns:a16="http://schemas.microsoft.com/office/drawing/2014/main" id="{8CE75BC5-A233-442D-A00E-61150C7EE8EC}"/>
              </a:ext>
            </a:extLst>
          </p:cNvPr>
          <p:cNvSpPr/>
          <p:nvPr/>
        </p:nvSpPr>
        <p:spPr bwMode="auto">
          <a:xfrm>
            <a:off x="670877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80" name="Freeform 57">
            <a:extLst>
              <a:ext uri="{FF2B5EF4-FFF2-40B4-BE49-F238E27FC236}">
                <a16:creationId xmlns:a16="http://schemas.microsoft.com/office/drawing/2014/main" id="{5BCFE129-D476-485A-8781-0C89928D7453}"/>
              </a:ext>
            </a:extLst>
          </p:cNvPr>
          <p:cNvSpPr/>
          <p:nvPr/>
        </p:nvSpPr>
        <p:spPr bwMode="auto">
          <a:xfrm>
            <a:off x="695166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1" name="Freeform 58">
            <a:extLst>
              <a:ext uri="{FF2B5EF4-FFF2-40B4-BE49-F238E27FC236}">
                <a16:creationId xmlns:a16="http://schemas.microsoft.com/office/drawing/2014/main" id="{A120258C-4E26-4B0F-A5C9-C6023C975325}"/>
              </a:ext>
            </a:extLst>
          </p:cNvPr>
          <p:cNvSpPr/>
          <p:nvPr/>
        </p:nvSpPr>
        <p:spPr bwMode="auto">
          <a:xfrm>
            <a:off x="695166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path>
            </a:pathLst>
          </a:custGeom>
          <a:noFill/>
          <a:ln w="9525">
            <a:noFill/>
            <a:round/>
          </a:ln>
        </p:spPr>
        <p:txBody>
          <a:bodyPr/>
          <a:lstStyle/>
          <a:p>
            <a:endParaRPr lang="zh-CN" altLang="en-US"/>
          </a:p>
        </p:txBody>
      </p:sp>
      <p:sp>
        <p:nvSpPr>
          <p:cNvPr id="82" name="Freeform 59">
            <a:extLst>
              <a:ext uri="{FF2B5EF4-FFF2-40B4-BE49-F238E27FC236}">
                <a16:creationId xmlns:a16="http://schemas.microsoft.com/office/drawing/2014/main" id="{63804870-CD8E-4403-8737-028BC5FB044C}"/>
              </a:ext>
            </a:extLst>
          </p:cNvPr>
          <p:cNvSpPr/>
          <p:nvPr/>
        </p:nvSpPr>
        <p:spPr bwMode="auto">
          <a:xfrm>
            <a:off x="7191375"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83" name="Freeform 60">
            <a:extLst>
              <a:ext uri="{FF2B5EF4-FFF2-40B4-BE49-F238E27FC236}">
                <a16:creationId xmlns:a16="http://schemas.microsoft.com/office/drawing/2014/main" id="{178121FD-1033-401D-988C-A6688F62F7E5}"/>
              </a:ext>
            </a:extLst>
          </p:cNvPr>
          <p:cNvSpPr/>
          <p:nvPr/>
        </p:nvSpPr>
        <p:spPr bwMode="auto">
          <a:xfrm>
            <a:off x="7191375"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84" name="Freeform 61">
            <a:extLst>
              <a:ext uri="{FF2B5EF4-FFF2-40B4-BE49-F238E27FC236}">
                <a16:creationId xmlns:a16="http://schemas.microsoft.com/office/drawing/2014/main" id="{1B47EF69-919C-4522-9E00-48B801956E02}"/>
              </a:ext>
            </a:extLst>
          </p:cNvPr>
          <p:cNvSpPr/>
          <p:nvPr/>
        </p:nvSpPr>
        <p:spPr bwMode="auto">
          <a:xfrm>
            <a:off x="743743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85" name="Freeform 62">
            <a:extLst>
              <a:ext uri="{FF2B5EF4-FFF2-40B4-BE49-F238E27FC236}">
                <a16:creationId xmlns:a16="http://schemas.microsoft.com/office/drawing/2014/main" id="{F6E0EBEB-3B8E-4771-91D3-FA02DE247AB4}"/>
              </a:ext>
            </a:extLst>
          </p:cNvPr>
          <p:cNvSpPr/>
          <p:nvPr/>
        </p:nvSpPr>
        <p:spPr bwMode="auto">
          <a:xfrm>
            <a:off x="743743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86" name="Freeform 63">
            <a:extLst>
              <a:ext uri="{FF2B5EF4-FFF2-40B4-BE49-F238E27FC236}">
                <a16:creationId xmlns:a16="http://schemas.microsoft.com/office/drawing/2014/main" id="{DA13A20E-F410-4DBF-8B0B-E5C8859A943A}"/>
              </a:ext>
            </a:extLst>
          </p:cNvPr>
          <p:cNvSpPr/>
          <p:nvPr/>
        </p:nvSpPr>
        <p:spPr bwMode="auto">
          <a:xfrm>
            <a:off x="76803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7" name="Freeform 64">
            <a:extLst>
              <a:ext uri="{FF2B5EF4-FFF2-40B4-BE49-F238E27FC236}">
                <a16:creationId xmlns:a16="http://schemas.microsoft.com/office/drawing/2014/main" id="{DAFFAF20-1E86-482C-86A4-DD85E4CDA91A}"/>
              </a:ext>
            </a:extLst>
          </p:cNvPr>
          <p:cNvSpPr/>
          <p:nvPr/>
        </p:nvSpPr>
        <p:spPr bwMode="auto">
          <a:xfrm>
            <a:off x="76803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path>
            </a:pathLst>
          </a:custGeom>
          <a:noFill/>
          <a:ln w="9525">
            <a:noFill/>
            <a:round/>
          </a:ln>
        </p:spPr>
        <p:txBody>
          <a:bodyPr/>
          <a:lstStyle/>
          <a:p>
            <a:endParaRPr lang="zh-CN" altLang="en-US"/>
          </a:p>
        </p:txBody>
      </p:sp>
      <p:sp>
        <p:nvSpPr>
          <p:cNvPr id="88" name="Freeform 65">
            <a:extLst>
              <a:ext uri="{FF2B5EF4-FFF2-40B4-BE49-F238E27FC236}">
                <a16:creationId xmlns:a16="http://schemas.microsoft.com/office/drawing/2014/main" id="{DD5141EE-0167-4BB1-96B1-729B9FE6B093}"/>
              </a:ext>
            </a:extLst>
          </p:cNvPr>
          <p:cNvSpPr/>
          <p:nvPr/>
        </p:nvSpPr>
        <p:spPr bwMode="auto">
          <a:xfrm>
            <a:off x="79216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9" name="Freeform 66">
            <a:extLst>
              <a:ext uri="{FF2B5EF4-FFF2-40B4-BE49-F238E27FC236}">
                <a16:creationId xmlns:a16="http://schemas.microsoft.com/office/drawing/2014/main" id="{C6E2CBCA-C94E-48B8-9C27-BA6501A91D8F}"/>
              </a:ext>
            </a:extLst>
          </p:cNvPr>
          <p:cNvSpPr/>
          <p:nvPr/>
        </p:nvSpPr>
        <p:spPr bwMode="auto">
          <a:xfrm>
            <a:off x="79216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90" name="Freeform 67">
            <a:extLst>
              <a:ext uri="{FF2B5EF4-FFF2-40B4-BE49-F238E27FC236}">
                <a16:creationId xmlns:a16="http://schemas.microsoft.com/office/drawing/2014/main" id="{4BF92DD9-F2B7-4899-AA27-7C93303C0423}"/>
              </a:ext>
            </a:extLst>
          </p:cNvPr>
          <p:cNvSpPr/>
          <p:nvPr/>
        </p:nvSpPr>
        <p:spPr bwMode="auto">
          <a:xfrm>
            <a:off x="81661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91" name="Freeform 68">
            <a:extLst>
              <a:ext uri="{FF2B5EF4-FFF2-40B4-BE49-F238E27FC236}">
                <a16:creationId xmlns:a16="http://schemas.microsoft.com/office/drawing/2014/main" id="{B2D97A52-FFE6-4EFD-AC2F-A432101CB428}"/>
              </a:ext>
            </a:extLst>
          </p:cNvPr>
          <p:cNvSpPr/>
          <p:nvPr/>
        </p:nvSpPr>
        <p:spPr bwMode="auto">
          <a:xfrm>
            <a:off x="81661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92" name="Freeform 69">
            <a:extLst>
              <a:ext uri="{FF2B5EF4-FFF2-40B4-BE49-F238E27FC236}">
                <a16:creationId xmlns:a16="http://schemas.microsoft.com/office/drawing/2014/main" id="{BD147B36-C5E9-4288-A526-925B25E8BE8E}"/>
              </a:ext>
            </a:extLst>
          </p:cNvPr>
          <p:cNvSpPr/>
          <p:nvPr/>
        </p:nvSpPr>
        <p:spPr bwMode="auto">
          <a:xfrm>
            <a:off x="8407400"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93" name="Freeform 70">
            <a:extLst>
              <a:ext uri="{FF2B5EF4-FFF2-40B4-BE49-F238E27FC236}">
                <a16:creationId xmlns:a16="http://schemas.microsoft.com/office/drawing/2014/main" id="{0C7E5727-0A28-44A5-B694-F44B0C0335B6}"/>
              </a:ext>
            </a:extLst>
          </p:cNvPr>
          <p:cNvSpPr/>
          <p:nvPr/>
        </p:nvSpPr>
        <p:spPr bwMode="auto">
          <a:xfrm>
            <a:off x="8407400"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94" name="Freeform 71">
            <a:extLst>
              <a:ext uri="{FF2B5EF4-FFF2-40B4-BE49-F238E27FC236}">
                <a16:creationId xmlns:a16="http://schemas.microsoft.com/office/drawing/2014/main" id="{129E28FD-6CE3-49E0-83F8-A1BD4971390D}"/>
              </a:ext>
            </a:extLst>
          </p:cNvPr>
          <p:cNvSpPr/>
          <p:nvPr/>
        </p:nvSpPr>
        <p:spPr bwMode="auto">
          <a:xfrm>
            <a:off x="865028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95" name="Freeform 72">
            <a:extLst>
              <a:ext uri="{FF2B5EF4-FFF2-40B4-BE49-F238E27FC236}">
                <a16:creationId xmlns:a16="http://schemas.microsoft.com/office/drawing/2014/main" id="{E203E919-DF48-49BE-BD8A-1FB2B9AF223C}"/>
              </a:ext>
            </a:extLst>
          </p:cNvPr>
          <p:cNvSpPr/>
          <p:nvPr/>
        </p:nvSpPr>
        <p:spPr bwMode="auto">
          <a:xfrm>
            <a:off x="865028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96" name="Freeform 73">
            <a:extLst>
              <a:ext uri="{FF2B5EF4-FFF2-40B4-BE49-F238E27FC236}">
                <a16:creationId xmlns:a16="http://schemas.microsoft.com/office/drawing/2014/main" id="{AA20CB4B-C16E-4427-80E8-2FF2C575CB75}"/>
              </a:ext>
            </a:extLst>
          </p:cNvPr>
          <p:cNvSpPr/>
          <p:nvPr/>
        </p:nvSpPr>
        <p:spPr bwMode="auto">
          <a:xfrm>
            <a:off x="8894763" y="2386013"/>
            <a:ext cx="1016000"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close/>
              </a:path>
            </a:pathLst>
          </a:custGeom>
          <a:solidFill>
            <a:srgbClr val="EF644F"/>
          </a:solidFill>
          <a:ln w="9525">
            <a:noFill/>
            <a:round/>
          </a:ln>
        </p:spPr>
        <p:txBody>
          <a:bodyPr/>
          <a:lstStyle/>
          <a:p>
            <a:endParaRPr lang="zh-CN" altLang="en-US"/>
          </a:p>
        </p:txBody>
      </p:sp>
      <p:sp>
        <p:nvSpPr>
          <p:cNvPr id="97" name="Freeform 74">
            <a:extLst>
              <a:ext uri="{FF2B5EF4-FFF2-40B4-BE49-F238E27FC236}">
                <a16:creationId xmlns:a16="http://schemas.microsoft.com/office/drawing/2014/main" id="{3490E1D1-B634-4A66-A7AF-0C9E00C8B4CA}"/>
              </a:ext>
            </a:extLst>
          </p:cNvPr>
          <p:cNvSpPr/>
          <p:nvPr/>
        </p:nvSpPr>
        <p:spPr bwMode="auto">
          <a:xfrm>
            <a:off x="8894763" y="2386013"/>
            <a:ext cx="1016000"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path>
            </a:pathLst>
          </a:custGeom>
          <a:noFill/>
          <a:ln w="9525">
            <a:noFill/>
            <a:round/>
          </a:ln>
        </p:spPr>
        <p:txBody>
          <a:bodyPr/>
          <a:lstStyle/>
          <a:p>
            <a:endParaRPr lang="zh-CN" altLang="en-US"/>
          </a:p>
        </p:txBody>
      </p:sp>
      <p:sp>
        <p:nvSpPr>
          <p:cNvPr id="98" name="Freeform 75">
            <a:extLst>
              <a:ext uri="{FF2B5EF4-FFF2-40B4-BE49-F238E27FC236}">
                <a16:creationId xmlns:a16="http://schemas.microsoft.com/office/drawing/2014/main" id="{C9B072F8-EE67-4251-8F1C-61C3D2D63EF7}"/>
              </a:ext>
            </a:extLst>
          </p:cNvPr>
          <p:cNvSpPr/>
          <p:nvPr/>
        </p:nvSpPr>
        <p:spPr bwMode="auto">
          <a:xfrm>
            <a:off x="913606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99" name="Freeform 76">
            <a:extLst>
              <a:ext uri="{FF2B5EF4-FFF2-40B4-BE49-F238E27FC236}">
                <a16:creationId xmlns:a16="http://schemas.microsoft.com/office/drawing/2014/main" id="{F4B43329-3CE4-4241-9FC4-777C00B16F1C}"/>
              </a:ext>
            </a:extLst>
          </p:cNvPr>
          <p:cNvSpPr/>
          <p:nvPr/>
        </p:nvSpPr>
        <p:spPr bwMode="auto">
          <a:xfrm>
            <a:off x="913606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100" name="Freeform 77">
            <a:extLst>
              <a:ext uri="{FF2B5EF4-FFF2-40B4-BE49-F238E27FC236}">
                <a16:creationId xmlns:a16="http://schemas.microsoft.com/office/drawing/2014/main" id="{7A249333-D95F-46C1-85E6-FB82DBB704B8}"/>
              </a:ext>
            </a:extLst>
          </p:cNvPr>
          <p:cNvSpPr/>
          <p:nvPr/>
        </p:nvSpPr>
        <p:spPr bwMode="auto">
          <a:xfrm>
            <a:off x="93789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101" name="Freeform 78">
            <a:extLst>
              <a:ext uri="{FF2B5EF4-FFF2-40B4-BE49-F238E27FC236}">
                <a16:creationId xmlns:a16="http://schemas.microsoft.com/office/drawing/2014/main" id="{8E685F12-97F0-41E9-B538-26EB4F3BE1EB}"/>
              </a:ext>
            </a:extLst>
          </p:cNvPr>
          <p:cNvSpPr/>
          <p:nvPr/>
        </p:nvSpPr>
        <p:spPr bwMode="auto">
          <a:xfrm>
            <a:off x="93789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102" name="Freeform 79">
            <a:extLst>
              <a:ext uri="{FF2B5EF4-FFF2-40B4-BE49-F238E27FC236}">
                <a16:creationId xmlns:a16="http://schemas.microsoft.com/office/drawing/2014/main" id="{29C58567-450B-4234-8E60-917E9D2B62ED}"/>
              </a:ext>
            </a:extLst>
          </p:cNvPr>
          <p:cNvSpPr/>
          <p:nvPr/>
        </p:nvSpPr>
        <p:spPr bwMode="auto">
          <a:xfrm>
            <a:off x="9620250" y="2395538"/>
            <a:ext cx="963613" cy="1184275"/>
          </a:xfrm>
          <a:custGeom>
            <a:avLst/>
            <a:gdLst>
              <a:gd name="T0" fmla="*/ 2147483647 w 279"/>
              <a:gd name="T1" fmla="*/ 0 h 343"/>
              <a:gd name="T2" fmla="*/ 0 w 279"/>
              <a:gd name="T3" fmla="*/ 2147483647 h 343"/>
              <a:gd name="T4" fmla="*/ 2147483647 w 279"/>
              <a:gd name="T5" fmla="*/ 2147483647 h 343"/>
              <a:gd name="T6" fmla="*/ 2147483647 w 279"/>
              <a:gd name="T7" fmla="*/ 2147483647 h 343"/>
              <a:gd name="T8" fmla="*/ 2147483647 w 279"/>
              <a:gd name="T9" fmla="*/ 0 h 343"/>
              <a:gd name="T10" fmla="*/ 0 60000 65536"/>
              <a:gd name="T11" fmla="*/ 0 60000 65536"/>
              <a:gd name="T12" fmla="*/ 0 60000 65536"/>
              <a:gd name="T13" fmla="*/ 0 60000 65536"/>
              <a:gd name="T14" fmla="*/ 0 60000 65536"/>
              <a:gd name="T15" fmla="*/ 0 w 279"/>
              <a:gd name="T16" fmla="*/ 0 h 343"/>
              <a:gd name="T17" fmla="*/ 279 w 279"/>
              <a:gd name="T18" fmla="*/ 343 h 343"/>
            </a:gdLst>
            <a:ahLst/>
            <a:cxnLst>
              <a:cxn ang="T10">
                <a:pos x="T0" y="T1"/>
              </a:cxn>
              <a:cxn ang="T11">
                <a:pos x="T2" y="T3"/>
              </a:cxn>
              <a:cxn ang="T12">
                <a:pos x="T4" y="T5"/>
              </a:cxn>
              <a:cxn ang="T13">
                <a:pos x="T6" y="T7"/>
              </a:cxn>
              <a:cxn ang="T14">
                <a:pos x="T8" y="T9"/>
              </a:cxn>
            </a:cxnLst>
            <a:rect l="T15" t="T16" r="T17" b="T18"/>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w="9525">
            <a:noFill/>
            <a:round/>
          </a:ln>
        </p:spPr>
        <p:txBody>
          <a:bodyPr/>
          <a:lstStyle/>
          <a:p>
            <a:endParaRPr lang="zh-CN" altLang="en-US"/>
          </a:p>
        </p:txBody>
      </p:sp>
      <p:sp>
        <p:nvSpPr>
          <p:cNvPr id="103" name="Freeform 80">
            <a:extLst>
              <a:ext uri="{FF2B5EF4-FFF2-40B4-BE49-F238E27FC236}">
                <a16:creationId xmlns:a16="http://schemas.microsoft.com/office/drawing/2014/main" id="{05DA48E9-6BDC-4466-994A-649CE993E67F}"/>
              </a:ext>
            </a:extLst>
          </p:cNvPr>
          <p:cNvSpPr/>
          <p:nvPr/>
        </p:nvSpPr>
        <p:spPr bwMode="auto">
          <a:xfrm>
            <a:off x="9864725" y="2609850"/>
            <a:ext cx="731838" cy="969963"/>
          </a:xfrm>
          <a:custGeom>
            <a:avLst/>
            <a:gdLst>
              <a:gd name="T0" fmla="*/ 2147483647 w 501"/>
              <a:gd name="T1" fmla="*/ 0 h 665"/>
              <a:gd name="T2" fmla="*/ 0 w 501"/>
              <a:gd name="T3" fmla="*/ 2147483647 h 665"/>
              <a:gd name="T4" fmla="*/ 2147483647 w 501"/>
              <a:gd name="T5" fmla="*/ 2147483647 h 665"/>
              <a:gd name="T6" fmla="*/ 2147483647 w 501"/>
              <a:gd name="T7" fmla="*/ 2147483647 h 665"/>
              <a:gd name="T8" fmla="*/ 2147483647 w 501"/>
              <a:gd name="T9" fmla="*/ 0 h 665"/>
              <a:gd name="T10" fmla="*/ 0 60000 65536"/>
              <a:gd name="T11" fmla="*/ 0 60000 65536"/>
              <a:gd name="T12" fmla="*/ 0 60000 65536"/>
              <a:gd name="T13" fmla="*/ 0 60000 65536"/>
              <a:gd name="T14" fmla="*/ 0 60000 65536"/>
              <a:gd name="T15" fmla="*/ 0 w 501"/>
              <a:gd name="T16" fmla="*/ 0 h 665"/>
              <a:gd name="T17" fmla="*/ 501 w 501"/>
              <a:gd name="T18" fmla="*/ 665 h 665"/>
            </a:gdLst>
            <a:ahLst/>
            <a:cxnLst>
              <a:cxn ang="T10">
                <a:pos x="T0" y="T1"/>
              </a:cxn>
              <a:cxn ang="T11">
                <a:pos x="T2" y="T3"/>
              </a:cxn>
              <a:cxn ang="T12">
                <a:pos x="T4" y="T5"/>
              </a:cxn>
              <a:cxn ang="T13">
                <a:pos x="T6" y="T7"/>
              </a:cxn>
              <a:cxn ang="T14">
                <a:pos x="T8" y="T9"/>
              </a:cxn>
            </a:cxnLst>
            <a:rect l="T15" t="T16" r="T17" b="T18"/>
            <a:pathLst>
              <a:path w="501" h="665">
                <a:moveTo>
                  <a:pt x="501" y="0"/>
                </a:moveTo>
                <a:lnTo>
                  <a:pt x="0" y="665"/>
                </a:lnTo>
                <a:lnTo>
                  <a:pt x="78" y="665"/>
                </a:lnTo>
                <a:lnTo>
                  <a:pt x="501" y="107"/>
                </a:lnTo>
                <a:lnTo>
                  <a:pt x="501" y="0"/>
                </a:lnTo>
                <a:close/>
              </a:path>
            </a:pathLst>
          </a:custGeom>
          <a:solidFill>
            <a:srgbClr val="EF644F"/>
          </a:solidFill>
          <a:ln w="9525">
            <a:noFill/>
            <a:round/>
          </a:ln>
        </p:spPr>
        <p:txBody>
          <a:bodyPr/>
          <a:lstStyle/>
          <a:p>
            <a:endParaRPr lang="zh-CN" altLang="en-US"/>
          </a:p>
        </p:txBody>
      </p:sp>
      <p:sp>
        <p:nvSpPr>
          <p:cNvPr id="104" name="Freeform 81">
            <a:extLst>
              <a:ext uri="{FF2B5EF4-FFF2-40B4-BE49-F238E27FC236}">
                <a16:creationId xmlns:a16="http://schemas.microsoft.com/office/drawing/2014/main" id="{9EC30FED-FD4B-4E41-BBB5-AC4A135ACF04}"/>
              </a:ext>
            </a:extLst>
          </p:cNvPr>
          <p:cNvSpPr/>
          <p:nvPr/>
        </p:nvSpPr>
        <p:spPr bwMode="auto">
          <a:xfrm>
            <a:off x="9864725" y="2609850"/>
            <a:ext cx="731838" cy="969963"/>
          </a:xfrm>
          <a:custGeom>
            <a:avLst/>
            <a:gdLst>
              <a:gd name="T0" fmla="*/ 2147483647 w 501"/>
              <a:gd name="T1" fmla="*/ 0 h 665"/>
              <a:gd name="T2" fmla="*/ 0 w 501"/>
              <a:gd name="T3" fmla="*/ 2147483647 h 665"/>
              <a:gd name="T4" fmla="*/ 2147483647 w 501"/>
              <a:gd name="T5" fmla="*/ 2147483647 h 665"/>
              <a:gd name="T6" fmla="*/ 2147483647 w 501"/>
              <a:gd name="T7" fmla="*/ 2147483647 h 665"/>
              <a:gd name="T8" fmla="*/ 2147483647 w 501"/>
              <a:gd name="T9" fmla="*/ 0 h 665"/>
              <a:gd name="T10" fmla="*/ 0 60000 65536"/>
              <a:gd name="T11" fmla="*/ 0 60000 65536"/>
              <a:gd name="T12" fmla="*/ 0 60000 65536"/>
              <a:gd name="T13" fmla="*/ 0 60000 65536"/>
              <a:gd name="T14" fmla="*/ 0 60000 65536"/>
              <a:gd name="T15" fmla="*/ 0 w 501"/>
              <a:gd name="T16" fmla="*/ 0 h 665"/>
              <a:gd name="T17" fmla="*/ 501 w 501"/>
              <a:gd name="T18" fmla="*/ 665 h 665"/>
            </a:gdLst>
            <a:ahLst/>
            <a:cxnLst>
              <a:cxn ang="T10">
                <a:pos x="T0" y="T1"/>
              </a:cxn>
              <a:cxn ang="T11">
                <a:pos x="T2" y="T3"/>
              </a:cxn>
              <a:cxn ang="T12">
                <a:pos x="T4" y="T5"/>
              </a:cxn>
              <a:cxn ang="T13">
                <a:pos x="T6" y="T7"/>
              </a:cxn>
              <a:cxn ang="T14">
                <a:pos x="T8" y="T9"/>
              </a:cxn>
            </a:cxnLst>
            <a:rect l="T15" t="T16" r="T17" b="T18"/>
            <a:pathLst>
              <a:path w="501" h="665">
                <a:moveTo>
                  <a:pt x="501" y="0"/>
                </a:moveTo>
                <a:lnTo>
                  <a:pt x="0" y="665"/>
                </a:lnTo>
                <a:lnTo>
                  <a:pt x="78" y="665"/>
                </a:lnTo>
                <a:lnTo>
                  <a:pt x="501" y="107"/>
                </a:lnTo>
                <a:lnTo>
                  <a:pt x="501" y="0"/>
                </a:lnTo>
              </a:path>
            </a:pathLst>
          </a:custGeom>
          <a:noFill/>
          <a:ln w="9525">
            <a:noFill/>
            <a:round/>
          </a:ln>
        </p:spPr>
        <p:txBody>
          <a:bodyPr/>
          <a:lstStyle/>
          <a:p>
            <a:endParaRPr lang="zh-CN" altLang="en-US"/>
          </a:p>
        </p:txBody>
      </p:sp>
      <p:sp>
        <p:nvSpPr>
          <p:cNvPr id="105" name="Freeform 82">
            <a:extLst>
              <a:ext uri="{FF2B5EF4-FFF2-40B4-BE49-F238E27FC236}">
                <a16:creationId xmlns:a16="http://schemas.microsoft.com/office/drawing/2014/main" id="{864CD40B-BC0F-4A4D-8854-6C546BBCA97D}"/>
              </a:ext>
            </a:extLst>
          </p:cNvPr>
          <p:cNvSpPr/>
          <p:nvPr/>
        </p:nvSpPr>
        <p:spPr bwMode="auto">
          <a:xfrm>
            <a:off x="10106025" y="2930525"/>
            <a:ext cx="490538" cy="649288"/>
          </a:xfrm>
          <a:custGeom>
            <a:avLst/>
            <a:gdLst>
              <a:gd name="T0" fmla="*/ 2147483647 w 336"/>
              <a:gd name="T1" fmla="*/ 0 h 445"/>
              <a:gd name="T2" fmla="*/ 0 w 336"/>
              <a:gd name="T3" fmla="*/ 2147483647 h 445"/>
              <a:gd name="T4" fmla="*/ 2147483647 w 336"/>
              <a:gd name="T5" fmla="*/ 2147483647 h 445"/>
              <a:gd name="T6" fmla="*/ 2147483647 w 336"/>
              <a:gd name="T7" fmla="*/ 2147483647 h 445"/>
              <a:gd name="T8" fmla="*/ 2147483647 w 336"/>
              <a:gd name="T9" fmla="*/ 0 h 445"/>
              <a:gd name="T10" fmla="*/ 0 60000 65536"/>
              <a:gd name="T11" fmla="*/ 0 60000 65536"/>
              <a:gd name="T12" fmla="*/ 0 60000 65536"/>
              <a:gd name="T13" fmla="*/ 0 60000 65536"/>
              <a:gd name="T14" fmla="*/ 0 60000 65536"/>
              <a:gd name="T15" fmla="*/ 0 w 336"/>
              <a:gd name="T16" fmla="*/ 0 h 445"/>
              <a:gd name="T17" fmla="*/ 336 w 336"/>
              <a:gd name="T18" fmla="*/ 445 h 445"/>
            </a:gdLst>
            <a:ahLst/>
            <a:cxnLst>
              <a:cxn ang="T10">
                <a:pos x="T0" y="T1"/>
              </a:cxn>
              <a:cxn ang="T11">
                <a:pos x="T2" y="T3"/>
              </a:cxn>
              <a:cxn ang="T12">
                <a:pos x="T4" y="T5"/>
              </a:cxn>
              <a:cxn ang="T13">
                <a:pos x="T6" y="T7"/>
              </a:cxn>
              <a:cxn ang="T14">
                <a:pos x="T8" y="T9"/>
              </a:cxn>
            </a:cxnLst>
            <a:rect l="T15" t="T16" r="T17" b="T18"/>
            <a:pathLst>
              <a:path w="336" h="445">
                <a:moveTo>
                  <a:pt x="336" y="0"/>
                </a:moveTo>
                <a:lnTo>
                  <a:pt x="0" y="445"/>
                </a:lnTo>
                <a:lnTo>
                  <a:pt x="81" y="445"/>
                </a:lnTo>
                <a:lnTo>
                  <a:pt x="336" y="107"/>
                </a:lnTo>
                <a:lnTo>
                  <a:pt x="336" y="0"/>
                </a:lnTo>
                <a:close/>
              </a:path>
            </a:pathLst>
          </a:custGeom>
          <a:solidFill>
            <a:srgbClr val="EF644F"/>
          </a:solidFill>
          <a:ln w="9525">
            <a:noFill/>
            <a:round/>
          </a:ln>
        </p:spPr>
        <p:txBody>
          <a:bodyPr/>
          <a:lstStyle/>
          <a:p>
            <a:endParaRPr lang="zh-CN" altLang="en-US"/>
          </a:p>
        </p:txBody>
      </p:sp>
      <p:sp>
        <p:nvSpPr>
          <p:cNvPr id="106" name="Freeform 83">
            <a:extLst>
              <a:ext uri="{FF2B5EF4-FFF2-40B4-BE49-F238E27FC236}">
                <a16:creationId xmlns:a16="http://schemas.microsoft.com/office/drawing/2014/main" id="{2A5BFF6E-A54C-42D7-9AC3-36A2B6D6A996}"/>
              </a:ext>
            </a:extLst>
          </p:cNvPr>
          <p:cNvSpPr/>
          <p:nvPr/>
        </p:nvSpPr>
        <p:spPr bwMode="auto">
          <a:xfrm>
            <a:off x="10106025" y="2930525"/>
            <a:ext cx="490538" cy="649288"/>
          </a:xfrm>
          <a:custGeom>
            <a:avLst/>
            <a:gdLst>
              <a:gd name="T0" fmla="*/ 2147483647 w 336"/>
              <a:gd name="T1" fmla="*/ 0 h 445"/>
              <a:gd name="T2" fmla="*/ 0 w 336"/>
              <a:gd name="T3" fmla="*/ 2147483647 h 445"/>
              <a:gd name="T4" fmla="*/ 2147483647 w 336"/>
              <a:gd name="T5" fmla="*/ 2147483647 h 445"/>
              <a:gd name="T6" fmla="*/ 2147483647 w 336"/>
              <a:gd name="T7" fmla="*/ 2147483647 h 445"/>
              <a:gd name="T8" fmla="*/ 2147483647 w 336"/>
              <a:gd name="T9" fmla="*/ 0 h 445"/>
              <a:gd name="T10" fmla="*/ 0 60000 65536"/>
              <a:gd name="T11" fmla="*/ 0 60000 65536"/>
              <a:gd name="T12" fmla="*/ 0 60000 65536"/>
              <a:gd name="T13" fmla="*/ 0 60000 65536"/>
              <a:gd name="T14" fmla="*/ 0 60000 65536"/>
              <a:gd name="T15" fmla="*/ 0 w 336"/>
              <a:gd name="T16" fmla="*/ 0 h 445"/>
              <a:gd name="T17" fmla="*/ 336 w 336"/>
              <a:gd name="T18" fmla="*/ 445 h 445"/>
            </a:gdLst>
            <a:ahLst/>
            <a:cxnLst>
              <a:cxn ang="T10">
                <a:pos x="T0" y="T1"/>
              </a:cxn>
              <a:cxn ang="T11">
                <a:pos x="T2" y="T3"/>
              </a:cxn>
              <a:cxn ang="T12">
                <a:pos x="T4" y="T5"/>
              </a:cxn>
              <a:cxn ang="T13">
                <a:pos x="T6" y="T7"/>
              </a:cxn>
              <a:cxn ang="T14">
                <a:pos x="T8" y="T9"/>
              </a:cxn>
            </a:cxnLst>
            <a:rect l="T15" t="T16" r="T17" b="T18"/>
            <a:pathLst>
              <a:path w="336" h="445">
                <a:moveTo>
                  <a:pt x="336" y="0"/>
                </a:moveTo>
                <a:lnTo>
                  <a:pt x="0" y="445"/>
                </a:lnTo>
                <a:lnTo>
                  <a:pt x="81" y="445"/>
                </a:lnTo>
                <a:lnTo>
                  <a:pt x="336" y="107"/>
                </a:lnTo>
                <a:lnTo>
                  <a:pt x="336" y="0"/>
                </a:lnTo>
              </a:path>
            </a:pathLst>
          </a:custGeom>
          <a:noFill/>
          <a:ln w="9525">
            <a:noFill/>
            <a:round/>
          </a:ln>
        </p:spPr>
        <p:txBody>
          <a:bodyPr/>
          <a:lstStyle/>
          <a:p>
            <a:endParaRPr lang="zh-CN" altLang="en-US"/>
          </a:p>
        </p:txBody>
      </p:sp>
      <p:sp>
        <p:nvSpPr>
          <p:cNvPr id="107" name="Freeform 84">
            <a:extLst>
              <a:ext uri="{FF2B5EF4-FFF2-40B4-BE49-F238E27FC236}">
                <a16:creationId xmlns:a16="http://schemas.microsoft.com/office/drawing/2014/main" id="{41F87A1F-F530-4738-9141-2902B7D39D5D}"/>
              </a:ext>
            </a:extLst>
          </p:cNvPr>
          <p:cNvSpPr/>
          <p:nvPr/>
        </p:nvSpPr>
        <p:spPr bwMode="auto">
          <a:xfrm>
            <a:off x="10348913" y="3251200"/>
            <a:ext cx="247650" cy="328613"/>
          </a:xfrm>
          <a:custGeom>
            <a:avLst/>
            <a:gdLst>
              <a:gd name="T0" fmla="*/ 2147483647 w 72"/>
              <a:gd name="T1" fmla="*/ 0 h 95"/>
              <a:gd name="T2" fmla="*/ 0 w 72"/>
              <a:gd name="T3" fmla="*/ 2147483647 h 95"/>
              <a:gd name="T4" fmla="*/ 2147483647 w 72"/>
              <a:gd name="T5" fmla="*/ 2147483647 h 95"/>
              <a:gd name="T6" fmla="*/ 2147483647 w 72"/>
              <a:gd name="T7" fmla="*/ 2147483647 h 95"/>
              <a:gd name="T8" fmla="*/ 2147483647 w 72"/>
              <a:gd name="T9" fmla="*/ 2147483647 h 95"/>
              <a:gd name="T10" fmla="*/ 2147483647 w 72"/>
              <a:gd name="T11" fmla="*/ 0 h 95"/>
              <a:gd name="T12" fmla="*/ 0 60000 65536"/>
              <a:gd name="T13" fmla="*/ 0 60000 65536"/>
              <a:gd name="T14" fmla="*/ 0 60000 65536"/>
              <a:gd name="T15" fmla="*/ 0 60000 65536"/>
              <a:gd name="T16" fmla="*/ 0 60000 65536"/>
              <a:gd name="T17" fmla="*/ 0 60000 65536"/>
              <a:gd name="T18" fmla="*/ 0 w 72"/>
              <a:gd name="T19" fmla="*/ 0 h 95"/>
              <a:gd name="T20" fmla="*/ 72 w 72"/>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w="9525">
            <a:noFill/>
            <a:round/>
          </a:ln>
        </p:spPr>
        <p:txBody>
          <a:bodyPr/>
          <a:lstStyle/>
          <a:p>
            <a:endParaRPr lang="zh-CN" altLang="en-US"/>
          </a:p>
        </p:txBody>
      </p:sp>
      <p:sp>
        <p:nvSpPr>
          <p:cNvPr id="108" name="Freeform 85">
            <a:extLst>
              <a:ext uri="{FF2B5EF4-FFF2-40B4-BE49-F238E27FC236}">
                <a16:creationId xmlns:a16="http://schemas.microsoft.com/office/drawing/2014/main" id="{B109D2B2-DFE5-4CC6-AE20-2B17906BEEE3}"/>
              </a:ext>
            </a:extLst>
          </p:cNvPr>
          <p:cNvSpPr/>
          <p:nvPr/>
        </p:nvSpPr>
        <p:spPr bwMode="auto">
          <a:xfrm>
            <a:off x="1838325" y="2527300"/>
            <a:ext cx="7340600" cy="904875"/>
          </a:xfrm>
          <a:custGeom>
            <a:avLst/>
            <a:gdLst>
              <a:gd name="T0" fmla="*/ 2147483647 w 1911"/>
              <a:gd name="T1" fmla="*/ 2147483647 h 262"/>
              <a:gd name="T2" fmla="*/ 2147483647 w 1911"/>
              <a:gd name="T3" fmla="*/ 2147483647 h 262"/>
              <a:gd name="T4" fmla="*/ 0 w 1911"/>
              <a:gd name="T5" fmla="*/ 2147483647 h 262"/>
              <a:gd name="T6" fmla="*/ 0 w 1911"/>
              <a:gd name="T7" fmla="*/ 2147483647 h 262"/>
              <a:gd name="T8" fmla="*/ 2147483647 w 1911"/>
              <a:gd name="T9" fmla="*/ 0 h 262"/>
              <a:gd name="T10" fmla="*/ 2147483647 w 1911"/>
              <a:gd name="T11" fmla="*/ 0 h 262"/>
              <a:gd name="T12" fmla="*/ 2147483647 w 1911"/>
              <a:gd name="T13" fmla="*/ 2147483647 h 262"/>
              <a:gd name="T14" fmla="*/ 2147483647 w 1911"/>
              <a:gd name="T15" fmla="*/ 2147483647 h 262"/>
              <a:gd name="T16" fmla="*/ 2147483647 w 1911"/>
              <a:gd name="T17" fmla="*/ 2147483647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1"/>
              <a:gd name="T28" fmla="*/ 0 h 262"/>
              <a:gd name="T29" fmla="*/ 1911 w 1911"/>
              <a:gd name="T30" fmla="*/ 262 h 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w="9525">
            <a:noFill/>
            <a:round/>
          </a:ln>
        </p:spPr>
        <p:txBody>
          <a:bodyPr/>
          <a:lstStyle/>
          <a:p>
            <a:endParaRPr lang="zh-CN" altLang="en-US"/>
          </a:p>
        </p:txBody>
      </p:sp>
      <p:sp>
        <p:nvSpPr>
          <p:cNvPr id="109" name="Freeform 117">
            <a:extLst>
              <a:ext uri="{FF2B5EF4-FFF2-40B4-BE49-F238E27FC236}">
                <a16:creationId xmlns:a16="http://schemas.microsoft.com/office/drawing/2014/main" id="{4525FD5D-59CD-4125-ACA3-EE3773C9A9A6}"/>
              </a:ext>
            </a:extLst>
          </p:cNvPr>
          <p:cNvSpPr/>
          <p:nvPr/>
        </p:nvSpPr>
        <p:spPr bwMode="auto">
          <a:xfrm>
            <a:off x="1716088" y="2054225"/>
            <a:ext cx="4095750" cy="96838"/>
          </a:xfrm>
          <a:custGeom>
            <a:avLst/>
            <a:gdLst>
              <a:gd name="T0" fmla="*/ 0 w 2804"/>
              <a:gd name="T1" fmla="*/ 2147483647 h 66"/>
              <a:gd name="T2" fmla="*/ 0 w 2804"/>
              <a:gd name="T3" fmla="*/ 2147483647 h 66"/>
              <a:gd name="T4" fmla="*/ 2147483647 w 2804"/>
              <a:gd name="T5" fmla="*/ 2147483647 h 66"/>
              <a:gd name="T6" fmla="*/ 2147483647 w 2804"/>
              <a:gd name="T7" fmla="*/ 0 h 66"/>
              <a:gd name="T8" fmla="*/ 0 w 2804"/>
              <a:gd name="T9" fmla="*/ 0 h 66"/>
              <a:gd name="T10" fmla="*/ 0 w 2804"/>
              <a:gd name="T11" fmla="*/ 2147483647 h 66"/>
              <a:gd name="T12" fmla="*/ 0 w 2804"/>
              <a:gd name="T13" fmla="*/ 2147483647 h 66"/>
              <a:gd name="T14" fmla="*/ 0 w 2804"/>
              <a:gd name="T15" fmla="*/ 2147483647 h 66"/>
              <a:gd name="T16" fmla="*/ 2147483647 w 2804"/>
              <a:gd name="T17" fmla="*/ 2147483647 h 66"/>
              <a:gd name="T18" fmla="*/ 2147483647 w 2804"/>
              <a:gd name="T19" fmla="*/ 0 h 66"/>
              <a:gd name="T20" fmla="*/ 0 w 2804"/>
              <a:gd name="T21" fmla="*/ 0 h 66"/>
              <a:gd name="T22" fmla="*/ 0 w 2804"/>
              <a:gd name="T23" fmla="*/ 2147483647 h 66"/>
              <a:gd name="T24" fmla="*/ 0 w 2804"/>
              <a:gd name="T25" fmla="*/ 2147483647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4"/>
              <a:gd name="T40" fmla="*/ 0 h 66"/>
              <a:gd name="T41" fmla="*/ 2804 w 2804"/>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w="9525">
            <a:noFill/>
            <a:round/>
          </a:ln>
        </p:spPr>
        <p:txBody>
          <a:bodyPr/>
          <a:lstStyle/>
          <a:p>
            <a:endParaRPr lang="zh-CN" altLang="en-US"/>
          </a:p>
        </p:txBody>
      </p:sp>
      <p:sp>
        <p:nvSpPr>
          <p:cNvPr id="110" name="Freeform 118">
            <a:extLst>
              <a:ext uri="{FF2B5EF4-FFF2-40B4-BE49-F238E27FC236}">
                <a16:creationId xmlns:a16="http://schemas.microsoft.com/office/drawing/2014/main" id="{EEB6B166-10F5-42A3-8665-ED2C70D5D884}"/>
              </a:ext>
            </a:extLst>
          </p:cNvPr>
          <p:cNvSpPr/>
          <p:nvPr/>
        </p:nvSpPr>
        <p:spPr bwMode="auto">
          <a:xfrm>
            <a:off x="1716088" y="2190750"/>
            <a:ext cx="8850312" cy="42863"/>
          </a:xfrm>
          <a:custGeom>
            <a:avLst/>
            <a:gdLst>
              <a:gd name="T0" fmla="*/ 0 w 6059"/>
              <a:gd name="T1" fmla="*/ 2147483647 h 29"/>
              <a:gd name="T2" fmla="*/ 0 w 6059"/>
              <a:gd name="T3" fmla="*/ 2147483647 h 29"/>
              <a:gd name="T4" fmla="*/ 2147483647 w 6059"/>
              <a:gd name="T5" fmla="*/ 2147483647 h 29"/>
              <a:gd name="T6" fmla="*/ 2147483647 w 6059"/>
              <a:gd name="T7" fmla="*/ 0 h 29"/>
              <a:gd name="T8" fmla="*/ 0 w 6059"/>
              <a:gd name="T9" fmla="*/ 0 h 29"/>
              <a:gd name="T10" fmla="*/ 0 w 6059"/>
              <a:gd name="T11" fmla="*/ 2147483647 h 29"/>
              <a:gd name="T12" fmla="*/ 0 w 6059"/>
              <a:gd name="T13" fmla="*/ 2147483647 h 29"/>
              <a:gd name="T14" fmla="*/ 0 w 6059"/>
              <a:gd name="T15" fmla="*/ 2147483647 h 29"/>
              <a:gd name="T16" fmla="*/ 2147483647 w 6059"/>
              <a:gd name="T17" fmla="*/ 2147483647 h 29"/>
              <a:gd name="T18" fmla="*/ 2147483647 w 6059"/>
              <a:gd name="T19" fmla="*/ 0 h 29"/>
              <a:gd name="T20" fmla="*/ 0 w 6059"/>
              <a:gd name="T21" fmla="*/ 0 h 29"/>
              <a:gd name="T22" fmla="*/ 0 w 6059"/>
              <a:gd name="T23" fmla="*/ 2147483647 h 29"/>
              <a:gd name="T24" fmla="*/ 0 w 6059"/>
              <a:gd name="T25" fmla="*/ 2147483647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59"/>
              <a:gd name="T40" fmla="*/ 0 h 29"/>
              <a:gd name="T41" fmla="*/ 6059 w 6059"/>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w="9525">
            <a:noFill/>
            <a:round/>
          </a:ln>
        </p:spPr>
        <p:txBody>
          <a:bodyPr/>
          <a:lstStyle/>
          <a:p>
            <a:endParaRPr lang="zh-CN" altLang="en-US"/>
          </a:p>
        </p:txBody>
      </p:sp>
      <p:sp>
        <p:nvSpPr>
          <p:cNvPr id="111" name="Freeform 23">
            <a:extLst>
              <a:ext uri="{FF2B5EF4-FFF2-40B4-BE49-F238E27FC236}">
                <a16:creationId xmlns:a16="http://schemas.microsoft.com/office/drawing/2014/main" id="{FC81481C-EA63-482D-84AD-CDEEC17E57C8}"/>
              </a:ext>
            </a:extLst>
          </p:cNvPr>
          <p:cNvSpPr>
            <a:spLocks noEditPoints="1"/>
          </p:cNvSpPr>
          <p:nvPr/>
        </p:nvSpPr>
        <p:spPr bwMode="auto">
          <a:xfrm>
            <a:off x="9529763" y="2609850"/>
            <a:ext cx="769937" cy="752475"/>
          </a:xfrm>
          <a:custGeom>
            <a:avLst/>
            <a:gdLst>
              <a:gd name="T0" fmla="*/ 2147483647 w 108"/>
              <a:gd name="T1" fmla="*/ 2147483647 h 107"/>
              <a:gd name="T2" fmla="*/ 2147483647 w 108"/>
              <a:gd name="T3" fmla="*/ 2147483647 h 107"/>
              <a:gd name="T4" fmla="*/ 2147483647 w 108"/>
              <a:gd name="T5" fmla="*/ 2147483647 h 107"/>
              <a:gd name="T6" fmla="*/ 2147483647 w 108"/>
              <a:gd name="T7" fmla="*/ 0 h 107"/>
              <a:gd name="T8" fmla="*/ 0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8"/>
              <a:gd name="T49" fmla="*/ 0 h 107"/>
              <a:gd name="T50" fmla="*/ 108 w 108"/>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w="9525">
            <a:noFill/>
            <a:round/>
          </a:ln>
        </p:spPr>
        <p:txBody>
          <a:bodyPr/>
          <a:lstStyle/>
          <a:p>
            <a:endParaRPr lang="zh-CN" altLang="en-US"/>
          </a:p>
        </p:txBody>
      </p:sp>
      <p:sp>
        <p:nvSpPr>
          <p:cNvPr id="112" name="文本框 111">
            <a:extLst>
              <a:ext uri="{FF2B5EF4-FFF2-40B4-BE49-F238E27FC236}">
                <a16:creationId xmlns:a16="http://schemas.microsoft.com/office/drawing/2014/main" id="{EDD80D0D-9612-454E-A381-3BE856878B44}"/>
              </a:ext>
            </a:extLst>
          </p:cNvPr>
          <p:cNvSpPr txBox="1">
            <a:spLocks noChangeArrowheads="1"/>
          </p:cNvSpPr>
          <p:nvPr/>
        </p:nvSpPr>
        <p:spPr bwMode="auto">
          <a:xfrm>
            <a:off x="2071688" y="2603500"/>
            <a:ext cx="7034212" cy="769441"/>
          </a:xfrm>
          <a:prstGeom prst="rect">
            <a:avLst/>
          </a:prstGeom>
          <a:noFill/>
          <a:ln w="9525">
            <a:noFill/>
            <a:miter lim="800000"/>
          </a:ln>
        </p:spPr>
        <p:txBody>
          <a:bodyPr>
            <a:spAutoFit/>
          </a:bodyPr>
          <a:lstStyle/>
          <a:p>
            <a:r>
              <a:rPr lang="zh-CN" altLang="en-US" sz="4400">
                <a:solidFill>
                  <a:srgbClr val="1D495D"/>
                </a:solidFill>
                <a:latin typeface="方正综艺简体"/>
                <a:ea typeface="方正综艺简体"/>
                <a:cs typeface="方正综艺简体"/>
              </a:rPr>
              <a:t>串口调</a:t>
            </a:r>
            <a:r>
              <a:rPr lang="zh-CN" altLang="en-US" sz="4400" smtClean="0">
                <a:solidFill>
                  <a:srgbClr val="1D495D"/>
                </a:solidFill>
                <a:latin typeface="方正综艺简体"/>
                <a:ea typeface="方正综艺简体"/>
                <a:cs typeface="方正综艺简体"/>
              </a:rPr>
              <a:t>试</a:t>
            </a:r>
            <a:r>
              <a:rPr lang="zh-CN" altLang="en-US" sz="4400">
                <a:solidFill>
                  <a:srgbClr val="1D495D"/>
                </a:solidFill>
                <a:latin typeface="方正综艺简体"/>
                <a:ea typeface="方正综艺简体"/>
                <a:cs typeface="方正综艺简体"/>
              </a:rPr>
              <a:t>助手</a:t>
            </a:r>
            <a:endParaRPr lang="zh-CN" altLang="en-US" sz="4400" dirty="0">
              <a:solidFill>
                <a:srgbClr val="1D495D"/>
              </a:solidFill>
              <a:latin typeface="方正综艺简体"/>
              <a:ea typeface="方正综艺简体"/>
              <a:cs typeface="方正综艺简体"/>
            </a:endParaRPr>
          </a:p>
        </p:txBody>
      </p:sp>
    </p:spTree>
    <p:extLst>
      <p:ext uri="{BB962C8B-B14F-4D97-AF65-F5344CB8AC3E}">
        <p14:creationId xmlns:p14="http://schemas.microsoft.com/office/powerpoint/2010/main" val="162895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par>
                                <p:cTn id="17" presetID="22" presetClass="entr" presetSubtype="1" fill="hold" grpId="0" nodeType="withEffect" nodePh="1">
                                  <p:stCondLst>
                                    <p:cond delay="0"/>
                                  </p:stCondLst>
                                  <p:endCondLst>
                                    <p:cond evt="begin" delay="0">
                                      <p:tn val="17"/>
                                    </p:cond>
                                  </p:end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par>
                                <p:cTn id="23" presetID="22" presetClass="entr" presetSubtype="1" fill="hold" grpId="0" nodeType="withEffect" nodePh="1">
                                  <p:stCondLst>
                                    <p:cond delay="0"/>
                                  </p:stCondLst>
                                  <p:endCondLst>
                                    <p:cond evt="begin" delay="0">
                                      <p:tn val="23"/>
                                    </p:cond>
                                  </p:end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par>
                                <p:cTn id="32" presetID="22" presetClass="entr" presetSubtype="1" fill="hold" grpId="0" nodeType="withEffect" nodePh="1">
                                  <p:stCondLst>
                                    <p:cond delay="0"/>
                                  </p:stCondLst>
                                  <p:endCondLst>
                                    <p:cond evt="begin" delay="0">
                                      <p:tn val="32"/>
                                    </p:cond>
                                  </p:end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par>
                                <p:cTn id="38" presetID="22" presetClass="entr" presetSubtype="1" fill="hold" grpId="0" nodeType="withEffect" nodePh="1">
                                  <p:stCondLst>
                                    <p:cond delay="0"/>
                                  </p:stCondLst>
                                  <p:endCondLst>
                                    <p:cond evt="begin" delay="0">
                                      <p:tn val="38"/>
                                    </p:cond>
                                  </p:endCondLst>
                                  <p:childTnLst>
                                    <p:set>
                                      <p:cBhvr>
                                        <p:cTn id="39" dur="1" fill="hold">
                                          <p:stCondLst>
                                            <p:cond delay="0"/>
                                          </p:stCondLst>
                                        </p:cTn>
                                        <p:tgtEl>
                                          <p:spTgt spid="41"/>
                                        </p:tgtEl>
                                        <p:attrNameLst>
                                          <p:attrName>style.visibility</p:attrName>
                                        </p:attrNameLst>
                                      </p:cBhvr>
                                      <p:to>
                                        <p:strVal val="visible"/>
                                      </p:to>
                                    </p:set>
                                    <p:animEffect transition="in" filter="wipe(up)">
                                      <p:cBhvr>
                                        <p:cTn id="40" dur="500"/>
                                        <p:tgtEl>
                                          <p:spTgt spid="4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up)">
                                      <p:cBhvr>
                                        <p:cTn id="43" dur="500"/>
                                        <p:tgtEl>
                                          <p:spTgt spid="42"/>
                                        </p:tgtEl>
                                      </p:cBhvr>
                                    </p:animEffect>
                                  </p:childTnLst>
                                </p:cTn>
                              </p:par>
                              <p:par>
                                <p:cTn id="44" presetID="22" presetClass="entr" presetSubtype="1" fill="hold" grpId="0" nodeType="withEffect" nodePh="1">
                                  <p:stCondLst>
                                    <p:cond delay="0"/>
                                  </p:stCondLst>
                                  <p:endCondLst>
                                    <p:cond evt="begin" delay="0">
                                      <p:tn val="44"/>
                                    </p:cond>
                                  </p:end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up)">
                                      <p:cBhvr>
                                        <p:cTn id="49" dur="500"/>
                                        <p:tgtEl>
                                          <p:spTgt spid="44"/>
                                        </p:tgtEl>
                                      </p:cBhvr>
                                    </p:animEffect>
                                  </p:childTnLst>
                                </p:cTn>
                              </p:par>
                              <p:par>
                                <p:cTn id="50" presetID="22" presetClass="entr" presetSubtype="1" fill="hold" grpId="0" nodeType="withEffect" nodePh="1">
                                  <p:stCondLst>
                                    <p:cond delay="0"/>
                                  </p:stCondLst>
                                  <p:endCondLst>
                                    <p:cond evt="begin" delay="0">
                                      <p:tn val="50"/>
                                    </p:cond>
                                  </p:endCondLst>
                                  <p:childTnLst>
                                    <p:set>
                                      <p:cBhvr>
                                        <p:cTn id="51" dur="1" fill="hold">
                                          <p:stCondLst>
                                            <p:cond delay="0"/>
                                          </p:stCondLst>
                                        </p:cTn>
                                        <p:tgtEl>
                                          <p:spTgt spid="45"/>
                                        </p:tgtEl>
                                        <p:attrNameLst>
                                          <p:attrName>style.visibility</p:attrName>
                                        </p:attrNameLst>
                                      </p:cBhvr>
                                      <p:to>
                                        <p:strVal val="visible"/>
                                      </p:to>
                                    </p:set>
                                    <p:animEffect transition="in" filter="wipe(up)">
                                      <p:cBhvr>
                                        <p:cTn id="52" dur="500"/>
                                        <p:tgtEl>
                                          <p:spTgt spid="45"/>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up)">
                                      <p:cBhvr>
                                        <p:cTn id="55" dur="500"/>
                                        <p:tgtEl>
                                          <p:spTgt spid="46"/>
                                        </p:tgtEl>
                                      </p:cBhvr>
                                    </p:animEffect>
                                  </p:childTnLst>
                                </p:cTn>
                              </p:par>
                              <p:par>
                                <p:cTn id="56" presetID="22" presetClass="entr" presetSubtype="1" fill="hold" grpId="0" nodeType="withEffect" nodePh="1">
                                  <p:stCondLst>
                                    <p:cond delay="0"/>
                                  </p:stCondLst>
                                  <p:endCondLst>
                                    <p:cond evt="begin" delay="0">
                                      <p:tn val="56"/>
                                    </p:cond>
                                  </p:end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par>
                                <p:cTn id="62" presetID="22" presetClass="entr" presetSubtype="1" fill="hold" grpId="0" nodeType="withEffect" nodePh="1">
                                  <p:stCondLst>
                                    <p:cond delay="0"/>
                                  </p:stCondLst>
                                  <p:endCondLst>
                                    <p:cond evt="begin" delay="0">
                                      <p:tn val="62"/>
                                    </p:cond>
                                  </p:endCondLst>
                                  <p:childTnLst>
                                    <p:set>
                                      <p:cBhvr>
                                        <p:cTn id="63" dur="1" fill="hold">
                                          <p:stCondLst>
                                            <p:cond delay="0"/>
                                          </p:stCondLst>
                                        </p:cTn>
                                        <p:tgtEl>
                                          <p:spTgt spid="49"/>
                                        </p:tgtEl>
                                        <p:attrNameLst>
                                          <p:attrName>style.visibility</p:attrName>
                                        </p:attrNameLst>
                                      </p:cBhvr>
                                      <p:to>
                                        <p:strVal val="visible"/>
                                      </p:to>
                                    </p:set>
                                    <p:animEffect transition="in" filter="wipe(up)">
                                      <p:cBhvr>
                                        <p:cTn id="64" dur="500"/>
                                        <p:tgtEl>
                                          <p:spTgt spid="4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up)">
                                      <p:cBhvr>
                                        <p:cTn id="67" dur="500"/>
                                        <p:tgtEl>
                                          <p:spTgt spid="50"/>
                                        </p:tgtEl>
                                      </p:cBhvr>
                                    </p:animEffect>
                                  </p:childTnLst>
                                </p:cTn>
                              </p:par>
                              <p:par>
                                <p:cTn id="68" presetID="22" presetClass="entr" presetSubtype="1" fill="hold" grpId="0" nodeType="withEffect" nodePh="1">
                                  <p:stCondLst>
                                    <p:cond delay="0"/>
                                  </p:stCondLst>
                                  <p:endCondLst>
                                    <p:cond evt="begin" delay="0">
                                      <p:tn val="68"/>
                                    </p:cond>
                                  </p:endCondLst>
                                  <p:childTnLst>
                                    <p:set>
                                      <p:cBhvr>
                                        <p:cTn id="69" dur="1" fill="hold">
                                          <p:stCondLst>
                                            <p:cond delay="0"/>
                                          </p:stCondLst>
                                        </p:cTn>
                                        <p:tgtEl>
                                          <p:spTgt spid="51"/>
                                        </p:tgtEl>
                                        <p:attrNameLst>
                                          <p:attrName>style.visibility</p:attrName>
                                        </p:attrNameLst>
                                      </p:cBhvr>
                                      <p:to>
                                        <p:strVal val="visible"/>
                                      </p:to>
                                    </p:set>
                                    <p:animEffect transition="in" filter="wipe(up)">
                                      <p:cBhvr>
                                        <p:cTn id="70" dur="500"/>
                                        <p:tgtEl>
                                          <p:spTgt spid="5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up)">
                                      <p:cBhvr>
                                        <p:cTn id="73" dur="500"/>
                                        <p:tgtEl>
                                          <p:spTgt spid="52"/>
                                        </p:tgtEl>
                                      </p:cBhvr>
                                    </p:animEffect>
                                  </p:childTnLst>
                                </p:cTn>
                              </p:par>
                              <p:par>
                                <p:cTn id="74" presetID="22" presetClass="entr" presetSubtype="1" fill="hold" grpId="0" nodeType="withEffect" nodePh="1">
                                  <p:stCondLst>
                                    <p:cond delay="0"/>
                                  </p:stCondLst>
                                  <p:endCondLst>
                                    <p:cond evt="begin" delay="0">
                                      <p:tn val="74"/>
                                    </p:cond>
                                  </p:endCondLst>
                                  <p:childTnLst>
                                    <p:set>
                                      <p:cBhvr>
                                        <p:cTn id="75" dur="1" fill="hold">
                                          <p:stCondLst>
                                            <p:cond delay="0"/>
                                          </p:stCondLst>
                                        </p:cTn>
                                        <p:tgtEl>
                                          <p:spTgt spid="53"/>
                                        </p:tgtEl>
                                        <p:attrNameLst>
                                          <p:attrName>style.visibility</p:attrName>
                                        </p:attrNameLst>
                                      </p:cBhvr>
                                      <p:to>
                                        <p:strVal val="visible"/>
                                      </p:to>
                                    </p:set>
                                    <p:animEffect transition="in" filter="wipe(up)">
                                      <p:cBhvr>
                                        <p:cTn id="76" dur="500"/>
                                        <p:tgtEl>
                                          <p:spTgt spid="5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up)">
                                      <p:cBhvr>
                                        <p:cTn id="79" dur="500"/>
                                        <p:tgtEl>
                                          <p:spTgt spid="54"/>
                                        </p:tgtEl>
                                      </p:cBhvr>
                                    </p:animEffect>
                                  </p:childTnLst>
                                </p:cTn>
                              </p:par>
                              <p:par>
                                <p:cTn id="80" presetID="22" presetClass="entr" presetSubtype="1" fill="hold" grpId="0" nodeType="withEffect" nodePh="1">
                                  <p:stCondLst>
                                    <p:cond delay="0"/>
                                  </p:stCondLst>
                                  <p:endCondLst>
                                    <p:cond evt="begin" delay="0">
                                      <p:tn val="80"/>
                                    </p:cond>
                                  </p:endCondLst>
                                  <p:childTnLst>
                                    <p:set>
                                      <p:cBhvr>
                                        <p:cTn id="81" dur="1" fill="hold">
                                          <p:stCondLst>
                                            <p:cond delay="0"/>
                                          </p:stCondLst>
                                        </p:cTn>
                                        <p:tgtEl>
                                          <p:spTgt spid="55"/>
                                        </p:tgtEl>
                                        <p:attrNameLst>
                                          <p:attrName>style.visibility</p:attrName>
                                        </p:attrNameLst>
                                      </p:cBhvr>
                                      <p:to>
                                        <p:strVal val="visible"/>
                                      </p:to>
                                    </p:set>
                                    <p:animEffect transition="in" filter="wipe(up)">
                                      <p:cBhvr>
                                        <p:cTn id="82" dur="500"/>
                                        <p:tgtEl>
                                          <p:spTgt spid="5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500"/>
                                        <p:tgtEl>
                                          <p:spTgt spid="56"/>
                                        </p:tgtEl>
                                      </p:cBhvr>
                                    </p:animEffect>
                                  </p:childTnLst>
                                </p:cTn>
                              </p:par>
                              <p:par>
                                <p:cTn id="86" presetID="22" presetClass="entr" presetSubtype="1" fill="hold" grpId="0" nodeType="withEffect" nodePh="1">
                                  <p:stCondLst>
                                    <p:cond delay="0"/>
                                  </p:stCondLst>
                                  <p:endCondLst>
                                    <p:cond evt="begin" delay="0">
                                      <p:tn val="86"/>
                                    </p:cond>
                                  </p:endCondLst>
                                  <p:childTnLst>
                                    <p:set>
                                      <p:cBhvr>
                                        <p:cTn id="87" dur="1" fill="hold">
                                          <p:stCondLst>
                                            <p:cond delay="0"/>
                                          </p:stCondLst>
                                        </p:cTn>
                                        <p:tgtEl>
                                          <p:spTgt spid="57"/>
                                        </p:tgtEl>
                                        <p:attrNameLst>
                                          <p:attrName>style.visibility</p:attrName>
                                        </p:attrNameLst>
                                      </p:cBhvr>
                                      <p:to>
                                        <p:strVal val="visible"/>
                                      </p:to>
                                    </p:set>
                                    <p:animEffect transition="in" filter="wipe(up)">
                                      <p:cBhvr>
                                        <p:cTn id="88" dur="500"/>
                                        <p:tgtEl>
                                          <p:spTgt spid="57"/>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up)">
                                      <p:cBhvr>
                                        <p:cTn id="91" dur="500"/>
                                        <p:tgtEl>
                                          <p:spTgt spid="58"/>
                                        </p:tgtEl>
                                      </p:cBhvr>
                                    </p:animEffect>
                                  </p:childTnLst>
                                </p:cTn>
                              </p:par>
                              <p:par>
                                <p:cTn id="92" presetID="22" presetClass="entr" presetSubtype="1" fill="hold" grpId="0" nodeType="withEffect" nodePh="1">
                                  <p:stCondLst>
                                    <p:cond delay="0"/>
                                  </p:stCondLst>
                                  <p:endCondLst>
                                    <p:cond evt="begin" delay="0">
                                      <p:tn val="92"/>
                                    </p:cond>
                                  </p:endCondLst>
                                  <p:childTnLst>
                                    <p:set>
                                      <p:cBhvr>
                                        <p:cTn id="93" dur="1" fill="hold">
                                          <p:stCondLst>
                                            <p:cond delay="0"/>
                                          </p:stCondLst>
                                        </p:cTn>
                                        <p:tgtEl>
                                          <p:spTgt spid="59"/>
                                        </p:tgtEl>
                                        <p:attrNameLst>
                                          <p:attrName>style.visibility</p:attrName>
                                        </p:attrNameLst>
                                      </p:cBhvr>
                                      <p:to>
                                        <p:strVal val="visible"/>
                                      </p:to>
                                    </p:set>
                                    <p:animEffect transition="in" filter="wipe(up)">
                                      <p:cBhvr>
                                        <p:cTn id="94" dur="500"/>
                                        <p:tgtEl>
                                          <p:spTgt spid="59"/>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wipe(up)">
                                      <p:cBhvr>
                                        <p:cTn id="97" dur="500"/>
                                        <p:tgtEl>
                                          <p:spTgt spid="60"/>
                                        </p:tgtEl>
                                      </p:cBhvr>
                                    </p:animEffect>
                                  </p:childTnLst>
                                </p:cTn>
                              </p:par>
                              <p:par>
                                <p:cTn id="98" presetID="22" presetClass="entr" presetSubtype="1" fill="hold" grpId="0" nodeType="withEffect" nodePh="1">
                                  <p:stCondLst>
                                    <p:cond delay="0"/>
                                  </p:stCondLst>
                                  <p:endCondLst>
                                    <p:cond evt="begin" delay="0">
                                      <p:tn val="98"/>
                                    </p:cond>
                                  </p:endCondLst>
                                  <p:childTnLst>
                                    <p:set>
                                      <p:cBhvr>
                                        <p:cTn id="99" dur="1" fill="hold">
                                          <p:stCondLst>
                                            <p:cond delay="0"/>
                                          </p:stCondLst>
                                        </p:cTn>
                                        <p:tgtEl>
                                          <p:spTgt spid="61"/>
                                        </p:tgtEl>
                                        <p:attrNameLst>
                                          <p:attrName>style.visibility</p:attrName>
                                        </p:attrNameLst>
                                      </p:cBhvr>
                                      <p:to>
                                        <p:strVal val="visible"/>
                                      </p:to>
                                    </p:set>
                                    <p:animEffect transition="in" filter="wipe(up)">
                                      <p:cBhvr>
                                        <p:cTn id="100" dur="500"/>
                                        <p:tgtEl>
                                          <p:spTgt spid="61"/>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wipe(up)">
                                      <p:cBhvr>
                                        <p:cTn id="103" dur="500"/>
                                        <p:tgtEl>
                                          <p:spTgt spid="62"/>
                                        </p:tgtEl>
                                      </p:cBhvr>
                                    </p:animEffect>
                                  </p:childTnLst>
                                </p:cTn>
                              </p:par>
                              <p:par>
                                <p:cTn id="104" presetID="22" presetClass="entr" presetSubtype="1" fill="hold" grpId="0" nodeType="withEffect" nodePh="1">
                                  <p:stCondLst>
                                    <p:cond delay="0"/>
                                  </p:stCondLst>
                                  <p:endCondLst>
                                    <p:cond evt="begin" delay="0">
                                      <p:tn val="104"/>
                                    </p:cond>
                                  </p:endCondLst>
                                  <p:childTnLst>
                                    <p:set>
                                      <p:cBhvr>
                                        <p:cTn id="105" dur="1" fill="hold">
                                          <p:stCondLst>
                                            <p:cond delay="0"/>
                                          </p:stCondLst>
                                        </p:cTn>
                                        <p:tgtEl>
                                          <p:spTgt spid="63"/>
                                        </p:tgtEl>
                                        <p:attrNameLst>
                                          <p:attrName>style.visibility</p:attrName>
                                        </p:attrNameLst>
                                      </p:cBhvr>
                                      <p:to>
                                        <p:strVal val="visible"/>
                                      </p:to>
                                    </p:set>
                                    <p:animEffect transition="in" filter="wipe(up)">
                                      <p:cBhvr>
                                        <p:cTn id="106" dur="500"/>
                                        <p:tgtEl>
                                          <p:spTgt spid="63"/>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wipe(up)">
                                      <p:cBhvr>
                                        <p:cTn id="109" dur="500"/>
                                        <p:tgtEl>
                                          <p:spTgt spid="64"/>
                                        </p:tgtEl>
                                      </p:cBhvr>
                                    </p:animEffect>
                                  </p:childTnLst>
                                </p:cTn>
                              </p:par>
                              <p:par>
                                <p:cTn id="110" presetID="22" presetClass="entr" presetSubtype="1" fill="hold" grpId="0" nodeType="withEffect" nodePh="1">
                                  <p:stCondLst>
                                    <p:cond delay="0"/>
                                  </p:stCondLst>
                                  <p:endCondLst>
                                    <p:cond evt="begin" delay="0">
                                      <p:tn val="110"/>
                                    </p:cond>
                                  </p:endCondLst>
                                  <p:childTnLst>
                                    <p:set>
                                      <p:cBhvr>
                                        <p:cTn id="111" dur="1" fill="hold">
                                          <p:stCondLst>
                                            <p:cond delay="0"/>
                                          </p:stCondLst>
                                        </p:cTn>
                                        <p:tgtEl>
                                          <p:spTgt spid="65"/>
                                        </p:tgtEl>
                                        <p:attrNameLst>
                                          <p:attrName>style.visibility</p:attrName>
                                        </p:attrNameLst>
                                      </p:cBhvr>
                                      <p:to>
                                        <p:strVal val="visible"/>
                                      </p:to>
                                    </p:set>
                                    <p:animEffect transition="in" filter="wipe(up)">
                                      <p:cBhvr>
                                        <p:cTn id="112" dur="500"/>
                                        <p:tgtEl>
                                          <p:spTgt spid="65"/>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up)">
                                      <p:cBhvr>
                                        <p:cTn id="115" dur="500"/>
                                        <p:tgtEl>
                                          <p:spTgt spid="66"/>
                                        </p:tgtEl>
                                      </p:cBhvr>
                                    </p:animEffect>
                                  </p:childTnLst>
                                </p:cTn>
                              </p:par>
                              <p:par>
                                <p:cTn id="116" presetID="22" presetClass="entr" presetSubtype="1" fill="hold" grpId="0" nodeType="withEffect" nodePh="1">
                                  <p:stCondLst>
                                    <p:cond delay="0"/>
                                  </p:stCondLst>
                                  <p:endCondLst>
                                    <p:cond evt="begin" delay="0">
                                      <p:tn val="116"/>
                                    </p:cond>
                                  </p:endCondLst>
                                  <p:childTnLst>
                                    <p:set>
                                      <p:cBhvr>
                                        <p:cTn id="117" dur="1" fill="hold">
                                          <p:stCondLst>
                                            <p:cond delay="0"/>
                                          </p:stCondLst>
                                        </p:cTn>
                                        <p:tgtEl>
                                          <p:spTgt spid="67"/>
                                        </p:tgtEl>
                                        <p:attrNameLst>
                                          <p:attrName>style.visibility</p:attrName>
                                        </p:attrNameLst>
                                      </p:cBhvr>
                                      <p:to>
                                        <p:strVal val="visible"/>
                                      </p:to>
                                    </p:set>
                                    <p:animEffect transition="in" filter="wipe(up)">
                                      <p:cBhvr>
                                        <p:cTn id="118" dur="500"/>
                                        <p:tgtEl>
                                          <p:spTgt spid="67"/>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500"/>
                                        <p:tgtEl>
                                          <p:spTgt spid="68"/>
                                        </p:tgtEl>
                                      </p:cBhvr>
                                    </p:animEffect>
                                  </p:childTnLst>
                                </p:cTn>
                              </p:par>
                              <p:par>
                                <p:cTn id="122" presetID="22" presetClass="entr" presetSubtype="1" fill="hold" grpId="0" nodeType="withEffect" nodePh="1">
                                  <p:stCondLst>
                                    <p:cond delay="0"/>
                                  </p:stCondLst>
                                  <p:endCondLst>
                                    <p:cond evt="begin" delay="0">
                                      <p:tn val="122"/>
                                    </p:cond>
                                  </p:endCondLst>
                                  <p:childTnLst>
                                    <p:set>
                                      <p:cBhvr>
                                        <p:cTn id="123" dur="1" fill="hold">
                                          <p:stCondLst>
                                            <p:cond delay="0"/>
                                          </p:stCondLst>
                                        </p:cTn>
                                        <p:tgtEl>
                                          <p:spTgt spid="69"/>
                                        </p:tgtEl>
                                        <p:attrNameLst>
                                          <p:attrName>style.visibility</p:attrName>
                                        </p:attrNameLst>
                                      </p:cBhvr>
                                      <p:to>
                                        <p:strVal val="visible"/>
                                      </p:to>
                                    </p:set>
                                    <p:animEffect transition="in" filter="wipe(up)">
                                      <p:cBhvr>
                                        <p:cTn id="124" dur="500"/>
                                        <p:tgtEl>
                                          <p:spTgt spid="69"/>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wipe(up)">
                                      <p:cBhvr>
                                        <p:cTn id="127" dur="500"/>
                                        <p:tgtEl>
                                          <p:spTgt spid="70"/>
                                        </p:tgtEl>
                                      </p:cBhvr>
                                    </p:animEffect>
                                  </p:childTnLst>
                                </p:cTn>
                              </p:par>
                              <p:par>
                                <p:cTn id="128" presetID="22" presetClass="entr" presetSubtype="1" fill="hold" grpId="0" nodeType="withEffect" nodePh="1">
                                  <p:stCondLst>
                                    <p:cond delay="0"/>
                                  </p:stCondLst>
                                  <p:endCondLst>
                                    <p:cond evt="begin" delay="0">
                                      <p:tn val="128"/>
                                    </p:cond>
                                  </p:endCondLst>
                                  <p:childTnLst>
                                    <p:set>
                                      <p:cBhvr>
                                        <p:cTn id="129" dur="1" fill="hold">
                                          <p:stCondLst>
                                            <p:cond delay="0"/>
                                          </p:stCondLst>
                                        </p:cTn>
                                        <p:tgtEl>
                                          <p:spTgt spid="71"/>
                                        </p:tgtEl>
                                        <p:attrNameLst>
                                          <p:attrName>style.visibility</p:attrName>
                                        </p:attrNameLst>
                                      </p:cBhvr>
                                      <p:to>
                                        <p:strVal val="visible"/>
                                      </p:to>
                                    </p:set>
                                    <p:animEffect transition="in" filter="wipe(up)">
                                      <p:cBhvr>
                                        <p:cTn id="130" dur="500"/>
                                        <p:tgtEl>
                                          <p:spTgt spid="71"/>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wipe(up)">
                                      <p:cBhvr>
                                        <p:cTn id="133" dur="500"/>
                                        <p:tgtEl>
                                          <p:spTgt spid="72"/>
                                        </p:tgtEl>
                                      </p:cBhvr>
                                    </p:animEffect>
                                  </p:childTnLst>
                                </p:cTn>
                              </p:par>
                              <p:par>
                                <p:cTn id="134" presetID="22" presetClass="entr" presetSubtype="1" fill="hold" grpId="0" nodeType="withEffect" nodePh="1">
                                  <p:stCondLst>
                                    <p:cond delay="0"/>
                                  </p:stCondLst>
                                  <p:endCondLst>
                                    <p:cond evt="begin" delay="0">
                                      <p:tn val="134"/>
                                    </p:cond>
                                  </p:endCondLst>
                                  <p:childTnLst>
                                    <p:set>
                                      <p:cBhvr>
                                        <p:cTn id="135" dur="1" fill="hold">
                                          <p:stCondLst>
                                            <p:cond delay="0"/>
                                          </p:stCondLst>
                                        </p:cTn>
                                        <p:tgtEl>
                                          <p:spTgt spid="73"/>
                                        </p:tgtEl>
                                        <p:attrNameLst>
                                          <p:attrName>style.visibility</p:attrName>
                                        </p:attrNameLst>
                                      </p:cBhvr>
                                      <p:to>
                                        <p:strVal val="visible"/>
                                      </p:to>
                                    </p:set>
                                    <p:animEffect transition="in" filter="wipe(up)">
                                      <p:cBhvr>
                                        <p:cTn id="136" dur="500"/>
                                        <p:tgtEl>
                                          <p:spTgt spid="73"/>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wipe(up)">
                                      <p:cBhvr>
                                        <p:cTn id="139" dur="500"/>
                                        <p:tgtEl>
                                          <p:spTgt spid="74"/>
                                        </p:tgtEl>
                                      </p:cBhvr>
                                    </p:animEffect>
                                  </p:childTnLst>
                                </p:cTn>
                              </p:par>
                              <p:par>
                                <p:cTn id="140" presetID="22" presetClass="entr" presetSubtype="1" fill="hold" grpId="0" nodeType="withEffect" nodePh="1">
                                  <p:stCondLst>
                                    <p:cond delay="0"/>
                                  </p:stCondLst>
                                  <p:endCondLst>
                                    <p:cond evt="begin" delay="0">
                                      <p:tn val="140"/>
                                    </p:cond>
                                  </p:endCondLst>
                                  <p:childTnLst>
                                    <p:set>
                                      <p:cBhvr>
                                        <p:cTn id="141" dur="1" fill="hold">
                                          <p:stCondLst>
                                            <p:cond delay="0"/>
                                          </p:stCondLst>
                                        </p:cTn>
                                        <p:tgtEl>
                                          <p:spTgt spid="75"/>
                                        </p:tgtEl>
                                        <p:attrNameLst>
                                          <p:attrName>style.visibility</p:attrName>
                                        </p:attrNameLst>
                                      </p:cBhvr>
                                      <p:to>
                                        <p:strVal val="visible"/>
                                      </p:to>
                                    </p:set>
                                    <p:animEffect transition="in" filter="wipe(up)">
                                      <p:cBhvr>
                                        <p:cTn id="142" dur="500"/>
                                        <p:tgtEl>
                                          <p:spTgt spid="75"/>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wipe(up)">
                                      <p:cBhvr>
                                        <p:cTn id="145" dur="500"/>
                                        <p:tgtEl>
                                          <p:spTgt spid="76"/>
                                        </p:tgtEl>
                                      </p:cBhvr>
                                    </p:animEffect>
                                  </p:childTnLst>
                                </p:cTn>
                              </p:par>
                              <p:par>
                                <p:cTn id="146" presetID="22" presetClass="entr" presetSubtype="1" fill="hold" grpId="0" nodeType="withEffect" nodePh="1">
                                  <p:stCondLst>
                                    <p:cond delay="0"/>
                                  </p:stCondLst>
                                  <p:endCondLst>
                                    <p:cond evt="begin" delay="0">
                                      <p:tn val="146"/>
                                    </p:cond>
                                  </p:endCondLst>
                                  <p:childTnLst>
                                    <p:set>
                                      <p:cBhvr>
                                        <p:cTn id="147" dur="1" fill="hold">
                                          <p:stCondLst>
                                            <p:cond delay="0"/>
                                          </p:stCondLst>
                                        </p:cTn>
                                        <p:tgtEl>
                                          <p:spTgt spid="77"/>
                                        </p:tgtEl>
                                        <p:attrNameLst>
                                          <p:attrName>style.visibility</p:attrName>
                                        </p:attrNameLst>
                                      </p:cBhvr>
                                      <p:to>
                                        <p:strVal val="visible"/>
                                      </p:to>
                                    </p:set>
                                    <p:animEffect transition="in" filter="wipe(up)">
                                      <p:cBhvr>
                                        <p:cTn id="148" dur="500"/>
                                        <p:tgtEl>
                                          <p:spTgt spid="77"/>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wipe(up)">
                                      <p:cBhvr>
                                        <p:cTn id="151" dur="500"/>
                                        <p:tgtEl>
                                          <p:spTgt spid="78"/>
                                        </p:tgtEl>
                                      </p:cBhvr>
                                    </p:animEffect>
                                  </p:childTnLst>
                                </p:cTn>
                              </p:par>
                              <p:par>
                                <p:cTn id="152" presetID="22" presetClass="entr" presetSubtype="1" fill="hold" grpId="0" nodeType="withEffect" nodePh="1">
                                  <p:stCondLst>
                                    <p:cond delay="0"/>
                                  </p:stCondLst>
                                  <p:endCondLst>
                                    <p:cond evt="begin" delay="0">
                                      <p:tn val="152"/>
                                    </p:cond>
                                  </p:endCondLst>
                                  <p:childTnLst>
                                    <p:set>
                                      <p:cBhvr>
                                        <p:cTn id="153" dur="1" fill="hold">
                                          <p:stCondLst>
                                            <p:cond delay="0"/>
                                          </p:stCondLst>
                                        </p:cTn>
                                        <p:tgtEl>
                                          <p:spTgt spid="79"/>
                                        </p:tgtEl>
                                        <p:attrNameLst>
                                          <p:attrName>style.visibility</p:attrName>
                                        </p:attrNameLst>
                                      </p:cBhvr>
                                      <p:to>
                                        <p:strVal val="visible"/>
                                      </p:to>
                                    </p:set>
                                    <p:animEffect transition="in" filter="wipe(up)">
                                      <p:cBhvr>
                                        <p:cTn id="154" dur="500"/>
                                        <p:tgtEl>
                                          <p:spTgt spid="79"/>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80"/>
                                        </p:tgtEl>
                                        <p:attrNameLst>
                                          <p:attrName>style.visibility</p:attrName>
                                        </p:attrNameLst>
                                      </p:cBhvr>
                                      <p:to>
                                        <p:strVal val="visible"/>
                                      </p:to>
                                    </p:set>
                                    <p:animEffect transition="in" filter="wipe(up)">
                                      <p:cBhvr>
                                        <p:cTn id="157" dur="500"/>
                                        <p:tgtEl>
                                          <p:spTgt spid="80"/>
                                        </p:tgtEl>
                                      </p:cBhvr>
                                    </p:animEffect>
                                  </p:childTnLst>
                                </p:cTn>
                              </p:par>
                              <p:par>
                                <p:cTn id="158" presetID="22" presetClass="entr" presetSubtype="1" fill="hold" grpId="0" nodeType="withEffect" nodePh="1">
                                  <p:stCondLst>
                                    <p:cond delay="0"/>
                                  </p:stCondLst>
                                  <p:endCondLst>
                                    <p:cond evt="begin" delay="0">
                                      <p:tn val="158"/>
                                    </p:cond>
                                  </p:endCondLst>
                                  <p:childTnLst>
                                    <p:set>
                                      <p:cBhvr>
                                        <p:cTn id="159" dur="1" fill="hold">
                                          <p:stCondLst>
                                            <p:cond delay="0"/>
                                          </p:stCondLst>
                                        </p:cTn>
                                        <p:tgtEl>
                                          <p:spTgt spid="81"/>
                                        </p:tgtEl>
                                        <p:attrNameLst>
                                          <p:attrName>style.visibility</p:attrName>
                                        </p:attrNameLst>
                                      </p:cBhvr>
                                      <p:to>
                                        <p:strVal val="visible"/>
                                      </p:to>
                                    </p:set>
                                    <p:animEffect transition="in" filter="wipe(up)">
                                      <p:cBhvr>
                                        <p:cTn id="160" dur="500"/>
                                        <p:tgtEl>
                                          <p:spTgt spid="81"/>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animEffect transition="in" filter="wipe(up)">
                                      <p:cBhvr>
                                        <p:cTn id="163" dur="500"/>
                                        <p:tgtEl>
                                          <p:spTgt spid="82"/>
                                        </p:tgtEl>
                                      </p:cBhvr>
                                    </p:animEffect>
                                  </p:childTnLst>
                                </p:cTn>
                              </p:par>
                              <p:par>
                                <p:cTn id="164" presetID="22" presetClass="entr" presetSubtype="1" fill="hold" grpId="0" nodeType="withEffect" nodePh="1">
                                  <p:stCondLst>
                                    <p:cond delay="0"/>
                                  </p:stCondLst>
                                  <p:endCondLst>
                                    <p:cond evt="begin" delay="0">
                                      <p:tn val="164"/>
                                    </p:cond>
                                  </p:endCondLst>
                                  <p:childTnLst>
                                    <p:set>
                                      <p:cBhvr>
                                        <p:cTn id="165" dur="1" fill="hold">
                                          <p:stCondLst>
                                            <p:cond delay="0"/>
                                          </p:stCondLst>
                                        </p:cTn>
                                        <p:tgtEl>
                                          <p:spTgt spid="83"/>
                                        </p:tgtEl>
                                        <p:attrNameLst>
                                          <p:attrName>style.visibility</p:attrName>
                                        </p:attrNameLst>
                                      </p:cBhvr>
                                      <p:to>
                                        <p:strVal val="visible"/>
                                      </p:to>
                                    </p:set>
                                    <p:animEffect transition="in" filter="wipe(up)">
                                      <p:cBhvr>
                                        <p:cTn id="166" dur="500"/>
                                        <p:tgtEl>
                                          <p:spTgt spid="83"/>
                                        </p:tgtEl>
                                      </p:cBhvr>
                                    </p:animEffect>
                                  </p:childTnLst>
                                </p:cTn>
                              </p:par>
                              <p:par>
                                <p:cTn id="167" presetID="22" presetClass="entr" presetSubtype="1" fill="hold" grpId="0"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wipe(up)">
                                      <p:cBhvr>
                                        <p:cTn id="169" dur="500"/>
                                        <p:tgtEl>
                                          <p:spTgt spid="84"/>
                                        </p:tgtEl>
                                      </p:cBhvr>
                                    </p:animEffect>
                                  </p:childTnLst>
                                </p:cTn>
                              </p:par>
                              <p:par>
                                <p:cTn id="170" presetID="22" presetClass="entr" presetSubtype="1" fill="hold" grpId="0" nodeType="withEffect" nodePh="1">
                                  <p:stCondLst>
                                    <p:cond delay="0"/>
                                  </p:stCondLst>
                                  <p:endCondLst>
                                    <p:cond evt="begin" delay="0">
                                      <p:tn val="170"/>
                                    </p:cond>
                                  </p:endCondLst>
                                  <p:childTnLst>
                                    <p:set>
                                      <p:cBhvr>
                                        <p:cTn id="171" dur="1" fill="hold">
                                          <p:stCondLst>
                                            <p:cond delay="0"/>
                                          </p:stCondLst>
                                        </p:cTn>
                                        <p:tgtEl>
                                          <p:spTgt spid="85"/>
                                        </p:tgtEl>
                                        <p:attrNameLst>
                                          <p:attrName>style.visibility</p:attrName>
                                        </p:attrNameLst>
                                      </p:cBhvr>
                                      <p:to>
                                        <p:strVal val="visible"/>
                                      </p:to>
                                    </p:set>
                                    <p:animEffect transition="in" filter="wipe(up)">
                                      <p:cBhvr>
                                        <p:cTn id="172" dur="500"/>
                                        <p:tgtEl>
                                          <p:spTgt spid="85"/>
                                        </p:tgtEl>
                                      </p:cBhvr>
                                    </p:animEffect>
                                  </p:childTnLst>
                                </p:cTn>
                              </p:par>
                              <p:par>
                                <p:cTn id="173" presetID="22" presetClass="entr" presetSubtype="1" fill="hold" grpId="0"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up)">
                                      <p:cBhvr>
                                        <p:cTn id="175" dur="500"/>
                                        <p:tgtEl>
                                          <p:spTgt spid="86"/>
                                        </p:tgtEl>
                                      </p:cBhvr>
                                    </p:animEffect>
                                  </p:childTnLst>
                                </p:cTn>
                              </p:par>
                              <p:par>
                                <p:cTn id="176" presetID="22" presetClass="entr" presetSubtype="1" fill="hold" grpId="0" nodeType="withEffect" nodePh="1">
                                  <p:stCondLst>
                                    <p:cond delay="0"/>
                                  </p:stCondLst>
                                  <p:endCondLst>
                                    <p:cond evt="begin" delay="0">
                                      <p:tn val="176"/>
                                    </p:cond>
                                  </p:endCondLst>
                                  <p:childTnLst>
                                    <p:set>
                                      <p:cBhvr>
                                        <p:cTn id="177" dur="1" fill="hold">
                                          <p:stCondLst>
                                            <p:cond delay="0"/>
                                          </p:stCondLst>
                                        </p:cTn>
                                        <p:tgtEl>
                                          <p:spTgt spid="87"/>
                                        </p:tgtEl>
                                        <p:attrNameLst>
                                          <p:attrName>style.visibility</p:attrName>
                                        </p:attrNameLst>
                                      </p:cBhvr>
                                      <p:to>
                                        <p:strVal val="visible"/>
                                      </p:to>
                                    </p:set>
                                    <p:animEffect transition="in" filter="wipe(up)">
                                      <p:cBhvr>
                                        <p:cTn id="178" dur="500"/>
                                        <p:tgtEl>
                                          <p:spTgt spid="87"/>
                                        </p:tgtEl>
                                      </p:cBhvr>
                                    </p:animEffect>
                                  </p:childTnLst>
                                </p:cTn>
                              </p:par>
                              <p:par>
                                <p:cTn id="179" presetID="22" presetClass="entr" presetSubtype="1" fill="hold" grpId="0" nodeType="withEffect">
                                  <p:stCondLst>
                                    <p:cond delay="0"/>
                                  </p:stCondLst>
                                  <p:childTnLst>
                                    <p:set>
                                      <p:cBhvr>
                                        <p:cTn id="180" dur="1" fill="hold">
                                          <p:stCondLst>
                                            <p:cond delay="0"/>
                                          </p:stCondLst>
                                        </p:cTn>
                                        <p:tgtEl>
                                          <p:spTgt spid="88"/>
                                        </p:tgtEl>
                                        <p:attrNameLst>
                                          <p:attrName>style.visibility</p:attrName>
                                        </p:attrNameLst>
                                      </p:cBhvr>
                                      <p:to>
                                        <p:strVal val="visible"/>
                                      </p:to>
                                    </p:set>
                                    <p:animEffect transition="in" filter="wipe(up)">
                                      <p:cBhvr>
                                        <p:cTn id="181" dur="500"/>
                                        <p:tgtEl>
                                          <p:spTgt spid="88"/>
                                        </p:tgtEl>
                                      </p:cBhvr>
                                    </p:animEffect>
                                  </p:childTnLst>
                                </p:cTn>
                              </p:par>
                              <p:par>
                                <p:cTn id="182" presetID="22" presetClass="entr" presetSubtype="1" fill="hold" grpId="0" nodeType="withEffect" nodePh="1">
                                  <p:stCondLst>
                                    <p:cond delay="0"/>
                                  </p:stCondLst>
                                  <p:endCondLst>
                                    <p:cond evt="begin" delay="0">
                                      <p:tn val="182"/>
                                    </p:cond>
                                  </p:endCondLst>
                                  <p:childTnLst>
                                    <p:set>
                                      <p:cBhvr>
                                        <p:cTn id="183" dur="1" fill="hold">
                                          <p:stCondLst>
                                            <p:cond delay="0"/>
                                          </p:stCondLst>
                                        </p:cTn>
                                        <p:tgtEl>
                                          <p:spTgt spid="89"/>
                                        </p:tgtEl>
                                        <p:attrNameLst>
                                          <p:attrName>style.visibility</p:attrName>
                                        </p:attrNameLst>
                                      </p:cBhvr>
                                      <p:to>
                                        <p:strVal val="visible"/>
                                      </p:to>
                                    </p:set>
                                    <p:animEffect transition="in" filter="wipe(up)">
                                      <p:cBhvr>
                                        <p:cTn id="184" dur="500"/>
                                        <p:tgtEl>
                                          <p:spTgt spid="89"/>
                                        </p:tgtEl>
                                      </p:cBhvr>
                                    </p:animEffect>
                                  </p:childTnLst>
                                </p:cTn>
                              </p:par>
                              <p:par>
                                <p:cTn id="185" presetID="22" presetClass="entr" presetSubtype="1" fill="hold" grpId="0"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wipe(up)">
                                      <p:cBhvr>
                                        <p:cTn id="187" dur="500"/>
                                        <p:tgtEl>
                                          <p:spTgt spid="90"/>
                                        </p:tgtEl>
                                      </p:cBhvr>
                                    </p:animEffect>
                                  </p:childTnLst>
                                </p:cTn>
                              </p:par>
                              <p:par>
                                <p:cTn id="188" presetID="22" presetClass="entr" presetSubtype="1" fill="hold" grpId="0" nodeType="withEffect" nodePh="1">
                                  <p:stCondLst>
                                    <p:cond delay="0"/>
                                  </p:stCondLst>
                                  <p:endCondLst>
                                    <p:cond evt="begin" delay="0">
                                      <p:tn val="188"/>
                                    </p:cond>
                                  </p:endCondLst>
                                  <p:childTnLst>
                                    <p:set>
                                      <p:cBhvr>
                                        <p:cTn id="189" dur="1" fill="hold">
                                          <p:stCondLst>
                                            <p:cond delay="0"/>
                                          </p:stCondLst>
                                        </p:cTn>
                                        <p:tgtEl>
                                          <p:spTgt spid="91"/>
                                        </p:tgtEl>
                                        <p:attrNameLst>
                                          <p:attrName>style.visibility</p:attrName>
                                        </p:attrNameLst>
                                      </p:cBhvr>
                                      <p:to>
                                        <p:strVal val="visible"/>
                                      </p:to>
                                    </p:set>
                                    <p:animEffect transition="in" filter="wipe(up)">
                                      <p:cBhvr>
                                        <p:cTn id="190" dur="500"/>
                                        <p:tgtEl>
                                          <p:spTgt spid="91"/>
                                        </p:tgtEl>
                                      </p:cBhvr>
                                    </p:animEffect>
                                  </p:childTnLst>
                                </p:cTn>
                              </p:par>
                              <p:par>
                                <p:cTn id="191" presetID="22" presetClass="entr" presetSubtype="1" fill="hold" grpId="0" nodeType="withEffect">
                                  <p:stCondLst>
                                    <p:cond delay="0"/>
                                  </p:stCondLst>
                                  <p:childTnLst>
                                    <p:set>
                                      <p:cBhvr>
                                        <p:cTn id="192" dur="1" fill="hold">
                                          <p:stCondLst>
                                            <p:cond delay="0"/>
                                          </p:stCondLst>
                                        </p:cTn>
                                        <p:tgtEl>
                                          <p:spTgt spid="92"/>
                                        </p:tgtEl>
                                        <p:attrNameLst>
                                          <p:attrName>style.visibility</p:attrName>
                                        </p:attrNameLst>
                                      </p:cBhvr>
                                      <p:to>
                                        <p:strVal val="visible"/>
                                      </p:to>
                                    </p:set>
                                    <p:animEffect transition="in" filter="wipe(up)">
                                      <p:cBhvr>
                                        <p:cTn id="193" dur="500"/>
                                        <p:tgtEl>
                                          <p:spTgt spid="92"/>
                                        </p:tgtEl>
                                      </p:cBhvr>
                                    </p:animEffect>
                                  </p:childTnLst>
                                </p:cTn>
                              </p:par>
                              <p:par>
                                <p:cTn id="194" presetID="22" presetClass="entr" presetSubtype="1" fill="hold" grpId="0" nodeType="withEffect" nodePh="1">
                                  <p:stCondLst>
                                    <p:cond delay="0"/>
                                  </p:stCondLst>
                                  <p:endCondLst>
                                    <p:cond evt="begin" delay="0">
                                      <p:tn val="194"/>
                                    </p:cond>
                                  </p:endCondLst>
                                  <p:childTnLst>
                                    <p:set>
                                      <p:cBhvr>
                                        <p:cTn id="195" dur="1" fill="hold">
                                          <p:stCondLst>
                                            <p:cond delay="0"/>
                                          </p:stCondLst>
                                        </p:cTn>
                                        <p:tgtEl>
                                          <p:spTgt spid="93"/>
                                        </p:tgtEl>
                                        <p:attrNameLst>
                                          <p:attrName>style.visibility</p:attrName>
                                        </p:attrNameLst>
                                      </p:cBhvr>
                                      <p:to>
                                        <p:strVal val="visible"/>
                                      </p:to>
                                    </p:set>
                                    <p:animEffect transition="in" filter="wipe(up)">
                                      <p:cBhvr>
                                        <p:cTn id="196" dur="500"/>
                                        <p:tgtEl>
                                          <p:spTgt spid="93"/>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94"/>
                                        </p:tgtEl>
                                        <p:attrNameLst>
                                          <p:attrName>style.visibility</p:attrName>
                                        </p:attrNameLst>
                                      </p:cBhvr>
                                      <p:to>
                                        <p:strVal val="visible"/>
                                      </p:to>
                                    </p:set>
                                    <p:animEffect transition="in" filter="wipe(up)">
                                      <p:cBhvr>
                                        <p:cTn id="199" dur="500"/>
                                        <p:tgtEl>
                                          <p:spTgt spid="94"/>
                                        </p:tgtEl>
                                      </p:cBhvr>
                                    </p:animEffect>
                                  </p:childTnLst>
                                </p:cTn>
                              </p:par>
                              <p:par>
                                <p:cTn id="200" presetID="22" presetClass="entr" presetSubtype="1" fill="hold" grpId="0" nodeType="withEffect" nodePh="1">
                                  <p:stCondLst>
                                    <p:cond delay="0"/>
                                  </p:stCondLst>
                                  <p:endCondLst>
                                    <p:cond evt="begin" delay="0">
                                      <p:tn val="200"/>
                                    </p:cond>
                                  </p:endCondLst>
                                  <p:childTnLst>
                                    <p:set>
                                      <p:cBhvr>
                                        <p:cTn id="201" dur="1" fill="hold">
                                          <p:stCondLst>
                                            <p:cond delay="0"/>
                                          </p:stCondLst>
                                        </p:cTn>
                                        <p:tgtEl>
                                          <p:spTgt spid="95"/>
                                        </p:tgtEl>
                                        <p:attrNameLst>
                                          <p:attrName>style.visibility</p:attrName>
                                        </p:attrNameLst>
                                      </p:cBhvr>
                                      <p:to>
                                        <p:strVal val="visible"/>
                                      </p:to>
                                    </p:set>
                                    <p:animEffect transition="in" filter="wipe(up)">
                                      <p:cBhvr>
                                        <p:cTn id="202" dur="500"/>
                                        <p:tgtEl>
                                          <p:spTgt spid="95"/>
                                        </p:tgtEl>
                                      </p:cBhvr>
                                    </p:animEffect>
                                  </p:childTnLst>
                                </p:cTn>
                              </p:par>
                              <p:par>
                                <p:cTn id="203" presetID="22" presetClass="entr" presetSubtype="1" fill="hold" grpId="0" nodeType="withEffect">
                                  <p:stCondLst>
                                    <p:cond delay="0"/>
                                  </p:stCondLst>
                                  <p:childTnLst>
                                    <p:set>
                                      <p:cBhvr>
                                        <p:cTn id="204" dur="1" fill="hold">
                                          <p:stCondLst>
                                            <p:cond delay="0"/>
                                          </p:stCondLst>
                                        </p:cTn>
                                        <p:tgtEl>
                                          <p:spTgt spid="96"/>
                                        </p:tgtEl>
                                        <p:attrNameLst>
                                          <p:attrName>style.visibility</p:attrName>
                                        </p:attrNameLst>
                                      </p:cBhvr>
                                      <p:to>
                                        <p:strVal val="visible"/>
                                      </p:to>
                                    </p:set>
                                    <p:animEffect transition="in" filter="wipe(up)">
                                      <p:cBhvr>
                                        <p:cTn id="205" dur="500"/>
                                        <p:tgtEl>
                                          <p:spTgt spid="96"/>
                                        </p:tgtEl>
                                      </p:cBhvr>
                                    </p:animEffect>
                                  </p:childTnLst>
                                </p:cTn>
                              </p:par>
                              <p:par>
                                <p:cTn id="206" presetID="22" presetClass="entr" presetSubtype="1" fill="hold" grpId="0" nodeType="withEffect" nodePh="1">
                                  <p:stCondLst>
                                    <p:cond delay="0"/>
                                  </p:stCondLst>
                                  <p:endCondLst>
                                    <p:cond evt="begin" delay="0">
                                      <p:tn val="206"/>
                                    </p:cond>
                                  </p:endCondLst>
                                  <p:childTnLst>
                                    <p:set>
                                      <p:cBhvr>
                                        <p:cTn id="207" dur="1" fill="hold">
                                          <p:stCondLst>
                                            <p:cond delay="0"/>
                                          </p:stCondLst>
                                        </p:cTn>
                                        <p:tgtEl>
                                          <p:spTgt spid="97"/>
                                        </p:tgtEl>
                                        <p:attrNameLst>
                                          <p:attrName>style.visibility</p:attrName>
                                        </p:attrNameLst>
                                      </p:cBhvr>
                                      <p:to>
                                        <p:strVal val="visible"/>
                                      </p:to>
                                    </p:set>
                                    <p:animEffect transition="in" filter="wipe(up)">
                                      <p:cBhvr>
                                        <p:cTn id="208" dur="500"/>
                                        <p:tgtEl>
                                          <p:spTgt spid="97"/>
                                        </p:tgtEl>
                                      </p:cBhvr>
                                    </p:animEffect>
                                  </p:childTnLst>
                                </p:cTn>
                              </p:par>
                              <p:par>
                                <p:cTn id="209" presetID="22" presetClass="entr" presetSubtype="1" fill="hold" grpId="0" nodeType="withEffect">
                                  <p:stCondLst>
                                    <p:cond delay="0"/>
                                  </p:stCondLst>
                                  <p:childTnLst>
                                    <p:set>
                                      <p:cBhvr>
                                        <p:cTn id="210" dur="1" fill="hold">
                                          <p:stCondLst>
                                            <p:cond delay="0"/>
                                          </p:stCondLst>
                                        </p:cTn>
                                        <p:tgtEl>
                                          <p:spTgt spid="98"/>
                                        </p:tgtEl>
                                        <p:attrNameLst>
                                          <p:attrName>style.visibility</p:attrName>
                                        </p:attrNameLst>
                                      </p:cBhvr>
                                      <p:to>
                                        <p:strVal val="visible"/>
                                      </p:to>
                                    </p:set>
                                    <p:animEffect transition="in" filter="wipe(up)">
                                      <p:cBhvr>
                                        <p:cTn id="211" dur="500"/>
                                        <p:tgtEl>
                                          <p:spTgt spid="98"/>
                                        </p:tgtEl>
                                      </p:cBhvr>
                                    </p:animEffect>
                                  </p:childTnLst>
                                </p:cTn>
                              </p:par>
                              <p:par>
                                <p:cTn id="212" presetID="22" presetClass="entr" presetSubtype="1" fill="hold" grpId="0" nodeType="withEffect" nodePh="1">
                                  <p:stCondLst>
                                    <p:cond delay="0"/>
                                  </p:stCondLst>
                                  <p:endCondLst>
                                    <p:cond evt="begin" delay="0">
                                      <p:tn val="212"/>
                                    </p:cond>
                                  </p:endCondLst>
                                  <p:childTnLst>
                                    <p:set>
                                      <p:cBhvr>
                                        <p:cTn id="213" dur="1" fill="hold">
                                          <p:stCondLst>
                                            <p:cond delay="0"/>
                                          </p:stCondLst>
                                        </p:cTn>
                                        <p:tgtEl>
                                          <p:spTgt spid="99"/>
                                        </p:tgtEl>
                                        <p:attrNameLst>
                                          <p:attrName>style.visibility</p:attrName>
                                        </p:attrNameLst>
                                      </p:cBhvr>
                                      <p:to>
                                        <p:strVal val="visible"/>
                                      </p:to>
                                    </p:set>
                                    <p:animEffect transition="in" filter="wipe(up)">
                                      <p:cBhvr>
                                        <p:cTn id="214" dur="500"/>
                                        <p:tgtEl>
                                          <p:spTgt spid="99"/>
                                        </p:tgtEl>
                                      </p:cBhvr>
                                    </p:animEffect>
                                  </p:childTnLst>
                                </p:cTn>
                              </p:par>
                              <p:par>
                                <p:cTn id="215" presetID="22" presetClass="entr" presetSubtype="1" fill="hold" grpId="0" nodeType="withEffect">
                                  <p:stCondLst>
                                    <p:cond delay="0"/>
                                  </p:stCondLst>
                                  <p:childTnLst>
                                    <p:set>
                                      <p:cBhvr>
                                        <p:cTn id="216" dur="1" fill="hold">
                                          <p:stCondLst>
                                            <p:cond delay="0"/>
                                          </p:stCondLst>
                                        </p:cTn>
                                        <p:tgtEl>
                                          <p:spTgt spid="100"/>
                                        </p:tgtEl>
                                        <p:attrNameLst>
                                          <p:attrName>style.visibility</p:attrName>
                                        </p:attrNameLst>
                                      </p:cBhvr>
                                      <p:to>
                                        <p:strVal val="visible"/>
                                      </p:to>
                                    </p:set>
                                    <p:animEffect transition="in" filter="wipe(up)">
                                      <p:cBhvr>
                                        <p:cTn id="217" dur="500"/>
                                        <p:tgtEl>
                                          <p:spTgt spid="100"/>
                                        </p:tgtEl>
                                      </p:cBhvr>
                                    </p:animEffect>
                                  </p:childTnLst>
                                </p:cTn>
                              </p:par>
                              <p:par>
                                <p:cTn id="218" presetID="22" presetClass="entr" presetSubtype="1" fill="hold" grpId="0" nodeType="withEffect" nodePh="1">
                                  <p:stCondLst>
                                    <p:cond delay="0"/>
                                  </p:stCondLst>
                                  <p:endCondLst>
                                    <p:cond evt="begin" delay="0">
                                      <p:tn val="218"/>
                                    </p:cond>
                                  </p:endCondLst>
                                  <p:childTnLst>
                                    <p:set>
                                      <p:cBhvr>
                                        <p:cTn id="219" dur="1" fill="hold">
                                          <p:stCondLst>
                                            <p:cond delay="0"/>
                                          </p:stCondLst>
                                        </p:cTn>
                                        <p:tgtEl>
                                          <p:spTgt spid="101"/>
                                        </p:tgtEl>
                                        <p:attrNameLst>
                                          <p:attrName>style.visibility</p:attrName>
                                        </p:attrNameLst>
                                      </p:cBhvr>
                                      <p:to>
                                        <p:strVal val="visible"/>
                                      </p:to>
                                    </p:set>
                                    <p:animEffect transition="in" filter="wipe(up)">
                                      <p:cBhvr>
                                        <p:cTn id="220" dur="500"/>
                                        <p:tgtEl>
                                          <p:spTgt spid="101"/>
                                        </p:tgtEl>
                                      </p:cBhvr>
                                    </p:animEffect>
                                  </p:childTnLst>
                                </p:cTn>
                              </p:par>
                              <p:par>
                                <p:cTn id="221" presetID="22" presetClass="entr" presetSubtype="1" fill="hold" grpId="0" nodeType="withEffect">
                                  <p:stCondLst>
                                    <p:cond delay="0"/>
                                  </p:stCondLst>
                                  <p:childTnLst>
                                    <p:set>
                                      <p:cBhvr>
                                        <p:cTn id="222" dur="1" fill="hold">
                                          <p:stCondLst>
                                            <p:cond delay="0"/>
                                          </p:stCondLst>
                                        </p:cTn>
                                        <p:tgtEl>
                                          <p:spTgt spid="102"/>
                                        </p:tgtEl>
                                        <p:attrNameLst>
                                          <p:attrName>style.visibility</p:attrName>
                                        </p:attrNameLst>
                                      </p:cBhvr>
                                      <p:to>
                                        <p:strVal val="visible"/>
                                      </p:to>
                                    </p:set>
                                    <p:animEffect transition="in" filter="wipe(up)">
                                      <p:cBhvr>
                                        <p:cTn id="223" dur="500"/>
                                        <p:tgtEl>
                                          <p:spTgt spid="102"/>
                                        </p:tgtEl>
                                      </p:cBhvr>
                                    </p:animEffect>
                                  </p:childTnLst>
                                </p:cTn>
                              </p:par>
                              <p:par>
                                <p:cTn id="224" presetID="22" presetClass="entr" presetSubtype="1" fill="hold" grpId="0" nodeType="withEffect">
                                  <p:stCondLst>
                                    <p:cond delay="0"/>
                                  </p:stCondLst>
                                  <p:childTnLst>
                                    <p:set>
                                      <p:cBhvr>
                                        <p:cTn id="225" dur="1" fill="hold">
                                          <p:stCondLst>
                                            <p:cond delay="0"/>
                                          </p:stCondLst>
                                        </p:cTn>
                                        <p:tgtEl>
                                          <p:spTgt spid="103"/>
                                        </p:tgtEl>
                                        <p:attrNameLst>
                                          <p:attrName>style.visibility</p:attrName>
                                        </p:attrNameLst>
                                      </p:cBhvr>
                                      <p:to>
                                        <p:strVal val="visible"/>
                                      </p:to>
                                    </p:set>
                                    <p:animEffect transition="in" filter="wipe(up)">
                                      <p:cBhvr>
                                        <p:cTn id="226" dur="500"/>
                                        <p:tgtEl>
                                          <p:spTgt spid="103"/>
                                        </p:tgtEl>
                                      </p:cBhvr>
                                    </p:animEffect>
                                  </p:childTnLst>
                                </p:cTn>
                              </p:par>
                              <p:par>
                                <p:cTn id="227" presetID="22" presetClass="entr" presetSubtype="1" fill="hold" grpId="0" nodeType="withEffect" nodePh="1">
                                  <p:stCondLst>
                                    <p:cond delay="0"/>
                                  </p:stCondLst>
                                  <p:endCondLst>
                                    <p:cond evt="begin" delay="0">
                                      <p:tn val="227"/>
                                    </p:cond>
                                  </p:endCondLst>
                                  <p:childTnLst>
                                    <p:set>
                                      <p:cBhvr>
                                        <p:cTn id="228" dur="1" fill="hold">
                                          <p:stCondLst>
                                            <p:cond delay="0"/>
                                          </p:stCondLst>
                                        </p:cTn>
                                        <p:tgtEl>
                                          <p:spTgt spid="104"/>
                                        </p:tgtEl>
                                        <p:attrNameLst>
                                          <p:attrName>style.visibility</p:attrName>
                                        </p:attrNameLst>
                                      </p:cBhvr>
                                      <p:to>
                                        <p:strVal val="visible"/>
                                      </p:to>
                                    </p:set>
                                    <p:animEffect transition="in" filter="wipe(up)">
                                      <p:cBhvr>
                                        <p:cTn id="229" dur="500"/>
                                        <p:tgtEl>
                                          <p:spTgt spid="104"/>
                                        </p:tgtEl>
                                      </p:cBhvr>
                                    </p:animEffect>
                                  </p:childTnLst>
                                </p:cTn>
                              </p:par>
                              <p:par>
                                <p:cTn id="230" presetID="22" presetClass="entr" presetSubtype="1" fill="hold" grpId="0" nodeType="withEffect">
                                  <p:stCondLst>
                                    <p:cond delay="0"/>
                                  </p:stCondLst>
                                  <p:childTnLst>
                                    <p:set>
                                      <p:cBhvr>
                                        <p:cTn id="231" dur="1" fill="hold">
                                          <p:stCondLst>
                                            <p:cond delay="0"/>
                                          </p:stCondLst>
                                        </p:cTn>
                                        <p:tgtEl>
                                          <p:spTgt spid="105"/>
                                        </p:tgtEl>
                                        <p:attrNameLst>
                                          <p:attrName>style.visibility</p:attrName>
                                        </p:attrNameLst>
                                      </p:cBhvr>
                                      <p:to>
                                        <p:strVal val="visible"/>
                                      </p:to>
                                    </p:set>
                                    <p:animEffect transition="in" filter="wipe(up)">
                                      <p:cBhvr>
                                        <p:cTn id="232" dur="500"/>
                                        <p:tgtEl>
                                          <p:spTgt spid="105"/>
                                        </p:tgtEl>
                                      </p:cBhvr>
                                    </p:animEffect>
                                  </p:childTnLst>
                                </p:cTn>
                              </p:par>
                              <p:par>
                                <p:cTn id="233" presetID="22" presetClass="entr" presetSubtype="1" fill="hold" grpId="0" nodeType="withEffect" nodePh="1">
                                  <p:stCondLst>
                                    <p:cond delay="0"/>
                                  </p:stCondLst>
                                  <p:endCondLst>
                                    <p:cond evt="begin" delay="0">
                                      <p:tn val="233"/>
                                    </p:cond>
                                  </p:endCondLst>
                                  <p:childTnLst>
                                    <p:set>
                                      <p:cBhvr>
                                        <p:cTn id="234" dur="1" fill="hold">
                                          <p:stCondLst>
                                            <p:cond delay="0"/>
                                          </p:stCondLst>
                                        </p:cTn>
                                        <p:tgtEl>
                                          <p:spTgt spid="106"/>
                                        </p:tgtEl>
                                        <p:attrNameLst>
                                          <p:attrName>style.visibility</p:attrName>
                                        </p:attrNameLst>
                                      </p:cBhvr>
                                      <p:to>
                                        <p:strVal val="visible"/>
                                      </p:to>
                                    </p:set>
                                    <p:animEffect transition="in" filter="wipe(up)">
                                      <p:cBhvr>
                                        <p:cTn id="235" dur="500"/>
                                        <p:tgtEl>
                                          <p:spTgt spid="106"/>
                                        </p:tgtEl>
                                      </p:cBhvr>
                                    </p:animEffect>
                                  </p:childTnLst>
                                </p:cTn>
                              </p:par>
                              <p:par>
                                <p:cTn id="236" presetID="22" presetClass="entr" presetSubtype="1" fill="hold" grpId="0" nodeType="withEffect">
                                  <p:stCondLst>
                                    <p:cond delay="0"/>
                                  </p:stCondLst>
                                  <p:childTnLst>
                                    <p:set>
                                      <p:cBhvr>
                                        <p:cTn id="237" dur="1" fill="hold">
                                          <p:stCondLst>
                                            <p:cond delay="0"/>
                                          </p:stCondLst>
                                        </p:cTn>
                                        <p:tgtEl>
                                          <p:spTgt spid="107"/>
                                        </p:tgtEl>
                                        <p:attrNameLst>
                                          <p:attrName>style.visibility</p:attrName>
                                        </p:attrNameLst>
                                      </p:cBhvr>
                                      <p:to>
                                        <p:strVal val="visible"/>
                                      </p:to>
                                    </p:set>
                                    <p:animEffect transition="in" filter="wipe(up)">
                                      <p:cBhvr>
                                        <p:cTn id="238" dur="500"/>
                                        <p:tgtEl>
                                          <p:spTgt spid="107"/>
                                        </p:tgtEl>
                                      </p:cBhvr>
                                    </p:animEffect>
                                  </p:childTnLst>
                                </p:cTn>
                              </p:par>
                              <p:par>
                                <p:cTn id="239" presetID="22" presetClass="entr" presetSubtype="1" fill="hold" grpId="0" nodeType="withEffect">
                                  <p:stCondLst>
                                    <p:cond delay="0"/>
                                  </p:stCondLst>
                                  <p:childTnLst>
                                    <p:set>
                                      <p:cBhvr>
                                        <p:cTn id="240" dur="1" fill="hold">
                                          <p:stCondLst>
                                            <p:cond delay="0"/>
                                          </p:stCondLst>
                                        </p:cTn>
                                        <p:tgtEl>
                                          <p:spTgt spid="108"/>
                                        </p:tgtEl>
                                        <p:attrNameLst>
                                          <p:attrName>style.visibility</p:attrName>
                                        </p:attrNameLst>
                                      </p:cBhvr>
                                      <p:to>
                                        <p:strVal val="visible"/>
                                      </p:to>
                                    </p:set>
                                    <p:animEffect transition="in" filter="wipe(up)">
                                      <p:cBhvr>
                                        <p:cTn id="241" dur="500"/>
                                        <p:tgtEl>
                                          <p:spTgt spid="108"/>
                                        </p:tgtEl>
                                      </p:cBhvr>
                                    </p:animEffect>
                                  </p:childTnLst>
                                </p:cTn>
                              </p:par>
                              <p:par>
                                <p:cTn id="242" presetID="22" presetClass="entr" presetSubtype="1" fill="hold" grpId="0" nodeType="withEffect">
                                  <p:stCondLst>
                                    <p:cond delay="0"/>
                                  </p:stCondLst>
                                  <p:childTnLst>
                                    <p:set>
                                      <p:cBhvr>
                                        <p:cTn id="243" dur="1" fill="hold">
                                          <p:stCondLst>
                                            <p:cond delay="0"/>
                                          </p:stCondLst>
                                        </p:cTn>
                                        <p:tgtEl>
                                          <p:spTgt spid="109"/>
                                        </p:tgtEl>
                                        <p:attrNameLst>
                                          <p:attrName>style.visibility</p:attrName>
                                        </p:attrNameLst>
                                      </p:cBhvr>
                                      <p:to>
                                        <p:strVal val="visible"/>
                                      </p:to>
                                    </p:set>
                                    <p:animEffect transition="in" filter="wipe(up)">
                                      <p:cBhvr>
                                        <p:cTn id="244" dur="500"/>
                                        <p:tgtEl>
                                          <p:spTgt spid="109"/>
                                        </p:tgtEl>
                                      </p:cBhvr>
                                    </p:animEffect>
                                  </p:childTnLst>
                                </p:cTn>
                              </p:par>
                              <p:par>
                                <p:cTn id="245" presetID="22" presetClass="entr" presetSubtype="1" fill="hold" grpId="0" nodeType="withEffect">
                                  <p:stCondLst>
                                    <p:cond delay="0"/>
                                  </p:stCondLst>
                                  <p:childTnLst>
                                    <p:set>
                                      <p:cBhvr>
                                        <p:cTn id="246" dur="1" fill="hold">
                                          <p:stCondLst>
                                            <p:cond delay="0"/>
                                          </p:stCondLst>
                                        </p:cTn>
                                        <p:tgtEl>
                                          <p:spTgt spid="110"/>
                                        </p:tgtEl>
                                        <p:attrNameLst>
                                          <p:attrName>style.visibility</p:attrName>
                                        </p:attrNameLst>
                                      </p:cBhvr>
                                      <p:to>
                                        <p:strVal val="visible"/>
                                      </p:to>
                                    </p:set>
                                    <p:animEffect transition="in" filter="wipe(up)">
                                      <p:cBhvr>
                                        <p:cTn id="247" dur="500"/>
                                        <p:tgtEl>
                                          <p:spTgt spid="110"/>
                                        </p:tgtEl>
                                      </p:cBhvr>
                                    </p:animEffect>
                                  </p:childTnLst>
                                </p:cTn>
                              </p:par>
                              <p:par>
                                <p:cTn id="248" presetID="22" presetClass="entr" presetSubtype="1" fill="hold" grpId="0" nodeType="withEffect">
                                  <p:stCondLst>
                                    <p:cond delay="0"/>
                                  </p:stCondLst>
                                  <p:childTnLst>
                                    <p:set>
                                      <p:cBhvr>
                                        <p:cTn id="249" dur="1" fill="hold">
                                          <p:stCondLst>
                                            <p:cond delay="0"/>
                                          </p:stCondLst>
                                        </p:cTn>
                                        <p:tgtEl>
                                          <p:spTgt spid="111"/>
                                        </p:tgtEl>
                                        <p:attrNameLst>
                                          <p:attrName>style.visibility</p:attrName>
                                        </p:attrNameLst>
                                      </p:cBhvr>
                                      <p:to>
                                        <p:strVal val="visible"/>
                                      </p:to>
                                    </p:set>
                                    <p:animEffect transition="in" filter="wipe(up)">
                                      <p:cBhvr>
                                        <p:cTn id="250" dur="500"/>
                                        <p:tgtEl>
                                          <p:spTgt spid="111"/>
                                        </p:tgtEl>
                                      </p:cBhvr>
                                    </p:animEffect>
                                  </p:childTnLst>
                                </p:cTn>
                              </p:par>
                              <p:par>
                                <p:cTn id="251" presetID="22" presetClass="entr" presetSubtype="1" fill="hold" grpId="0" nodeType="withEffect">
                                  <p:stCondLst>
                                    <p:cond delay="0"/>
                                  </p:stCondLst>
                                  <p:childTnLst>
                                    <p:set>
                                      <p:cBhvr>
                                        <p:cTn id="252" dur="1" fill="hold">
                                          <p:stCondLst>
                                            <p:cond delay="0"/>
                                          </p:stCondLst>
                                        </p:cTn>
                                        <p:tgtEl>
                                          <p:spTgt spid="112"/>
                                        </p:tgtEl>
                                        <p:attrNameLst>
                                          <p:attrName>style.visibility</p:attrName>
                                        </p:attrNameLst>
                                      </p:cBhvr>
                                      <p:to>
                                        <p:strVal val="visible"/>
                                      </p:to>
                                    </p:set>
                                    <p:animEffect transition="in" filter="wipe(up)">
                                      <p:cBhvr>
                                        <p:cTn id="253" dur="500"/>
                                        <p:tgtEl>
                                          <p:spTgt spid="112"/>
                                        </p:tgtEl>
                                      </p:cBhvr>
                                    </p:animEffect>
                                  </p:childTnLst>
                                </p:cTn>
                              </p:par>
                            </p:childTnLst>
                          </p:cTn>
                        </p:par>
                        <p:par>
                          <p:cTn id="254" fill="hold">
                            <p:stCondLst>
                              <p:cond delay="500"/>
                            </p:stCondLst>
                            <p:childTnLst>
                              <p:par>
                                <p:cTn id="255" presetID="26" presetClass="emph" presetSubtype="0" fill="hold" grpId="1" nodeType="afterEffect">
                                  <p:stCondLst>
                                    <p:cond delay="0"/>
                                  </p:stCondLst>
                                  <p:childTnLst>
                                    <p:animEffect transition="out" filter="fade">
                                      <p:cBhvr>
                                        <p:cTn id="256" dur="500" tmFilter="0, 0; .2, .5; .8, .5; 1, 0"/>
                                        <p:tgtEl>
                                          <p:spTgt spid="111"/>
                                        </p:tgtEl>
                                      </p:cBhvr>
                                    </p:animEffect>
                                    <p:animScale>
                                      <p:cBhvr>
                                        <p:cTn id="257" dur="250" autoRev="1" fill="hold"/>
                                        <p:tgtEl>
                                          <p:spTgt spid="1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1" grpId="1" animBg="1"/>
      <p:bldP spid="1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4"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串口调试助手</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69780" y="1261465"/>
            <a:ext cx="10448944" cy="1754326"/>
          </a:xfrm>
          <a:prstGeom prst="rect">
            <a:avLst/>
          </a:prstGeom>
          <a:noFill/>
        </p:spPr>
        <p:txBody>
          <a:bodyPr wrap="square" rtlCol="0">
            <a:spAutoFit/>
          </a:bodyPr>
          <a:lstStyle/>
          <a:p>
            <a:pPr>
              <a:lnSpc>
                <a:spcPct val="150000"/>
              </a:lnSpc>
            </a:pPr>
            <a:r>
              <a:rPr lang="zh-CN" altLang="en-US" sz="2400" smtClean="0"/>
              <a:t>         我们所</a:t>
            </a:r>
            <a:r>
              <a:rPr lang="zh-CN" altLang="en-US" sz="2400"/>
              <a:t>说</a:t>
            </a:r>
            <a:r>
              <a:rPr lang="zh-CN" altLang="en-US" sz="2400" smtClean="0"/>
              <a:t>的</a:t>
            </a:r>
            <a:r>
              <a:rPr lang="zh-CN" altLang="en-US" sz="2400"/>
              <a:t>串</a:t>
            </a:r>
            <a:r>
              <a:rPr lang="zh-CN" altLang="en-US" sz="2400" smtClean="0"/>
              <a:t>口调试助手一</a:t>
            </a:r>
            <a:r>
              <a:rPr lang="zh-CN" altLang="en-US" sz="2400"/>
              <a:t>般就</a:t>
            </a:r>
            <a:r>
              <a:rPr lang="zh-CN" altLang="en-US" sz="2400" smtClean="0"/>
              <a:t>是上位机，而</a:t>
            </a:r>
            <a:r>
              <a:rPr lang="zh-CN" altLang="en-US" sz="2400"/>
              <a:t>我</a:t>
            </a:r>
            <a:r>
              <a:rPr lang="zh-CN" altLang="en-US" sz="2400" smtClean="0"/>
              <a:t>们的嵌</a:t>
            </a:r>
            <a:r>
              <a:rPr lang="zh-CN" altLang="en-US" sz="2400"/>
              <a:t>入</a:t>
            </a:r>
            <a:r>
              <a:rPr lang="zh-CN" altLang="en-US" sz="2400" smtClean="0"/>
              <a:t>式设备一</a:t>
            </a:r>
            <a:r>
              <a:rPr lang="zh-CN" altLang="en-US" sz="2400"/>
              <a:t>般是下位</a:t>
            </a:r>
            <a:r>
              <a:rPr lang="zh-CN" altLang="en-US" sz="2400" smtClean="0"/>
              <a:t>机。一</a:t>
            </a:r>
            <a:r>
              <a:rPr lang="zh-CN" altLang="en-US" sz="2400"/>
              <a:t>般来</a:t>
            </a:r>
            <a:r>
              <a:rPr lang="zh-CN" altLang="en-US" sz="2400" smtClean="0"/>
              <a:t>说上</a:t>
            </a:r>
            <a:r>
              <a:rPr lang="zh-CN" altLang="en-US" sz="2400"/>
              <a:t>位机 </a:t>
            </a:r>
            <a:r>
              <a:rPr lang="zh-CN" altLang="en-US" sz="2400" smtClean="0"/>
              <a:t>就</a:t>
            </a:r>
            <a:r>
              <a:rPr lang="zh-CN" altLang="en-US" sz="2400"/>
              <a:t>是界</a:t>
            </a:r>
            <a:r>
              <a:rPr lang="zh-CN" altLang="en-US" sz="2400" smtClean="0"/>
              <a:t>面加上接收处</a:t>
            </a:r>
            <a:r>
              <a:rPr lang="zh-CN" altLang="en-US" sz="2400"/>
              <a:t>理数</a:t>
            </a:r>
            <a:r>
              <a:rPr lang="zh-CN" altLang="en-US" sz="2400" smtClean="0"/>
              <a:t>据等等。</a:t>
            </a:r>
            <a:endParaRPr lang="en-US" altLang="zh-CN" sz="2400" smtClean="0"/>
          </a:p>
          <a:p>
            <a:pPr>
              <a:lnSpc>
                <a:spcPct val="150000"/>
              </a:lnSpc>
            </a:pPr>
            <a:r>
              <a:rPr lang="zh-CN" altLang="en-US" sz="2400" smtClean="0"/>
              <a:t>         串口调试助手有很多种，只是一些功能的不同而已。</a:t>
            </a:r>
            <a:endParaRPr lang="en-US" altLang="zh-CN" sz="2400" smtClean="0"/>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433379">
            <a:off x="2914017" y="1213994"/>
            <a:ext cx="6375811" cy="4792484"/>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66834">
            <a:off x="3151704" y="1165491"/>
            <a:ext cx="6452001" cy="4889490"/>
          </a:xfrm>
          <a:prstGeom prst="rect">
            <a:avLst/>
          </a:prstGeom>
        </p:spPr>
      </p:pic>
      <p:pic>
        <p:nvPicPr>
          <p:cNvPr id="8" name="图片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62982">
            <a:off x="3057904" y="1217366"/>
            <a:ext cx="6660097" cy="5083874"/>
          </a:xfrm>
          <a:prstGeom prst="rect">
            <a:avLst/>
          </a:prstGeom>
        </p:spPr>
      </p:pic>
    </p:spTree>
    <p:extLst>
      <p:ext uri="{BB962C8B-B14F-4D97-AF65-F5344CB8AC3E}">
        <p14:creationId xmlns:p14="http://schemas.microsoft.com/office/powerpoint/2010/main" val="253505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4"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串口调试助手</a:t>
            </a:r>
            <a:r>
              <a:rPr lang="en-US" altLang="zh-CN" sz="3200" spc="500" smtClean="0">
                <a:solidFill>
                  <a:srgbClr val="C00000"/>
                </a:solidFill>
                <a:latin typeface="微软雅黑" panose="020B0503020204020204" pitchFamily="34" charset="-122"/>
                <a:ea typeface="微软雅黑" panose="020B0503020204020204" pitchFamily="34" charset="-122"/>
              </a:rPr>
              <a:t>—sscom</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69780" y="1261465"/>
            <a:ext cx="10448944" cy="589072"/>
          </a:xfrm>
          <a:prstGeom prst="rect">
            <a:avLst/>
          </a:prstGeom>
          <a:noFill/>
        </p:spPr>
        <p:txBody>
          <a:bodyPr wrap="square" rtlCol="0">
            <a:spAutoFit/>
          </a:bodyPr>
          <a:lstStyle/>
          <a:p>
            <a:pPr>
              <a:lnSpc>
                <a:spcPct val="150000"/>
              </a:lnSpc>
            </a:pPr>
            <a:r>
              <a:rPr lang="zh-CN" altLang="en-US" sz="2400" smtClean="0"/>
              <a:t> </a:t>
            </a:r>
            <a:endParaRPr lang="en-US" altLang="zh-CN" sz="2400" smtClean="0"/>
          </a:p>
        </p:txBody>
      </p:sp>
      <p:sp>
        <p:nvSpPr>
          <p:cNvPr id="10" name="矩形 9"/>
          <p:cNvSpPr/>
          <p:nvPr/>
        </p:nvSpPr>
        <p:spPr>
          <a:xfrm>
            <a:off x="821634" y="1261465"/>
            <a:ext cx="9733723" cy="1200329"/>
          </a:xfrm>
          <a:prstGeom prst="rect">
            <a:avLst/>
          </a:prstGeom>
        </p:spPr>
        <p:txBody>
          <a:bodyPr wrap="square">
            <a:spAutoFit/>
          </a:bodyPr>
          <a:lstStyle/>
          <a:p>
            <a:r>
              <a:rPr lang="zh-CN" altLang="en-US" sz="2400" smtClean="0"/>
              <a:t>         串</a:t>
            </a:r>
            <a:r>
              <a:rPr lang="zh-CN" altLang="en-US" sz="2400"/>
              <a:t>口调试助手</a:t>
            </a:r>
            <a:r>
              <a:rPr lang="en-US" altLang="zh-CN" sz="2400"/>
              <a:t>sscom32</a:t>
            </a:r>
            <a:r>
              <a:rPr lang="zh-CN" altLang="en-US" sz="2400"/>
              <a:t>是一款绿色免费的串口调试软件</a:t>
            </a:r>
            <a:r>
              <a:rPr lang="en-US" altLang="zh-CN" sz="2400"/>
              <a:t>,</a:t>
            </a:r>
            <a:r>
              <a:rPr lang="zh-CN" altLang="en-US" sz="2400"/>
              <a:t>串口调试助手</a:t>
            </a:r>
            <a:r>
              <a:rPr lang="en-US" altLang="zh-CN" sz="2400"/>
              <a:t>sscom32</a:t>
            </a:r>
            <a:r>
              <a:rPr lang="zh-CN" altLang="en-US" sz="2400"/>
              <a:t>据说可以调试中星九号升级小板，可以自由设置波特率</a:t>
            </a:r>
            <a:r>
              <a:rPr lang="en-US" altLang="zh-CN" sz="2400"/>
              <a:t>,</a:t>
            </a:r>
            <a:r>
              <a:rPr lang="zh-CN" altLang="en-US" sz="2400"/>
              <a:t>速度</a:t>
            </a:r>
            <a:r>
              <a:rPr lang="en-US" altLang="zh-CN" sz="2400"/>
              <a:t>, </a:t>
            </a:r>
            <a:r>
              <a:rPr lang="zh-CN" altLang="en-US" sz="2400"/>
              <a:t>方向等等</a:t>
            </a:r>
            <a:r>
              <a:rPr lang="en-US" altLang="zh-CN" sz="2400"/>
              <a:t>!</a:t>
            </a:r>
            <a:r>
              <a:rPr lang="zh-CN" altLang="en-US" sz="2400"/>
              <a:t>学习串口控制的必备软件，方便蓝牙调试。</a:t>
            </a: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4342" y="1062358"/>
            <a:ext cx="7642605" cy="5795642"/>
          </a:xfrm>
          <a:prstGeom prst="rect">
            <a:avLst/>
          </a:prstGeom>
        </p:spPr>
      </p:pic>
    </p:spTree>
    <p:extLst>
      <p:ext uri="{BB962C8B-B14F-4D97-AF65-F5344CB8AC3E}">
        <p14:creationId xmlns:p14="http://schemas.microsoft.com/office/powerpoint/2010/main" val="9792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4"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串口调试助手</a:t>
            </a:r>
            <a:r>
              <a:rPr lang="en-US" altLang="zh-CN" sz="3200" spc="500" smtClean="0">
                <a:solidFill>
                  <a:srgbClr val="C00000"/>
                </a:solidFill>
                <a:latin typeface="微软雅黑" panose="020B0503020204020204" pitchFamily="34" charset="-122"/>
                <a:ea typeface="微软雅黑" panose="020B0503020204020204" pitchFamily="34" charset="-122"/>
              </a:rPr>
              <a:t>—sscom</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69780" y="1261465"/>
            <a:ext cx="10448944" cy="589072"/>
          </a:xfrm>
          <a:prstGeom prst="rect">
            <a:avLst/>
          </a:prstGeom>
          <a:noFill/>
        </p:spPr>
        <p:txBody>
          <a:bodyPr wrap="square" rtlCol="0">
            <a:spAutoFit/>
          </a:bodyPr>
          <a:lstStyle/>
          <a:p>
            <a:pPr>
              <a:lnSpc>
                <a:spcPct val="150000"/>
              </a:lnSpc>
            </a:pPr>
            <a:r>
              <a:rPr lang="zh-CN" altLang="en-US" sz="2400" smtClean="0"/>
              <a:t> </a:t>
            </a:r>
            <a:endParaRPr lang="en-US" altLang="zh-CN" sz="2400" smtClean="0"/>
          </a:p>
        </p:txBody>
      </p:sp>
      <p:sp>
        <p:nvSpPr>
          <p:cNvPr id="10" name="矩形 9"/>
          <p:cNvSpPr/>
          <p:nvPr/>
        </p:nvSpPr>
        <p:spPr>
          <a:xfrm>
            <a:off x="1022688" y="1201709"/>
            <a:ext cx="10675669" cy="4893647"/>
          </a:xfrm>
          <a:prstGeom prst="rect">
            <a:avLst/>
          </a:prstGeom>
        </p:spPr>
        <p:txBody>
          <a:bodyPr wrap="square">
            <a:spAutoFit/>
          </a:bodyPr>
          <a:lstStyle/>
          <a:p>
            <a:r>
              <a:rPr lang="zh-CN" altLang="en-US" sz="2400" b="1" smtClean="0">
                <a:effectLst>
                  <a:outerShdw blurRad="38100" dist="38100" dir="2700000" algn="tl">
                    <a:srgbClr val="000000">
                      <a:alpha val="43137"/>
                    </a:srgbClr>
                  </a:outerShdw>
                </a:effectLst>
              </a:rPr>
              <a:t>功</a:t>
            </a:r>
            <a:r>
              <a:rPr lang="zh-CN" altLang="en-US" sz="2400" b="1">
                <a:effectLst>
                  <a:outerShdw blurRad="38100" dist="38100" dir="2700000" algn="tl">
                    <a:srgbClr val="000000">
                      <a:alpha val="43137"/>
                    </a:srgbClr>
                  </a:outerShdw>
                </a:effectLst>
              </a:rPr>
              <a:t>能介绍</a:t>
            </a:r>
          </a:p>
          <a:p>
            <a:pPr marL="800100" lvl="1" indent="-342900">
              <a:buFont typeface="Wingdings" panose="05000000000000000000" pitchFamily="2" charset="2"/>
              <a:buChar char="Ø"/>
            </a:pPr>
            <a:r>
              <a:rPr lang="zh-CN" altLang="en-US" sz="2400" smtClean="0"/>
              <a:t>显</a:t>
            </a:r>
            <a:r>
              <a:rPr lang="zh-CN" altLang="en-US" sz="2400"/>
              <a:t>示流畅</a:t>
            </a:r>
            <a:r>
              <a:rPr lang="en-US" altLang="zh-CN" sz="2400"/>
              <a:t>,</a:t>
            </a:r>
            <a:r>
              <a:rPr lang="zh-CN" altLang="en-US" sz="2400"/>
              <a:t>不容易丢数据</a:t>
            </a:r>
            <a:r>
              <a:rPr lang="en-US" altLang="zh-CN" sz="2400"/>
              <a:t>.</a:t>
            </a:r>
            <a:r>
              <a:rPr lang="zh-CN" altLang="en-US" sz="2400"/>
              <a:t>中文显示无乱码</a:t>
            </a:r>
            <a:r>
              <a:rPr lang="en-US" altLang="zh-CN" sz="2400"/>
              <a:t>.</a:t>
            </a:r>
          </a:p>
          <a:p>
            <a:pPr marL="800100" lvl="1" indent="-342900">
              <a:buFont typeface="Wingdings" panose="05000000000000000000" pitchFamily="2" charset="2"/>
              <a:buChar char="Ø"/>
            </a:pPr>
            <a:r>
              <a:rPr lang="en-US" altLang="zh-CN" sz="2400" smtClean="0"/>
              <a:t>USB</a:t>
            </a:r>
            <a:r>
              <a:rPr lang="zh-CN" altLang="en-US" sz="2400"/>
              <a:t>串口误拔不易死机</a:t>
            </a:r>
            <a:r>
              <a:rPr lang="en-US" altLang="zh-CN" sz="2400"/>
              <a:t>,</a:t>
            </a:r>
            <a:r>
              <a:rPr lang="zh-CN" altLang="en-US" sz="2400"/>
              <a:t>大部分型号的</a:t>
            </a:r>
            <a:r>
              <a:rPr lang="en-US" altLang="zh-CN" sz="2400"/>
              <a:t>USB</a:t>
            </a:r>
            <a:r>
              <a:rPr lang="zh-CN" altLang="en-US" sz="2400"/>
              <a:t>芯片插回能自动恢</a:t>
            </a:r>
            <a:r>
              <a:rPr lang="zh-CN" altLang="en-US" sz="2400" smtClean="0"/>
              <a:t>复；</a:t>
            </a:r>
            <a:endParaRPr lang="en-US" altLang="zh-CN" sz="2400"/>
          </a:p>
          <a:p>
            <a:pPr marL="800100" lvl="1" indent="-342900">
              <a:buFont typeface="Wingdings" panose="05000000000000000000" pitchFamily="2" charset="2"/>
              <a:buChar char="Ø"/>
            </a:pPr>
            <a:r>
              <a:rPr lang="zh-CN" altLang="en-US" sz="2400" smtClean="0"/>
              <a:t>通</a:t>
            </a:r>
            <a:r>
              <a:rPr lang="zh-CN" altLang="en-US" sz="2400"/>
              <a:t>讯方面支持串口和网卡</a:t>
            </a:r>
            <a:r>
              <a:rPr lang="en-US" altLang="zh-CN" sz="2400"/>
              <a:t>TCP/IP,UDP</a:t>
            </a:r>
            <a:r>
              <a:rPr lang="zh-CN" altLang="en-US" sz="2400"/>
              <a:t>通</a:t>
            </a:r>
            <a:r>
              <a:rPr lang="zh-CN" altLang="en-US" sz="2400" smtClean="0"/>
              <a:t>讯</a:t>
            </a:r>
            <a:r>
              <a:rPr lang="zh-CN" altLang="en-US" sz="2400"/>
              <a:t>；</a:t>
            </a:r>
            <a:endParaRPr lang="en-US" altLang="zh-CN" sz="2400" smtClean="0"/>
          </a:p>
          <a:p>
            <a:pPr marL="800100" lvl="1" indent="-342900">
              <a:buFont typeface="Wingdings" panose="05000000000000000000" pitchFamily="2" charset="2"/>
              <a:buChar char="Ø"/>
            </a:pPr>
            <a:r>
              <a:rPr lang="zh-CN" altLang="en-US" sz="2400" smtClean="0"/>
              <a:t>波</a:t>
            </a:r>
            <a:r>
              <a:rPr lang="zh-CN" altLang="en-US" sz="2400"/>
              <a:t>特率支持自定</a:t>
            </a:r>
            <a:r>
              <a:rPr lang="zh-CN" altLang="en-US" sz="2400" smtClean="0"/>
              <a:t>义；</a:t>
            </a:r>
            <a:endParaRPr lang="en-US" altLang="zh-CN" sz="2400" smtClean="0"/>
          </a:p>
          <a:p>
            <a:pPr marL="800100" lvl="1" indent="-342900">
              <a:buFont typeface="Wingdings" panose="05000000000000000000" pitchFamily="2" charset="2"/>
              <a:buChar char="Ø"/>
            </a:pPr>
            <a:r>
              <a:rPr lang="zh-CN" altLang="en-US" sz="2400" smtClean="0"/>
              <a:t>可</a:t>
            </a:r>
            <a:r>
              <a:rPr lang="zh-CN" altLang="en-US" sz="2400"/>
              <a:t>以实现“帧头</a:t>
            </a:r>
            <a:r>
              <a:rPr lang="en-US" altLang="zh-CN" sz="2400"/>
              <a:t>+</a:t>
            </a:r>
            <a:r>
              <a:rPr lang="zh-CN" altLang="en-US" sz="2400"/>
              <a:t>数据</a:t>
            </a:r>
            <a:r>
              <a:rPr lang="en-US" altLang="zh-CN" sz="2400"/>
              <a:t>+</a:t>
            </a:r>
            <a:r>
              <a:rPr lang="zh-CN" altLang="en-US" sz="2400"/>
              <a:t>校验</a:t>
            </a:r>
            <a:r>
              <a:rPr lang="en-US" altLang="zh-CN" sz="2400"/>
              <a:t>+</a:t>
            </a:r>
            <a:r>
              <a:rPr lang="zh-CN" altLang="en-US" sz="2400"/>
              <a:t>帧尾</a:t>
            </a:r>
            <a:r>
              <a:rPr lang="zh-CN" altLang="en-US" sz="2400" smtClean="0"/>
              <a:t>”数据校验；</a:t>
            </a:r>
            <a:endParaRPr lang="en-US" altLang="zh-CN" sz="2400" smtClean="0"/>
          </a:p>
          <a:p>
            <a:pPr marL="800100" lvl="1" indent="-342900">
              <a:buFont typeface="Wingdings" panose="05000000000000000000" pitchFamily="2" charset="2"/>
              <a:buChar char="Ø"/>
            </a:pPr>
            <a:r>
              <a:rPr lang="zh-CN" altLang="en-US" sz="2400" smtClean="0"/>
              <a:t>支</a:t>
            </a:r>
            <a:r>
              <a:rPr lang="zh-CN" altLang="en-US" sz="2400"/>
              <a:t>持字符串和十六进制方式显示</a:t>
            </a:r>
            <a:r>
              <a:rPr lang="en-US" altLang="zh-CN" sz="2400"/>
              <a:t>,</a:t>
            </a:r>
            <a:r>
              <a:rPr lang="zh-CN" altLang="en-US" sz="2400"/>
              <a:t>和加时间戳分数据包显示</a:t>
            </a:r>
            <a:r>
              <a:rPr lang="en-US" altLang="zh-CN" sz="2400"/>
              <a:t>,</a:t>
            </a:r>
            <a:r>
              <a:rPr lang="zh-CN" altLang="en-US" sz="2400"/>
              <a:t>支持数据波形</a:t>
            </a:r>
            <a:r>
              <a:rPr lang="en-US" altLang="zh-CN" sz="2400"/>
              <a:t>(</a:t>
            </a:r>
            <a:r>
              <a:rPr lang="zh-CN" altLang="en-US" sz="2400"/>
              <a:t>示波器</a:t>
            </a:r>
            <a:r>
              <a:rPr lang="en-US" altLang="zh-CN" sz="2400"/>
              <a:t>)</a:t>
            </a:r>
            <a:r>
              <a:rPr lang="zh-CN" altLang="en-US" sz="2400"/>
              <a:t>显</a:t>
            </a:r>
            <a:r>
              <a:rPr lang="zh-CN" altLang="en-US" sz="2400" smtClean="0"/>
              <a:t>示</a:t>
            </a:r>
            <a:r>
              <a:rPr lang="zh-CN" altLang="en-US" sz="2400"/>
              <a:t>；</a:t>
            </a:r>
            <a:endParaRPr lang="en-US" altLang="zh-CN" sz="2400"/>
          </a:p>
          <a:p>
            <a:pPr marL="800100" lvl="1" indent="-342900">
              <a:buFont typeface="Wingdings" panose="05000000000000000000" pitchFamily="2" charset="2"/>
              <a:buChar char="Ø"/>
            </a:pPr>
            <a:r>
              <a:rPr lang="zh-CN" altLang="en-US" sz="2400" smtClean="0"/>
              <a:t>支</a:t>
            </a:r>
            <a:r>
              <a:rPr lang="zh-CN" altLang="en-US" sz="2400"/>
              <a:t>持字符串和十进制方式发送</a:t>
            </a:r>
            <a:r>
              <a:rPr lang="en-US" altLang="zh-CN" sz="2400"/>
              <a:t>,</a:t>
            </a:r>
            <a:r>
              <a:rPr lang="zh-CN" altLang="en-US" sz="2400"/>
              <a:t>支持预定义</a:t>
            </a:r>
            <a:r>
              <a:rPr lang="en-US" altLang="zh-CN" sz="2400"/>
              <a:t>99</a:t>
            </a:r>
            <a:r>
              <a:rPr lang="zh-CN" altLang="en-US" sz="2400"/>
              <a:t>组数据串发送</a:t>
            </a:r>
            <a:r>
              <a:rPr lang="en-US" altLang="zh-CN" sz="2400"/>
              <a:t>.</a:t>
            </a:r>
            <a:r>
              <a:rPr lang="zh-CN" altLang="en-US" sz="2400"/>
              <a:t>支持发送数据包加校验</a:t>
            </a:r>
            <a:r>
              <a:rPr lang="en-US" altLang="zh-CN" sz="2400"/>
              <a:t>.</a:t>
            </a:r>
            <a:r>
              <a:rPr lang="zh-CN" altLang="en-US" sz="2400"/>
              <a:t>支持转义符号输</a:t>
            </a:r>
            <a:r>
              <a:rPr lang="zh-CN" altLang="en-US" sz="2400" smtClean="0"/>
              <a:t>入</a:t>
            </a:r>
            <a:r>
              <a:rPr lang="zh-CN" altLang="en-US" sz="2400"/>
              <a:t>；</a:t>
            </a:r>
            <a:endParaRPr lang="en-US" altLang="zh-CN" sz="2400" smtClean="0"/>
          </a:p>
          <a:p>
            <a:pPr marL="800100" lvl="1" indent="-342900">
              <a:buFont typeface="Wingdings" panose="05000000000000000000" pitchFamily="2" charset="2"/>
              <a:buChar char="Ø"/>
            </a:pPr>
            <a:r>
              <a:rPr lang="zh-CN" altLang="en-US" sz="2400" smtClean="0"/>
              <a:t>支</a:t>
            </a:r>
            <a:r>
              <a:rPr lang="zh-CN" altLang="en-US" sz="2400"/>
              <a:t>持接收数据直接保存到文件</a:t>
            </a:r>
            <a:r>
              <a:rPr lang="en-US" altLang="zh-CN" sz="2400"/>
              <a:t>,</a:t>
            </a:r>
            <a:r>
              <a:rPr lang="zh-CN" altLang="en-US" sz="2400"/>
              <a:t>也可保存窗口数据和原始接收数</a:t>
            </a:r>
            <a:r>
              <a:rPr lang="zh-CN" altLang="en-US" sz="2400" smtClean="0"/>
              <a:t>据</a:t>
            </a:r>
            <a:r>
              <a:rPr lang="zh-CN" altLang="en-US" sz="2400"/>
              <a:t>；</a:t>
            </a:r>
            <a:endParaRPr lang="en-US" altLang="zh-CN" sz="2400"/>
          </a:p>
          <a:p>
            <a:pPr marL="800100" lvl="1" indent="-342900">
              <a:buFont typeface="Wingdings" panose="05000000000000000000" pitchFamily="2" charset="2"/>
              <a:buChar char="Ø"/>
            </a:pPr>
            <a:r>
              <a:rPr lang="zh-CN" altLang="en-US" sz="2400" smtClean="0"/>
              <a:t>支</a:t>
            </a:r>
            <a:r>
              <a:rPr lang="zh-CN" altLang="en-US" sz="2400"/>
              <a:t>持终端仿真</a:t>
            </a:r>
            <a:r>
              <a:rPr lang="en-US" altLang="zh-CN" sz="2400"/>
              <a:t>,STM32</a:t>
            </a:r>
            <a:r>
              <a:rPr lang="zh-CN" altLang="en-US" sz="2400"/>
              <a:t>的</a:t>
            </a:r>
            <a:r>
              <a:rPr lang="en-US" altLang="zh-CN" sz="2400"/>
              <a:t>ISP</a:t>
            </a:r>
            <a:r>
              <a:rPr lang="zh-CN" altLang="en-US" sz="2400"/>
              <a:t>程序下载功</a:t>
            </a:r>
            <a:r>
              <a:rPr lang="zh-CN" altLang="en-US" sz="2400" smtClean="0"/>
              <a:t>能</a:t>
            </a:r>
            <a:r>
              <a:rPr lang="zh-CN" altLang="en-US" sz="2400"/>
              <a:t>；</a:t>
            </a:r>
            <a:endParaRPr lang="en-US" altLang="zh-CN" sz="2400" smtClean="0"/>
          </a:p>
          <a:p>
            <a:pPr marL="800100" lvl="1" indent="-342900">
              <a:buFont typeface="Wingdings" panose="05000000000000000000" pitchFamily="2" charset="2"/>
              <a:buChar char="Ø"/>
            </a:pPr>
            <a:r>
              <a:rPr lang="zh-CN" altLang="en-US" sz="2400" smtClean="0"/>
              <a:t>窗</a:t>
            </a:r>
            <a:r>
              <a:rPr lang="zh-CN" altLang="en-US" sz="2400"/>
              <a:t>口大小位置</a:t>
            </a:r>
            <a:r>
              <a:rPr lang="en-US" altLang="zh-CN" sz="2400"/>
              <a:t>,</a:t>
            </a:r>
            <a:r>
              <a:rPr lang="zh-CN" altLang="en-US" sz="2400"/>
              <a:t>接收窗口的字体颜色背景色均可保</a:t>
            </a:r>
            <a:r>
              <a:rPr lang="zh-CN" altLang="en-US" sz="2400" smtClean="0"/>
              <a:t>存。</a:t>
            </a:r>
            <a:endParaRPr lang="zh-CN" altLang="en-US" sz="2400"/>
          </a:p>
        </p:txBody>
      </p:sp>
    </p:spTree>
    <p:extLst>
      <p:ext uri="{BB962C8B-B14F-4D97-AF65-F5344CB8AC3E}">
        <p14:creationId xmlns:p14="http://schemas.microsoft.com/office/powerpoint/2010/main" val="2732144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5"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串口调试助手</a:t>
            </a:r>
            <a:r>
              <a:rPr lang="en-US" altLang="zh-CN" sz="3200" spc="500" smtClean="0">
                <a:solidFill>
                  <a:srgbClr val="C00000"/>
                </a:solidFill>
                <a:latin typeface="微软雅黑" panose="020B0503020204020204" pitchFamily="34" charset="-122"/>
                <a:ea typeface="微软雅黑" panose="020B0503020204020204" pitchFamily="34" charset="-122"/>
              </a:rPr>
              <a:t>—</a:t>
            </a:r>
            <a:r>
              <a:rPr lang="zh-CN" altLang="en-US" sz="3200" spc="500" smtClean="0">
                <a:solidFill>
                  <a:srgbClr val="C00000"/>
                </a:solidFill>
                <a:latin typeface="微软雅黑" panose="020B0503020204020204" pitchFamily="34" charset="-122"/>
                <a:ea typeface="微软雅黑" panose="020B0503020204020204" pitchFamily="34" charset="-122"/>
              </a:rPr>
              <a:t>开发</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817663" y="1528978"/>
            <a:ext cx="5675842" cy="2837921"/>
          </a:xfrm>
          <a:prstGeom prst="rect">
            <a:avLst/>
          </a:prstGeom>
        </p:spPr>
      </p:pic>
      <p:pic>
        <p:nvPicPr>
          <p:cNvPr id="8" name="图片 7"/>
          <p:cNvPicPr>
            <a:picLocks noChangeAspect="1"/>
          </p:cNvPicPr>
          <p:nvPr/>
        </p:nvPicPr>
        <p:blipFill>
          <a:blip r:embed="rId7"/>
          <a:stretch>
            <a:fillRect/>
          </a:stretch>
        </p:blipFill>
        <p:spPr>
          <a:xfrm>
            <a:off x="4948122" y="2947939"/>
            <a:ext cx="6235815" cy="3403163"/>
          </a:xfrm>
          <a:prstGeom prst="rect">
            <a:avLst/>
          </a:prstGeom>
        </p:spPr>
      </p:pic>
      <p:graphicFrame>
        <p:nvGraphicFramePr>
          <p:cNvPr id="4" name="对象 3">
            <a:hlinkClick r:id="rId8" action="ppaction://hlinkfile"/>
          </p:cNvPr>
          <p:cNvGraphicFramePr>
            <a:graphicFrameLocks noChangeAspect="1"/>
          </p:cNvGraphicFramePr>
          <p:nvPr>
            <p:extLst>
              <p:ext uri="{D42A27DB-BD31-4B8C-83A1-F6EECF244321}">
                <p14:modId xmlns:p14="http://schemas.microsoft.com/office/powerpoint/2010/main" val="2442259177"/>
              </p:ext>
            </p:extLst>
          </p:nvPr>
        </p:nvGraphicFramePr>
        <p:xfrm>
          <a:off x="817663" y="5131248"/>
          <a:ext cx="3324532" cy="1219854"/>
        </p:xfrm>
        <a:graphic>
          <a:graphicData uri="http://schemas.openxmlformats.org/presentationml/2006/ole">
            <mc:AlternateContent xmlns:mc="http://schemas.openxmlformats.org/markup-compatibility/2006">
              <mc:Choice xmlns:v="urn:schemas-microsoft-com:vml" Requires="v">
                <p:oleObj spid="_x0000_s1026" name="包装程序外壳对象" showAsIcon="1" r:id="rId9" imgW="1229400" imgH="451080" progId="Package">
                  <p:embed/>
                </p:oleObj>
              </mc:Choice>
              <mc:Fallback>
                <p:oleObj name="包装程序外壳对象" showAsIcon="1" r:id="rId9" imgW="1229400" imgH="451080" progId="Package">
                  <p:embed/>
                  <p:pic>
                    <p:nvPicPr>
                      <p:cNvPr id="0" name=""/>
                      <p:cNvPicPr/>
                      <p:nvPr/>
                    </p:nvPicPr>
                    <p:blipFill>
                      <a:blip r:embed="rId10"/>
                      <a:stretch>
                        <a:fillRect/>
                      </a:stretch>
                    </p:blipFill>
                    <p:spPr>
                      <a:xfrm>
                        <a:off x="817663" y="5131248"/>
                        <a:ext cx="3324532" cy="1219854"/>
                      </a:xfrm>
                      <a:prstGeom prst="rect">
                        <a:avLst/>
                      </a:prstGeom>
                    </p:spPr>
                  </p:pic>
                </p:oleObj>
              </mc:Fallback>
            </mc:AlternateContent>
          </a:graphicData>
        </a:graphic>
      </p:graphicFrame>
    </p:spTree>
    <p:extLst>
      <p:ext uri="{BB962C8B-B14F-4D97-AF65-F5344CB8AC3E}">
        <p14:creationId xmlns:p14="http://schemas.microsoft.com/office/powerpoint/2010/main" val="42275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图片占位符 9" descr="未标题-3"/>
          <p:cNvPicPr>
            <a:picLocks noChangeAspect="1"/>
          </p:cNvPicPr>
          <p:nvPr/>
        </p:nvPicPr>
        <p:blipFill>
          <a:blip r:embed="rId3" cstate="print"/>
          <a:stretch>
            <a:fillRect/>
          </a:stretch>
        </p:blipFill>
        <p:spPr>
          <a:xfrm>
            <a:off x="4615815" y="25"/>
            <a:ext cx="18548985" cy="6876415"/>
          </a:xfrm>
          <a:prstGeom prst="rect">
            <a:avLst/>
          </a:prstGeom>
        </p:spPr>
      </p:pic>
      <p:pic>
        <p:nvPicPr>
          <p:cNvPr id="11" name="图片 10" descr="260外壳照片"/>
          <p:cNvPicPr>
            <a:picLocks noChangeAspect="1"/>
          </p:cNvPicPr>
          <p:nvPr/>
        </p:nvPicPr>
        <p:blipFill>
          <a:blip r:embed="rId4" cstate="print"/>
          <a:stretch>
            <a:fillRect/>
          </a:stretch>
        </p:blipFill>
        <p:spPr>
          <a:xfrm flipH="1">
            <a:off x="9971405" y="673735"/>
            <a:ext cx="2201545" cy="1508125"/>
          </a:xfrm>
          <a:prstGeom prst="rect">
            <a:avLst/>
          </a:prstGeom>
        </p:spPr>
      </p:pic>
      <p:pic>
        <p:nvPicPr>
          <p:cNvPr id="3" name="图片 2"/>
          <p:cNvPicPr>
            <a:picLocks noChangeAspect="1"/>
          </p:cNvPicPr>
          <p:nvPr/>
        </p:nvPicPr>
        <p:blipFill rotWithShape="1">
          <a:blip r:embed="rId5" cstate="print"/>
          <a:srcRect t="216" b="533"/>
          <a:stretch>
            <a:fillRect/>
          </a:stretch>
        </p:blipFill>
        <p:spPr>
          <a:xfrm>
            <a:off x="3030773" y="0"/>
            <a:ext cx="5521680" cy="6858000"/>
          </a:xfrm>
          <a:prstGeom prst="rect">
            <a:avLst/>
          </a:prstGeom>
        </p:spPr>
      </p:pic>
      <p:pic>
        <p:nvPicPr>
          <p:cNvPr id="5" name="图片 4"/>
          <p:cNvPicPr>
            <a:picLocks noChangeAspect="1"/>
          </p:cNvPicPr>
          <p:nvPr/>
        </p:nvPicPr>
        <p:blipFill rotWithShape="1">
          <a:blip r:embed="rId6" cstate="print"/>
          <a:srcRect r="5290"/>
          <a:stretch>
            <a:fillRect/>
          </a:stretch>
        </p:blipFill>
        <p:spPr>
          <a:xfrm>
            <a:off x="11482758" y="3429000"/>
            <a:ext cx="747342" cy="3447440"/>
          </a:xfrm>
          <a:prstGeom prst="rect">
            <a:avLst/>
          </a:prstGeom>
        </p:spPr>
      </p:pic>
      <p:sp>
        <p:nvSpPr>
          <p:cNvPr id="18" name="文本框 17"/>
          <p:cNvSpPr txBox="1"/>
          <p:nvPr/>
        </p:nvSpPr>
        <p:spPr>
          <a:xfrm>
            <a:off x="2384039" y="2455223"/>
            <a:ext cx="3909060" cy="829945"/>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bg1"/>
                </a:solidFill>
                <a:latin typeface="黑体" panose="02010609060101010101" charset="-122"/>
                <a:ea typeface="黑体" panose="02010609060101010101" charset="-122"/>
              </a:rPr>
              <a:t>感谢观看！</a:t>
            </a:r>
          </a:p>
        </p:txBody>
      </p:sp>
      <p:pic>
        <p:nvPicPr>
          <p:cNvPr id="8" name="图片 7" descr="未标题-1"/>
          <p:cNvPicPr>
            <a:picLocks noChangeAspect="1"/>
          </p:cNvPicPr>
          <p:nvPr/>
        </p:nvPicPr>
        <p:blipFill>
          <a:blip r:embed="rId7" cstate="print"/>
          <a:stretch>
            <a:fillRect/>
          </a:stretch>
        </p:blipFill>
        <p:spPr>
          <a:xfrm>
            <a:off x="150610" y="250000"/>
            <a:ext cx="1617345" cy="579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3" cstate="print"/>
          <a:stretch>
            <a:fillRect/>
          </a:stretch>
        </p:blipFill>
        <p:spPr>
          <a:xfrm>
            <a:off x="10375265" y="238125"/>
            <a:ext cx="1617345" cy="579755"/>
          </a:xfrm>
          <a:prstGeom prst="rect">
            <a:avLst/>
          </a:prstGeom>
        </p:spPr>
      </p:pic>
      <p:sp>
        <p:nvSpPr>
          <p:cNvPr id="9" name="Oval 292">
            <a:extLst>
              <a:ext uri="{FF2B5EF4-FFF2-40B4-BE49-F238E27FC236}">
                <a16:creationId xmlns:a16="http://schemas.microsoft.com/office/drawing/2014/main" id="{2B74BFCF-EA4B-4B9E-A8AF-586F5150D4AA}"/>
              </a:ext>
            </a:extLst>
          </p:cNvPr>
          <p:cNvSpPr>
            <a:spLocks noChangeArrowheads="1"/>
          </p:cNvSpPr>
          <p:nvPr/>
        </p:nvSpPr>
        <p:spPr bwMode="auto">
          <a:xfrm>
            <a:off x="4651700" y="4699055"/>
            <a:ext cx="180975" cy="179388"/>
          </a:xfrm>
          <a:prstGeom prst="ellipse">
            <a:avLst/>
          </a:prstGeom>
          <a:solidFill>
            <a:srgbClr val="193E4F"/>
          </a:solidFill>
          <a:ln w="9525">
            <a:noFill/>
            <a:round/>
          </a:ln>
        </p:spPr>
        <p:txBody>
          <a:bodyPr/>
          <a:lstStyle/>
          <a:p>
            <a:endParaRPr lang="zh-CN" altLang="en-US"/>
          </a:p>
        </p:txBody>
      </p:sp>
      <p:sp>
        <p:nvSpPr>
          <p:cNvPr id="10" name="Freeform 293">
            <a:extLst>
              <a:ext uri="{FF2B5EF4-FFF2-40B4-BE49-F238E27FC236}">
                <a16:creationId xmlns:a16="http://schemas.microsoft.com/office/drawing/2014/main" id="{EB3A0715-2D18-4C08-B35D-E888CB1AA468}"/>
              </a:ext>
            </a:extLst>
          </p:cNvPr>
          <p:cNvSpPr/>
          <p:nvPr/>
        </p:nvSpPr>
        <p:spPr bwMode="auto">
          <a:xfrm>
            <a:off x="667075" y="3854505"/>
            <a:ext cx="3890963" cy="1187450"/>
          </a:xfrm>
          <a:custGeom>
            <a:avLst/>
            <a:gdLst>
              <a:gd name="T0" fmla="*/ 2147483647 w 1121"/>
              <a:gd name="T1" fmla="*/ 0 h 342"/>
              <a:gd name="T2" fmla="*/ 2147483647 w 1121"/>
              <a:gd name="T3" fmla="*/ 0 h 342"/>
              <a:gd name="T4" fmla="*/ 0 w 1121"/>
              <a:gd name="T5" fmla="*/ 2147483647 h 342"/>
              <a:gd name="T6" fmla="*/ 2147483647 w 1121"/>
              <a:gd name="T7" fmla="*/ 2147483647 h 342"/>
              <a:gd name="T8" fmla="*/ 2147483647 w 1121"/>
              <a:gd name="T9" fmla="*/ 2147483647 h 342"/>
              <a:gd name="T10" fmla="*/ 2147483647 w 1121"/>
              <a:gd name="T11" fmla="*/ 2147483647 h 342"/>
              <a:gd name="T12" fmla="*/ 2147483647 w 1121"/>
              <a:gd name="T13" fmla="*/ 2147483647 h 342"/>
              <a:gd name="T14" fmla="*/ 2147483647 w 1121"/>
              <a:gd name="T15" fmla="*/ 2147483647 h 342"/>
              <a:gd name="T16" fmla="*/ 2147483647 w 1121"/>
              <a:gd name="T17" fmla="*/ 2147483647 h 342"/>
              <a:gd name="T18" fmla="*/ 2147483647 w 1121"/>
              <a:gd name="T19" fmla="*/ 2147483647 h 342"/>
              <a:gd name="T20" fmla="*/ 2147483647 w 1121"/>
              <a:gd name="T21" fmla="*/ 2147483647 h 342"/>
              <a:gd name="T22" fmla="*/ 2147483647 w 1121"/>
              <a:gd name="T23" fmla="*/ 2147483647 h 342"/>
              <a:gd name="T24" fmla="*/ 2147483647 w 1121"/>
              <a:gd name="T25" fmla="*/ 2147483647 h 342"/>
              <a:gd name="T26" fmla="*/ 2147483647 w 1121"/>
              <a:gd name="T27" fmla="*/ 2147483647 h 342"/>
              <a:gd name="T28" fmla="*/ 2147483647 w 1121"/>
              <a:gd name="T29" fmla="*/ 2147483647 h 342"/>
              <a:gd name="T30" fmla="*/ 2147483647 w 1121"/>
              <a:gd name="T31" fmla="*/ 2147483647 h 342"/>
              <a:gd name="T32" fmla="*/ 2147483647 w 1121"/>
              <a:gd name="T33" fmla="*/ 2147483647 h 342"/>
              <a:gd name="T34" fmla="*/ 2147483647 w 1121"/>
              <a:gd name="T35" fmla="*/ 2147483647 h 342"/>
              <a:gd name="T36" fmla="*/ 2147483647 w 1121"/>
              <a:gd name="T37" fmla="*/ 2147483647 h 342"/>
              <a:gd name="T38" fmla="*/ 2147483647 w 1121"/>
              <a:gd name="T39" fmla="*/ 2147483647 h 342"/>
              <a:gd name="T40" fmla="*/ 2147483647 w 1121"/>
              <a:gd name="T41" fmla="*/ 2147483647 h 342"/>
              <a:gd name="T42" fmla="*/ 2147483647 w 1121"/>
              <a:gd name="T43" fmla="*/ 2147483647 h 342"/>
              <a:gd name="T44" fmla="*/ 2147483647 w 1121"/>
              <a:gd name="T45" fmla="*/ 2147483647 h 342"/>
              <a:gd name="T46" fmla="*/ 2147483647 w 1121"/>
              <a:gd name="T47" fmla="*/ 2147483647 h 342"/>
              <a:gd name="T48" fmla="*/ 2147483647 w 1121"/>
              <a:gd name="T49" fmla="*/ 2147483647 h 342"/>
              <a:gd name="T50" fmla="*/ 2147483647 w 1121"/>
              <a:gd name="T51" fmla="*/ 2147483647 h 342"/>
              <a:gd name="T52" fmla="*/ 2147483647 w 1121"/>
              <a:gd name="T53" fmla="*/ 2147483647 h 342"/>
              <a:gd name="T54" fmla="*/ 2147483647 w 1121"/>
              <a:gd name="T55" fmla="*/ 2147483647 h 342"/>
              <a:gd name="T56" fmla="*/ 2147483647 w 1121"/>
              <a:gd name="T57" fmla="*/ 2147483647 h 342"/>
              <a:gd name="T58" fmla="*/ 2147483647 w 1121"/>
              <a:gd name="T59" fmla="*/ 2147483647 h 342"/>
              <a:gd name="T60" fmla="*/ 2147483647 w 1121"/>
              <a:gd name="T61" fmla="*/ 2147483647 h 342"/>
              <a:gd name="T62" fmla="*/ 2147483647 w 1121"/>
              <a:gd name="T63" fmla="*/ 2147483647 h 342"/>
              <a:gd name="T64" fmla="*/ 2147483647 w 1121"/>
              <a:gd name="T65" fmla="*/ 2147483647 h 342"/>
              <a:gd name="T66" fmla="*/ 2147483647 w 1121"/>
              <a:gd name="T67" fmla="*/ 2147483647 h 342"/>
              <a:gd name="T68" fmla="*/ 2147483647 w 1121"/>
              <a:gd name="T69" fmla="*/ 0 h 3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21"/>
              <a:gd name="T106" fmla="*/ 0 h 342"/>
              <a:gd name="T107" fmla="*/ 1121 w 1121"/>
              <a:gd name="T108" fmla="*/ 342 h 3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21" h="342">
                <a:moveTo>
                  <a:pt x="377" y="0"/>
                </a:moveTo>
                <a:cubicBezTo>
                  <a:pt x="100" y="0"/>
                  <a:pt x="100" y="0"/>
                  <a:pt x="100" y="0"/>
                </a:cubicBezTo>
                <a:cubicBezTo>
                  <a:pt x="17" y="0"/>
                  <a:pt x="0" y="62"/>
                  <a:pt x="0" y="109"/>
                </a:cubicBezTo>
                <a:cubicBezTo>
                  <a:pt x="0" y="155"/>
                  <a:pt x="17" y="209"/>
                  <a:pt x="100" y="209"/>
                </a:cubicBezTo>
                <a:cubicBezTo>
                  <a:pt x="430" y="209"/>
                  <a:pt x="430" y="209"/>
                  <a:pt x="430" y="209"/>
                </a:cubicBezTo>
                <a:cubicBezTo>
                  <a:pt x="440" y="209"/>
                  <a:pt x="447" y="217"/>
                  <a:pt x="447" y="226"/>
                </a:cubicBezTo>
                <a:cubicBezTo>
                  <a:pt x="447" y="235"/>
                  <a:pt x="440" y="243"/>
                  <a:pt x="430" y="243"/>
                </a:cubicBezTo>
                <a:cubicBezTo>
                  <a:pt x="220" y="243"/>
                  <a:pt x="220" y="243"/>
                  <a:pt x="220" y="243"/>
                </a:cubicBezTo>
                <a:cubicBezTo>
                  <a:pt x="220" y="250"/>
                  <a:pt x="220" y="250"/>
                  <a:pt x="220" y="250"/>
                </a:cubicBezTo>
                <a:cubicBezTo>
                  <a:pt x="220" y="243"/>
                  <a:pt x="220" y="243"/>
                  <a:pt x="220" y="243"/>
                </a:cubicBezTo>
                <a:cubicBezTo>
                  <a:pt x="206" y="243"/>
                  <a:pt x="194" y="248"/>
                  <a:pt x="185" y="257"/>
                </a:cubicBezTo>
                <a:cubicBezTo>
                  <a:pt x="175" y="267"/>
                  <a:pt x="170" y="279"/>
                  <a:pt x="170" y="292"/>
                </a:cubicBezTo>
                <a:cubicBezTo>
                  <a:pt x="170" y="319"/>
                  <a:pt x="192" y="342"/>
                  <a:pt x="220" y="342"/>
                </a:cubicBezTo>
                <a:cubicBezTo>
                  <a:pt x="220" y="342"/>
                  <a:pt x="220" y="342"/>
                  <a:pt x="220" y="342"/>
                </a:cubicBezTo>
                <a:cubicBezTo>
                  <a:pt x="220" y="342"/>
                  <a:pt x="220" y="342"/>
                  <a:pt x="220" y="342"/>
                </a:cubicBezTo>
                <a:cubicBezTo>
                  <a:pt x="596" y="342"/>
                  <a:pt x="596" y="342"/>
                  <a:pt x="596" y="342"/>
                </a:cubicBezTo>
                <a:cubicBezTo>
                  <a:pt x="623" y="342"/>
                  <a:pt x="623" y="342"/>
                  <a:pt x="623" y="342"/>
                </a:cubicBezTo>
                <a:cubicBezTo>
                  <a:pt x="1121" y="342"/>
                  <a:pt x="1121" y="342"/>
                  <a:pt x="1121" y="342"/>
                </a:cubicBezTo>
                <a:cubicBezTo>
                  <a:pt x="1121" y="326"/>
                  <a:pt x="1121" y="326"/>
                  <a:pt x="1121" y="326"/>
                </a:cubicBezTo>
                <a:cubicBezTo>
                  <a:pt x="623" y="326"/>
                  <a:pt x="623" y="326"/>
                  <a:pt x="623" y="326"/>
                </a:cubicBezTo>
                <a:cubicBezTo>
                  <a:pt x="596" y="326"/>
                  <a:pt x="596" y="326"/>
                  <a:pt x="596" y="326"/>
                </a:cubicBezTo>
                <a:cubicBezTo>
                  <a:pt x="220" y="326"/>
                  <a:pt x="220" y="326"/>
                  <a:pt x="220" y="326"/>
                </a:cubicBezTo>
                <a:cubicBezTo>
                  <a:pt x="220" y="326"/>
                  <a:pt x="220" y="326"/>
                  <a:pt x="220" y="326"/>
                </a:cubicBezTo>
                <a:cubicBezTo>
                  <a:pt x="201" y="326"/>
                  <a:pt x="185" y="311"/>
                  <a:pt x="185" y="292"/>
                </a:cubicBezTo>
                <a:cubicBezTo>
                  <a:pt x="185" y="283"/>
                  <a:pt x="189" y="274"/>
                  <a:pt x="195" y="268"/>
                </a:cubicBezTo>
                <a:cubicBezTo>
                  <a:pt x="202" y="261"/>
                  <a:pt x="211" y="258"/>
                  <a:pt x="220" y="258"/>
                </a:cubicBezTo>
                <a:cubicBezTo>
                  <a:pt x="220" y="258"/>
                  <a:pt x="220" y="258"/>
                  <a:pt x="220" y="258"/>
                </a:cubicBezTo>
                <a:cubicBezTo>
                  <a:pt x="430" y="258"/>
                  <a:pt x="430" y="258"/>
                  <a:pt x="430" y="258"/>
                </a:cubicBezTo>
                <a:cubicBezTo>
                  <a:pt x="448" y="258"/>
                  <a:pt x="462" y="243"/>
                  <a:pt x="462" y="226"/>
                </a:cubicBezTo>
                <a:cubicBezTo>
                  <a:pt x="462" y="208"/>
                  <a:pt x="448" y="194"/>
                  <a:pt x="430" y="194"/>
                </a:cubicBezTo>
                <a:cubicBezTo>
                  <a:pt x="100" y="194"/>
                  <a:pt x="100" y="194"/>
                  <a:pt x="100" y="194"/>
                </a:cubicBezTo>
                <a:cubicBezTo>
                  <a:pt x="33" y="194"/>
                  <a:pt x="15" y="147"/>
                  <a:pt x="15" y="109"/>
                </a:cubicBezTo>
                <a:cubicBezTo>
                  <a:pt x="15" y="70"/>
                  <a:pt x="33" y="15"/>
                  <a:pt x="100" y="15"/>
                </a:cubicBezTo>
                <a:cubicBezTo>
                  <a:pt x="377" y="15"/>
                  <a:pt x="377" y="15"/>
                  <a:pt x="377" y="15"/>
                </a:cubicBezTo>
                <a:lnTo>
                  <a:pt x="377" y="0"/>
                </a:lnTo>
                <a:close/>
              </a:path>
            </a:pathLst>
          </a:custGeom>
          <a:solidFill>
            <a:srgbClr val="1D495D"/>
          </a:solidFill>
          <a:ln w="9525">
            <a:noFill/>
            <a:round/>
          </a:ln>
        </p:spPr>
        <p:txBody>
          <a:bodyPr/>
          <a:lstStyle/>
          <a:p>
            <a:endParaRPr lang="zh-CN" altLang="en-US"/>
          </a:p>
        </p:txBody>
      </p:sp>
      <p:sp>
        <p:nvSpPr>
          <p:cNvPr id="11" name="Freeform 294">
            <a:extLst>
              <a:ext uri="{FF2B5EF4-FFF2-40B4-BE49-F238E27FC236}">
                <a16:creationId xmlns:a16="http://schemas.microsoft.com/office/drawing/2014/main" id="{F2D2156C-6792-40CA-AA19-5A067C43E418}"/>
              </a:ext>
            </a:extLst>
          </p:cNvPr>
          <p:cNvSpPr/>
          <p:nvPr/>
        </p:nvSpPr>
        <p:spPr bwMode="auto">
          <a:xfrm>
            <a:off x="4534225" y="4638730"/>
            <a:ext cx="1471613" cy="508000"/>
          </a:xfrm>
          <a:custGeom>
            <a:avLst/>
            <a:gdLst>
              <a:gd name="T0" fmla="*/ 2147483647 w 424"/>
              <a:gd name="T1" fmla="*/ 2147483647 h 146"/>
              <a:gd name="T2" fmla="*/ 2147483647 w 424"/>
              <a:gd name="T3" fmla="*/ 2147483647 h 146"/>
              <a:gd name="T4" fmla="*/ 2147483647 w 424"/>
              <a:gd name="T5" fmla="*/ 2147483647 h 146"/>
              <a:gd name="T6" fmla="*/ 2147483647 w 424"/>
              <a:gd name="T7" fmla="*/ 2147483647 h 146"/>
              <a:gd name="T8" fmla="*/ 2147483647 w 424"/>
              <a:gd name="T9" fmla="*/ 2147483647 h 146"/>
              <a:gd name="T10" fmla="*/ 2147483647 w 424"/>
              <a:gd name="T11" fmla="*/ 2147483647 h 146"/>
              <a:gd name="T12" fmla="*/ 2147483647 w 424"/>
              <a:gd name="T13" fmla="*/ 2147483647 h 146"/>
              <a:gd name="T14" fmla="*/ 2147483647 w 424"/>
              <a:gd name="T15" fmla="*/ 2147483647 h 146"/>
              <a:gd name="T16" fmla="*/ 2147483647 w 424"/>
              <a:gd name="T17" fmla="*/ 0 h 146"/>
              <a:gd name="T18" fmla="*/ 2147483647 w 424"/>
              <a:gd name="T19" fmla="*/ 2147483647 h 146"/>
              <a:gd name="T20" fmla="*/ 2147483647 w 424"/>
              <a:gd name="T21" fmla="*/ 2147483647 h 146"/>
              <a:gd name="T22" fmla="*/ 2147483647 w 424"/>
              <a:gd name="T23" fmla="*/ 2147483647 h 146"/>
              <a:gd name="T24" fmla="*/ 2147483647 w 424"/>
              <a:gd name="T25" fmla="*/ 2147483647 h 146"/>
              <a:gd name="T26" fmla="*/ 2147483647 w 424"/>
              <a:gd name="T27" fmla="*/ 2147483647 h 146"/>
              <a:gd name="T28" fmla="*/ 2147483647 w 424"/>
              <a:gd name="T29" fmla="*/ 2147483647 h 146"/>
              <a:gd name="T30" fmla="*/ 0 w 424"/>
              <a:gd name="T31" fmla="*/ 2147483647 h 146"/>
              <a:gd name="T32" fmla="*/ 0 w 424"/>
              <a:gd name="T33" fmla="*/ 2147483647 h 146"/>
              <a:gd name="T34" fmla="*/ 0 w 424"/>
              <a:gd name="T35" fmla="*/ 2147483647 h 146"/>
              <a:gd name="T36" fmla="*/ 0 w 424"/>
              <a:gd name="T37" fmla="*/ 2147483647 h 146"/>
              <a:gd name="T38" fmla="*/ 0 w 424"/>
              <a:gd name="T39" fmla="*/ 2147483647 h 146"/>
              <a:gd name="T40" fmla="*/ 2147483647 w 424"/>
              <a:gd name="T41" fmla="*/ 2147483647 h 146"/>
              <a:gd name="T42" fmla="*/ 2147483647 w 424"/>
              <a:gd name="T43" fmla="*/ 2147483647 h 146"/>
              <a:gd name="T44" fmla="*/ 2147483647 w 424"/>
              <a:gd name="T45" fmla="*/ 2147483647 h 146"/>
              <a:gd name="T46" fmla="*/ 2147483647 w 424"/>
              <a:gd name="T47" fmla="*/ 2147483647 h 146"/>
              <a:gd name="T48" fmla="*/ 2147483647 w 424"/>
              <a:gd name="T49" fmla="*/ 2147483647 h 146"/>
              <a:gd name="T50" fmla="*/ 2147483647 w 424"/>
              <a:gd name="T51" fmla="*/ 2147483647 h 146"/>
              <a:gd name="T52" fmla="*/ 2147483647 w 424"/>
              <a:gd name="T53" fmla="*/ 2147483647 h 146"/>
              <a:gd name="T54" fmla="*/ 2147483647 w 424"/>
              <a:gd name="T55" fmla="*/ 2147483647 h 146"/>
              <a:gd name="T56" fmla="*/ 2147483647 w 424"/>
              <a:gd name="T57" fmla="*/ 2147483647 h 146"/>
              <a:gd name="T58" fmla="*/ 2147483647 w 424"/>
              <a:gd name="T59" fmla="*/ 2147483647 h 146"/>
              <a:gd name="T60" fmla="*/ 2147483647 w 424"/>
              <a:gd name="T61" fmla="*/ 2147483647 h 146"/>
              <a:gd name="T62" fmla="*/ 2147483647 w 424"/>
              <a:gd name="T63" fmla="*/ 2147483647 h 146"/>
              <a:gd name="T64" fmla="*/ 2147483647 w 424"/>
              <a:gd name="T65" fmla="*/ 2147483647 h 146"/>
              <a:gd name="T66" fmla="*/ 2147483647 w 424"/>
              <a:gd name="T67" fmla="*/ 2147483647 h 146"/>
              <a:gd name="T68" fmla="*/ 2147483647 w 424"/>
              <a:gd name="T69" fmla="*/ 2147483647 h 146"/>
              <a:gd name="T70" fmla="*/ 2147483647 w 424"/>
              <a:gd name="T71" fmla="*/ 2147483647 h 146"/>
              <a:gd name="T72" fmla="*/ 2147483647 w 424"/>
              <a:gd name="T73" fmla="*/ 2147483647 h 146"/>
              <a:gd name="T74" fmla="*/ 2147483647 w 424"/>
              <a:gd name="T75" fmla="*/ 2147483647 h 146"/>
              <a:gd name="T76" fmla="*/ 2147483647 w 424"/>
              <a:gd name="T77" fmla="*/ 2147483647 h 1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4"/>
              <a:gd name="T118" fmla="*/ 0 h 146"/>
              <a:gd name="T119" fmla="*/ 424 w 424"/>
              <a:gd name="T120" fmla="*/ 146 h 1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4" h="146">
                <a:moveTo>
                  <a:pt x="424" y="95"/>
                </a:moveTo>
                <a:cubicBezTo>
                  <a:pt x="424" y="94"/>
                  <a:pt x="424" y="94"/>
                  <a:pt x="424" y="94"/>
                </a:cubicBezTo>
                <a:cubicBezTo>
                  <a:pt x="423" y="93"/>
                  <a:pt x="423" y="92"/>
                  <a:pt x="423" y="91"/>
                </a:cubicBezTo>
                <a:cubicBezTo>
                  <a:pt x="423" y="90"/>
                  <a:pt x="423" y="90"/>
                  <a:pt x="423" y="89"/>
                </a:cubicBezTo>
                <a:cubicBezTo>
                  <a:pt x="423" y="88"/>
                  <a:pt x="422" y="87"/>
                  <a:pt x="422" y="86"/>
                </a:cubicBezTo>
                <a:cubicBezTo>
                  <a:pt x="422" y="86"/>
                  <a:pt x="422" y="85"/>
                  <a:pt x="421" y="84"/>
                </a:cubicBezTo>
                <a:cubicBezTo>
                  <a:pt x="421" y="83"/>
                  <a:pt x="421" y="82"/>
                  <a:pt x="420" y="81"/>
                </a:cubicBezTo>
                <a:cubicBezTo>
                  <a:pt x="420" y="81"/>
                  <a:pt x="420" y="81"/>
                  <a:pt x="420" y="81"/>
                </a:cubicBezTo>
                <a:cubicBezTo>
                  <a:pt x="402" y="36"/>
                  <a:pt x="316" y="2"/>
                  <a:pt x="212" y="0"/>
                </a:cubicBezTo>
                <a:cubicBezTo>
                  <a:pt x="108" y="2"/>
                  <a:pt x="22" y="36"/>
                  <a:pt x="4" y="81"/>
                </a:cubicBezTo>
                <a:cubicBezTo>
                  <a:pt x="3" y="81"/>
                  <a:pt x="3" y="81"/>
                  <a:pt x="3" y="81"/>
                </a:cubicBezTo>
                <a:cubicBezTo>
                  <a:pt x="3" y="82"/>
                  <a:pt x="3" y="83"/>
                  <a:pt x="2" y="84"/>
                </a:cubicBezTo>
                <a:cubicBezTo>
                  <a:pt x="2" y="85"/>
                  <a:pt x="2" y="86"/>
                  <a:pt x="2" y="86"/>
                </a:cubicBezTo>
                <a:cubicBezTo>
                  <a:pt x="1" y="87"/>
                  <a:pt x="1" y="88"/>
                  <a:pt x="1" y="89"/>
                </a:cubicBezTo>
                <a:cubicBezTo>
                  <a:pt x="1" y="90"/>
                  <a:pt x="1" y="90"/>
                  <a:pt x="1" y="91"/>
                </a:cubicBezTo>
                <a:cubicBezTo>
                  <a:pt x="1" y="92"/>
                  <a:pt x="0" y="93"/>
                  <a:pt x="0" y="94"/>
                </a:cubicBezTo>
                <a:cubicBezTo>
                  <a:pt x="0" y="95"/>
                  <a:pt x="0" y="95"/>
                  <a:pt x="0" y="95"/>
                </a:cubicBezTo>
                <a:cubicBezTo>
                  <a:pt x="0" y="96"/>
                  <a:pt x="0" y="98"/>
                  <a:pt x="0" y="99"/>
                </a:cubicBezTo>
                <a:cubicBezTo>
                  <a:pt x="0" y="100"/>
                  <a:pt x="0" y="102"/>
                  <a:pt x="0" y="103"/>
                </a:cubicBezTo>
                <a:cubicBezTo>
                  <a:pt x="0" y="104"/>
                  <a:pt x="0" y="104"/>
                  <a:pt x="0" y="105"/>
                </a:cubicBezTo>
                <a:cubicBezTo>
                  <a:pt x="0" y="105"/>
                  <a:pt x="1" y="106"/>
                  <a:pt x="1" y="107"/>
                </a:cubicBezTo>
                <a:cubicBezTo>
                  <a:pt x="1" y="108"/>
                  <a:pt x="1" y="109"/>
                  <a:pt x="1" y="110"/>
                </a:cubicBezTo>
                <a:cubicBezTo>
                  <a:pt x="1" y="111"/>
                  <a:pt x="2" y="111"/>
                  <a:pt x="2" y="112"/>
                </a:cubicBezTo>
                <a:cubicBezTo>
                  <a:pt x="2" y="113"/>
                  <a:pt x="2" y="113"/>
                  <a:pt x="2" y="114"/>
                </a:cubicBezTo>
                <a:cubicBezTo>
                  <a:pt x="3" y="115"/>
                  <a:pt x="3" y="115"/>
                  <a:pt x="3" y="116"/>
                </a:cubicBezTo>
                <a:cubicBezTo>
                  <a:pt x="3" y="117"/>
                  <a:pt x="3" y="117"/>
                  <a:pt x="4" y="117"/>
                </a:cubicBezTo>
                <a:cubicBezTo>
                  <a:pt x="11" y="134"/>
                  <a:pt x="27" y="146"/>
                  <a:pt x="46" y="146"/>
                </a:cubicBezTo>
                <a:cubicBezTo>
                  <a:pt x="212" y="146"/>
                  <a:pt x="212" y="146"/>
                  <a:pt x="212" y="146"/>
                </a:cubicBezTo>
                <a:cubicBezTo>
                  <a:pt x="377" y="146"/>
                  <a:pt x="377" y="146"/>
                  <a:pt x="377" y="146"/>
                </a:cubicBezTo>
                <a:cubicBezTo>
                  <a:pt x="397" y="146"/>
                  <a:pt x="413" y="134"/>
                  <a:pt x="420" y="117"/>
                </a:cubicBezTo>
                <a:cubicBezTo>
                  <a:pt x="420" y="117"/>
                  <a:pt x="420" y="117"/>
                  <a:pt x="421" y="116"/>
                </a:cubicBezTo>
                <a:cubicBezTo>
                  <a:pt x="421" y="115"/>
                  <a:pt x="421" y="115"/>
                  <a:pt x="421" y="114"/>
                </a:cubicBezTo>
                <a:cubicBezTo>
                  <a:pt x="422" y="113"/>
                  <a:pt x="422" y="113"/>
                  <a:pt x="422" y="112"/>
                </a:cubicBezTo>
                <a:cubicBezTo>
                  <a:pt x="422" y="111"/>
                  <a:pt x="422" y="111"/>
                  <a:pt x="422" y="110"/>
                </a:cubicBezTo>
                <a:cubicBezTo>
                  <a:pt x="423" y="109"/>
                  <a:pt x="423" y="108"/>
                  <a:pt x="423" y="107"/>
                </a:cubicBezTo>
                <a:cubicBezTo>
                  <a:pt x="423" y="106"/>
                  <a:pt x="423" y="105"/>
                  <a:pt x="424" y="105"/>
                </a:cubicBezTo>
                <a:cubicBezTo>
                  <a:pt x="424" y="104"/>
                  <a:pt x="424" y="104"/>
                  <a:pt x="424" y="103"/>
                </a:cubicBezTo>
                <a:cubicBezTo>
                  <a:pt x="424" y="102"/>
                  <a:pt x="424" y="100"/>
                  <a:pt x="424" y="99"/>
                </a:cubicBezTo>
                <a:cubicBezTo>
                  <a:pt x="424" y="98"/>
                  <a:pt x="424" y="96"/>
                  <a:pt x="424" y="95"/>
                </a:cubicBezTo>
                <a:close/>
              </a:path>
            </a:pathLst>
          </a:custGeom>
          <a:solidFill>
            <a:srgbClr val="285164"/>
          </a:solidFill>
          <a:ln w="9525">
            <a:noFill/>
            <a:round/>
          </a:ln>
        </p:spPr>
        <p:txBody>
          <a:bodyPr/>
          <a:lstStyle/>
          <a:p>
            <a:endParaRPr lang="zh-CN" altLang="en-US"/>
          </a:p>
        </p:txBody>
      </p:sp>
      <p:sp>
        <p:nvSpPr>
          <p:cNvPr id="12" name="Rectangle 295">
            <a:extLst>
              <a:ext uri="{FF2B5EF4-FFF2-40B4-BE49-F238E27FC236}">
                <a16:creationId xmlns:a16="http://schemas.microsoft.com/office/drawing/2014/main" id="{1918C194-F12B-439C-8D26-90CBF2025334}"/>
              </a:ext>
            </a:extLst>
          </p:cNvPr>
          <p:cNvSpPr>
            <a:spLocks noChangeArrowheads="1"/>
          </p:cNvSpPr>
          <p:nvPr/>
        </p:nvSpPr>
        <p:spPr bwMode="auto">
          <a:xfrm>
            <a:off x="5850263" y="5145875"/>
            <a:ext cx="3175" cy="1588"/>
          </a:xfrm>
          <a:prstGeom prst="rect">
            <a:avLst/>
          </a:prstGeom>
          <a:solidFill>
            <a:srgbClr val="E2D2BC"/>
          </a:solidFill>
          <a:ln w="9525">
            <a:noFill/>
            <a:miter lim="800000"/>
          </a:ln>
        </p:spPr>
        <p:txBody>
          <a:bodyPr/>
          <a:lstStyle/>
          <a:p>
            <a:endParaRPr lang="zh-CN" altLang="en-US"/>
          </a:p>
        </p:txBody>
      </p:sp>
      <p:sp>
        <p:nvSpPr>
          <p:cNvPr id="13" name="Freeform 296">
            <a:extLst>
              <a:ext uri="{FF2B5EF4-FFF2-40B4-BE49-F238E27FC236}">
                <a16:creationId xmlns:a16="http://schemas.microsoft.com/office/drawing/2014/main" id="{6F3982C3-EE02-4B14-9FFA-BE142139ED47}"/>
              </a:ext>
            </a:extLst>
          </p:cNvPr>
          <p:cNvSpPr/>
          <p:nvPr/>
        </p:nvSpPr>
        <p:spPr bwMode="auto">
          <a:xfrm>
            <a:off x="2972125" y="4097393"/>
            <a:ext cx="1000125" cy="454025"/>
          </a:xfrm>
          <a:custGeom>
            <a:avLst/>
            <a:gdLst>
              <a:gd name="T0" fmla="*/ 2147483647 w 681"/>
              <a:gd name="T1" fmla="*/ 0 h 309"/>
              <a:gd name="T2" fmla="*/ 2147483647 w 681"/>
              <a:gd name="T3" fmla="*/ 0 h 309"/>
              <a:gd name="T4" fmla="*/ 0 w 681"/>
              <a:gd name="T5" fmla="*/ 2147483647 h 309"/>
              <a:gd name="T6" fmla="*/ 2147483647 w 681"/>
              <a:gd name="T7" fmla="*/ 2147483647 h 309"/>
              <a:gd name="T8" fmla="*/ 2147483647 w 681"/>
              <a:gd name="T9" fmla="*/ 0 h 309"/>
              <a:gd name="T10" fmla="*/ 0 60000 65536"/>
              <a:gd name="T11" fmla="*/ 0 60000 65536"/>
              <a:gd name="T12" fmla="*/ 0 60000 65536"/>
              <a:gd name="T13" fmla="*/ 0 60000 65536"/>
              <a:gd name="T14" fmla="*/ 0 60000 65536"/>
              <a:gd name="T15" fmla="*/ 0 w 681"/>
              <a:gd name="T16" fmla="*/ 0 h 309"/>
              <a:gd name="T17" fmla="*/ 681 w 681"/>
              <a:gd name="T18" fmla="*/ 309 h 309"/>
            </a:gdLst>
            <a:ahLst/>
            <a:cxnLst>
              <a:cxn ang="T10">
                <a:pos x="T0" y="T1"/>
              </a:cxn>
              <a:cxn ang="T11">
                <a:pos x="T2" y="T3"/>
              </a:cxn>
              <a:cxn ang="T12">
                <a:pos x="T4" y="T5"/>
              </a:cxn>
              <a:cxn ang="T13">
                <a:pos x="T6" y="T7"/>
              </a:cxn>
              <a:cxn ang="T14">
                <a:pos x="T8" y="T9"/>
              </a:cxn>
            </a:cxnLst>
            <a:rect l="T15" t="T16" r="T17" b="T18"/>
            <a:pathLst>
              <a:path w="681" h="309">
                <a:moveTo>
                  <a:pt x="648" y="0"/>
                </a:moveTo>
                <a:lnTo>
                  <a:pt x="33" y="0"/>
                </a:lnTo>
                <a:lnTo>
                  <a:pt x="0" y="309"/>
                </a:lnTo>
                <a:lnTo>
                  <a:pt x="681" y="309"/>
                </a:lnTo>
                <a:lnTo>
                  <a:pt x="648" y="0"/>
                </a:lnTo>
                <a:close/>
              </a:path>
            </a:pathLst>
          </a:custGeom>
          <a:solidFill>
            <a:srgbClr val="193E4F"/>
          </a:solidFill>
          <a:ln w="9525">
            <a:noFill/>
            <a:round/>
          </a:ln>
        </p:spPr>
        <p:txBody>
          <a:bodyPr/>
          <a:lstStyle/>
          <a:p>
            <a:endParaRPr lang="zh-CN" altLang="en-US"/>
          </a:p>
        </p:txBody>
      </p:sp>
      <p:sp>
        <p:nvSpPr>
          <p:cNvPr id="14" name="Rectangle 297">
            <a:extLst>
              <a:ext uri="{FF2B5EF4-FFF2-40B4-BE49-F238E27FC236}">
                <a16:creationId xmlns:a16="http://schemas.microsoft.com/office/drawing/2014/main" id="{43468DF8-1DF3-400E-8161-75695C7D2B8E}"/>
              </a:ext>
            </a:extLst>
          </p:cNvPr>
          <p:cNvSpPr>
            <a:spLocks noChangeArrowheads="1"/>
          </p:cNvSpPr>
          <p:nvPr/>
        </p:nvSpPr>
        <p:spPr bwMode="auto">
          <a:xfrm>
            <a:off x="2722888" y="4724455"/>
            <a:ext cx="1498600" cy="92075"/>
          </a:xfrm>
          <a:prstGeom prst="rect">
            <a:avLst/>
          </a:prstGeom>
          <a:solidFill>
            <a:srgbClr val="193E4F"/>
          </a:solidFill>
          <a:ln w="9525">
            <a:noFill/>
            <a:miter lim="800000"/>
          </a:ln>
        </p:spPr>
        <p:txBody>
          <a:bodyPr/>
          <a:lstStyle/>
          <a:p>
            <a:endParaRPr lang="zh-CN" altLang="en-US"/>
          </a:p>
        </p:txBody>
      </p:sp>
      <p:grpSp>
        <p:nvGrpSpPr>
          <p:cNvPr id="15" name="组合 212">
            <a:extLst>
              <a:ext uri="{FF2B5EF4-FFF2-40B4-BE49-F238E27FC236}">
                <a16:creationId xmlns:a16="http://schemas.microsoft.com/office/drawing/2014/main" id="{7088DEC8-11C8-4B9E-BCCC-F6F0CF2DDAA0}"/>
              </a:ext>
            </a:extLst>
          </p:cNvPr>
          <p:cNvGrpSpPr/>
          <p:nvPr/>
        </p:nvGrpSpPr>
        <p:grpSpPr bwMode="auto">
          <a:xfrm>
            <a:off x="1722763" y="1643118"/>
            <a:ext cx="3498850" cy="2127250"/>
            <a:chOff x="1828753" y="1573552"/>
            <a:chExt cx="3706230" cy="2253599"/>
          </a:xfrm>
        </p:grpSpPr>
        <p:sp>
          <p:nvSpPr>
            <p:cNvPr id="16" name="Freeform 298">
              <a:extLst>
                <a:ext uri="{FF2B5EF4-FFF2-40B4-BE49-F238E27FC236}">
                  <a16:creationId xmlns:a16="http://schemas.microsoft.com/office/drawing/2014/main" id="{53795CD4-3C12-4AC2-98B0-8C4F5CBCD5CB}"/>
                </a:ext>
              </a:extLst>
            </p:cNvPr>
            <p:cNvSpPr/>
            <p:nvPr/>
          </p:nvSpPr>
          <p:spPr bwMode="auto">
            <a:xfrm>
              <a:off x="1828753" y="1573552"/>
              <a:ext cx="3706230" cy="2253599"/>
            </a:xfrm>
            <a:custGeom>
              <a:avLst/>
              <a:gdLst>
                <a:gd name="T0" fmla="*/ 2147483647 w 1008"/>
                <a:gd name="T1" fmla="*/ 0 h 613"/>
                <a:gd name="T2" fmla="*/ 2147483647 w 1008"/>
                <a:gd name="T3" fmla="*/ 0 h 613"/>
                <a:gd name="T4" fmla="*/ 0 w 1008"/>
                <a:gd name="T5" fmla="*/ 2147483647 h 613"/>
                <a:gd name="T6" fmla="*/ 0 w 1008"/>
                <a:gd name="T7" fmla="*/ 2147483647 h 613"/>
                <a:gd name="T8" fmla="*/ 0 w 1008"/>
                <a:gd name="T9" fmla="*/ 2147483647 h 613"/>
                <a:gd name="T10" fmla="*/ 2147483647 w 1008"/>
                <a:gd name="T11" fmla="*/ 2147483647 h 613"/>
                <a:gd name="T12" fmla="*/ 2147483647 w 1008"/>
                <a:gd name="T13" fmla="*/ 2147483647 h 613"/>
                <a:gd name="T14" fmla="*/ 2147483647 w 1008"/>
                <a:gd name="T15" fmla="*/ 2147483647 h 613"/>
                <a:gd name="T16" fmla="*/ 2147483647 w 1008"/>
                <a:gd name="T17" fmla="*/ 0 h 6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613"/>
                <a:gd name="T29" fmla="*/ 1008 w 1008"/>
                <a:gd name="T30" fmla="*/ 613 h 6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613">
                  <a:moveTo>
                    <a:pt x="936" y="0"/>
                  </a:moveTo>
                  <a:cubicBezTo>
                    <a:pt x="72" y="0"/>
                    <a:pt x="72" y="0"/>
                    <a:pt x="72" y="0"/>
                  </a:cubicBezTo>
                  <a:cubicBezTo>
                    <a:pt x="32" y="0"/>
                    <a:pt x="0" y="33"/>
                    <a:pt x="0" y="72"/>
                  </a:cubicBezTo>
                  <a:cubicBezTo>
                    <a:pt x="0" y="541"/>
                    <a:pt x="0" y="541"/>
                    <a:pt x="0" y="541"/>
                  </a:cubicBezTo>
                  <a:cubicBezTo>
                    <a:pt x="0" y="613"/>
                    <a:pt x="0" y="613"/>
                    <a:pt x="0" y="613"/>
                  </a:cubicBezTo>
                  <a:cubicBezTo>
                    <a:pt x="1008" y="613"/>
                    <a:pt x="1008" y="613"/>
                    <a:pt x="1008" y="613"/>
                  </a:cubicBezTo>
                  <a:cubicBezTo>
                    <a:pt x="1008" y="541"/>
                    <a:pt x="1008" y="541"/>
                    <a:pt x="1008" y="541"/>
                  </a:cubicBezTo>
                  <a:cubicBezTo>
                    <a:pt x="1008" y="72"/>
                    <a:pt x="1008" y="72"/>
                    <a:pt x="1008" y="72"/>
                  </a:cubicBezTo>
                  <a:cubicBezTo>
                    <a:pt x="1008" y="33"/>
                    <a:pt x="976" y="0"/>
                    <a:pt x="936" y="0"/>
                  </a:cubicBezTo>
                </a:path>
              </a:pathLst>
            </a:custGeom>
            <a:solidFill>
              <a:srgbClr val="498B9C"/>
            </a:solidFill>
            <a:ln w="9525">
              <a:noFill/>
              <a:round/>
            </a:ln>
          </p:spPr>
          <p:txBody>
            <a:bodyPr/>
            <a:lstStyle/>
            <a:p>
              <a:endParaRPr lang="zh-CN" altLang="en-US"/>
            </a:p>
          </p:txBody>
        </p:sp>
        <p:sp>
          <p:nvSpPr>
            <p:cNvPr id="17" name="Freeform 299">
              <a:extLst>
                <a:ext uri="{FF2B5EF4-FFF2-40B4-BE49-F238E27FC236}">
                  <a16:creationId xmlns:a16="http://schemas.microsoft.com/office/drawing/2014/main" id="{56754267-1A88-459F-86AB-7D9B70F475D5}"/>
                </a:ext>
              </a:extLst>
            </p:cNvPr>
            <p:cNvSpPr/>
            <p:nvPr/>
          </p:nvSpPr>
          <p:spPr bwMode="auto">
            <a:xfrm>
              <a:off x="1828753" y="1573552"/>
              <a:ext cx="3091894" cy="2253599"/>
            </a:xfrm>
            <a:custGeom>
              <a:avLst/>
              <a:gdLst>
                <a:gd name="T0" fmla="*/ 2147483647 w 841"/>
                <a:gd name="T1" fmla="*/ 0 h 613"/>
                <a:gd name="T2" fmla="*/ 2147483647 w 841"/>
                <a:gd name="T3" fmla="*/ 0 h 613"/>
                <a:gd name="T4" fmla="*/ 0 w 841"/>
                <a:gd name="T5" fmla="*/ 2147483647 h 613"/>
                <a:gd name="T6" fmla="*/ 0 w 841"/>
                <a:gd name="T7" fmla="*/ 2147483647 h 613"/>
                <a:gd name="T8" fmla="*/ 0 w 841"/>
                <a:gd name="T9" fmla="*/ 2147483647 h 613"/>
                <a:gd name="T10" fmla="*/ 2147483647 w 841"/>
                <a:gd name="T11" fmla="*/ 2147483647 h 613"/>
                <a:gd name="T12" fmla="*/ 2147483647 w 841"/>
                <a:gd name="T13" fmla="*/ 0 h 613"/>
                <a:gd name="T14" fmla="*/ 0 60000 65536"/>
                <a:gd name="T15" fmla="*/ 0 60000 65536"/>
                <a:gd name="T16" fmla="*/ 0 60000 65536"/>
                <a:gd name="T17" fmla="*/ 0 60000 65536"/>
                <a:gd name="T18" fmla="*/ 0 60000 65536"/>
                <a:gd name="T19" fmla="*/ 0 60000 65536"/>
                <a:gd name="T20" fmla="*/ 0 60000 65536"/>
                <a:gd name="T21" fmla="*/ 0 w 841"/>
                <a:gd name="T22" fmla="*/ 0 h 613"/>
                <a:gd name="T23" fmla="*/ 841 w 841"/>
                <a:gd name="T24" fmla="*/ 613 h 6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1" h="613">
                  <a:moveTo>
                    <a:pt x="841" y="0"/>
                  </a:moveTo>
                  <a:cubicBezTo>
                    <a:pt x="72" y="0"/>
                    <a:pt x="72" y="0"/>
                    <a:pt x="72" y="0"/>
                  </a:cubicBezTo>
                  <a:cubicBezTo>
                    <a:pt x="32" y="0"/>
                    <a:pt x="0" y="33"/>
                    <a:pt x="0" y="72"/>
                  </a:cubicBezTo>
                  <a:cubicBezTo>
                    <a:pt x="0" y="541"/>
                    <a:pt x="0" y="541"/>
                    <a:pt x="0" y="541"/>
                  </a:cubicBezTo>
                  <a:cubicBezTo>
                    <a:pt x="0" y="613"/>
                    <a:pt x="0" y="613"/>
                    <a:pt x="0" y="613"/>
                  </a:cubicBezTo>
                  <a:cubicBezTo>
                    <a:pt x="228" y="613"/>
                    <a:pt x="228" y="613"/>
                    <a:pt x="228" y="613"/>
                  </a:cubicBezTo>
                  <a:cubicBezTo>
                    <a:pt x="841" y="0"/>
                    <a:pt x="841" y="0"/>
                    <a:pt x="841" y="0"/>
                  </a:cubicBezTo>
                </a:path>
              </a:pathLst>
            </a:custGeom>
            <a:solidFill>
              <a:srgbClr val="59ACB4"/>
            </a:solidFill>
            <a:ln w="9525">
              <a:noFill/>
              <a:round/>
            </a:ln>
          </p:spPr>
          <p:txBody>
            <a:bodyPr/>
            <a:lstStyle/>
            <a:p>
              <a:endParaRPr lang="zh-CN" altLang="en-US"/>
            </a:p>
          </p:txBody>
        </p:sp>
      </p:grpSp>
      <p:sp>
        <p:nvSpPr>
          <p:cNvPr id="18" name="Freeform 300">
            <a:extLst>
              <a:ext uri="{FF2B5EF4-FFF2-40B4-BE49-F238E27FC236}">
                <a16:creationId xmlns:a16="http://schemas.microsoft.com/office/drawing/2014/main" id="{6B18042B-CC2A-4773-A9F2-182872FB61F1}"/>
              </a:ext>
            </a:extLst>
          </p:cNvPr>
          <p:cNvSpPr>
            <a:spLocks noEditPoints="1"/>
          </p:cNvSpPr>
          <p:nvPr/>
        </p:nvSpPr>
        <p:spPr bwMode="auto">
          <a:xfrm>
            <a:off x="1722763" y="1643118"/>
            <a:ext cx="3498850" cy="2127250"/>
          </a:xfrm>
          <a:custGeom>
            <a:avLst/>
            <a:gdLst>
              <a:gd name="T0" fmla="*/ 2147483647 w 1008"/>
              <a:gd name="T1" fmla="*/ 2147483647 h 613"/>
              <a:gd name="T2" fmla="*/ 2147483647 w 1008"/>
              <a:gd name="T3" fmla="*/ 2147483647 h 613"/>
              <a:gd name="T4" fmla="*/ 2147483647 w 1008"/>
              <a:gd name="T5" fmla="*/ 2147483647 h 613"/>
              <a:gd name="T6" fmla="*/ 2147483647 w 1008"/>
              <a:gd name="T7" fmla="*/ 2147483647 h 613"/>
              <a:gd name="T8" fmla="*/ 2147483647 w 1008"/>
              <a:gd name="T9" fmla="*/ 2147483647 h 613"/>
              <a:gd name="T10" fmla="*/ 2147483647 w 1008"/>
              <a:gd name="T11" fmla="*/ 2147483647 h 613"/>
              <a:gd name="T12" fmla="*/ 2147483647 w 1008"/>
              <a:gd name="T13" fmla="*/ 2147483647 h 613"/>
              <a:gd name="T14" fmla="*/ 2147483647 w 1008"/>
              <a:gd name="T15" fmla="*/ 0 h 613"/>
              <a:gd name="T16" fmla="*/ 2147483647 w 1008"/>
              <a:gd name="T17" fmla="*/ 0 h 613"/>
              <a:gd name="T18" fmla="*/ 0 w 1008"/>
              <a:gd name="T19" fmla="*/ 2147483647 h 613"/>
              <a:gd name="T20" fmla="*/ 0 w 1008"/>
              <a:gd name="T21" fmla="*/ 2147483647 h 613"/>
              <a:gd name="T22" fmla="*/ 2147483647 w 1008"/>
              <a:gd name="T23" fmla="*/ 2147483647 h 613"/>
              <a:gd name="T24" fmla="*/ 2147483647 w 1008"/>
              <a:gd name="T25" fmla="*/ 2147483647 h 613"/>
              <a:gd name="T26" fmla="*/ 2147483647 w 1008"/>
              <a:gd name="T27" fmla="*/ 0 h 6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8"/>
              <a:gd name="T43" fmla="*/ 0 h 613"/>
              <a:gd name="T44" fmla="*/ 1008 w 1008"/>
              <a:gd name="T45" fmla="*/ 613 h 6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8" h="613">
                <a:moveTo>
                  <a:pt x="972" y="36"/>
                </a:moveTo>
                <a:cubicBezTo>
                  <a:pt x="972" y="37"/>
                  <a:pt x="972" y="37"/>
                  <a:pt x="972" y="37"/>
                </a:cubicBezTo>
                <a:cubicBezTo>
                  <a:pt x="972" y="577"/>
                  <a:pt x="972" y="577"/>
                  <a:pt x="972" y="577"/>
                </a:cubicBezTo>
                <a:cubicBezTo>
                  <a:pt x="36" y="577"/>
                  <a:pt x="36" y="577"/>
                  <a:pt x="36" y="577"/>
                </a:cubicBezTo>
                <a:cubicBezTo>
                  <a:pt x="36" y="37"/>
                  <a:pt x="36" y="37"/>
                  <a:pt x="36" y="37"/>
                </a:cubicBezTo>
                <a:cubicBezTo>
                  <a:pt x="36" y="36"/>
                  <a:pt x="36" y="36"/>
                  <a:pt x="36" y="36"/>
                </a:cubicBezTo>
                <a:lnTo>
                  <a:pt x="972" y="36"/>
                </a:lnTo>
                <a:close/>
                <a:moveTo>
                  <a:pt x="972" y="0"/>
                </a:moveTo>
                <a:cubicBezTo>
                  <a:pt x="36" y="0"/>
                  <a:pt x="36" y="0"/>
                  <a:pt x="36" y="0"/>
                </a:cubicBezTo>
                <a:cubicBezTo>
                  <a:pt x="16" y="0"/>
                  <a:pt x="0" y="17"/>
                  <a:pt x="0" y="36"/>
                </a:cubicBezTo>
                <a:cubicBezTo>
                  <a:pt x="0" y="613"/>
                  <a:pt x="0" y="613"/>
                  <a:pt x="0" y="613"/>
                </a:cubicBezTo>
                <a:cubicBezTo>
                  <a:pt x="1008" y="613"/>
                  <a:pt x="1008" y="613"/>
                  <a:pt x="1008" y="613"/>
                </a:cubicBezTo>
                <a:cubicBezTo>
                  <a:pt x="1008" y="36"/>
                  <a:pt x="1008" y="36"/>
                  <a:pt x="1008" y="36"/>
                </a:cubicBezTo>
                <a:cubicBezTo>
                  <a:pt x="1008" y="17"/>
                  <a:pt x="992" y="0"/>
                  <a:pt x="972" y="0"/>
                </a:cubicBezTo>
                <a:close/>
              </a:path>
            </a:pathLst>
          </a:custGeom>
          <a:solidFill>
            <a:srgbClr val="193E4F"/>
          </a:solidFill>
          <a:ln w="9525">
            <a:noFill/>
            <a:round/>
          </a:ln>
        </p:spPr>
        <p:txBody>
          <a:bodyPr/>
          <a:lstStyle/>
          <a:p>
            <a:endParaRPr lang="zh-CN" altLang="en-US"/>
          </a:p>
        </p:txBody>
      </p:sp>
      <p:sp>
        <p:nvSpPr>
          <p:cNvPr id="19" name="Freeform 301">
            <a:extLst>
              <a:ext uri="{FF2B5EF4-FFF2-40B4-BE49-F238E27FC236}">
                <a16:creationId xmlns:a16="http://schemas.microsoft.com/office/drawing/2014/main" id="{8CD84634-2D45-44C4-BB8A-46E3237501AE}"/>
              </a:ext>
            </a:extLst>
          </p:cNvPr>
          <p:cNvSpPr/>
          <p:nvPr/>
        </p:nvSpPr>
        <p:spPr bwMode="auto">
          <a:xfrm>
            <a:off x="1722763" y="3770368"/>
            <a:ext cx="3498850" cy="376237"/>
          </a:xfrm>
          <a:custGeom>
            <a:avLst/>
            <a:gdLst>
              <a:gd name="T0" fmla="*/ 0 w 1008"/>
              <a:gd name="T1" fmla="*/ 0 h 108"/>
              <a:gd name="T2" fmla="*/ 0 w 1008"/>
              <a:gd name="T3" fmla="*/ 2147483647 h 108"/>
              <a:gd name="T4" fmla="*/ 2147483647 w 1008"/>
              <a:gd name="T5" fmla="*/ 2147483647 h 108"/>
              <a:gd name="T6" fmla="*/ 2147483647 w 1008"/>
              <a:gd name="T7" fmla="*/ 2147483647 h 108"/>
              <a:gd name="T8" fmla="*/ 2147483647 w 1008"/>
              <a:gd name="T9" fmla="*/ 2147483647 h 108"/>
              <a:gd name="T10" fmla="*/ 2147483647 w 1008"/>
              <a:gd name="T11" fmla="*/ 0 h 108"/>
              <a:gd name="T12" fmla="*/ 0 w 1008"/>
              <a:gd name="T13" fmla="*/ 0 h 108"/>
              <a:gd name="T14" fmla="*/ 0 60000 65536"/>
              <a:gd name="T15" fmla="*/ 0 60000 65536"/>
              <a:gd name="T16" fmla="*/ 0 60000 65536"/>
              <a:gd name="T17" fmla="*/ 0 60000 65536"/>
              <a:gd name="T18" fmla="*/ 0 60000 65536"/>
              <a:gd name="T19" fmla="*/ 0 60000 65536"/>
              <a:gd name="T20" fmla="*/ 0 60000 65536"/>
              <a:gd name="T21" fmla="*/ 0 w 1008"/>
              <a:gd name="T22" fmla="*/ 0 h 108"/>
              <a:gd name="T23" fmla="*/ 1008 w 1008"/>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8" h="108">
                <a:moveTo>
                  <a:pt x="0" y="0"/>
                </a:moveTo>
                <a:cubicBezTo>
                  <a:pt x="0" y="72"/>
                  <a:pt x="0" y="72"/>
                  <a:pt x="0" y="72"/>
                </a:cubicBezTo>
                <a:cubicBezTo>
                  <a:pt x="0" y="92"/>
                  <a:pt x="16" y="108"/>
                  <a:pt x="36" y="108"/>
                </a:cubicBezTo>
                <a:cubicBezTo>
                  <a:pt x="972" y="108"/>
                  <a:pt x="972" y="108"/>
                  <a:pt x="972" y="108"/>
                </a:cubicBezTo>
                <a:cubicBezTo>
                  <a:pt x="992" y="108"/>
                  <a:pt x="1008" y="92"/>
                  <a:pt x="1008" y="72"/>
                </a:cubicBezTo>
                <a:cubicBezTo>
                  <a:pt x="1008" y="0"/>
                  <a:pt x="1008" y="0"/>
                  <a:pt x="1008" y="0"/>
                </a:cubicBezTo>
                <a:lnTo>
                  <a:pt x="0" y="0"/>
                </a:lnTo>
                <a:close/>
              </a:path>
            </a:pathLst>
          </a:custGeom>
          <a:solidFill>
            <a:srgbClr val="285164"/>
          </a:solidFill>
          <a:ln w="9525">
            <a:noFill/>
            <a:round/>
          </a:ln>
        </p:spPr>
        <p:txBody>
          <a:bodyPr/>
          <a:lstStyle/>
          <a:p>
            <a:endParaRPr lang="zh-CN" altLang="en-US"/>
          </a:p>
        </p:txBody>
      </p:sp>
      <p:sp>
        <p:nvSpPr>
          <p:cNvPr id="20" name="Freeform 302">
            <a:extLst>
              <a:ext uri="{FF2B5EF4-FFF2-40B4-BE49-F238E27FC236}">
                <a16:creationId xmlns:a16="http://schemas.microsoft.com/office/drawing/2014/main" id="{04B9E7D3-D81F-4567-8375-959BC7EDE155}"/>
              </a:ext>
            </a:extLst>
          </p:cNvPr>
          <p:cNvSpPr/>
          <p:nvPr/>
        </p:nvSpPr>
        <p:spPr bwMode="auto">
          <a:xfrm>
            <a:off x="2722888" y="4551418"/>
            <a:ext cx="1498600" cy="173037"/>
          </a:xfrm>
          <a:custGeom>
            <a:avLst/>
            <a:gdLst>
              <a:gd name="T0" fmla="*/ 0 w 1021"/>
              <a:gd name="T1" fmla="*/ 2147483647 h 118"/>
              <a:gd name="T2" fmla="*/ 2147483647 w 1021"/>
              <a:gd name="T3" fmla="*/ 0 h 118"/>
              <a:gd name="T4" fmla="*/ 2147483647 w 1021"/>
              <a:gd name="T5" fmla="*/ 0 h 118"/>
              <a:gd name="T6" fmla="*/ 2147483647 w 1021"/>
              <a:gd name="T7" fmla="*/ 2147483647 h 118"/>
              <a:gd name="T8" fmla="*/ 0 w 1021"/>
              <a:gd name="T9" fmla="*/ 2147483647 h 118"/>
              <a:gd name="T10" fmla="*/ 0 60000 65536"/>
              <a:gd name="T11" fmla="*/ 0 60000 65536"/>
              <a:gd name="T12" fmla="*/ 0 60000 65536"/>
              <a:gd name="T13" fmla="*/ 0 60000 65536"/>
              <a:gd name="T14" fmla="*/ 0 60000 65536"/>
              <a:gd name="T15" fmla="*/ 0 w 1021"/>
              <a:gd name="T16" fmla="*/ 0 h 118"/>
              <a:gd name="T17" fmla="*/ 1021 w 1021"/>
              <a:gd name="T18" fmla="*/ 118 h 118"/>
            </a:gdLst>
            <a:ahLst/>
            <a:cxnLst>
              <a:cxn ang="T10">
                <a:pos x="T0" y="T1"/>
              </a:cxn>
              <a:cxn ang="T11">
                <a:pos x="T2" y="T3"/>
              </a:cxn>
              <a:cxn ang="T12">
                <a:pos x="T4" y="T5"/>
              </a:cxn>
              <a:cxn ang="T13">
                <a:pos x="T6" y="T7"/>
              </a:cxn>
              <a:cxn ang="T14">
                <a:pos x="T8" y="T9"/>
              </a:cxn>
            </a:cxnLst>
            <a:rect l="T15" t="T16" r="T17" b="T18"/>
            <a:pathLst>
              <a:path w="1021" h="118">
                <a:moveTo>
                  <a:pt x="0" y="118"/>
                </a:moveTo>
                <a:lnTo>
                  <a:pt x="170" y="0"/>
                </a:lnTo>
                <a:lnTo>
                  <a:pt x="851" y="0"/>
                </a:lnTo>
                <a:lnTo>
                  <a:pt x="1021" y="118"/>
                </a:lnTo>
                <a:lnTo>
                  <a:pt x="0" y="118"/>
                </a:lnTo>
                <a:close/>
              </a:path>
            </a:pathLst>
          </a:custGeom>
          <a:solidFill>
            <a:srgbClr val="285164"/>
          </a:solidFill>
          <a:ln w="9525">
            <a:noFill/>
            <a:round/>
          </a:ln>
        </p:spPr>
        <p:txBody>
          <a:bodyPr/>
          <a:lstStyle/>
          <a:p>
            <a:endParaRPr lang="zh-CN" altLang="en-US"/>
          </a:p>
        </p:txBody>
      </p:sp>
      <p:sp>
        <p:nvSpPr>
          <p:cNvPr id="21" name="椭圆 20">
            <a:extLst>
              <a:ext uri="{FF2B5EF4-FFF2-40B4-BE49-F238E27FC236}">
                <a16:creationId xmlns:a16="http://schemas.microsoft.com/office/drawing/2014/main" id="{33E3CDAB-0A35-41E6-BB5A-1EB80AA59980}"/>
              </a:ext>
            </a:extLst>
          </p:cNvPr>
          <p:cNvSpPr>
            <a:spLocks noChangeAspect="1"/>
          </p:cNvSpPr>
          <p:nvPr/>
        </p:nvSpPr>
        <p:spPr bwMode="auto">
          <a:xfrm>
            <a:off x="6704995" y="1937988"/>
            <a:ext cx="576262" cy="576262"/>
          </a:xfrm>
          <a:prstGeom prst="ellipse">
            <a:avLst/>
          </a:pr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1</a:t>
            </a:r>
            <a:endParaRPr lang="zh-CN" altLang="en-US" sz="3200" b="1" dirty="0">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C0DF73ED-CEAE-4628-B575-4EA32CCC94E9}"/>
              </a:ext>
            </a:extLst>
          </p:cNvPr>
          <p:cNvSpPr>
            <a:spLocks noChangeAspect="1"/>
          </p:cNvSpPr>
          <p:nvPr/>
        </p:nvSpPr>
        <p:spPr bwMode="auto">
          <a:xfrm>
            <a:off x="6700641" y="2971023"/>
            <a:ext cx="579438" cy="574675"/>
          </a:xfrm>
          <a:prstGeom prst="ellipse">
            <a:avLst/>
          </a:pr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3200" b="1" dirty="0">
                <a:latin typeface="微软雅黑" panose="020B0503020204020204" pitchFamily="34" charset="-122"/>
                <a:ea typeface="微软雅黑" panose="020B0503020204020204" pitchFamily="34" charset="-122"/>
              </a:rPr>
              <a:t>2</a:t>
            </a:r>
            <a:endParaRPr lang="zh-CN" altLang="en-US" sz="320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DD9C213C-E730-4696-B4B1-E0E2AE2FD7E8}"/>
              </a:ext>
            </a:extLst>
          </p:cNvPr>
          <p:cNvSpPr txBox="1"/>
          <p:nvPr/>
        </p:nvSpPr>
        <p:spPr>
          <a:xfrm>
            <a:off x="7768552" y="2996960"/>
            <a:ext cx="2980922" cy="523220"/>
          </a:xfrm>
          <a:prstGeom prst="rect">
            <a:avLst/>
          </a:prstGeom>
          <a:noFill/>
        </p:spPr>
        <p:txBody>
          <a:bodyPr wrap="square" rtlCol="0">
            <a:spAutoFit/>
          </a:bodyPr>
          <a:lstStyle/>
          <a:p>
            <a:pPr algn="l"/>
            <a:r>
              <a:rPr lang="zh-CN" altLang="en-US" sz="2800">
                <a:solidFill>
                  <a:srgbClr val="1D495D"/>
                </a:solidFill>
                <a:latin typeface="方正综艺简体"/>
                <a:ea typeface="方正综艺简体"/>
                <a:cs typeface="方正综艺简体"/>
              </a:rPr>
              <a:t>远</a:t>
            </a:r>
            <a:r>
              <a:rPr lang="zh-CN" altLang="en-US" sz="2800" smtClean="0">
                <a:solidFill>
                  <a:srgbClr val="1D495D"/>
                </a:solidFill>
                <a:latin typeface="方正综艺简体"/>
                <a:ea typeface="方正综艺简体"/>
                <a:cs typeface="方正综艺简体"/>
              </a:rPr>
              <a:t>程登录工具</a:t>
            </a:r>
            <a:endParaRPr lang="zh-CN" altLang="en-US" sz="2800" dirty="0">
              <a:solidFill>
                <a:srgbClr val="1D495D"/>
              </a:solidFill>
              <a:latin typeface="方正综艺简体"/>
              <a:ea typeface="方正综艺简体"/>
              <a:cs typeface="方正综艺简体"/>
            </a:endParaRPr>
          </a:p>
        </p:txBody>
      </p:sp>
      <p:sp>
        <p:nvSpPr>
          <p:cNvPr id="24" name="文本框 23">
            <a:extLst>
              <a:ext uri="{FF2B5EF4-FFF2-40B4-BE49-F238E27FC236}">
                <a16:creationId xmlns:a16="http://schemas.microsoft.com/office/drawing/2014/main" id="{F7877629-41F9-4CBC-BA67-2294A9822833}"/>
              </a:ext>
            </a:extLst>
          </p:cNvPr>
          <p:cNvSpPr txBox="1"/>
          <p:nvPr/>
        </p:nvSpPr>
        <p:spPr>
          <a:xfrm>
            <a:off x="7768552" y="1979308"/>
            <a:ext cx="3906078" cy="523220"/>
          </a:xfrm>
          <a:prstGeom prst="rect">
            <a:avLst/>
          </a:prstGeom>
          <a:noFill/>
        </p:spPr>
        <p:txBody>
          <a:bodyPr wrap="square" rtlCol="0">
            <a:spAutoFit/>
          </a:bodyPr>
          <a:lstStyle/>
          <a:p>
            <a:r>
              <a:rPr lang="zh-CN" altLang="en-US" sz="2800" smtClean="0">
                <a:solidFill>
                  <a:srgbClr val="1D495D"/>
                </a:solidFill>
                <a:latin typeface="方正综艺简体"/>
                <a:ea typeface="方正综艺简体"/>
                <a:cs typeface="方正综艺简体"/>
              </a:rPr>
              <a:t>调试工具的作用</a:t>
            </a:r>
            <a:endParaRPr lang="zh-CN" altLang="en-US" sz="2800">
              <a:solidFill>
                <a:srgbClr val="1D495D"/>
              </a:solidFill>
              <a:latin typeface="方正综艺简体"/>
              <a:ea typeface="方正综艺简体"/>
              <a:cs typeface="方正综艺简体"/>
            </a:endParaRPr>
          </a:p>
        </p:txBody>
      </p:sp>
      <p:sp>
        <p:nvSpPr>
          <p:cNvPr id="27" name="椭圆 26">
            <a:extLst>
              <a:ext uri="{FF2B5EF4-FFF2-40B4-BE49-F238E27FC236}">
                <a16:creationId xmlns:a16="http://schemas.microsoft.com/office/drawing/2014/main" id="{A195F14E-BD5E-497F-BC57-56104584DD27}"/>
              </a:ext>
            </a:extLst>
          </p:cNvPr>
          <p:cNvSpPr>
            <a:spLocks noChangeAspect="1"/>
          </p:cNvSpPr>
          <p:nvPr/>
        </p:nvSpPr>
        <p:spPr bwMode="auto">
          <a:xfrm>
            <a:off x="6697465" y="3976743"/>
            <a:ext cx="579438" cy="574675"/>
          </a:xfrm>
          <a:prstGeom prst="ellipse">
            <a:avLst/>
          </a:prstGeom>
          <a:solidFill>
            <a:srgbClr val="CF3C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latin typeface="微软雅黑" panose="020B0503020204020204" pitchFamily="34" charset="-122"/>
                <a:ea typeface="微软雅黑" panose="020B0503020204020204" pitchFamily="34" charset="-122"/>
              </a:rPr>
              <a:t>3</a:t>
            </a:r>
            <a:endParaRPr lang="zh-CN" altLang="en-US" sz="3200" b="1"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77C5A05-870C-4D3B-839D-E4AF8DEE835D}"/>
              </a:ext>
            </a:extLst>
          </p:cNvPr>
          <p:cNvSpPr txBox="1"/>
          <p:nvPr/>
        </p:nvSpPr>
        <p:spPr>
          <a:xfrm>
            <a:off x="7768552" y="4028198"/>
            <a:ext cx="2980922" cy="523220"/>
          </a:xfrm>
          <a:prstGeom prst="rect">
            <a:avLst/>
          </a:prstGeom>
          <a:noFill/>
        </p:spPr>
        <p:txBody>
          <a:bodyPr wrap="square" rtlCol="0">
            <a:spAutoFit/>
          </a:bodyPr>
          <a:lstStyle/>
          <a:p>
            <a:pPr algn="l"/>
            <a:r>
              <a:rPr lang="zh-CN" altLang="en-US" sz="2800" smtClean="0">
                <a:solidFill>
                  <a:srgbClr val="1D495D"/>
                </a:solidFill>
                <a:latin typeface="方正综艺简体"/>
                <a:ea typeface="方正综艺简体"/>
                <a:cs typeface="方正综艺简体"/>
              </a:rPr>
              <a:t>串口调试助手</a:t>
            </a:r>
            <a:endParaRPr lang="zh-CN" altLang="en-US" sz="2800" dirty="0">
              <a:solidFill>
                <a:srgbClr val="1D495D"/>
              </a:solidFill>
              <a:latin typeface="方正综艺简体"/>
              <a:ea typeface="方正综艺简体"/>
              <a:cs typeface="方正综艺简体"/>
            </a:endParaRPr>
          </a:p>
        </p:txBody>
      </p:sp>
      <p:sp>
        <p:nvSpPr>
          <p:cNvPr id="29" name="文本框 28">
            <a:extLst>
              <a:ext uri="{FF2B5EF4-FFF2-40B4-BE49-F238E27FC236}">
                <a16:creationId xmlns:a16="http://schemas.microsoft.com/office/drawing/2014/main" id="{D0E93D66-9DB9-4E6A-8007-B7252A62316A}"/>
              </a:ext>
            </a:extLst>
          </p:cNvPr>
          <p:cNvSpPr txBox="1"/>
          <p:nvPr/>
        </p:nvSpPr>
        <p:spPr>
          <a:xfrm>
            <a:off x="2187755" y="2110065"/>
            <a:ext cx="3082276" cy="1015663"/>
          </a:xfrm>
          <a:prstGeom prst="rect">
            <a:avLst/>
          </a:prstGeom>
          <a:noFill/>
        </p:spPr>
        <p:txBody>
          <a:bodyPr wrap="square" rtlCol="0">
            <a:spAutoFit/>
          </a:bodyPr>
          <a:lstStyle/>
          <a:p>
            <a:r>
              <a:rPr lang="zh-CN" altLang="en-US" sz="6000">
                <a:solidFill>
                  <a:schemeClr val="bg1"/>
                </a:solidFill>
                <a:latin typeface="黑体" panose="02010609060101010101" pitchFamily="49" charset="-122"/>
                <a:ea typeface="黑体" panose="02010609060101010101" pitchFamily="49" charset="-122"/>
              </a:rPr>
              <a:t>目  录</a:t>
            </a:r>
          </a:p>
        </p:txBody>
      </p:sp>
    </p:spTree>
    <p:extLst>
      <p:ext uri="{BB962C8B-B14F-4D97-AF65-F5344CB8AC3E}">
        <p14:creationId xmlns:p14="http://schemas.microsoft.com/office/powerpoint/2010/main" val="91567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bldLvl="0" animBg="1"/>
      <p:bldP spid="22" grpId="0" bldLvl="0" animBg="1"/>
      <p:bldP spid="23" grpId="0"/>
      <p:bldP spid="24" grpId="0"/>
      <p:bldP spid="27" grpId="0" bldLvl="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3" cstate="print"/>
          <a:stretch>
            <a:fillRect/>
          </a:stretch>
        </p:blipFill>
        <p:spPr>
          <a:xfrm>
            <a:off x="10375265" y="238125"/>
            <a:ext cx="1617345" cy="579755"/>
          </a:xfrm>
          <a:prstGeom prst="rect">
            <a:avLst/>
          </a:prstGeom>
        </p:spPr>
      </p:pic>
      <p:sp>
        <p:nvSpPr>
          <p:cNvPr id="30" name="Freeform 7">
            <a:extLst>
              <a:ext uri="{FF2B5EF4-FFF2-40B4-BE49-F238E27FC236}">
                <a16:creationId xmlns:a16="http://schemas.microsoft.com/office/drawing/2014/main" id="{249D41BF-2FDC-433B-9389-AC0FC0506439}"/>
              </a:ext>
            </a:extLst>
          </p:cNvPr>
          <p:cNvSpPr/>
          <p:nvPr/>
        </p:nvSpPr>
        <p:spPr bwMode="auto">
          <a:xfrm>
            <a:off x="1595438" y="2465388"/>
            <a:ext cx="8912225" cy="1190625"/>
          </a:xfrm>
          <a:custGeom>
            <a:avLst/>
            <a:gdLst>
              <a:gd name="T0" fmla="*/ 2147483647 w 2581"/>
              <a:gd name="T1" fmla="*/ 2147483647 h 345"/>
              <a:gd name="T2" fmla="*/ 2147483647 w 2581"/>
              <a:gd name="T3" fmla="*/ 2147483647 h 345"/>
              <a:gd name="T4" fmla="*/ 0 w 2581"/>
              <a:gd name="T5" fmla="*/ 2147483647 h 345"/>
              <a:gd name="T6" fmla="*/ 0 w 2581"/>
              <a:gd name="T7" fmla="*/ 2147483647 h 345"/>
              <a:gd name="T8" fmla="*/ 2147483647 w 2581"/>
              <a:gd name="T9" fmla="*/ 0 h 345"/>
              <a:gd name="T10" fmla="*/ 2147483647 w 2581"/>
              <a:gd name="T11" fmla="*/ 0 h 345"/>
              <a:gd name="T12" fmla="*/ 2147483647 w 2581"/>
              <a:gd name="T13" fmla="*/ 2147483647 h 345"/>
              <a:gd name="T14" fmla="*/ 2147483647 w 2581"/>
              <a:gd name="T15" fmla="*/ 2147483647 h 345"/>
              <a:gd name="T16" fmla="*/ 2147483647 w 2581"/>
              <a:gd name="T17" fmla="*/ 2147483647 h 3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1"/>
              <a:gd name="T28" fmla="*/ 0 h 345"/>
              <a:gd name="T29" fmla="*/ 2581 w 2581"/>
              <a:gd name="T30" fmla="*/ 345 h 3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w="9525">
            <a:noFill/>
            <a:round/>
          </a:ln>
        </p:spPr>
        <p:txBody>
          <a:bodyPr/>
          <a:lstStyle/>
          <a:p>
            <a:endParaRPr lang="zh-CN" altLang="en-US"/>
          </a:p>
        </p:txBody>
      </p:sp>
      <p:sp>
        <p:nvSpPr>
          <p:cNvPr id="31" name="Freeform 8">
            <a:extLst>
              <a:ext uri="{FF2B5EF4-FFF2-40B4-BE49-F238E27FC236}">
                <a16:creationId xmlns:a16="http://schemas.microsoft.com/office/drawing/2014/main" id="{E42B18E9-0B2E-4D8D-9EF6-59B03A8B28E2}"/>
              </a:ext>
            </a:extLst>
          </p:cNvPr>
          <p:cNvSpPr/>
          <p:nvPr/>
        </p:nvSpPr>
        <p:spPr bwMode="auto">
          <a:xfrm>
            <a:off x="1685925" y="2386013"/>
            <a:ext cx="8910638" cy="1193800"/>
          </a:xfrm>
          <a:custGeom>
            <a:avLst/>
            <a:gdLst>
              <a:gd name="T0" fmla="*/ 2147483647 w 2581"/>
              <a:gd name="T1" fmla="*/ 2147483647 h 346"/>
              <a:gd name="T2" fmla="*/ 2147483647 w 2581"/>
              <a:gd name="T3" fmla="*/ 2147483647 h 346"/>
              <a:gd name="T4" fmla="*/ 0 w 2581"/>
              <a:gd name="T5" fmla="*/ 2147483647 h 346"/>
              <a:gd name="T6" fmla="*/ 0 w 2581"/>
              <a:gd name="T7" fmla="*/ 2147483647 h 346"/>
              <a:gd name="T8" fmla="*/ 2147483647 w 2581"/>
              <a:gd name="T9" fmla="*/ 0 h 346"/>
              <a:gd name="T10" fmla="*/ 2147483647 w 2581"/>
              <a:gd name="T11" fmla="*/ 0 h 346"/>
              <a:gd name="T12" fmla="*/ 2147483647 w 2581"/>
              <a:gd name="T13" fmla="*/ 2147483647 h 346"/>
              <a:gd name="T14" fmla="*/ 2147483647 w 2581"/>
              <a:gd name="T15" fmla="*/ 2147483647 h 346"/>
              <a:gd name="T16" fmla="*/ 2147483647 w 2581"/>
              <a:gd name="T17" fmla="*/ 2147483647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1"/>
              <a:gd name="T28" fmla="*/ 0 h 346"/>
              <a:gd name="T29" fmla="*/ 2581 w 2581"/>
              <a:gd name="T30" fmla="*/ 346 h 3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w="9525">
            <a:noFill/>
            <a:round/>
          </a:ln>
        </p:spPr>
        <p:txBody>
          <a:bodyPr/>
          <a:lstStyle/>
          <a:p>
            <a:endParaRPr lang="zh-CN" altLang="en-US"/>
          </a:p>
        </p:txBody>
      </p:sp>
      <p:sp>
        <p:nvSpPr>
          <p:cNvPr id="32" name="Freeform 9">
            <a:extLst>
              <a:ext uri="{FF2B5EF4-FFF2-40B4-BE49-F238E27FC236}">
                <a16:creationId xmlns:a16="http://schemas.microsoft.com/office/drawing/2014/main" id="{4F37E90A-C15E-41EA-B2CC-ABCF0482E942}"/>
              </a:ext>
            </a:extLst>
          </p:cNvPr>
          <p:cNvSpPr/>
          <p:nvPr/>
        </p:nvSpPr>
        <p:spPr bwMode="auto">
          <a:xfrm>
            <a:off x="1685925" y="2386013"/>
            <a:ext cx="212725" cy="282575"/>
          </a:xfrm>
          <a:custGeom>
            <a:avLst/>
            <a:gdLst>
              <a:gd name="T0" fmla="*/ 2147483647 w 62"/>
              <a:gd name="T1" fmla="*/ 0 h 82"/>
              <a:gd name="T2" fmla="*/ 2147483647 w 62"/>
              <a:gd name="T3" fmla="*/ 0 h 82"/>
              <a:gd name="T4" fmla="*/ 2147483647 w 62"/>
              <a:gd name="T5" fmla="*/ 2147483647 h 82"/>
              <a:gd name="T6" fmla="*/ 0 w 62"/>
              <a:gd name="T7" fmla="*/ 2147483647 h 82"/>
              <a:gd name="T8" fmla="*/ 0 w 62"/>
              <a:gd name="T9" fmla="*/ 2147483647 h 82"/>
              <a:gd name="T10" fmla="*/ 0 w 62"/>
              <a:gd name="T11" fmla="*/ 2147483647 h 82"/>
              <a:gd name="T12" fmla="*/ 2147483647 w 62"/>
              <a:gd name="T13" fmla="*/ 0 h 82"/>
              <a:gd name="T14" fmla="*/ 0 60000 65536"/>
              <a:gd name="T15" fmla="*/ 0 60000 65536"/>
              <a:gd name="T16" fmla="*/ 0 60000 65536"/>
              <a:gd name="T17" fmla="*/ 0 60000 65536"/>
              <a:gd name="T18" fmla="*/ 0 60000 65536"/>
              <a:gd name="T19" fmla="*/ 0 60000 65536"/>
              <a:gd name="T20" fmla="*/ 0 60000 65536"/>
              <a:gd name="T21" fmla="*/ 0 w 62"/>
              <a:gd name="T22" fmla="*/ 0 h 82"/>
              <a:gd name="T23" fmla="*/ 62 w 62"/>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w="9525">
            <a:noFill/>
            <a:round/>
          </a:ln>
        </p:spPr>
        <p:txBody>
          <a:bodyPr/>
          <a:lstStyle/>
          <a:p>
            <a:endParaRPr lang="zh-CN" altLang="en-US"/>
          </a:p>
        </p:txBody>
      </p:sp>
      <p:sp>
        <p:nvSpPr>
          <p:cNvPr id="33" name="Freeform 10">
            <a:extLst>
              <a:ext uri="{FF2B5EF4-FFF2-40B4-BE49-F238E27FC236}">
                <a16:creationId xmlns:a16="http://schemas.microsoft.com/office/drawing/2014/main" id="{B1A9F621-5BA3-4FA2-B66A-1BCD1BC677BC}"/>
              </a:ext>
            </a:extLst>
          </p:cNvPr>
          <p:cNvSpPr/>
          <p:nvPr/>
        </p:nvSpPr>
        <p:spPr bwMode="auto">
          <a:xfrm>
            <a:off x="1685925" y="2386013"/>
            <a:ext cx="458788" cy="603250"/>
          </a:xfrm>
          <a:custGeom>
            <a:avLst/>
            <a:gdLst>
              <a:gd name="T0" fmla="*/ 2147483647 w 314"/>
              <a:gd name="T1" fmla="*/ 0 h 413"/>
              <a:gd name="T2" fmla="*/ 2147483647 w 314"/>
              <a:gd name="T3" fmla="*/ 0 h 413"/>
              <a:gd name="T4" fmla="*/ 0 w 314"/>
              <a:gd name="T5" fmla="*/ 2147483647 h 413"/>
              <a:gd name="T6" fmla="*/ 0 w 314"/>
              <a:gd name="T7" fmla="*/ 2147483647 h 413"/>
              <a:gd name="T8" fmla="*/ 2147483647 w 314"/>
              <a:gd name="T9" fmla="*/ 0 h 413"/>
              <a:gd name="T10" fmla="*/ 0 60000 65536"/>
              <a:gd name="T11" fmla="*/ 0 60000 65536"/>
              <a:gd name="T12" fmla="*/ 0 60000 65536"/>
              <a:gd name="T13" fmla="*/ 0 60000 65536"/>
              <a:gd name="T14" fmla="*/ 0 60000 65536"/>
              <a:gd name="T15" fmla="*/ 0 w 314"/>
              <a:gd name="T16" fmla="*/ 0 h 413"/>
              <a:gd name="T17" fmla="*/ 314 w 314"/>
              <a:gd name="T18" fmla="*/ 413 h 413"/>
            </a:gdLst>
            <a:ahLst/>
            <a:cxnLst>
              <a:cxn ang="T10">
                <a:pos x="T0" y="T1"/>
              </a:cxn>
              <a:cxn ang="T11">
                <a:pos x="T2" y="T3"/>
              </a:cxn>
              <a:cxn ang="T12">
                <a:pos x="T4" y="T5"/>
              </a:cxn>
              <a:cxn ang="T13">
                <a:pos x="T6" y="T7"/>
              </a:cxn>
              <a:cxn ang="T14">
                <a:pos x="T8" y="T9"/>
              </a:cxn>
            </a:cxnLst>
            <a:rect l="T15" t="T16" r="T17" b="T18"/>
            <a:pathLst>
              <a:path w="314" h="413">
                <a:moveTo>
                  <a:pt x="314" y="0"/>
                </a:moveTo>
                <a:lnTo>
                  <a:pt x="234" y="0"/>
                </a:lnTo>
                <a:lnTo>
                  <a:pt x="0" y="309"/>
                </a:lnTo>
                <a:lnTo>
                  <a:pt x="0" y="413"/>
                </a:lnTo>
                <a:lnTo>
                  <a:pt x="314" y="0"/>
                </a:lnTo>
                <a:close/>
              </a:path>
            </a:pathLst>
          </a:custGeom>
          <a:solidFill>
            <a:srgbClr val="EF644F"/>
          </a:solidFill>
          <a:ln w="9525">
            <a:noFill/>
            <a:round/>
          </a:ln>
        </p:spPr>
        <p:txBody>
          <a:bodyPr/>
          <a:lstStyle/>
          <a:p>
            <a:endParaRPr lang="zh-CN" altLang="en-US"/>
          </a:p>
        </p:txBody>
      </p:sp>
      <p:sp>
        <p:nvSpPr>
          <p:cNvPr id="34" name="Freeform 11">
            <a:extLst>
              <a:ext uri="{FF2B5EF4-FFF2-40B4-BE49-F238E27FC236}">
                <a16:creationId xmlns:a16="http://schemas.microsoft.com/office/drawing/2014/main" id="{3FB7BE04-CB83-43BB-9930-D57485DC700B}"/>
              </a:ext>
            </a:extLst>
          </p:cNvPr>
          <p:cNvSpPr/>
          <p:nvPr/>
        </p:nvSpPr>
        <p:spPr bwMode="auto">
          <a:xfrm>
            <a:off x="1685925" y="2386013"/>
            <a:ext cx="458788" cy="603250"/>
          </a:xfrm>
          <a:custGeom>
            <a:avLst/>
            <a:gdLst>
              <a:gd name="T0" fmla="*/ 2147483647 w 314"/>
              <a:gd name="T1" fmla="*/ 0 h 413"/>
              <a:gd name="T2" fmla="*/ 2147483647 w 314"/>
              <a:gd name="T3" fmla="*/ 0 h 413"/>
              <a:gd name="T4" fmla="*/ 0 w 314"/>
              <a:gd name="T5" fmla="*/ 2147483647 h 413"/>
              <a:gd name="T6" fmla="*/ 0 w 314"/>
              <a:gd name="T7" fmla="*/ 2147483647 h 413"/>
              <a:gd name="T8" fmla="*/ 2147483647 w 314"/>
              <a:gd name="T9" fmla="*/ 0 h 413"/>
              <a:gd name="T10" fmla="*/ 0 60000 65536"/>
              <a:gd name="T11" fmla="*/ 0 60000 65536"/>
              <a:gd name="T12" fmla="*/ 0 60000 65536"/>
              <a:gd name="T13" fmla="*/ 0 60000 65536"/>
              <a:gd name="T14" fmla="*/ 0 60000 65536"/>
              <a:gd name="T15" fmla="*/ 0 w 314"/>
              <a:gd name="T16" fmla="*/ 0 h 413"/>
              <a:gd name="T17" fmla="*/ 314 w 314"/>
              <a:gd name="T18" fmla="*/ 413 h 413"/>
            </a:gdLst>
            <a:ahLst/>
            <a:cxnLst>
              <a:cxn ang="T10">
                <a:pos x="T0" y="T1"/>
              </a:cxn>
              <a:cxn ang="T11">
                <a:pos x="T2" y="T3"/>
              </a:cxn>
              <a:cxn ang="T12">
                <a:pos x="T4" y="T5"/>
              </a:cxn>
              <a:cxn ang="T13">
                <a:pos x="T6" y="T7"/>
              </a:cxn>
              <a:cxn ang="T14">
                <a:pos x="T8" y="T9"/>
              </a:cxn>
            </a:cxnLst>
            <a:rect l="T15" t="T16" r="T17" b="T18"/>
            <a:pathLst>
              <a:path w="314" h="413">
                <a:moveTo>
                  <a:pt x="314" y="0"/>
                </a:moveTo>
                <a:lnTo>
                  <a:pt x="234" y="0"/>
                </a:lnTo>
                <a:lnTo>
                  <a:pt x="0" y="309"/>
                </a:lnTo>
                <a:lnTo>
                  <a:pt x="0" y="413"/>
                </a:lnTo>
                <a:lnTo>
                  <a:pt x="314" y="0"/>
                </a:lnTo>
              </a:path>
            </a:pathLst>
          </a:custGeom>
          <a:noFill/>
          <a:ln w="9525">
            <a:noFill/>
            <a:round/>
          </a:ln>
        </p:spPr>
        <p:txBody>
          <a:bodyPr/>
          <a:lstStyle/>
          <a:p>
            <a:endParaRPr lang="zh-CN" altLang="en-US"/>
          </a:p>
        </p:txBody>
      </p:sp>
      <p:sp>
        <p:nvSpPr>
          <p:cNvPr id="35" name="Freeform 12">
            <a:extLst>
              <a:ext uri="{FF2B5EF4-FFF2-40B4-BE49-F238E27FC236}">
                <a16:creationId xmlns:a16="http://schemas.microsoft.com/office/drawing/2014/main" id="{C0CA7F2E-69C6-4BCB-AA9E-91E8342E5F2F}"/>
              </a:ext>
            </a:extLst>
          </p:cNvPr>
          <p:cNvSpPr/>
          <p:nvPr/>
        </p:nvSpPr>
        <p:spPr bwMode="auto">
          <a:xfrm>
            <a:off x="1685925" y="2386013"/>
            <a:ext cx="701675" cy="923925"/>
          </a:xfrm>
          <a:custGeom>
            <a:avLst/>
            <a:gdLst>
              <a:gd name="T0" fmla="*/ 2147483647 w 480"/>
              <a:gd name="T1" fmla="*/ 0 h 633"/>
              <a:gd name="T2" fmla="*/ 2147483647 w 480"/>
              <a:gd name="T3" fmla="*/ 0 h 633"/>
              <a:gd name="T4" fmla="*/ 0 w 480"/>
              <a:gd name="T5" fmla="*/ 2147483647 h 633"/>
              <a:gd name="T6" fmla="*/ 0 w 480"/>
              <a:gd name="T7" fmla="*/ 2147483647 h 633"/>
              <a:gd name="T8" fmla="*/ 2147483647 w 480"/>
              <a:gd name="T9" fmla="*/ 0 h 633"/>
              <a:gd name="T10" fmla="*/ 0 60000 65536"/>
              <a:gd name="T11" fmla="*/ 0 60000 65536"/>
              <a:gd name="T12" fmla="*/ 0 60000 65536"/>
              <a:gd name="T13" fmla="*/ 0 60000 65536"/>
              <a:gd name="T14" fmla="*/ 0 60000 65536"/>
              <a:gd name="T15" fmla="*/ 0 w 480"/>
              <a:gd name="T16" fmla="*/ 0 h 633"/>
              <a:gd name="T17" fmla="*/ 480 w 480"/>
              <a:gd name="T18" fmla="*/ 633 h 633"/>
            </a:gdLst>
            <a:ahLst/>
            <a:cxnLst>
              <a:cxn ang="T10">
                <a:pos x="T0" y="T1"/>
              </a:cxn>
              <a:cxn ang="T11">
                <a:pos x="T2" y="T3"/>
              </a:cxn>
              <a:cxn ang="T12">
                <a:pos x="T4" y="T5"/>
              </a:cxn>
              <a:cxn ang="T13">
                <a:pos x="T6" y="T7"/>
              </a:cxn>
              <a:cxn ang="T14">
                <a:pos x="T8" y="T9"/>
              </a:cxn>
            </a:cxnLst>
            <a:rect l="T15" t="T16" r="T17" b="T18"/>
            <a:pathLst>
              <a:path w="480" h="633">
                <a:moveTo>
                  <a:pt x="480" y="0"/>
                </a:moveTo>
                <a:lnTo>
                  <a:pt x="399" y="0"/>
                </a:lnTo>
                <a:lnTo>
                  <a:pt x="0" y="529"/>
                </a:lnTo>
                <a:lnTo>
                  <a:pt x="0" y="633"/>
                </a:lnTo>
                <a:lnTo>
                  <a:pt x="480" y="0"/>
                </a:lnTo>
                <a:close/>
              </a:path>
            </a:pathLst>
          </a:custGeom>
          <a:solidFill>
            <a:srgbClr val="EF644F"/>
          </a:solidFill>
          <a:ln w="9525">
            <a:noFill/>
            <a:round/>
          </a:ln>
        </p:spPr>
        <p:txBody>
          <a:bodyPr/>
          <a:lstStyle/>
          <a:p>
            <a:endParaRPr lang="zh-CN" altLang="en-US"/>
          </a:p>
        </p:txBody>
      </p:sp>
      <p:sp>
        <p:nvSpPr>
          <p:cNvPr id="36" name="Freeform 13">
            <a:extLst>
              <a:ext uri="{FF2B5EF4-FFF2-40B4-BE49-F238E27FC236}">
                <a16:creationId xmlns:a16="http://schemas.microsoft.com/office/drawing/2014/main" id="{31021260-EAC6-4645-82EB-0C97190D9E45}"/>
              </a:ext>
            </a:extLst>
          </p:cNvPr>
          <p:cNvSpPr/>
          <p:nvPr/>
        </p:nvSpPr>
        <p:spPr bwMode="auto">
          <a:xfrm>
            <a:off x="1685925" y="2386013"/>
            <a:ext cx="701675" cy="923925"/>
          </a:xfrm>
          <a:custGeom>
            <a:avLst/>
            <a:gdLst>
              <a:gd name="T0" fmla="*/ 2147483647 w 480"/>
              <a:gd name="T1" fmla="*/ 0 h 633"/>
              <a:gd name="T2" fmla="*/ 2147483647 w 480"/>
              <a:gd name="T3" fmla="*/ 0 h 633"/>
              <a:gd name="T4" fmla="*/ 0 w 480"/>
              <a:gd name="T5" fmla="*/ 2147483647 h 633"/>
              <a:gd name="T6" fmla="*/ 0 w 480"/>
              <a:gd name="T7" fmla="*/ 2147483647 h 633"/>
              <a:gd name="T8" fmla="*/ 2147483647 w 480"/>
              <a:gd name="T9" fmla="*/ 0 h 633"/>
              <a:gd name="T10" fmla="*/ 0 60000 65536"/>
              <a:gd name="T11" fmla="*/ 0 60000 65536"/>
              <a:gd name="T12" fmla="*/ 0 60000 65536"/>
              <a:gd name="T13" fmla="*/ 0 60000 65536"/>
              <a:gd name="T14" fmla="*/ 0 60000 65536"/>
              <a:gd name="T15" fmla="*/ 0 w 480"/>
              <a:gd name="T16" fmla="*/ 0 h 633"/>
              <a:gd name="T17" fmla="*/ 480 w 480"/>
              <a:gd name="T18" fmla="*/ 633 h 633"/>
            </a:gdLst>
            <a:ahLst/>
            <a:cxnLst>
              <a:cxn ang="T10">
                <a:pos x="T0" y="T1"/>
              </a:cxn>
              <a:cxn ang="T11">
                <a:pos x="T2" y="T3"/>
              </a:cxn>
              <a:cxn ang="T12">
                <a:pos x="T4" y="T5"/>
              </a:cxn>
              <a:cxn ang="T13">
                <a:pos x="T6" y="T7"/>
              </a:cxn>
              <a:cxn ang="T14">
                <a:pos x="T8" y="T9"/>
              </a:cxn>
            </a:cxnLst>
            <a:rect l="T15" t="T16" r="T17" b="T18"/>
            <a:pathLst>
              <a:path w="480" h="633">
                <a:moveTo>
                  <a:pt x="480" y="0"/>
                </a:moveTo>
                <a:lnTo>
                  <a:pt x="399" y="0"/>
                </a:lnTo>
                <a:lnTo>
                  <a:pt x="0" y="529"/>
                </a:lnTo>
                <a:lnTo>
                  <a:pt x="0" y="633"/>
                </a:lnTo>
                <a:lnTo>
                  <a:pt x="480" y="0"/>
                </a:lnTo>
              </a:path>
            </a:pathLst>
          </a:custGeom>
          <a:noFill/>
          <a:ln w="9525">
            <a:noFill/>
            <a:round/>
          </a:ln>
        </p:spPr>
        <p:txBody>
          <a:bodyPr/>
          <a:lstStyle/>
          <a:p>
            <a:endParaRPr lang="zh-CN" altLang="en-US"/>
          </a:p>
        </p:txBody>
      </p:sp>
      <p:sp>
        <p:nvSpPr>
          <p:cNvPr id="37" name="Freeform 14">
            <a:extLst>
              <a:ext uri="{FF2B5EF4-FFF2-40B4-BE49-F238E27FC236}">
                <a16:creationId xmlns:a16="http://schemas.microsoft.com/office/drawing/2014/main" id="{A8ED689B-EC8B-4C61-8B8E-5A7E0207B137}"/>
              </a:ext>
            </a:extLst>
          </p:cNvPr>
          <p:cNvSpPr/>
          <p:nvPr/>
        </p:nvSpPr>
        <p:spPr bwMode="auto">
          <a:xfrm>
            <a:off x="1689100" y="2386013"/>
            <a:ext cx="938213" cy="1166812"/>
          </a:xfrm>
          <a:custGeom>
            <a:avLst/>
            <a:gdLst>
              <a:gd name="T0" fmla="*/ 2147483647 w 272"/>
              <a:gd name="T1" fmla="*/ 0 h 338"/>
              <a:gd name="T2" fmla="*/ 2147483647 w 272"/>
              <a:gd name="T3" fmla="*/ 0 h 338"/>
              <a:gd name="T4" fmla="*/ 0 w 272"/>
              <a:gd name="T5" fmla="*/ 2147483647 h 338"/>
              <a:gd name="T6" fmla="*/ 2147483647 w 272"/>
              <a:gd name="T7" fmla="*/ 2147483647 h 338"/>
              <a:gd name="T8" fmla="*/ 2147483647 w 272"/>
              <a:gd name="T9" fmla="*/ 0 h 338"/>
              <a:gd name="T10" fmla="*/ 0 60000 65536"/>
              <a:gd name="T11" fmla="*/ 0 60000 65536"/>
              <a:gd name="T12" fmla="*/ 0 60000 65536"/>
              <a:gd name="T13" fmla="*/ 0 60000 65536"/>
              <a:gd name="T14" fmla="*/ 0 60000 65536"/>
              <a:gd name="T15" fmla="*/ 0 w 272"/>
              <a:gd name="T16" fmla="*/ 0 h 338"/>
              <a:gd name="T17" fmla="*/ 272 w 272"/>
              <a:gd name="T18" fmla="*/ 338 h 338"/>
            </a:gdLst>
            <a:ahLst/>
            <a:cxnLst>
              <a:cxn ang="T10">
                <a:pos x="T0" y="T1"/>
              </a:cxn>
              <a:cxn ang="T11">
                <a:pos x="T2" y="T3"/>
              </a:cxn>
              <a:cxn ang="T12">
                <a:pos x="T4" y="T5"/>
              </a:cxn>
              <a:cxn ang="T13">
                <a:pos x="T6" y="T7"/>
              </a:cxn>
              <a:cxn ang="T14">
                <a:pos x="T8" y="T9"/>
              </a:cxn>
            </a:cxnLst>
            <a:rect l="T15" t="T16" r="T17" b="T18"/>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w="9525">
            <a:noFill/>
            <a:round/>
          </a:ln>
        </p:spPr>
        <p:txBody>
          <a:bodyPr/>
          <a:lstStyle/>
          <a:p>
            <a:endParaRPr lang="zh-CN" altLang="en-US"/>
          </a:p>
        </p:txBody>
      </p:sp>
      <p:sp>
        <p:nvSpPr>
          <p:cNvPr id="38" name="Freeform 15">
            <a:extLst>
              <a:ext uri="{FF2B5EF4-FFF2-40B4-BE49-F238E27FC236}">
                <a16:creationId xmlns:a16="http://schemas.microsoft.com/office/drawing/2014/main" id="{07519639-ADAC-4244-952A-15A0DAFEBCAB}"/>
              </a:ext>
            </a:extLst>
          </p:cNvPr>
          <p:cNvSpPr/>
          <p:nvPr/>
        </p:nvSpPr>
        <p:spPr bwMode="auto">
          <a:xfrm>
            <a:off x="185102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39" name="Freeform 16">
            <a:extLst>
              <a:ext uri="{FF2B5EF4-FFF2-40B4-BE49-F238E27FC236}">
                <a16:creationId xmlns:a16="http://schemas.microsoft.com/office/drawing/2014/main" id="{484F047D-3B8B-4148-99EB-8153C443271C}"/>
              </a:ext>
            </a:extLst>
          </p:cNvPr>
          <p:cNvSpPr/>
          <p:nvPr/>
        </p:nvSpPr>
        <p:spPr bwMode="auto">
          <a:xfrm>
            <a:off x="185102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40" name="Freeform 17">
            <a:extLst>
              <a:ext uri="{FF2B5EF4-FFF2-40B4-BE49-F238E27FC236}">
                <a16:creationId xmlns:a16="http://schemas.microsoft.com/office/drawing/2014/main" id="{D8F14C6E-3ED5-4476-98D4-456EA6791612}"/>
              </a:ext>
            </a:extLst>
          </p:cNvPr>
          <p:cNvSpPr/>
          <p:nvPr/>
        </p:nvSpPr>
        <p:spPr bwMode="auto">
          <a:xfrm>
            <a:off x="20970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41" name="Freeform 18">
            <a:extLst>
              <a:ext uri="{FF2B5EF4-FFF2-40B4-BE49-F238E27FC236}">
                <a16:creationId xmlns:a16="http://schemas.microsoft.com/office/drawing/2014/main" id="{DA92A95B-21AE-40B1-A328-1A166B78C5BA}"/>
              </a:ext>
            </a:extLst>
          </p:cNvPr>
          <p:cNvSpPr/>
          <p:nvPr/>
        </p:nvSpPr>
        <p:spPr bwMode="auto">
          <a:xfrm>
            <a:off x="20970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42" name="Freeform 19">
            <a:extLst>
              <a:ext uri="{FF2B5EF4-FFF2-40B4-BE49-F238E27FC236}">
                <a16:creationId xmlns:a16="http://schemas.microsoft.com/office/drawing/2014/main" id="{5D4C2B27-D97F-4E0D-A4C1-46126BC471AB}"/>
              </a:ext>
            </a:extLst>
          </p:cNvPr>
          <p:cNvSpPr/>
          <p:nvPr/>
        </p:nvSpPr>
        <p:spPr bwMode="auto">
          <a:xfrm>
            <a:off x="2338388"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43" name="Freeform 20">
            <a:extLst>
              <a:ext uri="{FF2B5EF4-FFF2-40B4-BE49-F238E27FC236}">
                <a16:creationId xmlns:a16="http://schemas.microsoft.com/office/drawing/2014/main" id="{00FBBEEF-7F63-4D3C-9A51-84CA0F996196}"/>
              </a:ext>
            </a:extLst>
          </p:cNvPr>
          <p:cNvSpPr/>
          <p:nvPr/>
        </p:nvSpPr>
        <p:spPr bwMode="auto">
          <a:xfrm>
            <a:off x="2338388"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44" name="Freeform 21">
            <a:extLst>
              <a:ext uri="{FF2B5EF4-FFF2-40B4-BE49-F238E27FC236}">
                <a16:creationId xmlns:a16="http://schemas.microsoft.com/office/drawing/2014/main" id="{FB70C506-4BBE-427C-A5C6-640F3966A0B2}"/>
              </a:ext>
            </a:extLst>
          </p:cNvPr>
          <p:cNvSpPr/>
          <p:nvPr/>
        </p:nvSpPr>
        <p:spPr bwMode="auto">
          <a:xfrm>
            <a:off x="25796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45" name="Freeform 22">
            <a:extLst>
              <a:ext uri="{FF2B5EF4-FFF2-40B4-BE49-F238E27FC236}">
                <a16:creationId xmlns:a16="http://schemas.microsoft.com/office/drawing/2014/main" id="{61033C7A-2F2B-4CE2-9CE6-E8F4156116D2}"/>
              </a:ext>
            </a:extLst>
          </p:cNvPr>
          <p:cNvSpPr/>
          <p:nvPr/>
        </p:nvSpPr>
        <p:spPr bwMode="auto">
          <a:xfrm>
            <a:off x="25796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46" name="Freeform 23">
            <a:extLst>
              <a:ext uri="{FF2B5EF4-FFF2-40B4-BE49-F238E27FC236}">
                <a16:creationId xmlns:a16="http://schemas.microsoft.com/office/drawing/2014/main" id="{AE25C278-1B31-4B74-A283-8DDCB6707C3C}"/>
              </a:ext>
            </a:extLst>
          </p:cNvPr>
          <p:cNvSpPr/>
          <p:nvPr/>
        </p:nvSpPr>
        <p:spPr bwMode="auto">
          <a:xfrm>
            <a:off x="28257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47" name="Freeform 24">
            <a:extLst>
              <a:ext uri="{FF2B5EF4-FFF2-40B4-BE49-F238E27FC236}">
                <a16:creationId xmlns:a16="http://schemas.microsoft.com/office/drawing/2014/main" id="{1FAD9AA6-2606-4A79-A158-A5CCCD720081}"/>
              </a:ext>
            </a:extLst>
          </p:cNvPr>
          <p:cNvSpPr/>
          <p:nvPr/>
        </p:nvSpPr>
        <p:spPr bwMode="auto">
          <a:xfrm>
            <a:off x="28257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48" name="Freeform 25">
            <a:extLst>
              <a:ext uri="{FF2B5EF4-FFF2-40B4-BE49-F238E27FC236}">
                <a16:creationId xmlns:a16="http://schemas.microsoft.com/office/drawing/2014/main" id="{D277D86F-0DCD-4949-A46D-95D55FB4F295}"/>
              </a:ext>
            </a:extLst>
          </p:cNvPr>
          <p:cNvSpPr/>
          <p:nvPr/>
        </p:nvSpPr>
        <p:spPr bwMode="auto">
          <a:xfrm>
            <a:off x="3065463" y="2386013"/>
            <a:ext cx="1020762"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49" name="Freeform 26">
            <a:extLst>
              <a:ext uri="{FF2B5EF4-FFF2-40B4-BE49-F238E27FC236}">
                <a16:creationId xmlns:a16="http://schemas.microsoft.com/office/drawing/2014/main" id="{24FABC17-BD87-4182-B2D0-FAAF160B8EA3}"/>
              </a:ext>
            </a:extLst>
          </p:cNvPr>
          <p:cNvSpPr/>
          <p:nvPr/>
        </p:nvSpPr>
        <p:spPr bwMode="auto">
          <a:xfrm>
            <a:off x="3065463" y="2386013"/>
            <a:ext cx="1020762"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path>
            </a:pathLst>
          </a:custGeom>
          <a:noFill/>
          <a:ln w="9525">
            <a:noFill/>
            <a:round/>
          </a:ln>
        </p:spPr>
        <p:txBody>
          <a:bodyPr/>
          <a:lstStyle/>
          <a:p>
            <a:endParaRPr lang="zh-CN" altLang="en-US"/>
          </a:p>
        </p:txBody>
      </p:sp>
      <p:sp>
        <p:nvSpPr>
          <p:cNvPr id="50" name="Freeform 27">
            <a:extLst>
              <a:ext uri="{FF2B5EF4-FFF2-40B4-BE49-F238E27FC236}">
                <a16:creationId xmlns:a16="http://schemas.microsoft.com/office/drawing/2014/main" id="{9E13CC7B-01D7-4994-9E51-21F12D9925BC}"/>
              </a:ext>
            </a:extLst>
          </p:cNvPr>
          <p:cNvSpPr/>
          <p:nvPr/>
        </p:nvSpPr>
        <p:spPr bwMode="auto">
          <a:xfrm>
            <a:off x="33083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51" name="Freeform 28">
            <a:extLst>
              <a:ext uri="{FF2B5EF4-FFF2-40B4-BE49-F238E27FC236}">
                <a16:creationId xmlns:a16="http://schemas.microsoft.com/office/drawing/2014/main" id="{D1655478-DBE6-483B-BAB8-2A06B5392C78}"/>
              </a:ext>
            </a:extLst>
          </p:cNvPr>
          <p:cNvSpPr/>
          <p:nvPr/>
        </p:nvSpPr>
        <p:spPr bwMode="auto">
          <a:xfrm>
            <a:off x="33083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52" name="Freeform 29">
            <a:extLst>
              <a:ext uri="{FF2B5EF4-FFF2-40B4-BE49-F238E27FC236}">
                <a16:creationId xmlns:a16="http://schemas.microsoft.com/office/drawing/2014/main" id="{65883598-D6CD-4777-AFA3-09B16262CC82}"/>
              </a:ext>
            </a:extLst>
          </p:cNvPr>
          <p:cNvSpPr/>
          <p:nvPr/>
        </p:nvSpPr>
        <p:spPr bwMode="auto">
          <a:xfrm>
            <a:off x="35544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53" name="Freeform 30">
            <a:extLst>
              <a:ext uri="{FF2B5EF4-FFF2-40B4-BE49-F238E27FC236}">
                <a16:creationId xmlns:a16="http://schemas.microsoft.com/office/drawing/2014/main" id="{65D67B30-EBBF-4E02-BB40-06BC16087B49}"/>
              </a:ext>
            </a:extLst>
          </p:cNvPr>
          <p:cNvSpPr/>
          <p:nvPr/>
        </p:nvSpPr>
        <p:spPr bwMode="auto">
          <a:xfrm>
            <a:off x="35544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54" name="Freeform 31">
            <a:extLst>
              <a:ext uri="{FF2B5EF4-FFF2-40B4-BE49-F238E27FC236}">
                <a16:creationId xmlns:a16="http://schemas.microsoft.com/office/drawing/2014/main" id="{66BC9B88-BC0C-40D5-8D7B-5AEB1647453D}"/>
              </a:ext>
            </a:extLst>
          </p:cNvPr>
          <p:cNvSpPr/>
          <p:nvPr/>
        </p:nvSpPr>
        <p:spPr bwMode="auto">
          <a:xfrm>
            <a:off x="379571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55" name="Freeform 32">
            <a:extLst>
              <a:ext uri="{FF2B5EF4-FFF2-40B4-BE49-F238E27FC236}">
                <a16:creationId xmlns:a16="http://schemas.microsoft.com/office/drawing/2014/main" id="{FE81D0DC-5C21-4E93-8ECB-809053864F52}"/>
              </a:ext>
            </a:extLst>
          </p:cNvPr>
          <p:cNvSpPr/>
          <p:nvPr/>
        </p:nvSpPr>
        <p:spPr bwMode="auto">
          <a:xfrm>
            <a:off x="379571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path>
            </a:pathLst>
          </a:custGeom>
          <a:noFill/>
          <a:ln w="9525">
            <a:noFill/>
            <a:round/>
          </a:ln>
        </p:spPr>
        <p:txBody>
          <a:bodyPr/>
          <a:lstStyle/>
          <a:p>
            <a:endParaRPr lang="zh-CN" altLang="en-US"/>
          </a:p>
        </p:txBody>
      </p:sp>
      <p:sp>
        <p:nvSpPr>
          <p:cNvPr id="56" name="Freeform 33">
            <a:extLst>
              <a:ext uri="{FF2B5EF4-FFF2-40B4-BE49-F238E27FC236}">
                <a16:creationId xmlns:a16="http://schemas.microsoft.com/office/drawing/2014/main" id="{BA5B5E8C-C173-4CCB-8A10-837DA021C7C7}"/>
              </a:ext>
            </a:extLst>
          </p:cNvPr>
          <p:cNvSpPr/>
          <p:nvPr/>
        </p:nvSpPr>
        <p:spPr bwMode="auto">
          <a:xfrm>
            <a:off x="40370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57" name="Freeform 34">
            <a:extLst>
              <a:ext uri="{FF2B5EF4-FFF2-40B4-BE49-F238E27FC236}">
                <a16:creationId xmlns:a16="http://schemas.microsoft.com/office/drawing/2014/main" id="{61817886-6B5A-4995-8726-F5AEF33A002C}"/>
              </a:ext>
            </a:extLst>
          </p:cNvPr>
          <p:cNvSpPr/>
          <p:nvPr/>
        </p:nvSpPr>
        <p:spPr bwMode="auto">
          <a:xfrm>
            <a:off x="40370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58" name="Freeform 35">
            <a:extLst>
              <a:ext uri="{FF2B5EF4-FFF2-40B4-BE49-F238E27FC236}">
                <a16:creationId xmlns:a16="http://schemas.microsoft.com/office/drawing/2014/main" id="{1B839620-FEAF-401B-B5E4-40C20B5F3558}"/>
              </a:ext>
            </a:extLst>
          </p:cNvPr>
          <p:cNvSpPr/>
          <p:nvPr/>
        </p:nvSpPr>
        <p:spPr bwMode="auto">
          <a:xfrm>
            <a:off x="42830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59" name="Freeform 36">
            <a:extLst>
              <a:ext uri="{FF2B5EF4-FFF2-40B4-BE49-F238E27FC236}">
                <a16:creationId xmlns:a16="http://schemas.microsoft.com/office/drawing/2014/main" id="{0A5997A3-3E69-4729-AE0C-44D2654B6C4C}"/>
              </a:ext>
            </a:extLst>
          </p:cNvPr>
          <p:cNvSpPr/>
          <p:nvPr/>
        </p:nvSpPr>
        <p:spPr bwMode="auto">
          <a:xfrm>
            <a:off x="42830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0" name="Freeform 37">
            <a:extLst>
              <a:ext uri="{FF2B5EF4-FFF2-40B4-BE49-F238E27FC236}">
                <a16:creationId xmlns:a16="http://schemas.microsoft.com/office/drawing/2014/main" id="{5A91A8FF-2F9B-4DE5-A911-7F640E054CF4}"/>
              </a:ext>
            </a:extLst>
          </p:cNvPr>
          <p:cNvSpPr/>
          <p:nvPr/>
        </p:nvSpPr>
        <p:spPr bwMode="auto">
          <a:xfrm>
            <a:off x="45243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61" name="Freeform 38">
            <a:extLst>
              <a:ext uri="{FF2B5EF4-FFF2-40B4-BE49-F238E27FC236}">
                <a16:creationId xmlns:a16="http://schemas.microsoft.com/office/drawing/2014/main" id="{561BAF80-47AD-40FA-BD73-AE9DDDF460FE}"/>
              </a:ext>
            </a:extLst>
          </p:cNvPr>
          <p:cNvSpPr/>
          <p:nvPr/>
        </p:nvSpPr>
        <p:spPr bwMode="auto">
          <a:xfrm>
            <a:off x="45243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2" name="Freeform 39">
            <a:extLst>
              <a:ext uri="{FF2B5EF4-FFF2-40B4-BE49-F238E27FC236}">
                <a16:creationId xmlns:a16="http://schemas.microsoft.com/office/drawing/2014/main" id="{E475C287-B1F2-498E-8CA4-BA12226D1872}"/>
              </a:ext>
            </a:extLst>
          </p:cNvPr>
          <p:cNvSpPr/>
          <p:nvPr/>
        </p:nvSpPr>
        <p:spPr bwMode="auto">
          <a:xfrm>
            <a:off x="4765675"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63" name="Freeform 40">
            <a:extLst>
              <a:ext uri="{FF2B5EF4-FFF2-40B4-BE49-F238E27FC236}">
                <a16:creationId xmlns:a16="http://schemas.microsoft.com/office/drawing/2014/main" id="{D34C3AA8-DA7D-4D1F-BC21-0937FFB9C120}"/>
              </a:ext>
            </a:extLst>
          </p:cNvPr>
          <p:cNvSpPr/>
          <p:nvPr/>
        </p:nvSpPr>
        <p:spPr bwMode="auto">
          <a:xfrm>
            <a:off x="4765675"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64" name="Freeform 41">
            <a:extLst>
              <a:ext uri="{FF2B5EF4-FFF2-40B4-BE49-F238E27FC236}">
                <a16:creationId xmlns:a16="http://schemas.microsoft.com/office/drawing/2014/main" id="{C74800E6-5962-44C3-A401-FFB60F56BD47}"/>
              </a:ext>
            </a:extLst>
          </p:cNvPr>
          <p:cNvSpPr/>
          <p:nvPr/>
        </p:nvSpPr>
        <p:spPr bwMode="auto">
          <a:xfrm>
            <a:off x="5010150" y="2386013"/>
            <a:ext cx="1014413"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close/>
              </a:path>
            </a:pathLst>
          </a:custGeom>
          <a:solidFill>
            <a:srgbClr val="EF644F"/>
          </a:solidFill>
          <a:ln w="9525">
            <a:noFill/>
            <a:round/>
          </a:ln>
        </p:spPr>
        <p:txBody>
          <a:bodyPr/>
          <a:lstStyle/>
          <a:p>
            <a:endParaRPr lang="zh-CN" altLang="en-US"/>
          </a:p>
        </p:txBody>
      </p:sp>
      <p:sp>
        <p:nvSpPr>
          <p:cNvPr id="65" name="Freeform 42">
            <a:extLst>
              <a:ext uri="{FF2B5EF4-FFF2-40B4-BE49-F238E27FC236}">
                <a16:creationId xmlns:a16="http://schemas.microsoft.com/office/drawing/2014/main" id="{DFCF5CB4-D797-4AA1-BFA9-C29A417B9A2D}"/>
              </a:ext>
            </a:extLst>
          </p:cNvPr>
          <p:cNvSpPr/>
          <p:nvPr/>
        </p:nvSpPr>
        <p:spPr bwMode="auto">
          <a:xfrm>
            <a:off x="5010150" y="2386013"/>
            <a:ext cx="1014413"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path>
            </a:pathLst>
          </a:custGeom>
          <a:noFill/>
          <a:ln w="9525">
            <a:noFill/>
            <a:round/>
          </a:ln>
        </p:spPr>
        <p:txBody>
          <a:bodyPr/>
          <a:lstStyle/>
          <a:p>
            <a:endParaRPr lang="zh-CN" altLang="en-US"/>
          </a:p>
        </p:txBody>
      </p:sp>
      <p:sp>
        <p:nvSpPr>
          <p:cNvPr id="66" name="Freeform 43">
            <a:extLst>
              <a:ext uri="{FF2B5EF4-FFF2-40B4-BE49-F238E27FC236}">
                <a16:creationId xmlns:a16="http://schemas.microsoft.com/office/drawing/2014/main" id="{86F0C222-D87F-4288-BE8A-3C98D2788703}"/>
              </a:ext>
            </a:extLst>
          </p:cNvPr>
          <p:cNvSpPr/>
          <p:nvPr/>
        </p:nvSpPr>
        <p:spPr bwMode="auto">
          <a:xfrm>
            <a:off x="52530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67" name="Freeform 44">
            <a:extLst>
              <a:ext uri="{FF2B5EF4-FFF2-40B4-BE49-F238E27FC236}">
                <a16:creationId xmlns:a16="http://schemas.microsoft.com/office/drawing/2014/main" id="{7236A2C4-E6C4-4E9D-BFBF-514703066AB0}"/>
              </a:ext>
            </a:extLst>
          </p:cNvPr>
          <p:cNvSpPr/>
          <p:nvPr/>
        </p:nvSpPr>
        <p:spPr bwMode="auto">
          <a:xfrm>
            <a:off x="52530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8" name="Freeform 45">
            <a:extLst>
              <a:ext uri="{FF2B5EF4-FFF2-40B4-BE49-F238E27FC236}">
                <a16:creationId xmlns:a16="http://schemas.microsoft.com/office/drawing/2014/main" id="{75C68E8E-A5E9-4ECE-B32B-50FAE62FA636}"/>
              </a:ext>
            </a:extLst>
          </p:cNvPr>
          <p:cNvSpPr/>
          <p:nvPr/>
        </p:nvSpPr>
        <p:spPr bwMode="auto">
          <a:xfrm>
            <a:off x="5492750"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69" name="Freeform 46">
            <a:extLst>
              <a:ext uri="{FF2B5EF4-FFF2-40B4-BE49-F238E27FC236}">
                <a16:creationId xmlns:a16="http://schemas.microsoft.com/office/drawing/2014/main" id="{C4AA8E4D-7E02-42EB-A5ED-7805D6298832}"/>
              </a:ext>
            </a:extLst>
          </p:cNvPr>
          <p:cNvSpPr/>
          <p:nvPr/>
        </p:nvSpPr>
        <p:spPr bwMode="auto">
          <a:xfrm>
            <a:off x="5492750"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70" name="Freeform 47">
            <a:extLst>
              <a:ext uri="{FF2B5EF4-FFF2-40B4-BE49-F238E27FC236}">
                <a16:creationId xmlns:a16="http://schemas.microsoft.com/office/drawing/2014/main" id="{DFCAA6DC-E897-447F-ACDD-AF79CB8585C4}"/>
              </a:ext>
            </a:extLst>
          </p:cNvPr>
          <p:cNvSpPr/>
          <p:nvPr/>
        </p:nvSpPr>
        <p:spPr bwMode="auto">
          <a:xfrm>
            <a:off x="57356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1" name="Freeform 48">
            <a:extLst>
              <a:ext uri="{FF2B5EF4-FFF2-40B4-BE49-F238E27FC236}">
                <a16:creationId xmlns:a16="http://schemas.microsoft.com/office/drawing/2014/main" id="{AC96AE2F-D9D4-4CA8-A630-FB4742275CCF}"/>
              </a:ext>
            </a:extLst>
          </p:cNvPr>
          <p:cNvSpPr/>
          <p:nvPr/>
        </p:nvSpPr>
        <p:spPr bwMode="auto">
          <a:xfrm>
            <a:off x="57356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2" name="Freeform 49">
            <a:extLst>
              <a:ext uri="{FF2B5EF4-FFF2-40B4-BE49-F238E27FC236}">
                <a16:creationId xmlns:a16="http://schemas.microsoft.com/office/drawing/2014/main" id="{7F956877-E2F6-45FE-BDD4-A8AA6E6CE844}"/>
              </a:ext>
            </a:extLst>
          </p:cNvPr>
          <p:cNvSpPr/>
          <p:nvPr/>
        </p:nvSpPr>
        <p:spPr bwMode="auto">
          <a:xfrm>
            <a:off x="59817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73" name="Freeform 50">
            <a:extLst>
              <a:ext uri="{FF2B5EF4-FFF2-40B4-BE49-F238E27FC236}">
                <a16:creationId xmlns:a16="http://schemas.microsoft.com/office/drawing/2014/main" id="{8AEE3342-8709-4FFE-8CD5-A00E39C0296A}"/>
              </a:ext>
            </a:extLst>
          </p:cNvPr>
          <p:cNvSpPr/>
          <p:nvPr/>
        </p:nvSpPr>
        <p:spPr bwMode="auto">
          <a:xfrm>
            <a:off x="59817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74" name="Freeform 51">
            <a:extLst>
              <a:ext uri="{FF2B5EF4-FFF2-40B4-BE49-F238E27FC236}">
                <a16:creationId xmlns:a16="http://schemas.microsoft.com/office/drawing/2014/main" id="{7C232425-CBAD-4BF1-9B80-11D0F5A4FD64}"/>
              </a:ext>
            </a:extLst>
          </p:cNvPr>
          <p:cNvSpPr/>
          <p:nvPr/>
        </p:nvSpPr>
        <p:spPr bwMode="auto">
          <a:xfrm>
            <a:off x="62230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5" name="Freeform 52">
            <a:extLst>
              <a:ext uri="{FF2B5EF4-FFF2-40B4-BE49-F238E27FC236}">
                <a16:creationId xmlns:a16="http://schemas.microsoft.com/office/drawing/2014/main" id="{74CC4A83-4728-4C4E-90FE-817FF9D6597D}"/>
              </a:ext>
            </a:extLst>
          </p:cNvPr>
          <p:cNvSpPr/>
          <p:nvPr/>
        </p:nvSpPr>
        <p:spPr bwMode="auto">
          <a:xfrm>
            <a:off x="62230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6" name="Freeform 53">
            <a:extLst>
              <a:ext uri="{FF2B5EF4-FFF2-40B4-BE49-F238E27FC236}">
                <a16:creationId xmlns:a16="http://schemas.microsoft.com/office/drawing/2014/main" id="{83A985FE-70AC-46C0-890A-47BE5FDAFF37}"/>
              </a:ext>
            </a:extLst>
          </p:cNvPr>
          <p:cNvSpPr/>
          <p:nvPr/>
        </p:nvSpPr>
        <p:spPr bwMode="auto">
          <a:xfrm>
            <a:off x="6464300"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7" name="Freeform 54">
            <a:extLst>
              <a:ext uri="{FF2B5EF4-FFF2-40B4-BE49-F238E27FC236}">
                <a16:creationId xmlns:a16="http://schemas.microsoft.com/office/drawing/2014/main" id="{9F7C39D1-7F7E-4630-81F1-B615D90559FB}"/>
              </a:ext>
            </a:extLst>
          </p:cNvPr>
          <p:cNvSpPr/>
          <p:nvPr/>
        </p:nvSpPr>
        <p:spPr bwMode="auto">
          <a:xfrm>
            <a:off x="6464300"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8" name="Freeform 55">
            <a:extLst>
              <a:ext uri="{FF2B5EF4-FFF2-40B4-BE49-F238E27FC236}">
                <a16:creationId xmlns:a16="http://schemas.microsoft.com/office/drawing/2014/main" id="{137B6B59-C982-4313-8862-E3A646BD34A5}"/>
              </a:ext>
            </a:extLst>
          </p:cNvPr>
          <p:cNvSpPr/>
          <p:nvPr/>
        </p:nvSpPr>
        <p:spPr bwMode="auto">
          <a:xfrm>
            <a:off x="670877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79" name="Freeform 56">
            <a:extLst>
              <a:ext uri="{FF2B5EF4-FFF2-40B4-BE49-F238E27FC236}">
                <a16:creationId xmlns:a16="http://schemas.microsoft.com/office/drawing/2014/main" id="{8CE75BC5-A233-442D-A00E-61150C7EE8EC}"/>
              </a:ext>
            </a:extLst>
          </p:cNvPr>
          <p:cNvSpPr/>
          <p:nvPr/>
        </p:nvSpPr>
        <p:spPr bwMode="auto">
          <a:xfrm>
            <a:off x="670877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80" name="Freeform 57">
            <a:extLst>
              <a:ext uri="{FF2B5EF4-FFF2-40B4-BE49-F238E27FC236}">
                <a16:creationId xmlns:a16="http://schemas.microsoft.com/office/drawing/2014/main" id="{5BCFE129-D476-485A-8781-0C89928D7453}"/>
              </a:ext>
            </a:extLst>
          </p:cNvPr>
          <p:cNvSpPr/>
          <p:nvPr/>
        </p:nvSpPr>
        <p:spPr bwMode="auto">
          <a:xfrm>
            <a:off x="695166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1" name="Freeform 58">
            <a:extLst>
              <a:ext uri="{FF2B5EF4-FFF2-40B4-BE49-F238E27FC236}">
                <a16:creationId xmlns:a16="http://schemas.microsoft.com/office/drawing/2014/main" id="{A120258C-4E26-4B0F-A5C9-C6023C975325}"/>
              </a:ext>
            </a:extLst>
          </p:cNvPr>
          <p:cNvSpPr/>
          <p:nvPr/>
        </p:nvSpPr>
        <p:spPr bwMode="auto">
          <a:xfrm>
            <a:off x="695166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path>
            </a:pathLst>
          </a:custGeom>
          <a:noFill/>
          <a:ln w="9525">
            <a:noFill/>
            <a:round/>
          </a:ln>
        </p:spPr>
        <p:txBody>
          <a:bodyPr/>
          <a:lstStyle/>
          <a:p>
            <a:endParaRPr lang="zh-CN" altLang="en-US"/>
          </a:p>
        </p:txBody>
      </p:sp>
      <p:sp>
        <p:nvSpPr>
          <p:cNvPr id="82" name="Freeform 59">
            <a:extLst>
              <a:ext uri="{FF2B5EF4-FFF2-40B4-BE49-F238E27FC236}">
                <a16:creationId xmlns:a16="http://schemas.microsoft.com/office/drawing/2014/main" id="{63804870-CD8E-4403-8737-028BC5FB044C}"/>
              </a:ext>
            </a:extLst>
          </p:cNvPr>
          <p:cNvSpPr/>
          <p:nvPr/>
        </p:nvSpPr>
        <p:spPr bwMode="auto">
          <a:xfrm>
            <a:off x="7191375"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83" name="Freeform 60">
            <a:extLst>
              <a:ext uri="{FF2B5EF4-FFF2-40B4-BE49-F238E27FC236}">
                <a16:creationId xmlns:a16="http://schemas.microsoft.com/office/drawing/2014/main" id="{178121FD-1033-401D-988C-A6688F62F7E5}"/>
              </a:ext>
            </a:extLst>
          </p:cNvPr>
          <p:cNvSpPr/>
          <p:nvPr/>
        </p:nvSpPr>
        <p:spPr bwMode="auto">
          <a:xfrm>
            <a:off x="7191375"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84" name="Freeform 61">
            <a:extLst>
              <a:ext uri="{FF2B5EF4-FFF2-40B4-BE49-F238E27FC236}">
                <a16:creationId xmlns:a16="http://schemas.microsoft.com/office/drawing/2014/main" id="{1B47EF69-919C-4522-9E00-48B801956E02}"/>
              </a:ext>
            </a:extLst>
          </p:cNvPr>
          <p:cNvSpPr/>
          <p:nvPr/>
        </p:nvSpPr>
        <p:spPr bwMode="auto">
          <a:xfrm>
            <a:off x="743743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85" name="Freeform 62">
            <a:extLst>
              <a:ext uri="{FF2B5EF4-FFF2-40B4-BE49-F238E27FC236}">
                <a16:creationId xmlns:a16="http://schemas.microsoft.com/office/drawing/2014/main" id="{F6E0EBEB-3B8E-4771-91D3-FA02DE247AB4}"/>
              </a:ext>
            </a:extLst>
          </p:cNvPr>
          <p:cNvSpPr/>
          <p:nvPr/>
        </p:nvSpPr>
        <p:spPr bwMode="auto">
          <a:xfrm>
            <a:off x="743743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86" name="Freeform 63">
            <a:extLst>
              <a:ext uri="{FF2B5EF4-FFF2-40B4-BE49-F238E27FC236}">
                <a16:creationId xmlns:a16="http://schemas.microsoft.com/office/drawing/2014/main" id="{DA13A20E-F410-4DBF-8B0B-E5C8859A943A}"/>
              </a:ext>
            </a:extLst>
          </p:cNvPr>
          <p:cNvSpPr/>
          <p:nvPr/>
        </p:nvSpPr>
        <p:spPr bwMode="auto">
          <a:xfrm>
            <a:off x="76803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7" name="Freeform 64">
            <a:extLst>
              <a:ext uri="{FF2B5EF4-FFF2-40B4-BE49-F238E27FC236}">
                <a16:creationId xmlns:a16="http://schemas.microsoft.com/office/drawing/2014/main" id="{DAFFAF20-1E86-482C-86A4-DD85E4CDA91A}"/>
              </a:ext>
            </a:extLst>
          </p:cNvPr>
          <p:cNvSpPr/>
          <p:nvPr/>
        </p:nvSpPr>
        <p:spPr bwMode="auto">
          <a:xfrm>
            <a:off x="76803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path>
            </a:pathLst>
          </a:custGeom>
          <a:noFill/>
          <a:ln w="9525">
            <a:noFill/>
            <a:round/>
          </a:ln>
        </p:spPr>
        <p:txBody>
          <a:bodyPr/>
          <a:lstStyle/>
          <a:p>
            <a:endParaRPr lang="zh-CN" altLang="en-US"/>
          </a:p>
        </p:txBody>
      </p:sp>
      <p:sp>
        <p:nvSpPr>
          <p:cNvPr id="88" name="Freeform 65">
            <a:extLst>
              <a:ext uri="{FF2B5EF4-FFF2-40B4-BE49-F238E27FC236}">
                <a16:creationId xmlns:a16="http://schemas.microsoft.com/office/drawing/2014/main" id="{DD5141EE-0167-4BB1-96B1-729B9FE6B093}"/>
              </a:ext>
            </a:extLst>
          </p:cNvPr>
          <p:cNvSpPr/>
          <p:nvPr/>
        </p:nvSpPr>
        <p:spPr bwMode="auto">
          <a:xfrm>
            <a:off x="79216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9" name="Freeform 66">
            <a:extLst>
              <a:ext uri="{FF2B5EF4-FFF2-40B4-BE49-F238E27FC236}">
                <a16:creationId xmlns:a16="http://schemas.microsoft.com/office/drawing/2014/main" id="{C6E2CBCA-C94E-48B8-9C27-BA6501A91D8F}"/>
              </a:ext>
            </a:extLst>
          </p:cNvPr>
          <p:cNvSpPr/>
          <p:nvPr/>
        </p:nvSpPr>
        <p:spPr bwMode="auto">
          <a:xfrm>
            <a:off x="79216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90" name="Freeform 67">
            <a:extLst>
              <a:ext uri="{FF2B5EF4-FFF2-40B4-BE49-F238E27FC236}">
                <a16:creationId xmlns:a16="http://schemas.microsoft.com/office/drawing/2014/main" id="{4BF92DD9-F2B7-4899-AA27-7C93303C0423}"/>
              </a:ext>
            </a:extLst>
          </p:cNvPr>
          <p:cNvSpPr/>
          <p:nvPr/>
        </p:nvSpPr>
        <p:spPr bwMode="auto">
          <a:xfrm>
            <a:off x="81661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91" name="Freeform 68">
            <a:extLst>
              <a:ext uri="{FF2B5EF4-FFF2-40B4-BE49-F238E27FC236}">
                <a16:creationId xmlns:a16="http://schemas.microsoft.com/office/drawing/2014/main" id="{B2D97A52-FFE6-4EFD-AC2F-A432101CB428}"/>
              </a:ext>
            </a:extLst>
          </p:cNvPr>
          <p:cNvSpPr/>
          <p:nvPr/>
        </p:nvSpPr>
        <p:spPr bwMode="auto">
          <a:xfrm>
            <a:off x="81661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92" name="Freeform 69">
            <a:extLst>
              <a:ext uri="{FF2B5EF4-FFF2-40B4-BE49-F238E27FC236}">
                <a16:creationId xmlns:a16="http://schemas.microsoft.com/office/drawing/2014/main" id="{BD147B36-C5E9-4288-A526-925B25E8BE8E}"/>
              </a:ext>
            </a:extLst>
          </p:cNvPr>
          <p:cNvSpPr/>
          <p:nvPr/>
        </p:nvSpPr>
        <p:spPr bwMode="auto">
          <a:xfrm>
            <a:off x="8407400"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93" name="Freeform 70">
            <a:extLst>
              <a:ext uri="{FF2B5EF4-FFF2-40B4-BE49-F238E27FC236}">
                <a16:creationId xmlns:a16="http://schemas.microsoft.com/office/drawing/2014/main" id="{0C7E5727-0A28-44A5-B694-F44B0C0335B6}"/>
              </a:ext>
            </a:extLst>
          </p:cNvPr>
          <p:cNvSpPr/>
          <p:nvPr/>
        </p:nvSpPr>
        <p:spPr bwMode="auto">
          <a:xfrm>
            <a:off x="8407400"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94" name="Freeform 71">
            <a:extLst>
              <a:ext uri="{FF2B5EF4-FFF2-40B4-BE49-F238E27FC236}">
                <a16:creationId xmlns:a16="http://schemas.microsoft.com/office/drawing/2014/main" id="{129E28FD-6CE3-49E0-83F8-A1BD4971390D}"/>
              </a:ext>
            </a:extLst>
          </p:cNvPr>
          <p:cNvSpPr/>
          <p:nvPr/>
        </p:nvSpPr>
        <p:spPr bwMode="auto">
          <a:xfrm>
            <a:off x="865028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95" name="Freeform 72">
            <a:extLst>
              <a:ext uri="{FF2B5EF4-FFF2-40B4-BE49-F238E27FC236}">
                <a16:creationId xmlns:a16="http://schemas.microsoft.com/office/drawing/2014/main" id="{E203E919-DF48-49BE-BD8A-1FB2B9AF223C}"/>
              </a:ext>
            </a:extLst>
          </p:cNvPr>
          <p:cNvSpPr/>
          <p:nvPr/>
        </p:nvSpPr>
        <p:spPr bwMode="auto">
          <a:xfrm>
            <a:off x="865028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96" name="Freeform 73">
            <a:extLst>
              <a:ext uri="{FF2B5EF4-FFF2-40B4-BE49-F238E27FC236}">
                <a16:creationId xmlns:a16="http://schemas.microsoft.com/office/drawing/2014/main" id="{AA20CB4B-C16E-4427-80E8-2FF2C575CB75}"/>
              </a:ext>
            </a:extLst>
          </p:cNvPr>
          <p:cNvSpPr/>
          <p:nvPr/>
        </p:nvSpPr>
        <p:spPr bwMode="auto">
          <a:xfrm>
            <a:off x="8894763" y="2386013"/>
            <a:ext cx="1016000"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close/>
              </a:path>
            </a:pathLst>
          </a:custGeom>
          <a:solidFill>
            <a:srgbClr val="EF644F"/>
          </a:solidFill>
          <a:ln w="9525">
            <a:noFill/>
            <a:round/>
          </a:ln>
        </p:spPr>
        <p:txBody>
          <a:bodyPr/>
          <a:lstStyle/>
          <a:p>
            <a:endParaRPr lang="zh-CN" altLang="en-US"/>
          </a:p>
        </p:txBody>
      </p:sp>
      <p:sp>
        <p:nvSpPr>
          <p:cNvPr id="97" name="Freeform 74">
            <a:extLst>
              <a:ext uri="{FF2B5EF4-FFF2-40B4-BE49-F238E27FC236}">
                <a16:creationId xmlns:a16="http://schemas.microsoft.com/office/drawing/2014/main" id="{3490E1D1-B634-4A66-A7AF-0C9E00C8B4CA}"/>
              </a:ext>
            </a:extLst>
          </p:cNvPr>
          <p:cNvSpPr/>
          <p:nvPr/>
        </p:nvSpPr>
        <p:spPr bwMode="auto">
          <a:xfrm>
            <a:off x="8894763" y="2386013"/>
            <a:ext cx="1016000"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path>
            </a:pathLst>
          </a:custGeom>
          <a:noFill/>
          <a:ln w="9525">
            <a:noFill/>
            <a:round/>
          </a:ln>
        </p:spPr>
        <p:txBody>
          <a:bodyPr/>
          <a:lstStyle/>
          <a:p>
            <a:endParaRPr lang="zh-CN" altLang="en-US"/>
          </a:p>
        </p:txBody>
      </p:sp>
      <p:sp>
        <p:nvSpPr>
          <p:cNvPr id="98" name="Freeform 75">
            <a:extLst>
              <a:ext uri="{FF2B5EF4-FFF2-40B4-BE49-F238E27FC236}">
                <a16:creationId xmlns:a16="http://schemas.microsoft.com/office/drawing/2014/main" id="{C9B072F8-EE67-4251-8F1C-61C3D2D63EF7}"/>
              </a:ext>
            </a:extLst>
          </p:cNvPr>
          <p:cNvSpPr/>
          <p:nvPr/>
        </p:nvSpPr>
        <p:spPr bwMode="auto">
          <a:xfrm>
            <a:off x="913606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99" name="Freeform 76">
            <a:extLst>
              <a:ext uri="{FF2B5EF4-FFF2-40B4-BE49-F238E27FC236}">
                <a16:creationId xmlns:a16="http://schemas.microsoft.com/office/drawing/2014/main" id="{F4B43329-3CE4-4241-9FC4-777C00B16F1C}"/>
              </a:ext>
            </a:extLst>
          </p:cNvPr>
          <p:cNvSpPr/>
          <p:nvPr/>
        </p:nvSpPr>
        <p:spPr bwMode="auto">
          <a:xfrm>
            <a:off x="913606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100" name="Freeform 77">
            <a:extLst>
              <a:ext uri="{FF2B5EF4-FFF2-40B4-BE49-F238E27FC236}">
                <a16:creationId xmlns:a16="http://schemas.microsoft.com/office/drawing/2014/main" id="{7A249333-D95F-46C1-85E6-FB82DBB704B8}"/>
              </a:ext>
            </a:extLst>
          </p:cNvPr>
          <p:cNvSpPr/>
          <p:nvPr/>
        </p:nvSpPr>
        <p:spPr bwMode="auto">
          <a:xfrm>
            <a:off x="93789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101" name="Freeform 78">
            <a:extLst>
              <a:ext uri="{FF2B5EF4-FFF2-40B4-BE49-F238E27FC236}">
                <a16:creationId xmlns:a16="http://schemas.microsoft.com/office/drawing/2014/main" id="{8E685F12-97F0-41E9-B538-26EB4F3BE1EB}"/>
              </a:ext>
            </a:extLst>
          </p:cNvPr>
          <p:cNvSpPr/>
          <p:nvPr/>
        </p:nvSpPr>
        <p:spPr bwMode="auto">
          <a:xfrm>
            <a:off x="93789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102" name="Freeform 79">
            <a:extLst>
              <a:ext uri="{FF2B5EF4-FFF2-40B4-BE49-F238E27FC236}">
                <a16:creationId xmlns:a16="http://schemas.microsoft.com/office/drawing/2014/main" id="{29C58567-450B-4234-8E60-917E9D2B62ED}"/>
              </a:ext>
            </a:extLst>
          </p:cNvPr>
          <p:cNvSpPr/>
          <p:nvPr/>
        </p:nvSpPr>
        <p:spPr bwMode="auto">
          <a:xfrm>
            <a:off x="9620250" y="2395538"/>
            <a:ext cx="963613" cy="1184275"/>
          </a:xfrm>
          <a:custGeom>
            <a:avLst/>
            <a:gdLst>
              <a:gd name="T0" fmla="*/ 2147483647 w 279"/>
              <a:gd name="T1" fmla="*/ 0 h 343"/>
              <a:gd name="T2" fmla="*/ 0 w 279"/>
              <a:gd name="T3" fmla="*/ 2147483647 h 343"/>
              <a:gd name="T4" fmla="*/ 2147483647 w 279"/>
              <a:gd name="T5" fmla="*/ 2147483647 h 343"/>
              <a:gd name="T6" fmla="*/ 2147483647 w 279"/>
              <a:gd name="T7" fmla="*/ 2147483647 h 343"/>
              <a:gd name="T8" fmla="*/ 2147483647 w 279"/>
              <a:gd name="T9" fmla="*/ 0 h 343"/>
              <a:gd name="T10" fmla="*/ 0 60000 65536"/>
              <a:gd name="T11" fmla="*/ 0 60000 65536"/>
              <a:gd name="T12" fmla="*/ 0 60000 65536"/>
              <a:gd name="T13" fmla="*/ 0 60000 65536"/>
              <a:gd name="T14" fmla="*/ 0 60000 65536"/>
              <a:gd name="T15" fmla="*/ 0 w 279"/>
              <a:gd name="T16" fmla="*/ 0 h 343"/>
              <a:gd name="T17" fmla="*/ 279 w 279"/>
              <a:gd name="T18" fmla="*/ 343 h 343"/>
            </a:gdLst>
            <a:ahLst/>
            <a:cxnLst>
              <a:cxn ang="T10">
                <a:pos x="T0" y="T1"/>
              </a:cxn>
              <a:cxn ang="T11">
                <a:pos x="T2" y="T3"/>
              </a:cxn>
              <a:cxn ang="T12">
                <a:pos x="T4" y="T5"/>
              </a:cxn>
              <a:cxn ang="T13">
                <a:pos x="T6" y="T7"/>
              </a:cxn>
              <a:cxn ang="T14">
                <a:pos x="T8" y="T9"/>
              </a:cxn>
            </a:cxnLst>
            <a:rect l="T15" t="T16" r="T17" b="T18"/>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w="9525">
            <a:noFill/>
            <a:round/>
          </a:ln>
        </p:spPr>
        <p:txBody>
          <a:bodyPr/>
          <a:lstStyle/>
          <a:p>
            <a:endParaRPr lang="zh-CN" altLang="en-US"/>
          </a:p>
        </p:txBody>
      </p:sp>
      <p:sp>
        <p:nvSpPr>
          <p:cNvPr id="103" name="Freeform 80">
            <a:extLst>
              <a:ext uri="{FF2B5EF4-FFF2-40B4-BE49-F238E27FC236}">
                <a16:creationId xmlns:a16="http://schemas.microsoft.com/office/drawing/2014/main" id="{05DA48E9-6BDC-4466-994A-649CE993E67F}"/>
              </a:ext>
            </a:extLst>
          </p:cNvPr>
          <p:cNvSpPr/>
          <p:nvPr/>
        </p:nvSpPr>
        <p:spPr bwMode="auto">
          <a:xfrm>
            <a:off x="9864725" y="2609850"/>
            <a:ext cx="731838" cy="969963"/>
          </a:xfrm>
          <a:custGeom>
            <a:avLst/>
            <a:gdLst>
              <a:gd name="T0" fmla="*/ 2147483647 w 501"/>
              <a:gd name="T1" fmla="*/ 0 h 665"/>
              <a:gd name="T2" fmla="*/ 0 w 501"/>
              <a:gd name="T3" fmla="*/ 2147483647 h 665"/>
              <a:gd name="T4" fmla="*/ 2147483647 w 501"/>
              <a:gd name="T5" fmla="*/ 2147483647 h 665"/>
              <a:gd name="T6" fmla="*/ 2147483647 w 501"/>
              <a:gd name="T7" fmla="*/ 2147483647 h 665"/>
              <a:gd name="T8" fmla="*/ 2147483647 w 501"/>
              <a:gd name="T9" fmla="*/ 0 h 665"/>
              <a:gd name="T10" fmla="*/ 0 60000 65536"/>
              <a:gd name="T11" fmla="*/ 0 60000 65536"/>
              <a:gd name="T12" fmla="*/ 0 60000 65536"/>
              <a:gd name="T13" fmla="*/ 0 60000 65536"/>
              <a:gd name="T14" fmla="*/ 0 60000 65536"/>
              <a:gd name="T15" fmla="*/ 0 w 501"/>
              <a:gd name="T16" fmla="*/ 0 h 665"/>
              <a:gd name="T17" fmla="*/ 501 w 501"/>
              <a:gd name="T18" fmla="*/ 665 h 665"/>
            </a:gdLst>
            <a:ahLst/>
            <a:cxnLst>
              <a:cxn ang="T10">
                <a:pos x="T0" y="T1"/>
              </a:cxn>
              <a:cxn ang="T11">
                <a:pos x="T2" y="T3"/>
              </a:cxn>
              <a:cxn ang="T12">
                <a:pos x="T4" y="T5"/>
              </a:cxn>
              <a:cxn ang="T13">
                <a:pos x="T6" y="T7"/>
              </a:cxn>
              <a:cxn ang="T14">
                <a:pos x="T8" y="T9"/>
              </a:cxn>
            </a:cxnLst>
            <a:rect l="T15" t="T16" r="T17" b="T18"/>
            <a:pathLst>
              <a:path w="501" h="665">
                <a:moveTo>
                  <a:pt x="501" y="0"/>
                </a:moveTo>
                <a:lnTo>
                  <a:pt x="0" y="665"/>
                </a:lnTo>
                <a:lnTo>
                  <a:pt x="78" y="665"/>
                </a:lnTo>
                <a:lnTo>
                  <a:pt x="501" y="107"/>
                </a:lnTo>
                <a:lnTo>
                  <a:pt x="501" y="0"/>
                </a:lnTo>
                <a:close/>
              </a:path>
            </a:pathLst>
          </a:custGeom>
          <a:solidFill>
            <a:srgbClr val="EF644F"/>
          </a:solidFill>
          <a:ln w="9525">
            <a:noFill/>
            <a:round/>
          </a:ln>
        </p:spPr>
        <p:txBody>
          <a:bodyPr/>
          <a:lstStyle/>
          <a:p>
            <a:endParaRPr lang="zh-CN" altLang="en-US"/>
          </a:p>
        </p:txBody>
      </p:sp>
      <p:sp>
        <p:nvSpPr>
          <p:cNvPr id="104" name="Freeform 81">
            <a:extLst>
              <a:ext uri="{FF2B5EF4-FFF2-40B4-BE49-F238E27FC236}">
                <a16:creationId xmlns:a16="http://schemas.microsoft.com/office/drawing/2014/main" id="{9EC30FED-FD4B-4E41-BBB5-AC4A135ACF04}"/>
              </a:ext>
            </a:extLst>
          </p:cNvPr>
          <p:cNvSpPr/>
          <p:nvPr/>
        </p:nvSpPr>
        <p:spPr bwMode="auto">
          <a:xfrm>
            <a:off x="9864725" y="2609850"/>
            <a:ext cx="731838" cy="969963"/>
          </a:xfrm>
          <a:custGeom>
            <a:avLst/>
            <a:gdLst>
              <a:gd name="T0" fmla="*/ 2147483647 w 501"/>
              <a:gd name="T1" fmla="*/ 0 h 665"/>
              <a:gd name="T2" fmla="*/ 0 w 501"/>
              <a:gd name="T3" fmla="*/ 2147483647 h 665"/>
              <a:gd name="T4" fmla="*/ 2147483647 w 501"/>
              <a:gd name="T5" fmla="*/ 2147483647 h 665"/>
              <a:gd name="T6" fmla="*/ 2147483647 w 501"/>
              <a:gd name="T7" fmla="*/ 2147483647 h 665"/>
              <a:gd name="T8" fmla="*/ 2147483647 w 501"/>
              <a:gd name="T9" fmla="*/ 0 h 665"/>
              <a:gd name="T10" fmla="*/ 0 60000 65536"/>
              <a:gd name="T11" fmla="*/ 0 60000 65536"/>
              <a:gd name="T12" fmla="*/ 0 60000 65536"/>
              <a:gd name="T13" fmla="*/ 0 60000 65536"/>
              <a:gd name="T14" fmla="*/ 0 60000 65536"/>
              <a:gd name="T15" fmla="*/ 0 w 501"/>
              <a:gd name="T16" fmla="*/ 0 h 665"/>
              <a:gd name="T17" fmla="*/ 501 w 501"/>
              <a:gd name="T18" fmla="*/ 665 h 665"/>
            </a:gdLst>
            <a:ahLst/>
            <a:cxnLst>
              <a:cxn ang="T10">
                <a:pos x="T0" y="T1"/>
              </a:cxn>
              <a:cxn ang="T11">
                <a:pos x="T2" y="T3"/>
              </a:cxn>
              <a:cxn ang="T12">
                <a:pos x="T4" y="T5"/>
              </a:cxn>
              <a:cxn ang="T13">
                <a:pos x="T6" y="T7"/>
              </a:cxn>
              <a:cxn ang="T14">
                <a:pos x="T8" y="T9"/>
              </a:cxn>
            </a:cxnLst>
            <a:rect l="T15" t="T16" r="T17" b="T18"/>
            <a:pathLst>
              <a:path w="501" h="665">
                <a:moveTo>
                  <a:pt x="501" y="0"/>
                </a:moveTo>
                <a:lnTo>
                  <a:pt x="0" y="665"/>
                </a:lnTo>
                <a:lnTo>
                  <a:pt x="78" y="665"/>
                </a:lnTo>
                <a:lnTo>
                  <a:pt x="501" y="107"/>
                </a:lnTo>
                <a:lnTo>
                  <a:pt x="501" y="0"/>
                </a:lnTo>
              </a:path>
            </a:pathLst>
          </a:custGeom>
          <a:noFill/>
          <a:ln w="9525">
            <a:noFill/>
            <a:round/>
          </a:ln>
        </p:spPr>
        <p:txBody>
          <a:bodyPr/>
          <a:lstStyle/>
          <a:p>
            <a:endParaRPr lang="zh-CN" altLang="en-US"/>
          </a:p>
        </p:txBody>
      </p:sp>
      <p:sp>
        <p:nvSpPr>
          <p:cNvPr id="105" name="Freeform 82">
            <a:extLst>
              <a:ext uri="{FF2B5EF4-FFF2-40B4-BE49-F238E27FC236}">
                <a16:creationId xmlns:a16="http://schemas.microsoft.com/office/drawing/2014/main" id="{864CD40B-BC0F-4A4D-8854-6C546BBCA97D}"/>
              </a:ext>
            </a:extLst>
          </p:cNvPr>
          <p:cNvSpPr/>
          <p:nvPr/>
        </p:nvSpPr>
        <p:spPr bwMode="auto">
          <a:xfrm>
            <a:off x="10106025" y="2930525"/>
            <a:ext cx="490538" cy="649288"/>
          </a:xfrm>
          <a:custGeom>
            <a:avLst/>
            <a:gdLst>
              <a:gd name="T0" fmla="*/ 2147483647 w 336"/>
              <a:gd name="T1" fmla="*/ 0 h 445"/>
              <a:gd name="T2" fmla="*/ 0 w 336"/>
              <a:gd name="T3" fmla="*/ 2147483647 h 445"/>
              <a:gd name="T4" fmla="*/ 2147483647 w 336"/>
              <a:gd name="T5" fmla="*/ 2147483647 h 445"/>
              <a:gd name="T6" fmla="*/ 2147483647 w 336"/>
              <a:gd name="T7" fmla="*/ 2147483647 h 445"/>
              <a:gd name="T8" fmla="*/ 2147483647 w 336"/>
              <a:gd name="T9" fmla="*/ 0 h 445"/>
              <a:gd name="T10" fmla="*/ 0 60000 65536"/>
              <a:gd name="T11" fmla="*/ 0 60000 65536"/>
              <a:gd name="T12" fmla="*/ 0 60000 65536"/>
              <a:gd name="T13" fmla="*/ 0 60000 65536"/>
              <a:gd name="T14" fmla="*/ 0 60000 65536"/>
              <a:gd name="T15" fmla="*/ 0 w 336"/>
              <a:gd name="T16" fmla="*/ 0 h 445"/>
              <a:gd name="T17" fmla="*/ 336 w 336"/>
              <a:gd name="T18" fmla="*/ 445 h 445"/>
            </a:gdLst>
            <a:ahLst/>
            <a:cxnLst>
              <a:cxn ang="T10">
                <a:pos x="T0" y="T1"/>
              </a:cxn>
              <a:cxn ang="T11">
                <a:pos x="T2" y="T3"/>
              </a:cxn>
              <a:cxn ang="T12">
                <a:pos x="T4" y="T5"/>
              </a:cxn>
              <a:cxn ang="T13">
                <a:pos x="T6" y="T7"/>
              </a:cxn>
              <a:cxn ang="T14">
                <a:pos x="T8" y="T9"/>
              </a:cxn>
            </a:cxnLst>
            <a:rect l="T15" t="T16" r="T17" b="T18"/>
            <a:pathLst>
              <a:path w="336" h="445">
                <a:moveTo>
                  <a:pt x="336" y="0"/>
                </a:moveTo>
                <a:lnTo>
                  <a:pt x="0" y="445"/>
                </a:lnTo>
                <a:lnTo>
                  <a:pt x="81" y="445"/>
                </a:lnTo>
                <a:lnTo>
                  <a:pt x="336" y="107"/>
                </a:lnTo>
                <a:lnTo>
                  <a:pt x="336" y="0"/>
                </a:lnTo>
                <a:close/>
              </a:path>
            </a:pathLst>
          </a:custGeom>
          <a:solidFill>
            <a:srgbClr val="EF644F"/>
          </a:solidFill>
          <a:ln w="9525">
            <a:noFill/>
            <a:round/>
          </a:ln>
        </p:spPr>
        <p:txBody>
          <a:bodyPr/>
          <a:lstStyle/>
          <a:p>
            <a:endParaRPr lang="zh-CN" altLang="en-US"/>
          </a:p>
        </p:txBody>
      </p:sp>
      <p:sp>
        <p:nvSpPr>
          <p:cNvPr id="106" name="Freeform 83">
            <a:extLst>
              <a:ext uri="{FF2B5EF4-FFF2-40B4-BE49-F238E27FC236}">
                <a16:creationId xmlns:a16="http://schemas.microsoft.com/office/drawing/2014/main" id="{2A5BFF6E-A54C-42D7-9AC3-36A2B6D6A996}"/>
              </a:ext>
            </a:extLst>
          </p:cNvPr>
          <p:cNvSpPr/>
          <p:nvPr/>
        </p:nvSpPr>
        <p:spPr bwMode="auto">
          <a:xfrm>
            <a:off x="10106025" y="2930525"/>
            <a:ext cx="490538" cy="649288"/>
          </a:xfrm>
          <a:custGeom>
            <a:avLst/>
            <a:gdLst>
              <a:gd name="T0" fmla="*/ 2147483647 w 336"/>
              <a:gd name="T1" fmla="*/ 0 h 445"/>
              <a:gd name="T2" fmla="*/ 0 w 336"/>
              <a:gd name="T3" fmla="*/ 2147483647 h 445"/>
              <a:gd name="T4" fmla="*/ 2147483647 w 336"/>
              <a:gd name="T5" fmla="*/ 2147483647 h 445"/>
              <a:gd name="T6" fmla="*/ 2147483647 w 336"/>
              <a:gd name="T7" fmla="*/ 2147483647 h 445"/>
              <a:gd name="T8" fmla="*/ 2147483647 w 336"/>
              <a:gd name="T9" fmla="*/ 0 h 445"/>
              <a:gd name="T10" fmla="*/ 0 60000 65536"/>
              <a:gd name="T11" fmla="*/ 0 60000 65536"/>
              <a:gd name="T12" fmla="*/ 0 60000 65536"/>
              <a:gd name="T13" fmla="*/ 0 60000 65536"/>
              <a:gd name="T14" fmla="*/ 0 60000 65536"/>
              <a:gd name="T15" fmla="*/ 0 w 336"/>
              <a:gd name="T16" fmla="*/ 0 h 445"/>
              <a:gd name="T17" fmla="*/ 336 w 336"/>
              <a:gd name="T18" fmla="*/ 445 h 445"/>
            </a:gdLst>
            <a:ahLst/>
            <a:cxnLst>
              <a:cxn ang="T10">
                <a:pos x="T0" y="T1"/>
              </a:cxn>
              <a:cxn ang="T11">
                <a:pos x="T2" y="T3"/>
              </a:cxn>
              <a:cxn ang="T12">
                <a:pos x="T4" y="T5"/>
              </a:cxn>
              <a:cxn ang="T13">
                <a:pos x="T6" y="T7"/>
              </a:cxn>
              <a:cxn ang="T14">
                <a:pos x="T8" y="T9"/>
              </a:cxn>
            </a:cxnLst>
            <a:rect l="T15" t="T16" r="T17" b="T18"/>
            <a:pathLst>
              <a:path w="336" h="445">
                <a:moveTo>
                  <a:pt x="336" y="0"/>
                </a:moveTo>
                <a:lnTo>
                  <a:pt x="0" y="445"/>
                </a:lnTo>
                <a:lnTo>
                  <a:pt x="81" y="445"/>
                </a:lnTo>
                <a:lnTo>
                  <a:pt x="336" y="107"/>
                </a:lnTo>
                <a:lnTo>
                  <a:pt x="336" y="0"/>
                </a:lnTo>
              </a:path>
            </a:pathLst>
          </a:custGeom>
          <a:noFill/>
          <a:ln w="9525">
            <a:noFill/>
            <a:round/>
          </a:ln>
        </p:spPr>
        <p:txBody>
          <a:bodyPr/>
          <a:lstStyle/>
          <a:p>
            <a:endParaRPr lang="zh-CN" altLang="en-US"/>
          </a:p>
        </p:txBody>
      </p:sp>
      <p:sp>
        <p:nvSpPr>
          <p:cNvPr id="107" name="Freeform 84">
            <a:extLst>
              <a:ext uri="{FF2B5EF4-FFF2-40B4-BE49-F238E27FC236}">
                <a16:creationId xmlns:a16="http://schemas.microsoft.com/office/drawing/2014/main" id="{41F87A1F-F530-4738-9141-2902B7D39D5D}"/>
              </a:ext>
            </a:extLst>
          </p:cNvPr>
          <p:cNvSpPr/>
          <p:nvPr/>
        </p:nvSpPr>
        <p:spPr bwMode="auto">
          <a:xfrm>
            <a:off x="10348913" y="3251200"/>
            <a:ext cx="247650" cy="328613"/>
          </a:xfrm>
          <a:custGeom>
            <a:avLst/>
            <a:gdLst>
              <a:gd name="T0" fmla="*/ 2147483647 w 72"/>
              <a:gd name="T1" fmla="*/ 0 h 95"/>
              <a:gd name="T2" fmla="*/ 0 w 72"/>
              <a:gd name="T3" fmla="*/ 2147483647 h 95"/>
              <a:gd name="T4" fmla="*/ 2147483647 w 72"/>
              <a:gd name="T5" fmla="*/ 2147483647 h 95"/>
              <a:gd name="T6" fmla="*/ 2147483647 w 72"/>
              <a:gd name="T7" fmla="*/ 2147483647 h 95"/>
              <a:gd name="T8" fmla="*/ 2147483647 w 72"/>
              <a:gd name="T9" fmla="*/ 2147483647 h 95"/>
              <a:gd name="T10" fmla="*/ 2147483647 w 72"/>
              <a:gd name="T11" fmla="*/ 0 h 95"/>
              <a:gd name="T12" fmla="*/ 0 60000 65536"/>
              <a:gd name="T13" fmla="*/ 0 60000 65536"/>
              <a:gd name="T14" fmla="*/ 0 60000 65536"/>
              <a:gd name="T15" fmla="*/ 0 60000 65536"/>
              <a:gd name="T16" fmla="*/ 0 60000 65536"/>
              <a:gd name="T17" fmla="*/ 0 60000 65536"/>
              <a:gd name="T18" fmla="*/ 0 w 72"/>
              <a:gd name="T19" fmla="*/ 0 h 95"/>
              <a:gd name="T20" fmla="*/ 72 w 72"/>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w="9525">
            <a:noFill/>
            <a:round/>
          </a:ln>
        </p:spPr>
        <p:txBody>
          <a:bodyPr/>
          <a:lstStyle/>
          <a:p>
            <a:endParaRPr lang="zh-CN" altLang="en-US"/>
          </a:p>
        </p:txBody>
      </p:sp>
      <p:sp>
        <p:nvSpPr>
          <p:cNvPr id="108" name="Freeform 85">
            <a:extLst>
              <a:ext uri="{FF2B5EF4-FFF2-40B4-BE49-F238E27FC236}">
                <a16:creationId xmlns:a16="http://schemas.microsoft.com/office/drawing/2014/main" id="{B109D2B2-DFE5-4CC6-AE20-2B17906BEEE3}"/>
              </a:ext>
            </a:extLst>
          </p:cNvPr>
          <p:cNvSpPr/>
          <p:nvPr/>
        </p:nvSpPr>
        <p:spPr bwMode="auto">
          <a:xfrm>
            <a:off x="1838325" y="2527300"/>
            <a:ext cx="7340600" cy="904875"/>
          </a:xfrm>
          <a:custGeom>
            <a:avLst/>
            <a:gdLst>
              <a:gd name="T0" fmla="*/ 2147483647 w 1911"/>
              <a:gd name="T1" fmla="*/ 2147483647 h 262"/>
              <a:gd name="T2" fmla="*/ 2147483647 w 1911"/>
              <a:gd name="T3" fmla="*/ 2147483647 h 262"/>
              <a:gd name="T4" fmla="*/ 0 w 1911"/>
              <a:gd name="T5" fmla="*/ 2147483647 h 262"/>
              <a:gd name="T6" fmla="*/ 0 w 1911"/>
              <a:gd name="T7" fmla="*/ 2147483647 h 262"/>
              <a:gd name="T8" fmla="*/ 2147483647 w 1911"/>
              <a:gd name="T9" fmla="*/ 0 h 262"/>
              <a:gd name="T10" fmla="*/ 2147483647 w 1911"/>
              <a:gd name="T11" fmla="*/ 0 h 262"/>
              <a:gd name="T12" fmla="*/ 2147483647 w 1911"/>
              <a:gd name="T13" fmla="*/ 2147483647 h 262"/>
              <a:gd name="T14" fmla="*/ 2147483647 w 1911"/>
              <a:gd name="T15" fmla="*/ 2147483647 h 262"/>
              <a:gd name="T16" fmla="*/ 2147483647 w 1911"/>
              <a:gd name="T17" fmla="*/ 2147483647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1"/>
              <a:gd name="T28" fmla="*/ 0 h 262"/>
              <a:gd name="T29" fmla="*/ 1911 w 1911"/>
              <a:gd name="T30" fmla="*/ 262 h 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w="9525">
            <a:noFill/>
            <a:round/>
          </a:ln>
        </p:spPr>
        <p:txBody>
          <a:bodyPr/>
          <a:lstStyle/>
          <a:p>
            <a:endParaRPr lang="zh-CN" altLang="en-US"/>
          </a:p>
        </p:txBody>
      </p:sp>
      <p:sp>
        <p:nvSpPr>
          <p:cNvPr id="109" name="Freeform 117">
            <a:extLst>
              <a:ext uri="{FF2B5EF4-FFF2-40B4-BE49-F238E27FC236}">
                <a16:creationId xmlns:a16="http://schemas.microsoft.com/office/drawing/2014/main" id="{4525FD5D-59CD-4125-ACA3-EE3773C9A9A6}"/>
              </a:ext>
            </a:extLst>
          </p:cNvPr>
          <p:cNvSpPr/>
          <p:nvPr/>
        </p:nvSpPr>
        <p:spPr bwMode="auto">
          <a:xfrm>
            <a:off x="1716088" y="2054225"/>
            <a:ext cx="4095750" cy="96838"/>
          </a:xfrm>
          <a:custGeom>
            <a:avLst/>
            <a:gdLst>
              <a:gd name="T0" fmla="*/ 0 w 2804"/>
              <a:gd name="T1" fmla="*/ 2147483647 h 66"/>
              <a:gd name="T2" fmla="*/ 0 w 2804"/>
              <a:gd name="T3" fmla="*/ 2147483647 h 66"/>
              <a:gd name="T4" fmla="*/ 2147483647 w 2804"/>
              <a:gd name="T5" fmla="*/ 2147483647 h 66"/>
              <a:gd name="T6" fmla="*/ 2147483647 w 2804"/>
              <a:gd name="T7" fmla="*/ 0 h 66"/>
              <a:gd name="T8" fmla="*/ 0 w 2804"/>
              <a:gd name="T9" fmla="*/ 0 h 66"/>
              <a:gd name="T10" fmla="*/ 0 w 2804"/>
              <a:gd name="T11" fmla="*/ 2147483647 h 66"/>
              <a:gd name="T12" fmla="*/ 0 w 2804"/>
              <a:gd name="T13" fmla="*/ 2147483647 h 66"/>
              <a:gd name="T14" fmla="*/ 0 w 2804"/>
              <a:gd name="T15" fmla="*/ 2147483647 h 66"/>
              <a:gd name="T16" fmla="*/ 2147483647 w 2804"/>
              <a:gd name="T17" fmla="*/ 2147483647 h 66"/>
              <a:gd name="T18" fmla="*/ 2147483647 w 2804"/>
              <a:gd name="T19" fmla="*/ 0 h 66"/>
              <a:gd name="T20" fmla="*/ 0 w 2804"/>
              <a:gd name="T21" fmla="*/ 0 h 66"/>
              <a:gd name="T22" fmla="*/ 0 w 2804"/>
              <a:gd name="T23" fmla="*/ 2147483647 h 66"/>
              <a:gd name="T24" fmla="*/ 0 w 2804"/>
              <a:gd name="T25" fmla="*/ 2147483647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4"/>
              <a:gd name="T40" fmla="*/ 0 h 66"/>
              <a:gd name="T41" fmla="*/ 2804 w 2804"/>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w="9525">
            <a:noFill/>
            <a:round/>
          </a:ln>
        </p:spPr>
        <p:txBody>
          <a:bodyPr/>
          <a:lstStyle/>
          <a:p>
            <a:endParaRPr lang="zh-CN" altLang="en-US"/>
          </a:p>
        </p:txBody>
      </p:sp>
      <p:sp>
        <p:nvSpPr>
          <p:cNvPr id="110" name="Freeform 118">
            <a:extLst>
              <a:ext uri="{FF2B5EF4-FFF2-40B4-BE49-F238E27FC236}">
                <a16:creationId xmlns:a16="http://schemas.microsoft.com/office/drawing/2014/main" id="{EEB6B166-10F5-42A3-8665-ED2C70D5D884}"/>
              </a:ext>
            </a:extLst>
          </p:cNvPr>
          <p:cNvSpPr/>
          <p:nvPr/>
        </p:nvSpPr>
        <p:spPr bwMode="auto">
          <a:xfrm>
            <a:off x="1716088" y="2190750"/>
            <a:ext cx="8850312" cy="42863"/>
          </a:xfrm>
          <a:custGeom>
            <a:avLst/>
            <a:gdLst>
              <a:gd name="T0" fmla="*/ 0 w 6059"/>
              <a:gd name="T1" fmla="*/ 2147483647 h 29"/>
              <a:gd name="T2" fmla="*/ 0 w 6059"/>
              <a:gd name="T3" fmla="*/ 2147483647 h 29"/>
              <a:gd name="T4" fmla="*/ 2147483647 w 6059"/>
              <a:gd name="T5" fmla="*/ 2147483647 h 29"/>
              <a:gd name="T6" fmla="*/ 2147483647 w 6059"/>
              <a:gd name="T7" fmla="*/ 0 h 29"/>
              <a:gd name="T8" fmla="*/ 0 w 6059"/>
              <a:gd name="T9" fmla="*/ 0 h 29"/>
              <a:gd name="T10" fmla="*/ 0 w 6059"/>
              <a:gd name="T11" fmla="*/ 2147483647 h 29"/>
              <a:gd name="T12" fmla="*/ 0 w 6059"/>
              <a:gd name="T13" fmla="*/ 2147483647 h 29"/>
              <a:gd name="T14" fmla="*/ 0 w 6059"/>
              <a:gd name="T15" fmla="*/ 2147483647 h 29"/>
              <a:gd name="T16" fmla="*/ 2147483647 w 6059"/>
              <a:gd name="T17" fmla="*/ 2147483647 h 29"/>
              <a:gd name="T18" fmla="*/ 2147483647 w 6059"/>
              <a:gd name="T19" fmla="*/ 0 h 29"/>
              <a:gd name="T20" fmla="*/ 0 w 6059"/>
              <a:gd name="T21" fmla="*/ 0 h 29"/>
              <a:gd name="T22" fmla="*/ 0 w 6059"/>
              <a:gd name="T23" fmla="*/ 2147483647 h 29"/>
              <a:gd name="T24" fmla="*/ 0 w 6059"/>
              <a:gd name="T25" fmla="*/ 2147483647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59"/>
              <a:gd name="T40" fmla="*/ 0 h 29"/>
              <a:gd name="T41" fmla="*/ 6059 w 6059"/>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w="9525">
            <a:noFill/>
            <a:round/>
          </a:ln>
        </p:spPr>
        <p:txBody>
          <a:bodyPr/>
          <a:lstStyle/>
          <a:p>
            <a:endParaRPr lang="zh-CN" altLang="en-US"/>
          </a:p>
        </p:txBody>
      </p:sp>
      <p:sp>
        <p:nvSpPr>
          <p:cNvPr id="111" name="Freeform 23">
            <a:extLst>
              <a:ext uri="{FF2B5EF4-FFF2-40B4-BE49-F238E27FC236}">
                <a16:creationId xmlns:a16="http://schemas.microsoft.com/office/drawing/2014/main" id="{FC81481C-EA63-482D-84AD-CDEEC17E57C8}"/>
              </a:ext>
            </a:extLst>
          </p:cNvPr>
          <p:cNvSpPr>
            <a:spLocks noEditPoints="1"/>
          </p:cNvSpPr>
          <p:nvPr/>
        </p:nvSpPr>
        <p:spPr bwMode="auto">
          <a:xfrm>
            <a:off x="9529763" y="2609850"/>
            <a:ext cx="769937" cy="752475"/>
          </a:xfrm>
          <a:custGeom>
            <a:avLst/>
            <a:gdLst>
              <a:gd name="T0" fmla="*/ 2147483647 w 108"/>
              <a:gd name="T1" fmla="*/ 2147483647 h 107"/>
              <a:gd name="T2" fmla="*/ 2147483647 w 108"/>
              <a:gd name="T3" fmla="*/ 2147483647 h 107"/>
              <a:gd name="T4" fmla="*/ 2147483647 w 108"/>
              <a:gd name="T5" fmla="*/ 2147483647 h 107"/>
              <a:gd name="T6" fmla="*/ 2147483647 w 108"/>
              <a:gd name="T7" fmla="*/ 0 h 107"/>
              <a:gd name="T8" fmla="*/ 0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8"/>
              <a:gd name="T49" fmla="*/ 0 h 107"/>
              <a:gd name="T50" fmla="*/ 108 w 108"/>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w="9525">
            <a:noFill/>
            <a:round/>
          </a:ln>
        </p:spPr>
        <p:txBody>
          <a:bodyPr/>
          <a:lstStyle/>
          <a:p>
            <a:endParaRPr lang="zh-CN" altLang="en-US"/>
          </a:p>
        </p:txBody>
      </p:sp>
      <p:sp>
        <p:nvSpPr>
          <p:cNvPr id="112" name="文本框 111">
            <a:extLst>
              <a:ext uri="{FF2B5EF4-FFF2-40B4-BE49-F238E27FC236}">
                <a16:creationId xmlns:a16="http://schemas.microsoft.com/office/drawing/2014/main" id="{EDD80D0D-9612-454E-A381-3BE856878B44}"/>
              </a:ext>
            </a:extLst>
          </p:cNvPr>
          <p:cNvSpPr txBox="1">
            <a:spLocks noChangeArrowheads="1"/>
          </p:cNvSpPr>
          <p:nvPr/>
        </p:nvSpPr>
        <p:spPr bwMode="auto">
          <a:xfrm>
            <a:off x="2071688" y="2603500"/>
            <a:ext cx="7034212" cy="769441"/>
          </a:xfrm>
          <a:prstGeom prst="rect">
            <a:avLst/>
          </a:prstGeom>
          <a:noFill/>
          <a:ln w="9525">
            <a:noFill/>
            <a:miter lim="800000"/>
          </a:ln>
        </p:spPr>
        <p:txBody>
          <a:bodyPr>
            <a:spAutoFit/>
          </a:bodyPr>
          <a:lstStyle/>
          <a:p>
            <a:r>
              <a:rPr lang="zh-CN" altLang="en-US" sz="4400">
                <a:solidFill>
                  <a:srgbClr val="1D495D"/>
                </a:solidFill>
                <a:latin typeface="方正综艺简体"/>
                <a:ea typeface="方正综艺简体"/>
                <a:cs typeface="方正综艺简体"/>
              </a:rPr>
              <a:t>调</a:t>
            </a:r>
            <a:r>
              <a:rPr lang="zh-CN" altLang="en-US" sz="4400" smtClean="0">
                <a:solidFill>
                  <a:srgbClr val="1D495D"/>
                </a:solidFill>
                <a:latin typeface="方正综艺简体"/>
                <a:ea typeface="方正综艺简体"/>
                <a:cs typeface="方正综艺简体"/>
              </a:rPr>
              <a:t>试工具的作用</a:t>
            </a:r>
            <a:endParaRPr lang="zh-CN" altLang="en-US" sz="4400" dirty="0">
              <a:solidFill>
                <a:srgbClr val="1D495D"/>
              </a:solidFill>
              <a:latin typeface="方正综艺简体"/>
              <a:ea typeface="方正综艺简体"/>
              <a:cs typeface="方正综艺简体"/>
            </a:endParaRPr>
          </a:p>
        </p:txBody>
      </p:sp>
    </p:spTree>
    <p:extLst>
      <p:ext uri="{BB962C8B-B14F-4D97-AF65-F5344CB8AC3E}">
        <p14:creationId xmlns:p14="http://schemas.microsoft.com/office/powerpoint/2010/main" val="338567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par>
                                <p:cTn id="17" presetID="22" presetClass="entr" presetSubtype="1" fill="hold" grpId="0" nodeType="withEffect" nodePh="1">
                                  <p:stCondLst>
                                    <p:cond delay="0"/>
                                  </p:stCondLst>
                                  <p:endCondLst>
                                    <p:cond evt="begin" delay="0">
                                      <p:tn val="17"/>
                                    </p:cond>
                                  </p:end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par>
                                <p:cTn id="23" presetID="22" presetClass="entr" presetSubtype="1" fill="hold" grpId="0" nodeType="withEffect" nodePh="1">
                                  <p:stCondLst>
                                    <p:cond delay="0"/>
                                  </p:stCondLst>
                                  <p:endCondLst>
                                    <p:cond evt="begin" delay="0">
                                      <p:tn val="23"/>
                                    </p:cond>
                                  </p:end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par>
                                <p:cTn id="32" presetID="22" presetClass="entr" presetSubtype="1" fill="hold" grpId="0" nodeType="withEffect" nodePh="1">
                                  <p:stCondLst>
                                    <p:cond delay="0"/>
                                  </p:stCondLst>
                                  <p:endCondLst>
                                    <p:cond evt="begin" delay="0">
                                      <p:tn val="32"/>
                                    </p:cond>
                                  </p:end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par>
                                <p:cTn id="38" presetID="22" presetClass="entr" presetSubtype="1" fill="hold" grpId="0" nodeType="withEffect" nodePh="1">
                                  <p:stCondLst>
                                    <p:cond delay="0"/>
                                  </p:stCondLst>
                                  <p:endCondLst>
                                    <p:cond evt="begin" delay="0">
                                      <p:tn val="38"/>
                                    </p:cond>
                                  </p:endCondLst>
                                  <p:childTnLst>
                                    <p:set>
                                      <p:cBhvr>
                                        <p:cTn id="39" dur="1" fill="hold">
                                          <p:stCondLst>
                                            <p:cond delay="0"/>
                                          </p:stCondLst>
                                        </p:cTn>
                                        <p:tgtEl>
                                          <p:spTgt spid="41"/>
                                        </p:tgtEl>
                                        <p:attrNameLst>
                                          <p:attrName>style.visibility</p:attrName>
                                        </p:attrNameLst>
                                      </p:cBhvr>
                                      <p:to>
                                        <p:strVal val="visible"/>
                                      </p:to>
                                    </p:set>
                                    <p:animEffect transition="in" filter="wipe(up)">
                                      <p:cBhvr>
                                        <p:cTn id="40" dur="500"/>
                                        <p:tgtEl>
                                          <p:spTgt spid="4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up)">
                                      <p:cBhvr>
                                        <p:cTn id="43" dur="500"/>
                                        <p:tgtEl>
                                          <p:spTgt spid="42"/>
                                        </p:tgtEl>
                                      </p:cBhvr>
                                    </p:animEffect>
                                  </p:childTnLst>
                                </p:cTn>
                              </p:par>
                              <p:par>
                                <p:cTn id="44" presetID="22" presetClass="entr" presetSubtype="1" fill="hold" grpId="0" nodeType="withEffect" nodePh="1">
                                  <p:stCondLst>
                                    <p:cond delay="0"/>
                                  </p:stCondLst>
                                  <p:endCondLst>
                                    <p:cond evt="begin" delay="0">
                                      <p:tn val="44"/>
                                    </p:cond>
                                  </p:end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up)">
                                      <p:cBhvr>
                                        <p:cTn id="49" dur="500"/>
                                        <p:tgtEl>
                                          <p:spTgt spid="44"/>
                                        </p:tgtEl>
                                      </p:cBhvr>
                                    </p:animEffect>
                                  </p:childTnLst>
                                </p:cTn>
                              </p:par>
                              <p:par>
                                <p:cTn id="50" presetID="22" presetClass="entr" presetSubtype="1" fill="hold" grpId="0" nodeType="withEffect" nodePh="1">
                                  <p:stCondLst>
                                    <p:cond delay="0"/>
                                  </p:stCondLst>
                                  <p:endCondLst>
                                    <p:cond evt="begin" delay="0">
                                      <p:tn val="50"/>
                                    </p:cond>
                                  </p:endCondLst>
                                  <p:childTnLst>
                                    <p:set>
                                      <p:cBhvr>
                                        <p:cTn id="51" dur="1" fill="hold">
                                          <p:stCondLst>
                                            <p:cond delay="0"/>
                                          </p:stCondLst>
                                        </p:cTn>
                                        <p:tgtEl>
                                          <p:spTgt spid="45"/>
                                        </p:tgtEl>
                                        <p:attrNameLst>
                                          <p:attrName>style.visibility</p:attrName>
                                        </p:attrNameLst>
                                      </p:cBhvr>
                                      <p:to>
                                        <p:strVal val="visible"/>
                                      </p:to>
                                    </p:set>
                                    <p:animEffect transition="in" filter="wipe(up)">
                                      <p:cBhvr>
                                        <p:cTn id="52" dur="500"/>
                                        <p:tgtEl>
                                          <p:spTgt spid="45"/>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up)">
                                      <p:cBhvr>
                                        <p:cTn id="55" dur="500"/>
                                        <p:tgtEl>
                                          <p:spTgt spid="46"/>
                                        </p:tgtEl>
                                      </p:cBhvr>
                                    </p:animEffect>
                                  </p:childTnLst>
                                </p:cTn>
                              </p:par>
                              <p:par>
                                <p:cTn id="56" presetID="22" presetClass="entr" presetSubtype="1" fill="hold" grpId="0" nodeType="withEffect" nodePh="1">
                                  <p:stCondLst>
                                    <p:cond delay="0"/>
                                  </p:stCondLst>
                                  <p:endCondLst>
                                    <p:cond evt="begin" delay="0">
                                      <p:tn val="56"/>
                                    </p:cond>
                                  </p:end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par>
                                <p:cTn id="62" presetID="22" presetClass="entr" presetSubtype="1" fill="hold" grpId="0" nodeType="withEffect" nodePh="1">
                                  <p:stCondLst>
                                    <p:cond delay="0"/>
                                  </p:stCondLst>
                                  <p:endCondLst>
                                    <p:cond evt="begin" delay="0">
                                      <p:tn val="62"/>
                                    </p:cond>
                                  </p:endCondLst>
                                  <p:childTnLst>
                                    <p:set>
                                      <p:cBhvr>
                                        <p:cTn id="63" dur="1" fill="hold">
                                          <p:stCondLst>
                                            <p:cond delay="0"/>
                                          </p:stCondLst>
                                        </p:cTn>
                                        <p:tgtEl>
                                          <p:spTgt spid="49"/>
                                        </p:tgtEl>
                                        <p:attrNameLst>
                                          <p:attrName>style.visibility</p:attrName>
                                        </p:attrNameLst>
                                      </p:cBhvr>
                                      <p:to>
                                        <p:strVal val="visible"/>
                                      </p:to>
                                    </p:set>
                                    <p:animEffect transition="in" filter="wipe(up)">
                                      <p:cBhvr>
                                        <p:cTn id="64" dur="500"/>
                                        <p:tgtEl>
                                          <p:spTgt spid="4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up)">
                                      <p:cBhvr>
                                        <p:cTn id="67" dur="500"/>
                                        <p:tgtEl>
                                          <p:spTgt spid="50"/>
                                        </p:tgtEl>
                                      </p:cBhvr>
                                    </p:animEffect>
                                  </p:childTnLst>
                                </p:cTn>
                              </p:par>
                              <p:par>
                                <p:cTn id="68" presetID="22" presetClass="entr" presetSubtype="1" fill="hold" grpId="0" nodeType="withEffect" nodePh="1">
                                  <p:stCondLst>
                                    <p:cond delay="0"/>
                                  </p:stCondLst>
                                  <p:endCondLst>
                                    <p:cond evt="begin" delay="0">
                                      <p:tn val="68"/>
                                    </p:cond>
                                  </p:endCondLst>
                                  <p:childTnLst>
                                    <p:set>
                                      <p:cBhvr>
                                        <p:cTn id="69" dur="1" fill="hold">
                                          <p:stCondLst>
                                            <p:cond delay="0"/>
                                          </p:stCondLst>
                                        </p:cTn>
                                        <p:tgtEl>
                                          <p:spTgt spid="51"/>
                                        </p:tgtEl>
                                        <p:attrNameLst>
                                          <p:attrName>style.visibility</p:attrName>
                                        </p:attrNameLst>
                                      </p:cBhvr>
                                      <p:to>
                                        <p:strVal val="visible"/>
                                      </p:to>
                                    </p:set>
                                    <p:animEffect transition="in" filter="wipe(up)">
                                      <p:cBhvr>
                                        <p:cTn id="70" dur="500"/>
                                        <p:tgtEl>
                                          <p:spTgt spid="5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up)">
                                      <p:cBhvr>
                                        <p:cTn id="73" dur="500"/>
                                        <p:tgtEl>
                                          <p:spTgt spid="52"/>
                                        </p:tgtEl>
                                      </p:cBhvr>
                                    </p:animEffect>
                                  </p:childTnLst>
                                </p:cTn>
                              </p:par>
                              <p:par>
                                <p:cTn id="74" presetID="22" presetClass="entr" presetSubtype="1" fill="hold" grpId="0" nodeType="withEffect" nodePh="1">
                                  <p:stCondLst>
                                    <p:cond delay="0"/>
                                  </p:stCondLst>
                                  <p:endCondLst>
                                    <p:cond evt="begin" delay="0">
                                      <p:tn val="74"/>
                                    </p:cond>
                                  </p:endCondLst>
                                  <p:childTnLst>
                                    <p:set>
                                      <p:cBhvr>
                                        <p:cTn id="75" dur="1" fill="hold">
                                          <p:stCondLst>
                                            <p:cond delay="0"/>
                                          </p:stCondLst>
                                        </p:cTn>
                                        <p:tgtEl>
                                          <p:spTgt spid="53"/>
                                        </p:tgtEl>
                                        <p:attrNameLst>
                                          <p:attrName>style.visibility</p:attrName>
                                        </p:attrNameLst>
                                      </p:cBhvr>
                                      <p:to>
                                        <p:strVal val="visible"/>
                                      </p:to>
                                    </p:set>
                                    <p:animEffect transition="in" filter="wipe(up)">
                                      <p:cBhvr>
                                        <p:cTn id="76" dur="500"/>
                                        <p:tgtEl>
                                          <p:spTgt spid="5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up)">
                                      <p:cBhvr>
                                        <p:cTn id="79" dur="500"/>
                                        <p:tgtEl>
                                          <p:spTgt spid="54"/>
                                        </p:tgtEl>
                                      </p:cBhvr>
                                    </p:animEffect>
                                  </p:childTnLst>
                                </p:cTn>
                              </p:par>
                              <p:par>
                                <p:cTn id="80" presetID="22" presetClass="entr" presetSubtype="1" fill="hold" grpId="0" nodeType="withEffect" nodePh="1">
                                  <p:stCondLst>
                                    <p:cond delay="0"/>
                                  </p:stCondLst>
                                  <p:endCondLst>
                                    <p:cond evt="begin" delay="0">
                                      <p:tn val="80"/>
                                    </p:cond>
                                  </p:endCondLst>
                                  <p:childTnLst>
                                    <p:set>
                                      <p:cBhvr>
                                        <p:cTn id="81" dur="1" fill="hold">
                                          <p:stCondLst>
                                            <p:cond delay="0"/>
                                          </p:stCondLst>
                                        </p:cTn>
                                        <p:tgtEl>
                                          <p:spTgt spid="55"/>
                                        </p:tgtEl>
                                        <p:attrNameLst>
                                          <p:attrName>style.visibility</p:attrName>
                                        </p:attrNameLst>
                                      </p:cBhvr>
                                      <p:to>
                                        <p:strVal val="visible"/>
                                      </p:to>
                                    </p:set>
                                    <p:animEffect transition="in" filter="wipe(up)">
                                      <p:cBhvr>
                                        <p:cTn id="82" dur="500"/>
                                        <p:tgtEl>
                                          <p:spTgt spid="5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500"/>
                                        <p:tgtEl>
                                          <p:spTgt spid="56"/>
                                        </p:tgtEl>
                                      </p:cBhvr>
                                    </p:animEffect>
                                  </p:childTnLst>
                                </p:cTn>
                              </p:par>
                              <p:par>
                                <p:cTn id="86" presetID="22" presetClass="entr" presetSubtype="1" fill="hold" grpId="0" nodeType="withEffect" nodePh="1">
                                  <p:stCondLst>
                                    <p:cond delay="0"/>
                                  </p:stCondLst>
                                  <p:endCondLst>
                                    <p:cond evt="begin" delay="0">
                                      <p:tn val="86"/>
                                    </p:cond>
                                  </p:endCondLst>
                                  <p:childTnLst>
                                    <p:set>
                                      <p:cBhvr>
                                        <p:cTn id="87" dur="1" fill="hold">
                                          <p:stCondLst>
                                            <p:cond delay="0"/>
                                          </p:stCondLst>
                                        </p:cTn>
                                        <p:tgtEl>
                                          <p:spTgt spid="57"/>
                                        </p:tgtEl>
                                        <p:attrNameLst>
                                          <p:attrName>style.visibility</p:attrName>
                                        </p:attrNameLst>
                                      </p:cBhvr>
                                      <p:to>
                                        <p:strVal val="visible"/>
                                      </p:to>
                                    </p:set>
                                    <p:animEffect transition="in" filter="wipe(up)">
                                      <p:cBhvr>
                                        <p:cTn id="88" dur="500"/>
                                        <p:tgtEl>
                                          <p:spTgt spid="57"/>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up)">
                                      <p:cBhvr>
                                        <p:cTn id="91" dur="500"/>
                                        <p:tgtEl>
                                          <p:spTgt spid="58"/>
                                        </p:tgtEl>
                                      </p:cBhvr>
                                    </p:animEffect>
                                  </p:childTnLst>
                                </p:cTn>
                              </p:par>
                              <p:par>
                                <p:cTn id="92" presetID="22" presetClass="entr" presetSubtype="1" fill="hold" grpId="0" nodeType="withEffect" nodePh="1">
                                  <p:stCondLst>
                                    <p:cond delay="0"/>
                                  </p:stCondLst>
                                  <p:endCondLst>
                                    <p:cond evt="begin" delay="0">
                                      <p:tn val="92"/>
                                    </p:cond>
                                  </p:endCondLst>
                                  <p:childTnLst>
                                    <p:set>
                                      <p:cBhvr>
                                        <p:cTn id="93" dur="1" fill="hold">
                                          <p:stCondLst>
                                            <p:cond delay="0"/>
                                          </p:stCondLst>
                                        </p:cTn>
                                        <p:tgtEl>
                                          <p:spTgt spid="59"/>
                                        </p:tgtEl>
                                        <p:attrNameLst>
                                          <p:attrName>style.visibility</p:attrName>
                                        </p:attrNameLst>
                                      </p:cBhvr>
                                      <p:to>
                                        <p:strVal val="visible"/>
                                      </p:to>
                                    </p:set>
                                    <p:animEffect transition="in" filter="wipe(up)">
                                      <p:cBhvr>
                                        <p:cTn id="94" dur="500"/>
                                        <p:tgtEl>
                                          <p:spTgt spid="59"/>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wipe(up)">
                                      <p:cBhvr>
                                        <p:cTn id="97" dur="500"/>
                                        <p:tgtEl>
                                          <p:spTgt spid="60"/>
                                        </p:tgtEl>
                                      </p:cBhvr>
                                    </p:animEffect>
                                  </p:childTnLst>
                                </p:cTn>
                              </p:par>
                              <p:par>
                                <p:cTn id="98" presetID="22" presetClass="entr" presetSubtype="1" fill="hold" grpId="0" nodeType="withEffect" nodePh="1">
                                  <p:stCondLst>
                                    <p:cond delay="0"/>
                                  </p:stCondLst>
                                  <p:endCondLst>
                                    <p:cond evt="begin" delay="0">
                                      <p:tn val="98"/>
                                    </p:cond>
                                  </p:endCondLst>
                                  <p:childTnLst>
                                    <p:set>
                                      <p:cBhvr>
                                        <p:cTn id="99" dur="1" fill="hold">
                                          <p:stCondLst>
                                            <p:cond delay="0"/>
                                          </p:stCondLst>
                                        </p:cTn>
                                        <p:tgtEl>
                                          <p:spTgt spid="61"/>
                                        </p:tgtEl>
                                        <p:attrNameLst>
                                          <p:attrName>style.visibility</p:attrName>
                                        </p:attrNameLst>
                                      </p:cBhvr>
                                      <p:to>
                                        <p:strVal val="visible"/>
                                      </p:to>
                                    </p:set>
                                    <p:animEffect transition="in" filter="wipe(up)">
                                      <p:cBhvr>
                                        <p:cTn id="100" dur="500"/>
                                        <p:tgtEl>
                                          <p:spTgt spid="61"/>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wipe(up)">
                                      <p:cBhvr>
                                        <p:cTn id="103" dur="500"/>
                                        <p:tgtEl>
                                          <p:spTgt spid="62"/>
                                        </p:tgtEl>
                                      </p:cBhvr>
                                    </p:animEffect>
                                  </p:childTnLst>
                                </p:cTn>
                              </p:par>
                              <p:par>
                                <p:cTn id="104" presetID="22" presetClass="entr" presetSubtype="1" fill="hold" grpId="0" nodeType="withEffect" nodePh="1">
                                  <p:stCondLst>
                                    <p:cond delay="0"/>
                                  </p:stCondLst>
                                  <p:endCondLst>
                                    <p:cond evt="begin" delay="0">
                                      <p:tn val="104"/>
                                    </p:cond>
                                  </p:endCondLst>
                                  <p:childTnLst>
                                    <p:set>
                                      <p:cBhvr>
                                        <p:cTn id="105" dur="1" fill="hold">
                                          <p:stCondLst>
                                            <p:cond delay="0"/>
                                          </p:stCondLst>
                                        </p:cTn>
                                        <p:tgtEl>
                                          <p:spTgt spid="63"/>
                                        </p:tgtEl>
                                        <p:attrNameLst>
                                          <p:attrName>style.visibility</p:attrName>
                                        </p:attrNameLst>
                                      </p:cBhvr>
                                      <p:to>
                                        <p:strVal val="visible"/>
                                      </p:to>
                                    </p:set>
                                    <p:animEffect transition="in" filter="wipe(up)">
                                      <p:cBhvr>
                                        <p:cTn id="106" dur="500"/>
                                        <p:tgtEl>
                                          <p:spTgt spid="63"/>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wipe(up)">
                                      <p:cBhvr>
                                        <p:cTn id="109" dur="500"/>
                                        <p:tgtEl>
                                          <p:spTgt spid="64"/>
                                        </p:tgtEl>
                                      </p:cBhvr>
                                    </p:animEffect>
                                  </p:childTnLst>
                                </p:cTn>
                              </p:par>
                              <p:par>
                                <p:cTn id="110" presetID="22" presetClass="entr" presetSubtype="1" fill="hold" grpId="0" nodeType="withEffect" nodePh="1">
                                  <p:stCondLst>
                                    <p:cond delay="0"/>
                                  </p:stCondLst>
                                  <p:endCondLst>
                                    <p:cond evt="begin" delay="0">
                                      <p:tn val="110"/>
                                    </p:cond>
                                  </p:endCondLst>
                                  <p:childTnLst>
                                    <p:set>
                                      <p:cBhvr>
                                        <p:cTn id="111" dur="1" fill="hold">
                                          <p:stCondLst>
                                            <p:cond delay="0"/>
                                          </p:stCondLst>
                                        </p:cTn>
                                        <p:tgtEl>
                                          <p:spTgt spid="65"/>
                                        </p:tgtEl>
                                        <p:attrNameLst>
                                          <p:attrName>style.visibility</p:attrName>
                                        </p:attrNameLst>
                                      </p:cBhvr>
                                      <p:to>
                                        <p:strVal val="visible"/>
                                      </p:to>
                                    </p:set>
                                    <p:animEffect transition="in" filter="wipe(up)">
                                      <p:cBhvr>
                                        <p:cTn id="112" dur="500"/>
                                        <p:tgtEl>
                                          <p:spTgt spid="65"/>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up)">
                                      <p:cBhvr>
                                        <p:cTn id="115" dur="500"/>
                                        <p:tgtEl>
                                          <p:spTgt spid="66"/>
                                        </p:tgtEl>
                                      </p:cBhvr>
                                    </p:animEffect>
                                  </p:childTnLst>
                                </p:cTn>
                              </p:par>
                              <p:par>
                                <p:cTn id="116" presetID="22" presetClass="entr" presetSubtype="1" fill="hold" grpId="0" nodeType="withEffect" nodePh="1">
                                  <p:stCondLst>
                                    <p:cond delay="0"/>
                                  </p:stCondLst>
                                  <p:endCondLst>
                                    <p:cond evt="begin" delay="0">
                                      <p:tn val="116"/>
                                    </p:cond>
                                  </p:endCondLst>
                                  <p:childTnLst>
                                    <p:set>
                                      <p:cBhvr>
                                        <p:cTn id="117" dur="1" fill="hold">
                                          <p:stCondLst>
                                            <p:cond delay="0"/>
                                          </p:stCondLst>
                                        </p:cTn>
                                        <p:tgtEl>
                                          <p:spTgt spid="67"/>
                                        </p:tgtEl>
                                        <p:attrNameLst>
                                          <p:attrName>style.visibility</p:attrName>
                                        </p:attrNameLst>
                                      </p:cBhvr>
                                      <p:to>
                                        <p:strVal val="visible"/>
                                      </p:to>
                                    </p:set>
                                    <p:animEffect transition="in" filter="wipe(up)">
                                      <p:cBhvr>
                                        <p:cTn id="118" dur="500"/>
                                        <p:tgtEl>
                                          <p:spTgt spid="67"/>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500"/>
                                        <p:tgtEl>
                                          <p:spTgt spid="68"/>
                                        </p:tgtEl>
                                      </p:cBhvr>
                                    </p:animEffect>
                                  </p:childTnLst>
                                </p:cTn>
                              </p:par>
                              <p:par>
                                <p:cTn id="122" presetID="22" presetClass="entr" presetSubtype="1" fill="hold" grpId="0" nodeType="withEffect" nodePh="1">
                                  <p:stCondLst>
                                    <p:cond delay="0"/>
                                  </p:stCondLst>
                                  <p:endCondLst>
                                    <p:cond evt="begin" delay="0">
                                      <p:tn val="122"/>
                                    </p:cond>
                                  </p:endCondLst>
                                  <p:childTnLst>
                                    <p:set>
                                      <p:cBhvr>
                                        <p:cTn id="123" dur="1" fill="hold">
                                          <p:stCondLst>
                                            <p:cond delay="0"/>
                                          </p:stCondLst>
                                        </p:cTn>
                                        <p:tgtEl>
                                          <p:spTgt spid="69"/>
                                        </p:tgtEl>
                                        <p:attrNameLst>
                                          <p:attrName>style.visibility</p:attrName>
                                        </p:attrNameLst>
                                      </p:cBhvr>
                                      <p:to>
                                        <p:strVal val="visible"/>
                                      </p:to>
                                    </p:set>
                                    <p:animEffect transition="in" filter="wipe(up)">
                                      <p:cBhvr>
                                        <p:cTn id="124" dur="500"/>
                                        <p:tgtEl>
                                          <p:spTgt spid="69"/>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wipe(up)">
                                      <p:cBhvr>
                                        <p:cTn id="127" dur="500"/>
                                        <p:tgtEl>
                                          <p:spTgt spid="70"/>
                                        </p:tgtEl>
                                      </p:cBhvr>
                                    </p:animEffect>
                                  </p:childTnLst>
                                </p:cTn>
                              </p:par>
                              <p:par>
                                <p:cTn id="128" presetID="22" presetClass="entr" presetSubtype="1" fill="hold" grpId="0" nodeType="withEffect" nodePh="1">
                                  <p:stCondLst>
                                    <p:cond delay="0"/>
                                  </p:stCondLst>
                                  <p:endCondLst>
                                    <p:cond evt="begin" delay="0">
                                      <p:tn val="128"/>
                                    </p:cond>
                                  </p:endCondLst>
                                  <p:childTnLst>
                                    <p:set>
                                      <p:cBhvr>
                                        <p:cTn id="129" dur="1" fill="hold">
                                          <p:stCondLst>
                                            <p:cond delay="0"/>
                                          </p:stCondLst>
                                        </p:cTn>
                                        <p:tgtEl>
                                          <p:spTgt spid="71"/>
                                        </p:tgtEl>
                                        <p:attrNameLst>
                                          <p:attrName>style.visibility</p:attrName>
                                        </p:attrNameLst>
                                      </p:cBhvr>
                                      <p:to>
                                        <p:strVal val="visible"/>
                                      </p:to>
                                    </p:set>
                                    <p:animEffect transition="in" filter="wipe(up)">
                                      <p:cBhvr>
                                        <p:cTn id="130" dur="500"/>
                                        <p:tgtEl>
                                          <p:spTgt spid="71"/>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wipe(up)">
                                      <p:cBhvr>
                                        <p:cTn id="133" dur="500"/>
                                        <p:tgtEl>
                                          <p:spTgt spid="72"/>
                                        </p:tgtEl>
                                      </p:cBhvr>
                                    </p:animEffect>
                                  </p:childTnLst>
                                </p:cTn>
                              </p:par>
                              <p:par>
                                <p:cTn id="134" presetID="22" presetClass="entr" presetSubtype="1" fill="hold" grpId="0" nodeType="withEffect" nodePh="1">
                                  <p:stCondLst>
                                    <p:cond delay="0"/>
                                  </p:stCondLst>
                                  <p:endCondLst>
                                    <p:cond evt="begin" delay="0">
                                      <p:tn val="134"/>
                                    </p:cond>
                                  </p:endCondLst>
                                  <p:childTnLst>
                                    <p:set>
                                      <p:cBhvr>
                                        <p:cTn id="135" dur="1" fill="hold">
                                          <p:stCondLst>
                                            <p:cond delay="0"/>
                                          </p:stCondLst>
                                        </p:cTn>
                                        <p:tgtEl>
                                          <p:spTgt spid="73"/>
                                        </p:tgtEl>
                                        <p:attrNameLst>
                                          <p:attrName>style.visibility</p:attrName>
                                        </p:attrNameLst>
                                      </p:cBhvr>
                                      <p:to>
                                        <p:strVal val="visible"/>
                                      </p:to>
                                    </p:set>
                                    <p:animEffect transition="in" filter="wipe(up)">
                                      <p:cBhvr>
                                        <p:cTn id="136" dur="500"/>
                                        <p:tgtEl>
                                          <p:spTgt spid="73"/>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wipe(up)">
                                      <p:cBhvr>
                                        <p:cTn id="139" dur="500"/>
                                        <p:tgtEl>
                                          <p:spTgt spid="74"/>
                                        </p:tgtEl>
                                      </p:cBhvr>
                                    </p:animEffect>
                                  </p:childTnLst>
                                </p:cTn>
                              </p:par>
                              <p:par>
                                <p:cTn id="140" presetID="22" presetClass="entr" presetSubtype="1" fill="hold" grpId="0" nodeType="withEffect" nodePh="1">
                                  <p:stCondLst>
                                    <p:cond delay="0"/>
                                  </p:stCondLst>
                                  <p:endCondLst>
                                    <p:cond evt="begin" delay="0">
                                      <p:tn val="140"/>
                                    </p:cond>
                                  </p:endCondLst>
                                  <p:childTnLst>
                                    <p:set>
                                      <p:cBhvr>
                                        <p:cTn id="141" dur="1" fill="hold">
                                          <p:stCondLst>
                                            <p:cond delay="0"/>
                                          </p:stCondLst>
                                        </p:cTn>
                                        <p:tgtEl>
                                          <p:spTgt spid="75"/>
                                        </p:tgtEl>
                                        <p:attrNameLst>
                                          <p:attrName>style.visibility</p:attrName>
                                        </p:attrNameLst>
                                      </p:cBhvr>
                                      <p:to>
                                        <p:strVal val="visible"/>
                                      </p:to>
                                    </p:set>
                                    <p:animEffect transition="in" filter="wipe(up)">
                                      <p:cBhvr>
                                        <p:cTn id="142" dur="500"/>
                                        <p:tgtEl>
                                          <p:spTgt spid="75"/>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wipe(up)">
                                      <p:cBhvr>
                                        <p:cTn id="145" dur="500"/>
                                        <p:tgtEl>
                                          <p:spTgt spid="76"/>
                                        </p:tgtEl>
                                      </p:cBhvr>
                                    </p:animEffect>
                                  </p:childTnLst>
                                </p:cTn>
                              </p:par>
                              <p:par>
                                <p:cTn id="146" presetID="22" presetClass="entr" presetSubtype="1" fill="hold" grpId="0" nodeType="withEffect" nodePh="1">
                                  <p:stCondLst>
                                    <p:cond delay="0"/>
                                  </p:stCondLst>
                                  <p:endCondLst>
                                    <p:cond evt="begin" delay="0">
                                      <p:tn val="146"/>
                                    </p:cond>
                                  </p:endCondLst>
                                  <p:childTnLst>
                                    <p:set>
                                      <p:cBhvr>
                                        <p:cTn id="147" dur="1" fill="hold">
                                          <p:stCondLst>
                                            <p:cond delay="0"/>
                                          </p:stCondLst>
                                        </p:cTn>
                                        <p:tgtEl>
                                          <p:spTgt spid="77"/>
                                        </p:tgtEl>
                                        <p:attrNameLst>
                                          <p:attrName>style.visibility</p:attrName>
                                        </p:attrNameLst>
                                      </p:cBhvr>
                                      <p:to>
                                        <p:strVal val="visible"/>
                                      </p:to>
                                    </p:set>
                                    <p:animEffect transition="in" filter="wipe(up)">
                                      <p:cBhvr>
                                        <p:cTn id="148" dur="500"/>
                                        <p:tgtEl>
                                          <p:spTgt spid="77"/>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wipe(up)">
                                      <p:cBhvr>
                                        <p:cTn id="151" dur="500"/>
                                        <p:tgtEl>
                                          <p:spTgt spid="78"/>
                                        </p:tgtEl>
                                      </p:cBhvr>
                                    </p:animEffect>
                                  </p:childTnLst>
                                </p:cTn>
                              </p:par>
                              <p:par>
                                <p:cTn id="152" presetID="22" presetClass="entr" presetSubtype="1" fill="hold" grpId="0" nodeType="withEffect" nodePh="1">
                                  <p:stCondLst>
                                    <p:cond delay="0"/>
                                  </p:stCondLst>
                                  <p:endCondLst>
                                    <p:cond evt="begin" delay="0">
                                      <p:tn val="152"/>
                                    </p:cond>
                                  </p:endCondLst>
                                  <p:childTnLst>
                                    <p:set>
                                      <p:cBhvr>
                                        <p:cTn id="153" dur="1" fill="hold">
                                          <p:stCondLst>
                                            <p:cond delay="0"/>
                                          </p:stCondLst>
                                        </p:cTn>
                                        <p:tgtEl>
                                          <p:spTgt spid="79"/>
                                        </p:tgtEl>
                                        <p:attrNameLst>
                                          <p:attrName>style.visibility</p:attrName>
                                        </p:attrNameLst>
                                      </p:cBhvr>
                                      <p:to>
                                        <p:strVal val="visible"/>
                                      </p:to>
                                    </p:set>
                                    <p:animEffect transition="in" filter="wipe(up)">
                                      <p:cBhvr>
                                        <p:cTn id="154" dur="500"/>
                                        <p:tgtEl>
                                          <p:spTgt spid="79"/>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80"/>
                                        </p:tgtEl>
                                        <p:attrNameLst>
                                          <p:attrName>style.visibility</p:attrName>
                                        </p:attrNameLst>
                                      </p:cBhvr>
                                      <p:to>
                                        <p:strVal val="visible"/>
                                      </p:to>
                                    </p:set>
                                    <p:animEffect transition="in" filter="wipe(up)">
                                      <p:cBhvr>
                                        <p:cTn id="157" dur="500"/>
                                        <p:tgtEl>
                                          <p:spTgt spid="80"/>
                                        </p:tgtEl>
                                      </p:cBhvr>
                                    </p:animEffect>
                                  </p:childTnLst>
                                </p:cTn>
                              </p:par>
                              <p:par>
                                <p:cTn id="158" presetID="22" presetClass="entr" presetSubtype="1" fill="hold" grpId="0" nodeType="withEffect" nodePh="1">
                                  <p:stCondLst>
                                    <p:cond delay="0"/>
                                  </p:stCondLst>
                                  <p:endCondLst>
                                    <p:cond evt="begin" delay="0">
                                      <p:tn val="158"/>
                                    </p:cond>
                                  </p:endCondLst>
                                  <p:childTnLst>
                                    <p:set>
                                      <p:cBhvr>
                                        <p:cTn id="159" dur="1" fill="hold">
                                          <p:stCondLst>
                                            <p:cond delay="0"/>
                                          </p:stCondLst>
                                        </p:cTn>
                                        <p:tgtEl>
                                          <p:spTgt spid="81"/>
                                        </p:tgtEl>
                                        <p:attrNameLst>
                                          <p:attrName>style.visibility</p:attrName>
                                        </p:attrNameLst>
                                      </p:cBhvr>
                                      <p:to>
                                        <p:strVal val="visible"/>
                                      </p:to>
                                    </p:set>
                                    <p:animEffect transition="in" filter="wipe(up)">
                                      <p:cBhvr>
                                        <p:cTn id="160" dur="500"/>
                                        <p:tgtEl>
                                          <p:spTgt spid="81"/>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animEffect transition="in" filter="wipe(up)">
                                      <p:cBhvr>
                                        <p:cTn id="163" dur="500"/>
                                        <p:tgtEl>
                                          <p:spTgt spid="82"/>
                                        </p:tgtEl>
                                      </p:cBhvr>
                                    </p:animEffect>
                                  </p:childTnLst>
                                </p:cTn>
                              </p:par>
                              <p:par>
                                <p:cTn id="164" presetID="22" presetClass="entr" presetSubtype="1" fill="hold" grpId="0" nodeType="withEffect" nodePh="1">
                                  <p:stCondLst>
                                    <p:cond delay="0"/>
                                  </p:stCondLst>
                                  <p:endCondLst>
                                    <p:cond evt="begin" delay="0">
                                      <p:tn val="164"/>
                                    </p:cond>
                                  </p:endCondLst>
                                  <p:childTnLst>
                                    <p:set>
                                      <p:cBhvr>
                                        <p:cTn id="165" dur="1" fill="hold">
                                          <p:stCondLst>
                                            <p:cond delay="0"/>
                                          </p:stCondLst>
                                        </p:cTn>
                                        <p:tgtEl>
                                          <p:spTgt spid="83"/>
                                        </p:tgtEl>
                                        <p:attrNameLst>
                                          <p:attrName>style.visibility</p:attrName>
                                        </p:attrNameLst>
                                      </p:cBhvr>
                                      <p:to>
                                        <p:strVal val="visible"/>
                                      </p:to>
                                    </p:set>
                                    <p:animEffect transition="in" filter="wipe(up)">
                                      <p:cBhvr>
                                        <p:cTn id="166" dur="500"/>
                                        <p:tgtEl>
                                          <p:spTgt spid="83"/>
                                        </p:tgtEl>
                                      </p:cBhvr>
                                    </p:animEffect>
                                  </p:childTnLst>
                                </p:cTn>
                              </p:par>
                              <p:par>
                                <p:cTn id="167" presetID="22" presetClass="entr" presetSubtype="1" fill="hold" grpId="0"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wipe(up)">
                                      <p:cBhvr>
                                        <p:cTn id="169" dur="500"/>
                                        <p:tgtEl>
                                          <p:spTgt spid="84"/>
                                        </p:tgtEl>
                                      </p:cBhvr>
                                    </p:animEffect>
                                  </p:childTnLst>
                                </p:cTn>
                              </p:par>
                              <p:par>
                                <p:cTn id="170" presetID="22" presetClass="entr" presetSubtype="1" fill="hold" grpId="0" nodeType="withEffect" nodePh="1">
                                  <p:stCondLst>
                                    <p:cond delay="0"/>
                                  </p:stCondLst>
                                  <p:endCondLst>
                                    <p:cond evt="begin" delay="0">
                                      <p:tn val="170"/>
                                    </p:cond>
                                  </p:endCondLst>
                                  <p:childTnLst>
                                    <p:set>
                                      <p:cBhvr>
                                        <p:cTn id="171" dur="1" fill="hold">
                                          <p:stCondLst>
                                            <p:cond delay="0"/>
                                          </p:stCondLst>
                                        </p:cTn>
                                        <p:tgtEl>
                                          <p:spTgt spid="85"/>
                                        </p:tgtEl>
                                        <p:attrNameLst>
                                          <p:attrName>style.visibility</p:attrName>
                                        </p:attrNameLst>
                                      </p:cBhvr>
                                      <p:to>
                                        <p:strVal val="visible"/>
                                      </p:to>
                                    </p:set>
                                    <p:animEffect transition="in" filter="wipe(up)">
                                      <p:cBhvr>
                                        <p:cTn id="172" dur="500"/>
                                        <p:tgtEl>
                                          <p:spTgt spid="85"/>
                                        </p:tgtEl>
                                      </p:cBhvr>
                                    </p:animEffect>
                                  </p:childTnLst>
                                </p:cTn>
                              </p:par>
                              <p:par>
                                <p:cTn id="173" presetID="22" presetClass="entr" presetSubtype="1" fill="hold" grpId="0"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up)">
                                      <p:cBhvr>
                                        <p:cTn id="175" dur="500"/>
                                        <p:tgtEl>
                                          <p:spTgt spid="86"/>
                                        </p:tgtEl>
                                      </p:cBhvr>
                                    </p:animEffect>
                                  </p:childTnLst>
                                </p:cTn>
                              </p:par>
                              <p:par>
                                <p:cTn id="176" presetID="22" presetClass="entr" presetSubtype="1" fill="hold" grpId="0" nodeType="withEffect" nodePh="1">
                                  <p:stCondLst>
                                    <p:cond delay="0"/>
                                  </p:stCondLst>
                                  <p:endCondLst>
                                    <p:cond evt="begin" delay="0">
                                      <p:tn val="176"/>
                                    </p:cond>
                                  </p:endCondLst>
                                  <p:childTnLst>
                                    <p:set>
                                      <p:cBhvr>
                                        <p:cTn id="177" dur="1" fill="hold">
                                          <p:stCondLst>
                                            <p:cond delay="0"/>
                                          </p:stCondLst>
                                        </p:cTn>
                                        <p:tgtEl>
                                          <p:spTgt spid="87"/>
                                        </p:tgtEl>
                                        <p:attrNameLst>
                                          <p:attrName>style.visibility</p:attrName>
                                        </p:attrNameLst>
                                      </p:cBhvr>
                                      <p:to>
                                        <p:strVal val="visible"/>
                                      </p:to>
                                    </p:set>
                                    <p:animEffect transition="in" filter="wipe(up)">
                                      <p:cBhvr>
                                        <p:cTn id="178" dur="500"/>
                                        <p:tgtEl>
                                          <p:spTgt spid="87"/>
                                        </p:tgtEl>
                                      </p:cBhvr>
                                    </p:animEffect>
                                  </p:childTnLst>
                                </p:cTn>
                              </p:par>
                              <p:par>
                                <p:cTn id="179" presetID="22" presetClass="entr" presetSubtype="1" fill="hold" grpId="0" nodeType="withEffect">
                                  <p:stCondLst>
                                    <p:cond delay="0"/>
                                  </p:stCondLst>
                                  <p:childTnLst>
                                    <p:set>
                                      <p:cBhvr>
                                        <p:cTn id="180" dur="1" fill="hold">
                                          <p:stCondLst>
                                            <p:cond delay="0"/>
                                          </p:stCondLst>
                                        </p:cTn>
                                        <p:tgtEl>
                                          <p:spTgt spid="88"/>
                                        </p:tgtEl>
                                        <p:attrNameLst>
                                          <p:attrName>style.visibility</p:attrName>
                                        </p:attrNameLst>
                                      </p:cBhvr>
                                      <p:to>
                                        <p:strVal val="visible"/>
                                      </p:to>
                                    </p:set>
                                    <p:animEffect transition="in" filter="wipe(up)">
                                      <p:cBhvr>
                                        <p:cTn id="181" dur="500"/>
                                        <p:tgtEl>
                                          <p:spTgt spid="88"/>
                                        </p:tgtEl>
                                      </p:cBhvr>
                                    </p:animEffect>
                                  </p:childTnLst>
                                </p:cTn>
                              </p:par>
                              <p:par>
                                <p:cTn id="182" presetID="22" presetClass="entr" presetSubtype="1" fill="hold" grpId="0" nodeType="withEffect" nodePh="1">
                                  <p:stCondLst>
                                    <p:cond delay="0"/>
                                  </p:stCondLst>
                                  <p:endCondLst>
                                    <p:cond evt="begin" delay="0">
                                      <p:tn val="182"/>
                                    </p:cond>
                                  </p:endCondLst>
                                  <p:childTnLst>
                                    <p:set>
                                      <p:cBhvr>
                                        <p:cTn id="183" dur="1" fill="hold">
                                          <p:stCondLst>
                                            <p:cond delay="0"/>
                                          </p:stCondLst>
                                        </p:cTn>
                                        <p:tgtEl>
                                          <p:spTgt spid="89"/>
                                        </p:tgtEl>
                                        <p:attrNameLst>
                                          <p:attrName>style.visibility</p:attrName>
                                        </p:attrNameLst>
                                      </p:cBhvr>
                                      <p:to>
                                        <p:strVal val="visible"/>
                                      </p:to>
                                    </p:set>
                                    <p:animEffect transition="in" filter="wipe(up)">
                                      <p:cBhvr>
                                        <p:cTn id="184" dur="500"/>
                                        <p:tgtEl>
                                          <p:spTgt spid="89"/>
                                        </p:tgtEl>
                                      </p:cBhvr>
                                    </p:animEffect>
                                  </p:childTnLst>
                                </p:cTn>
                              </p:par>
                              <p:par>
                                <p:cTn id="185" presetID="22" presetClass="entr" presetSubtype="1" fill="hold" grpId="0"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wipe(up)">
                                      <p:cBhvr>
                                        <p:cTn id="187" dur="500"/>
                                        <p:tgtEl>
                                          <p:spTgt spid="90"/>
                                        </p:tgtEl>
                                      </p:cBhvr>
                                    </p:animEffect>
                                  </p:childTnLst>
                                </p:cTn>
                              </p:par>
                              <p:par>
                                <p:cTn id="188" presetID="22" presetClass="entr" presetSubtype="1" fill="hold" grpId="0" nodeType="withEffect" nodePh="1">
                                  <p:stCondLst>
                                    <p:cond delay="0"/>
                                  </p:stCondLst>
                                  <p:endCondLst>
                                    <p:cond evt="begin" delay="0">
                                      <p:tn val="188"/>
                                    </p:cond>
                                  </p:endCondLst>
                                  <p:childTnLst>
                                    <p:set>
                                      <p:cBhvr>
                                        <p:cTn id="189" dur="1" fill="hold">
                                          <p:stCondLst>
                                            <p:cond delay="0"/>
                                          </p:stCondLst>
                                        </p:cTn>
                                        <p:tgtEl>
                                          <p:spTgt spid="91"/>
                                        </p:tgtEl>
                                        <p:attrNameLst>
                                          <p:attrName>style.visibility</p:attrName>
                                        </p:attrNameLst>
                                      </p:cBhvr>
                                      <p:to>
                                        <p:strVal val="visible"/>
                                      </p:to>
                                    </p:set>
                                    <p:animEffect transition="in" filter="wipe(up)">
                                      <p:cBhvr>
                                        <p:cTn id="190" dur="500"/>
                                        <p:tgtEl>
                                          <p:spTgt spid="91"/>
                                        </p:tgtEl>
                                      </p:cBhvr>
                                    </p:animEffect>
                                  </p:childTnLst>
                                </p:cTn>
                              </p:par>
                              <p:par>
                                <p:cTn id="191" presetID="22" presetClass="entr" presetSubtype="1" fill="hold" grpId="0" nodeType="withEffect">
                                  <p:stCondLst>
                                    <p:cond delay="0"/>
                                  </p:stCondLst>
                                  <p:childTnLst>
                                    <p:set>
                                      <p:cBhvr>
                                        <p:cTn id="192" dur="1" fill="hold">
                                          <p:stCondLst>
                                            <p:cond delay="0"/>
                                          </p:stCondLst>
                                        </p:cTn>
                                        <p:tgtEl>
                                          <p:spTgt spid="92"/>
                                        </p:tgtEl>
                                        <p:attrNameLst>
                                          <p:attrName>style.visibility</p:attrName>
                                        </p:attrNameLst>
                                      </p:cBhvr>
                                      <p:to>
                                        <p:strVal val="visible"/>
                                      </p:to>
                                    </p:set>
                                    <p:animEffect transition="in" filter="wipe(up)">
                                      <p:cBhvr>
                                        <p:cTn id="193" dur="500"/>
                                        <p:tgtEl>
                                          <p:spTgt spid="92"/>
                                        </p:tgtEl>
                                      </p:cBhvr>
                                    </p:animEffect>
                                  </p:childTnLst>
                                </p:cTn>
                              </p:par>
                              <p:par>
                                <p:cTn id="194" presetID="22" presetClass="entr" presetSubtype="1" fill="hold" grpId="0" nodeType="withEffect" nodePh="1">
                                  <p:stCondLst>
                                    <p:cond delay="0"/>
                                  </p:stCondLst>
                                  <p:endCondLst>
                                    <p:cond evt="begin" delay="0">
                                      <p:tn val="194"/>
                                    </p:cond>
                                  </p:endCondLst>
                                  <p:childTnLst>
                                    <p:set>
                                      <p:cBhvr>
                                        <p:cTn id="195" dur="1" fill="hold">
                                          <p:stCondLst>
                                            <p:cond delay="0"/>
                                          </p:stCondLst>
                                        </p:cTn>
                                        <p:tgtEl>
                                          <p:spTgt spid="93"/>
                                        </p:tgtEl>
                                        <p:attrNameLst>
                                          <p:attrName>style.visibility</p:attrName>
                                        </p:attrNameLst>
                                      </p:cBhvr>
                                      <p:to>
                                        <p:strVal val="visible"/>
                                      </p:to>
                                    </p:set>
                                    <p:animEffect transition="in" filter="wipe(up)">
                                      <p:cBhvr>
                                        <p:cTn id="196" dur="500"/>
                                        <p:tgtEl>
                                          <p:spTgt spid="93"/>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94"/>
                                        </p:tgtEl>
                                        <p:attrNameLst>
                                          <p:attrName>style.visibility</p:attrName>
                                        </p:attrNameLst>
                                      </p:cBhvr>
                                      <p:to>
                                        <p:strVal val="visible"/>
                                      </p:to>
                                    </p:set>
                                    <p:animEffect transition="in" filter="wipe(up)">
                                      <p:cBhvr>
                                        <p:cTn id="199" dur="500"/>
                                        <p:tgtEl>
                                          <p:spTgt spid="94"/>
                                        </p:tgtEl>
                                      </p:cBhvr>
                                    </p:animEffect>
                                  </p:childTnLst>
                                </p:cTn>
                              </p:par>
                              <p:par>
                                <p:cTn id="200" presetID="22" presetClass="entr" presetSubtype="1" fill="hold" grpId="0" nodeType="withEffect" nodePh="1">
                                  <p:stCondLst>
                                    <p:cond delay="0"/>
                                  </p:stCondLst>
                                  <p:endCondLst>
                                    <p:cond evt="begin" delay="0">
                                      <p:tn val="200"/>
                                    </p:cond>
                                  </p:endCondLst>
                                  <p:childTnLst>
                                    <p:set>
                                      <p:cBhvr>
                                        <p:cTn id="201" dur="1" fill="hold">
                                          <p:stCondLst>
                                            <p:cond delay="0"/>
                                          </p:stCondLst>
                                        </p:cTn>
                                        <p:tgtEl>
                                          <p:spTgt spid="95"/>
                                        </p:tgtEl>
                                        <p:attrNameLst>
                                          <p:attrName>style.visibility</p:attrName>
                                        </p:attrNameLst>
                                      </p:cBhvr>
                                      <p:to>
                                        <p:strVal val="visible"/>
                                      </p:to>
                                    </p:set>
                                    <p:animEffect transition="in" filter="wipe(up)">
                                      <p:cBhvr>
                                        <p:cTn id="202" dur="500"/>
                                        <p:tgtEl>
                                          <p:spTgt spid="95"/>
                                        </p:tgtEl>
                                      </p:cBhvr>
                                    </p:animEffect>
                                  </p:childTnLst>
                                </p:cTn>
                              </p:par>
                              <p:par>
                                <p:cTn id="203" presetID="22" presetClass="entr" presetSubtype="1" fill="hold" grpId="0" nodeType="withEffect">
                                  <p:stCondLst>
                                    <p:cond delay="0"/>
                                  </p:stCondLst>
                                  <p:childTnLst>
                                    <p:set>
                                      <p:cBhvr>
                                        <p:cTn id="204" dur="1" fill="hold">
                                          <p:stCondLst>
                                            <p:cond delay="0"/>
                                          </p:stCondLst>
                                        </p:cTn>
                                        <p:tgtEl>
                                          <p:spTgt spid="96"/>
                                        </p:tgtEl>
                                        <p:attrNameLst>
                                          <p:attrName>style.visibility</p:attrName>
                                        </p:attrNameLst>
                                      </p:cBhvr>
                                      <p:to>
                                        <p:strVal val="visible"/>
                                      </p:to>
                                    </p:set>
                                    <p:animEffect transition="in" filter="wipe(up)">
                                      <p:cBhvr>
                                        <p:cTn id="205" dur="500"/>
                                        <p:tgtEl>
                                          <p:spTgt spid="96"/>
                                        </p:tgtEl>
                                      </p:cBhvr>
                                    </p:animEffect>
                                  </p:childTnLst>
                                </p:cTn>
                              </p:par>
                              <p:par>
                                <p:cTn id="206" presetID="22" presetClass="entr" presetSubtype="1" fill="hold" grpId="0" nodeType="withEffect" nodePh="1">
                                  <p:stCondLst>
                                    <p:cond delay="0"/>
                                  </p:stCondLst>
                                  <p:endCondLst>
                                    <p:cond evt="begin" delay="0">
                                      <p:tn val="206"/>
                                    </p:cond>
                                  </p:endCondLst>
                                  <p:childTnLst>
                                    <p:set>
                                      <p:cBhvr>
                                        <p:cTn id="207" dur="1" fill="hold">
                                          <p:stCondLst>
                                            <p:cond delay="0"/>
                                          </p:stCondLst>
                                        </p:cTn>
                                        <p:tgtEl>
                                          <p:spTgt spid="97"/>
                                        </p:tgtEl>
                                        <p:attrNameLst>
                                          <p:attrName>style.visibility</p:attrName>
                                        </p:attrNameLst>
                                      </p:cBhvr>
                                      <p:to>
                                        <p:strVal val="visible"/>
                                      </p:to>
                                    </p:set>
                                    <p:animEffect transition="in" filter="wipe(up)">
                                      <p:cBhvr>
                                        <p:cTn id="208" dur="500"/>
                                        <p:tgtEl>
                                          <p:spTgt spid="97"/>
                                        </p:tgtEl>
                                      </p:cBhvr>
                                    </p:animEffect>
                                  </p:childTnLst>
                                </p:cTn>
                              </p:par>
                              <p:par>
                                <p:cTn id="209" presetID="22" presetClass="entr" presetSubtype="1" fill="hold" grpId="0" nodeType="withEffect">
                                  <p:stCondLst>
                                    <p:cond delay="0"/>
                                  </p:stCondLst>
                                  <p:childTnLst>
                                    <p:set>
                                      <p:cBhvr>
                                        <p:cTn id="210" dur="1" fill="hold">
                                          <p:stCondLst>
                                            <p:cond delay="0"/>
                                          </p:stCondLst>
                                        </p:cTn>
                                        <p:tgtEl>
                                          <p:spTgt spid="98"/>
                                        </p:tgtEl>
                                        <p:attrNameLst>
                                          <p:attrName>style.visibility</p:attrName>
                                        </p:attrNameLst>
                                      </p:cBhvr>
                                      <p:to>
                                        <p:strVal val="visible"/>
                                      </p:to>
                                    </p:set>
                                    <p:animEffect transition="in" filter="wipe(up)">
                                      <p:cBhvr>
                                        <p:cTn id="211" dur="500"/>
                                        <p:tgtEl>
                                          <p:spTgt spid="98"/>
                                        </p:tgtEl>
                                      </p:cBhvr>
                                    </p:animEffect>
                                  </p:childTnLst>
                                </p:cTn>
                              </p:par>
                              <p:par>
                                <p:cTn id="212" presetID="22" presetClass="entr" presetSubtype="1" fill="hold" grpId="0" nodeType="withEffect" nodePh="1">
                                  <p:stCondLst>
                                    <p:cond delay="0"/>
                                  </p:stCondLst>
                                  <p:endCondLst>
                                    <p:cond evt="begin" delay="0">
                                      <p:tn val="212"/>
                                    </p:cond>
                                  </p:endCondLst>
                                  <p:childTnLst>
                                    <p:set>
                                      <p:cBhvr>
                                        <p:cTn id="213" dur="1" fill="hold">
                                          <p:stCondLst>
                                            <p:cond delay="0"/>
                                          </p:stCondLst>
                                        </p:cTn>
                                        <p:tgtEl>
                                          <p:spTgt spid="99"/>
                                        </p:tgtEl>
                                        <p:attrNameLst>
                                          <p:attrName>style.visibility</p:attrName>
                                        </p:attrNameLst>
                                      </p:cBhvr>
                                      <p:to>
                                        <p:strVal val="visible"/>
                                      </p:to>
                                    </p:set>
                                    <p:animEffect transition="in" filter="wipe(up)">
                                      <p:cBhvr>
                                        <p:cTn id="214" dur="500"/>
                                        <p:tgtEl>
                                          <p:spTgt spid="99"/>
                                        </p:tgtEl>
                                      </p:cBhvr>
                                    </p:animEffect>
                                  </p:childTnLst>
                                </p:cTn>
                              </p:par>
                              <p:par>
                                <p:cTn id="215" presetID="22" presetClass="entr" presetSubtype="1" fill="hold" grpId="0" nodeType="withEffect">
                                  <p:stCondLst>
                                    <p:cond delay="0"/>
                                  </p:stCondLst>
                                  <p:childTnLst>
                                    <p:set>
                                      <p:cBhvr>
                                        <p:cTn id="216" dur="1" fill="hold">
                                          <p:stCondLst>
                                            <p:cond delay="0"/>
                                          </p:stCondLst>
                                        </p:cTn>
                                        <p:tgtEl>
                                          <p:spTgt spid="100"/>
                                        </p:tgtEl>
                                        <p:attrNameLst>
                                          <p:attrName>style.visibility</p:attrName>
                                        </p:attrNameLst>
                                      </p:cBhvr>
                                      <p:to>
                                        <p:strVal val="visible"/>
                                      </p:to>
                                    </p:set>
                                    <p:animEffect transition="in" filter="wipe(up)">
                                      <p:cBhvr>
                                        <p:cTn id="217" dur="500"/>
                                        <p:tgtEl>
                                          <p:spTgt spid="100"/>
                                        </p:tgtEl>
                                      </p:cBhvr>
                                    </p:animEffect>
                                  </p:childTnLst>
                                </p:cTn>
                              </p:par>
                              <p:par>
                                <p:cTn id="218" presetID="22" presetClass="entr" presetSubtype="1" fill="hold" grpId="0" nodeType="withEffect" nodePh="1">
                                  <p:stCondLst>
                                    <p:cond delay="0"/>
                                  </p:stCondLst>
                                  <p:endCondLst>
                                    <p:cond evt="begin" delay="0">
                                      <p:tn val="218"/>
                                    </p:cond>
                                  </p:endCondLst>
                                  <p:childTnLst>
                                    <p:set>
                                      <p:cBhvr>
                                        <p:cTn id="219" dur="1" fill="hold">
                                          <p:stCondLst>
                                            <p:cond delay="0"/>
                                          </p:stCondLst>
                                        </p:cTn>
                                        <p:tgtEl>
                                          <p:spTgt spid="101"/>
                                        </p:tgtEl>
                                        <p:attrNameLst>
                                          <p:attrName>style.visibility</p:attrName>
                                        </p:attrNameLst>
                                      </p:cBhvr>
                                      <p:to>
                                        <p:strVal val="visible"/>
                                      </p:to>
                                    </p:set>
                                    <p:animEffect transition="in" filter="wipe(up)">
                                      <p:cBhvr>
                                        <p:cTn id="220" dur="500"/>
                                        <p:tgtEl>
                                          <p:spTgt spid="101"/>
                                        </p:tgtEl>
                                      </p:cBhvr>
                                    </p:animEffect>
                                  </p:childTnLst>
                                </p:cTn>
                              </p:par>
                              <p:par>
                                <p:cTn id="221" presetID="22" presetClass="entr" presetSubtype="1" fill="hold" grpId="0" nodeType="withEffect">
                                  <p:stCondLst>
                                    <p:cond delay="0"/>
                                  </p:stCondLst>
                                  <p:childTnLst>
                                    <p:set>
                                      <p:cBhvr>
                                        <p:cTn id="222" dur="1" fill="hold">
                                          <p:stCondLst>
                                            <p:cond delay="0"/>
                                          </p:stCondLst>
                                        </p:cTn>
                                        <p:tgtEl>
                                          <p:spTgt spid="102"/>
                                        </p:tgtEl>
                                        <p:attrNameLst>
                                          <p:attrName>style.visibility</p:attrName>
                                        </p:attrNameLst>
                                      </p:cBhvr>
                                      <p:to>
                                        <p:strVal val="visible"/>
                                      </p:to>
                                    </p:set>
                                    <p:animEffect transition="in" filter="wipe(up)">
                                      <p:cBhvr>
                                        <p:cTn id="223" dur="500"/>
                                        <p:tgtEl>
                                          <p:spTgt spid="102"/>
                                        </p:tgtEl>
                                      </p:cBhvr>
                                    </p:animEffect>
                                  </p:childTnLst>
                                </p:cTn>
                              </p:par>
                              <p:par>
                                <p:cTn id="224" presetID="22" presetClass="entr" presetSubtype="1" fill="hold" grpId="0" nodeType="withEffect">
                                  <p:stCondLst>
                                    <p:cond delay="0"/>
                                  </p:stCondLst>
                                  <p:childTnLst>
                                    <p:set>
                                      <p:cBhvr>
                                        <p:cTn id="225" dur="1" fill="hold">
                                          <p:stCondLst>
                                            <p:cond delay="0"/>
                                          </p:stCondLst>
                                        </p:cTn>
                                        <p:tgtEl>
                                          <p:spTgt spid="103"/>
                                        </p:tgtEl>
                                        <p:attrNameLst>
                                          <p:attrName>style.visibility</p:attrName>
                                        </p:attrNameLst>
                                      </p:cBhvr>
                                      <p:to>
                                        <p:strVal val="visible"/>
                                      </p:to>
                                    </p:set>
                                    <p:animEffect transition="in" filter="wipe(up)">
                                      <p:cBhvr>
                                        <p:cTn id="226" dur="500"/>
                                        <p:tgtEl>
                                          <p:spTgt spid="103"/>
                                        </p:tgtEl>
                                      </p:cBhvr>
                                    </p:animEffect>
                                  </p:childTnLst>
                                </p:cTn>
                              </p:par>
                              <p:par>
                                <p:cTn id="227" presetID="22" presetClass="entr" presetSubtype="1" fill="hold" grpId="0" nodeType="withEffect" nodePh="1">
                                  <p:stCondLst>
                                    <p:cond delay="0"/>
                                  </p:stCondLst>
                                  <p:endCondLst>
                                    <p:cond evt="begin" delay="0">
                                      <p:tn val="227"/>
                                    </p:cond>
                                  </p:endCondLst>
                                  <p:childTnLst>
                                    <p:set>
                                      <p:cBhvr>
                                        <p:cTn id="228" dur="1" fill="hold">
                                          <p:stCondLst>
                                            <p:cond delay="0"/>
                                          </p:stCondLst>
                                        </p:cTn>
                                        <p:tgtEl>
                                          <p:spTgt spid="104"/>
                                        </p:tgtEl>
                                        <p:attrNameLst>
                                          <p:attrName>style.visibility</p:attrName>
                                        </p:attrNameLst>
                                      </p:cBhvr>
                                      <p:to>
                                        <p:strVal val="visible"/>
                                      </p:to>
                                    </p:set>
                                    <p:animEffect transition="in" filter="wipe(up)">
                                      <p:cBhvr>
                                        <p:cTn id="229" dur="500"/>
                                        <p:tgtEl>
                                          <p:spTgt spid="104"/>
                                        </p:tgtEl>
                                      </p:cBhvr>
                                    </p:animEffect>
                                  </p:childTnLst>
                                </p:cTn>
                              </p:par>
                              <p:par>
                                <p:cTn id="230" presetID="22" presetClass="entr" presetSubtype="1" fill="hold" grpId="0" nodeType="withEffect">
                                  <p:stCondLst>
                                    <p:cond delay="0"/>
                                  </p:stCondLst>
                                  <p:childTnLst>
                                    <p:set>
                                      <p:cBhvr>
                                        <p:cTn id="231" dur="1" fill="hold">
                                          <p:stCondLst>
                                            <p:cond delay="0"/>
                                          </p:stCondLst>
                                        </p:cTn>
                                        <p:tgtEl>
                                          <p:spTgt spid="105"/>
                                        </p:tgtEl>
                                        <p:attrNameLst>
                                          <p:attrName>style.visibility</p:attrName>
                                        </p:attrNameLst>
                                      </p:cBhvr>
                                      <p:to>
                                        <p:strVal val="visible"/>
                                      </p:to>
                                    </p:set>
                                    <p:animEffect transition="in" filter="wipe(up)">
                                      <p:cBhvr>
                                        <p:cTn id="232" dur="500"/>
                                        <p:tgtEl>
                                          <p:spTgt spid="105"/>
                                        </p:tgtEl>
                                      </p:cBhvr>
                                    </p:animEffect>
                                  </p:childTnLst>
                                </p:cTn>
                              </p:par>
                              <p:par>
                                <p:cTn id="233" presetID="22" presetClass="entr" presetSubtype="1" fill="hold" grpId="0" nodeType="withEffect" nodePh="1">
                                  <p:stCondLst>
                                    <p:cond delay="0"/>
                                  </p:stCondLst>
                                  <p:endCondLst>
                                    <p:cond evt="begin" delay="0">
                                      <p:tn val="233"/>
                                    </p:cond>
                                  </p:endCondLst>
                                  <p:childTnLst>
                                    <p:set>
                                      <p:cBhvr>
                                        <p:cTn id="234" dur="1" fill="hold">
                                          <p:stCondLst>
                                            <p:cond delay="0"/>
                                          </p:stCondLst>
                                        </p:cTn>
                                        <p:tgtEl>
                                          <p:spTgt spid="106"/>
                                        </p:tgtEl>
                                        <p:attrNameLst>
                                          <p:attrName>style.visibility</p:attrName>
                                        </p:attrNameLst>
                                      </p:cBhvr>
                                      <p:to>
                                        <p:strVal val="visible"/>
                                      </p:to>
                                    </p:set>
                                    <p:animEffect transition="in" filter="wipe(up)">
                                      <p:cBhvr>
                                        <p:cTn id="235" dur="500"/>
                                        <p:tgtEl>
                                          <p:spTgt spid="106"/>
                                        </p:tgtEl>
                                      </p:cBhvr>
                                    </p:animEffect>
                                  </p:childTnLst>
                                </p:cTn>
                              </p:par>
                              <p:par>
                                <p:cTn id="236" presetID="22" presetClass="entr" presetSubtype="1" fill="hold" grpId="0" nodeType="withEffect">
                                  <p:stCondLst>
                                    <p:cond delay="0"/>
                                  </p:stCondLst>
                                  <p:childTnLst>
                                    <p:set>
                                      <p:cBhvr>
                                        <p:cTn id="237" dur="1" fill="hold">
                                          <p:stCondLst>
                                            <p:cond delay="0"/>
                                          </p:stCondLst>
                                        </p:cTn>
                                        <p:tgtEl>
                                          <p:spTgt spid="107"/>
                                        </p:tgtEl>
                                        <p:attrNameLst>
                                          <p:attrName>style.visibility</p:attrName>
                                        </p:attrNameLst>
                                      </p:cBhvr>
                                      <p:to>
                                        <p:strVal val="visible"/>
                                      </p:to>
                                    </p:set>
                                    <p:animEffect transition="in" filter="wipe(up)">
                                      <p:cBhvr>
                                        <p:cTn id="238" dur="500"/>
                                        <p:tgtEl>
                                          <p:spTgt spid="107"/>
                                        </p:tgtEl>
                                      </p:cBhvr>
                                    </p:animEffect>
                                  </p:childTnLst>
                                </p:cTn>
                              </p:par>
                              <p:par>
                                <p:cTn id="239" presetID="22" presetClass="entr" presetSubtype="1" fill="hold" grpId="0" nodeType="withEffect">
                                  <p:stCondLst>
                                    <p:cond delay="0"/>
                                  </p:stCondLst>
                                  <p:childTnLst>
                                    <p:set>
                                      <p:cBhvr>
                                        <p:cTn id="240" dur="1" fill="hold">
                                          <p:stCondLst>
                                            <p:cond delay="0"/>
                                          </p:stCondLst>
                                        </p:cTn>
                                        <p:tgtEl>
                                          <p:spTgt spid="108"/>
                                        </p:tgtEl>
                                        <p:attrNameLst>
                                          <p:attrName>style.visibility</p:attrName>
                                        </p:attrNameLst>
                                      </p:cBhvr>
                                      <p:to>
                                        <p:strVal val="visible"/>
                                      </p:to>
                                    </p:set>
                                    <p:animEffect transition="in" filter="wipe(up)">
                                      <p:cBhvr>
                                        <p:cTn id="241" dur="500"/>
                                        <p:tgtEl>
                                          <p:spTgt spid="108"/>
                                        </p:tgtEl>
                                      </p:cBhvr>
                                    </p:animEffect>
                                  </p:childTnLst>
                                </p:cTn>
                              </p:par>
                              <p:par>
                                <p:cTn id="242" presetID="22" presetClass="entr" presetSubtype="1" fill="hold" grpId="0" nodeType="withEffect">
                                  <p:stCondLst>
                                    <p:cond delay="0"/>
                                  </p:stCondLst>
                                  <p:childTnLst>
                                    <p:set>
                                      <p:cBhvr>
                                        <p:cTn id="243" dur="1" fill="hold">
                                          <p:stCondLst>
                                            <p:cond delay="0"/>
                                          </p:stCondLst>
                                        </p:cTn>
                                        <p:tgtEl>
                                          <p:spTgt spid="109"/>
                                        </p:tgtEl>
                                        <p:attrNameLst>
                                          <p:attrName>style.visibility</p:attrName>
                                        </p:attrNameLst>
                                      </p:cBhvr>
                                      <p:to>
                                        <p:strVal val="visible"/>
                                      </p:to>
                                    </p:set>
                                    <p:animEffect transition="in" filter="wipe(up)">
                                      <p:cBhvr>
                                        <p:cTn id="244" dur="500"/>
                                        <p:tgtEl>
                                          <p:spTgt spid="109"/>
                                        </p:tgtEl>
                                      </p:cBhvr>
                                    </p:animEffect>
                                  </p:childTnLst>
                                </p:cTn>
                              </p:par>
                              <p:par>
                                <p:cTn id="245" presetID="22" presetClass="entr" presetSubtype="1" fill="hold" grpId="0" nodeType="withEffect">
                                  <p:stCondLst>
                                    <p:cond delay="0"/>
                                  </p:stCondLst>
                                  <p:childTnLst>
                                    <p:set>
                                      <p:cBhvr>
                                        <p:cTn id="246" dur="1" fill="hold">
                                          <p:stCondLst>
                                            <p:cond delay="0"/>
                                          </p:stCondLst>
                                        </p:cTn>
                                        <p:tgtEl>
                                          <p:spTgt spid="110"/>
                                        </p:tgtEl>
                                        <p:attrNameLst>
                                          <p:attrName>style.visibility</p:attrName>
                                        </p:attrNameLst>
                                      </p:cBhvr>
                                      <p:to>
                                        <p:strVal val="visible"/>
                                      </p:to>
                                    </p:set>
                                    <p:animEffect transition="in" filter="wipe(up)">
                                      <p:cBhvr>
                                        <p:cTn id="247" dur="500"/>
                                        <p:tgtEl>
                                          <p:spTgt spid="110"/>
                                        </p:tgtEl>
                                      </p:cBhvr>
                                    </p:animEffect>
                                  </p:childTnLst>
                                </p:cTn>
                              </p:par>
                              <p:par>
                                <p:cTn id="248" presetID="22" presetClass="entr" presetSubtype="1" fill="hold" grpId="0" nodeType="withEffect">
                                  <p:stCondLst>
                                    <p:cond delay="0"/>
                                  </p:stCondLst>
                                  <p:childTnLst>
                                    <p:set>
                                      <p:cBhvr>
                                        <p:cTn id="249" dur="1" fill="hold">
                                          <p:stCondLst>
                                            <p:cond delay="0"/>
                                          </p:stCondLst>
                                        </p:cTn>
                                        <p:tgtEl>
                                          <p:spTgt spid="111"/>
                                        </p:tgtEl>
                                        <p:attrNameLst>
                                          <p:attrName>style.visibility</p:attrName>
                                        </p:attrNameLst>
                                      </p:cBhvr>
                                      <p:to>
                                        <p:strVal val="visible"/>
                                      </p:to>
                                    </p:set>
                                    <p:animEffect transition="in" filter="wipe(up)">
                                      <p:cBhvr>
                                        <p:cTn id="250" dur="500"/>
                                        <p:tgtEl>
                                          <p:spTgt spid="111"/>
                                        </p:tgtEl>
                                      </p:cBhvr>
                                    </p:animEffect>
                                  </p:childTnLst>
                                </p:cTn>
                              </p:par>
                              <p:par>
                                <p:cTn id="251" presetID="22" presetClass="entr" presetSubtype="1" fill="hold" grpId="0" nodeType="withEffect">
                                  <p:stCondLst>
                                    <p:cond delay="0"/>
                                  </p:stCondLst>
                                  <p:childTnLst>
                                    <p:set>
                                      <p:cBhvr>
                                        <p:cTn id="252" dur="1" fill="hold">
                                          <p:stCondLst>
                                            <p:cond delay="0"/>
                                          </p:stCondLst>
                                        </p:cTn>
                                        <p:tgtEl>
                                          <p:spTgt spid="112"/>
                                        </p:tgtEl>
                                        <p:attrNameLst>
                                          <p:attrName>style.visibility</p:attrName>
                                        </p:attrNameLst>
                                      </p:cBhvr>
                                      <p:to>
                                        <p:strVal val="visible"/>
                                      </p:to>
                                    </p:set>
                                    <p:animEffect transition="in" filter="wipe(up)">
                                      <p:cBhvr>
                                        <p:cTn id="253" dur="500"/>
                                        <p:tgtEl>
                                          <p:spTgt spid="112"/>
                                        </p:tgtEl>
                                      </p:cBhvr>
                                    </p:animEffect>
                                  </p:childTnLst>
                                </p:cTn>
                              </p:par>
                            </p:childTnLst>
                          </p:cTn>
                        </p:par>
                        <p:par>
                          <p:cTn id="254" fill="hold">
                            <p:stCondLst>
                              <p:cond delay="500"/>
                            </p:stCondLst>
                            <p:childTnLst>
                              <p:par>
                                <p:cTn id="255" presetID="26" presetClass="emph" presetSubtype="0" fill="hold" grpId="1" nodeType="afterEffect">
                                  <p:stCondLst>
                                    <p:cond delay="0"/>
                                  </p:stCondLst>
                                  <p:childTnLst>
                                    <p:animEffect transition="out" filter="fade">
                                      <p:cBhvr>
                                        <p:cTn id="256" dur="500" tmFilter="0, 0; .2, .5; .8, .5; 1, 0"/>
                                        <p:tgtEl>
                                          <p:spTgt spid="111"/>
                                        </p:tgtEl>
                                      </p:cBhvr>
                                    </p:animEffect>
                                    <p:animScale>
                                      <p:cBhvr>
                                        <p:cTn id="257" dur="250" autoRev="1" fill="hold"/>
                                        <p:tgtEl>
                                          <p:spTgt spid="1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1" grpId="1" animBg="1"/>
      <p:bldP spid="1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3"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a:solidFill>
                  <a:srgbClr val="C00000"/>
                </a:solidFill>
                <a:latin typeface="微软雅黑" panose="020B0503020204020204" pitchFamily="34" charset="-122"/>
                <a:ea typeface="微软雅黑" panose="020B0503020204020204" pitchFamily="34" charset="-122"/>
              </a:rPr>
              <a:t>调</a:t>
            </a:r>
            <a:r>
              <a:rPr lang="zh-CN" altLang="en-US" sz="3200" spc="500" smtClean="0">
                <a:solidFill>
                  <a:srgbClr val="C00000"/>
                </a:solidFill>
                <a:latin typeface="微软雅黑" panose="020B0503020204020204" pitchFamily="34" charset="-122"/>
                <a:ea typeface="微软雅黑" panose="020B0503020204020204" pitchFamily="34" charset="-122"/>
              </a:rPr>
              <a:t>试工具的作用</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18767" y="1201709"/>
            <a:ext cx="9541565" cy="1200329"/>
          </a:xfrm>
          <a:prstGeom prst="rect">
            <a:avLst/>
          </a:prstGeom>
          <a:noFill/>
        </p:spPr>
        <p:txBody>
          <a:bodyPr wrap="square" rtlCol="0">
            <a:spAutoFit/>
          </a:bodyPr>
          <a:lstStyle/>
          <a:p>
            <a:r>
              <a:rPr lang="zh-CN" altLang="en-US" sz="2400" smtClean="0"/>
              <a:t>         在学习及实际应用中，我们难免会遇到各种各样的</a:t>
            </a:r>
            <a:r>
              <a:rPr lang="en-US" altLang="zh-CN" sz="2400" smtClean="0"/>
              <a:t>bug</a:t>
            </a:r>
            <a:r>
              <a:rPr lang="zh-CN" altLang="en-US" sz="2400" smtClean="0"/>
              <a:t>，为了解决这些</a:t>
            </a:r>
            <a:r>
              <a:rPr lang="en-US" altLang="zh-CN" sz="2400" smtClean="0"/>
              <a:t>bug</a:t>
            </a:r>
            <a:r>
              <a:rPr lang="zh-CN" altLang="en-US" sz="2400" smtClean="0"/>
              <a:t>，我们势必会用到调试工具，通过在终端进行数据的读取及对数据的操作，达成我们的目的。</a:t>
            </a:r>
            <a:endParaRPr lang="zh-CN" altLang="en-US" sz="240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36043">
            <a:off x="2429020" y="1600437"/>
            <a:ext cx="6105525" cy="433387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04931">
            <a:off x="3248347" y="1273449"/>
            <a:ext cx="4987851" cy="4987851"/>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258336">
            <a:off x="1248356" y="1458777"/>
            <a:ext cx="8090551" cy="4617194"/>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6049" y="846374"/>
            <a:ext cx="7747000" cy="5842000"/>
          </a:xfrm>
          <a:prstGeom prst="rect">
            <a:avLst/>
          </a:prstGeom>
        </p:spPr>
      </p:pic>
      <p:sp>
        <p:nvSpPr>
          <p:cNvPr id="11" name="文本框 10"/>
          <p:cNvSpPr txBox="1"/>
          <p:nvPr/>
        </p:nvSpPr>
        <p:spPr>
          <a:xfrm>
            <a:off x="4205817" y="2835157"/>
            <a:ext cx="4331895" cy="1200329"/>
          </a:xfrm>
          <a:prstGeom prst="rect">
            <a:avLst/>
          </a:prstGeom>
          <a:noFill/>
        </p:spPr>
        <p:txBody>
          <a:bodyPr wrap="square" rtlCol="0">
            <a:spAutoFit/>
          </a:bodyPr>
          <a:lstStyle/>
          <a:p>
            <a:r>
              <a:rPr lang="zh-CN" altLang="en-US" sz="7200" b="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化繁为简</a:t>
            </a:r>
          </a:p>
        </p:txBody>
      </p:sp>
    </p:spTree>
    <p:extLst>
      <p:ext uri="{BB962C8B-B14F-4D97-AF65-F5344CB8AC3E}">
        <p14:creationId xmlns:p14="http://schemas.microsoft.com/office/powerpoint/2010/main" val="402389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6" presetClass="exit" presetSubtype="21" fill="hold" nodeType="withEffect">
                                  <p:stCondLst>
                                    <p:cond delay="0"/>
                                  </p:stCondLst>
                                  <p:childTnLst>
                                    <p:animEffect transition="out" filter="barn(inVertical)">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6" presetClass="exit" presetSubtype="21" fill="hold" nodeType="withEffect">
                                  <p:stCondLst>
                                    <p:cond delay="0"/>
                                  </p:stCondLst>
                                  <p:childTnLst>
                                    <p:animEffect transition="out" filter="barn(inVertical)">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6" presetClass="exit" presetSubtype="21" fill="hold" nodeType="withEffect">
                                  <p:stCondLst>
                                    <p:cond delay="0"/>
                                  </p:stCondLst>
                                  <p:childTnLst>
                                    <p:animEffect transition="out" filter="barn(inVertical)">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3" cstate="print"/>
          <a:stretch>
            <a:fillRect/>
          </a:stretch>
        </p:blipFill>
        <p:spPr>
          <a:xfrm>
            <a:off x="10375265" y="238125"/>
            <a:ext cx="1617345" cy="579755"/>
          </a:xfrm>
          <a:prstGeom prst="rect">
            <a:avLst/>
          </a:prstGeom>
        </p:spPr>
      </p:pic>
      <p:sp>
        <p:nvSpPr>
          <p:cNvPr id="30" name="Freeform 7">
            <a:extLst>
              <a:ext uri="{FF2B5EF4-FFF2-40B4-BE49-F238E27FC236}">
                <a16:creationId xmlns:a16="http://schemas.microsoft.com/office/drawing/2014/main" id="{249D41BF-2FDC-433B-9389-AC0FC0506439}"/>
              </a:ext>
            </a:extLst>
          </p:cNvPr>
          <p:cNvSpPr/>
          <p:nvPr/>
        </p:nvSpPr>
        <p:spPr bwMode="auto">
          <a:xfrm>
            <a:off x="1595438" y="2465388"/>
            <a:ext cx="8912225" cy="1190625"/>
          </a:xfrm>
          <a:custGeom>
            <a:avLst/>
            <a:gdLst>
              <a:gd name="T0" fmla="*/ 2147483647 w 2581"/>
              <a:gd name="T1" fmla="*/ 2147483647 h 345"/>
              <a:gd name="T2" fmla="*/ 2147483647 w 2581"/>
              <a:gd name="T3" fmla="*/ 2147483647 h 345"/>
              <a:gd name="T4" fmla="*/ 0 w 2581"/>
              <a:gd name="T5" fmla="*/ 2147483647 h 345"/>
              <a:gd name="T6" fmla="*/ 0 w 2581"/>
              <a:gd name="T7" fmla="*/ 2147483647 h 345"/>
              <a:gd name="T8" fmla="*/ 2147483647 w 2581"/>
              <a:gd name="T9" fmla="*/ 0 h 345"/>
              <a:gd name="T10" fmla="*/ 2147483647 w 2581"/>
              <a:gd name="T11" fmla="*/ 0 h 345"/>
              <a:gd name="T12" fmla="*/ 2147483647 w 2581"/>
              <a:gd name="T13" fmla="*/ 2147483647 h 345"/>
              <a:gd name="T14" fmla="*/ 2147483647 w 2581"/>
              <a:gd name="T15" fmla="*/ 2147483647 h 345"/>
              <a:gd name="T16" fmla="*/ 2147483647 w 2581"/>
              <a:gd name="T17" fmla="*/ 2147483647 h 3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1"/>
              <a:gd name="T28" fmla="*/ 0 h 345"/>
              <a:gd name="T29" fmla="*/ 2581 w 2581"/>
              <a:gd name="T30" fmla="*/ 345 h 3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1" h="345">
                <a:moveTo>
                  <a:pt x="2541" y="345"/>
                </a:moveTo>
                <a:cubicBezTo>
                  <a:pt x="40" y="345"/>
                  <a:pt x="40" y="345"/>
                  <a:pt x="40" y="345"/>
                </a:cubicBezTo>
                <a:cubicBezTo>
                  <a:pt x="18" y="345"/>
                  <a:pt x="0" y="328"/>
                  <a:pt x="0" y="305"/>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5"/>
                  <a:pt x="2581" y="305"/>
                  <a:pt x="2581" y="305"/>
                </a:cubicBezTo>
                <a:cubicBezTo>
                  <a:pt x="2581" y="328"/>
                  <a:pt x="2563" y="345"/>
                  <a:pt x="2541" y="345"/>
                </a:cubicBezTo>
              </a:path>
            </a:pathLst>
          </a:custGeom>
          <a:solidFill>
            <a:srgbClr val="A52F1F"/>
          </a:solidFill>
          <a:ln w="9525">
            <a:noFill/>
            <a:round/>
          </a:ln>
        </p:spPr>
        <p:txBody>
          <a:bodyPr/>
          <a:lstStyle/>
          <a:p>
            <a:endParaRPr lang="zh-CN" altLang="en-US"/>
          </a:p>
        </p:txBody>
      </p:sp>
      <p:sp>
        <p:nvSpPr>
          <p:cNvPr id="31" name="Freeform 8">
            <a:extLst>
              <a:ext uri="{FF2B5EF4-FFF2-40B4-BE49-F238E27FC236}">
                <a16:creationId xmlns:a16="http://schemas.microsoft.com/office/drawing/2014/main" id="{E42B18E9-0B2E-4D8D-9EF6-59B03A8B28E2}"/>
              </a:ext>
            </a:extLst>
          </p:cNvPr>
          <p:cNvSpPr/>
          <p:nvPr/>
        </p:nvSpPr>
        <p:spPr bwMode="auto">
          <a:xfrm>
            <a:off x="1685925" y="2386013"/>
            <a:ext cx="8910638" cy="1193800"/>
          </a:xfrm>
          <a:custGeom>
            <a:avLst/>
            <a:gdLst>
              <a:gd name="T0" fmla="*/ 2147483647 w 2581"/>
              <a:gd name="T1" fmla="*/ 2147483647 h 346"/>
              <a:gd name="T2" fmla="*/ 2147483647 w 2581"/>
              <a:gd name="T3" fmla="*/ 2147483647 h 346"/>
              <a:gd name="T4" fmla="*/ 0 w 2581"/>
              <a:gd name="T5" fmla="*/ 2147483647 h 346"/>
              <a:gd name="T6" fmla="*/ 0 w 2581"/>
              <a:gd name="T7" fmla="*/ 2147483647 h 346"/>
              <a:gd name="T8" fmla="*/ 2147483647 w 2581"/>
              <a:gd name="T9" fmla="*/ 0 h 346"/>
              <a:gd name="T10" fmla="*/ 2147483647 w 2581"/>
              <a:gd name="T11" fmla="*/ 0 h 346"/>
              <a:gd name="T12" fmla="*/ 2147483647 w 2581"/>
              <a:gd name="T13" fmla="*/ 2147483647 h 346"/>
              <a:gd name="T14" fmla="*/ 2147483647 w 2581"/>
              <a:gd name="T15" fmla="*/ 2147483647 h 346"/>
              <a:gd name="T16" fmla="*/ 2147483647 w 2581"/>
              <a:gd name="T17" fmla="*/ 2147483647 h 3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581"/>
              <a:gd name="T28" fmla="*/ 0 h 346"/>
              <a:gd name="T29" fmla="*/ 2581 w 2581"/>
              <a:gd name="T30" fmla="*/ 346 h 3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581" h="346">
                <a:moveTo>
                  <a:pt x="2541" y="346"/>
                </a:moveTo>
                <a:cubicBezTo>
                  <a:pt x="40" y="346"/>
                  <a:pt x="40" y="346"/>
                  <a:pt x="40" y="346"/>
                </a:cubicBezTo>
                <a:cubicBezTo>
                  <a:pt x="18" y="346"/>
                  <a:pt x="0" y="328"/>
                  <a:pt x="0" y="306"/>
                </a:cubicBezTo>
                <a:cubicBezTo>
                  <a:pt x="0" y="40"/>
                  <a:pt x="0" y="40"/>
                  <a:pt x="0" y="40"/>
                </a:cubicBezTo>
                <a:cubicBezTo>
                  <a:pt x="0" y="18"/>
                  <a:pt x="18" y="0"/>
                  <a:pt x="40" y="0"/>
                </a:cubicBezTo>
                <a:cubicBezTo>
                  <a:pt x="2541" y="0"/>
                  <a:pt x="2541" y="0"/>
                  <a:pt x="2541" y="0"/>
                </a:cubicBezTo>
                <a:cubicBezTo>
                  <a:pt x="2563" y="0"/>
                  <a:pt x="2581" y="18"/>
                  <a:pt x="2581" y="40"/>
                </a:cubicBezTo>
                <a:cubicBezTo>
                  <a:pt x="2581" y="306"/>
                  <a:pt x="2581" y="306"/>
                  <a:pt x="2581" y="306"/>
                </a:cubicBezTo>
                <a:cubicBezTo>
                  <a:pt x="2581" y="328"/>
                  <a:pt x="2563" y="346"/>
                  <a:pt x="2541" y="346"/>
                </a:cubicBezTo>
              </a:path>
            </a:pathLst>
          </a:custGeom>
          <a:solidFill>
            <a:srgbClr val="CF3C27"/>
          </a:solidFill>
          <a:ln w="9525">
            <a:noFill/>
            <a:round/>
          </a:ln>
        </p:spPr>
        <p:txBody>
          <a:bodyPr/>
          <a:lstStyle/>
          <a:p>
            <a:endParaRPr lang="zh-CN" altLang="en-US"/>
          </a:p>
        </p:txBody>
      </p:sp>
      <p:sp>
        <p:nvSpPr>
          <p:cNvPr id="32" name="Freeform 9">
            <a:extLst>
              <a:ext uri="{FF2B5EF4-FFF2-40B4-BE49-F238E27FC236}">
                <a16:creationId xmlns:a16="http://schemas.microsoft.com/office/drawing/2014/main" id="{4F37E90A-C15E-41EA-B2CC-ABCF0482E942}"/>
              </a:ext>
            </a:extLst>
          </p:cNvPr>
          <p:cNvSpPr/>
          <p:nvPr/>
        </p:nvSpPr>
        <p:spPr bwMode="auto">
          <a:xfrm>
            <a:off x="1685925" y="2386013"/>
            <a:ext cx="212725" cy="282575"/>
          </a:xfrm>
          <a:custGeom>
            <a:avLst/>
            <a:gdLst>
              <a:gd name="T0" fmla="*/ 2147483647 w 62"/>
              <a:gd name="T1" fmla="*/ 0 h 82"/>
              <a:gd name="T2" fmla="*/ 2147483647 w 62"/>
              <a:gd name="T3" fmla="*/ 0 h 82"/>
              <a:gd name="T4" fmla="*/ 2147483647 w 62"/>
              <a:gd name="T5" fmla="*/ 2147483647 h 82"/>
              <a:gd name="T6" fmla="*/ 0 w 62"/>
              <a:gd name="T7" fmla="*/ 2147483647 h 82"/>
              <a:gd name="T8" fmla="*/ 0 w 62"/>
              <a:gd name="T9" fmla="*/ 2147483647 h 82"/>
              <a:gd name="T10" fmla="*/ 0 w 62"/>
              <a:gd name="T11" fmla="*/ 2147483647 h 82"/>
              <a:gd name="T12" fmla="*/ 2147483647 w 62"/>
              <a:gd name="T13" fmla="*/ 0 h 82"/>
              <a:gd name="T14" fmla="*/ 0 60000 65536"/>
              <a:gd name="T15" fmla="*/ 0 60000 65536"/>
              <a:gd name="T16" fmla="*/ 0 60000 65536"/>
              <a:gd name="T17" fmla="*/ 0 60000 65536"/>
              <a:gd name="T18" fmla="*/ 0 60000 65536"/>
              <a:gd name="T19" fmla="*/ 0 60000 65536"/>
              <a:gd name="T20" fmla="*/ 0 60000 65536"/>
              <a:gd name="T21" fmla="*/ 0 w 62"/>
              <a:gd name="T22" fmla="*/ 0 h 82"/>
              <a:gd name="T23" fmla="*/ 62 w 62"/>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82">
                <a:moveTo>
                  <a:pt x="62" y="0"/>
                </a:moveTo>
                <a:cubicBezTo>
                  <a:pt x="40" y="0"/>
                  <a:pt x="40" y="0"/>
                  <a:pt x="40" y="0"/>
                </a:cubicBezTo>
                <a:cubicBezTo>
                  <a:pt x="36" y="0"/>
                  <a:pt x="31" y="1"/>
                  <a:pt x="27" y="2"/>
                </a:cubicBezTo>
                <a:cubicBezTo>
                  <a:pt x="0" y="38"/>
                  <a:pt x="0" y="38"/>
                  <a:pt x="0" y="38"/>
                </a:cubicBezTo>
                <a:cubicBezTo>
                  <a:pt x="0" y="38"/>
                  <a:pt x="0" y="39"/>
                  <a:pt x="0" y="40"/>
                </a:cubicBezTo>
                <a:cubicBezTo>
                  <a:pt x="0" y="82"/>
                  <a:pt x="0" y="82"/>
                  <a:pt x="0" y="82"/>
                </a:cubicBezTo>
                <a:cubicBezTo>
                  <a:pt x="62" y="0"/>
                  <a:pt x="62" y="0"/>
                  <a:pt x="62" y="0"/>
                </a:cubicBezTo>
              </a:path>
            </a:pathLst>
          </a:custGeom>
          <a:solidFill>
            <a:srgbClr val="EF644F"/>
          </a:solidFill>
          <a:ln w="9525">
            <a:noFill/>
            <a:round/>
          </a:ln>
        </p:spPr>
        <p:txBody>
          <a:bodyPr/>
          <a:lstStyle/>
          <a:p>
            <a:endParaRPr lang="zh-CN" altLang="en-US"/>
          </a:p>
        </p:txBody>
      </p:sp>
      <p:sp>
        <p:nvSpPr>
          <p:cNvPr id="33" name="Freeform 10">
            <a:extLst>
              <a:ext uri="{FF2B5EF4-FFF2-40B4-BE49-F238E27FC236}">
                <a16:creationId xmlns:a16="http://schemas.microsoft.com/office/drawing/2014/main" id="{B1A9F621-5BA3-4FA2-B66A-1BCD1BC677BC}"/>
              </a:ext>
            </a:extLst>
          </p:cNvPr>
          <p:cNvSpPr/>
          <p:nvPr/>
        </p:nvSpPr>
        <p:spPr bwMode="auto">
          <a:xfrm>
            <a:off x="1685925" y="2386013"/>
            <a:ext cx="458788" cy="603250"/>
          </a:xfrm>
          <a:custGeom>
            <a:avLst/>
            <a:gdLst>
              <a:gd name="T0" fmla="*/ 2147483647 w 314"/>
              <a:gd name="T1" fmla="*/ 0 h 413"/>
              <a:gd name="T2" fmla="*/ 2147483647 w 314"/>
              <a:gd name="T3" fmla="*/ 0 h 413"/>
              <a:gd name="T4" fmla="*/ 0 w 314"/>
              <a:gd name="T5" fmla="*/ 2147483647 h 413"/>
              <a:gd name="T6" fmla="*/ 0 w 314"/>
              <a:gd name="T7" fmla="*/ 2147483647 h 413"/>
              <a:gd name="T8" fmla="*/ 2147483647 w 314"/>
              <a:gd name="T9" fmla="*/ 0 h 413"/>
              <a:gd name="T10" fmla="*/ 0 60000 65536"/>
              <a:gd name="T11" fmla="*/ 0 60000 65536"/>
              <a:gd name="T12" fmla="*/ 0 60000 65536"/>
              <a:gd name="T13" fmla="*/ 0 60000 65536"/>
              <a:gd name="T14" fmla="*/ 0 60000 65536"/>
              <a:gd name="T15" fmla="*/ 0 w 314"/>
              <a:gd name="T16" fmla="*/ 0 h 413"/>
              <a:gd name="T17" fmla="*/ 314 w 314"/>
              <a:gd name="T18" fmla="*/ 413 h 413"/>
            </a:gdLst>
            <a:ahLst/>
            <a:cxnLst>
              <a:cxn ang="T10">
                <a:pos x="T0" y="T1"/>
              </a:cxn>
              <a:cxn ang="T11">
                <a:pos x="T2" y="T3"/>
              </a:cxn>
              <a:cxn ang="T12">
                <a:pos x="T4" y="T5"/>
              </a:cxn>
              <a:cxn ang="T13">
                <a:pos x="T6" y="T7"/>
              </a:cxn>
              <a:cxn ang="T14">
                <a:pos x="T8" y="T9"/>
              </a:cxn>
            </a:cxnLst>
            <a:rect l="T15" t="T16" r="T17" b="T18"/>
            <a:pathLst>
              <a:path w="314" h="413">
                <a:moveTo>
                  <a:pt x="314" y="0"/>
                </a:moveTo>
                <a:lnTo>
                  <a:pt x="234" y="0"/>
                </a:lnTo>
                <a:lnTo>
                  <a:pt x="0" y="309"/>
                </a:lnTo>
                <a:lnTo>
                  <a:pt x="0" y="413"/>
                </a:lnTo>
                <a:lnTo>
                  <a:pt x="314" y="0"/>
                </a:lnTo>
                <a:close/>
              </a:path>
            </a:pathLst>
          </a:custGeom>
          <a:solidFill>
            <a:srgbClr val="EF644F"/>
          </a:solidFill>
          <a:ln w="9525">
            <a:noFill/>
            <a:round/>
          </a:ln>
        </p:spPr>
        <p:txBody>
          <a:bodyPr/>
          <a:lstStyle/>
          <a:p>
            <a:endParaRPr lang="zh-CN" altLang="en-US"/>
          </a:p>
        </p:txBody>
      </p:sp>
      <p:sp>
        <p:nvSpPr>
          <p:cNvPr id="34" name="Freeform 11">
            <a:extLst>
              <a:ext uri="{FF2B5EF4-FFF2-40B4-BE49-F238E27FC236}">
                <a16:creationId xmlns:a16="http://schemas.microsoft.com/office/drawing/2014/main" id="{3FB7BE04-CB83-43BB-9930-D57485DC700B}"/>
              </a:ext>
            </a:extLst>
          </p:cNvPr>
          <p:cNvSpPr/>
          <p:nvPr/>
        </p:nvSpPr>
        <p:spPr bwMode="auto">
          <a:xfrm>
            <a:off x="1685925" y="2386013"/>
            <a:ext cx="458788" cy="603250"/>
          </a:xfrm>
          <a:custGeom>
            <a:avLst/>
            <a:gdLst>
              <a:gd name="T0" fmla="*/ 2147483647 w 314"/>
              <a:gd name="T1" fmla="*/ 0 h 413"/>
              <a:gd name="T2" fmla="*/ 2147483647 w 314"/>
              <a:gd name="T3" fmla="*/ 0 h 413"/>
              <a:gd name="T4" fmla="*/ 0 w 314"/>
              <a:gd name="T5" fmla="*/ 2147483647 h 413"/>
              <a:gd name="T6" fmla="*/ 0 w 314"/>
              <a:gd name="T7" fmla="*/ 2147483647 h 413"/>
              <a:gd name="T8" fmla="*/ 2147483647 w 314"/>
              <a:gd name="T9" fmla="*/ 0 h 413"/>
              <a:gd name="T10" fmla="*/ 0 60000 65536"/>
              <a:gd name="T11" fmla="*/ 0 60000 65536"/>
              <a:gd name="T12" fmla="*/ 0 60000 65536"/>
              <a:gd name="T13" fmla="*/ 0 60000 65536"/>
              <a:gd name="T14" fmla="*/ 0 60000 65536"/>
              <a:gd name="T15" fmla="*/ 0 w 314"/>
              <a:gd name="T16" fmla="*/ 0 h 413"/>
              <a:gd name="T17" fmla="*/ 314 w 314"/>
              <a:gd name="T18" fmla="*/ 413 h 413"/>
            </a:gdLst>
            <a:ahLst/>
            <a:cxnLst>
              <a:cxn ang="T10">
                <a:pos x="T0" y="T1"/>
              </a:cxn>
              <a:cxn ang="T11">
                <a:pos x="T2" y="T3"/>
              </a:cxn>
              <a:cxn ang="T12">
                <a:pos x="T4" y="T5"/>
              </a:cxn>
              <a:cxn ang="T13">
                <a:pos x="T6" y="T7"/>
              </a:cxn>
              <a:cxn ang="T14">
                <a:pos x="T8" y="T9"/>
              </a:cxn>
            </a:cxnLst>
            <a:rect l="T15" t="T16" r="T17" b="T18"/>
            <a:pathLst>
              <a:path w="314" h="413">
                <a:moveTo>
                  <a:pt x="314" y="0"/>
                </a:moveTo>
                <a:lnTo>
                  <a:pt x="234" y="0"/>
                </a:lnTo>
                <a:lnTo>
                  <a:pt x="0" y="309"/>
                </a:lnTo>
                <a:lnTo>
                  <a:pt x="0" y="413"/>
                </a:lnTo>
                <a:lnTo>
                  <a:pt x="314" y="0"/>
                </a:lnTo>
              </a:path>
            </a:pathLst>
          </a:custGeom>
          <a:noFill/>
          <a:ln w="9525">
            <a:noFill/>
            <a:round/>
          </a:ln>
        </p:spPr>
        <p:txBody>
          <a:bodyPr/>
          <a:lstStyle/>
          <a:p>
            <a:endParaRPr lang="zh-CN" altLang="en-US"/>
          </a:p>
        </p:txBody>
      </p:sp>
      <p:sp>
        <p:nvSpPr>
          <p:cNvPr id="35" name="Freeform 12">
            <a:extLst>
              <a:ext uri="{FF2B5EF4-FFF2-40B4-BE49-F238E27FC236}">
                <a16:creationId xmlns:a16="http://schemas.microsoft.com/office/drawing/2014/main" id="{C0CA7F2E-69C6-4BCB-AA9E-91E8342E5F2F}"/>
              </a:ext>
            </a:extLst>
          </p:cNvPr>
          <p:cNvSpPr/>
          <p:nvPr/>
        </p:nvSpPr>
        <p:spPr bwMode="auto">
          <a:xfrm>
            <a:off x="1685925" y="2386013"/>
            <a:ext cx="701675" cy="923925"/>
          </a:xfrm>
          <a:custGeom>
            <a:avLst/>
            <a:gdLst>
              <a:gd name="T0" fmla="*/ 2147483647 w 480"/>
              <a:gd name="T1" fmla="*/ 0 h 633"/>
              <a:gd name="T2" fmla="*/ 2147483647 w 480"/>
              <a:gd name="T3" fmla="*/ 0 h 633"/>
              <a:gd name="T4" fmla="*/ 0 w 480"/>
              <a:gd name="T5" fmla="*/ 2147483647 h 633"/>
              <a:gd name="T6" fmla="*/ 0 w 480"/>
              <a:gd name="T7" fmla="*/ 2147483647 h 633"/>
              <a:gd name="T8" fmla="*/ 2147483647 w 480"/>
              <a:gd name="T9" fmla="*/ 0 h 633"/>
              <a:gd name="T10" fmla="*/ 0 60000 65536"/>
              <a:gd name="T11" fmla="*/ 0 60000 65536"/>
              <a:gd name="T12" fmla="*/ 0 60000 65536"/>
              <a:gd name="T13" fmla="*/ 0 60000 65536"/>
              <a:gd name="T14" fmla="*/ 0 60000 65536"/>
              <a:gd name="T15" fmla="*/ 0 w 480"/>
              <a:gd name="T16" fmla="*/ 0 h 633"/>
              <a:gd name="T17" fmla="*/ 480 w 480"/>
              <a:gd name="T18" fmla="*/ 633 h 633"/>
            </a:gdLst>
            <a:ahLst/>
            <a:cxnLst>
              <a:cxn ang="T10">
                <a:pos x="T0" y="T1"/>
              </a:cxn>
              <a:cxn ang="T11">
                <a:pos x="T2" y="T3"/>
              </a:cxn>
              <a:cxn ang="T12">
                <a:pos x="T4" y="T5"/>
              </a:cxn>
              <a:cxn ang="T13">
                <a:pos x="T6" y="T7"/>
              </a:cxn>
              <a:cxn ang="T14">
                <a:pos x="T8" y="T9"/>
              </a:cxn>
            </a:cxnLst>
            <a:rect l="T15" t="T16" r="T17" b="T18"/>
            <a:pathLst>
              <a:path w="480" h="633">
                <a:moveTo>
                  <a:pt x="480" y="0"/>
                </a:moveTo>
                <a:lnTo>
                  <a:pt x="399" y="0"/>
                </a:lnTo>
                <a:lnTo>
                  <a:pt x="0" y="529"/>
                </a:lnTo>
                <a:lnTo>
                  <a:pt x="0" y="633"/>
                </a:lnTo>
                <a:lnTo>
                  <a:pt x="480" y="0"/>
                </a:lnTo>
                <a:close/>
              </a:path>
            </a:pathLst>
          </a:custGeom>
          <a:solidFill>
            <a:srgbClr val="EF644F"/>
          </a:solidFill>
          <a:ln w="9525">
            <a:noFill/>
            <a:round/>
          </a:ln>
        </p:spPr>
        <p:txBody>
          <a:bodyPr/>
          <a:lstStyle/>
          <a:p>
            <a:endParaRPr lang="zh-CN" altLang="en-US"/>
          </a:p>
        </p:txBody>
      </p:sp>
      <p:sp>
        <p:nvSpPr>
          <p:cNvPr id="36" name="Freeform 13">
            <a:extLst>
              <a:ext uri="{FF2B5EF4-FFF2-40B4-BE49-F238E27FC236}">
                <a16:creationId xmlns:a16="http://schemas.microsoft.com/office/drawing/2014/main" id="{31021260-EAC6-4645-82EB-0C97190D9E45}"/>
              </a:ext>
            </a:extLst>
          </p:cNvPr>
          <p:cNvSpPr/>
          <p:nvPr/>
        </p:nvSpPr>
        <p:spPr bwMode="auto">
          <a:xfrm>
            <a:off x="1685925" y="2386013"/>
            <a:ext cx="701675" cy="923925"/>
          </a:xfrm>
          <a:custGeom>
            <a:avLst/>
            <a:gdLst>
              <a:gd name="T0" fmla="*/ 2147483647 w 480"/>
              <a:gd name="T1" fmla="*/ 0 h 633"/>
              <a:gd name="T2" fmla="*/ 2147483647 w 480"/>
              <a:gd name="T3" fmla="*/ 0 h 633"/>
              <a:gd name="T4" fmla="*/ 0 w 480"/>
              <a:gd name="T5" fmla="*/ 2147483647 h 633"/>
              <a:gd name="T6" fmla="*/ 0 w 480"/>
              <a:gd name="T7" fmla="*/ 2147483647 h 633"/>
              <a:gd name="T8" fmla="*/ 2147483647 w 480"/>
              <a:gd name="T9" fmla="*/ 0 h 633"/>
              <a:gd name="T10" fmla="*/ 0 60000 65536"/>
              <a:gd name="T11" fmla="*/ 0 60000 65536"/>
              <a:gd name="T12" fmla="*/ 0 60000 65536"/>
              <a:gd name="T13" fmla="*/ 0 60000 65536"/>
              <a:gd name="T14" fmla="*/ 0 60000 65536"/>
              <a:gd name="T15" fmla="*/ 0 w 480"/>
              <a:gd name="T16" fmla="*/ 0 h 633"/>
              <a:gd name="T17" fmla="*/ 480 w 480"/>
              <a:gd name="T18" fmla="*/ 633 h 633"/>
            </a:gdLst>
            <a:ahLst/>
            <a:cxnLst>
              <a:cxn ang="T10">
                <a:pos x="T0" y="T1"/>
              </a:cxn>
              <a:cxn ang="T11">
                <a:pos x="T2" y="T3"/>
              </a:cxn>
              <a:cxn ang="T12">
                <a:pos x="T4" y="T5"/>
              </a:cxn>
              <a:cxn ang="T13">
                <a:pos x="T6" y="T7"/>
              </a:cxn>
              <a:cxn ang="T14">
                <a:pos x="T8" y="T9"/>
              </a:cxn>
            </a:cxnLst>
            <a:rect l="T15" t="T16" r="T17" b="T18"/>
            <a:pathLst>
              <a:path w="480" h="633">
                <a:moveTo>
                  <a:pt x="480" y="0"/>
                </a:moveTo>
                <a:lnTo>
                  <a:pt x="399" y="0"/>
                </a:lnTo>
                <a:lnTo>
                  <a:pt x="0" y="529"/>
                </a:lnTo>
                <a:lnTo>
                  <a:pt x="0" y="633"/>
                </a:lnTo>
                <a:lnTo>
                  <a:pt x="480" y="0"/>
                </a:lnTo>
              </a:path>
            </a:pathLst>
          </a:custGeom>
          <a:noFill/>
          <a:ln w="9525">
            <a:noFill/>
            <a:round/>
          </a:ln>
        </p:spPr>
        <p:txBody>
          <a:bodyPr/>
          <a:lstStyle/>
          <a:p>
            <a:endParaRPr lang="zh-CN" altLang="en-US"/>
          </a:p>
        </p:txBody>
      </p:sp>
      <p:sp>
        <p:nvSpPr>
          <p:cNvPr id="37" name="Freeform 14">
            <a:extLst>
              <a:ext uri="{FF2B5EF4-FFF2-40B4-BE49-F238E27FC236}">
                <a16:creationId xmlns:a16="http://schemas.microsoft.com/office/drawing/2014/main" id="{A8ED689B-EC8B-4C61-8B8E-5A7E0207B137}"/>
              </a:ext>
            </a:extLst>
          </p:cNvPr>
          <p:cNvSpPr/>
          <p:nvPr/>
        </p:nvSpPr>
        <p:spPr bwMode="auto">
          <a:xfrm>
            <a:off x="1689100" y="2386013"/>
            <a:ext cx="938213" cy="1166812"/>
          </a:xfrm>
          <a:custGeom>
            <a:avLst/>
            <a:gdLst>
              <a:gd name="T0" fmla="*/ 2147483647 w 272"/>
              <a:gd name="T1" fmla="*/ 0 h 338"/>
              <a:gd name="T2" fmla="*/ 2147483647 w 272"/>
              <a:gd name="T3" fmla="*/ 0 h 338"/>
              <a:gd name="T4" fmla="*/ 0 w 272"/>
              <a:gd name="T5" fmla="*/ 2147483647 h 338"/>
              <a:gd name="T6" fmla="*/ 2147483647 w 272"/>
              <a:gd name="T7" fmla="*/ 2147483647 h 338"/>
              <a:gd name="T8" fmla="*/ 2147483647 w 272"/>
              <a:gd name="T9" fmla="*/ 0 h 338"/>
              <a:gd name="T10" fmla="*/ 0 60000 65536"/>
              <a:gd name="T11" fmla="*/ 0 60000 65536"/>
              <a:gd name="T12" fmla="*/ 0 60000 65536"/>
              <a:gd name="T13" fmla="*/ 0 60000 65536"/>
              <a:gd name="T14" fmla="*/ 0 60000 65536"/>
              <a:gd name="T15" fmla="*/ 0 w 272"/>
              <a:gd name="T16" fmla="*/ 0 h 338"/>
              <a:gd name="T17" fmla="*/ 272 w 272"/>
              <a:gd name="T18" fmla="*/ 338 h 338"/>
            </a:gdLst>
            <a:ahLst/>
            <a:cxnLst>
              <a:cxn ang="T10">
                <a:pos x="T0" y="T1"/>
              </a:cxn>
              <a:cxn ang="T11">
                <a:pos x="T2" y="T3"/>
              </a:cxn>
              <a:cxn ang="T12">
                <a:pos x="T4" y="T5"/>
              </a:cxn>
              <a:cxn ang="T13">
                <a:pos x="T6" y="T7"/>
              </a:cxn>
              <a:cxn ang="T14">
                <a:pos x="T8" y="T9"/>
              </a:cxn>
            </a:cxnLst>
            <a:rect l="T15" t="T16" r="T17" b="T18"/>
            <a:pathLst>
              <a:path w="272" h="338">
                <a:moveTo>
                  <a:pt x="272" y="0"/>
                </a:moveTo>
                <a:cubicBezTo>
                  <a:pt x="239" y="0"/>
                  <a:pt x="239" y="0"/>
                  <a:pt x="239" y="0"/>
                </a:cubicBezTo>
                <a:cubicBezTo>
                  <a:pt x="0" y="315"/>
                  <a:pt x="0" y="315"/>
                  <a:pt x="0" y="315"/>
                </a:cubicBezTo>
                <a:cubicBezTo>
                  <a:pt x="3" y="325"/>
                  <a:pt x="8" y="333"/>
                  <a:pt x="16" y="338"/>
                </a:cubicBezTo>
                <a:cubicBezTo>
                  <a:pt x="272" y="0"/>
                  <a:pt x="272" y="0"/>
                  <a:pt x="272" y="0"/>
                </a:cubicBezTo>
              </a:path>
            </a:pathLst>
          </a:custGeom>
          <a:solidFill>
            <a:srgbClr val="EF644F"/>
          </a:solidFill>
          <a:ln w="9525">
            <a:noFill/>
            <a:round/>
          </a:ln>
        </p:spPr>
        <p:txBody>
          <a:bodyPr/>
          <a:lstStyle/>
          <a:p>
            <a:endParaRPr lang="zh-CN" altLang="en-US"/>
          </a:p>
        </p:txBody>
      </p:sp>
      <p:sp>
        <p:nvSpPr>
          <p:cNvPr id="38" name="Freeform 15">
            <a:extLst>
              <a:ext uri="{FF2B5EF4-FFF2-40B4-BE49-F238E27FC236}">
                <a16:creationId xmlns:a16="http://schemas.microsoft.com/office/drawing/2014/main" id="{07519639-ADAC-4244-952A-15A0DAFEBCAB}"/>
              </a:ext>
            </a:extLst>
          </p:cNvPr>
          <p:cNvSpPr/>
          <p:nvPr/>
        </p:nvSpPr>
        <p:spPr bwMode="auto">
          <a:xfrm>
            <a:off x="185102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39" name="Freeform 16">
            <a:extLst>
              <a:ext uri="{FF2B5EF4-FFF2-40B4-BE49-F238E27FC236}">
                <a16:creationId xmlns:a16="http://schemas.microsoft.com/office/drawing/2014/main" id="{484F047D-3B8B-4148-99EB-8153C443271C}"/>
              </a:ext>
            </a:extLst>
          </p:cNvPr>
          <p:cNvSpPr/>
          <p:nvPr/>
        </p:nvSpPr>
        <p:spPr bwMode="auto">
          <a:xfrm>
            <a:off x="185102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40" name="Freeform 17">
            <a:extLst>
              <a:ext uri="{FF2B5EF4-FFF2-40B4-BE49-F238E27FC236}">
                <a16:creationId xmlns:a16="http://schemas.microsoft.com/office/drawing/2014/main" id="{D8F14C6E-3ED5-4476-98D4-456EA6791612}"/>
              </a:ext>
            </a:extLst>
          </p:cNvPr>
          <p:cNvSpPr/>
          <p:nvPr/>
        </p:nvSpPr>
        <p:spPr bwMode="auto">
          <a:xfrm>
            <a:off x="20970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41" name="Freeform 18">
            <a:extLst>
              <a:ext uri="{FF2B5EF4-FFF2-40B4-BE49-F238E27FC236}">
                <a16:creationId xmlns:a16="http://schemas.microsoft.com/office/drawing/2014/main" id="{DA92A95B-21AE-40B1-A328-1A166B78C5BA}"/>
              </a:ext>
            </a:extLst>
          </p:cNvPr>
          <p:cNvSpPr/>
          <p:nvPr/>
        </p:nvSpPr>
        <p:spPr bwMode="auto">
          <a:xfrm>
            <a:off x="20970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42" name="Freeform 19">
            <a:extLst>
              <a:ext uri="{FF2B5EF4-FFF2-40B4-BE49-F238E27FC236}">
                <a16:creationId xmlns:a16="http://schemas.microsoft.com/office/drawing/2014/main" id="{5D4C2B27-D97F-4E0D-A4C1-46126BC471AB}"/>
              </a:ext>
            </a:extLst>
          </p:cNvPr>
          <p:cNvSpPr/>
          <p:nvPr/>
        </p:nvSpPr>
        <p:spPr bwMode="auto">
          <a:xfrm>
            <a:off x="2338388"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43" name="Freeform 20">
            <a:extLst>
              <a:ext uri="{FF2B5EF4-FFF2-40B4-BE49-F238E27FC236}">
                <a16:creationId xmlns:a16="http://schemas.microsoft.com/office/drawing/2014/main" id="{00FBBEEF-7F63-4D3C-9A51-84CA0F996196}"/>
              </a:ext>
            </a:extLst>
          </p:cNvPr>
          <p:cNvSpPr/>
          <p:nvPr/>
        </p:nvSpPr>
        <p:spPr bwMode="auto">
          <a:xfrm>
            <a:off x="2338388"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44" name="Freeform 21">
            <a:extLst>
              <a:ext uri="{FF2B5EF4-FFF2-40B4-BE49-F238E27FC236}">
                <a16:creationId xmlns:a16="http://schemas.microsoft.com/office/drawing/2014/main" id="{FB70C506-4BBE-427C-A5C6-640F3966A0B2}"/>
              </a:ext>
            </a:extLst>
          </p:cNvPr>
          <p:cNvSpPr/>
          <p:nvPr/>
        </p:nvSpPr>
        <p:spPr bwMode="auto">
          <a:xfrm>
            <a:off x="25796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45" name="Freeform 22">
            <a:extLst>
              <a:ext uri="{FF2B5EF4-FFF2-40B4-BE49-F238E27FC236}">
                <a16:creationId xmlns:a16="http://schemas.microsoft.com/office/drawing/2014/main" id="{61033C7A-2F2B-4CE2-9CE6-E8F4156116D2}"/>
              </a:ext>
            </a:extLst>
          </p:cNvPr>
          <p:cNvSpPr/>
          <p:nvPr/>
        </p:nvSpPr>
        <p:spPr bwMode="auto">
          <a:xfrm>
            <a:off x="257968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46" name="Freeform 23">
            <a:extLst>
              <a:ext uri="{FF2B5EF4-FFF2-40B4-BE49-F238E27FC236}">
                <a16:creationId xmlns:a16="http://schemas.microsoft.com/office/drawing/2014/main" id="{AE25C278-1B31-4B74-A283-8DDCB6707C3C}"/>
              </a:ext>
            </a:extLst>
          </p:cNvPr>
          <p:cNvSpPr/>
          <p:nvPr/>
        </p:nvSpPr>
        <p:spPr bwMode="auto">
          <a:xfrm>
            <a:off x="28257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47" name="Freeform 24">
            <a:extLst>
              <a:ext uri="{FF2B5EF4-FFF2-40B4-BE49-F238E27FC236}">
                <a16:creationId xmlns:a16="http://schemas.microsoft.com/office/drawing/2014/main" id="{1FAD9AA6-2606-4A79-A158-A5CCCD720081}"/>
              </a:ext>
            </a:extLst>
          </p:cNvPr>
          <p:cNvSpPr/>
          <p:nvPr/>
        </p:nvSpPr>
        <p:spPr bwMode="auto">
          <a:xfrm>
            <a:off x="28257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48" name="Freeform 25">
            <a:extLst>
              <a:ext uri="{FF2B5EF4-FFF2-40B4-BE49-F238E27FC236}">
                <a16:creationId xmlns:a16="http://schemas.microsoft.com/office/drawing/2014/main" id="{D277D86F-0DCD-4949-A46D-95D55FB4F295}"/>
              </a:ext>
            </a:extLst>
          </p:cNvPr>
          <p:cNvSpPr/>
          <p:nvPr/>
        </p:nvSpPr>
        <p:spPr bwMode="auto">
          <a:xfrm>
            <a:off x="3065463" y="2386013"/>
            <a:ext cx="1020762"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49" name="Freeform 26">
            <a:extLst>
              <a:ext uri="{FF2B5EF4-FFF2-40B4-BE49-F238E27FC236}">
                <a16:creationId xmlns:a16="http://schemas.microsoft.com/office/drawing/2014/main" id="{24FABC17-BD87-4182-B2D0-FAAF160B8EA3}"/>
              </a:ext>
            </a:extLst>
          </p:cNvPr>
          <p:cNvSpPr/>
          <p:nvPr/>
        </p:nvSpPr>
        <p:spPr bwMode="auto">
          <a:xfrm>
            <a:off x="3065463" y="2386013"/>
            <a:ext cx="1020762"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path>
            </a:pathLst>
          </a:custGeom>
          <a:noFill/>
          <a:ln w="9525">
            <a:noFill/>
            <a:round/>
          </a:ln>
        </p:spPr>
        <p:txBody>
          <a:bodyPr/>
          <a:lstStyle/>
          <a:p>
            <a:endParaRPr lang="zh-CN" altLang="en-US"/>
          </a:p>
        </p:txBody>
      </p:sp>
      <p:sp>
        <p:nvSpPr>
          <p:cNvPr id="50" name="Freeform 27">
            <a:extLst>
              <a:ext uri="{FF2B5EF4-FFF2-40B4-BE49-F238E27FC236}">
                <a16:creationId xmlns:a16="http://schemas.microsoft.com/office/drawing/2014/main" id="{9E13CC7B-01D7-4994-9E51-21F12D9925BC}"/>
              </a:ext>
            </a:extLst>
          </p:cNvPr>
          <p:cNvSpPr/>
          <p:nvPr/>
        </p:nvSpPr>
        <p:spPr bwMode="auto">
          <a:xfrm>
            <a:off x="33083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51" name="Freeform 28">
            <a:extLst>
              <a:ext uri="{FF2B5EF4-FFF2-40B4-BE49-F238E27FC236}">
                <a16:creationId xmlns:a16="http://schemas.microsoft.com/office/drawing/2014/main" id="{D1655478-DBE6-483B-BAB8-2A06B5392C78}"/>
              </a:ext>
            </a:extLst>
          </p:cNvPr>
          <p:cNvSpPr/>
          <p:nvPr/>
        </p:nvSpPr>
        <p:spPr bwMode="auto">
          <a:xfrm>
            <a:off x="33083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52" name="Freeform 29">
            <a:extLst>
              <a:ext uri="{FF2B5EF4-FFF2-40B4-BE49-F238E27FC236}">
                <a16:creationId xmlns:a16="http://schemas.microsoft.com/office/drawing/2014/main" id="{65883598-D6CD-4777-AFA3-09B16262CC82}"/>
              </a:ext>
            </a:extLst>
          </p:cNvPr>
          <p:cNvSpPr/>
          <p:nvPr/>
        </p:nvSpPr>
        <p:spPr bwMode="auto">
          <a:xfrm>
            <a:off x="35544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53" name="Freeform 30">
            <a:extLst>
              <a:ext uri="{FF2B5EF4-FFF2-40B4-BE49-F238E27FC236}">
                <a16:creationId xmlns:a16="http://schemas.microsoft.com/office/drawing/2014/main" id="{65D67B30-EBBF-4E02-BB40-06BC16087B49}"/>
              </a:ext>
            </a:extLst>
          </p:cNvPr>
          <p:cNvSpPr/>
          <p:nvPr/>
        </p:nvSpPr>
        <p:spPr bwMode="auto">
          <a:xfrm>
            <a:off x="35544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54" name="Freeform 31">
            <a:extLst>
              <a:ext uri="{FF2B5EF4-FFF2-40B4-BE49-F238E27FC236}">
                <a16:creationId xmlns:a16="http://schemas.microsoft.com/office/drawing/2014/main" id="{66BC9B88-BC0C-40D5-8D7B-5AEB1647453D}"/>
              </a:ext>
            </a:extLst>
          </p:cNvPr>
          <p:cNvSpPr/>
          <p:nvPr/>
        </p:nvSpPr>
        <p:spPr bwMode="auto">
          <a:xfrm>
            <a:off x="379571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55" name="Freeform 32">
            <a:extLst>
              <a:ext uri="{FF2B5EF4-FFF2-40B4-BE49-F238E27FC236}">
                <a16:creationId xmlns:a16="http://schemas.microsoft.com/office/drawing/2014/main" id="{FE81D0DC-5C21-4E93-8ECB-809053864F52}"/>
              </a:ext>
            </a:extLst>
          </p:cNvPr>
          <p:cNvSpPr/>
          <p:nvPr/>
        </p:nvSpPr>
        <p:spPr bwMode="auto">
          <a:xfrm>
            <a:off x="379571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81" y="818"/>
                </a:lnTo>
                <a:lnTo>
                  <a:pt x="698" y="0"/>
                </a:lnTo>
              </a:path>
            </a:pathLst>
          </a:custGeom>
          <a:noFill/>
          <a:ln w="9525">
            <a:noFill/>
            <a:round/>
          </a:ln>
        </p:spPr>
        <p:txBody>
          <a:bodyPr/>
          <a:lstStyle/>
          <a:p>
            <a:endParaRPr lang="zh-CN" altLang="en-US"/>
          </a:p>
        </p:txBody>
      </p:sp>
      <p:sp>
        <p:nvSpPr>
          <p:cNvPr id="56" name="Freeform 33">
            <a:extLst>
              <a:ext uri="{FF2B5EF4-FFF2-40B4-BE49-F238E27FC236}">
                <a16:creationId xmlns:a16="http://schemas.microsoft.com/office/drawing/2014/main" id="{BA5B5E8C-C173-4CCB-8A10-837DA021C7C7}"/>
              </a:ext>
            </a:extLst>
          </p:cNvPr>
          <p:cNvSpPr/>
          <p:nvPr/>
        </p:nvSpPr>
        <p:spPr bwMode="auto">
          <a:xfrm>
            <a:off x="40370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57" name="Freeform 34">
            <a:extLst>
              <a:ext uri="{FF2B5EF4-FFF2-40B4-BE49-F238E27FC236}">
                <a16:creationId xmlns:a16="http://schemas.microsoft.com/office/drawing/2014/main" id="{61817886-6B5A-4995-8726-F5AEF33A002C}"/>
              </a:ext>
            </a:extLst>
          </p:cNvPr>
          <p:cNvSpPr/>
          <p:nvPr/>
        </p:nvSpPr>
        <p:spPr bwMode="auto">
          <a:xfrm>
            <a:off x="403701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58" name="Freeform 35">
            <a:extLst>
              <a:ext uri="{FF2B5EF4-FFF2-40B4-BE49-F238E27FC236}">
                <a16:creationId xmlns:a16="http://schemas.microsoft.com/office/drawing/2014/main" id="{1B839620-FEAF-401B-B5E4-40C20B5F3558}"/>
              </a:ext>
            </a:extLst>
          </p:cNvPr>
          <p:cNvSpPr/>
          <p:nvPr/>
        </p:nvSpPr>
        <p:spPr bwMode="auto">
          <a:xfrm>
            <a:off x="42830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59" name="Freeform 36">
            <a:extLst>
              <a:ext uri="{FF2B5EF4-FFF2-40B4-BE49-F238E27FC236}">
                <a16:creationId xmlns:a16="http://schemas.microsoft.com/office/drawing/2014/main" id="{0A5997A3-3E69-4729-AE0C-44D2654B6C4C}"/>
              </a:ext>
            </a:extLst>
          </p:cNvPr>
          <p:cNvSpPr/>
          <p:nvPr/>
        </p:nvSpPr>
        <p:spPr bwMode="auto">
          <a:xfrm>
            <a:off x="42830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0" name="Freeform 37">
            <a:extLst>
              <a:ext uri="{FF2B5EF4-FFF2-40B4-BE49-F238E27FC236}">
                <a16:creationId xmlns:a16="http://schemas.microsoft.com/office/drawing/2014/main" id="{5A91A8FF-2F9B-4DE5-A911-7F640E054CF4}"/>
              </a:ext>
            </a:extLst>
          </p:cNvPr>
          <p:cNvSpPr/>
          <p:nvPr/>
        </p:nvSpPr>
        <p:spPr bwMode="auto">
          <a:xfrm>
            <a:off x="45243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61" name="Freeform 38">
            <a:extLst>
              <a:ext uri="{FF2B5EF4-FFF2-40B4-BE49-F238E27FC236}">
                <a16:creationId xmlns:a16="http://schemas.microsoft.com/office/drawing/2014/main" id="{561BAF80-47AD-40FA-BD73-AE9DDDF460FE}"/>
              </a:ext>
            </a:extLst>
          </p:cNvPr>
          <p:cNvSpPr/>
          <p:nvPr/>
        </p:nvSpPr>
        <p:spPr bwMode="auto">
          <a:xfrm>
            <a:off x="452437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2" name="Freeform 39">
            <a:extLst>
              <a:ext uri="{FF2B5EF4-FFF2-40B4-BE49-F238E27FC236}">
                <a16:creationId xmlns:a16="http://schemas.microsoft.com/office/drawing/2014/main" id="{E475C287-B1F2-498E-8CA4-BA12226D1872}"/>
              </a:ext>
            </a:extLst>
          </p:cNvPr>
          <p:cNvSpPr/>
          <p:nvPr/>
        </p:nvSpPr>
        <p:spPr bwMode="auto">
          <a:xfrm>
            <a:off x="4765675"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63" name="Freeform 40">
            <a:extLst>
              <a:ext uri="{FF2B5EF4-FFF2-40B4-BE49-F238E27FC236}">
                <a16:creationId xmlns:a16="http://schemas.microsoft.com/office/drawing/2014/main" id="{D34C3AA8-DA7D-4D1F-BC21-0937FFB9C120}"/>
              </a:ext>
            </a:extLst>
          </p:cNvPr>
          <p:cNvSpPr/>
          <p:nvPr/>
        </p:nvSpPr>
        <p:spPr bwMode="auto">
          <a:xfrm>
            <a:off x="4765675"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64" name="Freeform 41">
            <a:extLst>
              <a:ext uri="{FF2B5EF4-FFF2-40B4-BE49-F238E27FC236}">
                <a16:creationId xmlns:a16="http://schemas.microsoft.com/office/drawing/2014/main" id="{C74800E6-5962-44C3-A401-FFB60F56BD47}"/>
              </a:ext>
            </a:extLst>
          </p:cNvPr>
          <p:cNvSpPr/>
          <p:nvPr/>
        </p:nvSpPr>
        <p:spPr bwMode="auto">
          <a:xfrm>
            <a:off x="5010150" y="2386013"/>
            <a:ext cx="1014413"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close/>
              </a:path>
            </a:pathLst>
          </a:custGeom>
          <a:solidFill>
            <a:srgbClr val="EF644F"/>
          </a:solidFill>
          <a:ln w="9525">
            <a:noFill/>
            <a:round/>
          </a:ln>
        </p:spPr>
        <p:txBody>
          <a:bodyPr/>
          <a:lstStyle/>
          <a:p>
            <a:endParaRPr lang="zh-CN" altLang="en-US"/>
          </a:p>
        </p:txBody>
      </p:sp>
      <p:sp>
        <p:nvSpPr>
          <p:cNvPr id="65" name="Freeform 42">
            <a:extLst>
              <a:ext uri="{FF2B5EF4-FFF2-40B4-BE49-F238E27FC236}">
                <a16:creationId xmlns:a16="http://schemas.microsoft.com/office/drawing/2014/main" id="{DFCF5CB4-D797-4AA1-BFA9-C29A417B9A2D}"/>
              </a:ext>
            </a:extLst>
          </p:cNvPr>
          <p:cNvSpPr/>
          <p:nvPr/>
        </p:nvSpPr>
        <p:spPr bwMode="auto">
          <a:xfrm>
            <a:off x="5010150" y="2386013"/>
            <a:ext cx="1014413"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path>
            </a:pathLst>
          </a:custGeom>
          <a:noFill/>
          <a:ln w="9525">
            <a:noFill/>
            <a:round/>
          </a:ln>
        </p:spPr>
        <p:txBody>
          <a:bodyPr/>
          <a:lstStyle/>
          <a:p>
            <a:endParaRPr lang="zh-CN" altLang="en-US"/>
          </a:p>
        </p:txBody>
      </p:sp>
      <p:sp>
        <p:nvSpPr>
          <p:cNvPr id="66" name="Freeform 43">
            <a:extLst>
              <a:ext uri="{FF2B5EF4-FFF2-40B4-BE49-F238E27FC236}">
                <a16:creationId xmlns:a16="http://schemas.microsoft.com/office/drawing/2014/main" id="{86F0C222-D87F-4288-BE8A-3C98D2788703}"/>
              </a:ext>
            </a:extLst>
          </p:cNvPr>
          <p:cNvSpPr/>
          <p:nvPr/>
        </p:nvSpPr>
        <p:spPr bwMode="auto">
          <a:xfrm>
            <a:off x="52530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67" name="Freeform 44">
            <a:extLst>
              <a:ext uri="{FF2B5EF4-FFF2-40B4-BE49-F238E27FC236}">
                <a16:creationId xmlns:a16="http://schemas.microsoft.com/office/drawing/2014/main" id="{7236A2C4-E6C4-4E9D-BFBF-514703066AB0}"/>
              </a:ext>
            </a:extLst>
          </p:cNvPr>
          <p:cNvSpPr/>
          <p:nvPr/>
        </p:nvSpPr>
        <p:spPr bwMode="auto">
          <a:xfrm>
            <a:off x="52530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68" name="Freeform 45">
            <a:extLst>
              <a:ext uri="{FF2B5EF4-FFF2-40B4-BE49-F238E27FC236}">
                <a16:creationId xmlns:a16="http://schemas.microsoft.com/office/drawing/2014/main" id="{75C68E8E-A5E9-4ECE-B32B-50FAE62FA636}"/>
              </a:ext>
            </a:extLst>
          </p:cNvPr>
          <p:cNvSpPr/>
          <p:nvPr/>
        </p:nvSpPr>
        <p:spPr bwMode="auto">
          <a:xfrm>
            <a:off x="5492750"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69" name="Freeform 46">
            <a:extLst>
              <a:ext uri="{FF2B5EF4-FFF2-40B4-BE49-F238E27FC236}">
                <a16:creationId xmlns:a16="http://schemas.microsoft.com/office/drawing/2014/main" id="{C4AA8E4D-7E02-42EB-A5ED-7805D6298832}"/>
              </a:ext>
            </a:extLst>
          </p:cNvPr>
          <p:cNvSpPr/>
          <p:nvPr/>
        </p:nvSpPr>
        <p:spPr bwMode="auto">
          <a:xfrm>
            <a:off x="5492750"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70" name="Freeform 47">
            <a:extLst>
              <a:ext uri="{FF2B5EF4-FFF2-40B4-BE49-F238E27FC236}">
                <a16:creationId xmlns:a16="http://schemas.microsoft.com/office/drawing/2014/main" id="{DFCAA6DC-E897-447F-ACDD-AF79CB8585C4}"/>
              </a:ext>
            </a:extLst>
          </p:cNvPr>
          <p:cNvSpPr/>
          <p:nvPr/>
        </p:nvSpPr>
        <p:spPr bwMode="auto">
          <a:xfrm>
            <a:off x="57356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1" name="Freeform 48">
            <a:extLst>
              <a:ext uri="{FF2B5EF4-FFF2-40B4-BE49-F238E27FC236}">
                <a16:creationId xmlns:a16="http://schemas.microsoft.com/office/drawing/2014/main" id="{AC96AE2F-D9D4-4CA8-A630-FB4742275CCF}"/>
              </a:ext>
            </a:extLst>
          </p:cNvPr>
          <p:cNvSpPr/>
          <p:nvPr/>
        </p:nvSpPr>
        <p:spPr bwMode="auto">
          <a:xfrm>
            <a:off x="573563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2" name="Freeform 49">
            <a:extLst>
              <a:ext uri="{FF2B5EF4-FFF2-40B4-BE49-F238E27FC236}">
                <a16:creationId xmlns:a16="http://schemas.microsoft.com/office/drawing/2014/main" id="{7F956877-E2F6-45FE-BDD4-A8AA6E6CE844}"/>
              </a:ext>
            </a:extLst>
          </p:cNvPr>
          <p:cNvSpPr/>
          <p:nvPr/>
        </p:nvSpPr>
        <p:spPr bwMode="auto">
          <a:xfrm>
            <a:off x="59817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73" name="Freeform 50">
            <a:extLst>
              <a:ext uri="{FF2B5EF4-FFF2-40B4-BE49-F238E27FC236}">
                <a16:creationId xmlns:a16="http://schemas.microsoft.com/office/drawing/2014/main" id="{8AEE3342-8709-4FFE-8CD5-A00E39C0296A}"/>
              </a:ext>
            </a:extLst>
          </p:cNvPr>
          <p:cNvSpPr/>
          <p:nvPr/>
        </p:nvSpPr>
        <p:spPr bwMode="auto">
          <a:xfrm>
            <a:off x="59817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74" name="Freeform 51">
            <a:extLst>
              <a:ext uri="{FF2B5EF4-FFF2-40B4-BE49-F238E27FC236}">
                <a16:creationId xmlns:a16="http://schemas.microsoft.com/office/drawing/2014/main" id="{7C232425-CBAD-4BF1-9B80-11D0F5A4FD64}"/>
              </a:ext>
            </a:extLst>
          </p:cNvPr>
          <p:cNvSpPr/>
          <p:nvPr/>
        </p:nvSpPr>
        <p:spPr bwMode="auto">
          <a:xfrm>
            <a:off x="62230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5" name="Freeform 52">
            <a:extLst>
              <a:ext uri="{FF2B5EF4-FFF2-40B4-BE49-F238E27FC236}">
                <a16:creationId xmlns:a16="http://schemas.microsoft.com/office/drawing/2014/main" id="{74CC4A83-4728-4C4E-90FE-817FF9D6597D}"/>
              </a:ext>
            </a:extLst>
          </p:cNvPr>
          <p:cNvSpPr/>
          <p:nvPr/>
        </p:nvSpPr>
        <p:spPr bwMode="auto">
          <a:xfrm>
            <a:off x="62230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6" name="Freeform 53">
            <a:extLst>
              <a:ext uri="{FF2B5EF4-FFF2-40B4-BE49-F238E27FC236}">
                <a16:creationId xmlns:a16="http://schemas.microsoft.com/office/drawing/2014/main" id="{83A985FE-70AC-46C0-890A-47BE5FDAFF37}"/>
              </a:ext>
            </a:extLst>
          </p:cNvPr>
          <p:cNvSpPr/>
          <p:nvPr/>
        </p:nvSpPr>
        <p:spPr bwMode="auto">
          <a:xfrm>
            <a:off x="6464300"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77" name="Freeform 54">
            <a:extLst>
              <a:ext uri="{FF2B5EF4-FFF2-40B4-BE49-F238E27FC236}">
                <a16:creationId xmlns:a16="http://schemas.microsoft.com/office/drawing/2014/main" id="{9F7C39D1-7F7E-4630-81F1-B615D90559FB}"/>
              </a:ext>
            </a:extLst>
          </p:cNvPr>
          <p:cNvSpPr/>
          <p:nvPr/>
        </p:nvSpPr>
        <p:spPr bwMode="auto">
          <a:xfrm>
            <a:off x="6464300" y="2386013"/>
            <a:ext cx="1019175"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78" name="Freeform 55">
            <a:extLst>
              <a:ext uri="{FF2B5EF4-FFF2-40B4-BE49-F238E27FC236}">
                <a16:creationId xmlns:a16="http://schemas.microsoft.com/office/drawing/2014/main" id="{137B6B59-C982-4313-8862-E3A646BD34A5}"/>
              </a:ext>
            </a:extLst>
          </p:cNvPr>
          <p:cNvSpPr/>
          <p:nvPr/>
        </p:nvSpPr>
        <p:spPr bwMode="auto">
          <a:xfrm>
            <a:off x="670877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79" name="Freeform 56">
            <a:extLst>
              <a:ext uri="{FF2B5EF4-FFF2-40B4-BE49-F238E27FC236}">
                <a16:creationId xmlns:a16="http://schemas.microsoft.com/office/drawing/2014/main" id="{8CE75BC5-A233-442D-A00E-61150C7EE8EC}"/>
              </a:ext>
            </a:extLst>
          </p:cNvPr>
          <p:cNvSpPr/>
          <p:nvPr/>
        </p:nvSpPr>
        <p:spPr bwMode="auto">
          <a:xfrm>
            <a:off x="6708775"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80" name="Freeform 57">
            <a:extLst>
              <a:ext uri="{FF2B5EF4-FFF2-40B4-BE49-F238E27FC236}">
                <a16:creationId xmlns:a16="http://schemas.microsoft.com/office/drawing/2014/main" id="{5BCFE129-D476-485A-8781-0C89928D7453}"/>
              </a:ext>
            </a:extLst>
          </p:cNvPr>
          <p:cNvSpPr/>
          <p:nvPr/>
        </p:nvSpPr>
        <p:spPr bwMode="auto">
          <a:xfrm>
            <a:off x="695166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1" name="Freeform 58">
            <a:extLst>
              <a:ext uri="{FF2B5EF4-FFF2-40B4-BE49-F238E27FC236}">
                <a16:creationId xmlns:a16="http://schemas.microsoft.com/office/drawing/2014/main" id="{A120258C-4E26-4B0F-A5C9-C6023C975325}"/>
              </a:ext>
            </a:extLst>
          </p:cNvPr>
          <p:cNvSpPr/>
          <p:nvPr/>
        </p:nvSpPr>
        <p:spPr bwMode="auto">
          <a:xfrm>
            <a:off x="6951663"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path>
            </a:pathLst>
          </a:custGeom>
          <a:noFill/>
          <a:ln w="9525">
            <a:noFill/>
            <a:round/>
          </a:ln>
        </p:spPr>
        <p:txBody>
          <a:bodyPr/>
          <a:lstStyle/>
          <a:p>
            <a:endParaRPr lang="zh-CN" altLang="en-US"/>
          </a:p>
        </p:txBody>
      </p:sp>
      <p:sp>
        <p:nvSpPr>
          <p:cNvPr id="82" name="Freeform 59">
            <a:extLst>
              <a:ext uri="{FF2B5EF4-FFF2-40B4-BE49-F238E27FC236}">
                <a16:creationId xmlns:a16="http://schemas.microsoft.com/office/drawing/2014/main" id="{63804870-CD8E-4403-8737-028BC5FB044C}"/>
              </a:ext>
            </a:extLst>
          </p:cNvPr>
          <p:cNvSpPr/>
          <p:nvPr/>
        </p:nvSpPr>
        <p:spPr bwMode="auto">
          <a:xfrm>
            <a:off x="7191375"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close/>
              </a:path>
            </a:pathLst>
          </a:custGeom>
          <a:solidFill>
            <a:srgbClr val="EF644F"/>
          </a:solidFill>
          <a:ln w="9525">
            <a:noFill/>
            <a:round/>
          </a:ln>
        </p:spPr>
        <p:txBody>
          <a:bodyPr/>
          <a:lstStyle/>
          <a:p>
            <a:endParaRPr lang="zh-CN" altLang="en-US"/>
          </a:p>
        </p:txBody>
      </p:sp>
      <p:sp>
        <p:nvSpPr>
          <p:cNvPr id="83" name="Freeform 60">
            <a:extLst>
              <a:ext uri="{FF2B5EF4-FFF2-40B4-BE49-F238E27FC236}">
                <a16:creationId xmlns:a16="http://schemas.microsoft.com/office/drawing/2014/main" id="{178121FD-1033-401D-988C-A6688F62F7E5}"/>
              </a:ext>
            </a:extLst>
          </p:cNvPr>
          <p:cNvSpPr/>
          <p:nvPr/>
        </p:nvSpPr>
        <p:spPr bwMode="auto">
          <a:xfrm>
            <a:off x="7191375" y="2386013"/>
            <a:ext cx="1020763"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20" y="0"/>
                </a:lnTo>
                <a:lnTo>
                  <a:pt x="0" y="818"/>
                </a:lnTo>
                <a:lnTo>
                  <a:pt x="81" y="818"/>
                </a:lnTo>
                <a:lnTo>
                  <a:pt x="698" y="0"/>
                </a:lnTo>
              </a:path>
            </a:pathLst>
          </a:custGeom>
          <a:noFill/>
          <a:ln w="9525">
            <a:noFill/>
            <a:round/>
          </a:ln>
        </p:spPr>
        <p:txBody>
          <a:bodyPr/>
          <a:lstStyle/>
          <a:p>
            <a:endParaRPr lang="zh-CN" altLang="en-US"/>
          </a:p>
        </p:txBody>
      </p:sp>
      <p:sp>
        <p:nvSpPr>
          <p:cNvPr id="84" name="Freeform 61">
            <a:extLst>
              <a:ext uri="{FF2B5EF4-FFF2-40B4-BE49-F238E27FC236}">
                <a16:creationId xmlns:a16="http://schemas.microsoft.com/office/drawing/2014/main" id="{1B47EF69-919C-4522-9E00-48B801956E02}"/>
              </a:ext>
            </a:extLst>
          </p:cNvPr>
          <p:cNvSpPr/>
          <p:nvPr/>
        </p:nvSpPr>
        <p:spPr bwMode="auto">
          <a:xfrm>
            <a:off x="743743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85" name="Freeform 62">
            <a:extLst>
              <a:ext uri="{FF2B5EF4-FFF2-40B4-BE49-F238E27FC236}">
                <a16:creationId xmlns:a16="http://schemas.microsoft.com/office/drawing/2014/main" id="{F6E0EBEB-3B8E-4771-91D3-FA02DE247AB4}"/>
              </a:ext>
            </a:extLst>
          </p:cNvPr>
          <p:cNvSpPr/>
          <p:nvPr/>
        </p:nvSpPr>
        <p:spPr bwMode="auto">
          <a:xfrm>
            <a:off x="7437438"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86" name="Freeform 63">
            <a:extLst>
              <a:ext uri="{FF2B5EF4-FFF2-40B4-BE49-F238E27FC236}">
                <a16:creationId xmlns:a16="http://schemas.microsoft.com/office/drawing/2014/main" id="{DA13A20E-F410-4DBF-8B0B-E5C8859A943A}"/>
              </a:ext>
            </a:extLst>
          </p:cNvPr>
          <p:cNvSpPr/>
          <p:nvPr/>
        </p:nvSpPr>
        <p:spPr bwMode="auto">
          <a:xfrm>
            <a:off x="76803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7" name="Freeform 64">
            <a:extLst>
              <a:ext uri="{FF2B5EF4-FFF2-40B4-BE49-F238E27FC236}">
                <a16:creationId xmlns:a16="http://schemas.microsoft.com/office/drawing/2014/main" id="{DAFFAF20-1E86-482C-86A4-DD85E4CDA91A}"/>
              </a:ext>
            </a:extLst>
          </p:cNvPr>
          <p:cNvSpPr/>
          <p:nvPr/>
        </p:nvSpPr>
        <p:spPr bwMode="auto">
          <a:xfrm>
            <a:off x="76803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80" y="818"/>
                </a:lnTo>
                <a:lnTo>
                  <a:pt x="697" y="0"/>
                </a:lnTo>
              </a:path>
            </a:pathLst>
          </a:custGeom>
          <a:noFill/>
          <a:ln w="9525">
            <a:noFill/>
            <a:round/>
          </a:ln>
        </p:spPr>
        <p:txBody>
          <a:bodyPr/>
          <a:lstStyle/>
          <a:p>
            <a:endParaRPr lang="zh-CN" altLang="en-US"/>
          </a:p>
        </p:txBody>
      </p:sp>
      <p:sp>
        <p:nvSpPr>
          <p:cNvPr id="88" name="Freeform 65">
            <a:extLst>
              <a:ext uri="{FF2B5EF4-FFF2-40B4-BE49-F238E27FC236}">
                <a16:creationId xmlns:a16="http://schemas.microsoft.com/office/drawing/2014/main" id="{DD5141EE-0167-4BB1-96B1-729B9FE6B093}"/>
              </a:ext>
            </a:extLst>
          </p:cNvPr>
          <p:cNvSpPr/>
          <p:nvPr/>
        </p:nvSpPr>
        <p:spPr bwMode="auto">
          <a:xfrm>
            <a:off x="79216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89" name="Freeform 66">
            <a:extLst>
              <a:ext uri="{FF2B5EF4-FFF2-40B4-BE49-F238E27FC236}">
                <a16:creationId xmlns:a16="http://schemas.microsoft.com/office/drawing/2014/main" id="{C6E2CBCA-C94E-48B8-9C27-BA6501A91D8F}"/>
              </a:ext>
            </a:extLst>
          </p:cNvPr>
          <p:cNvSpPr/>
          <p:nvPr/>
        </p:nvSpPr>
        <p:spPr bwMode="auto">
          <a:xfrm>
            <a:off x="7921625"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90" name="Freeform 67">
            <a:extLst>
              <a:ext uri="{FF2B5EF4-FFF2-40B4-BE49-F238E27FC236}">
                <a16:creationId xmlns:a16="http://schemas.microsoft.com/office/drawing/2014/main" id="{4BF92DD9-F2B7-4899-AA27-7C93303C0423}"/>
              </a:ext>
            </a:extLst>
          </p:cNvPr>
          <p:cNvSpPr/>
          <p:nvPr/>
        </p:nvSpPr>
        <p:spPr bwMode="auto">
          <a:xfrm>
            <a:off x="81661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close/>
              </a:path>
            </a:pathLst>
          </a:custGeom>
          <a:solidFill>
            <a:srgbClr val="EF644F"/>
          </a:solidFill>
          <a:ln w="9525">
            <a:noFill/>
            <a:round/>
          </a:ln>
        </p:spPr>
        <p:txBody>
          <a:bodyPr/>
          <a:lstStyle/>
          <a:p>
            <a:endParaRPr lang="zh-CN" altLang="en-US"/>
          </a:p>
        </p:txBody>
      </p:sp>
      <p:sp>
        <p:nvSpPr>
          <p:cNvPr id="91" name="Freeform 68">
            <a:extLst>
              <a:ext uri="{FF2B5EF4-FFF2-40B4-BE49-F238E27FC236}">
                <a16:creationId xmlns:a16="http://schemas.microsoft.com/office/drawing/2014/main" id="{B2D97A52-FFE6-4EFD-AC2F-A432101CB428}"/>
              </a:ext>
            </a:extLst>
          </p:cNvPr>
          <p:cNvSpPr/>
          <p:nvPr/>
        </p:nvSpPr>
        <p:spPr bwMode="auto">
          <a:xfrm>
            <a:off x="816610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7" y="0"/>
                </a:lnTo>
                <a:lnTo>
                  <a:pt x="0" y="818"/>
                </a:lnTo>
                <a:lnTo>
                  <a:pt x="78" y="818"/>
                </a:lnTo>
                <a:lnTo>
                  <a:pt x="697" y="0"/>
                </a:lnTo>
              </a:path>
            </a:pathLst>
          </a:custGeom>
          <a:noFill/>
          <a:ln w="9525">
            <a:noFill/>
            <a:round/>
          </a:ln>
        </p:spPr>
        <p:txBody>
          <a:bodyPr/>
          <a:lstStyle/>
          <a:p>
            <a:endParaRPr lang="zh-CN" altLang="en-US"/>
          </a:p>
        </p:txBody>
      </p:sp>
      <p:sp>
        <p:nvSpPr>
          <p:cNvPr id="92" name="Freeform 69">
            <a:extLst>
              <a:ext uri="{FF2B5EF4-FFF2-40B4-BE49-F238E27FC236}">
                <a16:creationId xmlns:a16="http://schemas.microsoft.com/office/drawing/2014/main" id="{BD147B36-C5E9-4288-A526-925B25E8BE8E}"/>
              </a:ext>
            </a:extLst>
          </p:cNvPr>
          <p:cNvSpPr/>
          <p:nvPr/>
        </p:nvSpPr>
        <p:spPr bwMode="auto">
          <a:xfrm>
            <a:off x="8407400"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93" name="Freeform 70">
            <a:extLst>
              <a:ext uri="{FF2B5EF4-FFF2-40B4-BE49-F238E27FC236}">
                <a16:creationId xmlns:a16="http://schemas.microsoft.com/office/drawing/2014/main" id="{0C7E5727-0A28-44A5-B694-F44B0C0335B6}"/>
              </a:ext>
            </a:extLst>
          </p:cNvPr>
          <p:cNvSpPr/>
          <p:nvPr/>
        </p:nvSpPr>
        <p:spPr bwMode="auto">
          <a:xfrm>
            <a:off x="8407400"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94" name="Freeform 71">
            <a:extLst>
              <a:ext uri="{FF2B5EF4-FFF2-40B4-BE49-F238E27FC236}">
                <a16:creationId xmlns:a16="http://schemas.microsoft.com/office/drawing/2014/main" id="{129E28FD-6CE3-49E0-83F8-A1BD4971390D}"/>
              </a:ext>
            </a:extLst>
          </p:cNvPr>
          <p:cNvSpPr/>
          <p:nvPr/>
        </p:nvSpPr>
        <p:spPr bwMode="auto">
          <a:xfrm>
            <a:off x="865028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95" name="Freeform 72">
            <a:extLst>
              <a:ext uri="{FF2B5EF4-FFF2-40B4-BE49-F238E27FC236}">
                <a16:creationId xmlns:a16="http://schemas.microsoft.com/office/drawing/2014/main" id="{E203E919-DF48-49BE-BD8A-1FB2B9AF223C}"/>
              </a:ext>
            </a:extLst>
          </p:cNvPr>
          <p:cNvSpPr/>
          <p:nvPr/>
        </p:nvSpPr>
        <p:spPr bwMode="auto">
          <a:xfrm>
            <a:off x="8650288" y="2386013"/>
            <a:ext cx="1017587"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96" name="Freeform 73">
            <a:extLst>
              <a:ext uri="{FF2B5EF4-FFF2-40B4-BE49-F238E27FC236}">
                <a16:creationId xmlns:a16="http://schemas.microsoft.com/office/drawing/2014/main" id="{AA20CB4B-C16E-4427-80E8-2FF2C575CB75}"/>
              </a:ext>
            </a:extLst>
          </p:cNvPr>
          <p:cNvSpPr/>
          <p:nvPr/>
        </p:nvSpPr>
        <p:spPr bwMode="auto">
          <a:xfrm>
            <a:off x="8894763" y="2386013"/>
            <a:ext cx="1016000"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close/>
              </a:path>
            </a:pathLst>
          </a:custGeom>
          <a:solidFill>
            <a:srgbClr val="EF644F"/>
          </a:solidFill>
          <a:ln w="9525">
            <a:noFill/>
            <a:round/>
          </a:ln>
        </p:spPr>
        <p:txBody>
          <a:bodyPr/>
          <a:lstStyle/>
          <a:p>
            <a:endParaRPr lang="zh-CN" altLang="en-US"/>
          </a:p>
        </p:txBody>
      </p:sp>
      <p:sp>
        <p:nvSpPr>
          <p:cNvPr id="97" name="Freeform 74">
            <a:extLst>
              <a:ext uri="{FF2B5EF4-FFF2-40B4-BE49-F238E27FC236}">
                <a16:creationId xmlns:a16="http://schemas.microsoft.com/office/drawing/2014/main" id="{3490E1D1-B634-4A66-A7AF-0C9E00C8B4CA}"/>
              </a:ext>
            </a:extLst>
          </p:cNvPr>
          <p:cNvSpPr/>
          <p:nvPr/>
        </p:nvSpPr>
        <p:spPr bwMode="auto">
          <a:xfrm>
            <a:off x="8894763" y="2386013"/>
            <a:ext cx="1016000" cy="1193800"/>
          </a:xfrm>
          <a:custGeom>
            <a:avLst/>
            <a:gdLst>
              <a:gd name="T0" fmla="*/ 2147483647 w 695"/>
              <a:gd name="T1" fmla="*/ 0 h 818"/>
              <a:gd name="T2" fmla="*/ 2147483647 w 695"/>
              <a:gd name="T3" fmla="*/ 0 h 818"/>
              <a:gd name="T4" fmla="*/ 0 w 695"/>
              <a:gd name="T5" fmla="*/ 2147483647 h 818"/>
              <a:gd name="T6" fmla="*/ 2147483647 w 695"/>
              <a:gd name="T7" fmla="*/ 2147483647 h 818"/>
              <a:gd name="T8" fmla="*/ 2147483647 w 695"/>
              <a:gd name="T9" fmla="*/ 0 h 818"/>
              <a:gd name="T10" fmla="*/ 0 60000 65536"/>
              <a:gd name="T11" fmla="*/ 0 60000 65536"/>
              <a:gd name="T12" fmla="*/ 0 60000 65536"/>
              <a:gd name="T13" fmla="*/ 0 60000 65536"/>
              <a:gd name="T14" fmla="*/ 0 60000 65536"/>
              <a:gd name="T15" fmla="*/ 0 w 695"/>
              <a:gd name="T16" fmla="*/ 0 h 818"/>
              <a:gd name="T17" fmla="*/ 695 w 695"/>
              <a:gd name="T18" fmla="*/ 818 h 818"/>
            </a:gdLst>
            <a:ahLst/>
            <a:cxnLst>
              <a:cxn ang="T10">
                <a:pos x="T0" y="T1"/>
              </a:cxn>
              <a:cxn ang="T11">
                <a:pos x="T2" y="T3"/>
              </a:cxn>
              <a:cxn ang="T12">
                <a:pos x="T4" y="T5"/>
              </a:cxn>
              <a:cxn ang="T13">
                <a:pos x="T6" y="T7"/>
              </a:cxn>
              <a:cxn ang="T14">
                <a:pos x="T8" y="T9"/>
              </a:cxn>
            </a:cxnLst>
            <a:rect l="T15" t="T16" r="T17" b="T18"/>
            <a:pathLst>
              <a:path w="695" h="818">
                <a:moveTo>
                  <a:pt x="695" y="0"/>
                </a:moveTo>
                <a:lnTo>
                  <a:pt x="617" y="0"/>
                </a:lnTo>
                <a:lnTo>
                  <a:pt x="0" y="818"/>
                </a:lnTo>
                <a:lnTo>
                  <a:pt x="78" y="818"/>
                </a:lnTo>
                <a:lnTo>
                  <a:pt x="695" y="0"/>
                </a:lnTo>
              </a:path>
            </a:pathLst>
          </a:custGeom>
          <a:noFill/>
          <a:ln w="9525">
            <a:noFill/>
            <a:round/>
          </a:ln>
        </p:spPr>
        <p:txBody>
          <a:bodyPr/>
          <a:lstStyle/>
          <a:p>
            <a:endParaRPr lang="zh-CN" altLang="en-US"/>
          </a:p>
        </p:txBody>
      </p:sp>
      <p:sp>
        <p:nvSpPr>
          <p:cNvPr id="98" name="Freeform 75">
            <a:extLst>
              <a:ext uri="{FF2B5EF4-FFF2-40B4-BE49-F238E27FC236}">
                <a16:creationId xmlns:a16="http://schemas.microsoft.com/office/drawing/2014/main" id="{C9B072F8-EE67-4251-8F1C-61C3D2D63EF7}"/>
              </a:ext>
            </a:extLst>
          </p:cNvPr>
          <p:cNvSpPr/>
          <p:nvPr/>
        </p:nvSpPr>
        <p:spPr bwMode="auto">
          <a:xfrm>
            <a:off x="913606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close/>
              </a:path>
            </a:pathLst>
          </a:custGeom>
          <a:solidFill>
            <a:srgbClr val="EF644F"/>
          </a:solidFill>
          <a:ln w="9525">
            <a:noFill/>
            <a:round/>
          </a:ln>
        </p:spPr>
        <p:txBody>
          <a:bodyPr/>
          <a:lstStyle/>
          <a:p>
            <a:endParaRPr lang="zh-CN" altLang="en-US"/>
          </a:p>
        </p:txBody>
      </p:sp>
      <p:sp>
        <p:nvSpPr>
          <p:cNvPr id="99" name="Freeform 76">
            <a:extLst>
              <a:ext uri="{FF2B5EF4-FFF2-40B4-BE49-F238E27FC236}">
                <a16:creationId xmlns:a16="http://schemas.microsoft.com/office/drawing/2014/main" id="{F4B43329-3CE4-4241-9FC4-777C00B16F1C}"/>
              </a:ext>
            </a:extLst>
          </p:cNvPr>
          <p:cNvSpPr/>
          <p:nvPr/>
        </p:nvSpPr>
        <p:spPr bwMode="auto">
          <a:xfrm>
            <a:off x="9136063" y="2386013"/>
            <a:ext cx="1019175" cy="1193800"/>
          </a:xfrm>
          <a:custGeom>
            <a:avLst/>
            <a:gdLst>
              <a:gd name="T0" fmla="*/ 2147483647 w 698"/>
              <a:gd name="T1" fmla="*/ 0 h 818"/>
              <a:gd name="T2" fmla="*/ 2147483647 w 698"/>
              <a:gd name="T3" fmla="*/ 0 h 818"/>
              <a:gd name="T4" fmla="*/ 0 w 698"/>
              <a:gd name="T5" fmla="*/ 2147483647 h 818"/>
              <a:gd name="T6" fmla="*/ 2147483647 w 698"/>
              <a:gd name="T7" fmla="*/ 2147483647 h 818"/>
              <a:gd name="T8" fmla="*/ 2147483647 w 698"/>
              <a:gd name="T9" fmla="*/ 0 h 818"/>
              <a:gd name="T10" fmla="*/ 0 60000 65536"/>
              <a:gd name="T11" fmla="*/ 0 60000 65536"/>
              <a:gd name="T12" fmla="*/ 0 60000 65536"/>
              <a:gd name="T13" fmla="*/ 0 60000 65536"/>
              <a:gd name="T14" fmla="*/ 0 60000 65536"/>
              <a:gd name="T15" fmla="*/ 0 w 698"/>
              <a:gd name="T16" fmla="*/ 0 h 818"/>
              <a:gd name="T17" fmla="*/ 698 w 698"/>
              <a:gd name="T18" fmla="*/ 818 h 818"/>
            </a:gdLst>
            <a:ahLst/>
            <a:cxnLst>
              <a:cxn ang="T10">
                <a:pos x="T0" y="T1"/>
              </a:cxn>
              <a:cxn ang="T11">
                <a:pos x="T2" y="T3"/>
              </a:cxn>
              <a:cxn ang="T12">
                <a:pos x="T4" y="T5"/>
              </a:cxn>
              <a:cxn ang="T13">
                <a:pos x="T6" y="T7"/>
              </a:cxn>
              <a:cxn ang="T14">
                <a:pos x="T8" y="T9"/>
              </a:cxn>
            </a:cxnLst>
            <a:rect l="T15" t="T16" r="T17" b="T18"/>
            <a:pathLst>
              <a:path w="698" h="818">
                <a:moveTo>
                  <a:pt x="698" y="0"/>
                </a:moveTo>
                <a:lnTo>
                  <a:pt x="617" y="0"/>
                </a:lnTo>
                <a:lnTo>
                  <a:pt x="0" y="818"/>
                </a:lnTo>
                <a:lnTo>
                  <a:pt x="78" y="818"/>
                </a:lnTo>
                <a:lnTo>
                  <a:pt x="698" y="0"/>
                </a:lnTo>
              </a:path>
            </a:pathLst>
          </a:custGeom>
          <a:noFill/>
          <a:ln w="9525">
            <a:noFill/>
            <a:round/>
          </a:ln>
        </p:spPr>
        <p:txBody>
          <a:bodyPr/>
          <a:lstStyle/>
          <a:p>
            <a:endParaRPr lang="zh-CN" altLang="en-US"/>
          </a:p>
        </p:txBody>
      </p:sp>
      <p:sp>
        <p:nvSpPr>
          <p:cNvPr id="100" name="Freeform 77">
            <a:extLst>
              <a:ext uri="{FF2B5EF4-FFF2-40B4-BE49-F238E27FC236}">
                <a16:creationId xmlns:a16="http://schemas.microsoft.com/office/drawing/2014/main" id="{7A249333-D95F-46C1-85E6-FB82DBB704B8}"/>
              </a:ext>
            </a:extLst>
          </p:cNvPr>
          <p:cNvSpPr/>
          <p:nvPr/>
        </p:nvSpPr>
        <p:spPr bwMode="auto">
          <a:xfrm>
            <a:off x="93789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close/>
              </a:path>
            </a:pathLst>
          </a:custGeom>
          <a:solidFill>
            <a:srgbClr val="EF644F"/>
          </a:solidFill>
          <a:ln w="9525">
            <a:noFill/>
            <a:round/>
          </a:ln>
        </p:spPr>
        <p:txBody>
          <a:bodyPr/>
          <a:lstStyle/>
          <a:p>
            <a:endParaRPr lang="zh-CN" altLang="en-US"/>
          </a:p>
        </p:txBody>
      </p:sp>
      <p:sp>
        <p:nvSpPr>
          <p:cNvPr id="101" name="Freeform 78">
            <a:extLst>
              <a:ext uri="{FF2B5EF4-FFF2-40B4-BE49-F238E27FC236}">
                <a16:creationId xmlns:a16="http://schemas.microsoft.com/office/drawing/2014/main" id="{8E685F12-97F0-41E9-B538-26EB4F3BE1EB}"/>
              </a:ext>
            </a:extLst>
          </p:cNvPr>
          <p:cNvSpPr/>
          <p:nvPr/>
        </p:nvSpPr>
        <p:spPr bwMode="auto">
          <a:xfrm>
            <a:off x="9378950" y="2386013"/>
            <a:ext cx="1017588" cy="1193800"/>
          </a:xfrm>
          <a:custGeom>
            <a:avLst/>
            <a:gdLst>
              <a:gd name="T0" fmla="*/ 2147483647 w 697"/>
              <a:gd name="T1" fmla="*/ 0 h 818"/>
              <a:gd name="T2" fmla="*/ 2147483647 w 697"/>
              <a:gd name="T3" fmla="*/ 0 h 818"/>
              <a:gd name="T4" fmla="*/ 0 w 697"/>
              <a:gd name="T5" fmla="*/ 2147483647 h 818"/>
              <a:gd name="T6" fmla="*/ 2147483647 w 697"/>
              <a:gd name="T7" fmla="*/ 2147483647 h 818"/>
              <a:gd name="T8" fmla="*/ 2147483647 w 697"/>
              <a:gd name="T9" fmla="*/ 0 h 818"/>
              <a:gd name="T10" fmla="*/ 0 60000 65536"/>
              <a:gd name="T11" fmla="*/ 0 60000 65536"/>
              <a:gd name="T12" fmla="*/ 0 60000 65536"/>
              <a:gd name="T13" fmla="*/ 0 60000 65536"/>
              <a:gd name="T14" fmla="*/ 0 60000 65536"/>
              <a:gd name="T15" fmla="*/ 0 w 697"/>
              <a:gd name="T16" fmla="*/ 0 h 818"/>
              <a:gd name="T17" fmla="*/ 697 w 697"/>
              <a:gd name="T18" fmla="*/ 818 h 818"/>
            </a:gdLst>
            <a:ahLst/>
            <a:cxnLst>
              <a:cxn ang="T10">
                <a:pos x="T0" y="T1"/>
              </a:cxn>
              <a:cxn ang="T11">
                <a:pos x="T2" y="T3"/>
              </a:cxn>
              <a:cxn ang="T12">
                <a:pos x="T4" y="T5"/>
              </a:cxn>
              <a:cxn ang="T13">
                <a:pos x="T6" y="T7"/>
              </a:cxn>
              <a:cxn ang="T14">
                <a:pos x="T8" y="T9"/>
              </a:cxn>
            </a:cxnLst>
            <a:rect l="T15" t="T16" r="T17" b="T18"/>
            <a:pathLst>
              <a:path w="697" h="818">
                <a:moveTo>
                  <a:pt x="697" y="0"/>
                </a:moveTo>
                <a:lnTo>
                  <a:pt x="619" y="0"/>
                </a:lnTo>
                <a:lnTo>
                  <a:pt x="0" y="818"/>
                </a:lnTo>
                <a:lnTo>
                  <a:pt x="80" y="818"/>
                </a:lnTo>
                <a:lnTo>
                  <a:pt x="697" y="0"/>
                </a:lnTo>
              </a:path>
            </a:pathLst>
          </a:custGeom>
          <a:noFill/>
          <a:ln w="9525">
            <a:noFill/>
            <a:round/>
          </a:ln>
        </p:spPr>
        <p:txBody>
          <a:bodyPr/>
          <a:lstStyle/>
          <a:p>
            <a:endParaRPr lang="zh-CN" altLang="en-US"/>
          </a:p>
        </p:txBody>
      </p:sp>
      <p:sp>
        <p:nvSpPr>
          <p:cNvPr id="102" name="Freeform 79">
            <a:extLst>
              <a:ext uri="{FF2B5EF4-FFF2-40B4-BE49-F238E27FC236}">
                <a16:creationId xmlns:a16="http://schemas.microsoft.com/office/drawing/2014/main" id="{29C58567-450B-4234-8E60-917E9D2B62ED}"/>
              </a:ext>
            </a:extLst>
          </p:cNvPr>
          <p:cNvSpPr/>
          <p:nvPr/>
        </p:nvSpPr>
        <p:spPr bwMode="auto">
          <a:xfrm>
            <a:off x="9620250" y="2395538"/>
            <a:ext cx="963613" cy="1184275"/>
          </a:xfrm>
          <a:custGeom>
            <a:avLst/>
            <a:gdLst>
              <a:gd name="T0" fmla="*/ 2147483647 w 279"/>
              <a:gd name="T1" fmla="*/ 0 h 343"/>
              <a:gd name="T2" fmla="*/ 0 w 279"/>
              <a:gd name="T3" fmla="*/ 2147483647 h 343"/>
              <a:gd name="T4" fmla="*/ 2147483647 w 279"/>
              <a:gd name="T5" fmla="*/ 2147483647 h 343"/>
              <a:gd name="T6" fmla="*/ 2147483647 w 279"/>
              <a:gd name="T7" fmla="*/ 2147483647 h 343"/>
              <a:gd name="T8" fmla="*/ 2147483647 w 279"/>
              <a:gd name="T9" fmla="*/ 0 h 343"/>
              <a:gd name="T10" fmla="*/ 0 60000 65536"/>
              <a:gd name="T11" fmla="*/ 0 60000 65536"/>
              <a:gd name="T12" fmla="*/ 0 60000 65536"/>
              <a:gd name="T13" fmla="*/ 0 60000 65536"/>
              <a:gd name="T14" fmla="*/ 0 60000 65536"/>
              <a:gd name="T15" fmla="*/ 0 w 279"/>
              <a:gd name="T16" fmla="*/ 0 h 343"/>
              <a:gd name="T17" fmla="*/ 279 w 279"/>
              <a:gd name="T18" fmla="*/ 343 h 343"/>
            </a:gdLst>
            <a:ahLst/>
            <a:cxnLst>
              <a:cxn ang="T10">
                <a:pos x="T0" y="T1"/>
              </a:cxn>
              <a:cxn ang="T11">
                <a:pos x="T2" y="T3"/>
              </a:cxn>
              <a:cxn ang="T12">
                <a:pos x="T4" y="T5"/>
              </a:cxn>
              <a:cxn ang="T13">
                <a:pos x="T6" y="T7"/>
              </a:cxn>
              <a:cxn ang="T14">
                <a:pos x="T8" y="T9"/>
              </a:cxn>
            </a:cxnLst>
            <a:rect l="T15" t="T16" r="T17" b="T18"/>
            <a:pathLst>
              <a:path w="279" h="343">
                <a:moveTo>
                  <a:pt x="259" y="0"/>
                </a:moveTo>
                <a:cubicBezTo>
                  <a:pt x="0" y="343"/>
                  <a:pt x="0" y="343"/>
                  <a:pt x="0" y="343"/>
                </a:cubicBezTo>
                <a:cubicBezTo>
                  <a:pt x="34" y="343"/>
                  <a:pt x="34" y="343"/>
                  <a:pt x="34" y="343"/>
                </a:cubicBezTo>
                <a:cubicBezTo>
                  <a:pt x="279" y="19"/>
                  <a:pt x="279" y="19"/>
                  <a:pt x="279" y="19"/>
                </a:cubicBezTo>
                <a:cubicBezTo>
                  <a:pt x="275" y="11"/>
                  <a:pt x="268" y="4"/>
                  <a:pt x="259" y="0"/>
                </a:cubicBezTo>
              </a:path>
            </a:pathLst>
          </a:custGeom>
          <a:solidFill>
            <a:srgbClr val="EF644F"/>
          </a:solidFill>
          <a:ln w="9525">
            <a:noFill/>
            <a:round/>
          </a:ln>
        </p:spPr>
        <p:txBody>
          <a:bodyPr/>
          <a:lstStyle/>
          <a:p>
            <a:endParaRPr lang="zh-CN" altLang="en-US"/>
          </a:p>
        </p:txBody>
      </p:sp>
      <p:sp>
        <p:nvSpPr>
          <p:cNvPr id="103" name="Freeform 80">
            <a:extLst>
              <a:ext uri="{FF2B5EF4-FFF2-40B4-BE49-F238E27FC236}">
                <a16:creationId xmlns:a16="http://schemas.microsoft.com/office/drawing/2014/main" id="{05DA48E9-6BDC-4466-994A-649CE993E67F}"/>
              </a:ext>
            </a:extLst>
          </p:cNvPr>
          <p:cNvSpPr/>
          <p:nvPr/>
        </p:nvSpPr>
        <p:spPr bwMode="auto">
          <a:xfrm>
            <a:off x="9864725" y="2609850"/>
            <a:ext cx="731838" cy="969963"/>
          </a:xfrm>
          <a:custGeom>
            <a:avLst/>
            <a:gdLst>
              <a:gd name="T0" fmla="*/ 2147483647 w 501"/>
              <a:gd name="T1" fmla="*/ 0 h 665"/>
              <a:gd name="T2" fmla="*/ 0 w 501"/>
              <a:gd name="T3" fmla="*/ 2147483647 h 665"/>
              <a:gd name="T4" fmla="*/ 2147483647 w 501"/>
              <a:gd name="T5" fmla="*/ 2147483647 h 665"/>
              <a:gd name="T6" fmla="*/ 2147483647 w 501"/>
              <a:gd name="T7" fmla="*/ 2147483647 h 665"/>
              <a:gd name="T8" fmla="*/ 2147483647 w 501"/>
              <a:gd name="T9" fmla="*/ 0 h 665"/>
              <a:gd name="T10" fmla="*/ 0 60000 65536"/>
              <a:gd name="T11" fmla="*/ 0 60000 65536"/>
              <a:gd name="T12" fmla="*/ 0 60000 65536"/>
              <a:gd name="T13" fmla="*/ 0 60000 65536"/>
              <a:gd name="T14" fmla="*/ 0 60000 65536"/>
              <a:gd name="T15" fmla="*/ 0 w 501"/>
              <a:gd name="T16" fmla="*/ 0 h 665"/>
              <a:gd name="T17" fmla="*/ 501 w 501"/>
              <a:gd name="T18" fmla="*/ 665 h 665"/>
            </a:gdLst>
            <a:ahLst/>
            <a:cxnLst>
              <a:cxn ang="T10">
                <a:pos x="T0" y="T1"/>
              </a:cxn>
              <a:cxn ang="T11">
                <a:pos x="T2" y="T3"/>
              </a:cxn>
              <a:cxn ang="T12">
                <a:pos x="T4" y="T5"/>
              </a:cxn>
              <a:cxn ang="T13">
                <a:pos x="T6" y="T7"/>
              </a:cxn>
              <a:cxn ang="T14">
                <a:pos x="T8" y="T9"/>
              </a:cxn>
            </a:cxnLst>
            <a:rect l="T15" t="T16" r="T17" b="T18"/>
            <a:pathLst>
              <a:path w="501" h="665">
                <a:moveTo>
                  <a:pt x="501" y="0"/>
                </a:moveTo>
                <a:lnTo>
                  <a:pt x="0" y="665"/>
                </a:lnTo>
                <a:lnTo>
                  <a:pt x="78" y="665"/>
                </a:lnTo>
                <a:lnTo>
                  <a:pt x="501" y="107"/>
                </a:lnTo>
                <a:lnTo>
                  <a:pt x="501" y="0"/>
                </a:lnTo>
                <a:close/>
              </a:path>
            </a:pathLst>
          </a:custGeom>
          <a:solidFill>
            <a:srgbClr val="EF644F"/>
          </a:solidFill>
          <a:ln w="9525">
            <a:noFill/>
            <a:round/>
          </a:ln>
        </p:spPr>
        <p:txBody>
          <a:bodyPr/>
          <a:lstStyle/>
          <a:p>
            <a:endParaRPr lang="zh-CN" altLang="en-US"/>
          </a:p>
        </p:txBody>
      </p:sp>
      <p:sp>
        <p:nvSpPr>
          <p:cNvPr id="104" name="Freeform 81">
            <a:extLst>
              <a:ext uri="{FF2B5EF4-FFF2-40B4-BE49-F238E27FC236}">
                <a16:creationId xmlns:a16="http://schemas.microsoft.com/office/drawing/2014/main" id="{9EC30FED-FD4B-4E41-BBB5-AC4A135ACF04}"/>
              </a:ext>
            </a:extLst>
          </p:cNvPr>
          <p:cNvSpPr/>
          <p:nvPr/>
        </p:nvSpPr>
        <p:spPr bwMode="auto">
          <a:xfrm>
            <a:off x="9864725" y="2609850"/>
            <a:ext cx="731838" cy="969963"/>
          </a:xfrm>
          <a:custGeom>
            <a:avLst/>
            <a:gdLst>
              <a:gd name="T0" fmla="*/ 2147483647 w 501"/>
              <a:gd name="T1" fmla="*/ 0 h 665"/>
              <a:gd name="T2" fmla="*/ 0 w 501"/>
              <a:gd name="T3" fmla="*/ 2147483647 h 665"/>
              <a:gd name="T4" fmla="*/ 2147483647 w 501"/>
              <a:gd name="T5" fmla="*/ 2147483647 h 665"/>
              <a:gd name="T6" fmla="*/ 2147483647 w 501"/>
              <a:gd name="T7" fmla="*/ 2147483647 h 665"/>
              <a:gd name="T8" fmla="*/ 2147483647 w 501"/>
              <a:gd name="T9" fmla="*/ 0 h 665"/>
              <a:gd name="T10" fmla="*/ 0 60000 65536"/>
              <a:gd name="T11" fmla="*/ 0 60000 65536"/>
              <a:gd name="T12" fmla="*/ 0 60000 65536"/>
              <a:gd name="T13" fmla="*/ 0 60000 65536"/>
              <a:gd name="T14" fmla="*/ 0 60000 65536"/>
              <a:gd name="T15" fmla="*/ 0 w 501"/>
              <a:gd name="T16" fmla="*/ 0 h 665"/>
              <a:gd name="T17" fmla="*/ 501 w 501"/>
              <a:gd name="T18" fmla="*/ 665 h 665"/>
            </a:gdLst>
            <a:ahLst/>
            <a:cxnLst>
              <a:cxn ang="T10">
                <a:pos x="T0" y="T1"/>
              </a:cxn>
              <a:cxn ang="T11">
                <a:pos x="T2" y="T3"/>
              </a:cxn>
              <a:cxn ang="T12">
                <a:pos x="T4" y="T5"/>
              </a:cxn>
              <a:cxn ang="T13">
                <a:pos x="T6" y="T7"/>
              </a:cxn>
              <a:cxn ang="T14">
                <a:pos x="T8" y="T9"/>
              </a:cxn>
            </a:cxnLst>
            <a:rect l="T15" t="T16" r="T17" b="T18"/>
            <a:pathLst>
              <a:path w="501" h="665">
                <a:moveTo>
                  <a:pt x="501" y="0"/>
                </a:moveTo>
                <a:lnTo>
                  <a:pt x="0" y="665"/>
                </a:lnTo>
                <a:lnTo>
                  <a:pt x="78" y="665"/>
                </a:lnTo>
                <a:lnTo>
                  <a:pt x="501" y="107"/>
                </a:lnTo>
                <a:lnTo>
                  <a:pt x="501" y="0"/>
                </a:lnTo>
              </a:path>
            </a:pathLst>
          </a:custGeom>
          <a:noFill/>
          <a:ln w="9525">
            <a:noFill/>
            <a:round/>
          </a:ln>
        </p:spPr>
        <p:txBody>
          <a:bodyPr/>
          <a:lstStyle/>
          <a:p>
            <a:endParaRPr lang="zh-CN" altLang="en-US"/>
          </a:p>
        </p:txBody>
      </p:sp>
      <p:sp>
        <p:nvSpPr>
          <p:cNvPr id="105" name="Freeform 82">
            <a:extLst>
              <a:ext uri="{FF2B5EF4-FFF2-40B4-BE49-F238E27FC236}">
                <a16:creationId xmlns:a16="http://schemas.microsoft.com/office/drawing/2014/main" id="{864CD40B-BC0F-4A4D-8854-6C546BBCA97D}"/>
              </a:ext>
            </a:extLst>
          </p:cNvPr>
          <p:cNvSpPr/>
          <p:nvPr/>
        </p:nvSpPr>
        <p:spPr bwMode="auto">
          <a:xfrm>
            <a:off x="10106025" y="2930525"/>
            <a:ext cx="490538" cy="649288"/>
          </a:xfrm>
          <a:custGeom>
            <a:avLst/>
            <a:gdLst>
              <a:gd name="T0" fmla="*/ 2147483647 w 336"/>
              <a:gd name="T1" fmla="*/ 0 h 445"/>
              <a:gd name="T2" fmla="*/ 0 w 336"/>
              <a:gd name="T3" fmla="*/ 2147483647 h 445"/>
              <a:gd name="T4" fmla="*/ 2147483647 w 336"/>
              <a:gd name="T5" fmla="*/ 2147483647 h 445"/>
              <a:gd name="T6" fmla="*/ 2147483647 w 336"/>
              <a:gd name="T7" fmla="*/ 2147483647 h 445"/>
              <a:gd name="T8" fmla="*/ 2147483647 w 336"/>
              <a:gd name="T9" fmla="*/ 0 h 445"/>
              <a:gd name="T10" fmla="*/ 0 60000 65536"/>
              <a:gd name="T11" fmla="*/ 0 60000 65536"/>
              <a:gd name="T12" fmla="*/ 0 60000 65536"/>
              <a:gd name="T13" fmla="*/ 0 60000 65536"/>
              <a:gd name="T14" fmla="*/ 0 60000 65536"/>
              <a:gd name="T15" fmla="*/ 0 w 336"/>
              <a:gd name="T16" fmla="*/ 0 h 445"/>
              <a:gd name="T17" fmla="*/ 336 w 336"/>
              <a:gd name="T18" fmla="*/ 445 h 445"/>
            </a:gdLst>
            <a:ahLst/>
            <a:cxnLst>
              <a:cxn ang="T10">
                <a:pos x="T0" y="T1"/>
              </a:cxn>
              <a:cxn ang="T11">
                <a:pos x="T2" y="T3"/>
              </a:cxn>
              <a:cxn ang="T12">
                <a:pos x="T4" y="T5"/>
              </a:cxn>
              <a:cxn ang="T13">
                <a:pos x="T6" y="T7"/>
              </a:cxn>
              <a:cxn ang="T14">
                <a:pos x="T8" y="T9"/>
              </a:cxn>
            </a:cxnLst>
            <a:rect l="T15" t="T16" r="T17" b="T18"/>
            <a:pathLst>
              <a:path w="336" h="445">
                <a:moveTo>
                  <a:pt x="336" y="0"/>
                </a:moveTo>
                <a:lnTo>
                  <a:pt x="0" y="445"/>
                </a:lnTo>
                <a:lnTo>
                  <a:pt x="81" y="445"/>
                </a:lnTo>
                <a:lnTo>
                  <a:pt x="336" y="107"/>
                </a:lnTo>
                <a:lnTo>
                  <a:pt x="336" y="0"/>
                </a:lnTo>
                <a:close/>
              </a:path>
            </a:pathLst>
          </a:custGeom>
          <a:solidFill>
            <a:srgbClr val="EF644F"/>
          </a:solidFill>
          <a:ln w="9525">
            <a:noFill/>
            <a:round/>
          </a:ln>
        </p:spPr>
        <p:txBody>
          <a:bodyPr/>
          <a:lstStyle/>
          <a:p>
            <a:endParaRPr lang="zh-CN" altLang="en-US"/>
          </a:p>
        </p:txBody>
      </p:sp>
      <p:sp>
        <p:nvSpPr>
          <p:cNvPr id="106" name="Freeform 83">
            <a:extLst>
              <a:ext uri="{FF2B5EF4-FFF2-40B4-BE49-F238E27FC236}">
                <a16:creationId xmlns:a16="http://schemas.microsoft.com/office/drawing/2014/main" id="{2A5BFF6E-A54C-42D7-9AC3-36A2B6D6A996}"/>
              </a:ext>
            </a:extLst>
          </p:cNvPr>
          <p:cNvSpPr/>
          <p:nvPr/>
        </p:nvSpPr>
        <p:spPr bwMode="auto">
          <a:xfrm>
            <a:off x="10106025" y="2930525"/>
            <a:ext cx="490538" cy="649288"/>
          </a:xfrm>
          <a:custGeom>
            <a:avLst/>
            <a:gdLst>
              <a:gd name="T0" fmla="*/ 2147483647 w 336"/>
              <a:gd name="T1" fmla="*/ 0 h 445"/>
              <a:gd name="T2" fmla="*/ 0 w 336"/>
              <a:gd name="T3" fmla="*/ 2147483647 h 445"/>
              <a:gd name="T4" fmla="*/ 2147483647 w 336"/>
              <a:gd name="T5" fmla="*/ 2147483647 h 445"/>
              <a:gd name="T6" fmla="*/ 2147483647 w 336"/>
              <a:gd name="T7" fmla="*/ 2147483647 h 445"/>
              <a:gd name="T8" fmla="*/ 2147483647 w 336"/>
              <a:gd name="T9" fmla="*/ 0 h 445"/>
              <a:gd name="T10" fmla="*/ 0 60000 65536"/>
              <a:gd name="T11" fmla="*/ 0 60000 65536"/>
              <a:gd name="T12" fmla="*/ 0 60000 65536"/>
              <a:gd name="T13" fmla="*/ 0 60000 65536"/>
              <a:gd name="T14" fmla="*/ 0 60000 65536"/>
              <a:gd name="T15" fmla="*/ 0 w 336"/>
              <a:gd name="T16" fmla="*/ 0 h 445"/>
              <a:gd name="T17" fmla="*/ 336 w 336"/>
              <a:gd name="T18" fmla="*/ 445 h 445"/>
            </a:gdLst>
            <a:ahLst/>
            <a:cxnLst>
              <a:cxn ang="T10">
                <a:pos x="T0" y="T1"/>
              </a:cxn>
              <a:cxn ang="T11">
                <a:pos x="T2" y="T3"/>
              </a:cxn>
              <a:cxn ang="T12">
                <a:pos x="T4" y="T5"/>
              </a:cxn>
              <a:cxn ang="T13">
                <a:pos x="T6" y="T7"/>
              </a:cxn>
              <a:cxn ang="T14">
                <a:pos x="T8" y="T9"/>
              </a:cxn>
            </a:cxnLst>
            <a:rect l="T15" t="T16" r="T17" b="T18"/>
            <a:pathLst>
              <a:path w="336" h="445">
                <a:moveTo>
                  <a:pt x="336" y="0"/>
                </a:moveTo>
                <a:lnTo>
                  <a:pt x="0" y="445"/>
                </a:lnTo>
                <a:lnTo>
                  <a:pt x="81" y="445"/>
                </a:lnTo>
                <a:lnTo>
                  <a:pt x="336" y="107"/>
                </a:lnTo>
                <a:lnTo>
                  <a:pt x="336" y="0"/>
                </a:lnTo>
              </a:path>
            </a:pathLst>
          </a:custGeom>
          <a:noFill/>
          <a:ln w="9525">
            <a:noFill/>
            <a:round/>
          </a:ln>
        </p:spPr>
        <p:txBody>
          <a:bodyPr/>
          <a:lstStyle/>
          <a:p>
            <a:endParaRPr lang="zh-CN" altLang="en-US"/>
          </a:p>
        </p:txBody>
      </p:sp>
      <p:sp>
        <p:nvSpPr>
          <p:cNvPr id="107" name="Freeform 84">
            <a:extLst>
              <a:ext uri="{FF2B5EF4-FFF2-40B4-BE49-F238E27FC236}">
                <a16:creationId xmlns:a16="http://schemas.microsoft.com/office/drawing/2014/main" id="{41F87A1F-F530-4738-9141-2902B7D39D5D}"/>
              </a:ext>
            </a:extLst>
          </p:cNvPr>
          <p:cNvSpPr/>
          <p:nvPr/>
        </p:nvSpPr>
        <p:spPr bwMode="auto">
          <a:xfrm>
            <a:off x="10348913" y="3251200"/>
            <a:ext cx="247650" cy="328613"/>
          </a:xfrm>
          <a:custGeom>
            <a:avLst/>
            <a:gdLst>
              <a:gd name="T0" fmla="*/ 2147483647 w 72"/>
              <a:gd name="T1" fmla="*/ 0 h 95"/>
              <a:gd name="T2" fmla="*/ 0 w 72"/>
              <a:gd name="T3" fmla="*/ 2147483647 h 95"/>
              <a:gd name="T4" fmla="*/ 2147483647 w 72"/>
              <a:gd name="T5" fmla="*/ 2147483647 h 95"/>
              <a:gd name="T6" fmla="*/ 2147483647 w 72"/>
              <a:gd name="T7" fmla="*/ 2147483647 h 95"/>
              <a:gd name="T8" fmla="*/ 2147483647 w 72"/>
              <a:gd name="T9" fmla="*/ 2147483647 h 95"/>
              <a:gd name="T10" fmla="*/ 2147483647 w 72"/>
              <a:gd name="T11" fmla="*/ 0 h 95"/>
              <a:gd name="T12" fmla="*/ 0 60000 65536"/>
              <a:gd name="T13" fmla="*/ 0 60000 65536"/>
              <a:gd name="T14" fmla="*/ 0 60000 65536"/>
              <a:gd name="T15" fmla="*/ 0 60000 65536"/>
              <a:gd name="T16" fmla="*/ 0 60000 65536"/>
              <a:gd name="T17" fmla="*/ 0 60000 65536"/>
              <a:gd name="T18" fmla="*/ 0 w 72"/>
              <a:gd name="T19" fmla="*/ 0 h 95"/>
              <a:gd name="T20" fmla="*/ 72 w 72"/>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72" h="95">
                <a:moveTo>
                  <a:pt x="72" y="0"/>
                </a:moveTo>
                <a:cubicBezTo>
                  <a:pt x="0" y="95"/>
                  <a:pt x="0" y="95"/>
                  <a:pt x="0" y="95"/>
                </a:cubicBezTo>
                <a:cubicBezTo>
                  <a:pt x="32" y="95"/>
                  <a:pt x="32" y="95"/>
                  <a:pt x="32" y="95"/>
                </a:cubicBezTo>
                <a:cubicBezTo>
                  <a:pt x="33" y="95"/>
                  <a:pt x="33" y="95"/>
                  <a:pt x="34" y="95"/>
                </a:cubicBezTo>
                <a:cubicBezTo>
                  <a:pt x="72" y="45"/>
                  <a:pt x="72" y="45"/>
                  <a:pt x="72" y="45"/>
                </a:cubicBezTo>
                <a:cubicBezTo>
                  <a:pt x="72" y="0"/>
                  <a:pt x="72" y="0"/>
                  <a:pt x="72" y="0"/>
                </a:cubicBezTo>
              </a:path>
            </a:pathLst>
          </a:custGeom>
          <a:solidFill>
            <a:srgbClr val="EF644F"/>
          </a:solidFill>
          <a:ln w="9525">
            <a:noFill/>
            <a:round/>
          </a:ln>
        </p:spPr>
        <p:txBody>
          <a:bodyPr/>
          <a:lstStyle/>
          <a:p>
            <a:endParaRPr lang="zh-CN" altLang="en-US"/>
          </a:p>
        </p:txBody>
      </p:sp>
      <p:sp>
        <p:nvSpPr>
          <p:cNvPr id="108" name="Freeform 85">
            <a:extLst>
              <a:ext uri="{FF2B5EF4-FFF2-40B4-BE49-F238E27FC236}">
                <a16:creationId xmlns:a16="http://schemas.microsoft.com/office/drawing/2014/main" id="{B109D2B2-DFE5-4CC6-AE20-2B17906BEEE3}"/>
              </a:ext>
            </a:extLst>
          </p:cNvPr>
          <p:cNvSpPr/>
          <p:nvPr/>
        </p:nvSpPr>
        <p:spPr bwMode="auto">
          <a:xfrm>
            <a:off x="1838325" y="2527300"/>
            <a:ext cx="7340600" cy="904875"/>
          </a:xfrm>
          <a:custGeom>
            <a:avLst/>
            <a:gdLst>
              <a:gd name="T0" fmla="*/ 2147483647 w 1911"/>
              <a:gd name="T1" fmla="*/ 2147483647 h 262"/>
              <a:gd name="T2" fmla="*/ 2147483647 w 1911"/>
              <a:gd name="T3" fmla="*/ 2147483647 h 262"/>
              <a:gd name="T4" fmla="*/ 0 w 1911"/>
              <a:gd name="T5" fmla="*/ 2147483647 h 262"/>
              <a:gd name="T6" fmla="*/ 0 w 1911"/>
              <a:gd name="T7" fmla="*/ 2147483647 h 262"/>
              <a:gd name="T8" fmla="*/ 2147483647 w 1911"/>
              <a:gd name="T9" fmla="*/ 0 h 262"/>
              <a:gd name="T10" fmla="*/ 2147483647 w 1911"/>
              <a:gd name="T11" fmla="*/ 0 h 262"/>
              <a:gd name="T12" fmla="*/ 2147483647 w 1911"/>
              <a:gd name="T13" fmla="*/ 2147483647 h 262"/>
              <a:gd name="T14" fmla="*/ 2147483647 w 1911"/>
              <a:gd name="T15" fmla="*/ 2147483647 h 262"/>
              <a:gd name="T16" fmla="*/ 2147483647 w 1911"/>
              <a:gd name="T17" fmla="*/ 2147483647 h 2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1"/>
              <a:gd name="T28" fmla="*/ 0 h 262"/>
              <a:gd name="T29" fmla="*/ 1911 w 1911"/>
              <a:gd name="T30" fmla="*/ 262 h 2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1" h="262">
                <a:moveTo>
                  <a:pt x="1891" y="262"/>
                </a:moveTo>
                <a:cubicBezTo>
                  <a:pt x="20" y="262"/>
                  <a:pt x="20" y="262"/>
                  <a:pt x="20" y="262"/>
                </a:cubicBezTo>
                <a:cubicBezTo>
                  <a:pt x="9" y="262"/>
                  <a:pt x="0" y="253"/>
                  <a:pt x="0" y="242"/>
                </a:cubicBezTo>
                <a:cubicBezTo>
                  <a:pt x="0" y="20"/>
                  <a:pt x="0" y="20"/>
                  <a:pt x="0" y="20"/>
                </a:cubicBezTo>
                <a:cubicBezTo>
                  <a:pt x="0" y="9"/>
                  <a:pt x="9" y="0"/>
                  <a:pt x="20" y="0"/>
                </a:cubicBezTo>
                <a:cubicBezTo>
                  <a:pt x="1891" y="0"/>
                  <a:pt x="1891" y="0"/>
                  <a:pt x="1891" y="0"/>
                </a:cubicBezTo>
                <a:cubicBezTo>
                  <a:pt x="1902" y="0"/>
                  <a:pt x="1911" y="9"/>
                  <a:pt x="1911" y="20"/>
                </a:cubicBezTo>
                <a:cubicBezTo>
                  <a:pt x="1911" y="242"/>
                  <a:pt x="1911" y="242"/>
                  <a:pt x="1911" y="242"/>
                </a:cubicBezTo>
                <a:cubicBezTo>
                  <a:pt x="1911" y="253"/>
                  <a:pt x="1902" y="262"/>
                  <a:pt x="1891" y="262"/>
                </a:cubicBezTo>
                <a:close/>
              </a:path>
            </a:pathLst>
          </a:custGeom>
          <a:solidFill>
            <a:srgbClr val="F5EDE8"/>
          </a:solidFill>
          <a:ln w="9525">
            <a:noFill/>
            <a:round/>
          </a:ln>
        </p:spPr>
        <p:txBody>
          <a:bodyPr/>
          <a:lstStyle/>
          <a:p>
            <a:endParaRPr lang="zh-CN" altLang="en-US"/>
          </a:p>
        </p:txBody>
      </p:sp>
      <p:sp>
        <p:nvSpPr>
          <p:cNvPr id="109" name="Freeform 117">
            <a:extLst>
              <a:ext uri="{FF2B5EF4-FFF2-40B4-BE49-F238E27FC236}">
                <a16:creationId xmlns:a16="http://schemas.microsoft.com/office/drawing/2014/main" id="{4525FD5D-59CD-4125-ACA3-EE3773C9A9A6}"/>
              </a:ext>
            </a:extLst>
          </p:cNvPr>
          <p:cNvSpPr/>
          <p:nvPr/>
        </p:nvSpPr>
        <p:spPr bwMode="auto">
          <a:xfrm>
            <a:off x="1716088" y="2054225"/>
            <a:ext cx="4095750" cy="96838"/>
          </a:xfrm>
          <a:custGeom>
            <a:avLst/>
            <a:gdLst>
              <a:gd name="T0" fmla="*/ 0 w 2804"/>
              <a:gd name="T1" fmla="*/ 2147483647 h 66"/>
              <a:gd name="T2" fmla="*/ 0 w 2804"/>
              <a:gd name="T3" fmla="*/ 2147483647 h 66"/>
              <a:gd name="T4" fmla="*/ 2147483647 w 2804"/>
              <a:gd name="T5" fmla="*/ 2147483647 h 66"/>
              <a:gd name="T6" fmla="*/ 2147483647 w 2804"/>
              <a:gd name="T7" fmla="*/ 0 h 66"/>
              <a:gd name="T8" fmla="*/ 0 w 2804"/>
              <a:gd name="T9" fmla="*/ 0 h 66"/>
              <a:gd name="T10" fmla="*/ 0 w 2804"/>
              <a:gd name="T11" fmla="*/ 2147483647 h 66"/>
              <a:gd name="T12" fmla="*/ 0 w 2804"/>
              <a:gd name="T13" fmla="*/ 2147483647 h 66"/>
              <a:gd name="T14" fmla="*/ 0 w 2804"/>
              <a:gd name="T15" fmla="*/ 2147483647 h 66"/>
              <a:gd name="T16" fmla="*/ 2147483647 w 2804"/>
              <a:gd name="T17" fmla="*/ 2147483647 h 66"/>
              <a:gd name="T18" fmla="*/ 2147483647 w 2804"/>
              <a:gd name="T19" fmla="*/ 0 h 66"/>
              <a:gd name="T20" fmla="*/ 0 w 2804"/>
              <a:gd name="T21" fmla="*/ 0 h 66"/>
              <a:gd name="T22" fmla="*/ 0 w 2804"/>
              <a:gd name="T23" fmla="*/ 2147483647 h 66"/>
              <a:gd name="T24" fmla="*/ 0 w 2804"/>
              <a:gd name="T25" fmla="*/ 2147483647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04"/>
              <a:gd name="T40" fmla="*/ 0 h 66"/>
              <a:gd name="T41" fmla="*/ 2804 w 2804"/>
              <a:gd name="T42" fmla="*/ 66 h 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04" h="66">
                <a:moveTo>
                  <a:pt x="0" y="33"/>
                </a:moveTo>
                <a:lnTo>
                  <a:pt x="0" y="66"/>
                </a:lnTo>
                <a:lnTo>
                  <a:pt x="2804" y="66"/>
                </a:lnTo>
                <a:lnTo>
                  <a:pt x="2804" y="0"/>
                </a:lnTo>
                <a:lnTo>
                  <a:pt x="0" y="0"/>
                </a:lnTo>
                <a:lnTo>
                  <a:pt x="0" y="66"/>
                </a:lnTo>
                <a:lnTo>
                  <a:pt x="0" y="33"/>
                </a:lnTo>
                <a:lnTo>
                  <a:pt x="0" y="66"/>
                </a:lnTo>
                <a:lnTo>
                  <a:pt x="2804" y="66"/>
                </a:lnTo>
                <a:lnTo>
                  <a:pt x="2804" y="0"/>
                </a:lnTo>
                <a:lnTo>
                  <a:pt x="0" y="0"/>
                </a:lnTo>
                <a:lnTo>
                  <a:pt x="0" y="66"/>
                </a:lnTo>
                <a:lnTo>
                  <a:pt x="0" y="33"/>
                </a:lnTo>
                <a:close/>
              </a:path>
            </a:pathLst>
          </a:custGeom>
          <a:solidFill>
            <a:srgbClr val="ECF0F1"/>
          </a:solidFill>
          <a:ln w="9525">
            <a:noFill/>
            <a:round/>
          </a:ln>
        </p:spPr>
        <p:txBody>
          <a:bodyPr/>
          <a:lstStyle/>
          <a:p>
            <a:endParaRPr lang="zh-CN" altLang="en-US"/>
          </a:p>
        </p:txBody>
      </p:sp>
      <p:sp>
        <p:nvSpPr>
          <p:cNvPr id="110" name="Freeform 118">
            <a:extLst>
              <a:ext uri="{FF2B5EF4-FFF2-40B4-BE49-F238E27FC236}">
                <a16:creationId xmlns:a16="http://schemas.microsoft.com/office/drawing/2014/main" id="{EEB6B166-10F5-42A3-8665-ED2C70D5D884}"/>
              </a:ext>
            </a:extLst>
          </p:cNvPr>
          <p:cNvSpPr/>
          <p:nvPr/>
        </p:nvSpPr>
        <p:spPr bwMode="auto">
          <a:xfrm>
            <a:off x="1716088" y="2190750"/>
            <a:ext cx="8850312" cy="42863"/>
          </a:xfrm>
          <a:custGeom>
            <a:avLst/>
            <a:gdLst>
              <a:gd name="T0" fmla="*/ 0 w 6059"/>
              <a:gd name="T1" fmla="*/ 2147483647 h 29"/>
              <a:gd name="T2" fmla="*/ 0 w 6059"/>
              <a:gd name="T3" fmla="*/ 2147483647 h 29"/>
              <a:gd name="T4" fmla="*/ 2147483647 w 6059"/>
              <a:gd name="T5" fmla="*/ 2147483647 h 29"/>
              <a:gd name="T6" fmla="*/ 2147483647 w 6059"/>
              <a:gd name="T7" fmla="*/ 0 h 29"/>
              <a:gd name="T8" fmla="*/ 0 w 6059"/>
              <a:gd name="T9" fmla="*/ 0 h 29"/>
              <a:gd name="T10" fmla="*/ 0 w 6059"/>
              <a:gd name="T11" fmla="*/ 2147483647 h 29"/>
              <a:gd name="T12" fmla="*/ 0 w 6059"/>
              <a:gd name="T13" fmla="*/ 2147483647 h 29"/>
              <a:gd name="T14" fmla="*/ 0 w 6059"/>
              <a:gd name="T15" fmla="*/ 2147483647 h 29"/>
              <a:gd name="T16" fmla="*/ 2147483647 w 6059"/>
              <a:gd name="T17" fmla="*/ 2147483647 h 29"/>
              <a:gd name="T18" fmla="*/ 2147483647 w 6059"/>
              <a:gd name="T19" fmla="*/ 0 h 29"/>
              <a:gd name="T20" fmla="*/ 0 w 6059"/>
              <a:gd name="T21" fmla="*/ 0 h 29"/>
              <a:gd name="T22" fmla="*/ 0 w 6059"/>
              <a:gd name="T23" fmla="*/ 2147483647 h 29"/>
              <a:gd name="T24" fmla="*/ 0 w 6059"/>
              <a:gd name="T25" fmla="*/ 2147483647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59"/>
              <a:gd name="T40" fmla="*/ 0 h 29"/>
              <a:gd name="T41" fmla="*/ 6059 w 6059"/>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59" h="29">
                <a:moveTo>
                  <a:pt x="0" y="15"/>
                </a:moveTo>
                <a:lnTo>
                  <a:pt x="0" y="29"/>
                </a:lnTo>
                <a:lnTo>
                  <a:pt x="6059" y="29"/>
                </a:lnTo>
                <a:lnTo>
                  <a:pt x="6059" y="0"/>
                </a:lnTo>
                <a:lnTo>
                  <a:pt x="0" y="0"/>
                </a:lnTo>
                <a:lnTo>
                  <a:pt x="0" y="29"/>
                </a:lnTo>
                <a:lnTo>
                  <a:pt x="0" y="15"/>
                </a:lnTo>
                <a:lnTo>
                  <a:pt x="0" y="29"/>
                </a:lnTo>
                <a:lnTo>
                  <a:pt x="6059" y="29"/>
                </a:lnTo>
                <a:lnTo>
                  <a:pt x="6059" y="0"/>
                </a:lnTo>
                <a:lnTo>
                  <a:pt x="0" y="0"/>
                </a:lnTo>
                <a:lnTo>
                  <a:pt x="0" y="29"/>
                </a:lnTo>
                <a:lnTo>
                  <a:pt x="0" y="15"/>
                </a:lnTo>
                <a:close/>
              </a:path>
            </a:pathLst>
          </a:custGeom>
          <a:solidFill>
            <a:srgbClr val="ECF0F1"/>
          </a:solidFill>
          <a:ln w="9525">
            <a:noFill/>
            <a:round/>
          </a:ln>
        </p:spPr>
        <p:txBody>
          <a:bodyPr/>
          <a:lstStyle/>
          <a:p>
            <a:endParaRPr lang="zh-CN" altLang="en-US"/>
          </a:p>
        </p:txBody>
      </p:sp>
      <p:sp>
        <p:nvSpPr>
          <p:cNvPr id="111" name="Freeform 23">
            <a:extLst>
              <a:ext uri="{FF2B5EF4-FFF2-40B4-BE49-F238E27FC236}">
                <a16:creationId xmlns:a16="http://schemas.microsoft.com/office/drawing/2014/main" id="{FC81481C-EA63-482D-84AD-CDEEC17E57C8}"/>
              </a:ext>
            </a:extLst>
          </p:cNvPr>
          <p:cNvSpPr>
            <a:spLocks noEditPoints="1"/>
          </p:cNvSpPr>
          <p:nvPr/>
        </p:nvSpPr>
        <p:spPr bwMode="auto">
          <a:xfrm>
            <a:off x="9529763" y="2609850"/>
            <a:ext cx="769937" cy="752475"/>
          </a:xfrm>
          <a:custGeom>
            <a:avLst/>
            <a:gdLst>
              <a:gd name="T0" fmla="*/ 2147483647 w 108"/>
              <a:gd name="T1" fmla="*/ 2147483647 h 107"/>
              <a:gd name="T2" fmla="*/ 2147483647 w 108"/>
              <a:gd name="T3" fmla="*/ 2147483647 h 107"/>
              <a:gd name="T4" fmla="*/ 2147483647 w 108"/>
              <a:gd name="T5" fmla="*/ 2147483647 h 107"/>
              <a:gd name="T6" fmla="*/ 2147483647 w 108"/>
              <a:gd name="T7" fmla="*/ 0 h 107"/>
              <a:gd name="T8" fmla="*/ 0 w 108"/>
              <a:gd name="T9" fmla="*/ 2147483647 h 107"/>
              <a:gd name="T10" fmla="*/ 2147483647 w 108"/>
              <a:gd name="T11" fmla="*/ 2147483647 h 107"/>
              <a:gd name="T12" fmla="*/ 2147483647 w 108"/>
              <a:gd name="T13" fmla="*/ 2147483647 h 107"/>
              <a:gd name="T14" fmla="*/ 2147483647 w 108"/>
              <a:gd name="T15" fmla="*/ 2147483647 h 107"/>
              <a:gd name="T16" fmla="*/ 2147483647 w 108"/>
              <a:gd name="T17" fmla="*/ 2147483647 h 107"/>
              <a:gd name="T18" fmla="*/ 2147483647 w 108"/>
              <a:gd name="T19" fmla="*/ 2147483647 h 107"/>
              <a:gd name="T20" fmla="*/ 2147483647 w 108"/>
              <a:gd name="T21" fmla="*/ 2147483647 h 107"/>
              <a:gd name="T22" fmla="*/ 2147483647 w 108"/>
              <a:gd name="T23" fmla="*/ 2147483647 h 107"/>
              <a:gd name="T24" fmla="*/ 2147483647 w 108"/>
              <a:gd name="T25" fmla="*/ 2147483647 h 107"/>
              <a:gd name="T26" fmla="*/ 2147483647 w 108"/>
              <a:gd name="T27" fmla="*/ 2147483647 h 107"/>
              <a:gd name="T28" fmla="*/ 2147483647 w 108"/>
              <a:gd name="T29" fmla="*/ 2147483647 h 107"/>
              <a:gd name="T30" fmla="*/ 2147483647 w 108"/>
              <a:gd name="T31" fmla="*/ 2147483647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8"/>
              <a:gd name="T49" fmla="*/ 0 h 107"/>
              <a:gd name="T50" fmla="*/ 108 w 108"/>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8" h="107">
                <a:moveTo>
                  <a:pt x="105" y="95"/>
                </a:moveTo>
                <a:cubicBezTo>
                  <a:pt x="76" y="66"/>
                  <a:pt x="76" y="66"/>
                  <a:pt x="76" y="66"/>
                </a:cubicBezTo>
                <a:cubicBezTo>
                  <a:pt x="81" y="59"/>
                  <a:pt x="83" y="51"/>
                  <a:pt x="83" y="42"/>
                </a:cubicBezTo>
                <a:cubicBezTo>
                  <a:pt x="83" y="19"/>
                  <a:pt x="65" y="0"/>
                  <a:pt x="42" y="0"/>
                </a:cubicBezTo>
                <a:cubicBezTo>
                  <a:pt x="19" y="0"/>
                  <a:pt x="0" y="19"/>
                  <a:pt x="0" y="42"/>
                </a:cubicBezTo>
                <a:cubicBezTo>
                  <a:pt x="0" y="65"/>
                  <a:pt x="19" y="83"/>
                  <a:pt x="42" y="83"/>
                </a:cubicBezTo>
                <a:cubicBezTo>
                  <a:pt x="51" y="83"/>
                  <a:pt x="59" y="81"/>
                  <a:pt x="66" y="76"/>
                </a:cubicBezTo>
                <a:cubicBezTo>
                  <a:pt x="95" y="105"/>
                  <a:pt x="95" y="105"/>
                  <a:pt x="95" y="105"/>
                </a:cubicBezTo>
                <a:cubicBezTo>
                  <a:pt x="96" y="106"/>
                  <a:pt x="98" y="107"/>
                  <a:pt x="100" y="107"/>
                </a:cubicBezTo>
                <a:cubicBezTo>
                  <a:pt x="101" y="107"/>
                  <a:pt x="103" y="106"/>
                  <a:pt x="105" y="105"/>
                </a:cubicBezTo>
                <a:cubicBezTo>
                  <a:pt x="108" y="102"/>
                  <a:pt x="108" y="97"/>
                  <a:pt x="105" y="95"/>
                </a:cubicBezTo>
                <a:moveTo>
                  <a:pt x="7" y="42"/>
                </a:moveTo>
                <a:cubicBezTo>
                  <a:pt x="7" y="23"/>
                  <a:pt x="23" y="7"/>
                  <a:pt x="42" y="7"/>
                </a:cubicBezTo>
                <a:cubicBezTo>
                  <a:pt x="61" y="7"/>
                  <a:pt x="76" y="23"/>
                  <a:pt x="76" y="42"/>
                </a:cubicBezTo>
                <a:cubicBezTo>
                  <a:pt x="76" y="61"/>
                  <a:pt x="61" y="76"/>
                  <a:pt x="42" y="76"/>
                </a:cubicBezTo>
                <a:cubicBezTo>
                  <a:pt x="23" y="76"/>
                  <a:pt x="7" y="61"/>
                  <a:pt x="7" y="42"/>
                </a:cubicBezTo>
              </a:path>
            </a:pathLst>
          </a:custGeom>
          <a:solidFill>
            <a:srgbClr val="F5EDE8"/>
          </a:solidFill>
          <a:ln w="9525">
            <a:noFill/>
            <a:round/>
          </a:ln>
        </p:spPr>
        <p:txBody>
          <a:bodyPr/>
          <a:lstStyle/>
          <a:p>
            <a:endParaRPr lang="zh-CN" altLang="en-US"/>
          </a:p>
        </p:txBody>
      </p:sp>
      <p:sp>
        <p:nvSpPr>
          <p:cNvPr id="112" name="文本框 111">
            <a:extLst>
              <a:ext uri="{FF2B5EF4-FFF2-40B4-BE49-F238E27FC236}">
                <a16:creationId xmlns:a16="http://schemas.microsoft.com/office/drawing/2014/main" id="{EDD80D0D-9612-454E-A381-3BE856878B44}"/>
              </a:ext>
            </a:extLst>
          </p:cNvPr>
          <p:cNvSpPr txBox="1">
            <a:spLocks noChangeArrowheads="1"/>
          </p:cNvSpPr>
          <p:nvPr/>
        </p:nvSpPr>
        <p:spPr bwMode="auto">
          <a:xfrm>
            <a:off x="2071688" y="2603500"/>
            <a:ext cx="7034212" cy="769441"/>
          </a:xfrm>
          <a:prstGeom prst="rect">
            <a:avLst/>
          </a:prstGeom>
          <a:noFill/>
          <a:ln w="9525">
            <a:noFill/>
            <a:miter lim="800000"/>
          </a:ln>
        </p:spPr>
        <p:txBody>
          <a:bodyPr>
            <a:spAutoFit/>
          </a:bodyPr>
          <a:lstStyle/>
          <a:p>
            <a:r>
              <a:rPr lang="zh-CN" altLang="en-US" sz="4400">
                <a:solidFill>
                  <a:srgbClr val="1D495D"/>
                </a:solidFill>
                <a:latin typeface="方正综艺简体"/>
                <a:ea typeface="方正综艺简体"/>
                <a:cs typeface="方正综艺简体"/>
              </a:rPr>
              <a:t>远程登</a:t>
            </a:r>
            <a:r>
              <a:rPr lang="zh-CN" altLang="en-US" sz="4400" smtClean="0">
                <a:solidFill>
                  <a:srgbClr val="1D495D"/>
                </a:solidFill>
                <a:latin typeface="方正综艺简体"/>
                <a:ea typeface="方正综艺简体"/>
                <a:cs typeface="方正综艺简体"/>
              </a:rPr>
              <a:t>录工具</a:t>
            </a:r>
            <a:endParaRPr lang="zh-CN" altLang="en-US" sz="4400" dirty="0">
              <a:solidFill>
                <a:srgbClr val="1D495D"/>
              </a:solidFill>
              <a:latin typeface="方正综艺简体"/>
              <a:ea typeface="方正综艺简体"/>
              <a:cs typeface="方正综艺简体"/>
            </a:endParaRPr>
          </a:p>
        </p:txBody>
      </p:sp>
    </p:spTree>
    <p:extLst>
      <p:ext uri="{BB962C8B-B14F-4D97-AF65-F5344CB8AC3E}">
        <p14:creationId xmlns:p14="http://schemas.microsoft.com/office/powerpoint/2010/main" val="61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up)">
                                      <p:cBhvr>
                                        <p:cTn id="10" dur="500"/>
                                        <p:tgtEl>
                                          <p:spTgt spid="3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up)">
                                      <p:cBhvr>
                                        <p:cTn id="16" dur="500"/>
                                        <p:tgtEl>
                                          <p:spTgt spid="33"/>
                                        </p:tgtEl>
                                      </p:cBhvr>
                                    </p:animEffect>
                                  </p:childTnLst>
                                </p:cTn>
                              </p:par>
                              <p:par>
                                <p:cTn id="17" presetID="22" presetClass="entr" presetSubtype="1" fill="hold" grpId="0" nodeType="withEffect" nodePh="1">
                                  <p:stCondLst>
                                    <p:cond delay="0"/>
                                  </p:stCondLst>
                                  <p:endCondLst>
                                    <p:cond evt="begin" delay="0">
                                      <p:tn val="17"/>
                                    </p:cond>
                                  </p:end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par>
                                <p:cTn id="23" presetID="22" presetClass="entr" presetSubtype="1" fill="hold" grpId="0" nodeType="withEffect" nodePh="1">
                                  <p:stCondLst>
                                    <p:cond delay="0"/>
                                  </p:stCondLst>
                                  <p:endCondLst>
                                    <p:cond evt="begin" delay="0">
                                      <p:tn val="23"/>
                                    </p:cond>
                                  </p:end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par>
                                <p:cTn id="32" presetID="22" presetClass="entr" presetSubtype="1" fill="hold" grpId="0" nodeType="withEffect" nodePh="1">
                                  <p:stCondLst>
                                    <p:cond delay="0"/>
                                  </p:stCondLst>
                                  <p:endCondLst>
                                    <p:cond evt="begin" delay="0">
                                      <p:tn val="32"/>
                                    </p:cond>
                                  </p:end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par>
                                <p:cTn id="38" presetID="22" presetClass="entr" presetSubtype="1" fill="hold" grpId="0" nodeType="withEffect" nodePh="1">
                                  <p:stCondLst>
                                    <p:cond delay="0"/>
                                  </p:stCondLst>
                                  <p:endCondLst>
                                    <p:cond evt="begin" delay="0">
                                      <p:tn val="38"/>
                                    </p:cond>
                                  </p:endCondLst>
                                  <p:childTnLst>
                                    <p:set>
                                      <p:cBhvr>
                                        <p:cTn id="39" dur="1" fill="hold">
                                          <p:stCondLst>
                                            <p:cond delay="0"/>
                                          </p:stCondLst>
                                        </p:cTn>
                                        <p:tgtEl>
                                          <p:spTgt spid="41"/>
                                        </p:tgtEl>
                                        <p:attrNameLst>
                                          <p:attrName>style.visibility</p:attrName>
                                        </p:attrNameLst>
                                      </p:cBhvr>
                                      <p:to>
                                        <p:strVal val="visible"/>
                                      </p:to>
                                    </p:set>
                                    <p:animEffect transition="in" filter="wipe(up)">
                                      <p:cBhvr>
                                        <p:cTn id="40" dur="500"/>
                                        <p:tgtEl>
                                          <p:spTgt spid="41"/>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up)">
                                      <p:cBhvr>
                                        <p:cTn id="43" dur="500"/>
                                        <p:tgtEl>
                                          <p:spTgt spid="42"/>
                                        </p:tgtEl>
                                      </p:cBhvr>
                                    </p:animEffect>
                                  </p:childTnLst>
                                </p:cTn>
                              </p:par>
                              <p:par>
                                <p:cTn id="44" presetID="22" presetClass="entr" presetSubtype="1" fill="hold" grpId="0" nodeType="withEffect" nodePh="1">
                                  <p:stCondLst>
                                    <p:cond delay="0"/>
                                  </p:stCondLst>
                                  <p:endCondLst>
                                    <p:cond evt="begin" delay="0">
                                      <p:tn val="44"/>
                                    </p:cond>
                                  </p:end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up)">
                                      <p:cBhvr>
                                        <p:cTn id="49" dur="500"/>
                                        <p:tgtEl>
                                          <p:spTgt spid="44"/>
                                        </p:tgtEl>
                                      </p:cBhvr>
                                    </p:animEffect>
                                  </p:childTnLst>
                                </p:cTn>
                              </p:par>
                              <p:par>
                                <p:cTn id="50" presetID="22" presetClass="entr" presetSubtype="1" fill="hold" grpId="0" nodeType="withEffect" nodePh="1">
                                  <p:stCondLst>
                                    <p:cond delay="0"/>
                                  </p:stCondLst>
                                  <p:endCondLst>
                                    <p:cond evt="begin" delay="0">
                                      <p:tn val="50"/>
                                    </p:cond>
                                  </p:endCondLst>
                                  <p:childTnLst>
                                    <p:set>
                                      <p:cBhvr>
                                        <p:cTn id="51" dur="1" fill="hold">
                                          <p:stCondLst>
                                            <p:cond delay="0"/>
                                          </p:stCondLst>
                                        </p:cTn>
                                        <p:tgtEl>
                                          <p:spTgt spid="45"/>
                                        </p:tgtEl>
                                        <p:attrNameLst>
                                          <p:attrName>style.visibility</p:attrName>
                                        </p:attrNameLst>
                                      </p:cBhvr>
                                      <p:to>
                                        <p:strVal val="visible"/>
                                      </p:to>
                                    </p:set>
                                    <p:animEffect transition="in" filter="wipe(up)">
                                      <p:cBhvr>
                                        <p:cTn id="52" dur="500"/>
                                        <p:tgtEl>
                                          <p:spTgt spid="45"/>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wipe(up)">
                                      <p:cBhvr>
                                        <p:cTn id="55" dur="500"/>
                                        <p:tgtEl>
                                          <p:spTgt spid="46"/>
                                        </p:tgtEl>
                                      </p:cBhvr>
                                    </p:animEffect>
                                  </p:childTnLst>
                                </p:cTn>
                              </p:par>
                              <p:par>
                                <p:cTn id="56" presetID="22" presetClass="entr" presetSubtype="1" fill="hold" grpId="0" nodeType="withEffect" nodePh="1">
                                  <p:stCondLst>
                                    <p:cond delay="0"/>
                                  </p:stCondLst>
                                  <p:endCondLst>
                                    <p:cond evt="begin" delay="0">
                                      <p:tn val="56"/>
                                    </p:cond>
                                  </p:endCondLst>
                                  <p:childTnLst>
                                    <p:set>
                                      <p:cBhvr>
                                        <p:cTn id="57" dur="1" fill="hold">
                                          <p:stCondLst>
                                            <p:cond delay="0"/>
                                          </p:stCondLst>
                                        </p:cTn>
                                        <p:tgtEl>
                                          <p:spTgt spid="47"/>
                                        </p:tgtEl>
                                        <p:attrNameLst>
                                          <p:attrName>style.visibility</p:attrName>
                                        </p:attrNameLst>
                                      </p:cBhvr>
                                      <p:to>
                                        <p:strVal val="visible"/>
                                      </p:to>
                                    </p:set>
                                    <p:animEffect transition="in" filter="wipe(up)">
                                      <p:cBhvr>
                                        <p:cTn id="58" dur="500"/>
                                        <p:tgtEl>
                                          <p:spTgt spid="47"/>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par>
                                <p:cTn id="62" presetID="22" presetClass="entr" presetSubtype="1" fill="hold" grpId="0" nodeType="withEffect" nodePh="1">
                                  <p:stCondLst>
                                    <p:cond delay="0"/>
                                  </p:stCondLst>
                                  <p:endCondLst>
                                    <p:cond evt="begin" delay="0">
                                      <p:tn val="62"/>
                                    </p:cond>
                                  </p:endCondLst>
                                  <p:childTnLst>
                                    <p:set>
                                      <p:cBhvr>
                                        <p:cTn id="63" dur="1" fill="hold">
                                          <p:stCondLst>
                                            <p:cond delay="0"/>
                                          </p:stCondLst>
                                        </p:cTn>
                                        <p:tgtEl>
                                          <p:spTgt spid="49"/>
                                        </p:tgtEl>
                                        <p:attrNameLst>
                                          <p:attrName>style.visibility</p:attrName>
                                        </p:attrNameLst>
                                      </p:cBhvr>
                                      <p:to>
                                        <p:strVal val="visible"/>
                                      </p:to>
                                    </p:set>
                                    <p:animEffect transition="in" filter="wipe(up)">
                                      <p:cBhvr>
                                        <p:cTn id="64" dur="500"/>
                                        <p:tgtEl>
                                          <p:spTgt spid="4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wipe(up)">
                                      <p:cBhvr>
                                        <p:cTn id="67" dur="500"/>
                                        <p:tgtEl>
                                          <p:spTgt spid="50"/>
                                        </p:tgtEl>
                                      </p:cBhvr>
                                    </p:animEffect>
                                  </p:childTnLst>
                                </p:cTn>
                              </p:par>
                              <p:par>
                                <p:cTn id="68" presetID="22" presetClass="entr" presetSubtype="1" fill="hold" grpId="0" nodeType="withEffect" nodePh="1">
                                  <p:stCondLst>
                                    <p:cond delay="0"/>
                                  </p:stCondLst>
                                  <p:endCondLst>
                                    <p:cond evt="begin" delay="0">
                                      <p:tn val="68"/>
                                    </p:cond>
                                  </p:endCondLst>
                                  <p:childTnLst>
                                    <p:set>
                                      <p:cBhvr>
                                        <p:cTn id="69" dur="1" fill="hold">
                                          <p:stCondLst>
                                            <p:cond delay="0"/>
                                          </p:stCondLst>
                                        </p:cTn>
                                        <p:tgtEl>
                                          <p:spTgt spid="51"/>
                                        </p:tgtEl>
                                        <p:attrNameLst>
                                          <p:attrName>style.visibility</p:attrName>
                                        </p:attrNameLst>
                                      </p:cBhvr>
                                      <p:to>
                                        <p:strVal val="visible"/>
                                      </p:to>
                                    </p:set>
                                    <p:animEffect transition="in" filter="wipe(up)">
                                      <p:cBhvr>
                                        <p:cTn id="70" dur="500"/>
                                        <p:tgtEl>
                                          <p:spTgt spid="5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wipe(up)">
                                      <p:cBhvr>
                                        <p:cTn id="73" dur="500"/>
                                        <p:tgtEl>
                                          <p:spTgt spid="52"/>
                                        </p:tgtEl>
                                      </p:cBhvr>
                                    </p:animEffect>
                                  </p:childTnLst>
                                </p:cTn>
                              </p:par>
                              <p:par>
                                <p:cTn id="74" presetID="22" presetClass="entr" presetSubtype="1" fill="hold" grpId="0" nodeType="withEffect" nodePh="1">
                                  <p:stCondLst>
                                    <p:cond delay="0"/>
                                  </p:stCondLst>
                                  <p:endCondLst>
                                    <p:cond evt="begin" delay="0">
                                      <p:tn val="74"/>
                                    </p:cond>
                                  </p:endCondLst>
                                  <p:childTnLst>
                                    <p:set>
                                      <p:cBhvr>
                                        <p:cTn id="75" dur="1" fill="hold">
                                          <p:stCondLst>
                                            <p:cond delay="0"/>
                                          </p:stCondLst>
                                        </p:cTn>
                                        <p:tgtEl>
                                          <p:spTgt spid="53"/>
                                        </p:tgtEl>
                                        <p:attrNameLst>
                                          <p:attrName>style.visibility</p:attrName>
                                        </p:attrNameLst>
                                      </p:cBhvr>
                                      <p:to>
                                        <p:strVal val="visible"/>
                                      </p:to>
                                    </p:set>
                                    <p:animEffect transition="in" filter="wipe(up)">
                                      <p:cBhvr>
                                        <p:cTn id="76" dur="500"/>
                                        <p:tgtEl>
                                          <p:spTgt spid="53"/>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up)">
                                      <p:cBhvr>
                                        <p:cTn id="79" dur="500"/>
                                        <p:tgtEl>
                                          <p:spTgt spid="54"/>
                                        </p:tgtEl>
                                      </p:cBhvr>
                                    </p:animEffect>
                                  </p:childTnLst>
                                </p:cTn>
                              </p:par>
                              <p:par>
                                <p:cTn id="80" presetID="22" presetClass="entr" presetSubtype="1" fill="hold" grpId="0" nodeType="withEffect" nodePh="1">
                                  <p:stCondLst>
                                    <p:cond delay="0"/>
                                  </p:stCondLst>
                                  <p:endCondLst>
                                    <p:cond evt="begin" delay="0">
                                      <p:tn val="80"/>
                                    </p:cond>
                                  </p:endCondLst>
                                  <p:childTnLst>
                                    <p:set>
                                      <p:cBhvr>
                                        <p:cTn id="81" dur="1" fill="hold">
                                          <p:stCondLst>
                                            <p:cond delay="0"/>
                                          </p:stCondLst>
                                        </p:cTn>
                                        <p:tgtEl>
                                          <p:spTgt spid="55"/>
                                        </p:tgtEl>
                                        <p:attrNameLst>
                                          <p:attrName>style.visibility</p:attrName>
                                        </p:attrNameLst>
                                      </p:cBhvr>
                                      <p:to>
                                        <p:strVal val="visible"/>
                                      </p:to>
                                    </p:set>
                                    <p:animEffect transition="in" filter="wipe(up)">
                                      <p:cBhvr>
                                        <p:cTn id="82" dur="500"/>
                                        <p:tgtEl>
                                          <p:spTgt spid="55"/>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ipe(up)">
                                      <p:cBhvr>
                                        <p:cTn id="85" dur="500"/>
                                        <p:tgtEl>
                                          <p:spTgt spid="56"/>
                                        </p:tgtEl>
                                      </p:cBhvr>
                                    </p:animEffect>
                                  </p:childTnLst>
                                </p:cTn>
                              </p:par>
                              <p:par>
                                <p:cTn id="86" presetID="22" presetClass="entr" presetSubtype="1" fill="hold" grpId="0" nodeType="withEffect" nodePh="1">
                                  <p:stCondLst>
                                    <p:cond delay="0"/>
                                  </p:stCondLst>
                                  <p:endCondLst>
                                    <p:cond evt="begin" delay="0">
                                      <p:tn val="86"/>
                                    </p:cond>
                                  </p:endCondLst>
                                  <p:childTnLst>
                                    <p:set>
                                      <p:cBhvr>
                                        <p:cTn id="87" dur="1" fill="hold">
                                          <p:stCondLst>
                                            <p:cond delay="0"/>
                                          </p:stCondLst>
                                        </p:cTn>
                                        <p:tgtEl>
                                          <p:spTgt spid="57"/>
                                        </p:tgtEl>
                                        <p:attrNameLst>
                                          <p:attrName>style.visibility</p:attrName>
                                        </p:attrNameLst>
                                      </p:cBhvr>
                                      <p:to>
                                        <p:strVal val="visible"/>
                                      </p:to>
                                    </p:set>
                                    <p:animEffect transition="in" filter="wipe(up)">
                                      <p:cBhvr>
                                        <p:cTn id="88" dur="500"/>
                                        <p:tgtEl>
                                          <p:spTgt spid="57"/>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up)">
                                      <p:cBhvr>
                                        <p:cTn id="91" dur="500"/>
                                        <p:tgtEl>
                                          <p:spTgt spid="58"/>
                                        </p:tgtEl>
                                      </p:cBhvr>
                                    </p:animEffect>
                                  </p:childTnLst>
                                </p:cTn>
                              </p:par>
                              <p:par>
                                <p:cTn id="92" presetID="22" presetClass="entr" presetSubtype="1" fill="hold" grpId="0" nodeType="withEffect" nodePh="1">
                                  <p:stCondLst>
                                    <p:cond delay="0"/>
                                  </p:stCondLst>
                                  <p:endCondLst>
                                    <p:cond evt="begin" delay="0">
                                      <p:tn val="92"/>
                                    </p:cond>
                                  </p:endCondLst>
                                  <p:childTnLst>
                                    <p:set>
                                      <p:cBhvr>
                                        <p:cTn id="93" dur="1" fill="hold">
                                          <p:stCondLst>
                                            <p:cond delay="0"/>
                                          </p:stCondLst>
                                        </p:cTn>
                                        <p:tgtEl>
                                          <p:spTgt spid="59"/>
                                        </p:tgtEl>
                                        <p:attrNameLst>
                                          <p:attrName>style.visibility</p:attrName>
                                        </p:attrNameLst>
                                      </p:cBhvr>
                                      <p:to>
                                        <p:strVal val="visible"/>
                                      </p:to>
                                    </p:set>
                                    <p:animEffect transition="in" filter="wipe(up)">
                                      <p:cBhvr>
                                        <p:cTn id="94" dur="500"/>
                                        <p:tgtEl>
                                          <p:spTgt spid="59"/>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wipe(up)">
                                      <p:cBhvr>
                                        <p:cTn id="97" dur="500"/>
                                        <p:tgtEl>
                                          <p:spTgt spid="60"/>
                                        </p:tgtEl>
                                      </p:cBhvr>
                                    </p:animEffect>
                                  </p:childTnLst>
                                </p:cTn>
                              </p:par>
                              <p:par>
                                <p:cTn id="98" presetID="22" presetClass="entr" presetSubtype="1" fill="hold" grpId="0" nodeType="withEffect" nodePh="1">
                                  <p:stCondLst>
                                    <p:cond delay="0"/>
                                  </p:stCondLst>
                                  <p:endCondLst>
                                    <p:cond evt="begin" delay="0">
                                      <p:tn val="98"/>
                                    </p:cond>
                                  </p:endCondLst>
                                  <p:childTnLst>
                                    <p:set>
                                      <p:cBhvr>
                                        <p:cTn id="99" dur="1" fill="hold">
                                          <p:stCondLst>
                                            <p:cond delay="0"/>
                                          </p:stCondLst>
                                        </p:cTn>
                                        <p:tgtEl>
                                          <p:spTgt spid="61"/>
                                        </p:tgtEl>
                                        <p:attrNameLst>
                                          <p:attrName>style.visibility</p:attrName>
                                        </p:attrNameLst>
                                      </p:cBhvr>
                                      <p:to>
                                        <p:strVal val="visible"/>
                                      </p:to>
                                    </p:set>
                                    <p:animEffect transition="in" filter="wipe(up)">
                                      <p:cBhvr>
                                        <p:cTn id="100" dur="500"/>
                                        <p:tgtEl>
                                          <p:spTgt spid="61"/>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wipe(up)">
                                      <p:cBhvr>
                                        <p:cTn id="103" dur="500"/>
                                        <p:tgtEl>
                                          <p:spTgt spid="62"/>
                                        </p:tgtEl>
                                      </p:cBhvr>
                                    </p:animEffect>
                                  </p:childTnLst>
                                </p:cTn>
                              </p:par>
                              <p:par>
                                <p:cTn id="104" presetID="22" presetClass="entr" presetSubtype="1" fill="hold" grpId="0" nodeType="withEffect" nodePh="1">
                                  <p:stCondLst>
                                    <p:cond delay="0"/>
                                  </p:stCondLst>
                                  <p:endCondLst>
                                    <p:cond evt="begin" delay="0">
                                      <p:tn val="104"/>
                                    </p:cond>
                                  </p:endCondLst>
                                  <p:childTnLst>
                                    <p:set>
                                      <p:cBhvr>
                                        <p:cTn id="105" dur="1" fill="hold">
                                          <p:stCondLst>
                                            <p:cond delay="0"/>
                                          </p:stCondLst>
                                        </p:cTn>
                                        <p:tgtEl>
                                          <p:spTgt spid="63"/>
                                        </p:tgtEl>
                                        <p:attrNameLst>
                                          <p:attrName>style.visibility</p:attrName>
                                        </p:attrNameLst>
                                      </p:cBhvr>
                                      <p:to>
                                        <p:strVal val="visible"/>
                                      </p:to>
                                    </p:set>
                                    <p:animEffect transition="in" filter="wipe(up)">
                                      <p:cBhvr>
                                        <p:cTn id="106" dur="500"/>
                                        <p:tgtEl>
                                          <p:spTgt spid="63"/>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wipe(up)">
                                      <p:cBhvr>
                                        <p:cTn id="109" dur="500"/>
                                        <p:tgtEl>
                                          <p:spTgt spid="64"/>
                                        </p:tgtEl>
                                      </p:cBhvr>
                                    </p:animEffect>
                                  </p:childTnLst>
                                </p:cTn>
                              </p:par>
                              <p:par>
                                <p:cTn id="110" presetID="22" presetClass="entr" presetSubtype="1" fill="hold" grpId="0" nodeType="withEffect" nodePh="1">
                                  <p:stCondLst>
                                    <p:cond delay="0"/>
                                  </p:stCondLst>
                                  <p:endCondLst>
                                    <p:cond evt="begin" delay="0">
                                      <p:tn val="110"/>
                                    </p:cond>
                                  </p:endCondLst>
                                  <p:childTnLst>
                                    <p:set>
                                      <p:cBhvr>
                                        <p:cTn id="111" dur="1" fill="hold">
                                          <p:stCondLst>
                                            <p:cond delay="0"/>
                                          </p:stCondLst>
                                        </p:cTn>
                                        <p:tgtEl>
                                          <p:spTgt spid="65"/>
                                        </p:tgtEl>
                                        <p:attrNameLst>
                                          <p:attrName>style.visibility</p:attrName>
                                        </p:attrNameLst>
                                      </p:cBhvr>
                                      <p:to>
                                        <p:strVal val="visible"/>
                                      </p:to>
                                    </p:set>
                                    <p:animEffect transition="in" filter="wipe(up)">
                                      <p:cBhvr>
                                        <p:cTn id="112" dur="500"/>
                                        <p:tgtEl>
                                          <p:spTgt spid="65"/>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up)">
                                      <p:cBhvr>
                                        <p:cTn id="115" dur="500"/>
                                        <p:tgtEl>
                                          <p:spTgt spid="66"/>
                                        </p:tgtEl>
                                      </p:cBhvr>
                                    </p:animEffect>
                                  </p:childTnLst>
                                </p:cTn>
                              </p:par>
                              <p:par>
                                <p:cTn id="116" presetID="22" presetClass="entr" presetSubtype="1" fill="hold" grpId="0" nodeType="withEffect" nodePh="1">
                                  <p:stCondLst>
                                    <p:cond delay="0"/>
                                  </p:stCondLst>
                                  <p:endCondLst>
                                    <p:cond evt="begin" delay="0">
                                      <p:tn val="116"/>
                                    </p:cond>
                                  </p:endCondLst>
                                  <p:childTnLst>
                                    <p:set>
                                      <p:cBhvr>
                                        <p:cTn id="117" dur="1" fill="hold">
                                          <p:stCondLst>
                                            <p:cond delay="0"/>
                                          </p:stCondLst>
                                        </p:cTn>
                                        <p:tgtEl>
                                          <p:spTgt spid="67"/>
                                        </p:tgtEl>
                                        <p:attrNameLst>
                                          <p:attrName>style.visibility</p:attrName>
                                        </p:attrNameLst>
                                      </p:cBhvr>
                                      <p:to>
                                        <p:strVal val="visible"/>
                                      </p:to>
                                    </p:set>
                                    <p:animEffect transition="in" filter="wipe(up)">
                                      <p:cBhvr>
                                        <p:cTn id="118" dur="500"/>
                                        <p:tgtEl>
                                          <p:spTgt spid="67"/>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500"/>
                                        <p:tgtEl>
                                          <p:spTgt spid="68"/>
                                        </p:tgtEl>
                                      </p:cBhvr>
                                    </p:animEffect>
                                  </p:childTnLst>
                                </p:cTn>
                              </p:par>
                              <p:par>
                                <p:cTn id="122" presetID="22" presetClass="entr" presetSubtype="1" fill="hold" grpId="0" nodeType="withEffect" nodePh="1">
                                  <p:stCondLst>
                                    <p:cond delay="0"/>
                                  </p:stCondLst>
                                  <p:endCondLst>
                                    <p:cond evt="begin" delay="0">
                                      <p:tn val="122"/>
                                    </p:cond>
                                  </p:endCondLst>
                                  <p:childTnLst>
                                    <p:set>
                                      <p:cBhvr>
                                        <p:cTn id="123" dur="1" fill="hold">
                                          <p:stCondLst>
                                            <p:cond delay="0"/>
                                          </p:stCondLst>
                                        </p:cTn>
                                        <p:tgtEl>
                                          <p:spTgt spid="69"/>
                                        </p:tgtEl>
                                        <p:attrNameLst>
                                          <p:attrName>style.visibility</p:attrName>
                                        </p:attrNameLst>
                                      </p:cBhvr>
                                      <p:to>
                                        <p:strVal val="visible"/>
                                      </p:to>
                                    </p:set>
                                    <p:animEffect transition="in" filter="wipe(up)">
                                      <p:cBhvr>
                                        <p:cTn id="124" dur="500"/>
                                        <p:tgtEl>
                                          <p:spTgt spid="69"/>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wipe(up)">
                                      <p:cBhvr>
                                        <p:cTn id="127" dur="500"/>
                                        <p:tgtEl>
                                          <p:spTgt spid="70"/>
                                        </p:tgtEl>
                                      </p:cBhvr>
                                    </p:animEffect>
                                  </p:childTnLst>
                                </p:cTn>
                              </p:par>
                              <p:par>
                                <p:cTn id="128" presetID="22" presetClass="entr" presetSubtype="1" fill="hold" grpId="0" nodeType="withEffect" nodePh="1">
                                  <p:stCondLst>
                                    <p:cond delay="0"/>
                                  </p:stCondLst>
                                  <p:endCondLst>
                                    <p:cond evt="begin" delay="0">
                                      <p:tn val="128"/>
                                    </p:cond>
                                  </p:endCondLst>
                                  <p:childTnLst>
                                    <p:set>
                                      <p:cBhvr>
                                        <p:cTn id="129" dur="1" fill="hold">
                                          <p:stCondLst>
                                            <p:cond delay="0"/>
                                          </p:stCondLst>
                                        </p:cTn>
                                        <p:tgtEl>
                                          <p:spTgt spid="71"/>
                                        </p:tgtEl>
                                        <p:attrNameLst>
                                          <p:attrName>style.visibility</p:attrName>
                                        </p:attrNameLst>
                                      </p:cBhvr>
                                      <p:to>
                                        <p:strVal val="visible"/>
                                      </p:to>
                                    </p:set>
                                    <p:animEffect transition="in" filter="wipe(up)">
                                      <p:cBhvr>
                                        <p:cTn id="130" dur="500"/>
                                        <p:tgtEl>
                                          <p:spTgt spid="71"/>
                                        </p:tgtEl>
                                      </p:cBhvr>
                                    </p:animEffect>
                                  </p:childTnLst>
                                </p:cTn>
                              </p:par>
                              <p:par>
                                <p:cTn id="131" presetID="22" presetClass="entr" presetSubtype="1"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wipe(up)">
                                      <p:cBhvr>
                                        <p:cTn id="133" dur="500"/>
                                        <p:tgtEl>
                                          <p:spTgt spid="72"/>
                                        </p:tgtEl>
                                      </p:cBhvr>
                                    </p:animEffect>
                                  </p:childTnLst>
                                </p:cTn>
                              </p:par>
                              <p:par>
                                <p:cTn id="134" presetID="22" presetClass="entr" presetSubtype="1" fill="hold" grpId="0" nodeType="withEffect" nodePh="1">
                                  <p:stCondLst>
                                    <p:cond delay="0"/>
                                  </p:stCondLst>
                                  <p:endCondLst>
                                    <p:cond evt="begin" delay="0">
                                      <p:tn val="134"/>
                                    </p:cond>
                                  </p:endCondLst>
                                  <p:childTnLst>
                                    <p:set>
                                      <p:cBhvr>
                                        <p:cTn id="135" dur="1" fill="hold">
                                          <p:stCondLst>
                                            <p:cond delay="0"/>
                                          </p:stCondLst>
                                        </p:cTn>
                                        <p:tgtEl>
                                          <p:spTgt spid="73"/>
                                        </p:tgtEl>
                                        <p:attrNameLst>
                                          <p:attrName>style.visibility</p:attrName>
                                        </p:attrNameLst>
                                      </p:cBhvr>
                                      <p:to>
                                        <p:strVal val="visible"/>
                                      </p:to>
                                    </p:set>
                                    <p:animEffect transition="in" filter="wipe(up)">
                                      <p:cBhvr>
                                        <p:cTn id="136" dur="500"/>
                                        <p:tgtEl>
                                          <p:spTgt spid="73"/>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wipe(up)">
                                      <p:cBhvr>
                                        <p:cTn id="139" dur="500"/>
                                        <p:tgtEl>
                                          <p:spTgt spid="74"/>
                                        </p:tgtEl>
                                      </p:cBhvr>
                                    </p:animEffect>
                                  </p:childTnLst>
                                </p:cTn>
                              </p:par>
                              <p:par>
                                <p:cTn id="140" presetID="22" presetClass="entr" presetSubtype="1" fill="hold" grpId="0" nodeType="withEffect" nodePh="1">
                                  <p:stCondLst>
                                    <p:cond delay="0"/>
                                  </p:stCondLst>
                                  <p:endCondLst>
                                    <p:cond evt="begin" delay="0">
                                      <p:tn val="140"/>
                                    </p:cond>
                                  </p:endCondLst>
                                  <p:childTnLst>
                                    <p:set>
                                      <p:cBhvr>
                                        <p:cTn id="141" dur="1" fill="hold">
                                          <p:stCondLst>
                                            <p:cond delay="0"/>
                                          </p:stCondLst>
                                        </p:cTn>
                                        <p:tgtEl>
                                          <p:spTgt spid="75"/>
                                        </p:tgtEl>
                                        <p:attrNameLst>
                                          <p:attrName>style.visibility</p:attrName>
                                        </p:attrNameLst>
                                      </p:cBhvr>
                                      <p:to>
                                        <p:strVal val="visible"/>
                                      </p:to>
                                    </p:set>
                                    <p:animEffect transition="in" filter="wipe(up)">
                                      <p:cBhvr>
                                        <p:cTn id="142" dur="500"/>
                                        <p:tgtEl>
                                          <p:spTgt spid="75"/>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76"/>
                                        </p:tgtEl>
                                        <p:attrNameLst>
                                          <p:attrName>style.visibility</p:attrName>
                                        </p:attrNameLst>
                                      </p:cBhvr>
                                      <p:to>
                                        <p:strVal val="visible"/>
                                      </p:to>
                                    </p:set>
                                    <p:animEffect transition="in" filter="wipe(up)">
                                      <p:cBhvr>
                                        <p:cTn id="145" dur="500"/>
                                        <p:tgtEl>
                                          <p:spTgt spid="76"/>
                                        </p:tgtEl>
                                      </p:cBhvr>
                                    </p:animEffect>
                                  </p:childTnLst>
                                </p:cTn>
                              </p:par>
                              <p:par>
                                <p:cTn id="146" presetID="22" presetClass="entr" presetSubtype="1" fill="hold" grpId="0" nodeType="withEffect" nodePh="1">
                                  <p:stCondLst>
                                    <p:cond delay="0"/>
                                  </p:stCondLst>
                                  <p:endCondLst>
                                    <p:cond evt="begin" delay="0">
                                      <p:tn val="146"/>
                                    </p:cond>
                                  </p:endCondLst>
                                  <p:childTnLst>
                                    <p:set>
                                      <p:cBhvr>
                                        <p:cTn id="147" dur="1" fill="hold">
                                          <p:stCondLst>
                                            <p:cond delay="0"/>
                                          </p:stCondLst>
                                        </p:cTn>
                                        <p:tgtEl>
                                          <p:spTgt spid="77"/>
                                        </p:tgtEl>
                                        <p:attrNameLst>
                                          <p:attrName>style.visibility</p:attrName>
                                        </p:attrNameLst>
                                      </p:cBhvr>
                                      <p:to>
                                        <p:strVal val="visible"/>
                                      </p:to>
                                    </p:set>
                                    <p:animEffect transition="in" filter="wipe(up)">
                                      <p:cBhvr>
                                        <p:cTn id="148" dur="500"/>
                                        <p:tgtEl>
                                          <p:spTgt spid="77"/>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wipe(up)">
                                      <p:cBhvr>
                                        <p:cTn id="151" dur="500"/>
                                        <p:tgtEl>
                                          <p:spTgt spid="78"/>
                                        </p:tgtEl>
                                      </p:cBhvr>
                                    </p:animEffect>
                                  </p:childTnLst>
                                </p:cTn>
                              </p:par>
                              <p:par>
                                <p:cTn id="152" presetID="22" presetClass="entr" presetSubtype="1" fill="hold" grpId="0" nodeType="withEffect" nodePh="1">
                                  <p:stCondLst>
                                    <p:cond delay="0"/>
                                  </p:stCondLst>
                                  <p:endCondLst>
                                    <p:cond evt="begin" delay="0">
                                      <p:tn val="152"/>
                                    </p:cond>
                                  </p:endCondLst>
                                  <p:childTnLst>
                                    <p:set>
                                      <p:cBhvr>
                                        <p:cTn id="153" dur="1" fill="hold">
                                          <p:stCondLst>
                                            <p:cond delay="0"/>
                                          </p:stCondLst>
                                        </p:cTn>
                                        <p:tgtEl>
                                          <p:spTgt spid="79"/>
                                        </p:tgtEl>
                                        <p:attrNameLst>
                                          <p:attrName>style.visibility</p:attrName>
                                        </p:attrNameLst>
                                      </p:cBhvr>
                                      <p:to>
                                        <p:strVal val="visible"/>
                                      </p:to>
                                    </p:set>
                                    <p:animEffect transition="in" filter="wipe(up)">
                                      <p:cBhvr>
                                        <p:cTn id="154" dur="500"/>
                                        <p:tgtEl>
                                          <p:spTgt spid="79"/>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80"/>
                                        </p:tgtEl>
                                        <p:attrNameLst>
                                          <p:attrName>style.visibility</p:attrName>
                                        </p:attrNameLst>
                                      </p:cBhvr>
                                      <p:to>
                                        <p:strVal val="visible"/>
                                      </p:to>
                                    </p:set>
                                    <p:animEffect transition="in" filter="wipe(up)">
                                      <p:cBhvr>
                                        <p:cTn id="157" dur="500"/>
                                        <p:tgtEl>
                                          <p:spTgt spid="80"/>
                                        </p:tgtEl>
                                      </p:cBhvr>
                                    </p:animEffect>
                                  </p:childTnLst>
                                </p:cTn>
                              </p:par>
                              <p:par>
                                <p:cTn id="158" presetID="22" presetClass="entr" presetSubtype="1" fill="hold" grpId="0" nodeType="withEffect" nodePh="1">
                                  <p:stCondLst>
                                    <p:cond delay="0"/>
                                  </p:stCondLst>
                                  <p:endCondLst>
                                    <p:cond evt="begin" delay="0">
                                      <p:tn val="158"/>
                                    </p:cond>
                                  </p:endCondLst>
                                  <p:childTnLst>
                                    <p:set>
                                      <p:cBhvr>
                                        <p:cTn id="159" dur="1" fill="hold">
                                          <p:stCondLst>
                                            <p:cond delay="0"/>
                                          </p:stCondLst>
                                        </p:cTn>
                                        <p:tgtEl>
                                          <p:spTgt spid="81"/>
                                        </p:tgtEl>
                                        <p:attrNameLst>
                                          <p:attrName>style.visibility</p:attrName>
                                        </p:attrNameLst>
                                      </p:cBhvr>
                                      <p:to>
                                        <p:strVal val="visible"/>
                                      </p:to>
                                    </p:set>
                                    <p:animEffect transition="in" filter="wipe(up)">
                                      <p:cBhvr>
                                        <p:cTn id="160" dur="500"/>
                                        <p:tgtEl>
                                          <p:spTgt spid="81"/>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animEffect transition="in" filter="wipe(up)">
                                      <p:cBhvr>
                                        <p:cTn id="163" dur="500"/>
                                        <p:tgtEl>
                                          <p:spTgt spid="82"/>
                                        </p:tgtEl>
                                      </p:cBhvr>
                                    </p:animEffect>
                                  </p:childTnLst>
                                </p:cTn>
                              </p:par>
                              <p:par>
                                <p:cTn id="164" presetID="22" presetClass="entr" presetSubtype="1" fill="hold" grpId="0" nodeType="withEffect" nodePh="1">
                                  <p:stCondLst>
                                    <p:cond delay="0"/>
                                  </p:stCondLst>
                                  <p:endCondLst>
                                    <p:cond evt="begin" delay="0">
                                      <p:tn val="164"/>
                                    </p:cond>
                                  </p:endCondLst>
                                  <p:childTnLst>
                                    <p:set>
                                      <p:cBhvr>
                                        <p:cTn id="165" dur="1" fill="hold">
                                          <p:stCondLst>
                                            <p:cond delay="0"/>
                                          </p:stCondLst>
                                        </p:cTn>
                                        <p:tgtEl>
                                          <p:spTgt spid="83"/>
                                        </p:tgtEl>
                                        <p:attrNameLst>
                                          <p:attrName>style.visibility</p:attrName>
                                        </p:attrNameLst>
                                      </p:cBhvr>
                                      <p:to>
                                        <p:strVal val="visible"/>
                                      </p:to>
                                    </p:set>
                                    <p:animEffect transition="in" filter="wipe(up)">
                                      <p:cBhvr>
                                        <p:cTn id="166" dur="500"/>
                                        <p:tgtEl>
                                          <p:spTgt spid="83"/>
                                        </p:tgtEl>
                                      </p:cBhvr>
                                    </p:animEffect>
                                  </p:childTnLst>
                                </p:cTn>
                              </p:par>
                              <p:par>
                                <p:cTn id="167" presetID="22" presetClass="entr" presetSubtype="1" fill="hold" grpId="0" nodeType="withEffect">
                                  <p:stCondLst>
                                    <p:cond delay="0"/>
                                  </p:stCondLst>
                                  <p:childTnLst>
                                    <p:set>
                                      <p:cBhvr>
                                        <p:cTn id="168" dur="1" fill="hold">
                                          <p:stCondLst>
                                            <p:cond delay="0"/>
                                          </p:stCondLst>
                                        </p:cTn>
                                        <p:tgtEl>
                                          <p:spTgt spid="84"/>
                                        </p:tgtEl>
                                        <p:attrNameLst>
                                          <p:attrName>style.visibility</p:attrName>
                                        </p:attrNameLst>
                                      </p:cBhvr>
                                      <p:to>
                                        <p:strVal val="visible"/>
                                      </p:to>
                                    </p:set>
                                    <p:animEffect transition="in" filter="wipe(up)">
                                      <p:cBhvr>
                                        <p:cTn id="169" dur="500"/>
                                        <p:tgtEl>
                                          <p:spTgt spid="84"/>
                                        </p:tgtEl>
                                      </p:cBhvr>
                                    </p:animEffect>
                                  </p:childTnLst>
                                </p:cTn>
                              </p:par>
                              <p:par>
                                <p:cTn id="170" presetID="22" presetClass="entr" presetSubtype="1" fill="hold" grpId="0" nodeType="withEffect" nodePh="1">
                                  <p:stCondLst>
                                    <p:cond delay="0"/>
                                  </p:stCondLst>
                                  <p:endCondLst>
                                    <p:cond evt="begin" delay="0">
                                      <p:tn val="170"/>
                                    </p:cond>
                                  </p:endCondLst>
                                  <p:childTnLst>
                                    <p:set>
                                      <p:cBhvr>
                                        <p:cTn id="171" dur="1" fill="hold">
                                          <p:stCondLst>
                                            <p:cond delay="0"/>
                                          </p:stCondLst>
                                        </p:cTn>
                                        <p:tgtEl>
                                          <p:spTgt spid="85"/>
                                        </p:tgtEl>
                                        <p:attrNameLst>
                                          <p:attrName>style.visibility</p:attrName>
                                        </p:attrNameLst>
                                      </p:cBhvr>
                                      <p:to>
                                        <p:strVal val="visible"/>
                                      </p:to>
                                    </p:set>
                                    <p:animEffect transition="in" filter="wipe(up)">
                                      <p:cBhvr>
                                        <p:cTn id="172" dur="500"/>
                                        <p:tgtEl>
                                          <p:spTgt spid="85"/>
                                        </p:tgtEl>
                                      </p:cBhvr>
                                    </p:animEffect>
                                  </p:childTnLst>
                                </p:cTn>
                              </p:par>
                              <p:par>
                                <p:cTn id="173" presetID="22" presetClass="entr" presetSubtype="1" fill="hold" grpId="0" nodeType="withEffect">
                                  <p:stCondLst>
                                    <p:cond delay="0"/>
                                  </p:stCondLst>
                                  <p:childTnLst>
                                    <p:set>
                                      <p:cBhvr>
                                        <p:cTn id="174" dur="1" fill="hold">
                                          <p:stCondLst>
                                            <p:cond delay="0"/>
                                          </p:stCondLst>
                                        </p:cTn>
                                        <p:tgtEl>
                                          <p:spTgt spid="86"/>
                                        </p:tgtEl>
                                        <p:attrNameLst>
                                          <p:attrName>style.visibility</p:attrName>
                                        </p:attrNameLst>
                                      </p:cBhvr>
                                      <p:to>
                                        <p:strVal val="visible"/>
                                      </p:to>
                                    </p:set>
                                    <p:animEffect transition="in" filter="wipe(up)">
                                      <p:cBhvr>
                                        <p:cTn id="175" dur="500"/>
                                        <p:tgtEl>
                                          <p:spTgt spid="86"/>
                                        </p:tgtEl>
                                      </p:cBhvr>
                                    </p:animEffect>
                                  </p:childTnLst>
                                </p:cTn>
                              </p:par>
                              <p:par>
                                <p:cTn id="176" presetID="22" presetClass="entr" presetSubtype="1" fill="hold" grpId="0" nodeType="withEffect" nodePh="1">
                                  <p:stCondLst>
                                    <p:cond delay="0"/>
                                  </p:stCondLst>
                                  <p:endCondLst>
                                    <p:cond evt="begin" delay="0">
                                      <p:tn val="176"/>
                                    </p:cond>
                                  </p:endCondLst>
                                  <p:childTnLst>
                                    <p:set>
                                      <p:cBhvr>
                                        <p:cTn id="177" dur="1" fill="hold">
                                          <p:stCondLst>
                                            <p:cond delay="0"/>
                                          </p:stCondLst>
                                        </p:cTn>
                                        <p:tgtEl>
                                          <p:spTgt spid="87"/>
                                        </p:tgtEl>
                                        <p:attrNameLst>
                                          <p:attrName>style.visibility</p:attrName>
                                        </p:attrNameLst>
                                      </p:cBhvr>
                                      <p:to>
                                        <p:strVal val="visible"/>
                                      </p:to>
                                    </p:set>
                                    <p:animEffect transition="in" filter="wipe(up)">
                                      <p:cBhvr>
                                        <p:cTn id="178" dur="500"/>
                                        <p:tgtEl>
                                          <p:spTgt spid="87"/>
                                        </p:tgtEl>
                                      </p:cBhvr>
                                    </p:animEffect>
                                  </p:childTnLst>
                                </p:cTn>
                              </p:par>
                              <p:par>
                                <p:cTn id="179" presetID="22" presetClass="entr" presetSubtype="1" fill="hold" grpId="0" nodeType="withEffect">
                                  <p:stCondLst>
                                    <p:cond delay="0"/>
                                  </p:stCondLst>
                                  <p:childTnLst>
                                    <p:set>
                                      <p:cBhvr>
                                        <p:cTn id="180" dur="1" fill="hold">
                                          <p:stCondLst>
                                            <p:cond delay="0"/>
                                          </p:stCondLst>
                                        </p:cTn>
                                        <p:tgtEl>
                                          <p:spTgt spid="88"/>
                                        </p:tgtEl>
                                        <p:attrNameLst>
                                          <p:attrName>style.visibility</p:attrName>
                                        </p:attrNameLst>
                                      </p:cBhvr>
                                      <p:to>
                                        <p:strVal val="visible"/>
                                      </p:to>
                                    </p:set>
                                    <p:animEffect transition="in" filter="wipe(up)">
                                      <p:cBhvr>
                                        <p:cTn id="181" dur="500"/>
                                        <p:tgtEl>
                                          <p:spTgt spid="88"/>
                                        </p:tgtEl>
                                      </p:cBhvr>
                                    </p:animEffect>
                                  </p:childTnLst>
                                </p:cTn>
                              </p:par>
                              <p:par>
                                <p:cTn id="182" presetID="22" presetClass="entr" presetSubtype="1" fill="hold" grpId="0" nodeType="withEffect" nodePh="1">
                                  <p:stCondLst>
                                    <p:cond delay="0"/>
                                  </p:stCondLst>
                                  <p:endCondLst>
                                    <p:cond evt="begin" delay="0">
                                      <p:tn val="182"/>
                                    </p:cond>
                                  </p:endCondLst>
                                  <p:childTnLst>
                                    <p:set>
                                      <p:cBhvr>
                                        <p:cTn id="183" dur="1" fill="hold">
                                          <p:stCondLst>
                                            <p:cond delay="0"/>
                                          </p:stCondLst>
                                        </p:cTn>
                                        <p:tgtEl>
                                          <p:spTgt spid="89"/>
                                        </p:tgtEl>
                                        <p:attrNameLst>
                                          <p:attrName>style.visibility</p:attrName>
                                        </p:attrNameLst>
                                      </p:cBhvr>
                                      <p:to>
                                        <p:strVal val="visible"/>
                                      </p:to>
                                    </p:set>
                                    <p:animEffect transition="in" filter="wipe(up)">
                                      <p:cBhvr>
                                        <p:cTn id="184" dur="500"/>
                                        <p:tgtEl>
                                          <p:spTgt spid="89"/>
                                        </p:tgtEl>
                                      </p:cBhvr>
                                    </p:animEffect>
                                  </p:childTnLst>
                                </p:cTn>
                              </p:par>
                              <p:par>
                                <p:cTn id="185" presetID="22" presetClass="entr" presetSubtype="1" fill="hold" grpId="0" nodeType="withEffect">
                                  <p:stCondLst>
                                    <p:cond delay="0"/>
                                  </p:stCondLst>
                                  <p:childTnLst>
                                    <p:set>
                                      <p:cBhvr>
                                        <p:cTn id="186" dur="1" fill="hold">
                                          <p:stCondLst>
                                            <p:cond delay="0"/>
                                          </p:stCondLst>
                                        </p:cTn>
                                        <p:tgtEl>
                                          <p:spTgt spid="90"/>
                                        </p:tgtEl>
                                        <p:attrNameLst>
                                          <p:attrName>style.visibility</p:attrName>
                                        </p:attrNameLst>
                                      </p:cBhvr>
                                      <p:to>
                                        <p:strVal val="visible"/>
                                      </p:to>
                                    </p:set>
                                    <p:animEffect transition="in" filter="wipe(up)">
                                      <p:cBhvr>
                                        <p:cTn id="187" dur="500"/>
                                        <p:tgtEl>
                                          <p:spTgt spid="90"/>
                                        </p:tgtEl>
                                      </p:cBhvr>
                                    </p:animEffect>
                                  </p:childTnLst>
                                </p:cTn>
                              </p:par>
                              <p:par>
                                <p:cTn id="188" presetID="22" presetClass="entr" presetSubtype="1" fill="hold" grpId="0" nodeType="withEffect" nodePh="1">
                                  <p:stCondLst>
                                    <p:cond delay="0"/>
                                  </p:stCondLst>
                                  <p:endCondLst>
                                    <p:cond evt="begin" delay="0">
                                      <p:tn val="188"/>
                                    </p:cond>
                                  </p:endCondLst>
                                  <p:childTnLst>
                                    <p:set>
                                      <p:cBhvr>
                                        <p:cTn id="189" dur="1" fill="hold">
                                          <p:stCondLst>
                                            <p:cond delay="0"/>
                                          </p:stCondLst>
                                        </p:cTn>
                                        <p:tgtEl>
                                          <p:spTgt spid="91"/>
                                        </p:tgtEl>
                                        <p:attrNameLst>
                                          <p:attrName>style.visibility</p:attrName>
                                        </p:attrNameLst>
                                      </p:cBhvr>
                                      <p:to>
                                        <p:strVal val="visible"/>
                                      </p:to>
                                    </p:set>
                                    <p:animEffect transition="in" filter="wipe(up)">
                                      <p:cBhvr>
                                        <p:cTn id="190" dur="500"/>
                                        <p:tgtEl>
                                          <p:spTgt spid="91"/>
                                        </p:tgtEl>
                                      </p:cBhvr>
                                    </p:animEffect>
                                  </p:childTnLst>
                                </p:cTn>
                              </p:par>
                              <p:par>
                                <p:cTn id="191" presetID="22" presetClass="entr" presetSubtype="1" fill="hold" grpId="0" nodeType="withEffect">
                                  <p:stCondLst>
                                    <p:cond delay="0"/>
                                  </p:stCondLst>
                                  <p:childTnLst>
                                    <p:set>
                                      <p:cBhvr>
                                        <p:cTn id="192" dur="1" fill="hold">
                                          <p:stCondLst>
                                            <p:cond delay="0"/>
                                          </p:stCondLst>
                                        </p:cTn>
                                        <p:tgtEl>
                                          <p:spTgt spid="92"/>
                                        </p:tgtEl>
                                        <p:attrNameLst>
                                          <p:attrName>style.visibility</p:attrName>
                                        </p:attrNameLst>
                                      </p:cBhvr>
                                      <p:to>
                                        <p:strVal val="visible"/>
                                      </p:to>
                                    </p:set>
                                    <p:animEffect transition="in" filter="wipe(up)">
                                      <p:cBhvr>
                                        <p:cTn id="193" dur="500"/>
                                        <p:tgtEl>
                                          <p:spTgt spid="92"/>
                                        </p:tgtEl>
                                      </p:cBhvr>
                                    </p:animEffect>
                                  </p:childTnLst>
                                </p:cTn>
                              </p:par>
                              <p:par>
                                <p:cTn id="194" presetID="22" presetClass="entr" presetSubtype="1" fill="hold" grpId="0" nodeType="withEffect" nodePh="1">
                                  <p:stCondLst>
                                    <p:cond delay="0"/>
                                  </p:stCondLst>
                                  <p:endCondLst>
                                    <p:cond evt="begin" delay="0">
                                      <p:tn val="194"/>
                                    </p:cond>
                                  </p:endCondLst>
                                  <p:childTnLst>
                                    <p:set>
                                      <p:cBhvr>
                                        <p:cTn id="195" dur="1" fill="hold">
                                          <p:stCondLst>
                                            <p:cond delay="0"/>
                                          </p:stCondLst>
                                        </p:cTn>
                                        <p:tgtEl>
                                          <p:spTgt spid="93"/>
                                        </p:tgtEl>
                                        <p:attrNameLst>
                                          <p:attrName>style.visibility</p:attrName>
                                        </p:attrNameLst>
                                      </p:cBhvr>
                                      <p:to>
                                        <p:strVal val="visible"/>
                                      </p:to>
                                    </p:set>
                                    <p:animEffect transition="in" filter="wipe(up)">
                                      <p:cBhvr>
                                        <p:cTn id="196" dur="500"/>
                                        <p:tgtEl>
                                          <p:spTgt spid="93"/>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94"/>
                                        </p:tgtEl>
                                        <p:attrNameLst>
                                          <p:attrName>style.visibility</p:attrName>
                                        </p:attrNameLst>
                                      </p:cBhvr>
                                      <p:to>
                                        <p:strVal val="visible"/>
                                      </p:to>
                                    </p:set>
                                    <p:animEffect transition="in" filter="wipe(up)">
                                      <p:cBhvr>
                                        <p:cTn id="199" dur="500"/>
                                        <p:tgtEl>
                                          <p:spTgt spid="94"/>
                                        </p:tgtEl>
                                      </p:cBhvr>
                                    </p:animEffect>
                                  </p:childTnLst>
                                </p:cTn>
                              </p:par>
                              <p:par>
                                <p:cTn id="200" presetID="22" presetClass="entr" presetSubtype="1" fill="hold" grpId="0" nodeType="withEffect" nodePh="1">
                                  <p:stCondLst>
                                    <p:cond delay="0"/>
                                  </p:stCondLst>
                                  <p:endCondLst>
                                    <p:cond evt="begin" delay="0">
                                      <p:tn val="200"/>
                                    </p:cond>
                                  </p:endCondLst>
                                  <p:childTnLst>
                                    <p:set>
                                      <p:cBhvr>
                                        <p:cTn id="201" dur="1" fill="hold">
                                          <p:stCondLst>
                                            <p:cond delay="0"/>
                                          </p:stCondLst>
                                        </p:cTn>
                                        <p:tgtEl>
                                          <p:spTgt spid="95"/>
                                        </p:tgtEl>
                                        <p:attrNameLst>
                                          <p:attrName>style.visibility</p:attrName>
                                        </p:attrNameLst>
                                      </p:cBhvr>
                                      <p:to>
                                        <p:strVal val="visible"/>
                                      </p:to>
                                    </p:set>
                                    <p:animEffect transition="in" filter="wipe(up)">
                                      <p:cBhvr>
                                        <p:cTn id="202" dur="500"/>
                                        <p:tgtEl>
                                          <p:spTgt spid="95"/>
                                        </p:tgtEl>
                                      </p:cBhvr>
                                    </p:animEffect>
                                  </p:childTnLst>
                                </p:cTn>
                              </p:par>
                              <p:par>
                                <p:cTn id="203" presetID="22" presetClass="entr" presetSubtype="1" fill="hold" grpId="0" nodeType="withEffect">
                                  <p:stCondLst>
                                    <p:cond delay="0"/>
                                  </p:stCondLst>
                                  <p:childTnLst>
                                    <p:set>
                                      <p:cBhvr>
                                        <p:cTn id="204" dur="1" fill="hold">
                                          <p:stCondLst>
                                            <p:cond delay="0"/>
                                          </p:stCondLst>
                                        </p:cTn>
                                        <p:tgtEl>
                                          <p:spTgt spid="96"/>
                                        </p:tgtEl>
                                        <p:attrNameLst>
                                          <p:attrName>style.visibility</p:attrName>
                                        </p:attrNameLst>
                                      </p:cBhvr>
                                      <p:to>
                                        <p:strVal val="visible"/>
                                      </p:to>
                                    </p:set>
                                    <p:animEffect transition="in" filter="wipe(up)">
                                      <p:cBhvr>
                                        <p:cTn id="205" dur="500"/>
                                        <p:tgtEl>
                                          <p:spTgt spid="96"/>
                                        </p:tgtEl>
                                      </p:cBhvr>
                                    </p:animEffect>
                                  </p:childTnLst>
                                </p:cTn>
                              </p:par>
                              <p:par>
                                <p:cTn id="206" presetID="22" presetClass="entr" presetSubtype="1" fill="hold" grpId="0" nodeType="withEffect" nodePh="1">
                                  <p:stCondLst>
                                    <p:cond delay="0"/>
                                  </p:stCondLst>
                                  <p:endCondLst>
                                    <p:cond evt="begin" delay="0">
                                      <p:tn val="206"/>
                                    </p:cond>
                                  </p:endCondLst>
                                  <p:childTnLst>
                                    <p:set>
                                      <p:cBhvr>
                                        <p:cTn id="207" dur="1" fill="hold">
                                          <p:stCondLst>
                                            <p:cond delay="0"/>
                                          </p:stCondLst>
                                        </p:cTn>
                                        <p:tgtEl>
                                          <p:spTgt spid="97"/>
                                        </p:tgtEl>
                                        <p:attrNameLst>
                                          <p:attrName>style.visibility</p:attrName>
                                        </p:attrNameLst>
                                      </p:cBhvr>
                                      <p:to>
                                        <p:strVal val="visible"/>
                                      </p:to>
                                    </p:set>
                                    <p:animEffect transition="in" filter="wipe(up)">
                                      <p:cBhvr>
                                        <p:cTn id="208" dur="500"/>
                                        <p:tgtEl>
                                          <p:spTgt spid="97"/>
                                        </p:tgtEl>
                                      </p:cBhvr>
                                    </p:animEffect>
                                  </p:childTnLst>
                                </p:cTn>
                              </p:par>
                              <p:par>
                                <p:cTn id="209" presetID="22" presetClass="entr" presetSubtype="1" fill="hold" grpId="0" nodeType="withEffect">
                                  <p:stCondLst>
                                    <p:cond delay="0"/>
                                  </p:stCondLst>
                                  <p:childTnLst>
                                    <p:set>
                                      <p:cBhvr>
                                        <p:cTn id="210" dur="1" fill="hold">
                                          <p:stCondLst>
                                            <p:cond delay="0"/>
                                          </p:stCondLst>
                                        </p:cTn>
                                        <p:tgtEl>
                                          <p:spTgt spid="98"/>
                                        </p:tgtEl>
                                        <p:attrNameLst>
                                          <p:attrName>style.visibility</p:attrName>
                                        </p:attrNameLst>
                                      </p:cBhvr>
                                      <p:to>
                                        <p:strVal val="visible"/>
                                      </p:to>
                                    </p:set>
                                    <p:animEffect transition="in" filter="wipe(up)">
                                      <p:cBhvr>
                                        <p:cTn id="211" dur="500"/>
                                        <p:tgtEl>
                                          <p:spTgt spid="98"/>
                                        </p:tgtEl>
                                      </p:cBhvr>
                                    </p:animEffect>
                                  </p:childTnLst>
                                </p:cTn>
                              </p:par>
                              <p:par>
                                <p:cTn id="212" presetID="22" presetClass="entr" presetSubtype="1" fill="hold" grpId="0" nodeType="withEffect" nodePh="1">
                                  <p:stCondLst>
                                    <p:cond delay="0"/>
                                  </p:stCondLst>
                                  <p:endCondLst>
                                    <p:cond evt="begin" delay="0">
                                      <p:tn val="212"/>
                                    </p:cond>
                                  </p:endCondLst>
                                  <p:childTnLst>
                                    <p:set>
                                      <p:cBhvr>
                                        <p:cTn id="213" dur="1" fill="hold">
                                          <p:stCondLst>
                                            <p:cond delay="0"/>
                                          </p:stCondLst>
                                        </p:cTn>
                                        <p:tgtEl>
                                          <p:spTgt spid="99"/>
                                        </p:tgtEl>
                                        <p:attrNameLst>
                                          <p:attrName>style.visibility</p:attrName>
                                        </p:attrNameLst>
                                      </p:cBhvr>
                                      <p:to>
                                        <p:strVal val="visible"/>
                                      </p:to>
                                    </p:set>
                                    <p:animEffect transition="in" filter="wipe(up)">
                                      <p:cBhvr>
                                        <p:cTn id="214" dur="500"/>
                                        <p:tgtEl>
                                          <p:spTgt spid="99"/>
                                        </p:tgtEl>
                                      </p:cBhvr>
                                    </p:animEffect>
                                  </p:childTnLst>
                                </p:cTn>
                              </p:par>
                              <p:par>
                                <p:cTn id="215" presetID="22" presetClass="entr" presetSubtype="1" fill="hold" grpId="0" nodeType="withEffect">
                                  <p:stCondLst>
                                    <p:cond delay="0"/>
                                  </p:stCondLst>
                                  <p:childTnLst>
                                    <p:set>
                                      <p:cBhvr>
                                        <p:cTn id="216" dur="1" fill="hold">
                                          <p:stCondLst>
                                            <p:cond delay="0"/>
                                          </p:stCondLst>
                                        </p:cTn>
                                        <p:tgtEl>
                                          <p:spTgt spid="100"/>
                                        </p:tgtEl>
                                        <p:attrNameLst>
                                          <p:attrName>style.visibility</p:attrName>
                                        </p:attrNameLst>
                                      </p:cBhvr>
                                      <p:to>
                                        <p:strVal val="visible"/>
                                      </p:to>
                                    </p:set>
                                    <p:animEffect transition="in" filter="wipe(up)">
                                      <p:cBhvr>
                                        <p:cTn id="217" dur="500"/>
                                        <p:tgtEl>
                                          <p:spTgt spid="100"/>
                                        </p:tgtEl>
                                      </p:cBhvr>
                                    </p:animEffect>
                                  </p:childTnLst>
                                </p:cTn>
                              </p:par>
                              <p:par>
                                <p:cTn id="218" presetID="22" presetClass="entr" presetSubtype="1" fill="hold" grpId="0" nodeType="withEffect" nodePh="1">
                                  <p:stCondLst>
                                    <p:cond delay="0"/>
                                  </p:stCondLst>
                                  <p:endCondLst>
                                    <p:cond evt="begin" delay="0">
                                      <p:tn val="218"/>
                                    </p:cond>
                                  </p:endCondLst>
                                  <p:childTnLst>
                                    <p:set>
                                      <p:cBhvr>
                                        <p:cTn id="219" dur="1" fill="hold">
                                          <p:stCondLst>
                                            <p:cond delay="0"/>
                                          </p:stCondLst>
                                        </p:cTn>
                                        <p:tgtEl>
                                          <p:spTgt spid="101"/>
                                        </p:tgtEl>
                                        <p:attrNameLst>
                                          <p:attrName>style.visibility</p:attrName>
                                        </p:attrNameLst>
                                      </p:cBhvr>
                                      <p:to>
                                        <p:strVal val="visible"/>
                                      </p:to>
                                    </p:set>
                                    <p:animEffect transition="in" filter="wipe(up)">
                                      <p:cBhvr>
                                        <p:cTn id="220" dur="500"/>
                                        <p:tgtEl>
                                          <p:spTgt spid="101"/>
                                        </p:tgtEl>
                                      </p:cBhvr>
                                    </p:animEffect>
                                  </p:childTnLst>
                                </p:cTn>
                              </p:par>
                              <p:par>
                                <p:cTn id="221" presetID="22" presetClass="entr" presetSubtype="1" fill="hold" grpId="0" nodeType="withEffect">
                                  <p:stCondLst>
                                    <p:cond delay="0"/>
                                  </p:stCondLst>
                                  <p:childTnLst>
                                    <p:set>
                                      <p:cBhvr>
                                        <p:cTn id="222" dur="1" fill="hold">
                                          <p:stCondLst>
                                            <p:cond delay="0"/>
                                          </p:stCondLst>
                                        </p:cTn>
                                        <p:tgtEl>
                                          <p:spTgt spid="102"/>
                                        </p:tgtEl>
                                        <p:attrNameLst>
                                          <p:attrName>style.visibility</p:attrName>
                                        </p:attrNameLst>
                                      </p:cBhvr>
                                      <p:to>
                                        <p:strVal val="visible"/>
                                      </p:to>
                                    </p:set>
                                    <p:animEffect transition="in" filter="wipe(up)">
                                      <p:cBhvr>
                                        <p:cTn id="223" dur="500"/>
                                        <p:tgtEl>
                                          <p:spTgt spid="102"/>
                                        </p:tgtEl>
                                      </p:cBhvr>
                                    </p:animEffect>
                                  </p:childTnLst>
                                </p:cTn>
                              </p:par>
                              <p:par>
                                <p:cTn id="224" presetID="22" presetClass="entr" presetSubtype="1" fill="hold" grpId="0" nodeType="withEffect">
                                  <p:stCondLst>
                                    <p:cond delay="0"/>
                                  </p:stCondLst>
                                  <p:childTnLst>
                                    <p:set>
                                      <p:cBhvr>
                                        <p:cTn id="225" dur="1" fill="hold">
                                          <p:stCondLst>
                                            <p:cond delay="0"/>
                                          </p:stCondLst>
                                        </p:cTn>
                                        <p:tgtEl>
                                          <p:spTgt spid="103"/>
                                        </p:tgtEl>
                                        <p:attrNameLst>
                                          <p:attrName>style.visibility</p:attrName>
                                        </p:attrNameLst>
                                      </p:cBhvr>
                                      <p:to>
                                        <p:strVal val="visible"/>
                                      </p:to>
                                    </p:set>
                                    <p:animEffect transition="in" filter="wipe(up)">
                                      <p:cBhvr>
                                        <p:cTn id="226" dur="500"/>
                                        <p:tgtEl>
                                          <p:spTgt spid="103"/>
                                        </p:tgtEl>
                                      </p:cBhvr>
                                    </p:animEffect>
                                  </p:childTnLst>
                                </p:cTn>
                              </p:par>
                              <p:par>
                                <p:cTn id="227" presetID="22" presetClass="entr" presetSubtype="1" fill="hold" grpId="0" nodeType="withEffect" nodePh="1">
                                  <p:stCondLst>
                                    <p:cond delay="0"/>
                                  </p:stCondLst>
                                  <p:endCondLst>
                                    <p:cond evt="begin" delay="0">
                                      <p:tn val="227"/>
                                    </p:cond>
                                  </p:endCondLst>
                                  <p:childTnLst>
                                    <p:set>
                                      <p:cBhvr>
                                        <p:cTn id="228" dur="1" fill="hold">
                                          <p:stCondLst>
                                            <p:cond delay="0"/>
                                          </p:stCondLst>
                                        </p:cTn>
                                        <p:tgtEl>
                                          <p:spTgt spid="104"/>
                                        </p:tgtEl>
                                        <p:attrNameLst>
                                          <p:attrName>style.visibility</p:attrName>
                                        </p:attrNameLst>
                                      </p:cBhvr>
                                      <p:to>
                                        <p:strVal val="visible"/>
                                      </p:to>
                                    </p:set>
                                    <p:animEffect transition="in" filter="wipe(up)">
                                      <p:cBhvr>
                                        <p:cTn id="229" dur="500"/>
                                        <p:tgtEl>
                                          <p:spTgt spid="104"/>
                                        </p:tgtEl>
                                      </p:cBhvr>
                                    </p:animEffect>
                                  </p:childTnLst>
                                </p:cTn>
                              </p:par>
                              <p:par>
                                <p:cTn id="230" presetID="22" presetClass="entr" presetSubtype="1" fill="hold" grpId="0" nodeType="withEffect">
                                  <p:stCondLst>
                                    <p:cond delay="0"/>
                                  </p:stCondLst>
                                  <p:childTnLst>
                                    <p:set>
                                      <p:cBhvr>
                                        <p:cTn id="231" dur="1" fill="hold">
                                          <p:stCondLst>
                                            <p:cond delay="0"/>
                                          </p:stCondLst>
                                        </p:cTn>
                                        <p:tgtEl>
                                          <p:spTgt spid="105"/>
                                        </p:tgtEl>
                                        <p:attrNameLst>
                                          <p:attrName>style.visibility</p:attrName>
                                        </p:attrNameLst>
                                      </p:cBhvr>
                                      <p:to>
                                        <p:strVal val="visible"/>
                                      </p:to>
                                    </p:set>
                                    <p:animEffect transition="in" filter="wipe(up)">
                                      <p:cBhvr>
                                        <p:cTn id="232" dur="500"/>
                                        <p:tgtEl>
                                          <p:spTgt spid="105"/>
                                        </p:tgtEl>
                                      </p:cBhvr>
                                    </p:animEffect>
                                  </p:childTnLst>
                                </p:cTn>
                              </p:par>
                              <p:par>
                                <p:cTn id="233" presetID="22" presetClass="entr" presetSubtype="1" fill="hold" grpId="0" nodeType="withEffect" nodePh="1">
                                  <p:stCondLst>
                                    <p:cond delay="0"/>
                                  </p:stCondLst>
                                  <p:endCondLst>
                                    <p:cond evt="begin" delay="0">
                                      <p:tn val="233"/>
                                    </p:cond>
                                  </p:endCondLst>
                                  <p:childTnLst>
                                    <p:set>
                                      <p:cBhvr>
                                        <p:cTn id="234" dur="1" fill="hold">
                                          <p:stCondLst>
                                            <p:cond delay="0"/>
                                          </p:stCondLst>
                                        </p:cTn>
                                        <p:tgtEl>
                                          <p:spTgt spid="106"/>
                                        </p:tgtEl>
                                        <p:attrNameLst>
                                          <p:attrName>style.visibility</p:attrName>
                                        </p:attrNameLst>
                                      </p:cBhvr>
                                      <p:to>
                                        <p:strVal val="visible"/>
                                      </p:to>
                                    </p:set>
                                    <p:animEffect transition="in" filter="wipe(up)">
                                      <p:cBhvr>
                                        <p:cTn id="235" dur="500"/>
                                        <p:tgtEl>
                                          <p:spTgt spid="106"/>
                                        </p:tgtEl>
                                      </p:cBhvr>
                                    </p:animEffect>
                                  </p:childTnLst>
                                </p:cTn>
                              </p:par>
                              <p:par>
                                <p:cTn id="236" presetID="22" presetClass="entr" presetSubtype="1" fill="hold" grpId="0" nodeType="withEffect">
                                  <p:stCondLst>
                                    <p:cond delay="0"/>
                                  </p:stCondLst>
                                  <p:childTnLst>
                                    <p:set>
                                      <p:cBhvr>
                                        <p:cTn id="237" dur="1" fill="hold">
                                          <p:stCondLst>
                                            <p:cond delay="0"/>
                                          </p:stCondLst>
                                        </p:cTn>
                                        <p:tgtEl>
                                          <p:spTgt spid="107"/>
                                        </p:tgtEl>
                                        <p:attrNameLst>
                                          <p:attrName>style.visibility</p:attrName>
                                        </p:attrNameLst>
                                      </p:cBhvr>
                                      <p:to>
                                        <p:strVal val="visible"/>
                                      </p:to>
                                    </p:set>
                                    <p:animEffect transition="in" filter="wipe(up)">
                                      <p:cBhvr>
                                        <p:cTn id="238" dur="500"/>
                                        <p:tgtEl>
                                          <p:spTgt spid="107"/>
                                        </p:tgtEl>
                                      </p:cBhvr>
                                    </p:animEffect>
                                  </p:childTnLst>
                                </p:cTn>
                              </p:par>
                              <p:par>
                                <p:cTn id="239" presetID="22" presetClass="entr" presetSubtype="1" fill="hold" grpId="0" nodeType="withEffect">
                                  <p:stCondLst>
                                    <p:cond delay="0"/>
                                  </p:stCondLst>
                                  <p:childTnLst>
                                    <p:set>
                                      <p:cBhvr>
                                        <p:cTn id="240" dur="1" fill="hold">
                                          <p:stCondLst>
                                            <p:cond delay="0"/>
                                          </p:stCondLst>
                                        </p:cTn>
                                        <p:tgtEl>
                                          <p:spTgt spid="108"/>
                                        </p:tgtEl>
                                        <p:attrNameLst>
                                          <p:attrName>style.visibility</p:attrName>
                                        </p:attrNameLst>
                                      </p:cBhvr>
                                      <p:to>
                                        <p:strVal val="visible"/>
                                      </p:to>
                                    </p:set>
                                    <p:animEffect transition="in" filter="wipe(up)">
                                      <p:cBhvr>
                                        <p:cTn id="241" dur="500"/>
                                        <p:tgtEl>
                                          <p:spTgt spid="108"/>
                                        </p:tgtEl>
                                      </p:cBhvr>
                                    </p:animEffect>
                                  </p:childTnLst>
                                </p:cTn>
                              </p:par>
                              <p:par>
                                <p:cTn id="242" presetID="22" presetClass="entr" presetSubtype="1" fill="hold" grpId="0" nodeType="withEffect">
                                  <p:stCondLst>
                                    <p:cond delay="0"/>
                                  </p:stCondLst>
                                  <p:childTnLst>
                                    <p:set>
                                      <p:cBhvr>
                                        <p:cTn id="243" dur="1" fill="hold">
                                          <p:stCondLst>
                                            <p:cond delay="0"/>
                                          </p:stCondLst>
                                        </p:cTn>
                                        <p:tgtEl>
                                          <p:spTgt spid="109"/>
                                        </p:tgtEl>
                                        <p:attrNameLst>
                                          <p:attrName>style.visibility</p:attrName>
                                        </p:attrNameLst>
                                      </p:cBhvr>
                                      <p:to>
                                        <p:strVal val="visible"/>
                                      </p:to>
                                    </p:set>
                                    <p:animEffect transition="in" filter="wipe(up)">
                                      <p:cBhvr>
                                        <p:cTn id="244" dur="500"/>
                                        <p:tgtEl>
                                          <p:spTgt spid="109"/>
                                        </p:tgtEl>
                                      </p:cBhvr>
                                    </p:animEffect>
                                  </p:childTnLst>
                                </p:cTn>
                              </p:par>
                              <p:par>
                                <p:cTn id="245" presetID="22" presetClass="entr" presetSubtype="1" fill="hold" grpId="0" nodeType="withEffect">
                                  <p:stCondLst>
                                    <p:cond delay="0"/>
                                  </p:stCondLst>
                                  <p:childTnLst>
                                    <p:set>
                                      <p:cBhvr>
                                        <p:cTn id="246" dur="1" fill="hold">
                                          <p:stCondLst>
                                            <p:cond delay="0"/>
                                          </p:stCondLst>
                                        </p:cTn>
                                        <p:tgtEl>
                                          <p:spTgt spid="110"/>
                                        </p:tgtEl>
                                        <p:attrNameLst>
                                          <p:attrName>style.visibility</p:attrName>
                                        </p:attrNameLst>
                                      </p:cBhvr>
                                      <p:to>
                                        <p:strVal val="visible"/>
                                      </p:to>
                                    </p:set>
                                    <p:animEffect transition="in" filter="wipe(up)">
                                      <p:cBhvr>
                                        <p:cTn id="247" dur="500"/>
                                        <p:tgtEl>
                                          <p:spTgt spid="110"/>
                                        </p:tgtEl>
                                      </p:cBhvr>
                                    </p:animEffect>
                                  </p:childTnLst>
                                </p:cTn>
                              </p:par>
                              <p:par>
                                <p:cTn id="248" presetID="22" presetClass="entr" presetSubtype="1" fill="hold" grpId="0" nodeType="withEffect">
                                  <p:stCondLst>
                                    <p:cond delay="0"/>
                                  </p:stCondLst>
                                  <p:childTnLst>
                                    <p:set>
                                      <p:cBhvr>
                                        <p:cTn id="249" dur="1" fill="hold">
                                          <p:stCondLst>
                                            <p:cond delay="0"/>
                                          </p:stCondLst>
                                        </p:cTn>
                                        <p:tgtEl>
                                          <p:spTgt spid="111"/>
                                        </p:tgtEl>
                                        <p:attrNameLst>
                                          <p:attrName>style.visibility</p:attrName>
                                        </p:attrNameLst>
                                      </p:cBhvr>
                                      <p:to>
                                        <p:strVal val="visible"/>
                                      </p:to>
                                    </p:set>
                                    <p:animEffect transition="in" filter="wipe(up)">
                                      <p:cBhvr>
                                        <p:cTn id="250" dur="500"/>
                                        <p:tgtEl>
                                          <p:spTgt spid="111"/>
                                        </p:tgtEl>
                                      </p:cBhvr>
                                    </p:animEffect>
                                  </p:childTnLst>
                                </p:cTn>
                              </p:par>
                              <p:par>
                                <p:cTn id="251" presetID="22" presetClass="entr" presetSubtype="1" fill="hold" grpId="0" nodeType="withEffect">
                                  <p:stCondLst>
                                    <p:cond delay="0"/>
                                  </p:stCondLst>
                                  <p:childTnLst>
                                    <p:set>
                                      <p:cBhvr>
                                        <p:cTn id="252" dur="1" fill="hold">
                                          <p:stCondLst>
                                            <p:cond delay="0"/>
                                          </p:stCondLst>
                                        </p:cTn>
                                        <p:tgtEl>
                                          <p:spTgt spid="112"/>
                                        </p:tgtEl>
                                        <p:attrNameLst>
                                          <p:attrName>style.visibility</p:attrName>
                                        </p:attrNameLst>
                                      </p:cBhvr>
                                      <p:to>
                                        <p:strVal val="visible"/>
                                      </p:to>
                                    </p:set>
                                    <p:animEffect transition="in" filter="wipe(up)">
                                      <p:cBhvr>
                                        <p:cTn id="253" dur="500"/>
                                        <p:tgtEl>
                                          <p:spTgt spid="112"/>
                                        </p:tgtEl>
                                      </p:cBhvr>
                                    </p:animEffect>
                                  </p:childTnLst>
                                </p:cTn>
                              </p:par>
                            </p:childTnLst>
                          </p:cTn>
                        </p:par>
                        <p:par>
                          <p:cTn id="254" fill="hold">
                            <p:stCondLst>
                              <p:cond delay="500"/>
                            </p:stCondLst>
                            <p:childTnLst>
                              <p:par>
                                <p:cTn id="255" presetID="26" presetClass="emph" presetSubtype="0" fill="hold" grpId="1" nodeType="afterEffect">
                                  <p:stCondLst>
                                    <p:cond delay="0"/>
                                  </p:stCondLst>
                                  <p:childTnLst>
                                    <p:animEffect transition="out" filter="fade">
                                      <p:cBhvr>
                                        <p:cTn id="256" dur="500" tmFilter="0, 0; .2, .5; .8, .5; 1, 0"/>
                                        <p:tgtEl>
                                          <p:spTgt spid="111"/>
                                        </p:tgtEl>
                                      </p:cBhvr>
                                    </p:animEffect>
                                    <p:animScale>
                                      <p:cBhvr>
                                        <p:cTn id="257" dur="250" autoRev="1" fill="hold"/>
                                        <p:tgtEl>
                                          <p:spTgt spid="1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1" grpId="1" animBg="1"/>
      <p:bldP spid="1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4"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远程登录工具</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18767" y="1215354"/>
            <a:ext cx="9541565" cy="1569660"/>
          </a:xfrm>
          <a:prstGeom prst="rect">
            <a:avLst/>
          </a:prstGeom>
          <a:noFill/>
        </p:spPr>
        <p:txBody>
          <a:bodyPr wrap="square" rtlCol="0">
            <a:spAutoFit/>
          </a:bodyPr>
          <a:lstStyle/>
          <a:p>
            <a:r>
              <a:rPr lang="en-US" altLang="zh-CN" sz="2400" b="1" smtClean="0"/>
              <a:t>         </a:t>
            </a:r>
            <a:r>
              <a:rPr lang="zh-CN" altLang="en-US" sz="2400" smtClean="0"/>
              <a:t>不</a:t>
            </a:r>
            <a:r>
              <a:rPr lang="zh-CN" altLang="en-US" sz="2400"/>
              <a:t>论你的职业是什么，从事互联</a:t>
            </a:r>
            <a:r>
              <a:rPr lang="zh-CN" altLang="en-US" sz="2400" smtClean="0"/>
              <a:t>网相关工</a:t>
            </a:r>
            <a:r>
              <a:rPr lang="zh-CN" altLang="en-US" sz="2400"/>
              <a:t>作基本就离不开远程了</a:t>
            </a:r>
            <a:r>
              <a:rPr lang="zh-CN" altLang="en-US" sz="2400" smtClean="0"/>
              <a:t>。从</a:t>
            </a:r>
            <a:r>
              <a:rPr lang="zh-CN" altLang="en-US" sz="2400"/>
              <a:t>远程安装系统到远程搞设计，做服务器的调</a:t>
            </a:r>
            <a:r>
              <a:rPr lang="zh-CN" altLang="en-US" sz="2400" smtClean="0"/>
              <a:t>控</a:t>
            </a:r>
            <a:r>
              <a:rPr lang="zh-CN" altLang="en-US" sz="2400"/>
              <a:t>等</a:t>
            </a:r>
            <a:r>
              <a:rPr lang="zh-CN" altLang="en-US" sz="2400" smtClean="0"/>
              <a:t>等，我们只需要打</a:t>
            </a:r>
            <a:r>
              <a:rPr lang="zh-CN" altLang="en-US" sz="2400"/>
              <a:t>开远程工具就可以操作了，省时省力。</a:t>
            </a:r>
          </a:p>
          <a:p>
            <a:r>
              <a:rPr lang="en-US" altLang="zh-CN" sz="2400" smtClean="0"/>
              <a:t>         </a:t>
            </a:r>
            <a:r>
              <a:rPr lang="zh-CN" altLang="en-US" sz="2400" smtClean="0"/>
              <a:t>接下来为大家介绍几款远程登录的工具：</a:t>
            </a:r>
            <a:endParaRPr lang="en-US" altLang="zh-CN" sz="2400" smtClean="0"/>
          </a:p>
        </p:txBody>
      </p:sp>
      <p:sp>
        <p:nvSpPr>
          <p:cNvPr id="5" name="文本框 4"/>
          <p:cNvSpPr txBox="1"/>
          <p:nvPr/>
        </p:nvSpPr>
        <p:spPr>
          <a:xfrm>
            <a:off x="1284608" y="2903036"/>
            <a:ext cx="9256498" cy="461665"/>
          </a:xfrm>
          <a:prstGeom prst="rect">
            <a:avLst/>
          </a:prstGeom>
          <a:noFill/>
        </p:spPr>
        <p:txBody>
          <a:bodyPr wrap="square" rtlCol="0">
            <a:spAutoFit/>
          </a:bodyPr>
          <a:lstStyle/>
          <a:p>
            <a:pPr marL="800100" lvl="1" indent="-342900">
              <a:buFont typeface="Wingdings" panose="05000000000000000000" pitchFamily="2" charset="2"/>
              <a:buChar char="Ø"/>
            </a:pPr>
            <a:r>
              <a:rPr lang="en-US" altLang="zh-CN" sz="2400" b="1"/>
              <a:t>TeamView</a:t>
            </a:r>
            <a:r>
              <a:rPr lang="zh-CN" altLang="en-US" sz="2400" b="1"/>
              <a:t>公认的企业远程图形化软件</a:t>
            </a: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07366" y="745642"/>
            <a:ext cx="6858000" cy="5724525"/>
          </a:xfrm>
          <a:prstGeom prst="rect">
            <a:avLst/>
          </a:prstGeom>
        </p:spPr>
      </p:pic>
      <p:sp>
        <p:nvSpPr>
          <p:cNvPr id="14" name="文本框 13"/>
          <p:cNvSpPr txBox="1"/>
          <p:nvPr/>
        </p:nvSpPr>
        <p:spPr>
          <a:xfrm>
            <a:off x="1284608" y="3956212"/>
            <a:ext cx="9256498" cy="461665"/>
          </a:xfrm>
          <a:prstGeom prst="rect">
            <a:avLst/>
          </a:prstGeom>
          <a:noFill/>
        </p:spPr>
        <p:txBody>
          <a:bodyPr wrap="square" rtlCol="0">
            <a:spAutoFit/>
          </a:bodyPr>
          <a:lstStyle/>
          <a:p>
            <a:pPr marL="800100" lvl="1" indent="-342900">
              <a:buFont typeface="Wingdings" panose="05000000000000000000" pitchFamily="2" charset="2"/>
              <a:buChar char="Ø"/>
            </a:pPr>
            <a:r>
              <a:rPr lang="en-US" altLang="zh-CN" sz="2400" b="1"/>
              <a:t>Xshell</a:t>
            </a:r>
            <a:r>
              <a:rPr lang="zh-CN" altLang="en-US" sz="2400" b="1"/>
              <a:t>是一个强大的安全终端模拟软件</a:t>
            </a:r>
          </a:p>
        </p:txBody>
      </p:sp>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2855" y="1459832"/>
            <a:ext cx="7640004" cy="4482341"/>
          </a:xfrm>
          <a:prstGeom prst="rect">
            <a:avLst/>
          </a:prstGeom>
        </p:spPr>
      </p:pic>
      <p:sp>
        <p:nvSpPr>
          <p:cNvPr id="16" name="文本框 15"/>
          <p:cNvSpPr txBox="1"/>
          <p:nvPr/>
        </p:nvSpPr>
        <p:spPr>
          <a:xfrm>
            <a:off x="1284608" y="5009388"/>
            <a:ext cx="9256498" cy="461665"/>
          </a:xfrm>
          <a:prstGeom prst="rect">
            <a:avLst/>
          </a:prstGeom>
          <a:noFill/>
        </p:spPr>
        <p:txBody>
          <a:bodyPr wrap="square" rtlCol="0">
            <a:spAutoFit/>
          </a:bodyPr>
          <a:lstStyle/>
          <a:p>
            <a:pPr marL="800100" lvl="1" indent="-342900">
              <a:buFont typeface="Wingdings" panose="05000000000000000000" pitchFamily="2" charset="2"/>
              <a:buChar char="Ø"/>
            </a:pPr>
            <a:r>
              <a:rPr lang="zh-CN" altLang="en-US" sz="2400" b="1"/>
              <a:t>完全免费的 </a:t>
            </a:r>
            <a:r>
              <a:rPr lang="en-US" altLang="zh-CN" sz="2400" b="1"/>
              <a:t>Windows </a:t>
            </a:r>
            <a:r>
              <a:rPr lang="zh-CN" altLang="en-US" sz="2400" b="1"/>
              <a:t>远程管理客户端工</a:t>
            </a:r>
            <a:r>
              <a:rPr lang="zh-CN" altLang="en-US" sz="2400" b="1" smtClean="0"/>
              <a:t>具</a:t>
            </a:r>
            <a:endParaRPr lang="zh-CN" altLang="en-US" sz="2400" b="1"/>
          </a:p>
        </p:txBody>
      </p:sp>
      <p:pic>
        <p:nvPicPr>
          <p:cNvPr id="15" name="图片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51861" y="817880"/>
            <a:ext cx="6813505" cy="5791479"/>
          </a:xfrm>
          <a:prstGeom prst="rect">
            <a:avLst/>
          </a:prstGeom>
        </p:spPr>
      </p:pic>
    </p:spTree>
    <p:extLst>
      <p:ext uri="{BB962C8B-B14F-4D97-AF65-F5344CB8AC3E}">
        <p14:creationId xmlns:p14="http://schemas.microsoft.com/office/powerpoint/2010/main" val="5573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nodeType="click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4"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远程登录工具</a:t>
            </a:r>
            <a:r>
              <a:rPr lang="en-US" altLang="zh-CN" sz="3200" spc="500" smtClean="0">
                <a:solidFill>
                  <a:srgbClr val="C00000"/>
                </a:solidFill>
                <a:latin typeface="微软雅黑" panose="020B0503020204020204" pitchFamily="34" charset="-122"/>
                <a:ea typeface="微软雅黑" panose="020B0503020204020204" pitchFamily="34" charset="-122"/>
              </a:rPr>
              <a:t>—Putty</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20085" y="1261465"/>
            <a:ext cx="10448944" cy="4524315"/>
          </a:xfrm>
          <a:prstGeom prst="rect">
            <a:avLst/>
          </a:prstGeom>
          <a:noFill/>
        </p:spPr>
        <p:txBody>
          <a:bodyPr wrap="square" rtlCol="0">
            <a:spAutoFit/>
          </a:bodyPr>
          <a:lstStyle/>
          <a:p>
            <a:pPr>
              <a:lnSpc>
                <a:spcPct val="150000"/>
              </a:lnSpc>
            </a:pPr>
            <a:r>
              <a:rPr lang="en-US" altLang="zh-CN" sz="2400" smtClean="0"/>
              <a:t>PuTTY </a:t>
            </a:r>
            <a:r>
              <a:rPr lang="zh-CN" altLang="en-US" sz="2400"/>
              <a:t>包含很多组件，比如说</a:t>
            </a:r>
            <a:r>
              <a:rPr lang="zh-CN" altLang="en-US" sz="2400" smtClean="0"/>
              <a:t>：</a:t>
            </a:r>
            <a:endParaRPr lang="en-US" altLang="zh-CN" sz="2400" smtClean="0"/>
          </a:p>
          <a:p>
            <a:pPr marL="342900" indent="-342900">
              <a:lnSpc>
                <a:spcPct val="150000"/>
              </a:lnSpc>
              <a:buFont typeface="Wingdings" panose="05000000000000000000" pitchFamily="2" charset="2"/>
              <a:buChar char="Ø"/>
            </a:pPr>
            <a:r>
              <a:rPr lang="en-US" altLang="zh-CN" sz="2400" smtClean="0"/>
              <a:t>PuTTY</a:t>
            </a:r>
            <a:r>
              <a:rPr lang="zh-CN" altLang="en-US" sz="2400"/>
              <a:t>（远程登录的客户端</a:t>
            </a:r>
            <a:r>
              <a:rPr lang="zh-CN" altLang="en-US" sz="2400" smtClean="0"/>
              <a:t>）</a:t>
            </a:r>
            <a:r>
              <a:rPr lang="en-US" altLang="zh-CN" sz="2400"/>
              <a:t>;</a:t>
            </a:r>
            <a:endParaRPr lang="en-US" altLang="zh-CN" sz="2400" smtClean="0"/>
          </a:p>
          <a:p>
            <a:pPr marL="342900" indent="-342900">
              <a:lnSpc>
                <a:spcPct val="150000"/>
              </a:lnSpc>
              <a:buFont typeface="Wingdings" panose="05000000000000000000" pitchFamily="2" charset="2"/>
              <a:buChar char="Ø"/>
            </a:pPr>
            <a:r>
              <a:rPr lang="en-US" altLang="zh-CN" sz="2400" smtClean="0"/>
              <a:t>PSCP</a:t>
            </a:r>
            <a:r>
              <a:rPr lang="zh-CN" altLang="en-US" sz="2400"/>
              <a:t>（</a:t>
            </a:r>
            <a:r>
              <a:rPr lang="en-US" altLang="zh-CN" sz="2400"/>
              <a:t>SCP </a:t>
            </a:r>
            <a:r>
              <a:rPr lang="zh-CN" altLang="en-US" sz="2400"/>
              <a:t>客户端，在命令行下通过 </a:t>
            </a:r>
            <a:r>
              <a:rPr lang="en-US" altLang="zh-CN" sz="2400"/>
              <a:t>SSH </a:t>
            </a:r>
            <a:r>
              <a:rPr lang="zh-CN" altLang="en-US" sz="2400"/>
              <a:t>协议复制文件</a:t>
            </a:r>
            <a:r>
              <a:rPr lang="zh-CN" altLang="en-US" sz="2400" smtClean="0"/>
              <a:t>）</a:t>
            </a:r>
            <a:r>
              <a:rPr lang="en-US" altLang="zh-CN" sz="2400" smtClean="0"/>
              <a:t>;</a:t>
            </a:r>
          </a:p>
          <a:p>
            <a:pPr marL="342900" indent="-342900">
              <a:lnSpc>
                <a:spcPct val="150000"/>
              </a:lnSpc>
              <a:buFont typeface="Wingdings" panose="05000000000000000000" pitchFamily="2" charset="2"/>
              <a:buChar char="Ø"/>
            </a:pPr>
            <a:r>
              <a:rPr lang="en-US" altLang="zh-CN" sz="2400" smtClean="0"/>
              <a:t>PSFTP</a:t>
            </a:r>
            <a:r>
              <a:rPr lang="zh-CN" altLang="en-US" sz="2400"/>
              <a:t>（</a:t>
            </a:r>
            <a:r>
              <a:rPr lang="en-US" altLang="zh-CN" sz="2400"/>
              <a:t>SFTP </a:t>
            </a:r>
            <a:r>
              <a:rPr lang="zh-CN" altLang="en-US" sz="2400"/>
              <a:t>的命令行客户端，类似于 </a:t>
            </a:r>
            <a:r>
              <a:rPr lang="en-US" altLang="zh-CN" sz="2400"/>
              <a:t>FTP </a:t>
            </a:r>
            <a:r>
              <a:rPr lang="zh-CN" altLang="en-US" sz="2400"/>
              <a:t>的文件传输，基于 </a:t>
            </a:r>
            <a:r>
              <a:rPr lang="en-US" altLang="zh-CN" sz="2400"/>
              <a:t>SSH </a:t>
            </a:r>
            <a:r>
              <a:rPr lang="zh-CN" altLang="en-US" sz="2400"/>
              <a:t>协议</a:t>
            </a:r>
            <a:r>
              <a:rPr lang="zh-CN" altLang="en-US" sz="2400" smtClean="0"/>
              <a:t>）</a:t>
            </a:r>
            <a:r>
              <a:rPr lang="en-US" altLang="zh-CN" sz="2400" smtClean="0"/>
              <a:t>;</a:t>
            </a:r>
          </a:p>
          <a:p>
            <a:pPr marL="342900" indent="-342900">
              <a:lnSpc>
                <a:spcPct val="150000"/>
              </a:lnSpc>
              <a:buFont typeface="Wingdings" panose="05000000000000000000" pitchFamily="2" charset="2"/>
              <a:buChar char="Ø"/>
            </a:pPr>
            <a:r>
              <a:rPr lang="en-US" altLang="zh-CN" sz="2400" smtClean="0"/>
              <a:t>PuTTYtel</a:t>
            </a:r>
            <a:r>
              <a:rPr lang="zh-CN" altLang="en-US" sz="2400"/>
              <a:t>（仅仅是一个 </a:t>
            </a:r>
            <a:r>
              <a:rPr lang="en-US" altLang="zh-CN" sz="2400"/>
              <a:t>Telnet </a:t>
            </a:r>
            <a:r>
              <a:rPr lang="zh-CN" altLang="en-US" sz="2400"/>
              <a:t>客户端</a:t>
            </a:r>
            <a:r>
              <a:rPr lang="zh-CN" altLang="en-US" sz="2400" smtClean="0"/>
              <a:t>）</a:t>
            </a:r>
            <a:r>
              <a:rPr lang="en-US" altLang="zh-CN" sz="2400"/>
              <a:t>;</a:t>
            </a:r>
            <a:endParaRPr lang="en-US" altLang="zh-CN" sz="2400" smtClean="0"/>
          </a:p>
          <a:p>
            <a:pPr marL="342900" indent="-342900">
              <a:lnSpc>
                <a:spcPct val="150000"/>
              </a:lnSpc>
              <a:buFont typeface="Wingdings" panose="05000000000000000000" pitchFamily="2" charset="2"/>
              <a:buChar char="Ø"/>
            </a:pPr>
            <a:r>
              <a:rPr lang="en-US" altLang="zh-CN" sz="2400" smtClean="0"/>
              <a:t>Plink</a:t>
            </a:r>
            <a:r>
              <a:rPr lang="zh-CN" altLang="en-US" sz="2400"/>
              <a:t>（命令行工具，可用于执行远程</a:t>
            </a:r>
            <a:r>
              <a:rPr lang="en-US" altLang="zh-CN" sz="2400"/>
              <a:t>M</a:t>
            </a:r>
            <a:r>
              <a:rPr lang="zh-CN" altLang="en-US" sz="2400"/>
              <a:t>务器上的命令</a:t>
            </a:r>
            <a:r>
              <a:rPr lang="zh-CN" altLang="en-US" sz="2400" smtClean="0"/>
              <a:t>）</a:t>
            </a:r>
            <a:r>
              <a:rPr lang="en-US" altLang="zh-CN" sz="2400"/>
              <a:t>;</a:t>
            </a:r>
            <a:endParaRPr lang="en-US" altLang="zh-CN" sz="2400" smtClean="0"/>
          </a:p>
          <a:p>
            <a:pPr marL="342900" indent="-342900">
              <a:lnSpc>
                <a:spcPct val="150000"/>
              </a:lnSpc>
              <a:buFont typeface="Wingdings" panose="05000000000000000000" pitchFamily="2" charset="2"/>
              <a:buChar char="Ø"/>
            </a:pPr>
            <a:r>
              <a:rPr lang="en-US" altLang="zh-CN" sz="2400" smtClean="0"/>
              <a:t>Pageant</a:t>
            </a:r>
            <a:r>
              <a:rPr lang="zh-CN" altLang="en-US" sz="2400"/>
              <a:t>（</a:t>
            </a:r>
            <a:r>
              <a:rPr lang="en-US" altLang="zh-CN" sz="2400"/>
              <a:t>PuTTY</a:t>
            </a:r>
            <a:r>
              <a:rPr lang="zh-CN" altLang="en-US" sz="2400"/>
              <a:t>、</a:t>
            </a:r>
            <a:r>
              <a:rPr lang="en-US" altLang="zh-CN" sz="2400"/>
              <a:t>PSCP</a:t>
            </a:r>
            <a:r>
              <a:rPr lang="zh-CN" altLang="en-US" sz="2400"/>
              <a:t>、</a:t>
            </a:r>
            <a:r>
              <a:rPr lang="en-US" altLang="zh-CN" sz="2400"/>
              <a:t>Plink </a:t>
            </a:r>
            <a:r>
              <a:rPr lang="zh-CN" altLang="en-US" sz="2400"/>
              <a:t>的 </a:t>
            </a:r>
            <a:r>
              <a:rPr lang="en-US" altLang="zh-CN" sz="2400"/>
              <a:t>SSH </a:t>
            </a:r>
            <a:r>
              <a:rPr lang="zh-CN" altLang="en-US" sz="2400"/>
              <a:t>认证代理</a:t>
            </a:r>
            <a:r>
              <a:rPr lang="zh-CN" altLang="en-US" sz="2400" smtClean="0"/>
              <a:t>）</a:t>
            </a:r>
            <a:r>
              <a:rPr lang="en-US" altLang="zh-CN" sz="2400"/>
              <a:t>;</a:t>
            </a:r>
            <a:endParaRPr lang="en-US" altLang="zh-CN" sz="2400" smtClean="0"/>
          </a:p>
          <a:p>
            <a:pPr marL="342900" indent="-342900">
              <a:lnSpc>
                <a:spcPct val="150000"/>
              </a:lnSpc>
              <a:buFont typeface="Wingdings" panose="05000000000000000000" pitchFamily="2" charset="2"/>
              <a:buChar char="Ø"/>
            </a:pPr>
            <a:r>
              <a:rPr lang="en-US" altLang="zh-CN" sz="2400" smtClean="0"/>
              <a:t>PuTTYgen</a:t>
            </a:r>
            <a:r>
              <a:rPr lang="zh-CN" altLang="en-US" sz="2400"/>
              <a:t>（用来生成 </a:t>
            </a:r>
            <a:r>
              <a:rPr lang="en-US" altLang="zh-CN" sz="2400"/>
              <a:t>RSA </a:t>
            </a:r>
            <a:r>
              <a:rPr lang="zh-CN" altLang="en-US" sz="2400"/>
              <a:t>和 </a:t>
            </a:r>
            <a:r>
              <a:rPr lang="en-US" altLang="zh-CN" sz="2400"/>
              <a:t>DSA </a:t>
            </a:r>
            <a:r>
              <a:rPr lang="zh-CN" altLang="en-US" sz="2400"/>
              <a:t>密钥的工具</a:t>
            </a:r>
            <a:r>
              <a:rPr lang="zh-CN" altLang="en-US" sz="2400" smtClean="0"/>
              <a:t>）</a:t>
            </a:r>
            <a:r>
              <a:rPr lang="en-US" altLang="zh-CN" sz="2400" smtClean="0"/>
              <a:t>;</a:t>
            </a:r>
          </a:p>
        </p:txBody>
      </p:sp>
      <p:sp>
        <p:nvSpPr>
          <p:cNvPr id="7" name="矩形 6"/>
          <p:cNvSpPr/>
          <p:nvPr/>
        </p:nvSpPr>
        <p:spPr>
          <a:xfrm>
            <a:off x="901424" y="5875422"/>
            <a:ext cx="10419522" cy="707886"/>
          </a:xfrm>
          <a:prstGeom prst="rect">
            <a:avLst/>
          </a:prstGeom>
        </p:spPr>
        <p:txBody>
          <a:bodyPr wrap="square">
            <a:spAutoFit/>
          </a:bodyPr>
          <a:lstStyle/>
          <a:p>
            <a:r>
              <a:rPr lang="zh-CN" altLang="en-US" sz="2000" b="1" smtClean="0">
                <a:effectLst>
                  <a:outerShdw blurRad="38100" dist="38100" dir="2700000" algn="tl">
                    <a:srgbClr val="000000">
                      <a:alpha val="43137"/>
                    </a:srgbClr>
                  </a:outerShdw>
                </a:effectLst>
              </a:rPr>
              <a:t>       尽</a:t>
            </a:r>
            <a:r>
              <a:rPr lang="zh-CN" altLang="en-US" sz="2000" b="1">
                <a:effectLst>
                  <a:outerShdw blurRad="38100" dist="38100" dir="2700000" algn="tl">
                    <a:srgbClr val="000000">
                      <a:alpha val="43137"/>
                    </a:srgbClr>
                  </a:outerShdw>
                </a:effectLst>
              </a:rPr>
              <a:t>管有如此多的组件，但对初学者来说，用的最多的主要是 </a:t>
            </a:r>
            <a:r>
              <a:rPr lang="en-US" altLang="zh-CN" sz="2000" b="1">
                <a:effectLst>
                  <a:outerShdw blurRad="38100" dist="38100" dir="2700000" algn="tl">
                    <a:srgbClr val="000000">
                      <a:alpha val="43137"/>
                    </a:srgbClr>
                  </a:outerShdw>
                </a:effectLst>
              </a:rPr>
              <a:t>PuTTY</a:t>
            </a:r>
            <a:r>
              <a:rPr lang="zh-CN" altLang="en-US" sz="2000" b="1">
                <a:effectLst>
                  <a:outerShdw blurRad="38100" dist="38100" dir="2700000" algn="tl">
                    <a:srgbClr val="000000">
                      <a:alpha val="43137"/>
                    </a:srgbClr>
                  </a:outerShdw>
                </a:effectLst>
              </a:rPr>
              <a:t>。下载 </a:t>
            </a:r>
            <a:r>
              <a:rPr lang="en-US" altLang="zh-CN" sz="2000" b="1">
                <a:effectLst>
                  <a:outerShdw blurRad="38100" dist="38100" dir="2700000" algn="tl">
                    <a:srgbClr val="000000">
                      <a:alpha val="43137"/>
                    </a:srgbClr>
                  </a:outerShdw>
                </a:effectLst>
              </a:rPr>
              <a:t>PuTTY </a:t>
            </a:r>
            <a:r>
              <a:rPr lang="zh-CN" altLang="en-US" sz="2000" b="1">
                <a:effectLst>
                  <a:outerShdw blurRad="38100" dist="38100" dir="2700000" algn="tl">
                    <a:srgbClr val="000000">
                      <a:alpha val="43137"/>
                    </a:srgbClr>
                  </a:outerShdw>
                </a:effectLst>
              </a:rPr>
              <a:t>并双击 </a:t>
            </a:r>
            <a:r>
              <a:rPr lang="en-US" altLang="zh-CN" sz="2000" b="1">
                <a:effectLst>
                  <a:outerShdw blurRad="38100" dist="38100" dir="2700000" algn="tl">
                    <a:srgbClr val="000000">
                      <a:alpha val="43137"/>
                    </a:srgbClr>
                  </a:outerShdw>
                </a:effectLst>
              </a:rPr>
              <a:t>putty.exe </a:t>
            </a:r>
            <a:r>
              <a:rPr lang="zh-CN" altLang="en-US" sz="2000" b="1">
                <a:effectLst>
                  <a:outerShdw blurRad="38100" dist="38100" dir="2700000" algn="tl">
                    <a:srgbClr val="000000">
                      <a:alpha val="43137"/>
                    </a:srgbClr>
                  </a:outerShdw>
                </a:effectLst>
              </a:rPr>
              <a:t>文件，就会出现如下图所示配置</a:t>
            </a:r>
          </a:p>
        </p:txBody>
      </p:sp>
    </p:spTree>
    <p:extLst>
      <p:ext uri="{BB962C8B-B14F-4D97-AF65-F5344CB8AC3E}">
        <p14:creationId xmlns:p14="http://schemas.microsoft.com/office/powerpoint/2010/main" val="120236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4"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远程登录工具</a:t>
            </a:r>
            <a:r>
              <a:rPr lang="en-US" altLang="zh-CN" sz="3200" spc="500" smtClean="0">
                <a:solidFill>
                  <a:srgbClr val="C00000"/>
                </a:solidFill>
                <a:latin typeface="微软雅黑" panose="020B0503020204020204" pitchFamily="34" charset="-122"/>
                <a:ea typeface="微软雅黑" panose="020B0503020204020204" pitchFamily="34" charset="-122"/>
              </a:rPr>
              <a:t>—Putty</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69780" y="1261465"/>
            <a:ext cx="10448944" cy="58907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a:t>下载 </a:t>
            </a:r>
            <a:r>
              <a:rPr lang="en-US" altLang="zh-CN" sz="2400"/>
              <a:t>PuTTY </a:t>
            </a:r>
            <a:r>
              <a:rPr lang="zh-CN" altLang="en-US" sz="2400"/>
              <a:t>并双击 </a:t>
            </a:r>
            <a:r>
              <a:rPr lang="en-US" altLang="zh-CN" sz="2400"/>
              <a:t>putty.exe </a:t>
            </a:r>
            <a:r>
              <a:rPr lang="zh-CN" altLang="en-US" sz="2400"/>
              <a:t>文件，就会出现如下图所示配</a:t>
            </a:r>
            <a:r>
              <a:rPr lang="zh-CN" altLang="en-US" sz="2400" smtClean="0"/>
              <a:t>置； </a:t>
            </a:r>
            <a:endParaRPr lang="en-US" altLang="zh-CN" sz="2400" smtClean="0"/>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18155" y="1128217"/>
            <a:ext cx="6200231" cy="5270196"/>
          </a:xfrm>
          <a:prstGeom prst="rect">
            <a:avLst/>
          </a:prstGeom>
        </p:spPr>
      </p:pic>
      <p:sp>
        <p:nvSpPr>
          <p:cNvPr id="9" name="文本框 8"/>
          <p:cNvSpPr txBox="1"/>
          <p:nvPr/>
        </p:nvSpPr>
        <p:spPr>
          <a:xfrm>
            <a:off x="1347583" y="2049644"/>
            <a:ext cx="10448944" cy="37856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a:t>在“主机名称（或 </a:t>
            </a:r>
            <a:r>
              <a:rPr lang="en-US" altLang="zh-CN" sz="2400"/>
              <a:t>IP </a:t>
            </a:r>
            <a:r>
              <a:rPr lang="zh-CN" altLang="en-US" sz="2400"/>
              <a:t>地址）”文本框中输入远程登录主机 </a:t>
            </a:r>
            <a:r>
              <a:rPr lang="en-US" altLang="zh-CN" sz="2400"/>
              <a:t>IP </a:t>
            </a:r>
            <a:r>
              <a:rPr lang="zh-CN" altLang="en-US" sz="2400"/>
              <a:t>地址，如 </a:t>
            </a:r>
            <a:r>
              <a:rPr lang="en-US" altLang="zh-CN" sz="2400"/>
              <a:t>192.168.8.88</a:t>
            </a:r>
            <a:r>
              <a:rPr lang="zh-CN" altLang="en-US" sz="2400" smtClean="0"/>
              <a:t>。</a:t>
            </a:r>
            <a:endParaRPr lang="en-US" altLang="zh-CN" sz="2400" smtClean="0"/>
          </a:p>
          <a:p>
            <a:pPr marL="342900" indent="-342900">
              <a:buFont typeface="Wingdings" panose="05000000000000000000" pitchFamily="2" charset="2"/>
              <a:buChar char="Ø"/>
            </a:pPr>
            <a:r>
              <a:rPr lang="zh-CN" altLang="en-US" sz="2400"/>
              <a:t>  “端口”根据使用的协议有所区别（选择不同的“连接类型”选项，端口会自动变化），一般选择“</a:t>
            </a:r>
            <a:r>
              <a:rPr lang="en-US" altLang="zh-CN" sz="2400"/>
              <a:t>SSH”</a:t>
            </a:r>
            <a:r>
              <a:rPr lang="zh-CN" altLang="en-US" sz="2400"/>
              <a:t>或“</a:t>
            </a:r>
            <a:r>
              <a:rPr lang="en-US" altLang="zh-CN" sz="2400"/>
              <a:t>Telnet”</a:t>
            </a:r>
            <a:r>
              <a:rPr lang="zh-CN" altLang="en-US" sz="2400"/>
              <a:t>，这取决于 </a:t>
            </a:r>
            <a:r>
              <a:rPr lang="en-US" altLang="zh-CN" sz="2400"/>
              <a:t>Linux </a:t>
            </a:r>
            <a:r>
              <a:rPr lang="zh-CN" altLang="en-US" sz="2400"/>
              <a:t>服务器所提供的服务</a:t>
            </a:r>
            <a:r>
              <a:rPr lang="zh-CN" altLang="en-US" sz="2400" smtClean="0"/>
              <a:t>。</a:t>
            </a:r>
            <a:endParaRPr lang="en-US" altLang="zh-CN" sz="2400" smtClean="0"/>
          </a:p>
          <a:p>
            <a:pPr marL="342900" indent="-342900">
              <a:buFont typeface="Wingdings" panose="05000000000000000000" pitchFamily="2" charset="2"/>
              <a:buChar char="Ø"/>
            </a:pPr>
            <a:r>
              <a:rPr lang="zh-CN" altLang="en-US" sz="2400" smtClean="0"/>
              <a:t>建</a:t>
            </a:r>
            <a:r>
              <a:rPr lang="zh-CN" altLang="en-US" sz="2400"/>
              <a:t>议选择 </a:t>
            </a:r>
            <a:r>
              <a:rPr lang="en-US" altLang="zh-CN" sz="2400"/>
              <a:t>SSH</a:t>
            </a:r>
            <a:r>
              <a:rPr lang="zh-CN" altLang="en-US" sz="2400"/>
              <a:t>，</a:t>
            </a:r>
            <a:r>
              <a:rPr lang="en-US" altLang="zh-CN" sz="2400"/>
              <a:t>Telnet </a:t>
            </a:r>
            <a:r>
              <a:rPr lang="zh-CN" altLang="en-US" sz="2400"/>
              <a:t>服务密码会被明文传输，安全性较差，目前大多数 </a:t>
            </a:r>
            <a:r>
              <a:rPr lang="en-US" altLang="zh-CN" sz="2400"/>
              <a:t>UNIX/Linux </a:t>
            </a:r>
            <a:r>
              <a:rPr lang="zh-CN" altLang="en-US" sz="2400"/>
              <a:t>系统默认禁用 </a:t>
            </a:r>
            <a:r>
              <a:rPr lang="en-US" altLang="zh-CN" sz="2400"/>
              <a:t>Telent</a:t>
            </a:r>
            <a:r>
              <a:rPr lang="zh-CN" altLang="en-US" sz="2400" smtClean="0"/>
              <a:t>。</a:t>
            </a:r>
            <a:endParaRPr lang="en-US" altLang="zh-CN" sz="2400" smtClean="0"/>
          </a:p>
          <a:p>
            <a:pPr marL="342900" indent="-342900">
              <a:buFont typeface="Wingdings" panose="05000000000000000000" pitchFamily="2" charset="2"/>
              <a:buChar char="Ø"/>
            </a:pPr>
            <a:r>
              <a:rPr lang="zh-CN" altLang="en-US" sz="2400" smtClean="0"/>
              <a:t>如</a:t>
            </a:r>
            <a:r>
              <a:rPr lang="zh-CN" altLang="en-US" sz="2400"/>
              <a:t>果想保存会话方便下次连接，则可以在</a:t>
            </a:r>
            <a:r>
              <a:rPr lang="en-US" altLang="zh-CN" sz="2400"/>
              <a:t>"</a:t>
            </a:r>
            <a:r>
              <a:rPr lang="zh-CN" altLang="en-US" sz="2400"/>
              <a:t>保存的会话</a:t>
            </a:r>
            <a:r>
              <a:rPr lang="en-US" altLang="zh-CN" sz="2400"/>
              <a:t>"</a:t>
            </a:r>
            <a:r>
              <a:rPr lang="zh-CN" altLang="en-US" sz="2400"/>
              <a:t>文本框中输入一个名称，单击</a:t>
            </a:r>
            <a:r>
              <a:rPr lang="en-US" altLang="zh-CN" sz="2400"/>
              <a:t>"</a:t>
            </a:r>
            <a:r>
              <a:rPr lang="zh-CN" altLang="en-US" sz="2400"/>
              <a:t>保存</a:t>
            </a:r>
            <a:r>
              <a:rPr lang="en-US" altLang="zh-CN" sz="2400"/>
              <a:t>"</a:t>
            </a:r>
            <a:r>
              <a:rPr lang="zh-CN" altLang="en-US" sz="2400"/>
              <a:t>按钮即可把这次的连接配置保存起来</a:t>
            </a:r>
            <a:r>
              <a:rPr lang="zh-CN" altLang="en-US" sz="2400" smtClean="0"/>
              <a:t>。</a:t>
            </a:r>
            <a:endParaRPr lang="en-US" altLang="zh-CN" sz="2400" smtClean="0"/>
          </a:p>
          <a:p>
            <a:pPr marL="342900" indent="-342900">
              <a:buFont typeface="Wingdings" panose="05000000000000000000" pitchFamily="2" charset="2"/>
              <a:buChar char="Ø"/>
            </a:pPr>
            <a:r>
              <a:rPr lang="zh-CN" altLang="en-US" sz="2400" smtClean="0"/>
              <a:t>设</a:t>
            </a:r>
            <a:r>
              <a:rPr lang="zh-CN" altLang="en-US" sz="2400"/>
              <a:t>置完成后，单击</a:t>
            </a:r>
            <a:r>
              <a:rPr lang="en-US" altLang="zh-CN" sz="2400"/>
              <a:t>"</a:t>
            </a:r>
            <a:r>
              <a:rPr lang="zh-CN" altLang="en-US" sz="2400"/>
              <a:t>打开</a:t>
            </a:r>
            <a:r>
              <a:rPr lang="en-US" altLang="zh-CN" sz="2400"/>
              <a:t>"</a:t>
            </a:r>
            <a:r>
              <a:rPr lang="zh-CN" altLang="en-US" sz="2400"/>
              <a:t>按钮，就会出现如下图所示界面。</a:t>
            </a:r>
            <a:endParaRPr lang="en-US" altLang="zh-CN" sz="2400" smtClean="0"/>
          </a:p>
        </p:txBody>
      </p:sp>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4626" y="1261465"/>
            <a:ext cx="7747287" cy="4849802"/>
          </a:xfrm>
          <a:prstGeom prst="rect">
            <a:avLst/>
          </a:prstGeom>
        </p:spPr>
      </p:pic>
    </p:spTree>
    <p:extLst>
      <p:ext uri="{BB962C8B-B14F-4D97-AF65-F5344CB8AC3E}">
        <p14:creationId xmlns:p14="http://schemas.microsoft.com/office/powerpoint/2010/main" val="86568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srcRect r="5290"/>
          <a:stretch>
            <a:fillRect/>
          </a:stretch>
        </p:blipFill>
        <p:spPr>
          <a:xfrm rot="5400000" flipH="1" flipV="1">
            <a:off x="1175369" y="-1207119"/>
            <a:ext cx="656621" cy="3028950"/>
          </a:xfrm>
          <a:prstGeom prst="rect">
            <a:avLst/>
          </a:prstGeom>
        </p:spPr>
      </p:pic>
      <p:pic>
        <p:nvPicPr>
          <p:cNvPr id="6" name="图片 5" descr="未标题-1"/>
          <p:cNvPicPr>
            <a:picLocks noChangeAspect="1"/>
          </p:cNvPicPr>
          <p:nvPr/>
        </p:nvPicPr>
        <p:blipFill>
          <a:blip r:embed="rId4" cstate="print"/>
          <a:stretch>
            <a:fillRect/>
          </a:stretch>
        </p:blipFill>
        <p:spPr>
          <a:xfrm>
            <a:off x="10375265" y="238125"/>
            <a:ext cx="1617345" cy="579755"/>
          </a:xfrm>
          <a:prstGeom prst="rect">
            <a:avLst/>
          </a:prstGeom>
        </p:spPr>
      </p:pic>
      <p:sp>
        <p:nvSpPr>
          <p:cNvPr id="114" name="椭圆 113">
            <a:extLst>
              <a:ext uri="{FF2B5EF4-FFF2-40B4-BE49-F238E27FC236}">
                <a16:creationId xmlns:a16="http://schemas.microsoft.com/office/drawing/2014/main" id="{E5F25744-7279-4B89-9C49-426CCFBFC064}"/>
              </a:ext>
            </a:extLst>
          </p:cNvPr>
          <p:cNvSpPr/>
          <p:nvPr/>
        </p:nvSpPr>
        <p:spPr bwMode="auto">
          <a:xfrm>
            <a:off x="1347583" y="1019496"/>
            <a:ext cx="9083935" cy="4286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2">
                  <a:lumMod val="10000"/>
                </a:schemeClr>
              </a:solidFill>
            </a:endParaRPr>
          </a:p>
        </p:txBody>
      </p:sp>
      <p:sp>
        <p:nvSpPr>
          <p:cNvPr id="3" name="矩形 2"/>
          <p:cNvSpPr/>
          <p:nvPr/>
        </p:nvSpPr>
        <p:spPr>
          <a:xfrm>
            <a:off x="3674048" y="235614"/>
            <a:ext cx="5638915" cy="584775"/>
          </a:xfrm>
          <a:prstGeom prst="rect">
            <a:avLst/>
          </a:prstGeom>
        </p:spPr>
        <p:txBody>
          <a:bodyPr wrap="square">
            <a:spAutoFit/>
          </a:bodyPr>
          <a:lstStyle/>
          <a:p>
            <a:pPr algn="ctr" fontAlgn="auto">
              <a:spcBef>
                <a:spcPts val="0"/>
              </a:spcBef>
              <a:spcAft>
                <a:spcPts val="0"/>
              </a:spcAft>
              <a:defRPr/>
            </a:pPr>
            <a:r>
              <a:rPr lang="zh-CN" altLang="en-US" sz="3200" spc="500" smtClean="0">
                <a:solidFill>
                  <a:srgbClr val="C00000"/>
                </a:solidFill>
                <a:latin typeface="微软雅黑" panose="020B0503020204020204" pitchFamily="34" charset="-122"/>
                <a:ea typeface="微软雅黑" panose="020B0503020204020204" pitchFamily="34" charset="-122"/>
              </a:rPr>
              <a:t>远程登录工具</a:t>
            </a:r>
            <a:r>
              <a:rPr lang="en-US" altLang="zh-CN" sz="3200" spc="500" smtClean="0">
                <a:solidFill>
                  <a:srgbClr val="C00000"/>
                </a:solidFill>
                <a:latin typeface="微软雅黑" panose="020B0503020204020204" pitchFamily="34" charset="-122"/>
                <a:ea typeface="微软雅黑" panose="020B0503020204020204" pitchFamily="34" charset="-122"/>
              </a:rPr>
              <a:t>—Putty</a:t>
            </a:r>
            <a:endParaRPr lang="zh-CN" altLang="en-US" sz="3200" spc="500" dirty="0">
              <a:solidFill>
                <a:srgbClr val="C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69780" y="1261465"/>
            <a:ext cx="10448944" cy="58310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a:t>接下</a:t>
            </a:r>
            <a:r>
              <a:rPr lang="zh-CN" altLang="en-US" sz="2400" smtClean="0"/>
              <a:t>来我们进行</a:t>
            </a:r>
            <a:r>
              <a:rPr lang="en-US" altLang="zh-CN" sz="2400" smtClean="0"/>
              <a:t>Putty</a:t>
            </a:r>
            <a:r>
              <a:rPr lang="zh-CN" altLang="en-US" sz="2400" smtClean="0"/>
              <a:t>与虚拟机的连接实验： </a:t>
            </a:r>
            <a:endParaRPr lang="en-US" altLang="zh-CN" sz="2400" smtClean="0"/>
          </a:p>
        </p:txBody>
      </p:sp>
    </p:spTree>
    <p:extLst>
      <p:ext uri="{BB962C8B-B14F-4D97-AF65-F5344CB8AC3E}">
        <p14:creationId xmlns:p14="http://schemas.microsoft.com/office/powerpoint/2010/main" val="3905925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1137</Words>
  <Application>Microsoft Office PowerPoint</Application>
  <PresentationFormat>宽屏</PresentationFormat>
  <Paragraphs>76</Paragraphs>
  <Slides>15</Slides>
  <Notes>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5" baseType="lpstr">
      <vt:lpstr>方正综艺简体</vt:lpstr>
      <vt:lpstr>黑体</vt:lpstr>
      <vt:lpstr>宋体</vt:lpstr>
      <vt:lpstr>微软雅黑</vt:lpstr>
      <vt:lpstr>Arial</vt:lpstr>
      <vt:lpstr>Calibri</vt:lpstr>
      <vt:lpstr>Calibri Light</vt:lpstr>
      <vt:lpstr>Wingdings</vt:lpstr>
      <vt:lpstr>Office 主题</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acer</dc:creator>
  <cp:lastModifiedBy>张哲</cp:lastModifiedBy>
  <cp:revision>164</cp:revision>
  <dcterms:created xsi:type="dcterms:W3CDTF">2015-07-05T16:09:00Z</dcterms:created>
  <dcterms:modified xsi:type="dcterms:W3CDTF">2019-07-09T14:53:20Z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