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97" r:id="rId6"/>
    <p:sldId id="298" r:id="rId7"/>
    <p:sldId id="314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5" r:id="rId19"/>
    <p:sldId id="310" r:id="rId20"/>
    <p:sldId id="316" r:id="rId21"/>
    <p:sldId id="311" r:id="rId22"/>
    <p:sldId id="291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E2632"/>
    <a:srgbClr val="DD3C44"/>
    <a:srgbClr val="F6DF62"/>
    <a:srgbClr val="D5B23A"/>
    <a:srgbClr val="FFFFEC"/>
    <a:srgbClr val="4A494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8" y="44"/>
      </p:cViewPr>
      <p:guideLst>
        <p:guide orient="horz" pos="2255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03B5E461-5FB9-41B2-823B-5ABB77A46E39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83711AB-2A6A-47BC-83DE-3A37E4FD8E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3711AB-2A6A-47BC-83DE-3A37E4FD8E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91B37-ED68-454C-8E19-A9C3AAED2A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2BE2A-67C6-4F59-A9AB-A850FD01871F}" type="slidenum">
              <a:rPr lang="zh-CN" altLang="en-US"/>
            </a:fld>
            <a:endParaRPr lang="zh-CN" altLang="en-US"/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4895" y="179705"/>
            <a:ext cx="1993900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7342E-EC6E-4CB6-A35A-8713C22EE0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B364-498D-4A65-9D79-02773C852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9B1D2-78FC-4E5D-BBEF-7399EBEFE43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683-F795-4028-ADC1-A208960D0E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7F23C-36FB-4D79-92DA-1169CB7A0B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0965E-913A-40C6-AD40-CAE5724FB7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91D2D-E620-4A6D-A557-D991BE33A1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19C3F-9776-4D06-843E-829A78DC07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AFEB2-6451-4B3E-AAE5-0F58C36972B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ED69F-76D6-448A-B109-2549460AC5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29699-72FA-42F1-9A57-EBC30F20D32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1E9A1-997F-47E4-B23E-6BBCA6A851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6D71-6DC0-42CC-9449-61488BA7E41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EF710-7FDD-425E-8BA6-40B23271AD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A9ECE-8CC9-4EB7-A0AD-74AC4624A9B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69801-AB3C-4E12-A3F0-79685FECC2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14215-A418-4A37-985D-8B1147B549B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7012-B429-4997-8F9D-46F3B9653B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ED534-EA7D-4A01-A69C-F91CC20F99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138CF-F0D4-49EF-BEC2-102F9BA8D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2C611A6-5857-43B5-95BA-07221D9CE816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2E5D4D-5023-4E35-A9BA-1931C21D363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://markable.in/" TargetMode="External"/><Relationship Id="rId8" Type="http://schemas.openxmlformats.org/officeDocument/2006/relationships/hyperlink" Target="http://sourceforge.net/p/retext/home/ReText/" TargetMode="External"/><Relationship Id="rId7" Type="http://schemas.openxmlformats.org/officeDocument/2006/relationships/hyperlink" Target="http://macdown.uranusjr.com/" TargetMode="External"/><Relationship Id="rId6" Type="http://schemas.openxmlformats.org/officeDocument/2006/relationships/hyperlink" Target="http://25.io/mou/" TargetMode="External"/><Relationship Id="rId5" Type="http://schemas.openxmlformats.org/officeDocument/2006/relationships/hyperlink" Target="http://code52.org/DownmarkerWPF/" TargetMode="External"/><Relationship Id="rId4" Type="http://schemas.openxmlformats.org/officeDocument/2006/relationships/hyperlink" Target="http://markdownpad.com/" TargetMode="Externa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://dillinger.io/" TargetMode="Externa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-19050" y="0"/>
            <a:ext cx="12192000" cy="68580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/>
          </a:p>
        </p:txBody>
      </p:sp>
      <p:sp>
        <p:nvSpPr>
          <p:cNvPr id="3078" name="文本框 1"/>
          <p:cNvSpPr txBox="1">
            <a:spLocks noChangeArrowheads="1"/>
          </p:cNvSpPr>
          <p:nvPr/>
        </p:nvSpPr>
        <p:spPr bwMode="auto">
          <a:xfrm>
            <a:off x="0" y="2364952"/>
            <a:ext cx="5086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占位符 9" descr="未标题-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15815" y="25"/>
            <a:ext cx="18548985" cy="6876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/>
          <a:srcRect r="5290"/>
          <a:stretch>
            <a:fillRect/>
          </a:stretch>
        </p:blipFill>
        <p:spPr>
          <a:xfrm>
            <a:off x="11492283" y="3448050"/>
            <a:ext cx="747342" cy="3447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/>
          <a:srcRect t="216" b="533"/>
          <a:stretch>
            <a:fillRect/>
          </a:stretch>
        </p:blipFill>
        <p:spPr>
          <a:xfrm>
            <a:off x="3043269" y="10274"/>
            <a:ext cx="5521680" cy="6858000"/>
          </a:xfrm>
          <a:prstGeom prst="rect">
            <a:avLst/>
          </a:prstGeom>
        </p:spPr>
      </p:pic>
      <p:pic>
        <p:nvPicPr>
          <p:cNvPr id="11" name="图片 10" descr="260外壳照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9971405" y="628015"/>
            <a:ext cx="2201545" cy="1508125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065" y="258445"/>
            <a:ext cx="1617345" cy="5797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2197" y="2470245"/>
            <a:ext cx="27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4088" y="2234733"/>
            <a:ext cx="698601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工程实战基础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r">
              <a:buNone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--Markdown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>
          <a:xfrm>
            <a:off x="1347470" y="1408430"/>
            <a:ext cx="2957830" cy="5214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md文件中最常用的元素之一就是列表元素。</a:t>
            </a:r>
            <a:endParaRPr lang="zh-CN" altLang="zh-CN" sz="24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md的列表只需要在前面加*或+或-和空格号后就组成了无序列表。一般常用的是*。</a:t>
            </a:r>
            <a:endParaRPr lang="zh-CN" altLang="zh-CN" sz="24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*号前跟一个tab后的列表元素就成了子列表元素。</a:t>
            </a:r>
            <a:endParaRPr lang="zh-CN" altLang="zh-CN" sz="2400"/>
          </a:p>
        </p:txBody>
      </p:sp>
      <p:sp>
        <p:nvSpPr>
          <p:cNvPr id="9219" name="Rectangle 3"/>
          <p:cNvSpPr/>
          <p:nvPr/>
        </p:nvSpPr>
        <p:spPr>
          <a:xfrm>
            <a:off x="5803900" y="1408430"/>
            <a:ext cx="3023235" cy="369506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 浙江省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* 杭州市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	+ 西湖区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	- 上城区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* 宁波市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- 江苏省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+ 山东省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657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 福建省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570" y="3074670"/>
            <a:ext cx="3632835" cy="3761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charRg st="2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charRg st="6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5" uiExpand="1" build="p"/>
      <p:bldP spid="92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>
          <a:xfrm>
            <a:off x="7064375" y="1600835"/>
            <a:ext cx="3897630" cy="405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md的有序列表只需要数字加英文.后接一个空格即可。</a:t>
            </a:r>
            <a:endParaRPr lang="zh-CN" altLang="zh-CN" sz="24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有序列表的数字可以打乱，md会自上而下自动按数字顺序匹配。</a:t>
            </a:r>
            <a:endParaRPr lang="zh-CN" altLang="zh-CN" sz="24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同样，数字前跟一个tab后的列表元素就成了子列表元素。</a:t>
            </a:r>
            <a:endParaRPr lang="zh-CN" altLang="zh-CN" sz="2400"/>
          </a:p>
        </p:txBody>
      </p:sp>
      <p:sp>
        <p:nvSpPr>
          <p:cNvPr id="10243" name="Rectangle 3"/>
          <p:cNvSpPr/>
          <p:nvPr/>
        </p:nvSpPr>
        <p:spPr>
          <a:xfrm>
            <a:off x="1347470" y="1412240"/>
            <a:ext cx="2235835" cy="327914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1. 苹果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2. iPhone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3. iPad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44. iMac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2. 小米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3. 小米1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4. 小米2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1092. 三星</a:t>
            </a:r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2965450"/>
            <a:ext cx="3442970" cy="341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5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charRg st="5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5" uiExpand="1" build="p"/>
      <p:bldP spid="1024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代码区块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>
          <a:xfrm>
            <a:off x="924560" y="1412875"/>
            <a:ext cx="5158105" cy="5027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代码区块顾名思义便是放置代码的地方，markdown在换行后使用三个空格便会自动识别为代码区块。</a:t>
            </a:r>
            <a:endParaRPr lang="zh-CN" altLang="zh-CN" sz="24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不过这样的样式并不是很友好，因此推荐下面另一种方法，使用```三个反引号来告诉markdown下面是代码区块，也可以前后是用```将代码块包围起来。如果换行的话相当于html中的pre标签，内部格式与显示格式会一致。</a:t>
            </a:r>
            <a:endParaRPr lang="zh-CN" altLang="zh-CN" sz="24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在代码区块中，一切md语言和html语言都不再适用。</a:t>
            </a:r>
            <a:endParaRPr lang="zh-CN" altLang="zh-CN" sz="2400"/>
          </a:p>
        </p:txBody>
      </p:sp>
      <p:sp>
        <p:nvSpPr>
          <p:cNvPr id="11267" name="Rectangle 3"/>
          <p:cNvSpPr/>
          <p:nvPr/>
        </p:nvSpPr>
        <p:spPr>
          <a:xfrm>
            <a:off x="5706745" y="1263015"/>
            <a:ext cx="5717540" cy="362585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public void writeMarkDown(String content)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{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	System.out.printf("Write MarkDown");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 }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public String readMarkDown(){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	return "Hello Markdown";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}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730" y="3086735"/>
            <a:ext cx="7338060" cy="321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/>
          <p:nvPr/>
        </p:nvSpPr>
        <p:spPr>
          <a:xfrm>
            <a:off x="5731510" y="3251835"/>
            <a:ext cx="6261100" cy="305244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&lt;table width=100%&gt;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&lt;tr&gt;&lt;td&gt;编号&lt;/td&gt;&lt;td&gt;姓名&lt;/td&gt;&lt;td&gt;年龄&lt;/td&gt;&lt;/tr&gt;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&lt;tr&gt;&lt;td&gt;S0001&lt;/td&gt;&lt;td&gt;张三&lt;/td&gt;&lt;td&gt;22&lt;/td&gt;&lt;/tr&gt;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&lt;/table&gt;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```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1270" name="Picture 6"/>
          <p:cNvPicPr>
            <a:picLocks noChangeAspect="1"/>
          </p:cNvPicPr>
          <p:nvPr/>
        </p:nvPicPr>
        <p:blipFill>
          <a:blip r:embed="rId5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5068">
            <a:off x="4523105" y="2733675"/>
            <a:ext cx="7404735" cy="139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charRg st="4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15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charRg st="15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5" uiExpand="1" build="p"/>
      <p:bldP spid="11267" grpId="0" bldLvl="5" animBg="1" uiExpand="1" build="p"/>
      <p:bldP spid="1126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分割线元素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>
          <a:xfrm>
            <a:off x="1673225" y="1466215"/>
            <a:ext cx="8746490" cy="1210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可以使用***、—、___建立一个分割线，行内不能有其他内容，可以插入空格</a:t>
            </a:r>
            <a:endParaRPr lang="zh-CN" altLang="zh-CN" sz="2400"/>
          </a:p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-号分割线会造成字体变大的标题效果，产生h2标签的效果。</a:t>
            </a:r>
            <a:endParaRPr lang="zh-CN" altLang="zh-CN" sz="2400"/>
          </a:p>
        </p:txBody>
      </p:sp>
      <p:sp>
        <p:nvSpPr>
          <p:cNvPr id="12291" name="Rectangle 3"/>
          <p:cNvSpPr/>
          <p:nvPr/>
        </p:nvSpPr>
        <p:spPr>
          <a:xfrm>
            <a:off x="1347470" y="3095625"/>
            <a:ext cx="4664075" cy="323786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*号分割线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** *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_号分割线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  __ 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-号分割线会造成字体变大的标题效果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- -  -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2292" name="Picture 4" descr="pasted-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9783">
            <a:off x="4248785" y="2830830"/>
            <a:ext cx="8415020" cy="242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3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charRg st="3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5" uiExpand="1" build="p"/>
      <p:bldP spid="1229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超链接元素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>
          <a:xfrm>
            <a:off x="1232535" y="1399540"/>
            <a:ext cx="9041765" cy="372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/>
              <a:t>使用[链接](http://www.google.com “标题”)这种形式来及时的反馈[]中链接的地址，此处地址可以是任意地址，可以使用相对路径。这种方法称之为行内式。</a:t>
            </a:r>
            <a:endParaRPr lang="zh-CN" altLang="zh-CN" sz="2000"/>
          </a:p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/>
              <a:t>也可以在外部声明一个链接地址，如同声明一个变量一样：[Google]:http://www.google.com/。这里要注意的是声明的链接地址不要有任何格式，否则会让该声明失效。这种方法称之为参考式。</a:t>
            </a:r>
            <a:endParaRPr lang="zh-CN" altLang="zh-CN" sz="2000"/>
          </a:p>
          <a:p>
            <a:pPr marL="246380" indent="-246380" defTabSz="390525" eaLnBrk="1">
              <a:spcBef>
                <a:spcPts val="1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/>
              <a:t>声明了链接地址后，可以这样使用：[谷歌][Google]、[Google][Google]</a:t>
            </a:r>
            <a:endParaRPr lang="zh-CN" altLang="zh-CN" sz="2000"/>
          </a:p>
        </p:txBody>
      </p:sp>
      <p:sp>
        <p:nvSpPr>
          <p:cNvPr id="13315" name="Rectangle 3"/>
          <p:cNvSpPr/>
          <p:nvPr/>
        </p:nvSpPr>
        <p:spPr>
          <a:xfrm>
            <a:off x="1975485" y="3993515"/>
            <a:ext cx="4273550" cy="276923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65150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[Google]:http://www.google.com/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[谷歌](http://www.google.com “标题”)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[谷歌][Google]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5150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[Google][Google]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480" y="4059555"/>
            <a:ext cx="5130165" cy="26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8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charRg st="86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88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charRg st="188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5" uiExpand="1" build="p"/>
      <p:bldP spid="133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图片元素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>
          <a:xfrm>
            <a:off x="1515745" y="1270635"/>
            <a:ext cx="8783320" cy="2873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/>
              <a:t>在文字中插入图片是经常需要的功能，当然，在纯文字应用中设计一个「自然」的语法来插入图片是有一定难度的。Markdown使用一种和链接很相似的语法来标记图片。同样分为行内式和参考式。</a:t>
            </a:r>
            <a:endParaRPr lang="zh-CN" altLang="zh-CN" sz="20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/>
              <a:t>行内式：![Alt Image](/images/someImage.png “ImageTitle")</a:t>
            </a:r>
            <a:endParaRPr lang="zh-CN" altLang="zh-CN" sz="2000"/>
          </a:p>
          <a:p>
            <a:pPr marL="294005" indent="-294005" defTabSz="466725" eaLnBrk="1">
              <a:spcBef>
                <a:spcPts val="22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/>
              <a:t>参考式：[Image]: /images/someImage.png "ImageTitle"</a:t>
            </a:r>
            <a:endParaRPr lang="zh-CN" altLang="zh-CN" sz="2000"/>
          </a:p>
        </p:txBody>
      </p:sp>
      <p:sp>
        <p:nvSpPr>
          <p:cNvPr id="14339" name="Rectangle 3"/>
          <p:cNvSpPr/>
          <p:nvPr/>
        </p:nvSpPr>
        <p:spPr>
          <a:xfrm>
            <a:off x="1515745" y="3392805"/>
            <a:ext cx="5864860" cy="328930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3022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[GoogleImg]: https://www.google.com.hk/images/branding/googlelogo/1x/googlelogo_color_272x92dp.png "GoogleImg"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![Alt CSDN](http://www.csdn.net/css/logo.png "CSDNLogo")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3022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![Alt GoogleImg][GoogleImg]  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65" y="3128010"/>
            <a:ext cx="4953000" cy="31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9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charRg st="91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44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charRg st="144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5" uiExpand="1" build="p"/>
      <p:bldP spid="1433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30" name="Freeform 7"/>
          <p:cNvSpPr/>
          <p:nvPr/>
        </p:nvSpPr>
        <p:spPr bwMode="auto">
          <a:xfrm>
            <a:off x="1595438" y="2465388"/>
            <a:ext cx="8912225" cy="1190625"/>
          </a:xfrm>
          <a:custGeom>
            <a:avLst/>
            <a:gdLst>
              <a:gd name="T0" fmla="*/ 2147483647 w 2581"/>
              <a:gd name="T1" fmla="*/ 2147483647 h 345"/>
              <a:gd name="T2" fmla="*/ 2147483647 w 2581"/>
              <a:gd name="T3" fmla="*/ 2147483647 h 345"/>
              <a:gd name="T4" fmla="*/ 0 w 2581"/>
              <a:gd name="T5" fmla="*/ 2147483647 h 345"/>
              <a:gd name="T6" fmla="*/ 0 w 2581"/>
              <a:gd name="T7" fmla="*/ 2147483647 h 345"/>
              <a:gd name="T8" fmla="*/ 2147483647 w 2581"/>
              <a:gd name="T9" fmla="*/ 0 h 345"/>
              <a:gd name="T10" fmla="*/ 2147483647 w 2581"/>
              <a:gd name="T11" fmla="*/ 0 h 345"/>
              <a:gd name="T12" fmla="*/ 2147483647 w 2581"/>
              <a:gd name="T13" fmla="*/ 2147483647 h 345"/>
              <a:gd name="T14" fmla="*/ 2147483647 w 2581"/>
              <a:gd name="T15" fmla="*/ 2147483647 h 345"/>
              <a:gd name="T16" fmla="*/ 2147483647 w 2581"/>
              <a:gd name="T17" fmla="*/ 2147483647 h 3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5"/>
              <a:gd name="T29" fmla="*/ 2581 w 2581"/>
              <a:gd name="T30" fmla="*/ 345 h 3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5">
                <a:moveTo>
                  <a:pt x="2541" y="345"/>
                </a:moveTo>
                <a:cubicBezTo>
                  <a:pt x="40" y="345"/>
                  <a:pt x="40" y="345"/>
                  <a:pt x="40" y="345"/>
                </a:cubicBezTo>
                <a:cubicBezTo>
                  <a:pt x="18" y="345"/>
                  <a:pt x="0" y="328"/>
                  <a:pt x="0" y="30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5"/>
                  <a:pt x="2581" y="305"/>
                  <a:pt x="2581" y="305"/>
                </a:cubicBezTo>
                <a:cubicBezTo>
                  <a:pt x="2581" y="328"/>
                  <a:pt x="2563" y="345"/>
                  <a:pt x="2541" y="345"/>
                </a:cubicBezTo>
              </a:path>
            </a:pathLst>
          </a:custGeom>
          <a:solidFill>
            <a:srgbClr val="A52F1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/>
          <p:cNvSpPr/>
          <p:nvPr/>
        </p:nvSpPr>
        <p:spPr bwMode="auto">
          <a:xfrm>
            <a:off x="1685925" y="2386013"/>
            <a:ext cx="8910638" cy="1193800"/>
          </a:xfrm>
          <a:custGeom>
            <a:avLst/>
            <a:gdLst>
              <a:gd name="T0" fmla="*/ 2147483647 w 2581"/>
              <a:gd name="T1" fmla="*/ 2147483647 h 346"/>
              <a:gd name="T2" fmla="*/ 2147483647 w 2581"/>
              <a:gd name="T3" fmla="*/ 2147483647 h 346"/>
              <a:gd name="T4" fmla="*/ 0 w 2581"/>
              <a:gd name="T5" fmla="*/ 2147483647 h 346"/>
              <a:gd name="T6" fmla="*/ 0 w 2581"/>
              <a:gd name="T7" fmla="*/ 2147483647 h 346"/>
              <a:gd name="T8" fmla="*/ 2147483647 w 2581"/>
              <a:gd name="T9" fmla="*/ 0 h 346"/>
              <a:gd name="T10" fmla="*/ 2147483647 w 2581"/>
              <a:gd name="T11" fmla="*/ 0 h 346"/>
              <a:gd name="T12" fmla="*/ 2147483647 w 2581"/>
              <a:gd name="T13" fmla="*/ 2147483647 h 346"/>
              <a:gd name="T14" fmla="*/ 2147483647 w 2581"/>
              <a:gd name="T15" fmla="*/ 2147483647 h 346"/>
              <a:gd name="T16" fmla="*/ 2147483647 w 2581"/>
              <a:gd name="T17" fmla="*/ 2147483647 h 3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6"/>
              <a:gd name="T29" fmla="*/ 2581 w 2581"/>
              <a:gd name="T30" fmla="*/ 346 h 3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6">
                <a:moveTo>
                  <a:pt x="2541" y="346"/>
                </a:moveTo>
                <a:cubicBezTo>
                  <a:pt x="40" y="346"/>
                  <a:pt x="40" y="346"/>
                  <a:pt x="40" y="346"/>
                </a:cubicBezTo>
                <a:cubicBezTo>
                  <a:pt x="18" y="346"/>
                  <a:pt x="0" y="328"/>
                  <a:pt x="0" y="30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6"/>
                  <a:pt x="2581" y="306"/>
                  <a:pt x="2581" y="306"/>
                </a:cubicBezTo>
                <a:cubicBezTo>
                  <a:pt x="2581" y="328"/>
                  <a:pt x="2563" y="346"/>
                  <a:pt x="2541" y="346"/>
                </a:cubicBezTo>
              </a:path>
            </a:pathLst>
          </a:custGeom>
          <a:solidFill>
            <a:srgbClr val="CF3C2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/>
          <p:cNvSpPr/>
          <p:nvPr/>
        </p:nvSpPr>
        <p:spPr bwMode="auto">
          <a:xfrm>
            <a:off x="1685925" y="2386013"/>
            <a:ext cx="212725" cy="282575"/>
          </a:xfrm>
          <a:custGeom>
            <a:avLst/>
            <a:gdLst>
              <a:gd name="T0" fmla="*/ 2147483647 w 62"/>
              <a:gd name="T1" fmla="*/ 0 h 82"/>
              <a:gd name="T2" fmla="*/ 2147483647 w 62"/>
              <a:gd name="T3" fmla="*/ 0 h 82"/>
              <a:gd name="T4" fmla="*/ 2147483647 w 62"/>
              <a:gd name="T5" fmla="*/ 2147483647 h 82"/>
              <a:gd name="T6" fmla="*/ 0 w 62"/>
              <a:gd name="T7" fmla="*/ 2147483647 h 82"/>
              <a:gd name="T8" fmla="*/ 0 w 62"/>
              <a:gd name="T9" fmla="*/ 2147483647 h 82"/>
              <a:gd name="T10" fmla="*/ 0 w 62"/>
              <a:gd name="T11" fmla="*/ 2147483647 h 82"/>
              <a:gd name="T12" fmla="*/ 2147483647 w 62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82"/>
              <a:gd name="T23" fmla="*/ 62 w 62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82">
                <a:moveTo>
                  <a:pt x="62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1" y="1"/>
                  <a:pt x="27" y="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82"/>
                  <a:pt x="0" y="82"/>
                  <a:pt x="0" y="82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1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3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4"/>
          <p:cNvSpPr/>
          <p:nvPr/>
        </p:nvSpPr>
        <p:spPr bwMode="auto">
          <a:xfrm>
            <a:off x="1689100" y="2386013"/>
            <a:ext cx="938213" cy="1166812"/>
          </a:xfrm>
          <a:custGeom>
            <a:avLst/>
            <a:gdLst>
              <a:gd name="T0" fmla="*/ 2147483647 w 272"/>
              <a:gd name="T1" fmla="*/ 0 h 338"/>
              <a:gd name="T2" fmla="*/ 2147483647 w 272"/>
              <a:gd name="T3" fmla="*/ 0 h 338"/>
              <a:gd name="T4" fmla="*/ 0 w 272"/>
              <a:gd name="T5" fmla="*/ 2147483647 h 338"/>
              <a:gd name="T6" fmla="*/ 2147483647 w 272"/>
              <a:gd name="T7" fmla="*/ 2147483647 h 338"/>
              <a:gd name="T8" fmla="*/ 2147483647 w 272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338"/>
              <a:gd name="T17" fmla="*/ 272 w 272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338">
                <a:moveTo>
                  <a:pt x="272" y="0"/>
                </a:moveTo>
                <a:cubicBezTo>
                  <a:pt x="239" y="0"/>
                  <a:pt x="239" y="0"/>
                  <a:pt x="239" y="0"/>
                </a:cubicBezTo>
                <a:cubicBezTo>
                  <a:pt x="0" y="315"/>
                  <a:pt x="0" y="315"/>
                  <a:pt x="0" y="315"/>
                </a:cubicBezTo>
                <a:cubicBezTo>
                  <a:pt x="3" y="325"/>
                  <a:pt x="8" y="333"/>
                  <a:pt x="16" y="338"/>
                </a:cubicBezTo>
                <a:cubicBezTo>
                  <a:pt x="272" y="0"/>
                  <a:pt x="272" y="0"/>
                  <a:pt x="2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5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6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7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8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9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0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1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2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3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4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5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6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7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8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9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0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31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32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33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34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5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36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37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38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39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40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41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42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43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44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45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46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47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48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49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50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51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52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53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54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55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56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7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8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59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60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61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62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63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64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65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66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67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68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69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70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71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72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73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75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76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77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78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79"/>
          <p:cNvSpPr/>
          <p:nvPr/>
        </p:nvSpPr>
        <p:spPr bwMode="auto">
          <a:xfrm>
            <a:off x="9620250" y="2395538"/>
            <a:ext cx="963613" cy="1184275"/>
          </a:xfrm>
          <a:custGeom>
            <a:avLst/>
            <a:gdLst>
              <a:gd name="T0" fmla="*/ 2147483647 w 279"/>
              <a:gd name="T1" fmla="*/ 0 h 343"/>
              <a:gd name="T2" fmla="*/ 0 w 279"/>
              <a:gd name="T3" fmla="*/ 2147483647 h 343"/>
              <a:gd name="T4" fmla="*/ 2147483647 w 279"/>
              <a:gd name="T5" fmla="*/ 2147483647 h 343"/>
              <a:gd name="T6" fmla="*/ 2147483647 w 279"/>
              <a:gd name="T7" fmla="*/ 2147483647 h 343"/>
              <a:gd name="T8" fmla="*/ 2147483647 w 279"/>
              <a:gd name="T9" fmla="*/ 0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"/>
              <a:gd name="T16" fmla="*/ 0 h 343"/>
              <a:gd name="T17" fmla="*/ 279 w 27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" h="343">
                <a:moveTo>
                  <a:pt x="259" y="0"/>
                </a:moveTo>
                <a:cubicBezTo>
                  <a:pt x="0" y="343"/>
                  <a:pt x="0" y="343"/>
                  <a:pt x="0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275" y="11"/>
                  <a:pt x="268" y="4"/>
                  <a:pt x="259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80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81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82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83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84"/>
          <p:cNvSpPr/>
          <p:nvPr/>
        </p:nvSpPr>
        <p:spPr bwMode="auto">
          <a:xfrm>
            <a:off x="10348913" y="3251200"/>
            <a:ext cx="247650" cy="328613"/>
          </a:xfrm>
          <a:custGeom>
            <a:avLst/>
            <a:gdLst>
              <a:gd name="T0" fmla="*/ 2147483647 w 72"/>
              <a:gd name="T1" fmla="*/ 0 h 95"/>
              <a:gd name="T2" fmla="*/ 0 w 72"/>
              <a:gd name="T3" fmla="*/ 2147483647 h 95"/>
              <a:gd name="T4" fmla="*/ 2147483647 w 72"/>
              <a:gd name="T5" fmla="*/ 2147483647 h 95"/>
              <a:gd name="T6" fmla="*/ 2147483647 w 72"/>
              <a:gd name="T7" fmla="*/ 2147483647 h 95"/>
              <a:gd name="T8" fmla="*/ 2147483647 w 72"/>
              <a:gd name="T9" fmla="*/ 2147483647 h 95"/>
              <a:gd name="T10" fmla="*/ 2147483647 w 72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95"/>
              <a:gd name="T20" fmla="*/ 72 w 72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95">
                <a:moveTo>
                  <a:pt x="72" y="0"/>
                </a:moveTo>
                <a:cubicBezTo>
                  <a:pt x="0" y="95"/>
                  <a:pt x="0" y="95"/>
                  <a:pt x="0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3" y="95"/>
                  <a:pt x="33" y="95"/>
                  <a:pt x="34" y="9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85"/>
          <p:cNvSpPr/>
          <p:nvPr/>
        </p:nvSpPr>
        <p:spPr bwMode="auto">
          <a:xfrm>
            <a:off x="1838325" y="2527300"/>
            <a:ext cx="7340600" cy="904875"/>
          </a:xfrm>
          <a:custGeom>
            <a:avLst/>
            <a:gdLst>
              <a:gd name="T0" fmla="*/ 2147483647 w 1911"/>
              <a:gd name="T1" fmla="*/ 2147483647 h 262"/>
              <a:gd name="T2" fmla="*/ 2147483647 w 1911"/>
              <a:gd name="T3" fmla="*/ 2147483647 h 262"/>
              <a:gd name="T4" fmla="*/ 0 w 1911"/>
              <a:gd name="T5" fmla="*/ 2147483647 h 262"/>
              <a:gd name="T6" fmla="*/ 0 w 1911"/>
              <a:gd name="T7" fmla="*/ 2147483647 h 262"/>
              <a:gd name="T8" fmla="*/ 2147483647 w 1911"/>
              <a:gd name="T9" fmla="*/ 0 h 262"/>
              <a:gd name="T10" fmla="*/ 2147483647 w 1911"/>
              <a:gd name="T11" fmla="*/ 0 h 262"/>
              <a:gd name="T12" fmla="*/ 2147483647 w 1911"/>
              <a:gd name="T13" fmla="*/ 2147483647 h 262"/>
              <a:gd name="T14" fmla="*/ 2147483647 w 1911"/>
              <a:gd name="T15" fmla="*/ 2147483647 h 262"/>
              <a:gd name="T16" fmla="*/ 2147483647 w 1911"/>
              <a:gd name="T17" fmla="*/ 2147483647 h 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11"/>
              <a:gd name="T28" fmla="*/ 0 h 262"/>
              <a:gd name="T29" fmla="*/ 1911 w 1911"/>
              <a:gd name="T30" fmla="*/ 262 h 2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11" h="262">
                <a:moveTo>
                  <a:pt x="1891" y="262"/>
                </a:moveTo>
                <a:cubicBezTo>
                  <a:pt x="20" y="262"/>
                  <a:pt x="20" y="262"/>
                  <a:pt x="20" y="262"/>
                </a:cubicBezTo>
                <a:cubicBezTo>
                  <a:pt x="9" y="262"/>
                  <a:pt x="0" y="253"/>
                  <a:pt x="0" y="2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891" y="0"/>
                  <a:pt x="1891" y="0"/>
                  <a:pt x="1891" y="0"/>
                </a:cubicBezTo>
                <a:cubicBezTo>
                  <a:pt x="1902" y="0"/>
                  <a:pt x="1911" y="9"/>
                  <a:pt x="1911" y="20"/>
                </a:cubicBezTo>
                <a:cubicBezTo>
                  <a:pt x="1911" y="242"/>
                  <a:pt x="1911" y="242"/>
                  <a:pt x="1911" y="242"/>
                </a:cubicBezTo>
                <a:cubicBezTo>
                  <a:pt x="1911" y="253"/>
                  <a:pt x="1902" y="262"/>
                  <a:pt x="1891" y="262"/>
                </a:cubicBezTo>
                <a:close/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117"/>
          <p:cNvSpPr/>
          <p:nvPr/>
        </p:nvSpPr>
        <p:spPr bwMode="auto">
          <a:xfrm>
            <a:off x="1716088" y="2054225"/>
            <a:ext cx="4095750" cy="96838"/>
          </a:xfrm>
          <a:custGeom>
            <a:avLst/>
            <a:gdLst>
              <a:gd name="T0" fmla="*/ 0 w 2804"/>
              <a:gd name="T1" fmla="*/ 2147483647 h 66"/>
              <a:gd name="T2" fmla="*/ 0 w 2804"/>
              <a:gd name="T3" fmla="*/ 2147483647 h 66"/>
              <a:gd name="T4" fmla="*/ 2147483647 w 2804"/>
              <a:gd name="T5" fmla="*/ 2147483647 h 66"/>
              <a:gd name="T6" fmla="*/ 2147483647 w 2804"/>
              <a:gd name="T7" fmla="*/ 0 h 66"/>
              <a:gd name="T8" fmla="*/ 0 w 2804"/>
              <a:gd name="T9" fmla="*/ 0 h 66"/>
              <a:gd name="T10" fmla="*/ 0 w 2804"/>
              <a:gd name="T11" fmla="*/ 2147483647 h 66"/>
              <a:gd name="T12" fmla="*/ 0 w 2804"/>
              <a:gd name="T13" fmla="*/ 2147483647 h 66"/>
              <a:gd name="T14" fmla="*/ 0 w 2804"/>
              <a:gd name="T15" fmla="*/ 2147483647 h 66"/>
              <a:gd name="T16" fmla="*/ 2147483647 w 2804"/>
              <a:gd name="T17" fmla="*/ 2147483647 h 66"/>
              <a:gd name="T18" fmla="*/ 2147483647 w 2804"/>
              <a:gd name="T19" fmla="*/ 0 h 66"/>
              <a:gd name="T20" fmla="*/ 0 w 2804"/>
              <a:gd name="T21" fmla="*/ 0 h 66"/>
              <a:gd name="T22" fmla="*/ 0 w 2804"/>
              <a:gd name="T23" fmla="*/ 2147483647 h 66"/>
              <a:gd name="T24" fmla="*/ 0 w 2804"/>
              <a:gd name="T25" fmla="*/ 2147483647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04"/>
              <a:gd name="T40" fmla="*/ 0 h 66"/>
              <a:gd name="T41" fmla="*/ 2804 w 2804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04" h="66">
                <a:moveTo>
                  <a:pt x="0" y="33"/>
                </a:move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118"/>
          <p:cNvSpPr/>
          <p:nvPr/>
        </p:nvSpPr>
        <p:spPr bwMode="auto">
          <a:xfrm>
            <a:off x="1716088" y="2190750"/>
            <a:ext cx="8850312" cy="42863"/>
          </a:xfrm>
          <a:custGeom>
            <a:avLst/>
            <a:gdLst>
              <a:gd name="T0" fmla="*/ 0 w 6059"/>
              <a:gd name="T1" fmla="*/ 2147483647 h 29"/>
              <a:gd name="T2" fmla="*/ 0 w 6059"/>
              <a:gd name="T3" fmla="*/ 2147483647 h 29"/>
              <a:gd name="T4" fmla="*/ 2147483647 w 6059"/>
              <a:gd name="T5" fmla="*/ 2147483647 h 29"/>
              <a:gd name="T6" fmla="*/ 2147483647 w 6059"/>
              <a:gd name="T7" fmla="*/ 0 h 29"/>
              <a:gd name="T8" fmla="*/ 0 w 6059"/>
              <a:gd name="T9" fmla="*/ 0 h 29"/>
              <a:gd name="T10" fmla="*/ 0 w 6059"/>
              <a:gd name="T11" fmla="*/ 2147483647 h 29"/>
              <a:gd name="T12" fmla="*/ 0 w 6059"/>
              <a:gd name="T13" fmla="*/ 2147483647 h 29"/>
              <a:gd name="T14" fmla="*/ 0 w 6059"/>
              <a:gd name="T15" fmla="*/ 2147483647 h 29"/>
              <a:gd name="T16" fmla="*/ 2147483647 w 6059"/>
              <a:gd name="T17" fmla="*/ 2147483647 h 29"/>
              <a:gd name="T18" fmla="*/ 2147483647 w 6059"/>
              <a:gd name="T19" fmla="*/ 0 h 29"/>
              <a:gd name="T20" fmla="*/ 0 w 6059"/>
              <a:gd name="T21" fmla="*/ 0 h 29"/>
              <a:gd name="T22" fmla="*/ 0 w 6059"/>
              <a:gd name="T23" fmla="*/ 2147483647 h 29"/>
              <a:gd name="T24" fmla="*/ 0 w 6059"/>
              <a:gd name="T25" fmla="*/ 2147483647 h 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59"/>
              <a:gd name="T40" fmla="*/ 0 h 29"/>
              <a:gd name="T41" fmla="*/ 6059 w 6059"/>
              <a:gd name="T42" fmla="*/ 29 h 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59" h="29">
                <a:moveTo>
                  <a:pt x="0" y="15"/>
                </a:move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Freeform 23"/>
          <p:cNvSpPr>
            <a:spLocks noEditPoints="1"/>
          </p:cNvSpPr>
          <p:nvPr/>
        </p:nvSpPr>
        <p:spPr bwMode="auto">
          <a:xfrm>
            <a:off x="9529763" y="2609850"/>
            <a:ext cx="769937" cy="752475"/>
          </a:xfrm>
          <a:custGeom>
            <a:avLst/>
            <a:gdLst>
              <a:gd name="T0" fmla="*/ 2147483647 w 108"/>
              <a:gd name="T1" fmla="*/ 2147483647 h 107"/>
              <a:gd name="T2" fmla="*/ 2147483647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0 h 107"/>
              <a:gd name="T8" fmla="*/ 0 w 108"/>
              <a:gd name="T9" fmla="*/ 2147483647 h 107"/>
              <a:gd name="T10" fmla="*/ 2147483647 w 108"/>
              <a:gd name="T11" fmla="*/ 2147483647 h 107"/>
              <a:gd name="T12" fmla="*/ 2147483647 w 108"/>
              <a:gd name="T13" fmla="*/ 2147483647 h 107"/>
              <a:gd name="T14" fmla="*/ 2147483647 w 108"/>
              <a:gd name="T15" fmla="*/ 2147483647 h 107"/>
              <a:gd name="T16" fmla="*/ 2147483647 w 108"/>
              <a:gd name="T17" fmla="*/ 2147483647 h 107"/>
              <a:gd name="T18" fmla="*/ 2147483647 w 108"/>
              <a:gd name="T19" fmla="*/ 2147483647 h 107"/>
              <a:gd name="T20" fmla="*/ 2147483647 w 108"/>
              <a:gd name="T21" fmla="*/ 2147483647 h 107"/>
              <a:gd name="T22" fmla="*/ 2147483647 w 108"/>
              <a:gd name="T23" fmla="*/ 2147483647 h 107"/>
              <a:gd name="T24" fmla="*/ 2147483647 w 108"/>
              <a:gd name="T25" fmla="*/ 2147483647 h 107"/>
              <a:gd name="T26" fmla="*/ 2147483647 w 108"/>
              <a:gd name="T27" fmla="*/ 2147483647 h 107"/>
              <a:gd name="T28" fmla="*/ 2147483647 w 108"/>
              <a:gd name="T29" fmla="*/ 2147483647 h 107"/>
              <a:gd name="T30" fmla="*/ 2147483647 w 108"/>
              <a:gd name="T31" fmla="*/ 2147483647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8"/>
              <a:gd name="T49" fmla="*/ 0 h 107"/>
              <a:gd name="T50" fmla="*/ 108 w 108"/>
              <a:gd name="T51" fmla="*/ 107 h 10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8" h="107">
                <a:moveTo>
                  <a:pt x="105" y="95"/>
                </a:moveTo>
                <a:cubicBezTo>
                  <a:pt x="76" y="66"/>
                  <a:pt x="76" y="66"/>
                  <a:pt x="76" y="66"/>
                </a:cubicBezTo>
                <a:cubicBezTo>
                  <a:pt x="81" y="59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3"/>
                  <a:pt x="42" y="83"/>
                </a:cubicBezTo>
                <a:cubicBezTo>
                  <a:pt x="51" y="83"/>
                  <a:pt x="59" y="81"/>
                  <a:pt x="66" y="7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6" y="106"/>
                  <a:pt x="98" y="107"/>
                  <a:pt x="100" y="107"/>
                </a:cubicBezTo>
                <a:cubicBezTo>
                  <a:pt x="101" y="107"/>
                  <a:pt x="103" y="106"/>
                  <a:pt x="105" y="105"/>
                </a:cubicBezTo>
                <a:cubicBezTo>
                  <a:pt x="108" y="102"/>
                  <a:pt x="108" y="97"/>
                  <a:pt x="105" y="95"/>
                </a:cubicBezTo>
                <a:moveTo>
                  <a:pt x="7" y="42"/>
                </a:moveTo>
                <a:cubicBezTo>
                  <a:pt x="7" y="23"/>
                  <a:pt x="23" y="7"/>
                  <a:pt x="42" y="7"/>
                </a:cubicBezTo>
                <a:cubicBezTo>
                  <a:pt x="61" y="7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ubicBezTo>
                  <a:pt x="23" y="76"/>
                  <a:pt x="7" y="61"/>
                  <a:pt x="7" y="42"/>
                </a:cubicBezTo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>
            <a:spLocks noChangeArrowheads="1"/>
          </p:cNvSpPr>
          <p:nvPr/>
        </p:nvSpPr>
        <p:spPr bwMode="auto">
          <a:xfrm>
            <a:off x="2071688" y="2603500"/>
            <a:ext cx="7034212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Markdown</a:t>
            </a:r>
            <a:r>
              <a:rPr lang="zh-CN" altLang="en-US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应用</a:t>
            </a:r>
            <a:endParaRPr lang="zh-CN" altLang="en-US" sz="44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animBg="1"/>
      <p:bldP spid="35" grpId="0" bldLvl="0" animBg="1"/>
      <p:bldP spid="36" grpId="0" animBg="1"/>
      <p:bldP spid="37" grpId="0" bldLvl="0" animBg="1"/>
      <p:bldP spid="38" grpId="0" bldLvl="0" animBg="1"/>
      <p:bldP spid="39" grpId="0" animBg="1"/>
      <p:bldP spid="40" grpId="0" bldLvl="0" animBg="1"/>
      <p:bldP spid="41" grpId="0" animBg="1"/>
      <p:bldP spid="42" grpId="0" bldLvl="0" animBg="1"/>
      <p:bldP spid="43" grpId="0" animBg="1"/>
      <p:bldP spid="44" grpId="0" bldLvl="0" animBg="1"/>
      <p:bldP spid="45" grpId="0" animBg="1"/>
      <p:bldP spid="46" grpId="0" bldLvl="0" animBg="1"/>
      <p:bldP spid="47" grpId="0" animBg="1"/>
      <p:bldP spid="48" grpId="0" bldLvl="0" animBg="1"/>
      <p:bldP spid="49" grpId="0" animBg="1"/>
      <p:bldP spid="50" grpId="0" bldLvl="0" animBg="1"/>
      <p:bldP spid="51" grpId="0" animBg="1"/>
      <p:bldP spid="52" grpId="0" bldLvl="0" animBg="1"/>
      <p:bldP spid="53" grpId="0" animBg="1"/>
      <p:bldP spid="54" grpId="0" bldLvl="0" animBg="1"/>
      <p:bldP spid="55" grpId="0" animBg="1"/>
      <p:bldP spid="56" grpId="0" bldLvl="0" animBg="1"/>
      <p:bldP spid="57" grpId="0" animBg="1"/>
      <p:bldP spid="58" grpId="0" bldLvl="0" animBg="1"/>
      <p:bldP spid="59" grpId="0" animBg="1"/>
      <p:bldP spid="60" grpId="0" bldLvl="0" animBg="1"/>
      <p:bldP spid="61" grpId="0" animBg="1"/>
      <p:bldP spid="62" grpId="0" bldLvl="0" animBg="1"/>
      <p:bldP spid="63" grpId="0" animBg="1"/>
      <p:bldP spid="64" grpId="0" bldLvl="0" animBg="1"/>
      <p:bldP spid="65" grpId="0" animBg="1"/>
      <p:bldP spid="66" grpId="0" bldLvl="0" animBg="1"/>
      <p:bldP spid="67" grpId="0" animBg="1"/>
      <p:bldP spid="68" grpId="0" bldLvl="0" animBg="1"/>
      <p:bldP spid="69" grpId="0" animBg="1"/>
      <p:bldP spid="70" grpId="0" bldLvl="0" animBg="1"/>
      <p:bldP spid="71" grpId="0" animBg="1"/>
      <p:bldP spid="72" grpId="0" bldLvl="0" animBg="1"/>
      <p:bldP spid="73" grpId="0" animBg="1"/>
      <p:bldP spid="74" grpId="0" bldLvl="0" animBg="1"/>
      <p:bldP spid="75" grpId="0" animBg="1"/>
      <p:bldP spid="76" grpId="0" bldLvl="0" animBg="1"/>
      <p:bldP spid="77" grpId="0" animBg="1"/>
      <p:bldP spid="78" grpId="0" bldLvl="0" animBg="1"/>
      <p:bldP spid="79" grpId="0" animBg="1"/>
      <p:bldP spid="80" grpId="0" bldLvl="0" animBg="1"/>
      <p:bldP spid="81" grpId="0" animBg="1"/>
      <p:bldP spid="82" grpId="0" bldLvl="0" animBg="1"/>
      <p:bldP spid="83" grpId="0" animBg="1"/>
      <p:bldP spid="84" grpId="0" bldLvl="0" animBg="1"/>
      <p:bldP spid="85" grpId="0" animBg="1"/>
      <p:bldP spid="86" grpId="0" bldLvl="0" animBg="1"/>
      <p:bldP spid="87" grpId="0" animBg="1"/>
      <p:bldP spid="88" grpId="0" bldLvl="0" animBg="1"/>
      <p:bldP spid="89" grpId="0" animBg="1"/>
      <p:bldP spid="90" grpId="0" bldLvl="0" animBg="1"/>
      <p:bldP spid="91" grpId="0" animBg="1"/>
      <p:bldP spid="92" grpId="0" bldLvl="0" animBg="1"/>
      <p:bldP spid="93" grpId="0" animBg="1"/>
      <p:bldP spid="94" grpId="0" bldLvl="0" animBg="1"/>
      <p:bldP spid="95" grpId="0" animBg="1"/>
      <p:bldP spid="96" grpId="0" bldLvl="0" animBg="1"/>
      <p:bldP spid="97" grpId="0" animBg="1"/>
      <p:bldP spid="98" grpId="0" bldLvl="0" animBg="1"/>
      <p:bldP spid="99" grpId="0" animBg="1"/>
      <p:bldP spid="100" grpId="0" bldLvl="0" animBg="1"/>
      <p:bldP spid="101" grpId="0" animBg="1"/>
      <p:bldP spid="102" grpId="0" bldLvl="0" animBg="1"/>
      <p:bldP spid="103" grpId="0" bldLvl="0" animBg="1"/>
      <p:bldP spid="104" grpId="0" animBg="1"/>
      <p:bldP spid="105" grpId="0" bldLvl="0" animBg="1"/>
      <p:bldP spid="106" grpId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1" grpId="1" bldLvl="0" animBg="1"/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Markdown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>
          <a:xfrm>
            <a:off x="2998470" y="2194560"/>
            <a:ext cx="6194425" cy="3442335"/>
          </a:xfrm>
          <a:prstGeom prst="rect">
            <a:avLst/>
          </a:prstGeom>
          <a:noFill/>
          <a:ln w="25400">
            <a:solidFill>
              <a:srgbClr val="3E231A">
                <a:alpha val="14815"/>
              </a:srgbClr>
            </a:solidFill>
            <a:prstDash val="sysDot"/>
            <a:miter lim="400000"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2400"/>
              <a:t>编写项目文档。</a:t>
            </a:r>
            <a:endParaRPr lang="zh-CN" altLang="zh-CN" sz="2400"/>
          </a:p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2400"/>
              <a:t>teambition是兼容markdown语法的。</a:t>
            </a:r>
            <a:endParaRPr lang="zh-CN" altLang="zh-CN" sz="2400"/>
          </a:p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2400"/>
              <a:t>越来越多的博客兼容markdown，如有兴致。</a:t>
            </a:r>
            <a:endParaRPr lang="zh-CN" altLang="zh-CN" sz="2400"/>
          </a:p>
          <a:p>
            <a:pPr marL="370205" indent="-370205" eaLnBrk="1">
              <a:lnSpc>
                <a:spcPct val="150000"/>
              </a:lnSpc>
              <a:spcBef>
                <a:spcPct val="0"/>
              </a:spcBef>
              <a:buClrTx/>
              <a:buSzPct val="125000"/>
              <a:buFontTx/>
              <a:buChar char="•"/>
            </a:pPr>
            <a:r>
              <a:rPr lang="zh-CN" altLang="zh-CN" sz="2400"/>
              <a:t>……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charRg st="34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5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charRg st="5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30" name="Freeform 7"/>
          <p:cNvSpPr/>
          <p:nvPr/>
        </p:nvSpPr>
        <p:spPr bwMode="auto">
          <a:xfrm>
            <a:off x="1595438" y="2465388"/>
            <a:ext cx="8912225" cy="1190625"/>
          </a:xfrm>
          <a:custGeom>
            <a:avLst/>
            <a:gdLst>
              <a:gd name="T0" fmla="*/ 2147483647 w 2581"/>
              <a:gd name="T1" fmla="*/ 2147483647 h 345"/>
              <a:gd name="T2" fmla="*/ 2147483647 w 2581"/>
              <a:gd name="T3" fmla="*/ 2147483647 h 345"/>
              <a:gd name="T4" fmla="*/ 0 w 2581"/>
              <a:gd name="T5" fmla="*/ 2147483647 h 345"/>
              <a:gd name="T6" fmla="*/ 0 w 2581"/>
              <a:gd name="T7" fmla="*/ 2147483647 h 345"/>
              <a:gd name="T8" fmla="*/ 2147483647 w 2581"/>
              <a:gd name="T9" fmla="*/ 0 h 345"/>
              <a:gd name="T10" fmla="*/ 2147483647 w 2581"/>
              <a:gd name="T11" fmla="*/ 0 h 345"/>
              <a:gd name="T12" fmla="*/ 2147483647 w 2581"/>
              <a:gd name="T13" fmla="*/ 2147483647 h 345"/>
              <a:gd name="T14" fmla="*/ 2147483647 w 2581"/>
              <a:gd name="T15" fmla="*/ 2147483647 h 345"/>
              <a:gd name="T16" fmla="*/ 2147483647 w 2581"/>
              <a:gd name="T17" fmla="*/ 2147483647 h 3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5"/>
              <a:gd name="T29" fmla="*/ 2581 w 2581"/>
              <a:gd name="T30" fmla="*/ 345 h 3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5">
                <a:moveTo>
                  <a:pt x="2541" y="345"/>
                </a:moveTo>
                <a:cubicBezTo>
                  <a:pt x="40" y="345"/>
                  <a:pt x="40" y="345"/>
                  <a:pt x="40" y="345"/>
                </a:cubicBezTo>
                <a:cubicBezTo>
                  <a:pt x="18" y="345"/>
                  <a:pt x="0" y="328"/>
                  <a:pt x="0" y="30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5"/>
                  <a:pt x="2581" y="305"/>
                  <a:pt x="2581" y="305"/>
                </a:cubicBezTo>
                <a:cubicBezTo>
                  <a:pt x="2581" y="328"/>
                  <a:pt x="2563" y="345"/>
                  <a:pt x="2541" y="345"/>
                </a:cubicBezTo>
              </a:path>
            </a:pathLst>
          </a:custGeom>
          <a:solidFill>
            <a:srgbClr val="A52F1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/>
          <p:cNvSpPr/>
          <p:nvPr/>
        </p:nvSpPr>
        <p:spPr bwMode="auto">
          <a:xfrm>
            <a:off x="1685925" y="2386013"/>
            <a:ext cx="8910638" cy="1193800"/>
          </a:xfrm>
          <a:custGeom>
            <a:avLst/>
            <a:gdLst>
              <a:gd name="T0" fmla="*/ 2147483647 w 2581"/>
              <a:gd name="T1" fmla="*/ 2147483647 h 346"/>
              <a:gd name="T2" fmla="*/ 2147483647 w 2581"/>
              <a:gd name="T3" fmla="*/ 2147483647 h 346"/>
              <a:gd name="T4" fmla="*/ 0 w 2581"/>
              <a:gd name="T5" fmla="*/ 2147483647 h 346"/>
              <a:gd name="T6" fmla="*/ 0 w 2581"/>
              <a:gd name="T7" fmla="*/ 2147483647 h 346"/>
              <a:gd name="T8" fmla="*/ 2147483647 w 2581"/>
              <a:gd name="T9" fmla="*/ 0 h 346"/>
              <a:gd name="T10" fmla="*/ 2147483647 w 2581"/>
              <a:gd name="T11" fmla="*/ 0 h 346"/>
              <a:gd name="T12" fmla="*/ 2147483647 w 2581"/>
              <a:gd name="T13" fmla="*/ 2147483647 h 346"/>
              <a:gd name="T14" fmla="*/ 2147483647 w 2581"/>
              <a:gd name="T15" fmla="*/ 2147483647 h 346"/>
              <a:gd name="T16" fmla="*/ 2147483647 w 2581"/>
              <a:gd name="T17" fmla="*/ 2147483647 h 3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6"/>
              <a:gd name="T29" fmla="*/ 2581 w 2581"/>
              <a:gd name="T30" fmla="*/ 346 h 3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6">
                <a:moveTo>
                  <a:pt x="2541" y="346"/>
                </a:moveTo>
                <a:cubicBezTo>
                  <a:pt x="40" y="346"/>
                  <a:pt x="40" y="346"/>
                  <a:pt x="40" y="346"/>
                </a:cubicBezTo>
                <a:cubicBezTo>
                  <a:pt x="18" y="346"/>
                  <a:pt x="0" y="328"/>
                  <a:pt x="0" y="30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6"/>
                  <a:pt x="2581" y="306"/>
                  <a:pt x="2581" y="306"/>
                </a:cubicBezTo>
                <a:cubicBezTo>
                  <a:pt x="2581" y="328"/>
                  <a:pt x="2563" y="346"/>
                  <a:pt x="2541" y="346"/>
                </a:cubicBezTo>
              </a:path>
            </a:pathLst>
          </a:custGeom>
          <a:solidFill>
            <a:srgbClr val="CF3C2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/>
          <p:cNvSpPr/>
          <p:nvPr/>
        </p:nvSpPr>
        <p:spPr bwMode="auto">
          <a:xfrm>
            <a:off x="1685925" y="2386013"/>
            <a:ext cx="212725" cy="282575"/>
          </a:xfrm>
          <a:custGeom>
            <a:avLst/>
            <a:gdLst>
              <a:gd name="T0" fmla="*/ 2147483647 w 62"/>
              <a:gd name="T1" fmla="*/ 0 h 82"/>
              <a:gd name="T2" fmla="*/ 2147483647 w 62"/>
              <a:gd name="T3" fmla="*/ 0 h 82"/>
              <a:gd name="T4" fmla="*/ 2147483647 w 62"/>
              <a:gd name="T5" fmla="*/ 2147483647 h 82"/>
              <a:gd name="T6" fmla="*/ 0 w 62"/>
              <a:gd name="T7" fmla="*/ 2147483647 h 82"/>
              <a:gd name="T8" fmla="*/ 0 w 62"/>
              <a:gd name="T9" fmla="*/ 2147483647 h 82"/>
              <a:gd name="T10" fmla="*/ 0 w 62"/>
              <a:gd name="T11" fmla="*/ 2147483647 h 82"/>
              <a:gd name="T12" fmla="*/ 2147483647 w 62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82"/>
              <a:gd name="T23" fmla="*/ 62 w 62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82">
                <a:moveTo>
                  <a:pt x="62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1" y="1"/>
                  <a:pt x="27" y="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82"/>
                  <a:pt x="0" y="82"/>
                  <a:pt x="0" y="82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1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3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4"/>
          <p:cNvSpPr/>
          <p:nvPr/>
        </p:nvSpPr>
        <p:spPr bwMode="auto">
          <a:xfrm>
            <a:off x="1689100" y="2386013"/>
            <a:ext cx="938213" cy="1166812"/>
          </a:xfrm>
          <a:custGeom>
            <a:avLst/>
            <a:gdLst>
              <a:gd name="T0" fmla="*/ 2147483647 w 272"/>
              <a:gd name="T1" fmla="*/ 0 h 338"/>
              <a:gd name="T2" fmla="*/ 2147483647 w 272"/>
              <a:gd name="T3" fmla="*/ 0 h 338"/>
              <a:gd name="T4" fmla="*/ 0 w 272"/>
              <a:gd name="T5" fmla="*/ 2147483647 h 338"/>
              <a:gd name="T6" fmla="*/ 2147483647 w 272"/>
              <a:gd name="T7" fmla="*/ 2147483647 h 338"/>
              <a:gd name="T8" fmla="*/ 2147483647 w 272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338"/>
              <a:gd name="T17" fmla="*/ 272 w 272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338">
                <a:moveTo>
                  <a:pt x="272" y="0"/>
                </a:moveTo>
                <a:cubicBezTo>
                  <a:pt x="239" y="0"/>
                  <a:pt x="239" y="0"/>
                  <a:pt x="239" y="0"/>
                </a:cubicBezTo>
                <a:cubicBezTo>
                  <a:pt x="0" y="315"/>
                  <a:pt x="0" y="315"/>
                  <a:pt x="0" y="315"/>
                </a:cubicBezTo>
                <a:cubicBezTo>
                  <a:pt x="3" y="325"/>
                  <a:pt x="8" y="333"/>
                  <a:pt x="16" y="338"/>
                </a:cubicBezTo>
                <a:cubicBezTo>
                  <a:pt x="272" y="0"/>
                  <a:pt x="272" y="0"/>
                  <a:pt x="2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5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6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7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8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9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0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1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2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3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4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5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6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7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8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9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0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31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32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33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34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5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36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37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38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39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40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41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42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43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44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45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46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47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48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49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50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51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52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53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54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55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56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7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8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59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60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61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62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63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64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65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66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67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68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69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70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71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72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73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75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76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77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78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79"/>
          <p:cNvSpPr/>
          <p:nvPr/>
        </p:nvSpPr>
        <p:spPr bwMode="auto">
          <a:xfrm>
            <a:off x="9620250" y="2395538"/>
            <a:ext cx="963613" cy="1184275"/>
          </a:xfrm>
          <a:custGeom>
            <a:avLst/>
            <a:gdLst>
              <a:gd name="T0" fmla="*/ 2147483647 w 279"/>
              <a:gd name="T1" fmla="*/ 0 h 343"/>
              <a:gd name="T2" fmla="*/ 0 w 279"/>
              <a:gd name="T3" fmla="*/ 2147483647 h 343"/>
              <a:gd name="T4" fmla="*/ 2147483647 w 279"/>
              <a:gd name="T5" fmla="*/ 2147483647 h 343"/>
              <a:gd name="T6" fmla="*/ 2147483647 w 279"/>
              <a:gd name="T7" fmla="*/ 2147483647 h 343"/>
              <a:gd name="T8" fmla="*/ 2147483647 w 279"/>
              <a:gd name="T9" fmla="*/ 0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"/>
              <a:gd name="T16" fmla="*/ 0 h 343"/>
              <a:gd name="T17" fmla="*/ 279 w 27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" h="343">
                <a:moveTo>
                  <a:pt x="259" y="0"/>
                </a:moveTo>
                <a:cubicBezTo>
                  <a:pt x="0" y="343"/>
                  <a:pt x="0" y="343"/>
                  <a:pt x="0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275" y="11"/>
                  <a:pt x="268" y="4"/>
                  <a:pt x="259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80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81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82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83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84"/>
          <p:cNvSpPr/>
          <p:nvPr/>
        </p:nvSpPr>
        <p:spPr bwMode="auto">
          <a:xfrm>
            <a:off x="10348913" y="3251200"/>
            <a:ext cx="247650" cy="328613"/>
          </a:xfrm>
          <a:custGeom>
            <a:avLst/>
            <a:gdLst>
              <a:gd name="T0" fmla="*/ 2147483647 w 72"/>
              <a:gd name="T1" fmla="*/ 0 h 95"/>
              <a:gd name="T2" fmla="*/ 0 w 72"/>
              <a:gd name="T3" fmla="*/ 2147483647 h 95"/>
              <a:gd name="T4" fmla="*/ 2147483647 w 72"/>
              <a:gd name="T5" fmla="*/ 2147483647 h 95"/>
              <a:gd name="T6" fmla="*/ 2147483647 w 72"/>
              <a:gd name="T7" fmla="*/ 2147483647 h 95"/>
              <a:gd name="T8" fmla="*/ 2147483647 w 72"/>
              <a:gd name="T9" fmla="*/ 2147483647 h 95"/>
              <a:gd name="T10" fmla="*/ 2147483647 w 72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95"/>
              <a:gd name="T20" fmla="*/ 72 w 72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95">
                <a:moveTo>
                  <a:pt x="72" y="0"/>
                </a:moveTo>
                <a:cubicBezTo>
                  <a:pt x="0" y="95"/>
                  <a:pt x="0" y="95"/>
                  <a:pt x="0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3" y="95"/>
                  <a:pt x="33" y="95"/>
                  <a:pt x="34" y="9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85"/>
          <p:cNvSpPr/>
          <p:nvPr/>
        </p:nvSpPr>
        <p:spPr bwMode="auto">
          <a:xfrm>
            <a:off x="1838325" y="2527300"/>
            <a:ext cx="7340600" cy="904875"/>
          </a:xfrm>
          <a:custGeom>
            <a:avLst/>
            <a:gdLst>
              <a:gd name="T0" fmla="*/ 2147483647 w 1911"/>
              <a:gd name="T1" fmla="*/ 2147483647 h 262"/>
              <a:gd name="T2" fmla="*/ 2147483647 w 1911"/>
              <a:gd name="T3" fmla="*/ 2147483647 h 262"/>
              <a:gd name="T4" fmla="*/ 0 w 1911"/>
              <a:gd name="T5" fmla="*/ 2147483647 h 262"/>
              <a:gd name="T6" fmla="*/ 0 w 1911"/>
              <a:gd name="T7" fmla="*/ 2147483647 h 262"/>
              <a:gd name="T8" fmla="*/ 2147483647 w 1911"/>
              <a:gd name="T9" fmla="*/ 0 h 262"/>
              <a:gd name="T10" fmla="*/ 2147483647 w 1911"/>
              <a:gd name="T11" fmla="*/ 0 h 262"/>
              <a:gd name="T12" fmla="*/ 2147483647 w 1911"/>
              <a:gd name="T13" fmla="*/ 2147483647 h 262"/>
              <a:gd name="T14" fmla="*/ 2147483647 w 1911"/>
              <a:gd name="T15" fmla="*/ 2147483647 h 262"/>
              <a:gd name="T16" fmla="*/ 2147483647 w 1911"/>
              <a:gd name="T17" fmla="*/ 2147483647 h 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11"/>
              <a:gd name="T28" fmla="*/ 0 h 262"/>
              <a:gd name="T29" fmla="*/ 1911 w 1911"/>
              <a:gd name="T30" fmla="*/ 262 h 2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11" h="262">
                <a:moveTo>
                  <a:pt x="1891" y="262"/>
                </a:moveTo>
                <a:cubicBezTo>
                  <a:pt x="20" y="262"/>
                  <a:pt x="20" y="262"/>
                  <a:pt x="20" y="262"/>
                </a:cubicBezTo>
                <a:cubicBezTo>
                  <a:pt x="9" y="262"/>
                  <a:pt x="0" y="253"/>
                  <a:pt x="0" y="2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891" y="0"/>
                  <a:pt x="1891" y="0"/>
                  <a:pt x="1891" y="0"/>
                </a:cubicBezTo>
                <a:cubicBezTo>
                  <a:pt x="1902" y="0"/>
                  <a:pt x="1911" y="9"/>
                  <a:pt x="1911" y="20"/>
                </a:cubicBezTo>
                <a:cubicBezTo>
                  <a:pt x="1911" y="242"/>
                  <a:pt x="1911" y="242"/>
                  <a:pt x="1911" y="242"/>
                </a:cubicBezTo>
                <a:cubicBezTo>
                  <a:pt x="1911" y="253"/>
                  <a:pt x="1902" y="262"/>
                  <a:pt x="1891" y="262"/>
                </a:cubicBezTo>
                <a:close/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117"/>
          <p:cNvSpPr/>
          <p:nvPr/>
        </p:nvSpPr>
        <p:spPr bwMode="auto">
          <a:xfrm>
            <a:off x="1716088" y="2054225"/>
            <a:ext cx="4095750" cy="96838"/>
          </a:xfrm>
          <a:custGeom>
            <a:avLst/>
            <a:gdLst>
              <a:gd name="T0" fmla="*/ 0 w 2804"/>
              <a:gd name="T1" fmla="*/ 2147483647 h 66"/>
              <a:gd name="T2" fmla="*/ 0 w 2804"/>
              <a:gd name="T3" fmla="*/ 2147483647 h 66"/>
              <a:gd name="T4" fmla="*/ 2147483647 w 2804"/>
              <a:gd name="T5" fmla="*/ 2147483647 h 66"/>
              <a:gd name="T6" fmla="*/ 2147483647 w 2804"/>
              <a:gd name="T7" fmla="*/ 0 h 66"/>
              <a:gd name="T8" fmla="*/ 0 w 2804"/>
              <a:gd name="T9" fmla="*/ 0 h 66"/>
              <a:gd name="T10" fmla="*/ 0 w 2804"/>
              <a:gd name="T11" fmla="*/ 2147483647 h 66"/>
              <a:gd name="T12" fmla="*/ 0 w 2804"/>
              <a:gd name="T13" fmla="*/ 2147483647 h 66"/>
              <a:gd name="T14" fmla="*/ 0 w 2804"/>
              <a:gd name="T15" fmla="*/ 2147483647 h 66"/>
              <a:gd name="T16" fmla="*/ 2147483647 w 2804"/>
              <a:gd name="T17" fmla="*/ 2147483647 h 66"/>
              <a:gd name="T18" fmla="*/ 2147483647 w 2804"/>
              <a:gd name="T19" fmla="*/ 0 h 66"/>
              <a:gd name="T20" fmla="*/ 0 w 2804"/>
              <a:gd name="T21" fmla="*/ 0 h 66"/>
              <a:gd name="T22" fmla="*/ 0 w 2804"/>
              <a:gd name="T23" fmla="*/ 2147483647 h 66"/>
              <a:gd name="T24" fmla="*/ 0 w 2804"/>
              <a:gd name="T25" fmla="*/ 2147483647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04"/>
              <a:gd name="T40" fmla="*/ 0 h 66"/>
              <a:gd name="T41" fmla="*/ 2804 w 2804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04" h="66">
                <a:moveTo>
                  <a:pt x="0" y="33"/>
                </a:move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118"/>
          <p:cNvSpPr/>
          <p:nvPr/>
        </p:nvSpPr>
        <p:spPr bwMode="auto">
          <a:xfrm>
            <a:off x="1716088" y="2190750"/>
            <a:ext cx="8850312" cy="42863"/>
          </a:xfrm>
          <a:custGeom>
            <a:avLst/>
            <a:gdLst>
              <a:gd name="T0" fmla="*/ 0 w 6059"/>
              <a:gd name="T1" fmla="*/ 2147483647 h 29"/>
              <a:gd name="T2" fmla="*/ 0 w 6059"/>
              <a:gd name="T3" fmla="*/ 2147483647 h 29"/>
              <a:gd name="T4" fmla="*/ 2147483647 w 6059"/>
              <a:gd name="T5" fmla="*/ 2147483647 h 29"/>
              <a:gd name="T6" fmla="*/ 2147483647 w 6059"/>
              <a:gd name="T7" fmla="*/ 0 h 29"/>
              <a:gd name="T8" fmla="*/ 0 w 6059"/>
              <a:gd name="T9" fmla="*/ 0 h 29"/>
              <a:gd name="T10" fmla="*/ 0 w 6059"/>
              <a:gd name="T11" fmla="*/ 2147483647 h 29"/>
              <a:gd name="T12" fmla="*/ 0 w 6059"/>
              <a:gd name="T13" fmla="*/ 2147483647 h 29"/>
              <a:gd name="T14" fmla="*/ 0 w 6059"/>
              <a:gd name="T15" fmla="*/ 2147483647 h 29"/>
              <a:gd name="T16" fmla="*/ 2147483647 w 6059"/>
              <a:gd name="T17" fmla="*/ 2147483647 h 29"/>
              <a:gd name="T18" fmla="*/ 2147483647 w 6059"/>
              <a:gd name="T19" fmla="*/ 0 h 29"/>
              <a:gd name="T20" fmla="*/ 0 w 6059"/>
              <a:gd name="T21" fmla="*/ 0 h 29"/>
              <a:gd name="T22" fmla="*/ 0 w 6059"/>
              <a:gd name="T23" fmla="*/ 2147483647 h 29"/>
              <a:gd name="T24" fmla="*/ 0 w 6059"/>
              <a:gd name="T25" fmla="*/ 2147483647 h 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59"/>
              <a:gd name="T40" fmla="*/ 0 h 29"/>
              <a:gd name="T41" fmla="*/ 6059 w 6059"/>
              <a:gd name="T42" fmla="*/ 29 h 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59" h="29">
                <a:moveTo>
                  <a:pt x="0" y="15"/>
                </a:move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Freeform 23"/>
          <p:cNvSpPr>
            <a:spLocks noEditPoints="1"/>
          </p:cNvSpPr>
          <p:nvPr/>
        </p:nvSpPr>
        <p:spPr bwMode="auto">
          <a:xfrm>
            <a:off x="9529763" y="2609850"/>
            <a:ext cx="769937" cy="752475"/>
          </a:xfrm>
          <a:custGeom>
            <a:avLst/>
            <a:gdLst>
              <a:gd name="T0" fmla="*/ 2147483647 w 108"/>
              <a:gd name="T1" fmla="*/ 2147483647 h 107"/>
              <a:gd name="T2" fmla="*/ 2147483647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0 h 107"/>
              <a:gd name="T8" fmla="*/ 0 w 108"/>
              <a:gd name="T9" fmla="*/ 2147483647 h 107"/>
              <a:gd name="T10" fmla="*/ 2147483647 w 108"/>
              <a:gd name="T11" fmla="*/ 2147483647 h 107"/>
              <a:gd name="T12" fmla="*/ 2147483647 w 108"/>
              <a:gd name="T13" fmla="*/ 2147483647 h 107"/>
              <a:gd name="T14" fmla="*/ 2147483647 w 108"/>
              <a:gd name="T15" fmla="*/ 2147483647 h 107"/>
              <a:gd name="T16" fmla="*/ 2147483647 w 108"/>
              <a:gd name="T17" fmla="*/ 2147483647 h 107"/>
              <a:gd name="T18" fmla="*/ 2147483647 w 108"/>
              <a:gd name="T19" fmla="*/ 2147483647 h 107"/>
              <a:gd name="T20" fmla="*/ 2147483647 w 108"/>
              <a:gd name="T21" fmla="*/ 2147483647 h 107"/>
              <a:gd name="T22" fmla="*/ 2147483647 w 108"/>
              <a:gd name="T23" fmla="*/ 2147483647 h 107"/>
              <a:gd name="T24" fmla="*/ 2147483647 w 108"/>
              <a:gd name="T25" fmla="*/ 2147483647 h 107"/>
              <a:gd name="T26" fmla="*/ 2147483647 w 108"/>
              <a:gd name="T27" fmla="*/ 2147483647 h 107"/>
              <a:gd name="T28" fmla="*/ 2147483647 w 108"/>
              <a:gd name="T29" fmla="*/ 2147483647 h 107"/>
              <a:gd name="T30" fmla="*/ 2147483647 w 108"/>
              <a:gd name="T31" fmla="*/ 2147483647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8"/>
              <a:gd name="T49" fmla="*/ 0 h 107"/>
              <a:gd name="T50" fmla="*/ 108 w 108"/>
              <a:gd name="T51" fmla="*/ 107 h 10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8" h="107">
                <a:moveTo>
                  <a:pt x="105" y="95"/>
                </a:moveTo>
                <a:cubicBezTo>
                  <a:pt x="76" y="66"/>
                  <a:pt x="76" y="66"/>
                  <a:pt x="76" y="66"/>
                </a:cubicBezTo>
                <a:cubicBezTo>
                  <a:pt x="81" y="59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3"/>
                  <a:pt x="42" y="83"/>
                </a:cubicBezTo>
                <a:cubicBezTo>
                  <a:pt x="51" y="83"/>
                  <a:pt x="59" y="81"/>
                  <a:pt x="66" y="7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6" y="106"/>
                  <a:pt x="98" y="107"/>
                  <a:pt x="100" y="107"/>
                </a:cubicBezTo>
                <a:cubicBezTo>
                  <a:pt x="101" y="107"/>
                  <a:pt x="103" y="106"/>
                  <a:pt x="105" y="105"/>
                </a:cubicBezTo>
                <a:cubicBezTo>
                  <a:pt x="108" y="102"/>
                  <a:pt x="108" y="97"/>
                  <a:pt x="105" y="95"/>
                </a:cubicBezTo>
                <a:moveTo>
                  <a:pt x="7" y="42"/>
                </a:moveTo>
                <a:cubicBezTo>
                  <a:pt x="7" y="23"/>
                  <a:pt x="23" y="7"/>
                  <a:pt x="42" y="7"/>
                </a:cubicBezTo>
                <a:cubicBezTo>
                  <a:pt x="61" y="7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ubicBezTo>
                  <a:pt x="23" y="76"/>
                  <a:pt x="7" y="61"/>
                  <a:pt x="7" y="42"/>
                </a:cubicBezTo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>
            <a:spLocks noChangeArrowheads="1"/>
          </p:cNvSpPr>
          <p:nvPr/>
        </p:nvSpPr>
        <p:spPr bwMode="auto">
          <a:xfrm>
            <a:off x="2071688" y="2603500"/>
            <a:ext cx="7034212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推荐编辑器</a:t>
            </a:r>
            <a:endParaRPr lang="zh-CN" sz="44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animBg="1"/>
      <p:bldP spid="35" grpId="0" bldLvl="0" animBg="1"/>
      <p:bldP spid="36" grpId="0" animBg="1"/>
      <p:bldP spid="37" grpId="0" bldLvl="0" animBg="1"/>
      <p:bldP spid="38" grpId="0" bldLvl="0" animBg="1"/>
      <p:bldP spid="39" grpId="0" animBg="1"/>
      <p:bldP spid="40" grpId="0" bldLvl="0" animBg="1"/>
      <p:bldP spid="41" grpId="0" animBg="1"/>
      <p:bldP spid="42" grpId="0" bldLvl="0" animBg="1"/>
      <p:bldP spid="43" grpId="0" animBg="1"/>
      <p:bldP spid="44" grpId="0" bldLvl="0" animBg="1"/>
      <p:bldP spid="45" grpId="0" animBg="1"/>
      <p:bldP spid="46" grpId="0" bldLvl="0" animBg="1"/>
      <p:bldP spid="47" grpId="0" animBg="1"/>
      <p:bldP spid="48" grpId="0" bldLvl="0" animBg="1"/>
      <p:bldP spid="49" grpId="0" animBg="1"/>
      <p:bldP spid="50" grpId="0" bldLvl="0" animBg="1"/>
      <p:bldP spid="51" grpId="0" animBg="1"/>
      <p:bldP spid="52" grpId="0" bldLvl="0" animBg="1"/>
      <p:bldP spid="53" grpId="0" animBg="1"/>
      <p:bldP spid="54" grpId="0" bldLvl="0" animBg="1"/>
      <p:bldP spid="55" grpId="0" animBg="1"/>
      <p:bldP spid="56" grpId="0" bldLvl="0" animBg="1"/>
      <p:bldP spid="57" grpId="0" animBg="1"/>
      <p:bldP spid="58" grpId="0" bldLvl="0" animBg="1"/>
      <p:bldP spid="59" grpId="0" animBg="1"/>
      <p:bldP spid="60" grpId="0" bldLvl="0" animBg="1"/>
      <p:bldP spid="61" grpId="0" animBg="1"/>
      <p:bldP spid="62" grpId="0" bldLvl="0" animBg="1"/>
      <p:bldP spid="63" grpId="0" animBg="1"/>
      <p:bldP spid="64" grpId="0" bldLvl="0" animBg="1"/>
      <p:bldP spid="65" grpId="0" animBg="1"/>
      <p:bldP spid="66" grpId="0" bldLvl="0" animBg="1"/>
      <p:bldP spid="67" grpId="0" animBg="1"/>
      <p:bldP spid="68" grpId="0" bldLvl="0" animBg="1"/>
      <p:bldP spid="69" grpId="0" animBg="1"/>
      <p:bldP spid="70" grpId="0" bldLvl="0" animBg="1"/>
      <p:bldP spid="71" grpId="0" animBg="1"/>
      <p:bldP spid="72" grpId="0" bldLvl="0" animBg="1"/>
      <p:bldP spid="73" grpId="0" animBg="1"/>
      <p:bldP spid="74" grpId="0" bldLvl="0" animBg="1"/>
      <p:bldP spid="75" grpId="0" animBg="1"/>
      <p:bldP spid="76" grpId="0" bldLvl="0" animBg="1"/>
      <p:bldP spid="77" grpId="0" animBg="1"/>
      <p:bldP spid="78" grpId="0" bldLvl="0" animBg="1"/>
      <p:bldP spid="79" grpId="0" animBg="1"/>
      <p:bldP spid="80" grpId="0" bldLvl="0" animBg="1"/>
      <p:bldP spid="81" grpId="0" animBg="1"/>
      <p:bldP spid="82" grpId="0" bldLvl="0" animBg="1"/>
      <p:bldP spid="83" grpId="0" animBg="1"/>
      <p:bldP spid="84" grpId="0" bldLvl="0" animBg="1"/>
      <p:bldP spid="85" grpId="0" animBg="1"/>
      <p:bldP spid="86" grpId="0" bldLvl="0" animBg="1"/>
      <p:bldP spid="87" grpId="0" animBg="1"/>
      <p:bldP spid="88" grpId="0" bldLvl="0" animBg="1"/>
      <p:bldP spid="89" grpId="0" animBg="1"/>
      <p:bldP spid="90" grpId="0" bldLvl="0" animBg="1"/>
      <p:bldP spid="91" grpId="0" animBg="1"/>
      <p:bldP spid="92" grpId="0" bldLvl="0" animBg="1"/>
      <p:bldP spid="93" grpId="0" animBg="1"/>
      <p:bldP spid="94" grpId="0" bldLvl="0" animBg="1"/>
      <p:bldP spid="95" grpId="0" animBg="1"/>
      <p:bldP spid="96" grpId="0" bldLvl="0" animBg="1"/>
      <p:bldP spid="97" grpId="0" animBg="1"/>
      <p:bldP spid="98" grpId="0" bldLvl="0" animBg="1"/>
      <p:bldP spid="99" grpId="0" animBg="1"/>
      <p:bldP spid="100" grpId="0" bldLvl="0" animBg="1"/>
      <p:bldP spid="101" grpId="0" animBg="1"/>
      <p:bldP spid="102" grpId="0" bldLvl="0" animBg="1"/>
      <p:bldP spid="103" grpId="0" bldLvl="0" animBg="1"/>
      <p:bldP spid="104" grpId="0" animBg="1"/>
      <p:bldP spid="105" grpId="0" bldLvl="0" animBg="1"/>
      <p:bldP spid="106" grpId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1" grpId="1" bldLvl="0" animBg="1"/>
      <p:bldP spid="1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推荐编辑器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8380" y="1875155"/>
            <a:ext cx="5297170" cy="3630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>
                <a:sym typeface="+mn-ea"/>
              </a:rPr>
              <a:t>Windows平台 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[MarkdownPad](</a:t>
            </a:r>
            <a:r>
              <a:rPr lang="zh-CN" altLang="zh-CN" sz="2000" u="sng">
                <a:sym typeface="+mn-ea"/>
                <a:hlinkClick r:id="rId4"/>
              </a:rPr>
              <a:t>http://markdownpad.com/</a:t>
            </a:r>
            <a:r>
              <a:rPr lang="zh-CN" altLang="zh-CN" sz="2000">
                <a:sym typeface="+mn-ea"/>
              </a:rPr>
              <a:t>)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[MarkPad](</a:t>
            </a:r>
            <a:r>
              <a:rPr lang="zh-CN" altLang="zh-CN" sz="2000" u="sng">
                <a:sym typeface="+mn-ea"/>
                <a:hlinkClick r:id="rId5"/>
              </a:rPr>
              <a:t>http://code52.org/DownmarkerWPF/</a:t>
            </a:r>
            <a:r>
              <a:rPr lang="zh-CN" altLang="zh-CN" sz="2000">
                <a:sym typeface="+mn-ea"/>
              </a:rPr>
              <a:t>)  </a:t>
            </a:r>
            <a:endParaRPr lang="zh-CN" altLang="zh-CN" sz="2000"/>
          </a:p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>
                <a:sym typeface="+mn-ea"/>
              </a:rPr>
              <a:t>Mac平台 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[Mou](</a:t>
            </a:r>
            <a:r>
              <a:rPr lang="zh-CN" altLang="zh-CN" sz="2000" u="sng">
                <a:sym typeface="+mn-ea"/>
                <a:hlinkClick r:id="rId6"/>
              </a:rPr>
              <a:t>http://25.io/mou/</a:t>
            </a:r>
            <a:r>
              <a:rPr lang="zh-CN" altLang="zh-CN" sz="2000">
                <a:sym typeface="+mn-ea"/>
              </a:rPr>
              <a:t>)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[MacDown](</a:t>
            </a:r>
            <a:r>
              <a:rPr lang="zh-CN" altLang="zh-CN" sz="2000" u="sng">
                <a:sym typeface="+mn-ea"/>
                <a:hlinkClick r:id="rId7"/>
              </a:rPr>
              <a:t>http://macdown.uranusjr.com/</a:t>
            </a:r>
            <a:r>
              <a:rPr lang="zh-CN" altLang="zh-CN" sz="2000">
                <a:sym typeface="+mn-ea"/>
              </a:rPr>
              <a:t>)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MarkDown在APPStore下载即可  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6629400" y="2054860"/>
            <a:ext cx="4503420" cy="2933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>
                <a:sym typeface="+mn-ea"/>
              </a:rPr>
              <a:t>Linux平台 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[ReText](</a:t>
            </a:r>
            <a:r>
              <a:rPr lang="zh-CN" altLang="zh-CN" sz="2000" u="sng">
                <a:sym typeface="+mn-ea"/>
                <a:hlinkClick r:id="rId8"/>
              </a:rPr>
              <a:t>http://sourceforge.net/p/retext/home/ReText/</a:t>
            </a:r>
            <a:r>
              <a:rPr lang="zh-CN" altLang="zh-CN" sz="2000">
                <a:sym typeface="+mn-ea"/>
              </a:rPr>
              <a:t>)  </a:t>
            </a:r>
            <a:endParaRPr lang="zh-CN" altLang="zh-CN" sz="2000"/>
          </a:p>
          <a:p>
            <a:pPr marL="187325" indent="-187325" defTabSz="297180" eaLnBrk="1">
              <a:spcBef>
                <a:spcPts val="14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000">
                <a:sym typeface="+mn-ea"/>
              </a:rPr>
              <a:t>在线编辑器 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[Markable.in](</a:t>
            </a:r>
            <a:r>
              <a:rPr lang="zh-CN" altLang="zh-CN" sz="2000" u="sng">
                <a:sym typeface="+mn-ea"/>
                <a:hlinkClick r:id="rId9"/>
              </a:rPr>
              <a:t>http://markable.in/</a:t>
            </a:r>
            <a:r>
              <a:rPr lang="zh-CN" altLang="zh-CN" sz="2000">
                <a:sym typeface="+mn-ea"/>
              </a:rPr>
              <a:t>)  </a:t>
            </a:r>
            <a:endParaRPr lang="zh-CN" altLang="zh-CN" sz="2000"/>
          </a:p>
          <a:p>
            <a:pPr marL="374650" lvl="1" indent="-187325" defTabSz="297180" eaLnBrk="1">
              <a:spcBef>
                <a:spcPts val="1400"/>
              </a:spcBef>
              <a:buBlip>
                <a:blip r:embed="rId3"/>
              </a:buBlip>
            </a:pPr>
            <a:r>
              <a:rPr lang="zh-CN" altLang="zh-CN" sz="2000">
                <a:sym typeface="+mn-ea"/>
              </a:rPr>
              <a:t>[Dillinger.io](</a:t>
            </a:r>
            <a:r>
              <a:rPr lang="zh-CN" altLang="zh-CN" sz="2000" u="sng">
                <a:sym typeface="+mn-ea"/>
                <a:hlinkClick r:id="rId10"/>
              </a:rPr>
              <a:t>http://dillinger.io/</a:t>
            </a:r>
            <a:r>
              <a:rPr lang="zh-CN" altLang="zh-CN" sz="2000">
                <a:sym typeface="+mn-ea"/>
              </a:rPr>
              <a:t>)  </a:t>
            </a:r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9" name="Oval 292"/>
          <p:cNvSpPr>
            <a:spLocks noChangeArrowheads="1"/>
          </p:cNvSpPr>
          <p:nvPr/>
        </p:nvSpPr>
        <p:spPr bwMode="auto">
          <a:xfrm>
            <a:off x="4651700" y="4699055"/>
            <a:ext cx="180975" cy="179388"/>
          </a:xfrm>
          <a:prstGeom prst="ellipse">
            <a:avLst/>
          </a:prstGeom>
          <a:solidFill>
            <a:srgbClr val="193E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93"/>
          <p:cNvSpPr/>
          <p:nvPr/>
        </p:nvSpPr>
        <p:spPr bwMode="auto">
          <a:xfrm>
            <a:off x="667075" y="3854505"/>
            <a:ext cx="3890963" cy="1187450"/>
          </a:xfrm>
          <a:custGeom>
            <a:avLst/>
            <a:gdLst>
              <a:gd name="T0" fmla="*/ 2147483647 w 1121"/>
              <a:gd name="T1" fmla="*/ 0 h 342"/>
              <a:gd name="T2" fmla="*/ 2147483647 w 1121"/>
              <a:gd name="T3" fmla="*/ 0 h 342"/>
              <a:gd name="T4" fmla="*/ 0 w 1121"/>
              <a:gd name="T5" fmla="*/ 2147483647 h 342"/>
              <a:gd name="T6" fmla="*/ 2147483647 w 1121"/>
              <a:gd name="T7" fmla="*/ 2147483647 h 342"/>
              <a:gd name="T8" fmla="*/ 2147483647 w 1121"/>
              <a:gd name="T9" fmla="*/ 2147483647 h 342"/>
              <a:gd name="T10" fmla="*/ 2147483647 w 1121"/>
              <a:gd name="T11" fmla="*/ 2147483647 h 342"/>
              <a:gd name="T12" fmla="*/ 2147483647 w 1121"/>
              <a:gd name="T13" fmla="*/ 2147483647 h 342"/>
              <a:gd name="T14" fmla="*/ 2147483647 w 1121"/>
              <a:gd name="T15" fmla="*/ 2147483647 h 342"/>
              <a:gd name="T16" fmla="*/ 2147483647 w 1121"/>
              <a:gd name="T17" fmla="*/ 2147483647 h 342"/>
              <a:gd name="T18" fmla="*/ 2147483647 w 1121"/>
              <a:gd name="T19" fmla="*/ 2147483647 h 342"/>
              <a:gd name="T20" fmla="*/ 2147483647 w 1121"/>
              <a:gd name="T21" fmla="*/ 2147483647 h 342"/>
              <a:gd name="T22" fmla="*/ 2147483647 w 1121"/>
              <a:gd name="T23" fmla="*/ 2147483647 h 342"/>
              <a:gd name="T24" fmla="*/ 2147483647 w 1121"/>
              <a:gd name="T25" fmla="*/ 2147483647 h 342"/>
              <a:gd name="T26" fmla="*/ 2147483647 w 1121"/>
              <a:gd name="T27" fmla="*/ 2147483647 h 342"/>
              <a:gd name="T28" fmla="*/ 2147483647 w 1121"/>
              <a:gd name="T29" fmla="*/ 2147483647 h 342"/>
              <a:gd name="T30" fmla="*/ 2147483647 w 1121"/>
              <a:gd name="T31" fmla="*/ 2147483647 h 342"/>
              <a:gd name="T32" fmla="*/ 2147483647 w 1121"/>
              <a:gd name="T33" fmla="*/ 2147483647 h 342"/>
              <a:gd name="T34" fmla="*/ 2147483647 w 1121"/>
              <a:gd name="T35" fmla="*/ 2147483647 h 342"/>
              <a:gd name="T36" fmla="*/ 2147483647 w 1121"/>
              <a:gd name="T37" fmla="*/ 2147483647 h 342"/>
              <a:gd name="T38" fmla="*/ 2147483647 w 1121"/>
              <a:gd name="T39" fmla="*/ 2147483647 h 342"/>
              <a:gd name="T40" fmla="*/ 2147483647 w 1121"/>
              <a:gd name="T41" fmla="*/ 2147483647 h 342"/>
              <a:gd name="T42" fmla="*/ 2147483647 w 1121"/>
              <a:gd name="T43" fmla="*/ 2147483647 h 342"/>
              <a:gd name="T44" fmla="*/ 2147483647 w 1121"/>
              <a:gd name="T45" fmla="*/ 2147483647 h 342"/>
              <a:gd name="T46" fmla="*/ 2147483647 w 1121"/>
              <a:gd name="T47" fmla="*/ 2147483647 h 342"/>
              <a:gd name="T48" fmla="*/ 2147483647 w 1121"/>
              <a:gd name="T49" fmla="*/ 2147483647 h 342"/>
              <a:gd name="T50" fmla="*/ 2147483647 w 1121"/>
              <a:gd name="T51" fmla="*/ 2147483647 h 342"/>
              <a:gd name="T52" fmla="*/ 2147483647 w 1121"/>
              <a:gd name="T53" fmla="*/ 2147483647 h 342"/>
              <a:gd name="T54" fmla="*/ 2147483647 w 1121"/>
              <a:gd name="T55" fmla="*/ 2147483647 h 342"/>
              <a:gd name="T56" fmla="*/ 2147483647 w 1121"/>
              <a:gd name="T57" fmla="*/ 2147483647 h 342"/>
              <a:gd name="T58" fmla="*/ 2147483647 w 1121"/>
              <a:gd name="T59" fmla="*/ 2147483647 h 342"/>
              <a:gd name="T60" fmla="*/ 2147483647 w 1121"/>
              <a:gd name="T61" fmla="*/ 2147483647 h 342"/>
              <a:gd name="T62" fmla="*/ 2147483647 w 1121"/>
              <a:gd name="T63" fmla="*/ 2147483647 h 342"/>
              <a:gd name="T64" fmla="*/ 2147483647 w 1121"/>
              <a:gd name="T65" fmla="*/ 2147483647 h 342"/>
              <a:gd name="T66" fmla="*/ 2147483647 w 1121"/>
              <a:gd name="T67" fmla="*/ 2147483647 h 342"/>
              <a:gd name="T68" fmla="*/ 2147483647 w 1121"/>
              <a:gd name="T69" fmla="*/ 0 h 34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121"/>
              <a:gd name="T106" fmla="*/ 0 h 342"/>
              <a:gd name="T107" fmla="*/ 1121 w 1121"/>
              <a:gd name="T108" fmla="*/ 342 h 34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121" h="342">
                <a:moveTo>
                  <a:pt x="377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7" y="0"/>
                  <a:pt x="0" y="62"/>
                  <a:pt x="0" y="109"/>
                </a:cubicBezTo>
                <a:cubicBezTo>
                  <a:pt x="0" y="155"/>
                  <a:pt x="17" y="209"/>
                  <a:pt x="100" y="209"/>
                </a:cubicBezTo>
                <a:cubicBezTo>
                  <a:pt x="430" y="209"/>
                  <a:pt x="430" y="209"/>
                  <a:pt x="430" y="209"/>
                </a:cubicBezTo>
                <a:cubicBezTo>
                  <a:pt x="440" y="209"/>
                  <a:pt x="447" y="217"/>
                  <a:pt x="447" y="226"/>
                </a:cubicBezTo>
                <a:cubicBezTo>
                  <a:pt x="447" y="235"/>
                  <a:pt x="440" y="243"/>
                  <a:pt x="430" y="243"/>
                </a:cubicBezTo>
                <a:cubicBezTo>
                  <a:pt x="220" y="243"/>
                  <a:pt x="220" y="243"/>
                  <a:pt x="220" y="243"/>
                </a:cubicBezTo>
                <a:cubicBezTo>
                  <a:pt x="220" y="250"/>
                  <a:pt x="220" y="250"/>
                  <a:pt x="220" y="250"/>
                </a:cubicBezTo>
                <a:cubicBezTo>
                  <a:pt x="220" y="243"/>
                  <a:pt x="220" y="243"/>
                  <a:pt x="220" y="243"/>
                </a:cubicBezTo>
                <a:cubicBezTo>
                  <a:pt x="206" y="243"/>
                  <a:pt x="194" y="248"/>
                  <a:pt x="185" y="257"/>
                </a:cubicBezTo>
                <a:cubicBezTo>
                  <a:pt x="175" y="267"/>
                  <a:pt x="170" y="279"/>
                  <a:pt x="170" y="292"/>
                </a:cubicBezTo>
                <a:cubicBezTo>
                  <a:pt x="170" y="319"/>
                  <a:pt x="192" y="342"/>
                  <a:pt x="220" y="342"/>
                </a:cubicBezTo>
                <a:cubicBezTo>
                  <a:pt x="220" y="342"/>
                  <a:pt x="220" y="342"/>
                  <a:pt x="220" y="342"/>
                </a:cubicBezTo>
                <a:cubicBezTo>
                  <a:pt x="220" y="342"/>
                  <a:pt x="220" y="342"/>
                  <a:pt x="220" y="342"/>
                </a:cubicBezTo>
                <a:cubicBezTo>
                  <a:pt x="596" y="342"/>
                  <a:pt x="596" y="342"/>
                  <a:pt x="596" y="342"/>
                </a:cubicBezTo>
                <a:cubicBezTo>
                  <a:pt x="623" y="342"/>
                  <a:pt x="623" y="342"/>
                  <a:pt x="623" y="342"/>
                </a:cubicBezTo>
                <a:cubicBezTo>
                  <a:pt x="1121" y="342"/>
                  <a:pt x="1121" y="342"/>
                  <a:pt x="1121" y="342"/>
                </a:cubicBezTo>
                <a:cubicBezTo>
                  <a:pt x="1121" y="326"/>
                  <a:pt x="1121" y="326"/>
                  <a:pt x="1121" y="326"/>
                </a:cubicBezTo>
                <a:cubicBezTo>
                  <a:pt x="623" y="326"/>
                  <a:pt x="623" y="326"/>
                  <a:pt x="623" y="326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220" y="326"/>
                  <a:pt x="220" y="326"/>
                  <a:pt x="220" y="326"/>
                </a:cubicBezTo>
                <a:cubicBezTo>
                  <a:pt x="220" y="326"/>
                  <a:pt x="220" y="326"/>
                  <a:pt x="220" y="326"/>
                </a:cubicBezTo>
                <a:cubicBezTo>
                  <a:pt x="201" y="326"/>
                  <a:pt x="185" y="311"/>
                  <a:pt x="185" y="292"/>
                </a:cubicBezTo>
                <a:cubicBezTo>
                  <a:pt x="185" y="283"/>
                  <a:pt x="189" y="274"/>
                  <a:pt x="195" y="268"/>
                </a:cubicBezTo>
                <a:cubicBezTo>
                  <a:pt x="202" y="261"/>
                  <a:pt x="211" y="258"/>
                  <a:pt x="220" y="258"/>
                </a:cubicBezTo>
                <a:cubicBezTo>
                  <a:pt x="220" y="258"/>
                  <a:pt x="220" y="258"/>
                  <a:pt x="220" y="258"/>
                </a:cubicBezTo>
                <a:cubicBezTo>
                  <a:pt x="430" y="258"/>
                  <a:pt x="430" y="258"/>
                  <a:pt x="430" y="258"/>
                </a:cubicBezTo>
                <a:cubicBezTo>
                  <a:pt x="448" y="258"/>
                  <a:pt x="462" y="243"/>
                  <a:pt x="462" y="226"/>
                </a:cubicBezTo>
                <a:cubicBezTo>
                  <a:pt x="462" y="208"/>
                  <a:pt x="448" y="194"/>
                  <a:pt x="430" y="194"/>
                </a:cubicBezTo>
                <a:cubicBezTo>
                  <a:pt x="100" y="194"/>
                  <a:pt x="100" y="194"/>
                  <a:pt x="100" y="194"/>
                </a:cubicBezTo>
                <a:cubicBezTo>
                  <a:pt x="33" y="194"/>
                  <a:pt x="15" y="147"/>
                  <a:pt x="15" y="109"/>
                </a:cubicBezTo>
                <a:cubicBezTo>
                  <a:pt x="15" y="70"/>
                  <a:pt x="33" y="15"/>
                  <a:pt x="100" y="15"/>
                </a:cubicBezTo>
                <a:cubicBezTo>
                  <a:pt x="377" y="15"/>
                  <a:pt x="377" y="15"/>
                  <a:pt x="377" y="15"/>
                </a:cubicBezTo>
                <a:lnTo>
                  <a:pt x="377" y="0"/>
                </a:lnTo>
                <a:close/>
              </a:path>
            </a:pathLst>
          </a:custGeom>
          <a:solidFill>
            <a:srgbClr val="1D495D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94"/>
          <p:cNvSpPr/>
          <p:nvPr/>
        </p:nvSpPr>
        <p:spPr bwMode="auto">
          <a:xfrm>
            <a:off x="4534225" y="4638730"/>
            <a:ext cx="1471613" cy="508000"/>
          </a:xfrm>
          <a:custGeom>
            <a:avLst/>
            <a:gdLst>
              <a:gd name="T0" fmla="*/ 2147483647 w 424"/>
              <a:gd name="T1" fmla="*/ 2147483647 h 146"/>
              <a:gd name="T2" fmla="*/ 2147483647 w 424"/>
              <a:gd name="T3" fmla="*/ 2147483647 h 146"/>
              <a:gd name="T4" fmla="*/ 2147483647 w 424"/>
              <a:gd name="T5" fmla="*/ 2147483647 h 146"/>
              <a:gd name="T6" fmla="*/ 2147483647 w 424"/>
              <a:gd name="T7" fmla="*/ 2147483647 h 146"/>
              <a:gd name="T8" fmla="*/ 2147483647 w 424"/>
              <a:gd name="T9" fmla="*/ 2147483647 h 146"/>
              <a:gd name="T10" fmla="*/ 2147483647 w 424"/>
              <a:gd name="T11" fmla="*/ 2147483647 h 146"/>
              <a:gd name="T12" fmla="*/ 2147483647 w 424"/>
              <a:gd name="T13" fmla="*/ 2147483647 h 146"/>
              <a:gd name="T14" fmla="*/ 2147483647 w 424"/>
              <a:gd name="T15" fmla="*/ 2147483647 h 146"/>
              <a:gd name="T16" fmla="*/ 2147483647 w 424"/>
              <a:gd name="T17" fmla="*/ 0 h 146"/>
              <a:gd name="T18" fmla="*/ 2147483647 w 424"/>
              <a:gd name="T19" fmla="*/ 2147483647 h 146"/>
              <a:gd name="T20" fmla="*/ 2147483647 w 424"/>
              <a:gd name="T21" fmla="*/ 2147483647 h 146"/>
              <a:gd name="T22" fmla="*/ 2147483647 w 424"/>
              <a:gd name="T23" fmla="*/ 2147483647 h 146"/>
              <a:gd name="T24" fmla="*/ 2147483647 w 424"/>
              <a:gd name="T25" fmla="*/ 2147483647 h 146"/>
              <a:gd name="T26" fmla="*/ 2147483647 w 424"/>
              <a:gd name="T27" fmla="*/ 2147483647 h 146"/>
              <a:gd name="T28" fmla="*/ 2147483647 w 424"/>
              <a:gd name="T29" fmla="*/ 2147483647 h 146"/>
              <a:gd name="T30" fmla="*/ 0 w 424"/>
              <a:gd name="T31" fmla="*/ 2147483647 h 146"/>
              <a:gd name="T32" fmla="*/ 0 w 424"/>
              <a:gd name="T33" fmla="*/ 2147483647 h 146"/>
              <a:gd name="T34" fmla="*/ 0 w 424"/>
              <a:gd name="T35" fmla="*/ 2147483647 h 146"/>
              <a:gd name="T36" fmla="*/ 0 w 424"/>
              <a:gd name="T37" fmla="*/ 2147483647 h 146"/>
              <a:gd name="T38" fmla="*/ 0 w 424"/>
              <a:gd name="T39" fmla="*/ 2147483647 h 146"/>
              <a:gd name="T40" fmla="*/ 2147483647 w 424"/>
              <a:gd name="T41" fmla="*/ 2147483647 h 146"/>
              <a:gd name="T42" fmla="*/ 2147483647 w 424"/>
              <a:gd name="T43" fmla="*/ 2147483647 h 146"/>
              <a:gd name="T44" fmla="*/ 2147483647 w 424"/>
              <a:gd name="T45" fmla="*/ 2147483647 h 146"/>
              <a:gd name="T46" fmla="*/ 2147483647 w 424"/>
              <a:gd name="T47" fmla="*/ 2147483647 h 146"/>
              <a:gd name="T48" fmla="*/ 2147483647 w 424"/>
              <a:gd name="T49" fmla="*/ 2147483647 h 146"/>
              <a:gd name="T50" fmla="*/ 2147483647 w 424"/>
              <a:gd name="T51" fmla="*/ 2147483647 h 146"/>
              <a:gd name="T52" fmla="*/ 2147483647 w 424"/>
              <a:gd name="T53" fmla="*/ 2147483647 h 146"/>
              <a:gd name="T54" fmla="*/ 2147483647 w 424"/>
              <a:gd name="T55" fmla="*/ 2147483647 h 146"/>
              <a:gd name="T56" fmla="*/ 2147483647 w 424"/>
              <a:gd name="T57" fmla="*/ 2147483647 h 146"/>
              <a:gd name="T58" fmla="*/ 2147483647 w 424"/>
              <a:gd name="T59" fmla="*/ 2147483647 h 146"/>
              <a:gd name="T60" fmla="*/ 2147483647 w 424"/>
              <a:gd name="T61" fmla="*/ 2147483647 h 146"/>
              <a:gd name="T62" fmla="*/ 2147483647 w 424"/>
              <a:gd name="T63" fmla="*/ 2147483647 h 146"/>
              <a:gd name="T64" fmla="*/ 2147483647 w 424"/>
              <a:gd name="T65" fmla="*/ 2147483647 h 146"/>
              <a:gd name="T66" fmla="*/ 2147483647 w 424"/>
              <a:gd name="T67" fmla="*/ 2147483647 h 146"/>
              <a:gd name="T68" fmla="*/ 2147483647 w 424"/>
              <a:gd name="T69" fmla="*/ 2147483647 h 146"/>
              <a:gd name="T70" fmla="*/ 2147483647 w 424"/>
              <a:gd name="T71" fmla="*/ 2147483647 h 146"/>
              <a:gd name="T72" fmla="*/ 2147483647 w 424"/>
              <a:gd name="T73" fmla="*/ 2147483647 h 146"/>
              <a:gd name="T74" fmla="*/ 2147483647 w 424"/>
              <a:gd name="T75" fmla="*/ 2147483647 h 146"/>
              <a:gd name="T76" fmla="*/ 2147483647 w 424"/>
              <a:gd name="T77" fmla="*/ 2147483647 h 14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24"/>
              <a:gd name="T118" fmla="*/ 0 h 146"/>
              <a:gd name="T119" fmla="*/ 424 w 424"/>
              <a:gd name="T120" fmla="*/ 146 h 14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24" h="146">
                <a:moveTo>
                  <a:pt x="424" y="95"/>
                </a:moveTo>
                <a:cubicBezTo>
                  <a:pt x="424" y="94"/>
                  <a:pt x="424" y="94"/>
                  <a:pt x="424" y="94"/>
                </a:cubicBezTo>
                <a:cubicBezTo>
                  <a:pt x="423" y="93"/>
                  <a:pt x="423" y="92"/>
                  <a:pt x="423" y="91"/>
                </a:cubicBezTo>
                <a:cubicBezTo>
                  <a:pt x="423" y="90"/>
                  <a:pt x="423" y="90"/>
                  <a:pt x="423" y="89"/>
                </a:cubicBezTo>
                <a:cubicBezTo>
                  <a:pt x="423" y="88"/>
                  <a:pt x="422" y="87"/>
                  <a:pt x="422" y="86"/>
                </a:cubicBezTo>
                <a:cubicBezTo>
                  <a:pt x="422" y="86"/>
                  <a:pt x="422" y="85"/>
                  <a:pt x="421" y="84"/>
                </a:cubicBezTo>
                <a:cubicBezTo>
                  <a:pt x="421" y="83"/>
                  <a:pt x="421" y="82"/>
                  <a:pt x="420" y="81"/>
                </a:cubicBezTo>
                <a:cubicBezTo>
                  <a:pt x="420" y="81"/>
                  <a:pt x="420" y="81"/>
                  <a:pt x="420" y="81"/>
                </a:cubicBezTo>
                <a:cubicBezTo>
                  <a:pt x="402" y="36"/>
                  <a:pt x="316" y="2"/>
                  <a:pt x="212" y="0"/>
                </a:cubicBezTo>
                <a:cubicBezTo>
                  <a:pt x="108" y="2"/>
                  <a:pt x="22" y="36"/>
                  <a:pt x="4" y="81"/>
                </a:cubicBezTo>
                <a:cubicBezTo>
                  <a:pt x="3" y="81"/>
                  <a:pt x="3" y="81"/>
                  <a:pt x="3" y="81"/>
                </a:cubicBezTo>
                <a:cubicBezTo>
                  <a:pt x="3" y="82"/>
                  <a:pt x="3" y="83"/>
                  <a:pt x="2" y="84"/>
                </a:cubicBezTo>
                <a:cubicBezTo>
                  <a:pt x="2" y="85"/>
                  <a:pt x="2" y="86"/>
                  <a:pt x="2" y="86"/>
                </a:cubicBezTo>
                <a:cubicBezTo>
                  <a:pt x="1" y="87"/>
                  <a:pt x="1" y="88"/>
                  <a:pt x="1" y="89"/>
                </a:cubicBezTo>
                <a:cubicBezTo>
                  <a:pt x="1" y="90"/>
                  <a:pt x="1" y="90"/>
                  <a:pt x="1" y="91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96"/>
                  <a:pt x="0" y="98"/>
                  <a:pt x="0" y="99"/>
                </a:cubicBezTo>
                <a:cubicBezTo>
                  <a:pt x="0" y="100"/>
                  <a:pt x="0" y="102"/>
                  <a:pt x="0" y="103"/>
                </a:cubicBezTo>
                <a:cubicBezTo>
                  <a:pt x="0" y="104"/>
                  <a:pt x="0" y="104"/>
                  <a:pt x="0" y="105"/>
                </a:cubicBezTo>
                <a:cubicBezTo>
                  <a:pt x="0" y="105"/>
                  <a:pt x="1" y="106"/>
                  <a:pt x="1" y="107"/>
                </a:cubicBezTo>
                <a:cubicBezTo>
                  <a:pt x="1" y="108"/>
                  <a:pt x="1" y="109"/>
                  <a:pt x="1" y="110"/>
                </a:cubicBezTo>
                <a:cubicBezTo>
                  <a:pt x="1" y="111"/>
                  <a:pt x="2" y="111"/>
                  <a:pt x="2" y="112"/>
                </a:cubicBezTo>
                <a:cubicBezTo>
                  <a:pt x="2" y="113"/>
                  <a:pt x="2" y="113"/>
                  <a:pt x="2" y="114"/>
                </a:cubicBezTo>
                <a:cubicBezTo>
                  <a:pt x="3" y="115"/>
                  <a:pt x="3" y="115"/>
                  <a:pt x="3" y="116"/>
                </a:cubicBezTo>
                <a:cubicBezTo>
                  <a:pt x="3" y="117"/>
                  <a:pt x="3" y="117"/>
                  <a:pt x="4" y="117"/>
                </a:cubicBezTo>
                <a:cubicBezTo>
                  <a:pt x="11" y="134"/>
                  <a:pt x="27" y="146"/>
                  <a:pt x="46" y="146"/>
                </a:cubicBezTo>
                <a:cubicBezTo>
                  <a:pt x="212" y="146"/>
                  <a:pt x="212" y="146"/>
                  <a:pt x="212" y="146"/>
                </a:cubicBezTo>
                <a:cubicBezTo>
                  <a:pt x="377" y="146"/>
                  <a:pt x="377" y="146"/>
                  <a:pt x="377" y="146"/>
                </a:cubicBezTo>
                <a:cubicBezTo>
                  <a:pt x="397" y="146"/>
                  <a:pt x="413" y="134"/>
                  <a:pt x="420" y="117"/>
                </a:cubicBezTo>
                <a:cubicBezTo>
                  <a:pt x="420" y="117"/>
                  <a:pt x="420" y="117"/>
                  <a:pt x="421" y="116"/>
                </a:cubicBezTo>
                <a:cubicBezTo>
                  <a:pt x="421" y="115"/>
                  <a:pt x="421" y="115"/>
                  <a:pt x="421" y="114"/>
                </a:cubicBezTo>
                <a:cubicBezTo>
                  <a:pt x="422" y="113"/>
                  <a:pt x="422" y="113"/>
                  <a:pt x="422" y="112"/>
                </a:cubicBezTo>
                <a:cubicBezTo>
                  <a:pt x="422" y="111"/>
                  <a:pt x="422" y="111"/>
                  <a:pt x="422" y="110"/>
                </a:cubicBezTo>
                <a:cubicBezTo>
                  <a:pt x="423" y="109"/>
                  <a:pt x="423" y="108"/>
                  <a:pt x="423" y="107"/>
                </a:cubicBezTo>
                <a:cubicBezTo>
                  <a:pt x="423" y="106"/>
                  <a:pt x="423" y="105"/>
                  <a:pt x="424" y="105"/>
                </a:cubicBezTo>
                <a:cubicBezTo>
                  <a:pt x="424" y="104"/>
                  <a:pt x="424" y="104"/>
                  <a:pt x="424" y="103"/>
                </a:cubicBezTo>
                <a:cubicBezTo>
                  <a:pt x="424" y="102"/>
                  <a:pt x="424" y="100"/>
                  <a:pt x="424" y="99"/>
                </a:cubicBezTo>
                <a:cubicBezTo>
                  <a:pt x="424" y="98"/>
                  <a:pt x="424" y="96"/>
                  <a:pt x="424" y="95"/>
                </a:cubicBezTo>
                <a:close/>
              </a:path>
            </a:pathLst>
          </a:custGeom>
          <a:solidFill>
            <a:srgbClr val="285164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95"/>
          <p:cNvSpPr>
            <a:spLocks noChangeArrowheads="1"/>
          </p:cNvSpPr>
          <p:nvPr/>
        </p:nvSpPr>
        <p:spPr bwMode="auto">
          <a:xfrm>
            <a:off x="5850263" y="5145875"/>
            <a:ext cx="3175" cy="1588"/>
          </a:xfrm>
          <a:prstGeom prst="rect">
            <a:avLst/>
          </a:prstGeom>
          <a:solidFill>
            <a:srgbClr val="E2D2BC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296"/>
          <p:cNvSpPr/>
          <p:nvPr/>
        </p:nvSpPr>
        <p:spPr bwMode="auto">
          <a:xfrm>
            <a:off x="2972125" y="4097393"/>
            <a:ext cx="1000125" cy="454025"/>
          </a:xfrm>
          <a:custGeom>
            <a:avLst/>
            <a:gdLst>
              <a:gd name="T0" fmla="*/ 2147483647 w 681"/>
              <a:gd name="T1" fmla="*/ 0 h 309"/>
              <a:gd name="T2" fmla="*/ 2147483647 w 681"/>
              <a:gd name="T3" fmla="*/ 0 h 309"/>
              <a:gd name="T4" fmla="*/ 0 w 681"/>
              <a:gd name="T5" fmla="*/ 2147483647 h 309"/>
              <a:gd name="T6" fmla="*/ 2147483647 w 681"/>
              <a:gd name="T7" fmla="*/ 2147483647 h 309"/>
              <a:gd name="T8" fmla="*/ 2147483647 w 681"/>
              <a:gd name="T9" fmla="*/ 0 h 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1"/>
              <a:gd name="T16" fmla="*/ 0 h 309"/>
              <a:gd name="T17" fmla="*/ 681 w 681"/>
              <a:gd name="T18" fmla="*/ 309 h 3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1" h="309">
                <a:moveTo>
                  <a:pt x="648" y="0"/>
                </a:moveTo>
                <a:lnTo>
                  <a:pt x="33" y="0"/>
                </a:lnTo>
                <a:lnTo>
                  <a:pt x="0" y="309"/>
                </a:lnTo>
                <a:lnTo>
                  <a:pt x="681" y="309"/>
                </a:lnTo>
                <a:lnTo>
                  <a:pt x="648" y="0"/>
                </a:lnTo>
                <a:close/>
              </a:path>
            </a:pathLst>
          </a:custGeom>
          <a:solidFill>
            <a:srgbClr val="193E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297"/>
          <p:cNvSpPr>
            <a:spLocks noChangeArrowheads="1"/>
          </p:cNvSpPr>
          <p:nvPr/>
        </p:nvSpPr>
        <p:spPr bwMode="auto">
          <a:xfrm>
            <a:off x="2722888" y="4724455"/>
            <a:ext cx="1498600" cy="92075"/>
          </a:xfrm>
          <a:prstGeom prst="rect">
            <a:avLst/>
          </a:prstGeom>
          <a:solidFill>
            <a:srgbClr val="193E4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组合 212"/>
          <p:cNvGrpSpPr/>
          <p:nvPr/>
        </p:nvGrpSpPr>
        <p:grpSpPr bwMode="auto">
          <a:xfrm>
            <a:off x="1722763" y="1643118"/>
            <a:ext cx="3498850" cy="2127250"/>
            <a:chOff x="1828753" y="1573552"/>
            <a:chExt cx="3706230" cy="2253599"/>
          </a:xfrm>
        </p:grpSpPr>
        <p:sp>
          <p:nvSpPr>
            <p:cNvPr id="16" name="Freeform 298"/>
            <p:cNvSpPr/>
            <p:nvPr/>
          </p:nvSpPr>
          <p:spPr bwMode="auto">
            <a:xfrm>
              <a:off x="1828753" y="1573552"/>
              <a:ext cx="3706230" cy="2253599"/>
            </a:xfrm>
            <a:custGeom>
              <a:avLst/>
              <a:gdLst>
                <a:gd name="T0" fmla="*/ 2147483647 w 1008"/>
                <a:gd name="T1" fmla="*/ 0 h 613"/>
                <a:gd name="T2" fmla="*/ 2147483647 w 1008"/>
                <a:gd name="T3" fmla="*/ 0 h 613"/>
                <a:gd name="T4" fmla="*/ 0 w 1008"/>
                <a:gd name="T5" fmla="*/ 2147483647 h 613"/>
                <a:gd name="T6" fmla="*/ 0 w 1008"/>
                <a:gd name="T7" fmla="*/ 2147483647 h 613"/>
                <a:gd name="T8" fmla="*/ 0 w 1008"/>
                <a:gd name="T9" fmla="*/ 2147483647 h 613"/>
                <a:gd name="T10" fmla="*/ 2147483647 w 1008"/>
                <a:gd name="T11" fmla="*/ 2147483647 h 613"/>
                <a:gd name="T12" fmla="*/ 2147483647 w 1008"/>
                <a:gd name="T13" fmla="*/ 2147483647 h 613"/>
                <a:gd name="T14" fmla="*/ 2147483647 w 1008"/>
                <a:gd name="T15" fmla="*/ 2147483647 h 613"/>
                <a:gd name="T16" fmla="*/ 2147483647 w 1008"/>
                <a:gd name="T17" fmla="*/ 0 h 6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8"/>
                <a:gd name="T28" fmla="*/ 0 h 613"/>
                <a:gd name="T29" fmla="*/ 1008 w 1008"/>
                <a:gd name="T30" fmla="*/ 613 h 6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8" h="613">
                  <a:moveTo>
                    <a:pt x="93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3"/>
                    <a:pt x="0" y="72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1008" y="613"/>
                    <a:pt x="1008" y="613"/>
                    <a:pt x="1008" y="613"/>
                  </a:cubicBezTo>
                  <a:cubicBezTo>
                    <a:pt x="1008" y="541"/>
                    <a:pt x="1008" y="541"/>
                    <a:pt x="1008" y="541"/>
                  </a:cubicBezTo>
                  <a:cubicBezTo>
                    <a:pt x="1008" y="72"/>
                    <a:pt x="1008" y="72"/>
                    <a:pt x="1008" y="72"/>
                  </a:cubicBezTo>
                  <a:cubicBezTo>
                    <a:pt x="1008" y="33"/>
                    <a:pt x="976" y="0"/>
                    <a:pt x="936" y="0"/>
                  </a:cubicBezTo>
                </a:path>
              </a:pathLst>
            </a:custGeom>
            <a:solidFill>
              <a:srgbClr val="498B9C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99"/>
            <p:cNvSpPr/>
            <p:nvPr/>
          </p:nvSpPr>
          <p:spPr bwMode="auto">
            <a:xfrm>
              <a:off x="1828753" y="1573552"/>
              <a:ext cx="3091894" cy="2253599"/>
            </a:xfrm>
            <a:custGeom>
              <a:avLst/>
              <a:gdLst>
                <a:gd name="T0" fmla="*/ 2147483647 w 841"/>
                <a:gd name="T1" fmla="*/ 0 h 613"/>
                <a:gd name="T2" fmla="*/ 2147483647 w 841"/>
                <a:gd name="T3" fmla="*/ 0 h 613"/>
                <a:gd name="T4" fmla="*/ 0 w 841"/>
                <a:gd name="T5" fmla="*/ 2147483647 h 613"/>
                <a:gd name="T6" fmla="*/ 0 w 841"/>
                <a:gd name="T7" fmla="*/ 2147483647 h 613"/>
                <a:gd name="T8" fmla="*/ 0 w 841"/>
                <a:gd name="T9" fmla="*/ 2147483647 h 613"/>
                <a:gd name="T10" fmla="*/ 2147483647 w 841"/>
                <a:gd name="T11" fmla="*/ 2147483647 h 613"/>
                <a:gd name="T12" fmla="*/ 2147483647 w 841"/>
                <a:gd name="T13" fmla="*/ 0 h 6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1"/>
                <a:gd name="T22" fmla="*/ 0 h 613"/>
                <a:gd name="T23" fmla="*/ 841 w 841"/>
                <a:gd name="T24" fmla="*/ 613 h 6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1" h="613">
                  <a:moveTo>
                    <a:pt x="841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3"/>
                    <a:pt x="0" y="72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613"/>
                    <a:pt x="0" y="613"/>
                    <a:pt x="0" y="613"/>
                  </a:cubicBezTo>
                  <a:cubicBezTo>
                    <a:pt x="228" y="613"/>
                    <a:pt x="228" y="613"/>
                    <a:pt x="228" y="613"/>
                  </a:cubicBezTo>
                  <a:cubicBezTo>
                    <a:pt x="841" y="0"/>
                    <a:pt x="841" y="0"/>
                    <a:pt x="841" y="0"/>
                  </a:cubicBezTo>
                </a:path>
              </a:pathLst>
            </a:custGeom>
            <a:solidFill>
              <a:srgbClr val="59ACB4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Freeform 300"/>
          <p:cNvSpPr>
            <a:spLocks noEditPoints="1"/>
          </p:cNvSpPr>
          <p:nvPr/>
        </p:nvSpPr>
        <p:spPr bwMode="auto">
          <a:xfrm>
            <a:off x="1722763" y="1643118"/>
            <a:ext cx="3498850" cy="2127250"/>
          </a:xfrm>
          <a:custGeom>
            <a:avLst/>
            <a:gdLst>
              <a:gd name="T0" fmla="*/ 2147483647 w 1008"/>
              <a:gd name="T1" fmla="*/ 2147483647 h 613"/>
              <a:gd name="T2" fmla="*/ 2147483647 w 1008"/>
              <a:gd name="T3" fmla="*/ 2147483647 h 613"/>
              <a:gd name="T4" fmla="*/ 2147483647 w 1008"/>
              <a:gd name="T5" fmla="*/ 2147483647 h 613"/>
              <a:gd name="T6" fmla="*/ 2147483647 w 1008"/>
              <a:gd name="T7" fmla="*/ 2147483647 h 613"/>
              <a:gd name="T8" fmla="*/ 2147483647 w 1008"/>
              <a:gd name="T9" fmla="*/ 2147483647 h 613"/>
              <a:gd name="T10" fmla="*/ 2147483647 w 1008"/>
              <a:gd name="T11" fmla="*/ 2147483647 h 613"/>
              <a:gd name="T12" fmla="*/ 2147483647 w 1008"/>
              <a:gd name="T13" fmla="*/ 2147483647 h 613"/>
              <a:gd name="T14" fmla="*/ 2147483647 w 1008"/>
              <a:gd name="T15" fmla="*/ 0 h 613"/>
              <a:gd name="T16" fmla="*/ 2147483647 w 1008"/>
              <a:gd name="T17" fmla="*/ 0 h 613"/>
              <a:gd name="T18" fmla="*/ 0 w 1008"/>
              <a:gd name="T19" fmla="*/ 2147483647 h 613"/>
              <a:gd name="T20" fmla="*/ 0 w 1008"/>
              <a:gd name="T21" fmla="*/ 2147483647 h 613"/>
              <a:gd name="T22" fmla="*/ 2147483647 w 1008"/>
              <a:gd name="T23" fmla="*/ 2147483647 h 613"/>
              <a:gd name="T24" fmla="*/ 2147483647 w 1008"/>
              <a:gd name="T25" fmla="*/ 2147483647 h 613"/>
              <a:gd name="T26" fmla="*/ 2147483647 w 1008"/>
              <a:gd name="T27" fmla="*/ 0 h 6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08"/>
              <a:gd name="T43" fmla="*/ 0 h 613"/>
              <a:gd name="T44" fmla="*/ 1008 w 1008"/>
              <a:gd name="T45" fmla="*/ 613 h 6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08" h="613">
                <a:moveTo>
                  <a:pt x="972" y="36"/>
                </a:moveTo>
                <a:cubicBezTo>
                  <a:pt x="972" y="37"/>
                  <a:pt x="972" y="37"/>
                  <a:pt x="972" y="37"/>
                </a:cubicBezTo>
                <a:cubicBezTo>
                  <a:pt x="972" y="577"/>
                  <a:pt x="972" y="577"/>
                  <a:pt x="972" y="577"/>
                </a:cubicBezTo>
                <a:cubicBezTo>
                  <a:pt x="36" y="577"/>
                  <a:pt x="36" y="577"/>
                  <a:pt x="36" y="57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6"/>
                  <a:pt x="36" y="36"/>
                  <a:pt x="36" y="36"/>
                </a:cubicBezTo>
                <a:lnTo>
                  <a:pt x="972" y="36"/>
                </a:lnTo>
                <a:close/>
                <a:moveTo>
                  <a:pt x="97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7"/>
                  <a:pt x="0" y="36"/>
                </a:cubicBezTo>
                <a:cubicBezTo>
                  <a:pt x="0" y="613"/>
                  <a:pt x="0" y="613"/>
                  <a:pt x="0" y="613"/>
                </a:cubicBezTo>
                <a:cubicBezTo>
                  <a:pt x="1008" y="613"/>
                  <a:pt x="1008" y="613"/>
                  <a:pt x="1008" y="613"/>
                </a:cubicBezTo>
                <a:cubicBezTo>
                  <a:pt x="1008" y="36"/>
                  <a:pt x="1008" y="36"/>
                  <a:pt x="1008" y="36"/>
                </a:cubicBezTo>
                <a:cubicBezTo>
                  <a:pt x="1008" y="17"/>
                  <a:pt x="992" y="0"/>
                  <a:pt x="972" y="0"/>
                </a:cubicBezTo>
                <a:close/>
              </a:path>
            </a:pathLst>
          </a:custGeom>
          <a:solidFill>
            <a:srgbClr val="193E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301"/>
          <p:cNvSpPr/>
          <p:nvPr/>
        </p:nvSpPr>
        <p:spPr bwMode="auto">
          <a:xfrm>
            <a:off x="1722763" y="3770368"/>
            <a:ext cx="3498850" cy="376237"/>
          </a:xfrm>
          <a:custGeom>
            <a:avLst/>
            <a:gdLst>
              <a:gd name="T0" fmla="*/ 0 w 1008"/>
              <a:gd name="T1" fmla="*/ 0 h 108"/>
              <a:gd name="T2" fmla="*/ 0 w 1008"/>
              <a:gd name="T3" fmla="*/ 2147483647 h 108"/>
              <a:gd name="T4" fmla="*/ 2147483647 w 1008"/>
              <a:gd name="T5" fmla="*/ 2147483647 h 108"/>
              <a:gd name="T6" fmla="*/ 2147483647 w 1008"/>
              <a:gd name="T7" fmla="*/ 2147483647 h 108"/>
              <a:gd name="T8" fmla="*/ 2147483647 w 1008"/>
              <a:gd name="T9" fmla="*/ 2147483647 h 108"/>
              <a:gd name="T10" fmla="*/ 2147483647 w 1008"/>
              <a:gd name="T11" fmla="*/ 0 h 108"/>
              <a:gd name="T12" fmla="*/ 0 w 1008"/>
              <a:gd name="T13" fmla="*/ 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108"/>
              <a:gd name="T23" fmla="*/ 1008 w 1008"/>
              <a:gd name="T24" fmla="*/ 108 h 10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108">
                <a:moveTo>
                  <a:pt x="0" y="0"/>
                </a:moveTo>
                <a:cubicBezTo>
                  <a:pt x="0" y="72"/>
                  <a:pt x="0" y="72"/>
                  <a:pt x="0" y="72"/>
                </a:cubicBezTo>
                <a:cubicBezTo>
                  <a:pt x="0" y="92"/>
                  <a:pt x="16" y="108"/>
                  <a:pt x="36" y="108"/>
                </a:cubicBezTo>
                <a:cubicBezTo>
                  <a:pt x="972" y="108"/>
                  <a:pt x="972" y="108"/>
                  <a:pt x="972" y="108"/>
                </a:cubicBezTo>
                <a:cubicBezTo>
                  <a:pt x="992" y="108"/>
                  <a:pt x="1008" y="92"/>
                  <a:pt x="1008" y="72"/>
                </a:cubicBezTo>
                <a:cubicBezTo>
                  <a:pt x="1008" y="0"/>
                  <a:pt x="1008" y="0"/>
                  <a:pt x="100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85164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302"/>
          <p:cNvSpPr/>
          <p:nvPr/>
        </p:nvSpPr>
        <p:spPr bwMode="auto">
          <a:xfrm>
            <a:off x="2722888" y="4551418"/>
            <a:ext cx="1498600" cy="173037"/>
          </a:xfrm>
          <a:custGeom>
            <a:avLst/>
            <a:gdLst>
              <a:gd name="T0" fmla="*/ 0 w 1021"/>
              <a:gd name="T1" fmla="*/ 2147483647 h 118"/>
              <a:gd name="T2" fmla="*/ 2147483647 w 1021"/>
              <a:gd name="T3" fmla="*/ 0 h 118"/>
              <a:gd name="T4" fmla="*/ 2147483647 w 1021"/>
              <a:gd name="T5" fmla="*/ 0 h 118"/>
              <a:gd name="T6" fmla="*/ 2147483647 w 1021"/>
              <a:gd name="T7" fmla="*/ 2147483647 h 118"/>
              <a:gd name="T8" fmla="*/ 0 w 1021"/>
              <a:gd name="T9" fmla="*/ 2147483647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1"/>
              <a:gd name="T16" fmla="*/ 0 h 118"/>
              <a:gd name="T17" fmla="*/ 1021 w 1021"/>
              <a:gd name="T18" fmla="*/ 118 h 1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1" h="118">
                <a:moveTo>
                  <a:pt x="0" y="118"/>
                </a:moveTo>
                <a:lnTo>
                  <a:pt x="170" y="0"/>
                </a:lnTo>
                <a:lnTo>
                  <a:pt x="851" y="0"/>
                </a:lnTo>
                <a:lnTo>
                  <a:pt x="1021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285164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6505525" y="1393099"/>
            <a:ext cx="576262" cy="576262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 bwMode="auto">
          <a:xfrm>
            <a:off x="6501171" y="2426134"/>
            <a:ext cx="579438" cy="574675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69200" y="2452370"/>
            <a:ext cx="327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  <a:sym typeface="+mn-ea"/>
              </a:rPr>
              <a:t>Markdown</a:t>
            </a:r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  <a:sym typeface="+mn-ea"/>
              </a:rPr>
              <a:t>使用说明</a:t>
            </a:r>
            <a:endParaRPr lang="zh-CN" altLang="en-US" sz="28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69082" y="1434419"/>
            <a:ext cx="39060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  <a:sym typeface="+mn-ea"/>
              </a:rPr>
              <a:t>Markdown</a:t>
            </a:r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  <a:sym typeface="+mn-ea"/>
              </a:rPr>
              <a:t>简介</a:t>
            </a:r>
            <a:endParaRPr lang="zh-CN" altLang="en-US" sz="280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 bwMode="auto">
          <a:xfrm>
            <a:off x="6526538" y="4437117"/>
            <a:ext cx="579438" cy="574675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69082" y="4435703"/>
            <a:ext cx="398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推荐编辑器</a:t>
            </a:r>
            <a:endParaRPr lang="zh-CN" altLang="en-US" sz="28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 bwMode="auto">
          <a:xfrm>
            <a:off x="6497995" y="3431854"/>
            <a:ext cx="579438" cy="574675"/>
          </a:xfrm>
          <a:prstGeom prst="ellipse">
            <a:avLst/>
          </a:prstGeom>
          <a:solidFill>
            <a:srgbClr val="CF3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69082" y="3457582"/>
            <a:ext cx="29809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  <a:sym typeface="+mn-ea"/>
              </a:rPr>
              <a:t>Markdown</a:t>
            </a:r>
            <a:r>
              <a:rPr lang="zh-CN" altLang="en-US" sz="28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  <a:sym typeface="+mn-ea"/>
              </a:rPr>
              <a:t>应用</a:t>
            </a:r>
            <a:endParaRPr lang="zh-CN" altLang="en-US" sz="28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87755" y="2110065"/>
            <a:ext cx="3082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  <a:endParaRPr lang="zh-CN" altLang="en-US" sz="6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bldLvl="0" animBg="1"/>
      <p:bldP spid="22" grpId="0" bldLvl="0" animBg="1"/>
      <p:bldP spid="23" grpId="0"/>
      <p:bldP spid="24" grpId="0"/>
      <p:bldP spid="25" grpId="0" bldLvl="0" animBg="1"/>
      <p:bldP spid="26" grpId="0"/>
      <p:bldP spid="27" grpId="0" bldLvl="0" animBg="1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9" descr="未标题-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615815" y="25"/>
            <a:ext cx="18548985" cy="6876415"/>
          </a:xfrm>
          <a:prstGeom prst="rect">
            <a:avLst/>
          </a:prstGeom>
        </p:spPr>
      </p:pic>
      <p:pic>
        <p:nvPicPr>
          <p:cNvPr id="11" name="图片 10" descr="260外壳照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9971405" y="673735"/>
            <a:ext cx="2201545" cy="1508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/>
          <a:srcRect t="216" b="533"/>
          <a:stretch>
            <a:fillRect/>
          </a:stretch>
        </p:blipFill>
        <p:spPr>
          <a:xfrm>
            <a:off x="3030773" y="0"/>
            <a:ext cx="552168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/>
          <a:srcRect r="5290"/>
          <a:stretch>
            <a:fillRect/>
          </a:stretch>
        </p:blipFill>
        <p:spPr>
          <a:xfrm>
            <a:off x="11482758" y="3429000"/>
            <a:ext cx="747342" cy="34474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384039" y="2455223"/>
            <a:ext cx="390906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感谢观看！</a:t>
            </a:r>
            <a:endParaRPr lang="zh-CN" altLang="en-US" sz="4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610" y="250000"/>
            <a:ext cx="1617345" cy="579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30" name="Freeform 7"/>
          <p:cNvSpPr/>
          <p:nvPr/>
        </p:nvSpPr>
        <p:spPr bwMode="auto">
          <a:xfrm>
            <a:off x="1595438" y="2465388"/>
            <a:ext cx="8912225" cy="1190625"/>
          </a:xfrm>
          <a:custGeom>
            <a:avLst/>
            <a:gdLst>
              <a:gd name="T0" fmla="*/ 2147483647 w 2581"/>
              <a:gd name="T1" fmla="*/ 2147483647 h 345"/>
              <a:gd name="T2" fmla="*/ 2147483647 w 2581"/>
              <a:gd name="T3" fmla="*/ 2147483647 h 345"/>
              <a:gd name="T4" fmla="*/ 0 w 2581"/>
              <a:gd name="T5" fmla="*/ 2147483647 h 345"/>
              <a:gd name="T6" fmla="*/ 0 w 2581"/>
              <a:gd name="T7" fmla="*/ 2147483647 h 345"/>
              <a:gd name="T8" fmla="*/ 2147483647 w 2581"/>
              <a:gd name="T9" fmla="*/ 0 h 345"/>
              <a:gd name="T10" fmla="*/ 2147483647 w 2581"/>
              <a:gd name="T11" fmla="*/ 0 h 345"/>
              <a:gd name="T12" fmla="*/ 2147483647 w 2581"/>
              <a:gd name="T13" fmla="*/ 2147483647 h 345"/>
              <a:gd name="T14" fmla="*/ 2147483647 w 2581"/>
              <a:gd name="T15" fmla="*/ 2147483647 h 345"/>
              <a:gd name="T16" fmla="*/ 2147483647 w 2581"/>
              <a:gd name="T17" fmla="*/ 2147483647 h 3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5"/>
              <a:gd name="T29" fmla="*/ 2581 w 2581"/>
              <a:gd name="T30" fmla="*/ 345 h 3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5">
                <a:moveTo>
                  <a:pt x="2541" y="345"/>
                </a:moveTo>
                <a:cubicBezTo>
                  <a:pt x="40" y="345"/>
                  <a:pt x="40" y="345"/>
                  <a:pt x="40" y="345"/>
                </a:cubicBezTo>
                <a:cubicBezTo>
                  <a:pt x="18" y="345"/>
                  <a:pt x="0" y="328"/>
                  <a:pt x="0" y="30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5"/>
                  <a:pt x="2581" y="305"/>
                  <a:pt x="2581" y="305"/>
                </a:cubicBezTo>
                <a:cubicBezTo>
                  <a:pt x="2581" y="328"/>
                  <a:pt x="2563" y="345"/>
                  <a:pt x="2541" y="345"/>
                </a:cubicBezTo>
              </a:path>
            </a:pathLst>
          </a:custGeom>
          <a:solidFill>
            <a:srgbClr val="A52F1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/>
          <p:cNvSpPr/>
          <p:nvPr/>
        </p:nvSpPr>
        <p:spPr bwMode="auto">
          <a:xfrm>
            <a:off x="1685925" y="2386013"/>
            <a:ext cx="8910638" cy="1193800"/>
          </a:xfrm>
          <a:custGeom>
            <a:avLst/>
            <a:gdLst>
              <a:gd name="T0" fmla="*/ 2147483647 w 2581"/>
              <a:gd name="T1" fmla="*/ 2147483647 h 346"/>
              <a:gd name="T2" fmla="*/ 2147483647 w 2581"/>
              <a:gd name="T3" fmla="*/ 2147483647 h 346"/>
              <a:gd name="T4" fmla="*/ 0 w 2581"/>
              <a:gd name="T5" fmla="*/ 2147483647 h 346"/>
              <a:gd name="T6" fmla="*/ 0 w 2581"/>
              <a:gd name="T7" fmla="*/ 2147483647 h 346"/>
              <a:gd name="T8" fmla="*/ 2147483647 w 2581"/>
              <a:gd name="T9" fmla="*/ 0 h 346"/>
              <a:gd name="T10" fmla="*/ 2147483647 w 2581"/>
              <a:gd name="T11" fmla="*/ 0 h 346"/>
              <a:gd name="T12" fmla="*/ 2147483647 w 2581"/>
              <a:gd name="T13" fmla="*/ 2147483647 h 346"/>
              <a:gd name="T14" fmla="*/ 2147483647 w 2581"/>
              <a:gd name="T15" fmla="*/ 2147483647 h 346"/>
              <a:gd name="T16" fmla="*/ 2147483647 w 2581"/>
              <a:gd name="T17" fmla="*/ 2147483647 h 3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6"/>
              <a:gd name="T29" fmla="*/ 2581 w 2581"/>
              <a:gd name="T30" fmla="*/ 346 h 3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6">
                <a:moveTo>
                  <a:pt x="2541" y="346"/>
                </a:moveTo>
                <a:cubicBezTo>
                  <a:pt x="40" y="346"/>
                  <a:pt x="40" y="346"/>
                  <a:pt x="40" y="346"/>
                </a:cubicBezTo>
                <a:cubicBezTo>
                  <a:pt x="18" y="346"/>
                  <a:pt x="0" y="328"/>
                  <a:pt x="0" y="30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6"/>
                  <a:pt x="2581" y="306"/>
                  <a:pt x="2581" y="306"/>
                </a:cubicBezTo>
                <a:cubicBezTo>
                  <a:pt x="2581" y="328"/>
                  <a:pt x="2563" y="346"/>
                  <a:pt x="2541" y="346"/>
                </a:cubicBezTo>
              </a:path>
            </a:pathLst>
          </a:custGeom>
          <a:solidFill>
            <a:srgbClr val="CF3C2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/>
          <p:cNvSpPr/>
          <p:nvPr/>
        </p:nvSpPr>
        <p:spPr bwMode="auto">
          <a:xfrm>
            <a:off x="1685925" y="2386013"/>
            <a:ext cx="212725" cy="282575"/>
          </a:xfrm>
          <a:custGeom>
            <a:avLst/>
            <a:gdLst>
              <a:gd name="T0" fmla="*/ 2147483647 w 62"/>
              <a:gd name="T1" fmla="*/ 0 h 82"/>
              <a:gd name="T2" fmla="*/ 2147483647 w 62"/>
              <a:gd name="T3" fmla="*/ 0 h 82"/>
              <a:gd name="T4" fmla="*/ 2147483647 w 62"/>
              <a:gd name="T5" fmla="*/ 2147483647 h 82"/>
              <a:gd name="T6" fmla="*/ 0 w 62"/>
              <a:gd name="T7" fmla="*/ 2147483647 h 82"/>
              <a:gd name="T8" fmla="*/ 0 w 62"/>
              <a:gd name="T9" fmla="*/ 2147483647 h 82"/>
              <a:gd name="T10" fmla="*/ 0 w 62"/>
              <a:gd name="T11" fmla="*/ 2147483647 h 82"/>
              <a:gd name="T12" fmla="*/ 2147483647 w 62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82"/>
              <a:gd name="T23" fmla="*/ 62 w 62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82">
                <a:moveTo>
                  <a:pt x="62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1" y="1"/>
                  <a:pt x="27" y="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82"/>
                  <a:pt x="0" y="82"/>
                  <a:pt x="0" y="82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1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3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4"/>
          <p:cNvSpPr/>
          <p:nvPr/>
        </p:nvSpPr>
        <p:spPr bwMode="auto">
          <a:xfrm>
            <a:off x="1689100" y="2386013"/>
            <a:ext cx="938213" cy="1166812"/>
          </a:xfrm>
          <a:custGeom>
            <a:avLst/>
            <a:gdLst>
              <a:gd name="T0" fmla="*/ 2147483647 w 272"/>
              <a:gd name="T1" fmla="*/ 0 h 338"/>
              <a:gd name="T2" fmla="*/ 2147483647 w 272"/>
              <a:gd name="T3" fmla="*/ 0 h 338"/>
              <a:gd name="T4" fmla="*/ 0 w 272"/>
              <a:gd name="T5" fmla="*/ 2147483647 h 338"/>
              <a:gd name="T6" fmla="*/ 2147483647 w 272"/>
              <a:gd name="T7" fmla="*/ 2147483647 h 338"/>
              <a:gd name="T8" fmla="*/ 2147483647 w 272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338"/>
              <a:gd name="T17" fmla="*/ 272 w 272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338">
                <a:moveTo>
                  <a:pt x="272" y="0"/>
                </a:moveTo>
                <a:cubicBezTo>
                  <a:pt x="239" y="0"/>
                  <a:pt x="239" y="0"/>
                  <a:pt x="239" y="0"/>
                </a:cubicBezTo>
                <a:cubicBezTo>
                  <a:pt x="0" y="315"/>
                  <a:pt x="0" y="315"/>
                  <a:pt x="0" y="315"/>
                </a:cubicBezTo>
                <a:cubicBezTo>
                  <a:pt x="3" y="325"/>
                  <a:pt x="8" y="333"/>
                  <a:pt x="16" y="338"/>
                </a:cubicBezTo>
                <a:cubicBezTo>
                  <a:pt x="272" y="0"/>
                  <a:pt x="272" y="0"/>
                  <a:pt x="2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5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6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7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8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9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0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1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2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3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4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5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6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7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8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9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0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31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32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33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34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5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36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37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38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39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40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41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42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43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44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45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46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47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48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49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50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51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52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53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54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55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56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7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8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59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60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61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62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63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64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65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66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67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68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69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70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71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72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73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75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76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77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78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79"/>
          <p:cNvSpPr/>
          <p:nvPr/>
        </p:nvSpPr>
        <p:spPr bwMode="auto">
          <a:xfrm>
            <a:off x="9620250" y="2395538"/>
            <a:ext cx="963613" cy="1184275"/>
          </a:xfrm>
          <a:custGeom>
            <a:avLst/>
            <a:gdLst>
              <a:gd name="T0" fmla="*/ 2147483647 w 279"/>
              <a:gd name="T1" fmla="*/ 0 h 343"/>
              <a:gd name="T2" fmla="*/ 0 w 279"/>
              <a:gd name="T3" fmla="*/ 2147483647 h 343"/>
              <a:gd name="T4" fmla="*/ 2147483647 w 279"/>
              <a:gd name="T5" fmla="*/ 2147483647 h 343"/>
              <a:gd name="T6" fmla="*/ 2147483647 w 279"/>
              <a:gd name="T7" fmla="*/ 2147483647 h 343"/>
              <a:gd name="T8" fmla="*/ 2147483647 w 279"/>
              <a:gd name="T9" fmla="*/ 0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"/>
              <a:gd name="T16" fmla="*/ 0 h 343"/>
              <a:gd name="T17" fmla="*/ 279 w 27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" h="343">
                <a:moveTo>
                  <a:pt x="259" y="0"/>
                </a:moveTo>
                <a:cubicBezTo>
                  <a:pt x="0" y="343"/>
                  <a:pt x="0" y="343"/>
                  <a:pt x="0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275" y="11"/>
                  <a:pt x="268" y="4"/>
                  <a:pt x="259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80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81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82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83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84"/>
          <p:cNvSpPr/>
          <p:nvPr/>
        </p:nvSpPr>
        <p:spPr bwMode="auto">
          <a:xfrm>
            <a:off x="10348913" y="3251200"/>
            <a:ext cx="247650" cy="328613"/>
          </a:xfrm>
          <a:custGeom>
            <a:avLst/>
            <a:gdLst>
              <a:gd name="T0" fmla="*/ 2147483647 w 72"/>
              <a:gd name="T1" fmla="*/ 0 h 95"/>
              <a:gd name="T2" fmla="*/ 0 w 72"/>
              <a:gd name="T3" fmla="*/ 2147483647 h 95"/>
              <a:gd name="T4" fmla="*/ 2147483647 w 72"/>
              <a:gd name="T5" fmla="*/ 2147483647 h 95"/>
              <a:gd name="T6" fmla="*/ 2147483647 w 72"/>
              <a:gd name="T7" fmla="*/ 2147483647 h 95"/>
              <a:gd name="T8" fmla="*/ 2147483647 w 72"/>
              <a:gd name="T9" fmla="*/ 2147483647 h 95"/>
              <a:gd name="T10" fmla="*/ 2147483647 w 72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95"/>
              <a:gd name="T20" fmla="*/ 72 w 72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95">
                <a:moveTo>
                  <a:pt x="72" y="0"/>
                </a:moveTo>
                <a:cubicBezTo>
                  <a:pt x="0" y="95"/>
                  <a:pt x="0" y="95"/>
                  <a:pt x="0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3" y="95"/>
                  <a:pt x="33" y="95"/>
                  <a:pt x="34" y="9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85"/>
          <p:cNvSpPr/>
          <p:nvPr/>
        </p:nvSpPr>
        <p:spPr bwMode="auto">
          <a:xfrm>
            <a:off x="1838325" y="2527300"/>
            <a:ext cx="7340600" cy="904875"/>
          </a:xfrm>
          <a:custGeom>
            <a:avLst/>
            <a:gdLst>
              <a:gd name="T0" fmla="*/ 2147483647 w 1911"/>
              <a:gd name="T1" fmla="*/ 2147483647 h 262"/>
              <a:gd name="T2" fmla="*/ 2147483647 w 1911"/>
              <a:gd name="T3" fmla="*/ 2147483647 h 262"/>
              <a:gd name="T4" fmla="*/ 0 w 1911"/>
              <a:gd name="T5" fmla="*/ 2147483647 h 262"/>
              <a:gd name="T6" fmla="*/ 0 w 1911"/>
              <a:gd name="T7" fmla="*/ 2147483647 h 262"/>
              <a:gd name="T8" fmla="*/ 2147483647 w 1911"/>
              <a:gd name="T9" fmla="*/ 0 h 262"/>
              <a:gd name="T10" fmla="*/ 2147483647 w 1911"/>
              <a:gd name="T11" fmla="*/ 0 h 262"/>
              <a:gd name="T12" fmla="*/ 2147483647 w 1911"/>
              <a:gd name="T13" fmla="*/ 2147483647 h 262"/>
              <a:gd name="T14" fmla="*/ 2147483647 w 1911"/>
              <a:gd name="T15" fmla="*/ 2147483647 h 262"/>
              <a:gd name="T16" fmla="*/ 2147483647 w 1911"/>
              <a:gd name="T17" fmla="*/ 2147483647 h 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11"/>
              <a:gd name="T28" fmla="*/ 0 h 262"/>
              <a:gd name="T29" fmla="*/ 1911 w 1911"/>
              <a:gd name="T30" fmla="*/ 262 h 2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11" h="262">
                <a:moveTo>
                  <a:pt x="1891" y="262"/>
                </a:moveTo>
                <a:cubicBezTo>
                  <a:pt x="20" y="262"/>
                  <a:pt x="20" y="262"/>
                  <a:pt x="20" y="262"/>
                </a:cubicBezTo>
                <a:cubicBezTo>
                  <a:pt x="9" y="262"/>
                  <a:pt x="0" y="253"/>
                  <a:pt x="0" y="2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891" y="0"/>
                  <a:pt x="1891" y="0"/>
                  <a:pt x="1891" y="0"/>
                </a:cubicBezTo>
                <a:cubicBezTo>
                  <a:pt x="1902" y="0"/>
                  <a:pt x="1911" y="9"/>
                  <a:pt x="1911" y="20"/>
                </a:cubicBezTo>
                <a:cubicBezTo>
                  <a:pt x="1911" y="242"/>
                  <a:pt x="1911" y="242"/>
                  <a:pt x="1911" y="242"/>
                </a:cubicBezTo>
                <a:cubicBezTo>
                  <a:pt x="1911" y="253"/>
                  <a:pt x="1902" y="262"/>
                  <a:pt x="1891" y="262"/>
                </a:cubicBezTo>
                <a:close/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117"/>
          <p:cNvSpPr/>
          <p:nvPr/>
        </p:nvSpPr>
        <p:spPr bwMode="auto">
          <a:xfrm>
            <a:off x="1716088" y="2054225"/>
            <a:ext cx="4095750" cy="96838"/>
          </a:xfrm>
          <a:custGeom>
            <a:avLst/>
            <a:gdLst>
              <a:gd name="T0" fmla="*/ 0 w 2804"/>
              <a:gd name="T1" fmla="*/ 2147483647 h 66"/>
              <a:gd name="T2" fmla="*/ 0 w 2804"/>
              <a:gd name="T3" fmla="*/ 2147483647 h 66"/>
              <a:gd name="T4" fmla="*/ 2147483647 w 2804"/>
              <a:gd name="T5" fmla="*/ 2147483647 h 66"/>
              <a:gd name="T6" fmla="*/ 2147483647 w 2804"/>
              <a:gd name="T7" fmla="*/ 0 h 66"/>
              <a:gd name="T8" fmla="*/ 0 w 2804"/>
              <a:gd name="T9" fmla="*/ 0 h 66"/>
              <a:gd name="T10" fmla="*/ 0 w 2804"/>
              <a:gd name="T11" fmla="*/ 2147483647 h 66"/>
              <a:gd name="T12" fmla="*/ 0 w 2804"/>
              <a:gd name="T13" fmla="*/ 2147483647 h 66"/>
              <a:gd name="T14" fmla="*/ 0 w 2804"/>
              <a:gd name="T15" fmla="*/ 2147483647 h 66"/>
              <a:gd name="T16" fmla="*/ 2147483647 w 2804"/>
              <a:gd name="T17" fmla="*/ 2147483647 h 66"/>
              <a:gd name="T18" fmla="*/ 2147483647 w 2804"/>
              <a:gd name="T19" fmla="*/ 0 h 66"/>
              <a:gd name="T20" fmla="*/ 0 w 2804"/>
              <a:gd name="T21" fmla="*/ 0 h 66"/>
              <a:gd name="T22" fmla="*/ 0 w 2804"/>
              <a:gd name="T23" fmla="*/ 2147483647 h 66"/>
              <a:gd name="T24" fmla="*/ 0 w 2804"/>
              <a:gd name="T25" fmla="*/ 2147483647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04"/>
              <a:gd name="T40" fmla="*/ 0 h 66"/>
              <a:gd name="T41" fmla="*/ 2804 w 2804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04" h="66">
                <a:moveTo>
                  <a:pt x="0" y="33"/>
                </a:move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118"/>
          <p:cNvSpPr/>
          <p:nvPr/>
        </p:nvSpPr>
        <p:spPr bwMode="auto">
          <a:xfrm>
            <a:off x="1716088" y="2190750"/>
            <a:ext cx="8850312" cy="42863"/>
          </a:xfrm>
          <a:custGeom>
            <a:avLst/>
            <a:gdLst>
              <a:gd name="T0" fmla="*/ 0 w 6059"/>
              <a:gd name="T1" fmla="*/ 2147483647 h 29"/>
              <a:gd name="T2" fmla="*/ 0 w 6059"/>
              <a:gd name="T3" fmla="*/ 2147483647 h 29"/>
              <a:gd name="T4" fmla="*/ 2147483647 w 6059"/>
              <a:gd name="T5" fmla="*/ 2147483647 h 29"/>
              <a:gd name="T6" fmla="*/ 2147483647 w 6059"/>
              <a:gd name="T7" fmla="*/ 0 h 29"/>
              <a:gd name="T8" fmla="*/ 0 w 6059"/>
              <a:gd name="T9" fmla="*/ 0 h 29"/>
              <a:gd name="T10" fmla="*/ 0 w 6059"/>
              <a:gd name="T11" fmla="*/ 2147483647 h 29"/>
              <a:gd name="T12" fmla="*/ 0 w 6059"/>
              <a:gd name="T13" fmla="*/ 2147483647 h 29"/>
              <a:gd name="T14" fmla="*/ 0 w 6059"/>
              <a:gd name="T15" fmla="*/ 2147483647 h 29"/>
              <a:gd name="T16" fmla="*/ 2147483647 w 6059"/>
              <a:gd name="T17" fmla="*/ 2147483647 h 29"/>
              <a:gd name="T18" fmla="*/ 2147483647 w 6059"/>
              <a:gd name="T19" fmla="*/ 0 h 29"/>
              <a:gd name="T20" fmla="*/ 0 w 6059"/>
              <a:gd name="T21" fmla="*/ 0 h 29"/>
              <a:gd name="T22" fmla="*/ 0 w 6059"/>
              <a:gd name="T23" fmla="*/ 2147483647 h 29"/>
              <a:gd name="T24" fmla="*/ 0 w 6059"/>
              <a:gd name="T25" fmla="*/ 2147483647 h 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59"/>
              <a:gd name="T40" fmla="*/ 0 h 29"/>
              <a:gd name="T41" fmla="*/ 6059 w 6059"/>
              <a:gd name="T42" fmla="*/ 29 h 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59" h="29">
                <a:moveTo>
                  <a:pt x="0" y="15"/>
                </a:move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Freeform 23"/>
          <p:cNvSpPr>
            <a:spLocks noEditPoints="1"/>
          </p:cNvSpPr>
          <p:nvPr/>
        </p:nvSpPr>
        <p:spPr bwMode="auto">
          <a:xfrm>
            <a:off x="9529763" y="2609850"/>
            <a:ext cx="769937" cy="752475"/>
          </a:xfrm>
          <a:custGeom>
            <a:avLst/>
            <a:gdLst>
              <a:gd name="T0" fmla="*/ 2147483647 w 108"/>
              <a:gd name="T1" fmla="*/ 2147483647 h 107"/>
              <a:gd name="T2" fmla="*/ 2147483647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0 h 107"/>
              <a:gd name="T8" fmla="*/ 0 w 108"/>
              <a:gd name="T9" fmla="*/ 2147483647 h 107"/>
              <a:gd name="T10" fmla="*/ 2147483647 w 108"/>
              <a:gd name="T11" fmla="*/ 2147483647 h 107"/>
              <a:gd name="T12" fmla="*/ 2147483647 w 108"/>
              <a:gd name="T13" fmla="*/ 2147483647 h 107"/>
              <a:gd name="T14" fmla="*/ 2147483647 w 108"/>
              <a:gd name="T15" fmla="*/ 2147483647 h 107"/>
              <a:gd name="T16" fmla="*/ 2147483647 w 108"/>
              <a:gd name="T17" fmla="*/ 2147483647 h 107"/>
              <a:gd name="T18" fmla="*/ 2147483647 w 108"/>
              <a:gd name="T19" fmla="*/ 2147483647 h 107"/>
              <a:gd name="T20" fmla="*/ 2147483647 w 108"/>
              <a:gd name="T21" fmla="*/ 2147483647 h 107"/>
              <a:gd name="T22" fmla="*/ 2147483647 w 108"/>
              <a:gd name="T23" fmla="*/ 2147483647 h 107"/>
              <a:gd name="T24" fmla="*/ 2147483647 w 108"/>
              <a:gd name="T25" fmla="*/ 2147483647 h 107"/>
              <a:gd name="T26" fmla="*/ 2147483647 w 108"/>
              <a:gd name="T27" fmla="*/ 2147483647 h 107"/>
              <a:gd name="T28" fmla="*/ 2147483647 w 108"/>
              <a:gd name="T29" fmla="*/ 2147483647 h 107"/>
              <a:gd name="T30" fmla="*/ 2147483647 w 108"/>
              <a:gd name="T31" fmla="*/ 2147483647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8"/>
              <a:gd name="T49" fmla="*/ 0 h 107"/>
              <a:gd name="T50" fmla="*/ 108 w 108"/>
              <a:gd name="T51" fmla="*/ 107 h 10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8" h="107">
                <a:moveTo>
                  <a:pt x="105" y="95"/>
                </a:moveTo>
                <a:cubicBezTo>
                  <a:pt x="76" y="66"/>
                  <a:pt x="76" y="66"/>
                  <a:pt x="76" y="66"/>
                </a:cubicBezTo>
                <a:cubicBezTo>
                  <a:pt x="81" y="59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3"/>
                  <a:pt x="42" y="83"/>
                </a:cubicBezTo>
                <a:cubicBezTo>
                  <a:pt x="51" y="83"/>
                  <a:pt x="59" y="81"/>
                  <a:pt x="66" y="7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6" y="106"/>
                  <a:pt x="98" y="107"/>
                  <a:pt x="100" y="107"/>
                </a:cubicBezTo>
                <a:cubicBezTo>
                  <a:pt x="101" y="107"/>
                  <a:pt x="103" y="106"/>
                  <a:pt x="105" y="105"/>
                </a:cubicBezTo>
                <a:cubicBezTo>
                  <a:pt x="108" y="102"/>
                  <a:pt x="108" y="97"/>
                  <a:pt x="105" y="95"/>
                </a:cubicBezTo>
                <a:moveTo>
                  <a:pt x="7" y="42"/>
                </a:moveTo>
                <a:cubicBezTo>
                  <a:pt x="7" y="23"/>
                  <a:pt x="23" y="7"/>
                  <a:pt x="42" y="7"/>
                </a:cubicBezTo>
                <a:cubicBezTo>
                  <a:pt x="61" y="7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ubicBezTo>
                  <a:pt x="23" y="76"/>
                  <a:pt x="7" y="61"/>
                  <a:pt x="7" y="42"/>
                </a:cubicBezTo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>
            <a:spLocks noChangeArrowheads="1"/>
          </p:cNvSpPr>
          <p:nvPr/>
        </p:nvSpPr>
        <p:spPr bwMode="auto">
          <a:xfrm>
            <a:off x="2071688" y="2603500"/>
            <a:ext cx="7034212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Markdown</a:t>
            </a:r>
            <a:r>
              <a:rPr lang="zh-CN" altLang="en-US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简介</a:t>
            </a:r>
            <a:endParaRPr lang="zh-CN" altLang="en-US" sz="44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1" grpId="1" animBg="1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Markdown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简介</a:t>
            </a:r>
            <a:endParaRPr lang="zh-CN" altLang="en-US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4870" y="1687195"/>
            <a:ext cx="772033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79730" indent="-379730" defTabSz="473075" eaLnBrk="1">
              <a:spcBef>
                <a:spcPts val="2400"/>
              </a:spcBef>
              <a:buBlip>
                <a:blip r:embed="rId3"/>
              </a:buBlip>
            </a:pPr>
            <a:r>
              <a:rPr lang="zh-CN" altLang="zh-CN" sz="2400">
                <a:sym typeface="+mn-ea"/>
              </a:rPr>
              <a:t>Markdown是一种可以使用普通文本编辑器编写的标记语言，通过简单的标记语法，它可以使普通文本内容具有一定的格式。</a:t>
            </a:r>
            <a:endParaRPr lang="zh-CN" altLang="zh-CN" sz="2400"/>
          </a:p>
          <a:p>
            <a:pPr marL="379730" indent="-379730" defTabSz="473075" eaLnBrk="1">
              <a:spcBef>
                <a:spcPts val="2400"/>
              </a:spcBef>
              <a:buBlip>
                <a:blip r:embed="rId3"/>
              </a:buBlip>
            </a:pPr>
            <a:r>
              <a:rPr lang="zh-CN" altLang="zh-CN" sz="2400">
                <a:sym typeface="+mn-ea"/>
              </a:rPr>
              <a:t>Markdown的语法简洁明了、学习容易，而且功能比纯文本更强；相比较word，更轻量。</a:t>
            </a:r>
            <a:endParaRPr lang="zh-CN" altLang="zh-CN" sz="2400"/>
          </a:p>
          <a:p>
            <a:pPr marL="379730" indent="-379730" defTabSz="473075" eaLnBrk="1">
              <a:spcBef>
                <a:spcPts val="2400"/>
              </a:spcBef>
              <a:buBlip>
                <a:blip r:embed="rId3"/>
              </a:buBlip>
            </a:pPr>
            <a:r>
              <a:rPr lang="zh-CN" altLang="zh-CN" sz="2400">
                <a:sym typeface="+mn-ea"/>
              </a:rPr>
              <a:t>Markdown可以用来写文档，是文档更加清晰易读。且Markdown文件可以导出pdf及html页面，方便传阅。</a:t>
            </a:r>
            <a:endParaRPr lang="zh-CN" altLang="zh-CN" sz="2400"/>
          </a:p>
          <a:p>
            <a:pPr marL="379730" indent="-379730" defTabSz="473075" eaLnBrk="1">
              <a:spcBef>
                <a:spcPts val="2400"/>
              </a:spcBef>
              <a:buBlip>
                <a:blip r:embed="rId3"/>
              </a:buBlip>
            </a:pPr>
            <a:r>
              <a:rPr lang="zh-CN" altLang="zh-CN" sz="2400">
                <a:sym typeface="+mn-ea"/>
              </a:rPr>
              <a:t>使用Markdown文件编写的文件后缀为.md，所以我们可以称之为md文件。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30" name="Freeform 7"/>
          <p:cNvSpPr/>
          <p:nvPr/>
        </p:nvSpPr>
        <p:spPr bwMode="auto">
          <a:xfrm>
            <a:off x="1595438" y="2465388"/>
            <a:ext cx="8912225" cy="1190625"/>
          </a:xfrm>
          <a:custGeom>
            <a:avLst/>
            <a:gdLst>
              <a:gd name="T0" fmla="*/ 2147483647 w 2581"/>
              <a:gd name="T1" fmla="*/ 2147483647 h 345"/>
              <a:gd name="T2" fmla="*/ 2147483647 w 2581"/>
              <a:gd name="T3" fmla="*/ 2147483647 h 345"/>
              <a:gd name="T4" fmla="*/ 0 w 2581"/>
              <a:gd name="T5" fmla="*/ 2147483647 h 345"/>
              <a:gd name="T6" fmla="*/ 0 w 2581"/>
              <a:gd name="T7" fmla="*/ 2147483647 h 345"/>
              <a:gd name="T8" fmla="*/ 2147483647 w 2581"/>
              <a:gd name="T9" fmla="*/ 0 h 345"/>
              <a:gd name="T10" fmla="*/ 2147483647 w 2581"/>
              <a:gd name="T11" fmla="*/ 0 h 345"/>
              <a:gd name="T12" fmla="*/ 2147483647 w 2581"/>
              <a:gd name="T13" fmla="*/ 2147483647 h 345"/>
              <a:gd name="T14" fmla="*/ 2147483647 w 2581"/>
              <a:gd name="T15" fmla="*/ 2147483647 h 345"/>
              <a:gd name="T16" fmla="*/ 2147483647 w 2581"/>
              <a:gd name="T17" fmla="*/ 2147483647 h 3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5"/>
              <a:gd name="T29" fmla="*/ 2581 w 2581"/>
              <a:gd name="T30" fmla="*/ 345 h 34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5">
                <a:moveTo>
                  <a:pt x="2541" y="345"/>
                </a:moveTo>
                <a:cubicBezTo>
                  <a:pt x="40" y="345"/>
                  <a:pt x="40" y="345"/>
                  <a:pt x="40" y="345"/>
                </a:cubicBezTo>
                <a:cubicBezTo>
                  <a:pt x="18" y="345"/>
                  <a:pt x="0" y="328"/>
                  <a:pt x="0" y="305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5"/>
                  <a:pt x="2581" y="305"/>
                  <a:pt x="2581" y="305"/>
                </a:cubicBezTo>
                <a:cubicBezTo>
                  <a:pt x="2581" y="328"/>
                  <a:pt x="2563" y="345"/>
                  <a:pt x="2541" y="345"/>
                </a:cubicBezTo>
              </a:path>
            </a:pathLst>
          </a:custGeom>
          <a:solidFill>
            <a:srgbClr val="A52F1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"/>
          <p:cNvSpPr/>
          <p:nvPr/>
        </p:nvSpPr>
        <p:spPr bwMode="auto">
          <a:xfrm>
            <a:off x="1685925" y="2386013"/>
            <a:ext cx="8910638" cy="1193800"/>
          </a:xfrm>
          <a:custGeom>
            <a:avLst/>
            <a:gdLst>
              <a:gd name="T0" fmla="*/ 2147483647 w 2581"/>
              <a:gd name="T1" fmla="*/ 2147483647 h 346"/>
              <a:gd name="T2" fmla="*/ 2147483647 w 2581"/>
              <a:gd name="T3" fmla="*/ 2147483647 h 346"/>
              <a:gd name="T4" fmla="*/ 0 w 2581"/>
              <a:gd name="T5" fmla="*/ 2147483647 h 346"/>
              <a:gd name="T6" fmla="*/ 0 w 2581"/>
              <a:gd name="T7" fmla="*/ 2147483647 h 346"/>
              <a:gd name="T8" fmla="*/ 2147483647 w 2581"/>
              <a:gd name="T9" fmla="*/ 0 h 346"/>
              <a:gd name="T10" fmla="*/ 2147483647 w 2581"/>
              <a:gd name="T11" fmla="*/ 0 h 346"/>
              <a:gd name="T12" fmla="*/ 2147483647 w 2581"/>
              <a:gd name="T13" fmla="*/ 2147483647 h 346"/>
              <a:gd name="T14" fmla="*/ 2147483647 w 2581"/>
              <a:gd name="T15" fmla="*/ 2147483647 h 346"/>
              <a:gd name="T16" fmla="*/ 2147483647 w 2581"/>
              <a:gd name="T17" fmla="*/ 2147483647 h 3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81"/>
              <a:gd name="T28" fmla="*/ 0 h 346"/>
              <a:gd name="T29" fmla="*/ 2581 w 2581"/>
              <a:gd name="T30" fmla="*/ 346 h 3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81" h="346">
                <a:moveTo>
                  <a:pt x="2541" y="346"/>
                </a:moveTo>
                <a:cubicBezTo>
                  <a:pt x="40" y="346"/>
                  <a:pt x="40" y="346"/>
                  <a:pt x="40" y="346"/>
                </a:cubicBezTo>
                <a:cubicBezTo>
                  <a:pt x="18" y="346"/>
                  <a:pt x="0" y="328"/>
                  <a:pt x="0" y="30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ubicBezTo>
                  <a:pt x="2541" y="0"/>
                  <a:pt x="2541" y="0"/>
                  <a:pt x="2541" y="0"/>
                </a:cubicBezTo>
                <a:cubicBezTo>
                  <a:pt x="2563" y="0"/>
                  <a:pt x="2581" y="18"/>
                  <a:pt x="2581" y="40"/>
                </a:cubicBezTo>
                <a:cubicBezTo>
                  <a:pt x="2581" y="306"/>
                  <a:pt x="2581" y="306"/>
                  <a:pt x="2581" y="306"/>
                </a:cubicBezTo>
                <a:cubicBezTo>
                  <a:pt x="2581" y="328"/>
                  <a:pt x="2563" y="346"/>
                  <a:pt x="2541" y="346"/>
                </a:cubicBezTo>
              </a:path>
            </a:pathLst>
          </a:custGeom>
          <a:solidFill>
            <a:srgbClr val="CF3C2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9"/>
          <p:cNvSpPr/>
          <p:nvPr/>
        </p:nvSpPr>
        <p:spPr bwMode="auto">
          <a:xfrm>
            <a:off x="1685925" y="2386013"/>
            <a:ext cx="212725" cy="282575"/>
          </a:xfrm>
          <a:custGeom>
            <a:avLst/>
            <a:gdLst>
              <a:gd name="T0" fmla="*/ 2147483647 w 62"/>
              <a:gd name="T1" fmla="*/ 0 h 82"/>
              <a:gd name="T2" fmla="*/ 2147483647 w 62"/>
              <a:gd name="T3" fmla="*/ 0 h 82"/>
              <a:gd name="T4" fmla="*/ 2147483647 w 62"/>
              <a:gd name="T5" fmla="*/ 2147483647 h 82"/>
              <a:gd name="T6" fmla="*/ 0 w 62"/>
              <a:gd name="T7" fmla="*/ 2147483647 h 82"/>
              <a:gd name="T8" fmla="*/ 0 w 62"/>
              <a:gd name="T9" fmla="*/ 2147483647 h 82"/>
              <a:gd name="T10" fmla="*/ 0 w 62"/>
              <a:gd name="T11" fmla="*/ 2147483647 h 82"/>
              <a:gd name="T12" fmla="*/ 2147483647 w 62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2"/>
              <a:gd name="T22" fmla="*/ 0 h 82"/>
              <a:gd name="T23" fmla="*/ 62 w 62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2" h="82">
                <a:moveTo>
                  <a:pt x="62" y="0"/>
                </a:move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1" y="1"/>
                  <a:pt x="27" y="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82"/>
                  <a:pt x="0" y="82"/>
                  <a:pt x="0" y="82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0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1"/>
          <p:cNvSpPr/>
          <p:nvPr/>
        </p:nvSpPr>
        <p:spPr bwMode="auto">
          <a:xfrm>
            <a:off x="1685925" y="2386013"/>
            <a:ext cx="458788" cy="603250"/>
          </a:xfrm>
          <a:custGeom>
            <a:avLst/>
            <a:gdLst>
              <a:gd name="T0" fmla="*/ 2147483647 w 314"/>
              <a:gd name="T1" fmla="*/ 0 h 413"/>
              <a:gd name="T2" fmla="*/ 2147483647 w 314"/>
              <a:gd name="T3" fmla="*/ 0 h 413"/>
              <a:gd name="T4" fmla="*/ 0 w 314"/>
              <a:gd name="T5" fmla="*/ 2147483647 h 413"/>
              <a:gd name="T6" fmla="*/ 0 w 314"/>
              <a:gd name="T7" fmla="*/ 2147483647 h 413"/>
              <a:gd name="T8" fmla="*/ 2147483647 w 314"/>
              <a:gd name="T9" fmla="*/ 0 h 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413"/>
              <a:gd name="T17" fmla="*/ 314 w 314"/>
              <a:gd name="T18" fmla="*/ 413 h 4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413">
                <a:moveTo>
                  <a:pt x="314" y="0"/>
                </a:moveTo>
                <a:lnTo>
                  <a:pt x="234" y="0"/>
                </a:lnTo>
                <a:lnTo>
                  <a:pt x="0" y="309"/>
                </a:lnTo>
                <a:lnTo>
                  <a:pt x="0" y="413"/>
                </a:lnTo>
                <a:lnTo>
                  <a:pt x="314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12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13"/>
          <p:cNvSpPr/>
          <p:nvPr/>
        </p:nvSpPr>
        <p:spPr bwMode="auto">
          <a:xfrm>
            <a:off x="1685925" y="2386013"/>
            <a:ext cx="701675" cy="923925"/>
          </a:xfrm>
          <a:custGeom>
            <a:avLst/>
            <a:gdLst>
              <a:gd name="T0" fmla="*/ 2147483647 w 480"/>
              <a:gd name="T1" fmla="*/ 0 h 633"/>
              <a:gd name="T2" fmla="*/ 2147483647 w 480"/>
              <a:gd name="T3" fmla="*/ 0 h 633"/>
              <a:gd name="T4" fmla="*/ 0 w 480"/>
              <a:gd name="T5" fmla="*/ 2147483647 h 633"/>
              <a:gd name="T6" fmla="*/ 0 w 480"/>
              <a:gd name="T7" fmla="*/ 2147483647 h 633"/>
              <a:gd name="T8" fmla="*/ 2147483647 w 480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633"/>
              <a:gd name="T17" fmla="*/ 480 w 480"/>
              <a:gd name="T18" fmla="*/ 633 h 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633">
                <a:moveTo>
                  <a:pt x="480" y="0"/>
                </a:moveTo>
                <a:lnTo>
                  <a:pt x="399" y="0"/>
                </a:lnTo>
                <a:lnTo>
                  <a:pt x="0" y="529"/>
                </a:lnTo>
                <a:lnTo>
                  <a:pt x="0" y="633"/>
                </a:lnTo>
                <a:lnTo>
                  <a:pt x="480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4"/>
          <p:cNvSpPr/>
          <p:nvPr/>
        </p:nvSpPr>
        <p:spPr bwMode="auto">
          <a:xfrm>
            <a:off x="1689100" y="2386013"/>
            <a:ext cx="938213" cy="1166812"/>
          </a:xfrm>
          <a:custGeom>
            <a:avLst/>
            <a:gdLst>
              <a:gd name="T0" fmla="*/ 2147483647 w 272"/>
              <a:gd name="T1" fmla="*/ 0 h 338"/>
              <a:gd name="T2" fmla="*/ 2147483647 w 272"/>
              <a:gd name="T3" fmla="*/ 0 h 338"/>
              <a:gd name="T4" fmla="*/ 0 w 272"/>
              <a:gd name="T5" fmla="*/ 2147483647 h 338"/>
              <a:gd name="T6" fmla="*/ 2147483647 w 272"/>
              <a:gd name="T7" fmla="*/ 2147483647 h 338"/>
              <a:gd name="T8" fmla="*/ 2147483647 w 272"/>
              <a:gd name="T9" fmla="*/ 0 h 3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338"/>
              <a:gd name="T17" fmla="*/ 272 w 272"/>
              <a:gd name="T18" fmla="*/ 338 h 3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338">
                <a:moveTo>
                  <a:pt x="272" y="0"/>
                </a:moveTo>
                <a:cubicBezTo>
                  <a:pt x="239" y="0"/>
                  <a:pt x="239" y="0"/>
                  <a:pt x="239" y="0"/>
                </a:cubicBezTo>
                <a:cubicBezTo>
                  <a:pt x="0" y="315"/>
                  <a:pt x="0" y="315"/>
                  <a:pt x="0" y="315"/>
                </a:cubicBezTo>
                <a:cubicBezTo>
                  <a:pt x="3" y="325"/>
                  <a:pt x="8" y="333"/>
                  <a:pt x="16" y="338"/>
                </a:cubicBezTo>
                <a:cubicBezTo>
                  <a:pt x="272" y="0"/>
                  <a:pt x="272" y="0"/>
                  <a:pt x="2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15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6"/>
          <p:cNvSpPr/>
          <p:nvPr/>
        </p:nvSpPr>
        <p:spPr bwMode="auto">
          <a:xfrm>
            <a:off x="185102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7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8"/>
          <p:cNvSpPr/>
          <p:nvPr/>
        </p:nvSpPr>
        <p:spPr bwMode="auto">
          <a:xfrm>
            <a:off x="20970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19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0"/>
          <p:cNvSpPr/>
          <p:nvPr/>
        </p:nvSpPr>
        <p:spPr bwMode="auto">
          <a:xfrm>
            <a:off x="2338388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1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Freeform 22"/>
          <p:cNvSpPr/>
          <p:nvPr/>
        </p:nvSpPr>
        <p:spPr bwMode="auto">
          <a:xfrm>
            <a:off x="257968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Freeform 23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Freeform 24"/>
          <p:cNvSpPr/>
          <p:nvPr/>
        </p:nvSpPr>
        <p:spPr bwMode="auto">
          <a:xfrm>
            <a:off x="28257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Freeform 25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26"/>
          <p:cNvSpPr/>
          <p:nvPr/>
        </p:nvSpPr>
        <p:spPr bwMode="auto">
          <a:xfrm>
            <a:off x="3065463" y="2386013"/>
            <a:ext cx="1020762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Freeform 27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28"/>
          <p:cNvSpPr/>
          <p:nvPr/>
        </p:nvSpPr>
        <p:spPr bwMode="auto">
          <a:xfrm>
            <a:off x="33083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29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0"/>
          <p:cNvSpPr/>
          <p:nvPr/>
        </p:nvSpPr>
        <p:spPr bwMode="auto">
          <a:xfrm>
            <a:off x="35544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31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32"/>
          <p:cNvSpPr/>
          <p:nvPr/>
        </p:nvSpPr>
        <p:spPr bwMode="auto">
          <a:xfrm>
            <a:off x="379571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33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34"/>
          <p:cNvSpPr/>
          <p:nvPr/>
        </p:nvSpPr>
        <p:spPr bwMode="auto">
          <a:xfrm>
            <a:off x="403701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35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36"/>
          <p:cNvSpPr/>
          <p:nvPr/>
        </p:nvSpPr>
        <p:spPr bwMode="auto">
          <a:xfrm>
            <a:off x="42830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37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38"/>
          <p:cNvSpPr/>
          <p:nvPr/>
        </p:nvSpPr>
        <p:spPr bwMode="auto">
          <a:xfrm>
            <a:off x="452437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39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40"/>
          <p:cNvSpPr/>
          <p:nvPr/>
        </p:nvSpPr>
        <p:spPr bwMode="auto">
          <a:xfrm>
            <a:off x="4765675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41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42"/>
          <p:cNvSpPr/>
          <p:nvPr/>
        </p:nvSpPr>
        <p:spPr bwMode="auto">
          <a:xfrm>
            <a:off x="5010150" y="2386013"/>
            <a:ext cx="1014413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Freeform 43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44"/>
          <p:cNvSpPr/>
          <p:nvPr/>
        </p:nvSpPr>
        <p:spPr bwMode="auto">
          <a:xfrm>
            <a:off x="52530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45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46"/>
          <p:cNvSpPr/>
          <p:nvPr/>
        </p:nvSpPr>
        <p:spPr bwMode="auto">
          <a:xfrm>
            <a:off x="5492750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47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48"/>
          <p:cNvSpPr/>
          <p:nvPr/>
        </p:nvSpPr>
        <p:spPr bwMode="auto">
          <a:xfrm>
            <a:off x="573563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49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50"/>
          <p:cNvSpPr/>
          <p:nvPr/>
        </p:nvSpPr>
        <p:spPr bwMode="auto">
          <a:xfrm>
            <a:off x="59817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51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52"/>
          <p:cNvSpPr/>
          <p:nvPr/>
        </p:nvSpPr>
        <p:spPr bwMode="auto">
          <a:xfrm>
            <a:off x="62230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53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54"/>
          <p:cNvSpPr/>
          <p:nvPr/>
        </p:nvSpPr>
        <p:spPr bwMode="auto">
          <a:xfrm>
            <a:off x="6464300" y="2386013"/>
            <a:ext cx="1019175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55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56"/>
          <p:cNvSpPr/>
          <p:nvPr/>
        </p:nvSpPr>
        <p:spPr bwMode="auto">
          <a:xfrm>
            <a:off x="6708775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57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8"/>
          <p:cNvSpPr/>
          <p:nvPr/>
        </p:nvSpPr>
        <p:spPr bwMode="auto">
          <a:xfrm>
            <a:off x="6951663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59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60"/>
          <p:cNvSpPr/>
          <p:nvPr/>
        </p:nvSpPr>
        <p:spPr bwMode="auto">
          <a:xfrm>
            <a:off x="7191375" y="2386013"/>
            <a:ext cx="1020763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20" y="0"/>
                </a:lnTo>
                <a:lnTo>
                  <a:pt x="0" y="818"/>
                </a:lnTo>
                <a:lnTo>
                  <a:pt x="81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61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62"/>
          <p:cNvSpPr/>
          <p:nvPr/>
        </p:nvSpPr>
        <p:spPr bwMode="auto">
          <a:xfrm>
            <a:off x="7437438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63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64"/>
          <p:cNvSpPr/>
          <p:nvPr/>
        </p:nvSpPr>
        <p:spPr bwMode="auto">
          <a:xfrm>
            <a:off x="76803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65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66"/>
          <p:cNvSpPr/>
          <p:nvPr/>
        </p:nvSpPr>
        <p:spPr bwMode="auto">
          <a:xfrm>
            <a:off x="7921625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67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68"/>
          <p:cNvSpPr/>
          <p:nvPr/>
        </p:nvSpPr>
        <p:spPr bwMode="auto">
          <a:xfrm>
            <a:off x="816610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69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70"/>
          <p:cNvSpPr/>
          <p:nvPr/>
        </p:nvSpPr>
        <p:spPr bwMode="auto">
          <a:xfrm>
            <a:off x="8407400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71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72"/>
          <p:cNvSpPr/>
          <p:nvPr/>
        </p:nvSpPr>
        <p:spPr bwMode="auto">
          <a:xfrm>
            <a:off x="8650288" y="2386013"/>
            <a:ext cx="1017587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73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74"/>
          <p:cNvSpPr/>
          <p:nvPr/>
        </p:nvSpPr>
        <p:spPr bwMode="auto">
          <a:xfrm>
            <a:off x="8894763" y="2386013"/>
            <a:ext cx="1016000" cy="1193800"/>
          </a:xfrm>
          <a:custGeom>
            <a:avLst/>
            <a:gdLst>
              <a:gd name="T0" fmla="*/ 2147483647 w 695"/>
              <a:gd name="T1" fmla="*/ 0 h 818"/>
              <a:gd name="T2" fmla="*/ 2147483647 w 695"/>
              <a:gd name="T3" fmla="*/ 0 h 818"/>
              <a:gd name="T4" fmla="*/ 0 w 695"/>
              <a:gd name="T5" fmla="*/ 2147483647 h 818"/>
              <a:gd name="T6" fmla="*/ 2147483647 w 695"/>
              <a:gd name="T7" fmla="*/ 2147483647 h 818"/>
              <a:gd name="T8" fmla="*/ 2147483647 w 695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5"/>
              <a:gd name="T16" fmla="*/ 0 h 818"/>
              <a:gd name="T17" fmla="*/ 695 w 695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5" h="818">
                <a:moveTo>
                  <a:pt x="695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5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75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76"/>
          <p:cNvSpPr/>
          <p:nvPr/>
        </p:nvSpPr>
        <p:spPr bwMode="auto">
          <a:xfrm>
            <a:off x="9136063" y="2386013"/>
            <a:ext cx="1019175" cy="1193800"/>
          </a:xfrm>
          <a:custGeom>
            <a:avLst/>
            <a:gdLst>
              <a:gd name="T0" fmla="*/ 2147483647 w 698"/>
              <a:gd name="T1" fmla="*/ 0 h 818"/>
              <a:gd name="T2" fmla="*/ 2147483647 w 698"/>
              <a:gd name="T3" fmla="*/ 0 h 818"/>
              <a:gd name="T4" fmla="*/ 0 w 698"/>
              <a:gd name="T5" fmla="*/ 2147483647 h 818"/>
              <a:gd name="T6" fmla="*/ 2147483647 w 698"/>
              <a:gd name="T7" fmla="*/ 2147483647 h 818"/>
              <a:gd name="T8" fmla="*/ 2147483647 w 698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8"/>
              <a:gd name="T16" fmla="*/ 0 h 818"/>
              <a:gd name="T17" fmla="*/ 698 w 698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8" h="818">
                <a:moveTo>
                  <a:pt x="698" y="0"/>
                </a:moveTo>
                <a:lnTo>
                  <a:pt x="617" y="0"/>
                </a:lnTo>
                <a:lnTo>
                  <a:pt x="0" y="818"/>
                </a:lnTo>
                <a:lnTo>
                  <a:pt x="78" y="818"/>
                </a:lnTo>
                <a:lnTo>
                  <a:pt x="698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77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Freeform 78"/>
          <p:cNvSpPr/>
          <p:nvPr/>
        </p:nvSpPr>
        <p:spPr bwMode="auto">
          <a:xfrm>
            <a:off x="9378950" y="2386013"/>
            <a:ext cx="1017588" cy="1193800"/>
          </a:xfrm>
          <a:custGeom>
            <a:avLst/>
            <a:gdLst>
              <a:gd name="T0" fmla="*/ 2147483647 w 697"/>
              <a:gd name="T1" fmla="*/ 0 h 818"/>
              <a:gd name="T2" fmla="*/ 2147483647 w 697"/>
              <a:gd name="T3" fmla="*/ 0 h 818"/>
              <a:gd name="T4" fmla="*/ 0 w 697"/>
              <a:gd name="T5" fmla="*/ 2147483647 h 818"/>
              <a:gd name="T6" fmla="*/ 2147483647 w 697"/>
              <a:gd name="T7" fmla="*/ 2147483647 h 818"/>
              <a:gd name="T8" fmla="*/ 2147483647 w 697"/>
              <a:gd name="T9" fmla="*/ 0 h 8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7"/>
              <a:gd name="T16" fmla="*/ 0 h 818"/>
              <a:gd name="T17" fmla="*/ 697 w 697"/>
              <a:gd name="T18" fmla="*/ 818 h 8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7" h="818">
                <a:moveTo>
                  <a:pt x="697" y="0"/>
                </a:moveTo>
                <a:lnTo>
                  <a:pt x="619" y="0"/>
                </a:lnTo>
                <a:lnTo>
                  <a:pt x="0" y="818"/>
                </a:lnTo>
                <a:lnTo>
                  <a:pt x="80" y="818"/>
                </a:lnTo>
                <a:lnTo>
                  <a:pt x="697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Freeform 79"/>
          <p:cNvSpPr/>
          <p:nvPr/>
        </p:nvSpPr>
        <p:spPr bwMode="auto">
          <a:xfrm>
            <a:off x="9620250" y="2395538"/>
            <a:ext cx="963613" cy="1184275"/>
          </a:xfrm>
          <a:custGeom>
            <a:avLst/>
            <a:gdLst>
              <a:gd name="T0" fmla="*/ 2147483647 w 279"/>
              <a:gd name="T1" fmla="*/ 0 h 343"/>
              <a:gd name="T2" fmla="*/ 0 w 279"/>
              <a:gd name="T3" fmla="*/ 2147483647 h 343"/>
              <a:gd name="T4" fmla="*/ 2147483647 w 279"/>
              <a:gd name="T5" fmla="*/ 2147483647 h 343"/>
              <a:gd name="T6" fmla="*/ 2147483647 w 279"/>
              <a:gd name="T7" fmla="*/ 2147483647 h 343"/>
              <a:gd name="T8" fmla="*/ 2147483647 w 279"/>
              <a:gd name="T9" fmla="*/ 0 h 3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9"/>
              <a:gd name="T16" fmla="*/ 0 h 343"/>
              <a:gd name="T17" fmla="*/ 279 w 279"/>
              <a:gd name="T18" fmla="*/ 343 h 3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9" h="343">
                <a:moveTo>
                  <a:pt x="259" y="0"/>
                </a:moveTo>
                <a:cubicBezTo>
                  <a:pt x="0" y="343"/>
                  <a:pt x="0" y="343"/>
                  <a:pt x="0" y="343"/>
                </a:cubicBezTo>
                <a:cubicBezTo>
                  <a:pt x="34" y="343"/>
                  <a:pt x="34" y="343"/>
                  <a:pt x="34" y="343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275" y="11"/>
                  <a:pt x="268" y="4"/>
                  <a:pt x="259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Freeform 80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Freeform 81"/>
          <p:cNvSpPr/>
          <p:nvPr/>
        </p:nvSpPr>
        <p:spPr bwMode="auto">
          <a:xfrm>
            <a:off x="9864725" y="2609850"/>
            <a:ext cx="731838" cy="969963"/>
          </a:xfrm>
          <a:custGeom>
            <a:avLst/>
            <a:gdLst>
              <a:gd name="T0" fmla="*/ 2147483647 w 501"/>
              <a:gd name="T1" fmla="*/ 0 h 665"/>
              <a:gd name="T2" fmla="*/ 0 w 501"/>
              <a:gd name="T3" fmla="*/ 2147483647 h 665"/>
              <a:gd name="T4" fmla="*/ 2147483647 w 501"/>
              <a:gd name="T5" fmla="*/ 2147483647 h 665"/>
              <a:gd name="T6" fmla="*/ 2147483647 w 501"/>
              <a:gd name="T7" fmla="*/ 2147483647 h 665"/>
              <a:gd name="T8" fmla="*/ 2147483647 w 501"/>
              <a:gd name="T9" fmla="*/ 0 h 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1"/>
              <a:gd name="T16" fmla="*/ 0 h 665"/>
              <a:gd name="T17" fmla="*/ 501 w 501"/>
              <a:gd name="T18" fmla="*/ 665 h 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1" h="665">
                <a:moveTo>
                  <a:pt x="501" y="0"/>
                </a:moveTo>
                <a:lnTo>
                  <a:pt x="0" y="665"/>
                </a:lnTo>
                <a:lnTo>
                  <a:pt x="78" y="665"/>
                </a:lnTo>
                <a:lnTo>
                  <a:pt x="501" y="107"/>
                </a:lnTo>
                <a:lnTo>
                  <a:pt x="501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82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  <a:close/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" name="Freeform 83"/>
          <p:cNvSpPr/>
          <p:nvPr/>
        </p:nvSpPr>
        <p:spPr bwMode="auto">
          <a:xfrm>
            <a:off x="10106025" y="2930525"/>
            <a:ext cx="490538" cy="649288"/>
          </a:xfrm>
          <a:custGeom>
            <a:avLst/>
            <a:gdLst>
              <a:gd name="T0" fmla="*/ 2147483647 w 336"/>
              <a:gd name="T1" fmla="*/ 0 h 445"/>
              <a:gd name="T2" fmla="*/ 0 w 336"/>
              <a:gd name="T3" fmla="*/ 2147483647 h 445"/>
              <a:gd name="T4" fmla="*/ 2147483647 w 336"/>
              <a:gd name="T5" fmla="*/ 2147483647 h 445"/>
              <a:gd name="T6" fmla="*/ 2147483647 w 336"/>
              <a:gd name="T7" fmla="*/ 2147483647 h 445"/>
              <a:gd name="T8" fmla="*/ 2147483647 w 336"/>
              <a:gd name="T9" fmla="*/ 0 h 4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445"/>
              <a:gd name="T17" fmla="*/ 336 w 336"/>
              <a:gd name="T18" fmla="*/ 445 h 4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445">
                <a:moveTo>
                  <a:pt x="336" y="0"/>
                </a:moveTo>
                <a:lnTo>
                  <a:pt x="0" y="445"/>
                </a:lnTo>
                <a:lnTo>
                  <a:pt x="81" y="445"/>
                </a:lnTo>
                <a:lnTo>
                  <a:pt x="336" y="107"/>
                </a:lnTo>
                <a:lnTo>
                  <a:pt x="336" y="0"/>
                </a:lnTo>
              </a:path>
            </a:pathLst>
          </a:custGeom>
          <a:noFill/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" name="Freeform 84"/>
          <p:cNvSpPr/>
          <p:nvPr/>
        </p:nvSpPr>
        <p:spPr bwMode="auto">
          <a:xfrm>
            <a:off x="10348913" y="3251200"/>
            <a:ext cx="247650" cy="328613"/>
          </a:xfrm>
          <a:custGeom>
            <a:avLst/>
            <a:gdLst>
              <a:gd name="T0" fmla="*/ 2147483647 w 72"/>
              <a:gd name="T1" fmla="*/ 0 h 95"/>
              <a:gd name="T2" fmla="*/ 0 w 72"/>
              <a:gd name="T3" fmla="*/ 2147483647 h 95"/>
              <a:gd name="T4" fmla="*/ 2147483647 w 72"/>
              <a:gd name="T5" fmla="*/ 2147483647 h 95"/>
              <a:gd name="T6" fmla="*/ 2147483647 w 72"/>
              <a:gd name="T7" fmla="*/ 2147483647 h 95"/>
              <a:gd name="T8" fmla="*/ 2147483647 w 72"/>
              <a:gd name="T9" fmla="*/ 2147483647 h 95"/>
              <a:gd name="T10" fmla="*/ 2147483647 w 72"/>
              <a:gd name="T11" fmla="*/ 0 h 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"/>
              <a:gd name="T19" fmla="*/ 0 h 95"/>
              <a:gd name="T20" fmla="*/ 72 w 72"/>
              <a:gd name="T21" fmla="*/ 95 h 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" h="95">
                <a:moveTo>
                  <a:pt x="72" y="0"/>
                </a:moveTo>
                <a:cubicBezTo>
                  <a:pt x="0" y="95"/>
                  <a:pt x="0" y="95"/>
                  <a:pt x="0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3" y="95"/>
                  <a:pt x="33" y="95"/>
                  <a:pt x="34" y="95"/>
                </a:cubicBezTo>
                <a:cubicBezTo>
                  <a:pt x="72" y="45"/>
                  <a:pt x="72" y="45"/>
                  <a:pt x="72" y="45"/>
                </a:cubicBezTo>
                <a:cubicBezTo>
                  <a:pt x="72" y="0"/>
                  <a:pt x="72" y="0"/>
                  <a:pt x="72" y="0"/>
                </a:cubicBezTo>
              </a:path>
            </a:pathLst>
          </a:custGeom>
          <a:solidFill>
            <a:srgbClr val="EF644F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" name="Freeform 85"/>
          <p:cNvSpPr/>
          <p:nvPr/>
        </p:nvSpPr>
        <p:spPr bwMode="auto">
          <a:xfrm>
            <a:off x="1838325" y="2527300"/>
            <a:ext cx="7340600" cy="904875"/>
          </a:xfrm>
          <a:custGeom>
            <a:avLst/>
            <a:gdLst>
              <a:gd name="T0" fmla="*/ 2147483647 w 1911"/>
              <a:gd name="T1" fmla="*/ 2147483647 h 262"/>
              <a:gd name="T2" fmla="*/ 2147483647 w 1911"/>
              <a:gd name="T3" fmla="*/ 2147483647 h 262"/>
              <a:gd name="T4" fmla="*/ 0 w 1911"/>
              <a:gd name="T5" fmla="*/ 2147483647 h 262"/>
              <a:gd name="T6" fmla="*/ 0 w 1911"/>
              <a:gd name="T7" fmla="*/ 2147483647 h 262"/>
              <a:gd name="T8" fmla="*/ 2147483647 w 1911"/>
              <a:gd name="T9" fmla="*/ 0 h 262"/>
              <a:gd name="T10" fmla="*/ 2147483647 w 1911"/>
              <a:gd name="T11" fmla="*/ 0 h 262"/>
              <a:gd name="T12" fmla="*/ 2147483647 w 1911"/>
              <a:gd name="T13" fmla="*/ 2147483647 h 262"/>
              <a:gd name="T14" fmla="*/ 2147483647 w 1911"/>
              <a:gd name="T15" fmla="*/ 2147483647 h 262"/>
              <a:gd name="T16" fmla="*/ 2147483647 w 1911"/>
              <a:gd name="T17" fmla="*/ 2147483647 h 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11"/>
              <a:gd name="T28" fmla="*/ 0 h 262"/>
              <a:gd name="T29" fmla="*/ 1911 w 1911"/>
              <a:gd name="T30" fmla="*/ 262 h 26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11" h="262">
                <a:moveTo>
                  <a:pt x="1891" y="262"/>
                </a:moveTo>
                <a:cubicBezTo>
                  <a:pt x="20" y="262"/>
                  <a:pt x="20" y="262"/>
                  <a:pt x="20" y="262"/>
                </a:cubicBezTo>
                <a:cubicBezTo>
                  <a:pt x="9" y="262"/>
                  <a:pt x="0" y="253"/>
                  <a:pt x="0" y="24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1891" y="0"/>
                  <a:pt x="1891" y="0"/>
                  <a:pt x="1891" y="0"/>
                </a:cubicBezTo>
                <a:cubicBezTo>
                  <a:pt x="1902" y="0"/>
                  <a:pt x="1911" y="9"/>
                  <a:pt x="1911" y="20"/>
                </a:cubicBezTo>
                <a:cubicBezTo>
                  <a:pt x="1911" y="242"/>
                  <a:pt x="1911" y="242"/>
                  <a:pt x="1911" y="242"/>
                </a:cubicBezTo>
                <a:cubicBezTo>
                  <a:pt x="1911" y="253"/>
                  <a:pt x="1902" y="262"/>
                  <a:pt x="1891" y="262"/>
                </a:cubicBezTo>
                <a:close/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Freeform 117"/>
          <p:cNvSpPr/>
          <p:nvPr/>
        </p:nvSpPr>
        <p:spPr bwMode="auto">
          <a:xfrm>
            <a:off x="1716088" y="2054225"/>
            <a:ext cx="4095750" cy="96838"/>
          </a:xfrm>
          <a:custGeom>
            <a:avLst/>
            <a:gdLst>
              <a:gd name="T0" fmla="*/ 0 w 2804"/>
              <a:gd name="T1" fmla="*/ 2147483647 h 66"/>
              <a:gd name="T2" fmla="*/ 0 w 2804"/>
              <a:gd name="T3" fmla="*/ 2147483647 h 66"/>
              <a:gd name="T4" fmla="*/ 2147483647 w 2804"/>
              <a:gd name="T5" fmla="*/ 2147483647 h 66"/>
              <a:gd name="T6" fmla="*/ 2147483647 w 2804"/>
              <a:gd name="T7" fmla="*/ 0 h 66"/>
              <a:gd name="T8" fmla="*/ 0 w 2804"/>
              <a:gd name="T9" fmla="*/ 0 h 66"/>
              <a:gd name="T10" fmla="*/ 0 w 2804"/>
              <a:gd name="T11" fmla="*/ 2147483647 h 66"/>
              <a:gd name="T12" fmla="*/ 0 w 2804"/>
              <a:gd name="T13" fmla="*/ 2147483647 h 66"/>
              <a:gd name="T14" fmla="*/ 0 w 2804"/>
              <a:gd name="T15" fmla="*/ 2147483647 h 66"/>
              <a:gd name="T16" fmla="*/ 2147483647 w 2804"/>
              <a:gd name="T17" fmla="*/ 2147483647 h 66"/>
              <a:gd name="T18" fmla="*/ 2147483647 w 2804"/>
              <a:gd name="T19" fmla="*/ 0 h 66"/>
              <a:gd name="T20" fmla="*/ 0 w 2804"/>
              <a:gd name="T21" fmla="*/ 0 h 66"/>
              <a:gd name="T22" fmla="*/ 0 w 2804"/>
              <a:gd name="T23" fmla="*/ 2147483647 h 66"/>
              <a:gd name="T24" fmla="*/ 0 w 2804"/>
              <a:gd name="T25" fmla="*/ 2147483647 h 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804"/>
              <a:gd name="T40" fmla="*/ 0 h 66"/>
              <a:gd name="T41" fmla="*/ 2804 w 2804"/>
              <a:gd name="T42" fmla="*/ 66 h 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804" h="66">
                <a:moveTo>
                  <a:pt x="0" y="33"/>
                </a:move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lnTo>
                  <a:pt x="0" y="66"/>
                </a:lnTo>
                <a:lnTo>
                  <a:pt x="2804" y="66"/>
                </a:lnTo>
                <a:lnTo>
                  <a:pt x="2804" y="0"/>
                </a:lnTo>
                <a:lnTo>
                  <a:pt x="0" y="0"/>
                </a:lnTo>
                <a:lnTo>
                  <a:pt x="0" y="66"/>
                </a:lnTo>
                <a:lnTo>
                  <a:pt x="0" y="33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" name="Freeform 118"/>
          <p:cNvSpPr/>
          <p:nvPr/>
        </p:nvSpPr>
        <p:spPr bwMode="auto">
          <a:xfrm>
            <a:off x="1716088" y="2190750"/>
            <a:ext cx="8850312" cy="42863"/>
          </a:xfrm>
          <a:custGeom>
            <a:avLst/>
            <a:gdLst>
              <a:gd name="T0" fmla="*/ 0 w 6059"/>
              <a:gd name="T1" fmla="*/ 2147483647 h 29"/>
              <a:gd name="T2" fmla="*/ 0 w 6059"/>
              <a:gd name="T3" fmla="*/ 2147483647 h 29"/>
              <a:gd name="T4" fmla="*/ 2147483647 w 6059"/>
              <a:gd name="T5" fmla="*/ 2147483647 h 29"/>
              <a:gd name="T6" fmla="*/ 2147483647 w 6059"/>
              <a:gd name="T7" fmla="*/ 0 h 29"/>
              <a:gd name="T8" fmla="*/ 0 w 6059"/>
              <a:gd name="T9" fmla="*/ 0 h 29"/>
              <a:gd name="T10" fmla="*/ 0 w 6059"/>
              <a:gd name="T11" fmla="*/ 2147483647 h 29"/>
              <a:gd name="T12" fmla="*/ 0 w 6059"/>
              <a:gd name="T13" fmla="*/ 2147483647 h 29"/>
              <a:gd name="T14" fmla="*/ 0 w 6059"/>
              <a:gd name="T15" fmla="*/ 2147483647 h 29"/>
              <a:gd name="T16" fmla="*/ 2147483647 w 6059"/>
              <a:gd name="T17" fmla="*/ 2147483647 h 29"/>
              <a:gd name="T18" fmla="*/ 2147483647 w 6059"/>
              <a:gd name="T19" fmla="*/ 0 h 29"/>
              <a:gd name="T20" fmla="*/ 0 w 6059"/>
              <a:gd name="T21" fmla="*/ 0 h 29"/>
              <a:gd name="T22" fmla="*/ 0 w 6059"/>
              <a:gd name="T23" fmla="*/ 2147483647 h 29"/>
              <a:gd name="T24" fmla="*/ 0 w 6059"/>
              <a:gd name="T25" fmla="*/ 2147483647 h 2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059"/>
              <a:gd name="T40" fmla="*/ 0 h 29"/>
              <a:gd name="T41" fmla="*/ 6059 w 6059"/>
              <a:gd name="T42" fmla="*/ 29 h 2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059" h="29">
                <a:moveTo>
                  <a:pt x="0" y="15"/>
                </a:move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lnTo>
                  <a:pt x="0" y="29"/>
                </a:lnTo>
                <a:lnTo>
                  <a:pt x="6059" y="29"/>
                </a:lnTo>
                <a:lnTo>
                  <a:pt x="6059" y="0"/>
                </a:lnTo>
                <a:lnTo>
                  <a:pt x="0" y="0"/>
                </a:lnTo>
                <a:lnTo>
                  <a:pt x="0" y="29"/>
                </a:lnTo>
                <a:lnTo>
                  <a:pt x="0" y="15"/>
                </a:lnTo>
                <a:close/>
              </a:path>
            </a:pathLst>
          </a:custGeom>
          <a:solidFill>
            <a:srgbClr val="ECF0F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" name="Freeform 23"/>
          <p:cNvSpPr>
            <a:spLocks noEditPoints="1"/>
          </p:cNvSpPr>
          <p:nvPr/>
        </p:nvSpPr>
        <p:spPr bwMode="auto">
          <a:xfrm>
            <a:off x="9529763" y="2609850"/>
            <a:ext cx="769937" cy="752475"/>
          </a:xfrm>
          <a:custGeom>
            <a:avLst/>
            <a:gdLst>
              <a:gd name="T0" fmla="*/ 2147483647 w 108"/>
              <a:gd name="T1" fmla="*/ 2147483647 h 107"/>
              <a:gd name="T2" fmla="*/ 2147483647 w 108"/>
              <a:gd name="T3" fmla="*/ 2147483647 h 107"/>
              <a:gd name="T4" fmla="*/ 2147483647 w 108"/>
              <a:gd name="T5" fmla="*/ 2147483647 h 107"/>
              <a:gd name="T6" fmla="*/ 2147483647 w 108"/>
              <a:gd name="T7" fmla="*/ 0 h 107"/>
              <a:gd name="T8" fmla="*/ 0 w 108"/>
              <a:gd name="T9" fmla="*/ 2147483647 h 107"/>
              <a:gd name="T10" fmla="*/ 2147483647 w 108"/>
              <a:gd name="T11" fmla="*/ 2147483647 h 107"/>
              <a:gd name="T12" fmla="*/ 2147483647 w 108"/>
              <a:gd name="T13" fmla="*/ 2147483647 h 107"/>
              <a:gd name="T14" fmla="*/ 2147483647 w 108"/>
              <a:gd name="T15" fmla="*/ 2147483647 h 107"/>
              <a:gd name="T16" fmla="*/ 2147483647 w 108"/>
              <a:gd name="T17" fmla="*/ 2147483647 h 107"/>
              <a:gd name="T18" fmla="*/ 2147483647 w 108"/>
              <a:gd name="T19" fmla="*/ 2147483647 h 107"/>
              <a:gd name="T20" fmla="*/ 2147483647 w 108"/>
              <a:gd name="T21" fmla="*/ 2147483647 h 107"/>
              <a:gd name="T22" fmla="*/ 2147483647 w 108"/>
              <a:gd name="T23" fmla="*/ 2147483647 h 107"/>
              <a:gd name="T24" fmla="*/ 2147483647 w 108"/>
              <a:gd name="T25" fmla="*/ 2147483647 h 107"/>
              <a:gd name="T26" fmla="*/ 2147483647 w 108"/>
              <a:gd name="T27" fmla="*/ 2147483647 h 107"/>
              <a:gd name="T28" fmla="*/ 2147483647 w 108"/>
              <a:gd name="T29" fmla="*/ 2147483647 h 107"/>
              <a:gd name="T30" fmla="*/ 2147483647 w 108"/>
              <a:gd name="T31" fmla="*/ 2147483647 h 1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8"/>
              <a:gd name="T49" fmla="*/ 0 h 107"/>
              <a:gd name="T50" fmla="*/ 108 w 108"/>
              <a:gd name="T51" fmla="*/ 107 h 10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8" h="107">
                <a:moveTo>
                  <a:pt x="105" y="95"/>
                </a:moveTo>
                <a:cubicBezTo>
                  <a:pt x="76" y="66"/>
                  <a:pt x="76" y="66"/>
                  <a:pt x="76" y="66"/>
                </a:cubicBezTo>
                <a:cubicBezTo>
                  <a:pt x="81" y="59"/>
                  <a:pt x="83" y="51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3"/>
                  <a:pt x="42" y="83"/>
                </a:cubicBezTo>
                <a:cubicBezTo>
                  <a:pt x="51" y="83"/>
                  <a:pt x="59" y="81"/>
                  <a:pt x="66" y="7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6" y="106"/>
                  <a:pt x="98" y="107"/>
                  <a:pt x="100" y="107"/>
                </a:cubicBezTo>
                <a:cubicBezTo>
                  <a:pt x="101" y="107"/>
                  <a:pt x="103" y="106"/>
                  <a:pt x="105" y="105"/>
                </a:cubicBezTo>
                <a:cubicBezTo>
                  <a:pt x="108" y="102"/>
                  <a:pt x="108" y="97"/>
                  <a:pt x="105" y="95"/>
                </a:cubicBezTo>
                <a:moveTo>
                  <a:pt x="7" y="42"/>
                </a:moveTo>
                <a:cubicBezTo>
                  <a:pt x="7" y="23"/>
                  <a:pt x="23" y="7"/>
                  <a:pt x="42" y="7"/>
                </a:cubicBezTo>
                <a:cubicBezTo>
                  <a:pt x="61" y="7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ubicBezTo>
                  <a:pt x="23" y="76"/>
                  <a:pt x="7" y="61"/>
                  <a:pt x="7" y="42"/>
                </a:cubicBezTo>
              </a:path>
            </a:pathLst>
          </a:custGeom>
          <a:solidFill>
            <a:srgbClr val="F5EDE8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文本框 111"/>
          <p:cNvSpPr txBox="1">
            <a:spLocks noChangeArrowheads="1"/>
          </p:cNvSpPr>
          <p:nvPr/>
        </p:nvSpPr>
        <p:spPr bwMode="auto">
          <a:xfrm>
            <a:off x="2071688" y="2603500"/>
            <a:ext cx="7034212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Markdown</a:t>
            </a:r>
            <a:r>
              <a:rPr lang="zh-CN" altLang="en-US" sz="4400">
                <a:solidFill>
                  <a:srgbClr val="1D495D"/>
                </a:solidFill>
                <a:latin typeface="方正综艺简体"/>
                <a:ea typeface="方正综艺简体"/>
                <a:cs typeface="方正综艺简体"/>
              </a:rPr>
              <a:t>使用说明</a:t>
            </a:r>
            <a:endParaRPr lang="zh-CN" altLang="en-US" sz="4400" dirty="0">
              <a:solidFill>
                <a:srgbClr val="1D495D"/>
              </a:solidFill>
              <a:latin typeface="方正综艺简体"/>
              <a:ea typeface="方正综艺简体"/>
              <a:cs typeface="方正综艺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2" grpId="0" bldLvl="0" animBg="1"/>
      <p:bldP spid="33" grpId="0" bldLvl="0" animBg="1"/>
      <p:bldP spid="34" grpId="0" animBg="1"/>
      <p:bldP spid="35" grpId="0" bldLvl="0" animBg="1"/>
      <p:bldP spid="36" grpId="0" animBg="1"/>
      <p:bldP spid="37" grpId="0" bldLvl="0" animBg="1"/>
      <p:bldP spid="38" grpId="0" bldLvl="0" animBg="1"/>
      <p:bldP spid="39" grpId="0" animBg="1"/>
      <p:bldP spid="40" grpId="0" bldLvl="0" animBg="1"/>
      <p:bldP spid="41" grpId="0" animBg="1"/>
      <p:bldP spid="42" grpId="0" bldLvl="0" animBg="1"/>
      <p:bldP spid="43" grpId="0" animBg="1"/>
      <p:bldP spid="44" grpId="0" bldLvl="0" animBg="1"/>
      <p:bldP spid="45" grpId="0" animBg="1"/>
      <p:bldP spid="46" grpId="0" bldLvl="0" animBg="1"/>
      <p:bldP spid="47" grpId="0" animBg="1"/>
      <p:bldP spid="48" grpId="0" bldLvl="0" animBg="1"/>
      <p:bldP spid="49" grpId="0" animBg="1"/>
      <p:bldP spid="50" grpId="0" bldLvl="0" animBg="1"/>
      <p:bldP spid="51" grpId="0" animBg="1"/>
      <p:bldP spid="52" grpId="0" bldLvl="0" animBg="1"/>
      <p:bldP spid="53" grpId="0" animBg="1"/>
      <p:bldP spid="54" grpId="0" bldLvl="0" animBg="1"/>
      <p:bldP spid="55" grpId="0" animBg="1"/>
      <p:bldP spid="56" grpId="0" bldLvl="0" animBg="1"/>
      <p:bldP spid="57" grpId="0" animBg="1"/>
      <p:bldP spid="58" grpId="0" bldLvl="0" animBg="1"/>
      <p:bldP spid="59" grpId="0" animBg="1"/>
      <p:bldP spid="60" grpId="0" bldLvl="0" animBg="1"/>
      <p:bldP spid="61" grpId="0" animBg="1"/>
      <p:bldP spid="62" grpId="0" bldLvl="0" animBg="1"/>
      <p:bldP spid="63" grpId="0" animBg="1"/>
      <p:bldP spid="64" grpId="0" bldLvl="0" animBg="1"/>
      <p:bldP spid="65" grpId="0" animBg="1"/>
      <p:bldP spid="66" grpId="0" bldLvl="0" animBg="1"/>
      <p:bldP spid="67" grpId="0" animBg="1"/>
      <p:bldP spid="68" grpId="0" bldLvl="0" animBg="1"/>
      <p:bldP spid="69" grpId="0" animBg="1"/>
      <p:bldP spid="70" grpId="0" bldLvl="0" animBg="1"/>
      <p:bldP spid="71" grpId="0" animBg="1"/>
      <p:bldP spid="72" grpId="0" bldLvl="0" animBg="1"/>
      <p:bldP spid="73" grpId="0" animBg="1"/>
      <p:bldP spid="74" grpId="0" bldLvl="0" animBg="1"/>
      <p:bldP spid="75" grpId="0" animBg="1"/>
      <p:bldP spid="76" grpId="0" bldLvl="0" animBg="1"/>
      <p:bldP spid="77" grpId="0" animBg="1"/>
      <p:bldP spid="78" grpId="0" bldLvl="0" animBg="1"/>
      <p:bldP spid="79" grpId="0" animBg="1"/>
      <p:bldP spid="80" grpId="0" bldLvl="0" animBg="1"/>
      <p:bldP spid="81" grpId="0" animBg="1"/>
      <p:bldP spid="82" grpId="0" bldLvl="0" animBg="1"/>
      <p:bldP spid="83" grpId="0" animBg="1"/>
      <p:bldP spid="84" grpId="0" bldLvl="0" animBg="1"/>
      <p:bldP spid="85" grpId="0" animBg="1"/>
      <p:bldP spid="86" grpId="0" bldLvl="0" animBg="1"/>
      <p:bldP spid="87" grpId="0" animBg="1"/>
      <p:bldP spid="88" grpId="0" bldLvl="0" animBg="1"/>
      <p:bldP spid="89" grpId="0" animBg="1"/>
      <p:bldP spid="90" grpId="0" bldLvl="0" animBg="1"/>
      <p:bldP spid="91" grpId="0" animBg="1"/>
      <p:bldP spid="92" grpId="0" bldLvl="0" animBg="1"/>
      <p:bldP spid="93" grpId="0" animBg="1"/>
      <p:bldP spid="94" grpId="0" bldLvl="0" animBg="1"/>
      <p:bldP spid="95" grpId="0" animBg="1"/>
      <p:bldP spid="96" grpId="0" bldLvl="0" animBg="1"/>
      <p:bldP spid="97" grpId="0" animBg="1"/>
      <p:bldP spid="98" grpId="0" bldLvl="0" animBg="1"/>
      <p:bldP spid="99" grpId="0" animBg="1"/>
      <p:bldP spid="100" grpId="0" bldLvl="0" animBg="1"/>
      <p:bldP spid="101" grpId="0" animBg="1"/>
      <p:bldP spid="102" grpId="0" bldLvl="0" animBg="1"/>
      <p:bldP spid="103" grpId="0" bldLvl="0" animBg="1"/>
      <p:bldP spid="104" grpId="0" animBg="1"/>
      <p:bldP spid="105" grpId="0" bldLvl="0" animBg="1"/>
      <p:bldP spid="106" grpId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1" grpId="1" bldLvl="0" animBg="1"/>
      <p:bldP spid="1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兼容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</a:t>
            </a:r>
            <a:endParaRPr lang="en-US" alt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>
          <a:xfrm>
            <a:off x="1251585" y="1931670"/>
            <a:ext cx="5492750" cy="147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ctr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408305" eaLnBrk="1">
              <a:spcBef>
                <a:spcPts val="19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Markdown兼容所有html语言，比如表格，是用table，tr，td可以在Markdown轻松的加上一段表格。</a:t>
            </a:r>
            <a:r>
              <a:rPr lang="zh-CN" altLang="zh-CN" sz="1600"/>
              <a:t>  </a:t>
            </a:r>
            <a:endParaRPr lang="zh-CN" altLang="zh-CN" sz="1600"/>
          </a:p>
        </p:txBody>
      </p:sp>
      <p:sp>
        <p:nvSpPr>
          <p:cNvPr id="5124" name="Rectangle 4"/>
          <p:cNvSpPr/>
          <p:nvPr/>
        </p:nvSpPr>
        <p:spPr>
          <a:xfrm>
            <a:off x="7305040" y="1610995"/>
            <a:ext cx="3637280" cy="4474210"/>
          </a:xfrm>
          <a:prstGeom prst="rect">
            <a:avLst/>
          </a:prstGeom>
          <a:noFill/>
          <a:ln w="25400" cap="flat" cmpd="sng">
            <a:solidFill>
              <a:srgbClr val="3E231A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25780" eaLnBrk="1"/>
            <a:r>
              <a:rPr lang="zh-CN" altLang="zh-CN" sz="2000">
                <a:latin typeface="Papyrus" panose="03070502060502030205" charset="0"/>
              </a:rPr>
              <a:t>&lt;table width=100%&gt;</a:t>
            </a:r>
            <a:endParaRPr lang="zh-CN" altLang="zh-CN" sz="2000">
              <a:latin typeface="Papyrus" panose="03070502060502030205" charset="0"/>
            </a:endParaRPr>
          </a:p>
          <a:p>
            <a:pPr defTabSz="525780" eaLnBrk="1"/>
            <a:r>
              <a:rPr lang="zh-CN" altLang="zh-CN" sz="2000">
                <a:latin typeface="Papyrus" panose="03070502060502030205" charset="0"/>
              </a:rPr>
              <a:t>   	&lt;tr&gt;&lt;td&gt;编号&lt;/td&gt;</a:t>
            </a:r>
            <a:endParaRPr lang="zh-CN" altLang="zh-CN" sz="20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2000">
                <a:latin typeface="Papyrus" panose="03070502060502030205" charset="0"/>
              </a:rPr>
              <a:t>&lt;td&gt;姓名&lt;/td&gt;</a:t>
            </a:r>
            <a:endParaRPr lang="zh-CN" altLang="zh-CN" sz="20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2000">
                <a:latin typeface="Papyrus" panose="03070502060502030205" charset="0"/>
              </a:rPr>
              <a:t>&lt;td&gt;年龄&lt;/td&gt;&lt;/tr&gt;</a:t>
            </a:r>
            <a:endParaRPr lang="zh-CN" altLang="zh-CN" sz="2000">
              <a:latin typeface="Papyrus" panose="03070502060502030205" charset="0"/>
            </a:endParaRPr>
          </a:p>
          <a:p>
            <a:pPr defTabSz="525780" eaLnBrk="1"/>
            <a:r>
              <a:rPr lang="zh-CN" altLang="zh-CN" sz="2000">
                <a:latin typeface="Papyrus" panose="03070502060502030205" charset="0"/>
              </a:rPr>
              <a:t>   	&lt;tr&gt;&lt;td&gt;S0001&lt;/td&gt;</a:t>
            </a:r>
            <a:endParaRPr lang="zh-CN" altLang="zh-CN" sz="20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2000">
                <a:latin typeface="Papyrus" panose="03070502060502030205" charset="0"/>
              </a:rPr>
              <a:t>&lt;td&gt;张三&lt;/td&gt;</a:t>
            </a:r>
            <a:endParaRPr lang="zh-CN" altLang="zh-CN" sz="2000">
              <a:latin typeface="Papyrus" panose="03070502060502030205" charset="0"/>
            </a:endParaRPr>
          </a:p>
          <a:p>
            <a:pPr marL="0" lvl="4" indent="925830" algn="l" defTabSz="525780" eaLnBrk="1"/>
            <a:r>
              <a:rPr lang="zh-CN" altLang="zh-CN" sz="2000">
                <a:latin typeface="Papyrus" panose="03070502060502030205" charset="0"/>
              </a:rPr>
              <a:t>&lt;td&gt;22&lt;/td&gt;&lt;/tr&gt;</a:t>
            </a:r>
            <a:endParaRPr lang="zh-CN" altLang="zh-CN" sz="2000">
              <a:latin typeface="Papyrus" panose="03070502060502030205" charset="0"/>
            </a:endParaRPr>
          </a:p>
          <a:p>
            <a:pPr defTabSz="525780" eaLnBrk="1"/>
            <a:r>
              <a:rPr lang="zh-CN" altLang="zh-CN" sz="2000">
                <a:latin typeface="Papyrus" panose="03070502060502030205" charset="0"/>
              </a:rPr>
              <a:t>&lt;/table&gt;</a:t>
            </a:r>
            <a:endParaRPr lang="zh-CN" altLang="zh-CN" sz="2000">
              <a:latin typeface="Papyrus" panose="03070502060502030205" charset="0"/>
            </a:endParaRPr>
          </a:p>
        </p:txBody>
      </p:sp>
      <p:pic>
        <p:nvPicPr>
          <p:cNvPr id="512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2013">
            <a:off x="861060" y="4017010"/>
            <a:ext cx="8767445" cy="160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区块元素</a:t>
            </a:r>
            <a:endParaRPr lang="zh-CN" altLang="en-US" sz="3200" spc="5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>
          <a:xfrm>
            <a:off x="1049655" y="1341755"/>
            <a:ext cx="3472815" cy="4850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是用#号标记一行为标题，#号的数量越少，标题越大。最多6个级别。对应HTML中的h1-h6标签。</a:t>
            </a:r>
            <a:endParaRPr lang="zh-CN" altLang="zh-CN" sz="2400"/>
          </a:p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md语言中，可以是用’&gt;’来标记区块，如果要换行，需要在结尾处按两下空格或tab后回车。</a:t>
            </a:r>
            <a:endParaRPr lang="zh-CN" altLang="zh-CN" sz="2400"/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5" y="1341755"/>
            <a:ext cx="2306320" cy="408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966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48" name="Rectangle 4"/>
          <p:cNvSpPr/>
          <p:nvPr/>
        </p:nvSpPr>
        <p:spPr>
          <a:xfrm>
            <a:off x="5128260" y="1341755"/>
            <a:ext cx="3618865" cy="403352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#一级标题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##二级标题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###三级标题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####四级标题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#####五级标题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#####</a:t>
            </a:r>
            <a:r>
              <a:rPr lang="en-US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</a:t>
            </a:r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六级标题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#######没有七级标题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sp>
        <p:nvSpPr>
          <p:cNvPr id="6149" name="Rectangle 5"/>
          <p:cNvSpPr/>
          <p:nvPr/>
        </p:nvSpPr>
        <p:spPr>
          <a:xfrm>
            <a:off x="4903470" y="4496435"/>
            <a:ext cx="6494780" cy="2063115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&gt;这样就会形成区块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&gt;单纯的回车并不会起到换行的效果	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&gt;需要结尾处有两个空格或一个tab  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&gt;或者使用html标签&lt;br /&gt;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60705"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&gt;md本质上会被编译成为html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6150" name="Picture 6"/>
          <p:cNvPicPr>
            <a:picLocks noChangeAspect="1"/>
          </p:cNvPicPr>
          <p:nvPr/>
        </p:nvPicPr>
        <p:blipFill>
          <a:blip r:embed="rId5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60" y="2981325"/>
            <a:ext cx="7157720" cy="208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966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charRg st="4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5" uiExpand="1" build="p"/>
      <p:bldP spid="6148" grpId="0" bldLvl="0" animBg="1"/>
      <p:bldP spid="614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区块元素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>
          <a:xfrm>
            <a:off x="784860" y="1593215"/>
            <a:ext cx="3761105" cy="1877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区块内可以嵌套区块，区块内可以是用html，也可以是用markdown语言</a:t>
            </a:r>
            <a:endParaRPr lang="zh-CN" altLang="zh-CN" sz="2400"/>
          </a:p>
        </p:txBody>
      </p:sp>
      <p:sp>
        <p:nvSpPr>
          <p:cNvPr id="7171" name="Rectangle 3"/>
          <p:cNvSpPr/>
          <p:nvPr/>
        </p:nvSpPr>
        <p:spPr>
          <a:xfrm>
            <a:off x="5543550" y="1593215"/>
            <a:ext cx="5728970" cy="346964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&gt;区块内可以嵌套区块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&gt;&gt;像这样，便在区块内嵌套了另一个区块，区块内可以是用html，也可以是用markdown标记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&gt;&gt;&lt;table width=100%&gt;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&lt;tr&gt;&lt;td&gt;编号&lt;/td&gt;&lt;td&gt;姓名&lt;/td&gt;&lt;td&gt;年龄&lt;/td&gt;&lt;/tr&gt;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	&lt;tr&gt;&lt;td&gt;S0001&lt;/td&gt;&lt;td&gt;张三&lt;/td&gt;&lt;td&gt;22&lt;/td&gt;&lt;/tr&gt;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&lt;/table&gt;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   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defTabSz="501650" eaLnBrk="1"/>
            <a:r>
              <a:rPr lang="zh-CN" altLang="zh-CN" sz="18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&gt;从嵌套区块中逃出，如果仅仅跳出嵌套区块，别忘了前面添加&gt;;</a:t>
            </a:r>
            <a:endParaRPr lang="zh-CN" altLang="zh-CN" sz="18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0000">
            <a:off x="1819910" y="3348355"/>
            <a:ext cx="7604125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5" uiExpand="1" build="p"/>
      <p:bldP spid="717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r="5290"/>
          <a:stretch>
            <a:fillRect/>
          </a:stretch>
        </p:blipFill>
        <p:spPr>
          <a:xfrm rot="5400000" flipH="1" flipV="1">
            <a:off x="1175369" y="-1207119"/>
            <a:ext cx="656621" cy="3028950"/>
          </a:xfrm>
          <a:prstGeom prst="rect">
            <a:avLst/>
          </a:prstGeom>
        </p:spPr>
      </p:pic>
      <p:pic>
        <p:nvPicPr>
          <p:cNvPr id="6" name="图片 5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5265" y="238125"/>
            <a:ext cx="1617345" cy="579755"/>
          </a:xfrm>
          <a:prstGeom prst="rect">
            <a:avLst/>
          </a:prstGeom>
        </p:spPr>
      </p:pic>
      <p:sp>
        <p:nvSpPr>
          <p:cNvPr id="114" name="椭圆 113"/>
          <p:cNvSpPr/>
          <p:nvPr/>
        </p:nvSpPr>
        <p:spPr bwMode="auto">
          <a:xfrm>
            <a:off x="1347583" y="1019496"/>
            <a:ext cx="9083935" cy="428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538" y="234344"/>
            <a:ext cx="563891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强调元素</a:t>
            </a:r>
            <a:endParaRPr lang="zh-CN" sz="3200" spc="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76720" y="3893820"/>
            <a:ext cx="2535555" cy="372110"/>
          </a:xfrm>
        </p:spPr>
        <p:txBody>
          <a:bodyPr/>
          <a:p>
            <a:pPr>
              <a:defRPr/>
            </a:pPr>
            <a:fld id="{930920F8-5509-4B6F-8BBA-D2C4D9A7052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>
          <a:xfrm>
            <a:off x="1283970" y="1600835"/>
            <a:ext cx="9623425" cy="1191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50800" tIns="50800" rIns="50800" bIns="50800" numCol="1" anchor="t" anchorCtr="0" compatLnSpc="1"/>
          <a:lstStyle>
            <a:lvl1pPr marL="4699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1pPr>
            <a:lvl2pPr marL="9398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2pPr>
            <a:lvl3pPr marL="14097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3pPr>
            <a:lvl4pPr marL="18796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4pPr>
            <a:lvl5pPr marL="2349500" indent="-469900" algn="l" defTabSz="584200" rtl="0" fontAlgn="base" hangingPunct="0">
              <a:spcBef>
                <a:spcPts val="3000"/>
              </a:spcBef>
              <a:spcAft>
                <a:spcPct val="0"/>
              </a:spcAft>
              <a:buSzPct val="25000"/>
              <a:buBlip>
                <a:blip r:embed="rId3"/>
              </a:buBlip>
              <a:defRPr sz="3800" kern="1200">
                <a:solidFill>
                  <a:srgbClr val="3E231A"/>
                </a:solidFill>
                <a:latin typeface="+mn-lt"/>
                <a:ea typeface="+mn-ea"/>
                <a:cs typeface="+mn-cs"/>
                <a:sym typeface="Papyrus" panose="03070502060502030205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0" indent="-368300" eaLnBrk="1">
              <a:spcBef>
                <a:spcPts val="2800"/>
              </a:spcBef>
              <a:buClrTx/>
              <a:buSzPct val="25000"/>
              <a:buFontTx/>
              <a:buBlip>
                <a:blip r:embed="rId3"/>
              </a:buBlip>
            </a:pPr>
            <a:r>
              <a:rPr lang="zh-CN" altLang="zh-CN" sz="2400"/>
              <a:t>Markdown 使用星号（*）和下划线（_）作为标记强调字词的符号，被 * 或 _ 包围的字词会被转成用 `&lt;em&gt;` 斜体标签包围，用两个 * 或 _ 包起来的话，则会被转成 `&lt;strong&gt;`粗体。</a:t>
            </a:r>
            <a:endParaRPr lang="zh-CN" altLang="zh-CN" sz="2400"/>
          </a:p>
        </p:txBody>
      </p:sp>
      <p:sp>
        <p:nvSpPr>
          <p:cNvPr id="8195" name="Rectangle 3"/>
          <p:cNvSpPr/>
          <p:nvPr/>
        </p:nvSpPr>
        <p:spPr>
          <a:xfrm>
            <a:off x="1568450" y="3375025"/>
            <a:ext cx="4118610" cy="2505710"/>
          </a:xfrm>
          <a:prstGeom prst="rect">
            <a:avLst/>
          </a:prstGeom>
          <a:solidFill>
            <a:srgbClr val="AD9D81">
              <a:alpha val="23529"/>
            </a:srgbClr>
          </a:solidFill>
          <a:ln w="12700">
            <a:noFill/>
          </a:ln>
          <a:effectLst>
            <a:outerShdw dist="25400" dir="5400000" algn="ctr" rotWithShape="0">
              <a:srgbClr val="808080">
                <a:alpha val="25000"/>
              </a:srgbClr>
            </a:outerShdw>
          </a:effectLst>
        </p:spPr>
        <p:txBody>
          <a:bodyPr lIns="50800" tIns="50800" rIns="50800" bIns="50800" anchor="ctr"/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*一个\*号包围*  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_一个\_号包围_  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**两个\*号包围**  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  <a:p>
            <a:pPr eaLnBrk="1"/>
            <a:r>
              <a:rPr lang="zh-CN" altLang="zh-CN" sz="2000">
                <a:solidFill>
                  <a:srgbClr val="E6E8E8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Papyrus" panose="03070502060502030205" charset="0"/>
              </a:rPr>
              <a:t>__两个\_号包围__</a:t>
            </a:r>
            <a:endParaRPr lang="zh-CN" altLang="zh-CN" sz="2000">
              <a:solidFill>
                <a:srgbClr val="E6E8E8"/>
              </a:solidFill>
              <a:effectLst>
                <a:outerShdw blurRad="38100" dist="38100" dir="2700000">
                  <a:srgbClr val="000000"/>
                </a:outerShdw>
              </a:effectLst>
              <a:latin typeface="Papyrus" panose="03070502060502030205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4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3375025"/>
            <a:ext cx="6063615" cy="250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386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5" uiExpand="1" build="p"/>
      <p:bldP spid="8195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WPS 演示</Application>
  <PresentationFormat>宽屏</PresentationFormat>
  <Paragraphs>210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Calibri Light</vt:lpstr>
      <vt:lpstr>微软雅黑</vt:lpstr>
      <vt:lpstr>方正综艺简体</vt:lpstr>
      <vt:lpstr>Arial Unicode MS</vt:lpstr>
      <vt:lpstr>黑体</vt:lpstr>
      <vt:lpstr>Papyrus</vt:lpstr>
      <vt:lpstr>Arial</vt:lpstr>
      <vt:lpstr>方正宋黑简体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帅的惊动党中央</cp:lastModifiedBy>
  <cp:revision>158</cp:revision>
  <dcterms:created xsi:type="dcterms:W3CDTF">2015-07-05T16:09:00Z</dcterms:created>
  <dcterms:modified xsi:type="dcterms:W3CDTF">2019-07-04T07:56:08Z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