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1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9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E2632"/>
    <a:srgbClr val="DD3C44"/>
    <a:srgbClr val="F6DF62"/>
    <a:srgbClr val="D5B23A"/>
    <a:srgbClr val="FFFFEC"/>
    <a:srgbClr val="4A4949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62"/>
      </p:cViewPr>
      <p:guideLst>
        <p:guide orient="horz" pos="2266"/>
        <p:guide pos="3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03B5E461-5FB9-41B2-823B-5ABB77A46E39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83711AB-2A6A-47BC-83DE-3A37E4FD8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68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711AB-2A6A-47BC-83DE-3A37E4FD8EA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0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91B37-ED68-454C-8E19-A9C3AAED2A02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2BE2A-67C6-4F59-A9AB-A850FD0187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4895" y="179705"/>
            <a:ext cx="19939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342E-EC6E-4CB6-A35A-8713C22EE0A5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B364-498D-4A65-9D79-02773C852A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B1D2-78FC-4E5D-BBEF-7399EBEFE43C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683-F795-4028-ADC1-A208960D0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7F23C-36FB-4D79-92DA-1169CB7A0BC5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0965E-913A-40C6-AD40-CAE5724FB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91D2D-E620-4A6D-A557-D991BE33A1E4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19C3F-9776-4D06-843E-829A78DC07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AFEB2-6451-4B3E-AAE5-0F58C36972B0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ED69F-76D6-448A-B109-2549460AC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29699-72FA-42F1-9A57-EBC30F20D327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1E9A1-997F-47E4-B23E-6BBCA6A85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A6D71-6DC0-42CC-9449-61488BA7E418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F710-7FDD-425E-8BA6-40B23271A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A9ECE-8CC9-4EB7-A0AD-74AC4624A9B7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69801-AB3C-4E12-A3F0-79685FECC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14215-A418-4A37-985D-8B1147B549B3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E7012-B429-4997-8F9D-46F3B9653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D534-EA7D-4A01-A69C-F91CC20F9947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38CF-F0D4-49EF-BEC2-102F9BA8D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2C611A6-5857-43B5-95BA-07221D9CE816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2E5D4D-5023-4E35-A9BA-1931C21D36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/>
          </a:p>
        </p:txBody>
      </p:sp>
      <p:sp>
        <p:nvSpPr>
          <p:cNvPr id="3078" name="文本框 1"/>
          <p:cNvSpPr txBox="1">
            <a:spLocks noChangeArrowheads="1"/>
          </p:cNvSpPr>
          <p:nvPr/>
        </p:nvSpPr>
        <p:spPr bwMode="auto">
          <a:xfrm>
            <a:off x="0" y="2364952"/>
            <a:ext cx="5086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占位符 9" descr="未标题-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5815" y="25"/>
            <a:ext cx="18548985" cy="6876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/>
          <a:srcRect r="5290"/>
          <a:stretch>
            <a:fillRect/>
          </a:stretch>
        </p:blipFill>
        <p:spPr>
          <a:xfrm>
            <a:off x="11492283" y="3448050"/>
            <a:ext cx="747342" cy="3447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/>
          <a:srcRect t="216" b="533"/>
          <a:stretch>
            <a:fillRect/>
          </a:stretch>
        </p:blipFill>
        <p:spPr>
          <a:xfrm>
            <a:off x="3043269" y="10274"/>
            <a:ext cx="5521680" cy="6858000"/>
          </a:xfrm>
          <a:prstGeom prst="rect">
            <a:avLst/>
          </a:prstGeom>
        </p:spPr>
      </p:pic>
      <p:pic>
        <p:nvPicPr>
          <p:cNvPr id="11" name="图片 10" descr="260外壳照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9971405" y="628015"/>
            <a:ext cx="2201545" cy="1508125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3065" y="258445"/>
            <a:ext cx="1617345" cy="5797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2197" y="2470245"/>
            <a:ext cx="27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BD0302-6223-4C94-8404-E248F4E502D6}"/>
              </a:ext>
            </a:extLst>
          </p:cNvPr>
          <p:cNvSpPr/>
          <p:nvPr/>
        </p:nvSpPr>
        <p:spPr>
          <a:xfrm>
            <a:off x="519483" y="2249338"/>
            <a:ext cx="69860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多旋翼无人机实际飞行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准备与实操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9" name="Oval 292">
            <a:extLst>
              <a:ext uri="{FF2B5EF4-FFF2-40B4-BE49-F238E27FC236}">
                <a16:creationId xmlns:a16="http://schemas.microsoft.com/office/drawing/2014/main" id="{2B74BFCF-EA4B-4B9E-A8AF-586F5150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700" y="4699055"/>
            <a:ext cx="180975" cy="179388"/>
          </a:xfrm>
          <a:prstGeom prst="ellipse">
            <a:avLst/>
          </a:prstGeom>
          <a:solidFill>
            <a:srgbClr val="193E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93">
            <a:extLst>
              <a:ext uri="{FF2B5EF4-FFF2-40B4-BE49-F238E27FC236}">
                <a16:creationId xmlns:a16="http://schemas.microsoft.com/office/drawing/2014/main" id="{EB3A0715-2D18-4C08-B35D-E888CB1AA468}"/>
              </a:ext>
            </a:extLst>
          </p:cNvPr>
          <p:cNvSpPr/>
          <p:nvPr/>
        </p:nvSpPr>
        <p:spPr bwMode="auto">
          <a:xfrm>
            <a:off x="667075" y="3854505"/>
            <a:ext cx="3890963" cy="1187450"/>
          </a:xfrm>
          <a:custGeom>
            <a:avLst/>
            <a:gdLst>
              <a:gd name="T0" fmla="*/ 2147483647 w 1121"/>
              <a:gd name="T1" fmla="*/ 0 h 342"/>
              <a:gd name="T2" fmla="*/ 2147483647 w 1121"/>
              <a:gd name="T3" fmla="*/ 0 h 342"/>
              <a:gd name="T4" fmla="*/ 0 w 1121"/>
              <a:gd name="T5" fmla="*/ 2147483647 h 342"/>
              <a:gd name="T6" fmla="*/ 2147483647 w 1121"/>
              <a:gd name="T7" fmla="*/ 2147483647 h 342"/>
              <a:gd name="T8" fmla="*/ 2147483647 w 1121"/>
              <a:gd name="T9" fmla="*/ 2147483647 h 342"/>
              <a:gd name="T10" fmla="*/ 2147483647 w 1121"/>
              <a:gd name="T11" fmla="*/ 2147483647 h 342"/>
              <a:gd name="T12" fmla="*/ 2147483647 w 1121"/>
              <a:gd name="T13" fmla="*/ 2147483647 h 342"/>
              <a:gd name="T14" fmla="*/ 2147483647 w 1121"/>
              <a:gd name="T15" fmla="*/ 2147483647 h 342"/>
              <a:gd name="T16" fmla="*/ 2147483647 w 1121"/>
              <a:gd name="T17" fmla="*/ 2147483647 h 342"/>
              <a:gd name="T18" fmla="*/ 2147483647 w 1121"/>
              <a:gd name="T19" fmla="*/ 2147483647 h 342"/>
              <a:gd name="T20" fmla="*/ 2147483647 w 1121"/>
              <a:gd name="T21" fmla="*/ 2147483647 h 342"/>
              <a:gd name="T22" fmla="*/ 2147483647 w 1121"/>
              <a:gd name="T23" fmla="*/ 2147483647 h 342"/>
              <a:gd name="T24" fmla="*/ 2147483647 w 1121"/>
              <a:gd name="T25" fmla="*/ 2147483647 h 342"/>
              <a:gd name="T26" fmla="*/ 2147483647 w 1121"/>
              <a:gd name="T27" fmla="*/ 2147483647 h 342"/>
              <a:gd name="T28" fmla="*/ 2147483647 w 1121"/>
              <a:gd name="T29" fmla="*/ 2147483647 h 342"/>
              <a:gd name="T30" fmla="*/ 2147483647 w 1121"/>
              <a:gd name="T31" fmla="*/ 2147483647 h 342"/>
              <a:gd name="T32" fmla="*/ 2147483647 w 1121"/>
              <a:gd name="T33" fmla="*/ 2147483647 h 342"/>
              <a:gd name="T34" fmla="*/ 2147483647 w 1121"/>
              <a:gd name="T35" fmla="*/ 2147483647 h 342"/>
              <a:gd name="T36" fmla="*/ 2147483647 w 1121"/>
              <a:gd name="T37" fmla="*/ 2147483647 h 342"/>
              <a:gd name="T38" fmla="*/ 2147483647 w 1121"/>
              <a:gd name="T39" fmla="*/ 2147483647 h 342"/>
              <a:gd name="T40" fmla="*/ 2147483647 w 1121"/>
              <a:gd name="T41" fmla="*/ 2147483647 h 342"/>
              <a:gd name="T42" fmla="*/ 2147483647 w 1121"/>
              <a:gd name="T43" fmla="*/ 2147483647 h 342"/>
              <a:gd name="T44" fmla="*/ 2147483647 w 1121"/>
              <a:gd name="T45" fmla="*/ 2147483647 h 342"/>
              <a:gd name="T46" fmla="*/ 2147483647 w 1121"/>
              <a:gd name="T47" fmla="*/ 2147483647 h 342"/>
              <a:gd name="T48" fmla="*/ 2147483647 w 1121"/>
              <a:gd name="T49" fmla="*/ 2147483647 h 342"/>
              <a:gd name="T50" fmla="*/ 2147483647 w 1121"/>
              <a:gd name="T51" fmla="*/ 2147483647 h 342"/>
              <a:gd name="T52" fmla="*/ 2147483647 w 1121"/>
              <a:gd name="T53" fmla="*/ 2147483647 h 342"/>
              <a:gd name="T54" fmla="*/ 2147483647 w 1121"/>
              <a:gd name="T55" fmla="*/ 2147483647 h 342"/>
              <a:gd name="T56" fmla="*/ 2147483647 w 1121"/>
              <a:gd name="T57" fmla="*/ 2147483647 h 342"/>
              <a:gd name="T58" fmla="*/ 2147483647 w 1121"/>
              <a:gd name="T59" fmla="*/ 2147483647 h 342"/>
              <a:gd name="T60" fmla="*/ 2147483647 w 1121"/>
              <a:gd name="T61" fmla="*/ 2147483647 h 342"/>
              <a:gd name="T62" fmla="*/ 2147483647 w 1121"/>
              <a:gd name="T63" fmla="*/ 2147483647 h 342"/>
              <a:gd name="T64" fmla="*/ 2147483647 w 1121"/>
              <a:gd name="T65" fmla="*/ 2147483647 h 342"/>
              <a:gd name="T66" fmla="*/ 2147483647 w 1121"/>
              <a:gd name="T67" fmla="*/ 2147483647 h 342"/>
              <a:gd name="T68" fmla="*/ 2147483647 w 1121"/>
              <a:gd name="T69" fmla="*/ 0 h 34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21"/>
              <a:gd name="T106" fmla="*/ 0 h 342"/>
              <a:gd name="T107" fmla="*/ 1121 w 1121"/>
              <a:gd name="T108" fmla="*/ 342 h 34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21" h="342">
                <a:moveTo>
                  <a:pt x="377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7" y="0"/>
                  <a:pt x="0" y="62"/>
                  <a:pt x="0" y="109"/>
                </a:cubicBezTo>
                <a:cubicBezTo>
                  <a:pt x="0" y="155"/>
                  <a:pt x="17" y="209"/>
                  <a:pt x="100" y="209"/>
                </a:cubicBezTo>
                <a:cubicBezTo>
                  <a:pt x="430" y="209"/>
                  <a:pt x="430" y="209"/>
                  <a:pt x="430" y="209"/>
                </a:cubicBezTo>
                <a:cubicBezTo>
                  <a:pt x="440" y="209"/>
                  <a:pt x="447" y="217"/>
                  <a:pt x="447" y="226"/>
                </a:cubicBezTo>
                <a:cubicBezTo>
                  <a:pt x="447" y="235"/>
                  <a:pt x="440" y="243"/>
                  <a:pt x="430" y="243"/>
                </a:cubicBezTo>
                <a:cubicBezTo>
                  <a:pt x="220" y="243"/>
                  <a:pt x="220" y="243"/>
                  <a:pt x="220" y="243"/>
                </a:cubicBezTo>
                <a:cubicBezTo>
                  <a:pt x="220" y="250"/>
                  <a:pt x="220" y="250"/>
                  <a:pt x="220" y="250"/>
                </a:cubicBezTo>
                <a:cubicBezTo>
                  <a:pt x="220" y="243"/>
                  <a:pt x="220" y="243"/>
                  <a:pt x="220" y="243"/>
                </a:cubicBezTo>
                <a:cubicBezTo>
                  <a:pt x="206" y="243"/>
                  <a:pt x="194" y="248"/>
                  <a:pt x="185" y="257"/>
                </a:cubicBezTo>
                <a:cubicBezTo>
                  <a:pt x="175" y="267"/>
                  <a:pt x="170" y="279"/>
                  <a:pt x="170" y="292"/>
                </a:cubicBezTo>
                <a:cubicBezTo>
                  <a:pt x="170" y="319"/>
                  <a:pt x="192" y="342"/>
                  <a:pt x="220" y="342"/>
                </a:cubicBezTo>
                <a:cubicBezTo>
                  <a:pt x="220" y="342"/>
                  <a:pt x="220" y="342"/>
                  <a:pt x="220" y="342"/>
                </a:cubicBezTo>
                <a:cubicBezTo>
                  <a:pt x="220" y="342"/>
                  <a:pt x="220" y="342"/>
                  <a:pt x="220" y="342"/>
                </a:cubicBezTo>
                <a:cubicBezTo>
                  <a:pt x="596" y="342"/>
                  <a:pt x="596" y="342"/>
                  <a:pt x="596" y="342"/>
                </a:cubicBezTo>
                <a:cubicBezTo>
                  <a:pt x="623" y="342"/>
                  <a:pt x="623" y="342"/>
                  <a:pt x="623" y="342"/>
                </a:cubicBezTo>
                <a:cubicBezTo>
                  <a:pt x="1121" y="342"/>
                  <a:pt x="1121" y="342"/>
                  <a:pt x="1121" y="342"/>
                </a:cubicBezTo>
                <a:cubicBezTo>
                  <a:pt x="1121" y="326"/>
                  <a:pt x="1121" y="326"/>
                  <a:pt x="1121" y="326"/>
                </a:cubicBezTo>
                <a:cubicBezTo>
                  <a:pt x="623" y="326"/>
                  <a:pt x="623" y="326"/>
                  <a:pt x="623" y="326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220" y="326"/>
                  <a:pt x="220" y="326"/>
                  <a:pt x="220" y="326"/>
                </a:cubicBezTo>
                <a:cubicBezTo>
                  <a:pt x="220" y="326"/>
                  <a:pt x="220" y="326"/>
                  <a:pt x="220" y="326"/>
                </a:cubicBezTo>
                <a:cubicBezTo>
                  <a:pt x="201" y="326"/>
                  <a:pt x="185" y="311"/>
                  <a:pt x="185" y="292"/>
                </a:cubicBezTo>
                <a:cubicBezTo>
                  <a:pt x="185" y="283"/>
                  <a:pt x="189" y="274"/>
                  <a:pt x="195" y="268"/>
                </a:cubicBezTo>
                <a:cubicBezTo>
                  <a:pt x="202" y="261"/>
                  <a:pt x="211" y="258"/>
                  <a:pt x="220" y="258"/>
                </a:cubicBezTo>
                <a:cubicBezTo>
                  <a:pt x="220" y="258"/>
                  <a:pt x="220" y="258"/>
                  <a:pt x="220" y="258"/>
                </a:cubicBezTo>
                <a:cubicBezTo>
                  <a:pt x="430" y="258"/>
                  <a:pt x="430" y="258"/>
                  <a:pt x="430" y="258"/>
                </a:cubicBezTo>
                <a:cubicBezTo>
                  <a:pt x="448" y="258"/>
                  <a:pt x="462" y="243"/>
                  <a:pt x="462" y="226"/>
                </a:cubicBezTo>
                <a:cubicBezTo>
                  <a:pt x="462" y="208"/>
                  <a:pt x="448" y="194"/>
                  <a:pt x="430" y="194"/>
                </a:cubicBezTo>
                <a:cubicBezTo>
                  <a:pt x="100" y="194"/>
                  <a:pt x="100" y="194"/>
                  <a:pt x="100" y="194"/>
                </a:cubicBezTo>
                <a:cubicBezTo>
                  <a:pt x="33" y="194"/>
                  <a:pt x="15" y="147"/>
                  <a:pt x="15" y="109"/>
                </a:cubicBezTo>
                <a:cubicBezTo>
                  <a:pt x="15" y="70"/>
                  <a:pt x="33" y="15"/>
                  <a:pt x="100" y="15"/>
                </a:cubicBezTo>
                <a:cubicBezTo>
                  <a:pt x="377" y="15"/>
                  <a:pt x="377" y="15"/>
                  <a:pt x="377" y="15"/>
                </a:cubicBezTo>
                <a:lnTo>
                  <a:pt x="377" y="0"/>
                </a:lnTo>
                <a:close/>
              </a:path>
            </a:pathLst>
          </a:custGeom>
          <a:solidFill>
            <a:srgbClr val="1D495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94">
            <a:extLst>
              <a:ext uri="{FF2B5EF4-FFF2-40B4-BE49-F238E27FC236}">
                <a16:creationId xmlns:a16="http://schemas.microsoft.com/office/drawing/2014/main" id="{F2D2156C-6792-40CA-AA19-5A067C43E418}"/>
              </a:ext>
            </a:extLst>
          </p:cNvPr>
          <p:cNvSpPr/>
          <p:nvPr/>
        </p:nvSpPr>
        <p:spPr bwMode="auto">
          <a:xfrm>
            <a:off x="4534225" y="4638730"/>
            <a:ext cx="1471613" cy="508000"/>
          </a:xfrm>
          <a:custGeom>
            <a:avLst/>
            <a:gdLst>
              <a:gd name="T0" fmla="*/ 2147483647 w 424"/>
              <a:gd name="T1" fmla="*/ 2147483647 h 146"/>
              <a:gd name="T2" fmla="*/ 2147483647 w 424"/>
              <a:gd name="T3" fmla="*/ 2147483647 h 146"/>
              <a:gd name="T4" fmla="*/ 2147483647 w 424"/>
              <a:gd name="T5" fmla="*/ 2147483647 h 146"/>
              <a:gd name="T6" fmla="*/ 2147483647 w 424"/>
              <a:gd name="T7" fmla="*/ 2147483647 h 146"/>
              <a:gd name="T8" fmla="*/ 2147483647 w 424"/>
              <a:gd name="T9" fmla="*/ 2147483647 h 146"/>
              <a:gd name="T10" fmla="*/ 2147483647 w 424"/>
              <a:gd name="T11" fmla="*/ 2147483647 h 146"/>
              <a:gd name="T12" fmla="*/ 2147483647 w 424"/>
              <a:gd name="T13" fmla="*/ 2147483647 h 146"/>
              <a:gd name="T14" fmla="*/ 2147483647 w 424"/>
              <a:gd name="T15" fmla="*/ 2147483647 h 146"/>
              <a:gd name="T16" fmla="*/ 2147483647 w 424"/>
              <a:gd name="T17" fmla="*/ 0 h 146"/>
              <a:gd name="T18" fmla="*/ 2147483647 w 424"/>
              <a:gd name="T19" fmla="*/ 2147483647 h 146"/>
              <a:gd name="T20" fmla="*/ 2147483647 w 424"/>
              <a:gd name="T21" fmla="*/ 2147483647 h 146"/>
              <a:gd name="T22" fmla="*/ 2147483647 w 424"/>
              <a:gd name="T23" fmla="*/ 2147483647 h 146"/>
              <a:gd name="T24" fmla="*/ 2147483647 w 424"/>
              <a:gd name="T25" fmla="*/ 2147483647 h 146"/>
              <a:gd name="T26" fmla="*/ 2147483647 w 424"/>
              <a:gd name="T27" fmla="*/ 2147483647 h 146"/>
              <a:gd name="T28" fmla="*/ 2147483647 w 424"/>
              <a:gd name="T29" fmla="*/ 2147483647 h 146"/>
              <a:gd name="T30" fmla="*/ 0 w 424"/>
              <a:gd name="T31" fmla="*/ 2147483647 h 146"/>
              <a:gd name="T32" fmla="*/ 0 w 424"/>
              <a:gd name="T33" fmla="*/ 2147483647 h 146"/>
              <a:gd name="T34" fmla="*/ 0 w 424"/>
              <a:gd name="T35" fmla="*/ 2147483647 h 146"/>
              <a:gd name="T36" fmla="*/ 0 w 424"/>
              <a:gd name="T37" fmla="*/ 2147483647 h 146"/>
              <a:gd name="T38" fmla="*/ 0 w 424"/>
              <a:gd name="T39" fmla="*/ 2147483647 h 146"/>
              <a:gd name="T40" fmla="*/ 2147483647 w 424"/>
              <a:gd name="T41" fmla="*/ 2147483647 h 146"/>
              <a:gd name="T42" fmla="*/ 2147483647 w 424"/>
              <a:gd name="T43" fmla="*/ 2147483647 h 146"/>
              <a:gd name="T44" fmla="*/ 2147483647 w 424"/>
              <a:gd name="T45" fmla="*/ 2147483647 h 146"/>
              <a:gd name="T46" fmla="*/ 2147483647 w 424"/>
              <a:gd name="T47" fmla="*/ 2147483647 h 146"/>
              <a:gd name="T48" fmla="*/ 2147483647 w 424"/>
              <a:gd name="T49" fmla="*/ 2147483647 h 146"/>
              <a:gd name="T50" fmla="*/ 2147483647 w 424"/>
              <a:gd name="T51" fmla="*/ 2147483647 h 146"/>
              <a:gd name="T52" fmla="*/ 2147483647 w 424"/>
              <a:gd name="T53" fmla="*/ 2147483647 h 146"/>
              <a:gd name="T54" fmla="*/ 2147483647 w 424"/>
              <a:gd name="T55" fmla="*/ 2147483647 h 146"/>
              <a:gd name="T56" fmla="*/ 2147483647 w 424"/>
              <a:gd name="T57" fmla="*/ 2147483647 h 146"/>
              <a:gd name="T58" fmla="*/ 2147483647 w 424"/>
              <a:gd name="T59" fmla="*/ 2147483647 h 146"/>
              <a:gd name="T60" fmla="*/ 2147483647 w 424"/>
              <a:gd name="T61" fmla="*/ 2147483647 h 146"/>
              <a:gd name="T62" fmla="*/ 2147483647 w 424"/>
              <a:gd name="T63" fmla="*/ 2147483647 h 146"/>
              <a:gd name="T64" fmla="*/ 2147483647 w 424"/>
              <a:gd name="T65" fmla="*/ 2147483647 h 146"/>
              <a:gd name="T66" fmla="*/ 2147483647 w 424"/>
              <a:gd name="T67" fmla="*/ 2147483647 h 146"/>
              <a:gd name="T68" fmla="*/ 2147483647 w 424"/>
              <a:gd name="T69" fmla="*/ 2147483647 h 146"/>
              <a:gd name="T70" fmla="*/ 2147483647 w 424"/>
              <a:gd name="T71" fmla="*/ 2147483647 h 146"/>
              <a:gd name="T72" fmla="*/ 2147483647 w 424"/>
              <a:gd name="T73" fmla="*/ 2147483647 h 146"/>
              <a:gd name="T74" fmla="*/ 2147483647 w 424"/>
              <a:gd name="T75" fmla="*/ 2147483647 h 146"/>
              <a:gd name="T76" fmla="*/ 2147483647 w 424"/>
              <a:gd name="T77" fmla="*/ 2147483647 h 1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24"/>
              <a:gd name="T118" fmla="*/ 0 h 146"/>
              <a:gd name="T119" fmla="*/ 424 w 424"/>
              <a:gd name="T120" fmla="*/ 146 h 14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24" h="146">
                <a:moveTo>
                  <a:pt x="424" y="95"/>
                </a:moveTo>
                <a:cubicBezTo>
                  <a:pt x="424" y="94"/>
                  <a:pt x="424" y="94"/>
                  <a:pt x="424" y="94"/>
                </a:cubicBezTo>
                <a:cubicBezTo>
                  <a:pt x="423" y="93"/>
                  <a:pt x="423" y="92"/>
                  <a:pt x="423" y="91"/>
                </a:cubicBezTo>
                <a:cubicBezTo>
                  <a:pt x="423" y="90"/>
                  <a:pt x="423" y="90"/>
                  <a:pt x="423" y="89"/>
                </a:cubicBezTo>
                <a:cubicBezTo>
                  <a:pt x="423" y="88"/>
                  <a:pt x="422" y="87"/>
                  <a:pt x="422" y="86"/>
                </a:cubicBezTo>
                <a:cubicBezTo>
                  <a:pt x="422" y="86"/>
                  <a:pt x="422" y="85"/>
                  <a:pt x="421" y="84"/>
                </a:cubicBezTo>
                <a:cubicBezTo>
                  <a:pt x="421" y="83"/>
                  <a:pt x="421" y="82"/>
                  <a:pt x="420" y="81"/>
                </a:cubicBezTo>
                <a:cubicBezTo>
                  <a:pt x="420" y="81"/>
                  <a:pt x="420" y="81"/>
                  <a:pt x="420" y="81"/>
                </a:cubicBezTo>
                <a:cubicBezTo>
                  <a:pt x="402" y="36"/>
                  <a:pt x="316" y="2"/>
                  <a:pt x="212" y="0"/>
                </a:cubicBezTo>
                <a:cubicBezTo>
                  <a:pt x="108" y="2"/>
                  <a:pt x="22" y="36"/>
                  <a:pt x="4" y="81"/>
                </a:cubicBezTo>
                <a:cubicBezTo>
                  <a:pt x="3" y="81"/>
                  <a:pt x="3" y="81"/>
                  <a:pt x="3" y="81"/>
                </a:cubicBezTo>
                <a:cubicBezTo>
                  <a:pt x="3" y="82"/>
                  <a:pt x="3" y="83"/>
                  <a:pt x="2" y="84"/>
                </a:cubicBezTo>
                <a:cubicBezTo>
                  <a:pt x="2" y="85"/>
                  <a:pt x="2" y="86"/>
                  <a:pt x="2" y="86"/>
                </a:cubicBezTo>
                <a:cubicBezTo>
                  <a:pt x="1" y="87"/>
                  <a:pt x="1" y="88"/>
                  <a:pt x="1" y="89"/>
                </a:cubicBezTo>
                <a:cubicBezTo>
                  <a:pt x="1" y="90"/>
                  <a:pt x="1" y="90"/>
                  <a:pt x="1" y="91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6"/>
                  <a:pt x="0" y="98"/>
                  <a:pt x="0" y="99"/>
                </a:cubicBezTo>
                <a:cubicBezTo>
                  <a:pt x="0" y="100"/>
                  <a:pt x="0" y="102"/>
                  <a:pt x="0" y="103"/>
                </a:cubicBezTo>
                <a:cubicBezTo>
                  <a:pt x="0" y="104"/>
                  <a:pt x="0" y="104"/>
                  <a:pt x="0" y="105"/>
                </a:cubicBezTo>
                <a:cubicBezTo>
                  <a:pt x="0" y="105"/>
                  <a:pt x="1" y="106"/>
                  <a:pt x="1" y="107"/>
                </a:cubicBezTo>
                <a:cubicBezTo>
                  <a:pt x="1" y="108"/>
                  <a:pt x="1" y="109"/>
                  <a:pt x="1" y="110"/>
                </a:cubicBezTo>
                <a:cubicBezTo>
                  <a:pt x="1" y="111"/>
                  <a:pt x="2" y="111"/>
                  <a:pt x="2" y="112"/>
                </a:cubicBezTo>
                <a:cubicBezTo>
                  <a:pt x="2" y="113"/>
                  <a:pt x="2" y="113"/>
                  <a:pt x="2" y="114"/>
                </a:cubicBezTo>
                <a:cubicBezTo>
                  <a:pt x="3" y="115"/>
                  <a:pt x="3" y="115"/>
                  <a:pt x="3" y="116"/>
                </a:cubicBezTo>
                <a:cubicBezTo>
                  <a:pt x="3" y="117"/>
                  <a:pt x="3" y="117"/>
                  <a:pt x="4" y="117"/>
                </a:cubicBezTo>
                <a:cubicBezTo>
                  <a:pt x="11" y="134"/>
                  <a:pt x="27" y="146"/>
                  <a:pt x="46" y="146"/>
                </a:cubicBezTo>
                <a:cubicBezTo>
                  <a:pt x="212" y="146"/>
                  <a:pt x="212" y="146"/>
                  <a:pt x="212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397" y="146"/>
                  <a:pt x="413" y="134"/>
                  <a:pt x="420" y="117"/>
                </a:cubicBezTo>
                <a:cubicBezTo>
                  <a:pt x="420" y="117"/>
                  <a:pt x="420" y="117"/>
                  <a:pt x="421" y="116"/>
                </a:cubicBezTo>
                <a:cubicBezTo>
                  <a:pt x="421" y="115"/>
                  <a:pt x="421" y="115"/>
                  <a:pt x="421" y="114"/>
                </a:cubicBezTo>
                <a:cubicBezTo>
                  <a:pt x="422" y="113"/>
                  <a:pt x="422" y="113"/>
                  <a:pt x="422" y="112"/>
                </a:cubicBezTo>
                <a:cubicBezTo>
                  <a:pt x="422" y="111"/>
                  <a:pt x="422" y="111"/>
                  <a:pt x="422" y="110"/>
                </a:cubicBezTo>
                <a:cubicBezTo>
                  <a:pt x="423" y="109"/>
                  <a:pt x="423" y="108"/>
                  <a:pt x="423" y="107"/>
                </a:cubicBezTo>
                <a:cubicBezTo>
                  <a:pt x="423" y="106"/>
                  <a:pt x="423" y="105"/>
                  <a:pt x="424" y="105"/>
                </a:cubicBezTo>
                <a:cubicBezTo>
                  <a:pt x="424" y="104"/>
                  <a:pt x="424" y="104"/>
                  <a:pt x="424" y="103"/>
                </a:cubicBezTo>
                <a:cubicBezTo>
                  <a:pt x="424" y="102"/>
                  <a:pt x="424" y="100"/>
                  <a:pt x="424" y="99"/>
                </a:cubicBezTo>
                <a:cubicBezTo>
                  <a:pt x="424" y="98"/>
                  <a:pt x="424" y="96"/>
                  <a:pt x="424" y="95"/>
                </a:cubicBezTo>
                <a:close/>
              </a:path>
            </a:pathLst>
          </a:custGeom>
          <a:solidFill>
            <a:srgbClr val="285164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95">
            <a:extLst>
              <a:ext uri="{FF2B5EF4-FFF2-40B4-BE49-F238E27FC236}">
                <a16:creationId xmlns:a16="http://schemas.microsoft.com/office/drawing/2014/main" id="{1918C194-F12B-439C-8D26-90CBF202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263" y="5145875"/>
            <a:ext cx="3175" cy="1588"/>
          </a:xfrm>
          <a:prstGeom prst="rect">
            <a:avLst/>
          </a:prstGeom>
          <a:solidFill>
            <a:srgbClr val="E2D2BC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96">
            <a:extLst>
              <a:ext uri="{FF2B5EF4-FFF2-40B4-BE49-F238E27FC236}">
                <a16:creationId xmlns:a16="http://schemas.microsoft.com/office/drawing/2014/main" id="{6F3982C3-EE02-4B14-9FFA-BE142139ED47}"/>
              </a:ext>
            </a:extLst>
          </p:cNvPr>
          <p:cNvSpPr/>
          <p:nvPr/>
        </p:nvSpPr>
        <p:spPr bwMode="auto">
          <a:xfrm>
            <a:off x="2972125" y="4097393"/>
            <a:ext cx="1000125" cy="454025"/>
          </a:xfrm>
          <a:custGeom>
            <a:avLst/>
            <a:gdLst>
              <a:gd name="T0" fmla="*/ 2147483647 w 681"/>
              <a:gd name="T1" fmla="*/ 0 h 309"/>
              <a:gd name="T2" fmla="*/ 2147483647 w 681"/>
              <a:gd name="T3" fmla="*/ 0 h 309"/>
              <a:gd name="T4" fmla="*/ 0 w 681"/>
              <a:gd name="T5" fmla="*/ 2147483647 h 309"/>
              <a:gd name="T6" fmla="*/ 2147483647 w 681"/>
              <a:gd name="T7" fmla="*/ 2147483647 h 309"/>
              <a:gd name="T8" fmla="*/ 2147483647 w 681"/>
              <a:gd name="T9" fmla="*/ 0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309"/>
              <a:gd name="T17" fmla="*/ 681 w 681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309">
                <a:moveTo>
                  <a:pt x="648" y="0"/>
                </a:moveTo>
                <a:lnTo>
                  <a:pt x="33" y="0"/>
                </a:lnTo>
                <a:lnTo>
                  <a:pt x="0" y="309"/>
                </a:lnTo>
                <a:lnTo>
                  <a:pt x="681" y="309"/>
                </a:lnTo>
                <a:lnTo>
                  <a:pt x="648" y="0"/>
                </a:lnTo>
                <a:close/>
              </a:path>
            </a:pathLst>
          </a:custGeom>
          <a:solidFill>
            <a:srgbClr val="193E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297">
            <a:extLst>
              <a:ext uri="{FF2B5EF4-FFF2-40B4-BE49-F238E27FC236}">
                <a16:creationId xmlns:a16="http://schemas.microsoft.com/office/drawing/2014/main" id="{43468DF8-1DF3-400E-8161-75695C7D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888" y="4724455"/>
            <a:ext cx="1498600" cy="92075"/>
          </a:xfrm>
          <a:prstGeom prst="rect">
            <a:avLst/>
          </a:prstGeom>
          <a:solidFill>
            <a:srgbClr val="193E4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组合 212">
            <a:extLst>
              <a:ext uri="{FF2B5EF4-FFF2-40B4-BE49-F238E27FC236}">
                <a16:creationId xmlns:a16="http://schemas.microsoft.com/office/drawing/2014/main" id="{7088DEC8-11C8-4B9E-BCCC-F6F0CF2DDAA0}"/>
              </a:ext>
            </a:extLst>
          </p:cNvPr>
          <p:cNvGrpSpPr/>
          <p:nvPr/>
        </p:nvGrpSpPr>
        <p:grpSpPr bwMode="auto">
          <a:xfrm>
            <a:off x="1722763" y="1643118"/>
            <a:ext cx="3498850" cy="2127250"/>
            <a:chOff x="1828753" y="1573552"/>
            <a:chExt cx="3706230" cy="2253599"/>
          </a:xfrm>
        </p:grpSpPr>
        <p:sp>
          <p:nvSpPr>
            <p:cNvPr id="16" name="Freeform 298">
              <a:extLst>
                <a:ext uri="{FF2B5EF4-FFF2-40B4-BE49-F238E27FC236}">
                  <a16:creationId xmlns:a16="http://schemas.microsoft.com/office/drawing/2014/main" id="{53795CD4-3C12-4AC2-98B0-8C4F5CBCD5CB}"/>
                </a:ext>
              </a:extLst>
            </p:cNvPr>
            <p:cNvSpPr/>
            <p:nvPr/>
          </p:nvSpPr>
          <p:spPr bwMode="auto">
            <a:xfrm>
              <a:off x="1828753" y="1573552"/>
              <a:ext cx="3706230" cy="2253599"/>
            </a:xfrm>
            <a:custGeom>
              <a:avLst/>
              <a:gdLst>
                <a:gd name="T0" fmla="*/ 2147483647 w 1008"/>
                <a:gd name="T1" fmla="*/ 0 h 613"/>
                <a:gd name="T2" fmla="*/ 2147483647 w 1008"/>
                <a:gd name="T3" fmla="*/ 0 h 613"/>
                <a:gd name="T4" fmla="*/ 0 w 1008"/>
                <a:gd name="T5" fmla="*/ 2147483647 h 613"/>
                <a:gd name="T6" fmla="*/ 0 w 1008"/>
                <a:gd name="T7" fmla="*/ 2147483647 h 613"/>
                <a:gd name="T8" fmla="*/ 0 w 1008"/>
                <a:gd name="T9" fmla="*/ 2147483647 h 613"/>
                <a:gd name="T10" fmla="*/ 2147483647 w 1008"/>
                <a:gd name="T11" fmla="*/ 2147483647 h 613"/>
                <a:gd name="T12" fmla="*/ 2147483647 w 1008"/>
                <a:gd name="T13" fmla="*/ 2147483647 h 613"/>
                <a:gd name="T14" fmla="*/ 2147483647 w 1008"/>
                <a:gd name="T15" fmla="*/ 2147483647 h 613"/>
                <a:gd name="T16" fmla="*/ 2147483647 w 1008"/>
                <a:gd name="T17" fmla="*/ 0 h 6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8"/>
                <a:gd name="T28" fmla="*/ 0 h 613"/>
                <a:gd name="T29" fmla="*/ 1008 w 1008"/>
                <a:gd name="T30" fmla="*/ 613 h 6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8" h="613">
                  <a:moveTo>
                    <a:pt x="93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3"/>
                    <a:pt x="0" y="72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1008" y="613"/>
                    <a:pt x="1008" y="613"/>
                    <a:pt x="1008" y="613"/>
                  </a:cubicBezTo>
                  <a:cubicBezTo>
                    <a:pt x="1008" y="541"/>
                    <a:pt x="1008" y="541"/>
                    <a:pt x="1008" y="541"/>
                  </a:cubicBezTo>
                  <a:cubicBezTo>
                    <a:pt x="1008" y="72"/>
                    <a:pt x="1008" y="72"/>
                    <a:pt x="1008" y="72"/>
                  </a:cubicBezTo>
                  <a:cubicBezTo>
                    <a:pt x="1008" y="33"/>
                    <a:pt x="976" y="0"/>
                    <a:pt x="936" y="0"/>
                  </a:cubicBezTo>
                </a:path>
              </a:pathLst>
            </a:custGeom>
            <a:solidFill>
              <a:srgbClr val="498B9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99">
              <a:extLst>
                <a:ext uri="{FF2B5EF4-FFF2-40B4-BE49-F238E27FC236}">
                  <a16:creationId xmlns:a16="http://schemas.microsoft.com/office/drawing/2014/main" id="{56754267-1A88-459F-86AB-7D9B70F475D5}"/>
                </a:ext>
              </a:extLst>
            </p:cNvPr>
            <p:cNvSpPr/>
            <p:nvPr/>
          </p:nvSpPr>
          <p:spPr bwMode="auto">
            <a:xfrm>
              <a:off x="1828753" y="1573552"/>
              <a:ext cx="3091894" cy="2253599"/>
            </a:xfrm>
            <a:custGeom>
              <a:avLst/>
              <a:gdLst>
                <a:gd name="T0" fmla="*/ 2147483647 w 841"/>
                <a:gd name="T1" fmla="*/ 0 h 613"/>
                <a:gd name="T2" fmla="*/ 2147483647 w 841"/>
                <a:gd name="T3" fmla="*/ 0 h 613"/>
                <a:gd name="T4" fmla="*/ 0 w 841"/>
                <a:gd name="T5" fmla="*/ 2147483647 h 613"/>
                <a:gd name="T6" fmla="*/ 0 w 841"/>
                <a:gd name="T7" fmla="*/ 2147483647 h 613"/>
                <a:gd name="T8" fmla="*/ 0 w 841"/>
                <a:gd name="T9" fmla="*/ 2147483647 h 613"/>
                <a:gd name="T10" fmla="*/ 2147483647 w 841"/>
                <a:gd name="T11" fmla="*/ 2147483647 h 613"/>
                <a:gd name="T12" fmla="*/ 2147483647 w 841"/>
                <a:gd name="T13" fmla="*/ 0 h 6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1"/>
                <a:gd name="T22" fmla="*/ 0 h 613"/>
                <a:gd name="T23" fmla="*/ 841 w 841"/>
                <a:gd name="T24" fmla="*/ 613 h 6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1" h="613">
                  <a:moveTo>
                    <a:pt x="841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3"/>
                    <a:pt x="0" y="72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228" y="613"/>
                    <a:pt x="228" y="613"/>
                    <a:pt x="228" y="613"/>
                  </a:cubicBezTo>
                  <a:cubicBezTo>
                    <a:pt x="841" y="0"/>
                    <a:pt x="841" y="0"/>
                    <a:pt x="841" y="0"/>
                  </a:cubicBezTo>
                </a:path>
              </a:pathLst>
            </a:custGeom>
            <a:solidFill>
              <a:srgbClr val="59ACB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300">
            <a:extLst>
              <a:ext uri="{FF2B5EF4-FFF2-40B4-BE49-F238E27FC236}">
                <a16:creationId xmlns:a16="http://schemas.microsoft.com/office/drawing/2014/main" id="{6B18042B-CC2A-4773-A9F2-182872FB61F1}"/>
              </a:ext>
            </a:extLst>
          </p:cNvPr>
          <p:cNvSpPr>
            <a:spLocks noEditPoints="1"/>
          </p:cNvSpPr>
          <p:nvPr/>
        </p:nvSpPr>
        <p:spPr bwMode="auto">
          <a:xfrm>
            <a:off x="1722763" y="1643118"/>
            <a:ext cx="3498850" cy="2127250"/>
          </a:xfrm>
          <a:custGeom>
            <a:avLst/>
            <a:gdLst>
              <a:gd name="T0" fmla="*/ 2147483647 w 1008"/>
              <a:gd name="T1" fmla="*/ 2147483647 h 613"/>
              <a:gd name="T2" fmla="*/ 2147483647 w 1008"/>
              <a:gd name="T3" fmla="*/ 2147483647 h 613"/>
              <a:gd name="T4" fmla="*/ 2147483647 w 1008"/>
              <a:gd name="T5" fmla="*/ 2147483647 h 613"/>
              <a:gd name="T6" fmla="*/ 2147483647 w 1008"/>
              <a:gd name="T7" fmla="*/ 2147483647 h 613"/>
              <a:gd name="T8" fmla="*/ 2147483647 w 1008"/>
              <a:gd name="T9" fmla="*/ 2147483647 h 613"/>
              <a:gd name="T10" fmla="*/ 2147483647 w 1008"/>
              <a:gd name="T11" fmla="*/ 2147483647 h 613"/>
              <a:gd name="T12" fmla="*/ 2147483647 w 1008"/>
              <a:gd name="T13" fmla="*/ 2147483647 h 613"/>
              <a:gd name="T14" fmla="*/ 2147483647 w 1008"/>
              <a:gd name="T15" fmla="*/ 0 h 613"/>
              <a:gd name="T16" fmla="*/ 2147483647 w 1008"/>
              <a:gd name="T17" fmla="*/ 0 h 613"/>
              <a:gd name="T18" fmla="*/ 0 w 1008"/>
              <a:gd name="T19" fmla="*/ 2147483647 h 613"/>
              <a:gd name="T20" fmla="*/ 0 w 1008"/>
              <a:gd name="T21" fmla="*/ 2147483647 h 613"/>
              <a:gd name="T22" fmla="*/ 2147483647 w 1008"/>
              <a:gd name="T23" fmla="*/ 2147483647 h 613"/>
              <a:gd name="T24" fmla="*/ 2147483647 w 1008"/>
              <a:gd name="T25" fmla="*/ 2147483647 h 613"/>
              <a:gd name="T26" fmla="*/ 2147483647 w 1008"/>
              <a:gd name="T27" fmla="*/ 0 h 6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08"/>
              <a:gd name="T43" fmla="*/ 0 h 613"/>
              <a:gd name="T44" fmla="*/ 1008 w 1008"/>
              <a:gd name="T45" fmla="*/ 613 h 6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08" h="613">
                <a:moveTo>
                  <a:pt x="972" y="36"/>
                </a:moveTo>
                <a:cubicBezTo>
                  <a:pt x="972" y="37"/>
                  <a:pt x="972" y="37"/>
                  <a:pt x="972" y="37"/>
                </a:cubicBezTo>
                <a:cubicBezTo>
                  <a:pt x="972" y="577"/>
                  <a:pt x="972" y="577"/>
                  <a:pt x="972" y="577"/>
                </a:cubicBezTo>
                <a:cubicBezTo>
                  <a:pt x="36" y="577"/>
                  <a:pt x="36" y="577"/>
                  <a:pt x="36" y="57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lnTo>
                  <a:pt x="972" y="36"/>
                </a:lnTo>
                <a:close/>
                <a:moveTo>
                  <a:pt x="97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7"/>
                  <a:pt x="0" y="36"/>
                </a:cubicBezTo>
                <a:cubicBezTo>
                  <a:pt x="0" y="613"/>
                  <a:pt x="0" y="613"/>
                  <a:pt x="0" y="613"/>
                </a:cubicBezTo>
                <a:cubicBezTo>
                  <a:pt x="1008" y="613"/>
                  <a:pt x="1008" y="613"/>
                  <a:pt x="1008" y="613"/>
                </a:cubicBezTo>
                <a:cubicBezTo>
                  <a:pt x="1008" y="36"/>
                  <a:pt x="1008" y="36"/>
                  <a:pt x="1008" y="36"/>
                </a:cubicBezTo>
                <a:cubicBezTo>
                  <a:pt x="1008" y="17"/>
                  <a:pt x="992" y="0"/>
                  <a:pt x="972" y="0"/>
                </a:cubicBezTo>
                <a:close/>
              </a:path>
            </a:pathLst>
          </a:custGeom>
          <a:solidFill>
            <a:srgbClr val="193E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301">
            <a:extLst>
              <a:ext uri="{FF2B5EF4-FFF2-40B4-BE49-F238E27FC236}">
                <a16:creationId xmlns:a16="http://schemas.microsoft.com/office/drawing/2014/main" id="{8CD84634-2D45-44C4-BB8A-46E3237501AE}"/>
              </a:ext>
            </a:extLst>
          </p:cNvPr>
          <p:cNvSpPr/>
          <p:nvPr/>
        </p:nvSpPr>
        <p:spPr bwMode="auto">
          <a:xfrm>
            <a:off x="1722763" y="3770368"/>
            <a:ext cx="3498850" cy="376237"/>
          </a:xfrm>
          <a:custGeom>
            <a:avLst/>
            <a:gdLst>
              <a:gd name="T0" fmla="*/ 0 w 1008"/>
              <a:gd name="T1" fmla="*/ 0 h 108"/>
              <a:gd name="T2" fmla="*/ 0 w 1008"/>
              <a:gd name="T3" fmla="*/ 2147483647 h 108"/>
              <a:gd name="T4" fmla="*/ 2147483647 w 1008"/>
              <a:gd name="T5" fmla="*/ 2147483647 h 108"/>
              <a:gd name="T6" fmla="*/ 2147483647 w 1008"/>
              <a:gd name="T7" fmla="*/ 2147483647 h 108"/>
              <a:gd name="T8" fmla="*/ 2147483647 w 1008"/>
              <a:gd name="T9" fmla="*/ 2147483647 h 108"/>
              <a:gd name="T10" fmla="*/ 2147483647 w 1008"/>
              <a:gd name="T11" fmla="*/ 0 h 108"/>
              <a:gd name="T12" fmla="*/ 0 w 1008"/>
              <a:gd name="T13" fmla="*/ 0 h 1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108"/>
              <a:gd name="T23" fmla="*/ 1008 w 1008"/>
              <a:gd name="T24" fmla="*/ 108 h 1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108">
                <a:moveTo>
                  <a:pt x="0" y="0"/>
                </a:moveTo>
                <a:cubicBezTo>
                  <a:pt x="0" y="72"/>
                  <a:pt x="0" y="72"/>
                  <a:pt x="0" y="72"/>
                </a:cubicBezTo>
                <a:cubicBezTo>
                  <a:pt x="0" y="92"/>
                  <a:pt x="16" y="108"/>
                  <a:pt x="36" y="108"/>
                </a:cubicBezTo>
                <a:cubicBezTo>
                  <a:pt x="972" y="108"/>
                  <a:pt x="972" y="108"/>
                  <a:pt x="972" y="108"/>
                </a:cubicBezTo>
                <a:cubicBezTo>
                  <a:pt x="992" y="108"/>
                  <a:pt x="1008" y="92"/>
                  <a:pt x="1008" y="72"/>
                </a:cubicBezTo>
                <a:cubicBezTo>
                  <a:pt x="1008" y="0"/>
                  <a:pt x="1008" y="0"/>
                  <a:pt x="100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85164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302">
            <a:extLst>
              <a:ext uri="{FF2B5EF4-FFF2-40B4-BE49-F238E27FC236}">
                <a16:creationId xmlns:a16="http://schemas.microsoft.com/office/drawing/2014/main" id="{04B9E7D3-D81F-4567-8375-959BC7EDE155}"/>
              </a:ext>
            </a:extLst>
          </p:cNvPr>
          <p:cNvSpPr/>
          <p:nvPr/>
        </p:nvSpPr>
        <p:spPr bwMode="auto">
          <a:xfrm>
            <a:off x="2722888" y="4551418"/>
            <a:ext cx="1498600" cy="173037"/>
          </a:xfrm>
          <a:custGeom>
            <a:avLst/>
            <a:gdLst>
              <a:gd name="T0" fmla="*/ 0 w 1021"/>
              <a:gd name="T1" fmla="*/ 2147483647 h 118"/>
              <a:gd name="T2" fmla="*/ 2147483647 w 1021"/>
              <a:gd name="T3" fmla="*/ 0 h 118"/>
              <a:gd name="T4" fmla="*/ 2147483647 w 1021"/>
              <a:gd name="T5" fmla="*/ 0 h 118"/>
              <a:gd name="T6" fmla="*/ 2147483647 w 1021"/>
              <a:gd name="T7" fmla="*/ 2147483647 h 118"/>
              <a:gd name="T8" fmla="*/ 0 w 1021"/>
              <a:gd name="T9" fmla="*/ 2147483647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1"/>
              <a:gd name="T16" fmla="*/ 0 h 118"/>
              <a:gd name="T17" fmla="*/ 1021 w 1021"/>
              <a:gd name="T18" fmla="*/ 118 h 1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1" h="118">
                <a:moveTo>
                  <a:pt x="0" y="118"/>
                </a:moveTo>
                <a:lnTo>
                  <a:pt x="170" y="0"/>
                </a:lnTo>
                <a:lnTo>
                  <a:pt x="851" y="0"/>
                </a:lnTo>
                <a:lnTo>
                  <a:pt x="1021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285164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3E3CDAB-0A35-41E6-BB5A-1EB80AA59980}"/>
              </a:ext>
            </a:extLst>
          </p:cNvPr>
          <p:cNvSpPr>
            <a:spLocks noChangeAspect="1"/>
          </p:cNvSpPr>
          <p:nvPr/>
        </p:nvSpPr>
        <p:spPr bwMode="auto">
          <a:xfrm>
            <a:off x="6505525" y="1393099"/>
            <a:ext cx="576262" cy="576262"/>
          </a:xfrm>
          <a:prstGeom prst="ellipse">
            <a:avLst/>
          </a:prstGeom>
          <a:solidFill>
            <a:srgbClr val="CF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0DF73ED-CEAE-4628-B575-4EA32CCC94E9}"/>
              </a:ext>
            </a:extLst>
          </p:cNvPr>
          <p:cNvSpPr>
            <a:spLocks noChangeAspect="1"/>
          </p:cNvSpPr>
          <p:nvPr/>
        </p:nvSpPr>
        <p:spPr bwMode="auto">
          <a:xfrm>
            <a:off x="6501171" y="2426134"/>
            <a:ext cx="579438" cy="574675"/>
          </a:xfrm>
          <a:prstGeom prst="ellipse">
            <a:avLst/>
          </a:prstGeom>
          <a:solidFill>
            <a:srgbClr val="CF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9C213C-E730-4696-B4B1-E0E2AE2FD7E8}"/>
              </a:ext>
            </a:extLst>
          </p:cNvPr>
          <p:cNvSpPr txBox="1"/>
          <p:nvPr/>
        </p:nvSpPr>
        <p:spPr>
          <a:xfrm>
            <a:off x="7569082" y="2452071"/>
            <a:ext cx="298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飞行模式说明</a:t>
            </a:r>
            <a:endParaRPr lang="zh-CN" altLang="en-US" sz="28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877629-41F9-4CBC-BA67-2294A9822833}"/>
              </a:ext>
            </a:extLst>
          </p:cNvPr>
          <p:cNvSpPr txBox="1"/>
          <p:nvPr/>
        </p:nvSpPr>
        <p:spPr>
          <a:xfrm>
            <a:off x="7569082" y="1434419"/>
            <a:ext cx="39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飞行前的准备工作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80A34A-B8CA-45E1-A856-E39B234BB0A4}"/>
              </a:ext>
            </a:extLst>
          </p:cNvPr>
          <p:cNvSpPr>
            <a:spLocks noChangeAspect="1"/>
          </p:cNvSpPr>
          <p:nvPr/>
        </p:nvSpPr>
        <p:spPr bwMode="auto">
          <a:xfrm>
            <a:off x="6526538" y="4437117"/>
            <a:ext cx="579438" cy="574675"/>
          </a:xfrm>
          <a:prstGeom prst="ellipse">
            <a:avLst/>
          </a:prstGeom>
          <a:solidFill>
            <a:srgbClr val="CF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05994D-E8B8-4147-9FE5-46656109017B}"/>
              </a:ext>
            </a:extLst>
          </p:cNvPr>
          <p:cNvSpPr txBox="1"/>
          <p:nvPr/>
        </p:nvSpPr>
        <p:spPr>
          <a:xfrm>
            <a:off x="7569082" y="4435703"/>
            <a:ext cx="398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实际飞行训练 </a:t>
            </a:r>
            <a:endParaRPr lang="zh-CN" altLang="en-US" sz="28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195F14E-BD5E-497F-BC57-56104584DD27}"/>
              </a:ext>
            </a:extLst>
          </p:cNvPr>
          <p:cNvSpPr>
            <a:spLocks noChangeAspect="1"/>
          </p:cNvSpPr>
          <p:nvPr/>
        </p:nvSpPr>
        <p:spPr bwMode="auto">
          <a:xfrm>
            <a:off x="6497995" y="3431854"/>
            <a:ext cx="579438" cy="574675"/>
          </a:xfrm>
          <a:prstGeom prst="ellipse">
            <a:avLst/>
          </a:prstGeom>
          <a:solidFill>
            <a:srgbClr val="CF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7C5A05-870C-4D3B-839D-E4AF8DEE835D}"/>
              </a:ext>
            </a:extLst>
          </p:cNvPr>
          <p:cNvSpPr txBox="1"/>
          <p:nvPr/>
        </p:nvSpPr>
        <p:spPr>
          <a:xfrm>
            <a:off x="7569082" y="3457582"/>
            <a:ext cx="298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起飞前必备检查</a:t>
            </a:r>
            <a:endParaRPr lang="zh-CN" altLang="en-US" sz="28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E93D66-9DB9-4E6A-8007-B7252A62316A}"/>
              </a:ext>
            </a:extLst>
          </p:cNvPr>
          <p:cNvSpPr txBox="1"/>
          <p:nvPr/>
        </p:nvSpPr>
        <p:spPr>
          <a:xfrm>
            <a:off x="2187755" y="2110065"/>
            <a:ext cx="3082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 录</a:t>
            </a:r>
          </a:p>
        </p:txBody>
      </p:sp>
    </p:spTree>
    <p:extLst>
      <p:ext uri="{BB962C8B-B14F-4D97-AF65-F5344CB8AC3E}">
        <p14:creationId xmlns:p14="http://schemas.microsoft.com/office/powerpoint/2010/main" val="915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bldLvl="0" animBg="1"/>
      <p:bldP spid="22" grpId="0" bldLvl="0" animBg="1"/>
      <p:bldP spid="23" grpId="0"/>
      <p:bldP spid="24" grpId="0"/>
      <p:bldP spid="25" grpId="0" bldLvl="0" animBg="1"/>
      <p:bldP spid="26" grpId="0"/>
      <p:bldP spid="27" grpId="0" bldLvl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30" name="Freeform 7">
            <a:extLst>
              <a:ext uri="{FF2B5EF4-FFF2-40B4-BE49-F238E27FC236}">
                <a16:creationId xmlns:a16="http://schemas.microsoft.com/office/drawing/2014/main" id="{249D41BF-2FDC-433B-9389-AC0FC0506439}"/>
              </a:ext>
            </a:extLst>
          </p:cNvPr>
          <p:cNvSpPr/>
          <p:nvPr/>
        </p:nvSpPr>
        <p:spPr bwMode="auto">
          <a:xfrm>
            <a:off x="1595438" y="2465388"/>
            <a:ext cx="8912225" cy="1190625"/>
          </a:xfrm>
          <a:custGeom>
            <a:avLst/>
            <a:gdLst>
              <a:gd name="T0" fmla="*/ 2147483647 w 2581"/>
              <a:gd name="T1" fmla="*/ 2147483647 h 345"/>
              <a:gd name="T2" fmla="*/ 2147483647 w 2581"/>
              <a:gd name="T3" fmla="*/ 2147483647 h 345"/>
              <a:gd name="T4" fmla="*/ 0 w 2581"/>
              <a:gd name="T5" fmla="*/ 2147483647 h 345"/>
              <a:gd name="T6" fmla="*/ 0 w 2581"/>
              <a:gd name="T7" fmla="*/ 2147483647 h 345"/>
              <a:gd name="T8" fmla="*/ 2147483647 w 2581"/>
              <a:gd name="T9" fmla="*/ 0 h 345"/>
              <a:gd name="T10" fmla="*/ 2147483647 w 2581"/>
              <a:gd name="T11" fmla="*/ 0 h 345"/>
              <a:gd name="T12" fmla="*/ 2147483647 w 2581"/>
              <a:gd name="T13" fmla="*/ 2147483647 h 345"/>
              <a:gd name="T14" fmla="*/ 2147483647 w 2581"/>
              <a:gd name="T15" fmla="*/ 2147483647 h 345"/>
              <a:gd name="T16" fmla="*/ 2147483647 w 2581"/>
              <a:gd name="T17" fmla="*/ 2147483647 h 3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5"/>
              <a:gd name="T29" fmla="*/ 2581 w 2581"/>
              <a:gd name="T30" fmla="*/ 345 h 3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5">
                <a:moveTo>
                  <a:pt x="2541" y="345"/>
                </a:moveTo>
                <a:cubicBezTo>
                  <a:pt x="40" y="345"/>
                  <a:pt x="40" y="345"/>
                  <a:pt x="40" y="345"/>
                </a:cubicBezTo>
                <a:cubicBezTo>
                  <a:pt x="18" y="345"/>
                  <a:pt x="0" y="328"/>
                  <a:pt x="0" y="30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5"/>
                  <a:pt x="2581" y="305"/>
                  <a:pt x="2581" y="305"/>
                </a:cubicBezTo>
                <a:cubicBezTo>
                  <a:pt x="2581" y="328"/>
                  <a:pt x="2563" y="345"/>
                  <a:pt x="2541" y="345"/>
                </a:cubicBezTo>
              </a:path>
            </a:pathLst>
          </a:custGeom>
          <a:solidFill>
            <a:srgbClr val="A52F1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E42B18E9-0B2E-4D8D-9EF6-59B03A8B28E2}"/>
              </a:ext>
            </a:extLst>
          </p:cNvPr>
          <p:cNvSpPr/>
          <p:nvPr/>
        </p:nvSpPr>
        <p:spPr bwMode="auto">
          <a:xfrm>
            <a:off x="1685925" y="2386013"/>
            <a:ext cx="8910638" cy="1193800"/>
          </a:xfrm>
          <a:custGeom>
            <a:avLst/>
            <a:gdLst>
              <a:gd name="T0" fmla="*/ 2147483647 w 2581"/>
              <a:gd name="T1" fmla="*/ 2147483647 h 346"/>
              <a:gd name="T2" fmla="*/ 2147483647 w 2581"/>
              <a:gd name="T3" fmla="*/ 2147483647 h 346"/>
              <a:gd name="T4" fmla="*/ 0 w 2581"/>
              <a:gd name="T5" fmla="*/ 2147483647 h 346"/>
              <a:gd name="T6" fmla="*/ 0 w 2581"/>
              <a:gd name="T7" fmla="*/ 2147483647 h 346"/>
              <a:gd name="T8" fmla="*/ 2147483647 w 2581"/>
              <a:gd name="T9" fmla="*/ 0 h 346"/>
              <a:gd name="T10" fmla="*/ 2147483647 w 2581"/>
              <a:gd name="T11" fmla="*/ 0 h 346"/>
              <a:gd name="T12" fmla="*/ 2147483647 w 2581"/>
              <a:gd name="T13" fmla="*/ 2147483647 h 346"/>
              <a:gd name="T14" fmla="*/ 2147483647 w 2581"/>
              <a:gd name="T15" fmla="*/ 2147483647 h 346"/>
              <a:gd name="T16" fmla="*/ 2147483647 w 2581"/>
              <a:gd name="T17" fmla="*/ 2147483647 h 3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6"/>
              <a:gd name="T29" fmla="*/ 2581 w 2581"/>
              <a:gd name="T30" fmla="*/ 346 h 3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6">
                <a:moveTo>
                  <a:pt x="2541" y="346"/>
                </a:moveTo>
                <a:cubicBezTo>
                  <a:pt x="40" y="346"/>
                  <a:pt x="40" y="346"/>
                  <a:pt x="40" y="346"/>
                </a:cubicBezTo>
                <a:cubicBezTo>
                  <a:pt x="18" y="346"/>
                  <a:pt x="0" y="328"/>
                  <a:pt x="0" y="30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6"/>
                  <a:pt x="2581" y="306"/>
                  <a:pt x="2581" y="306"/>
                </a:cubicBezTo>
                <a:cubicBezTo>
                  <a:pt x="2581" y="328"/>
                  <a:pt x="2563" y="346"/>
                  <a:pt x="2541" y="346"/>
                </a:cubicBezTo>
              </a:path>
            </a:pathLst>
          </a:custGeom>
          <a:solidFill>
            <a:srgbClr val="CF3C27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4F37E90A-C15E-41EA-B2CC-ABCF0482E942}"/>
              </a:ext>
            </a:extLst>
          </p:cNvPr>
          <p:cNvSpPr/>
          <p:nvPr/>
        </p:nvSpPr>
        <p:spPr bwMode="auto">
          <a:xfrm>
            <a:off x="1685925" y="2386013"/>
            <a:ext cx="212725" cy="282575"/>
          </a:xfrm>
          <a:custGeom>
            <a:avLst/>
            <a:gdLst>
              <a:gd name="T0" fmla="*/ 2147483647 w 62"/>
              <a:gd name="T1" fmla="*/ 0 h 82"/>
              <a:gd name="T2" fmla="*/ 2147483647 w 62"/>
              <a:gd name="T3" fmla="*/ 0 h 82"/>
              <a:gd name="T4" fmla="*/ 2147483647 w 62"/>
              <a:gd name="T5" fmla="*/ 2147483647 h 82"/>
              <a:gd name="T6" fmla="*/ 0 w 62"/>
              <a:gd name="T7" fmla="*/ 2147483647 h 82"/>
              <a:gd name="T8" fmla="*/ 0 w 62"/>
              <a:gd name="T9" fmla="*/ 2147483647 h 82"/>
              <a:gd name="T10" fmla="*/ 0 w 62"/>
              <a:gd name="T11" fmla="*/ 2147483647 h 82"/>
              <a:gd name="T12" fmla="*/ 2147483647 w 62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82"/>
              <a:gd name="T23" fmla="*/ 62 w 62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82">
                <a:moveTo>
                  <a:pt x="62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1" y="1"/>
                  <a:pt x="27" y="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82"/>
                  <a:pt x="0" y="82"/>
                  <a:pt x="0" y="82"/>
                </a:cubicBezTo>
                <a:cubicBezTo>
                  <a:pt x="62" y="0"/>
                  <a:pt x="62" y="0"/>
                  <a:pt x="6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B1A9F621-5BA3-4FA2-B66A-1BCD1BC677BC}"/>
              </a:ext>
            </a:extLst>
          </p:cNvPr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3FB7BE04-CB83-43BB-9930-D57485DC700B}"/>
              </a:ext>
            </a:extLst>
          </p:cNvPr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C0CA7F2E-69C6-4BCB-AA9E-91E8342E5F2F}"/>
              </a:ext>
            </a:extLst>
          </p:cNvPr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31021260-EAC6-4645-82EB-0C97190D9E45}"/>
              </a:ext>
            </a:extLst>
          </p:cNvPr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A8ED689B-EC8B-4C61-8B8E-5A7E0207B137}"/>
              </a:ext>
            </a:extLst>
          </p:cNvPr>
          <p:cNvSpPr/>
          <p:nvPr/>
        </p:nvSpPr>
        <p:spPr bwMode="auto">
          <a:xfrm>
            <a:off x="1689100" y="2386013"/>
            <a:ext cx="938213" cy="1166812"/>
          </a:xfrm>
          <a:custGeom>
            <a:avLst/>
            <a:gdLst>
              <a:gd name="T0" fmla="*/ 2147483647 w 272"/>
              <a:gd name="T1" fmla="*/ 0 h 338"/>
              <a:gd name="T2" fmla="*/ 2147483647 w 272"/>
              <a:gd name="T3" fmla="*/ 0 h 338"/>
              <a:gd name="T4" fmla="*/ 0 w 272"/>
              <a:gd name="T5" fmla="*/ 2147483647 h 338"/>
              <a:gd name="T6" fmla="*/ 2147483647 w 272"/>
              <a:gd name="T7" fmla="*/ 2147483647 h 338"/>
              <a:gd name="T8" fmla="*/ 2147483647 w 272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338"/>
              <a:gd name="T17" fmla="*/ 272 w 272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338">
                <a:moveTo>
                  <a:pt x="272" y="0"/>
                </a:moveTo>
                <a:cubicBezTo>
                  <a:pt x="239" y="0"/>
                  <a:pt x="239" y="0"/>
                  <a:pt x="239" y="0"/>
                </a:cubicBezTo>
                <a:cubicBezTo>
                  <a:pt x="0" y="315"/>
                  <a:pt x="0" y="315"/>
                  <a:pt x="0" y="315"/>
                </a:cubicBezTo>
                <a:cubicBezTo>
                  <a:pt x="3" y="325"/>
                  <a:pt x="8" y="333"/>
                  <a:pt x="16" y="338"/>
                </a:cubicBezTo>
                <a:cubicBezTo>
                  <a:pt x="272" y="0"/>
                  <a:pt x="272" y="0"/>
                  <a:pt x="2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07519639-ADAC-4244-952A-15A0DAFEBCAB}"/>
              </a:ext>
            </a:extLst>
          </p:cNvPr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484F047D-3B8B-4148-99EB-8153C443271C}"/>
              </a:ext>
            </a:extLst>
          </p:cNvPr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7">
            <a:extLst>
              <a:ext uri="{FF2B5EF4-FFF2-40B4-BE49-F238E27FC236}">
                <a16:creationId xmlns:a16="http://schemas.microsoft.com/office/drawing/2014/main" id="{D8F14C6E-3ED5-4476-98D4-456EA6791612}"/>
              </a:ext>
            </a:extLst>
          </p:cNvPr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DA92A95B-21AE-40B1-A328-1A166B78C5BA}"/>
              </a:ext>
            </a:extLst>
          </p:cNvPr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19">
            <a:extLst>
              <a:ext uri="{FF2B5EF4-FFF2-40B4-BE49-F238E27FC236}">
                <a16:creationId xmlns:a16="http://schemas.microsoft.com/office/drawing/2014/main" id="{5D4C2B27-D97F-4E0D-A4C1-46126BC471AB}"/>
              </a:ext>
            </a:extLst>
          </p:cNvPr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00FBBEEF-7F63-4D3C-9A51-84CA0F996196}"/>
              </a:ext>
            </a:extLst>
          </p:cNvPr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FB70C506-4BBE-427C-A5C6-640F3966A0B2}"/>
              </a:ext>
            </a:extLst>
          </p:cNvPr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61033C7A-2F2B-4CE2-9CE6-E8F4156116D2}"/>
              </a:ext>
            </a:extLst>
          </p:cNvPr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AE25C278-1B31-4B74-A283-8DDCB6707C3C}"/>
              </a:ext>
            </a:extLst>
          </p:cNvPr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4">
            <a:extLst>
              <a:ext uri="{FF2B5EF4-FFF2-40B4-BE49-F238E27FC236}">
                <a16:creationId xmlns:a16="http://schemas.microsoft.com/office/drawing/2014/main" id="{1FAD9AA6-2606-4A79-A158-A5CCCD720081}"/>
              </a:ext>
            </a:extLst>
          </p:cNvPr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5">
            <a:extLst>
              <a:ext uri="{FF2B5EF4-FFF2-40B4-BE49-F238E27FC236}">
                <a16:creationId xmlns:a16="http://schemas.microsoft.com/office/drawing/2014/main" id="{D277D86F-0DCD-4949-A46D-95D55FB4F295}"/>
              </a:ext>
            </a:extLst>
          </p:cNvPr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6">
            <a:extLst>
              <a:ext uri="{FF2B5EF4-FFF2-40B4-BE49-F238E27FC236}">
                <a16:creationId xmlns:a16="http://schemas.microsoft.com/office/drawing/2014/main" id="{24FABC17-BD87-4182-B2D0-FAAF160B8EA3}"/>
              </a:ext>
            </a:extLst>
          </p:cNvPr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9E13CC7B-01D7-4994-9E51-21F12D9925BC}"/>
              </a:ext>
            </a:extLst>
          </p:cNvPr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D1655478-DBE6-483B-BAB8-2A06B5392C78}"/>
              </a:ext>
            </a:extLst>
          </p:cNvPr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9">
            <a:extLst>
              <a:ext uri="{FF2B5EF4-FFF2-40B4-BE49-F238E27FC236}">
                <a16:creationId xmlns:a16="http://schemas.microsoft.com/office/drawing/2014/main" id="{65883598-D6CD-4777-AFA3-09B16262CC82}"/>
              </a:ext>
            </a:extLst>
          </p:cNvPr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0">
            <a:extLst>
              <a:ext uri="{FF2B5EF4-FFF2-40B4-BE49-F238E27FC236}">
                <a16:creationId xmlns:a16="http://schemas.microsoft.com/office/drawing/2014/main" id="{65D67B30-EBBF-4E02-BB40-06BC16087B49}"/>
              </a:ext>
            </a:extLst>
          </p:cNvPr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31">
            <a:extLst>
              <a:ext uri="{FF2B5EF4-FFF2-40B4-BE49-F238E27FC236}">
                <a16:creationId xmlns:a16="http://schemas.microsoft.com/office/drawing/2014/main" id="{66BC9B88-BC0C-40D5-8D7B-5AEB1647453D}"/>
              </a:ext>
            </a:extLst>
          </p:cNvPr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32">
            <a:extLst>
              <a:ext uri="{FF2B5EF4-FFF2-40B4-BE49-F238E27FC236}">
                <a16:creationId xmlns:a16="http://schemas.microsoft.com/office/drawing/2014/main" id="{FE81D0DC-5C21-4E93-8ECB-809053864F52}"/>
              </a:ext>
            </a:extLst>
          </p:cNvPr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33">
            <a:extLst>
              <a:ext uri="{FF2B5EF4-FFF2-40B4-BE49-F238E27FC236}">
                <a16:creationId xmlns:a16="http://schemas.microsoft.com/office/drawing/2014/main" id="{BA5B5E8C-C173-4CCB-8A10-837DA021C7C7}"/>
              </a:ext>
            </a:extLst>
          </p:cNvPr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34">
            <a:extLst>
              <a:ext uri="{FF2B5EF4-FFF2-40B4-BE49-F238E27FC236}">
                <a16:creationId xmlns:a16="http://schemas.microsoft.com/office/drawing/2014/main" id="{61817886-6B5A-4995-8726-F5AEF33A002C}"/>
              </a:ext>
            </a:extLst>
          </p:cNvPr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1B839620-FEAF-401B-B5E4-40C20B5F3558}"/>
              </a:ext>
            </a:extLst>
          </p:cNvPr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0A5997A3-3E69-4729-AE0C-44D2654B6C4C}"/>
              </a:ext>
            </a:extLst>
          </p:cNvPr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37">
            <a:extLst>
              <a:ext uri="{FF2B5EF4-FFF2-40B4-BE49-F238E27FC236}">
                <a16:creationId xmlns:a16="http://schemas.microsoft.com/office/drawing/2014/main" id="{5A91A8FF-2F9B-4DE5-A911-7F640E054CF4}"/>
              </a:ext>
            </a:extLst>
          </p:cNvPr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38">
            <a:extLst>
              <a:ext uri="{FF2B5EF4-FFF2-40B4-BE49-F238E27FC236}">
                <a16:creationId xmlns:a16="http://schemas.microsoft.com/office/drawing/2014/main" id="{561BAF80-47AD-40FA-BD73-AE9DDDF460FE}"/>
              </a:ext>
            </a:extLst>
          </p:cNvPr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39">
            <a:extLst>
              <a:ext uri="{FF2B5EF4-FFF2-40B4-BE49-F238E27FC236}">
                <a16:creationId xmlns:a16="http://schemas.microsoft.com/office/drawing/2014/main" id="{E475C287-B1F2-498E-8CA4-BA12226D1872}"/>
              </a:ext>
            </a:extLst>
          </p:cNvPr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40">
            <a:extLst>
              <a:ext uri="{FF2B5EF4-FFF2-40B4-BE49-F238E27FC236}">
                <a16:creationId xmlns:a16="http://schemas.microsoft.com/office/drawing/2014/main" id="{D34C3AA8-DA7D-4D1F-BC21-0937FFB9C120}"/>
              </a:ext>
            </a:extLst>
          </p:cNvPr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41">
            <a:extLst>
              <a:ext uri="{FF2B5EF4-FFF2-40B4-BE49-F238E27FC236}">
                <a16:creationId xmlns:a16="http://schemas.microsoft.com/office/drawing/2014/main" id="{C74800E6-5962-44C3-A401-FFB60F56BD47}"/>
              </a:ext>
            </a:extLst>
          </p:cNvPr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42">
            <a:extLst>
              <a:ext uri="{FF2B5EF4-FFF2-40B4-BE49-F238E27FC236}">
                <a16:creationId xmlns:a16="http://schemas.microsoft.com/office/drawing/2014/main" id="{DFCF5CB4-D797-4AA1-BFA9-C29A417B9A2D}"/>
              </a:ext>
            </a:extLst>
          </p:cNvPr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43">
            <a:extLst>
              <a:ext uri="{FF2B5EF4-FFF2-40B4-BE49-F238E27FC236}">
                <a16:creationId xmlns:a16="http://schemas.microsoft.com/office/drawing/2014/main" id="{86F0C222-D87F-4288-BE8A-3C98D2788703}"/>
              </a:ext>
            </a:extLst>
          </p:cNvPr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44">
            <a:extLst>
              <a:ext uri="{FF2B5EF4-FFF2-40B4-BE49-F238E27FC236}">
                <a16:creationId xmlns:a16="http://schemas.microsoft.com/office/drawing/2014/main" id="{7236A2C4-E6C4-4E9D-BFBF-514703066AB0}"/>
              </a:ext>
            </a:extLst>
          </p:cNvPr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45">
            <a:extLst>
              <a:ext uri="{FF2B5EF4-FFF2-40B4-BE49-F238E27FC236}">
                <a16:creationId xmlns:a16="http://schemas.microsoft.com/office/drawing/2014/main" id="{75C68E8E-A5E9-4ECE-B32B-50FAE62FA636}"/>
              </a:ext>
            </a:extLst>
          </p:cNvPr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46">
            <a:extLst>
              <a:ext uri="{FF2B5EF4-FFF2-40B4-BE49-F238E27FC236}">
                <a16:creationId xmlns:a16="http://schemas.microsoft.com/office/drawing/2014/main" id="{C4AA8E4D-7E02-42EB-A5ED-7805D6298832}"/>
              </a:ext>
            </a:extLst>
          </p:cNvPr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47">
            <a:extLst>
              <a:ext uri="{FF2B5EF4-FFF2-40B4-BE49-F238E27FC236}">
                <a16:creationId xmlns:a16="http://schemas.microsoft.com/office/drawing/2014/main" id="{DFCAA6DC-E897-447F-ACDD-AF79CB8585C4}"/>
              </a:ext>
            </a:extLst>
          </p:cNvPr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48">
            <a:extLst>
              <a:ext uri="{FF2B5EF4-FFF2-40B4-BE49-F238E27FC236}">
                <a16:creationId xmlns:a16="http://schemas.microsoft.com/office/drawing/2014/main" id="{AC96AE2F-D9D4-4CA8-A630-FB4742275CCF}"/>
              </a:ext>
            </a:extLst>
          </p:cNvPr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49">
            <a:extLst>
              <a:ext uri="{FF2B5EF4-FFF2-40B4-BE49-F238E27FC236}">
                <a16:creationId xmlns:a16="http://schemas.microsoft.com/office/drawing/2014/main" id="{7F956877-E2F6-45FE-BDD4-A8AA6E6CE844}"/>
              </a:ext>
            </a:extLst>
          </p:cNvPr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50">
            <a:extLst>
              <a:ext uri="{FF2B5EF4-FFF2-40B4-BE49-F238E27FC236}">
                <a16:creationId xmlns:a16="http://schemas.microsoft.com/office/drawing/2014/main" id="{8AEE3342-8709-4FFE-8CD5-A00E39C0296A}"/>
              </a:ext>
            </a:extLst>
          </p:cNvPr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51">
            <a:extLst>
              <a:ext uri="{FF2B5EF4-FFF2-40B4-BE49-F238E27FC236}">
                <a16:creationId xmlns:a16="http://schemas.microsoft.com/office/drawing/2014/main" id="{7C232425-CBAD-4BF1-9B80-11D0F5A4FD64}"/>
              </a:ext>
            </a:extLst>
          </p:cNvPr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52">
            <a:extLst>
              <a:ext uri="{FF2B5EF4-FFF2-40B4-BE49-F238E27FC236}">
                <a16:creationId xmlns:a16="http://schemas.microsoft.com/office/drawing/2014/main" id="{74CC4A83-4728-4C4E-90FE-817FF9D6597D}"/>
              </a:ext>
            </a:extLst>
          </p:cNvPr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53">
            <a:extLst>
              <a:ext uri="{FF2B5EF4-FFF2-40B4-BE49-F238E27FC236}">
                <a16:creationId xmlns:a16="http://schemas.microsoft.com/office/drawing/2014/main" id="{83A985FE-70AC-46C0-890A-47BE5FDAFF37}"/>
              </a:ext>
            </a:extLst>
          </p:cNvPr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54">
            <a:extLst>
              <a:ext uri="{FF2B5EF4-FFF2-40B4-BE49-F238E27FC236}">
                <a16:creationId xmlns:a16="http://schemas.microsoft.com/office/drawing/2014/main" id="{9F7C39D1-7F7E-4630-81F1-B615D90559FB}"/>
              </a:ext>
            </a:extLst>
          </p:cNvPr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55">
            <a:extLst>
              <a:ext uri="{FF2B5EF4-FFF2-40B4-BE49-F238E27FC236}">
                <a16:creationId xmlns:a16="http://schemas.microsoft.com/office/drawing/2014/main" id="{137B6B59-C982-4313-8862-E3A646BD34A5}"/>
              </a:ext>
            </a:extLst>
          </p:cNvPr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56">
            <a:extLst>
              <a:ext uri="{FF2B5EF4-FFF2-40B4-BE49-F238E27FC236}">
                <a16:creationId xmlns:a16="http://schemas.microsoft.com/office/drawing/2014/main" id="{8CE75BC5-A233-442D-A00E-61150C7EE8EC}"/>
              </a:ext>
            </a:extLst>
          </p:cNvPr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7">
            <a:extLst>
              <a:ext uri="{FF2B5EF4-FFF2-40B4-BE49-F238E27FC236}">
                <a16:creationId xmlns:a16="http://schemas.microsoft.com/office/drawing/2014/main" id="{5BCFE129-D476-485A-8781-0C89928D7453}"/>
              </a:ext>
            </a:extLst>
          </p:cNvPr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58">
            <a:extLst>
              <a:ext uri="{FF2B5EF4-FFF2-40B4-BE49-F238E27FC236}">
                <a16:creationId xmlns:a16="http://schemas.microsoft.com/office/drawing/2014/main" id="{A120258C-4E26-4B0F-A5C9-C6023C975325}"/>
              </a:ext>
            </a:extLst>
          </p:cNvPr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59">
            <a:extLst>
              <a:ext uri="{FF2B5EF4-FFF2-40B4-BE49-F238E27FC236}">
                <a16:creationId xmlns:a16="http://schemas.microsoft.com/office/drawing/2014/main" id="{63804870-CD8E-4403-8737-028BC5FB044C}"/>
              </a:ext>
            </a:extLst>
          </p:cNvPr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60">
            <a:extLst>
              <a:ext uri="{FF2B5EF4-FFF2-40B4-BE49-F238E27FC236}">
                <a16:creationId xmlns:a16="http://schemas.microsoft.com/office/drawing/2014/main" id="{178121FD-1033-401D-988C-A6688F62F7E5}"/>
              </a:ext>
            </a:extLst>
          </p:cNvPr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61">
            <a:extLst>
              <a:ext uri="{FF2B5EF4-FFF2-40B4-BE49-F238E27FC236}">
                <a16:creationId xmlns:a16="http://schemas.microsoft.com/office/drawing/2014/main" id="{1B47EF69-919C-4522-9E00-48B801956E02}"/>
              </a:ext>
            </a:extLst>
          </p:cNvPr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62">
            <a:extLst>
              <a:ext uri="{FF2B5EF4-FFF2-40B4-BE49-F238E27FC236}">
                <a16:creationId xmlns:a16="http://schemas.microsoft.com/office/drawing/2014/main" id="{F6E0EBEB-3B8E-4771-91D3-FA02DE247AB4}"/>
              </a:ext>
            </a:extLst>
          </p:cNvPr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63">
            <a:extLst>
              <a:ext uri="{FF2B5EF4-FFF2-40B4-BE49-F238E27FC236}">
                <a16:creationId xmlns:a16="http://schemas.microsoft.com/office/drawing/2014/main" id="{DA13A20E-F410-4DBF-8B0B-E5C8859A943A}"/>
              </a:ext>
            </a:extLst>
          </p:cNvPr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64">
            <a:extLst>
              <a:ext uri="{FF2B5EF4-FFF2-40B4-BE49-F238E27FC236}">
                <a16:creationId xmlns:a16="http://schemas.microsoft.com/office/drawing/2014/main" id="{DAFFAF20-1E86-482C-86A4-DD85E4CDA91A}"/>
              </a:ext>
            </a:extLst>
          </p:cNvPr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65">
            <a:extLst>
              <a:ext uri="{FF2B5EF4-FFF2-40B4-BE49-F238E27FC236}">
                <a16:creationId xmlns:a16="http://schemas.microsoft.com/office/drawing/2014/main" id="{DD5141EE-0167-4BB1-96B1-729B9FE6B093}"/>
              </a:ext>
            </a:extLst>
          </p:cNvPr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66">
            <a:extLst>
              <a:ext uri="{FF2B5EF4-FFF2-40B4-BE49-F238E27FC236}">
                <a16:creationId xmlns:a16="http://schemas.microsoft.com/office/drawing/2014/main" id="{C6E2CBCA-C94E-48B8-9C27-BA6501A91D8F}"/>
              </a:ext>
            </a:extLst>
          </p:cNvPr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67">
            <a:extLst>
              <a:ext uri="{FF2B5EF4-FFF2-40B4-BE49-F238E27FC236}">
                <a16:creationId xmlns:a16="http://schemas.microsoft.com/office/drawing/2014/main" id="{4BF92DD9-F2B7-4899-AA27-7C93303C0423}"/>
              </a:ext>
            </a:extLst>
          </p:cNvPr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68">
            <a:extLst>
              <a:ext uri="{FF2B5EF4-FFF2-40B4-BE49-F238E27FC236}">
                <a16:creationId xmlns:a16="http://schemas.microsoft.com/office/drawing/2014/main" id="{B2D97A52-FFE6-4EFD-AC2F-A432101CB428}"/>
              </a:ext>
            </a:extLst>
          </p:cNvPr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69">
            <a:extLst>
              <a:ext uri="{FF2B5EF4-FFF2-40B4-BE49-F238E27FC236}">
                <a16:creationId xmlns:a16="http://schemas.microsoft.com/office/drawing/2014/main" id="{BD147B36-C5E9-4288-A526-925B25E8BE8E}"/>
              </a:ext>
            </a:extLst>
          </p:cNvPr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70">
            <a:extLst>
              <a:ext uri="{FF2B5EF4-FFF2-40B4-BE49-F238E27FC236}">
                <a16:creationId xmlns:a16="http://schemas.microsoft.com/office/drawing/2014/main" id="{0C7E5727-0A28-44A5-B694-F44B0C0335B6}"/>
              </a:ext>
            </a:extLst>
          </p:cNvPr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71">
            <a:extLst>
              <a:ext uri="{FF2B5EF4-FFF2-40B4-BE49-F238E27FC236}">
                <a16:creationId xmlns:a16="http://schemas.microsoft.com/office/drawing/2014/main" id="{129E28FD-6CE3-49E0-83F8-A1BD4971390D}"/>
              </a:ext>
            </a:extLst>
          </p:cNvPr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72">
            <a:extLst>
              <a:ext uri="{FF2B5EF4-FFF2-40B4-BE49-F238E27FC236}">
                <a16:creationId xmlns:a16="http://schemas.microsoft.com/office/drawing/2014/main" id="{E203E919-DF48-49BE-BD8A-1FB2B9AF223C}"/>
              </a:ext>
            </a:extLst>
          </p:cNvPr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73">
            <a:extLst>
              <a:ext uri="{FF2B5EF4-FFF2-40B4-BE49-F238E27FC236}">
                <a16:creationId xmlns:a16="http://schemas.microsoft.com/office/drawing/2014/main" id="{AA20CB4B-C16E-4427-80E8-2FF2C575CB75}"/>
              </a:ext>
            </a:extLst>
          </p:cNvPr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74">
            <a:extLst>
              <a:ext uri="{FF2B5EF4-FFF2-40B4-BE49-F238E27FC236}">
                <a16:creationId xmlns:a16="http://schemas.microsoft.com/office/drawing/2014/main" id="{3490E1D1-B634-4A66-A7AF-0C9E00C8B4CA}"/>
              </a:ext>
            </a:extLst>
          </p:cNvPr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75">
            <a:extLst>
              <a:ext uri="{FF2B5EF4-FFF2-40B4-BE49-F238E27FC236}">
                <a16:creationId xmlns:a16="http://schemas.microsoft.com/office/drawing/2014/main" id="{C9B072F8-EE67-4251-8F1C-61C3D2D63EF7}"/>
              </a:ext>
            </a:extLst>
          </p:cNvPr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Freeform 76">
            <a:extLst>
              <a:ext uri="{FF2B5EF4-FFF2-40B4-BE49-F238E27FC236}">
                <a16:creationId xmlns:a16="http://schemas.microsoft.com/office/drawing/2014/main" id="{F4B43329-3CE4-4241-9FC4-777C00B16F1C}"/>
              </a:ext>
            </a:extLst>
          </p:cNvPr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Freeform 77">
            <a:extLst>
              <a:ext uri="{FF2B5EF4-FFF2-40B4-BE49-F238E27FC236}">
                <a16:creationId xmlns:a16="http://schemas.microsoft.com/office/drawing/2014/main" id="{7A249333-D95F-46C1-85E6-FB82DBB704B8}"/>
              </a:ext>
            </a:extLst>
          </p:cNvPr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78">
            <a:extLst>
              <a:ext uri="{FF2B5EF4-FFF2-40B4-BE49-F238E27FC236}">
                <a16:creationId xmlns:a16="http://schemas.microsoft.com/office/drawing/2014/main" id="{8E685F12-97F0-41E9-B538-26EB4F3BE1EB}"/>
              </a:ext>
            </a:extLst>
          </p:cNvPr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79">
            <a:extLst>
              <a:ext uri="{FF2B5EF4-FFF2-40B4-BE49-F238E27FC236}">
                <a16:creationId xmlns:a16="http://schemas.microsoft.com/office/drawing/2014/main" id="{29C58567-450B-4234-8E60-917E9D2B62ED}"/>
              </a:ext>
            </a:extLst>
          </p:cNvPr>
          <p:cNvSpPr/>
          <p:nvPr/>
        </p:nvSpPr>
        <p:spPr bwMode="auto">
          <a:xfrm>
            <a:off x="9620250" y="2395538"/>
            <a:ext cx="963613" cy="1184275"/>
          </a:xfrm>
          <a:custGeom>
            <a:avLst/>
            <a:gdLst>
              <a:gd name="T0" fmla="*/ 2147483647 w 279"/>
              <a:gd name="T1" fmla="*/ 0 h 343"/>
              <a:gd name="T2" fmla="*/ 0 w 279"/>
              <a:gd name="T3" fmla="*/ 2147483647 h 343"/>
              <a:gd name="T4" fmla="*/ 2147483647 w 279"/>
              <a:gd name="T5" fmla="*/ 2147483647 h 343"/>
              <a:gd name="T6" fmla="*/ 2147483647 w 279"/>
              <a:gd name="T7" fmla="*/ 2147483647 h 343"/>
              <a:gd name="T8" fmla="*/ 2147483647 w 279"/>
              <a:gd name="T9" fmla="*/ 0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"/>
              <a:gd name="T16" fmla="*/ 0 h 343"/>
              <a:gd name="T17" fmla="*/ 279 w 27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" h="343">
                <a:moveTo>
                  <a:pt x="259" y="0"/>
                </a:moveTo>
                <a:cubicBezTo>
                  <a:pt x="0" y="343"/>
                  <a:pt x="0" y="343"/>
                  <a:pt x="0" y="343"/>
                </a:cubicBezTo>
                <a:cubicBezTo>
                  <a:pt x="34" y="343"/>
                  <a:pt x="34" y="343"/>
                  <a:pt x="34" y="343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275" y="11"/>
                  <a:pt x="268" y="4"/>
                  <a:pt x="259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80">
            <a:extLst>
              <a:ext uri="{FF2B5EF4-FFF2-40B4-BE49-F238E27FC236}">
                <a16:creationId xmlns:a16="http://schemas.microsoft.com/office/drawing/2014/main" id="{05DA48E9-6BDC-4466-994A-649CE993E67F}"/>
              </a:ext>
            </a:extLst>
          </p:cNvPr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81">
            <a:extLst>
              <a:ext uri="{FF2B5EF4-FFF2-40B4-BE49-F238E27FC236}">
                <a16:creationId xmlns:a16="http://schemas.microsoft.com/office/drawing/2014/main" id="{9EC30FED-FD4B-4E41-BBB5-AC4A135ACF04}"/>
              </a:ext>
            </a:extLst>
          </p:cNvPr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82">
            <a:extLst>
              <a:ext uri="{FF2B5EF4-FFF2-40B4-BE49-F238E27FC236}">
                <a16:creationId xmlns:a16="http://schemas.microsoft.com/office/drawing/2014/main" id="{864CD40B-BC0F-4A4D-8854-6C546BBCA97D}"/>
              </a:ext>
            </a:extLst>
          </p:cNvPr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83">
            <a:extLst>
              <a:ext uri="{FF2B5EF4-FFF2-40B4-BE49-F238E27FC236}">
                <a16:creationId xmlns:a16="http://schemas.microsoft.com/office/drawing/2014/main" id="{2A5BFF6E-A54C-42D7-9AC3-36A2B6D6A996}"/>
              </a:ext>
            </a:extLst>
          </p:cNvPr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84">
            <a:extLst>
              <a:ext uri="{FF2B5EF4-FFF2-40B4-BE49-F238E27FC236}">
                <a16:creationId xmlns:a16="http://schemas.microsoft.com/office/drawing/2014/main" id="{41F87A1F-F530-4738-9141-2902B7D39D5D}"/>
              </a:ext>
            </a:extLst>
          </p:cNvPr>
          <p:cNvSpPr/>
          <p:nvPr/>
        </p:nvSpPr>
        <p:spPr bwMode="auto">
          <a:xfrm>
            <a:off x="10348913" y="3251200"/>
            <a:ext cx="247650" cy="328613"/>
          </a:xfrm>
          <a:custGeom>
            <a:avLst/>
            <a:gdLst>
              <a:gd name="T0" fmla="*/ 2147483647 w 72"/>
              <a:gd name="T1" fmla="*/ 0 h 95"/>
              <a:gd name="T2" fmla="*/ 0 w 72"/>
              <a:gd name="T3" fmla="*/ 2147483647 h 95"/>
              <a:gd name="T4" fmla="*/ 2147483647 w 72"/>
              <a:gd name="T5" fmla="*/ 2147483647 h 95"/>
              <a:gd name="T6" fmla="*/ 2147483647 w 72"/>
              <a:gd name="T7" fmla="*/ 2147483647 h 95"/>
              <a:gd name="T8" fmla="*/ 2147483647 w 72"/>
              <a:gd name="T9" fmla="*/ 2147483647 h 95"/>
              <a:gd name="T10" fmla="*/ 2147483647 w 72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95"/>
              <a:gd name="T20" fmla="*/ 72 w 72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95">
                <a:moveTo>
                  <a:pt x="72" y="0"/>
                </a:moveTo>
                <a:cubicBezTo>
                  <a:pt x="0" y="95"/>
                  <a:pt x="0" y="95"/>
                  <a:pt x="0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3" y="95"/>
                  <a:pt x="33" y="95"/>
                  <a:pt x="34" y="9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Freeform 85">
            <a:extLst>
              <a:ext uri="{FF2B5EF4-FFF2-40B4-BE49-F238E27FC236}">
                <a16:creationId xmlns:a16="http://schemas.microsoft.com/office/drawing/2014/main" id="{B109D2B2-DFE5-4CC6-AE20-2B17906BEEE3}"/>
              </a:ext>
            </a:extLst>
          </p:cNvPr>
          <p:cNvSpPr/>
          <p:nvPr/>
        </p:nvSpPr>
        <p:spPr bwMode="auto">
          <a:xfrm>
            <a:off x="1838325" y="2527300"/>
            <a:ext cx="7340600" cy="904875"/>
          </a:xfrm>
          <a:custGeom>
            <a:avLst/>
            <a:gdLst>
              <a:gd name="T0" fmla="*/ 2147483647 w 1911"/>
              <a:gd name="T1" fmla="*/ 2147483647 h 262"/>
              <a:gd name="T2" fmla="*/ 2147483647 w 1911"/>
              <a:gd name="T3" fmla="*/ 2147483647 h 262"/>
              <a:gd name="T4" fmla="*/ 0 w 1911"/>
              <a:gd name="T5" fmla="*/ 2147483647 h 262"/>
              <a:gd name="T6" fmla="*/ 0 w 1911"/>
              <a:gd name="T7" fmla="*/ 2147483647 h 262"/>
              <a:gd name="T8" fmla="*/ 2147483647 w 1911"/>
              <a:gd name="T9" fmla="*/ 0 h 262"/>
              <a:gd name="T10" fmla="*/ 2147483647 w 1911"/>
              <a:gd name="T11" fmla="*/ 0 h 262"/>
              <a:gd name="T12" fmla="*/ 2147483647 w 1911"/>
              <a:gd name="T13" fmla="*/ 2147483647 h 262"/>
              <a:gd name="T14" fmla="*/ 2147483647 w 1911"/>
              <a:gd name="T15" fmla="*/ 2147483647 h 262"/>
              <a:gd name="T16" fmla="*/ 2147483647 w 1911"/>
              <a:gd name="T17" fmla="*/ 2147483647 h 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11"/>
              <a:gd name="T28" fmla="*/ 0 h 262"/>
              <a:gd name="T29" fmla="*/ 1911 w 1911"/>
              <a:gd name="T30" fmla="*/ 262 h 2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11" h="262">
                <a:moveTo>
                  <a:pt x="1891" y="262"/>
                </a:moveTo>
                <a:cubicBezTo>
                  <a:pt x="20" y="262"/>
                  <a:pt x="20" y="262"/>
                  <a:pt x="20" y="262"/>
                </a:cubicBezTo>
                <a:cubicBezTo>
                  <a:pt x="9" y="262"/>
                  <a:pt x="0" y="253"/>
                  <a:pt x="0" y="2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891" y="0"/>
                  <a:pt x="1891" y="0"/>
                  <a:pt x="1891" y="0"/>
                </a:cubicBezTo>
                <a:cubicBezTo>
                  <a:pt x="1902" y="0"/>
                  <a:pt x="1911" y="9"/>
                  <a:pt x="1911" y="20"/>
                </a:cubicBezTo>
                <a:cubicBezTo>
                  <a:pt x="1911" y="242"/>
                  <a:pt x="1911" y="242"/>
                  <a:pt x="1911" y="242"/>
                </a:cubicBezTo>
                <a:cubicBezTo>
                  <a:pt x="1911" y="253"/>
                  <a:pt x="1902" y="262"/>
                  <a:pt x="1891" y="262"/>
                </a:cubicBezTo>
                <a:close/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Freeform 117">
            <a:extLst>
              <a:ext uri="{FF2B5EF4-FFF2-40B4-BE49-F238E27FC236}">
                <a16:creationId xmlns:a16="http://schemas.microsoft.com/office/drawing/2014/main" id="{4525FD5D-59CD-4125-ACA3-EE3773C9A9A6}"/>
              </a:ext>
            </a:extLst>
          </p:cNvPr>
          <p:cNvSpPr/>
          <p:nvPr/>
        </p:nvSpPr>
        <p:spPr bwMode="auto">
          <a:xfrm>
            <a:off x="1716088" y="2054225"/>
            <a:ext cx="4095750" cy="96838"/>
          </a:xfrm>
          <a:custGeom>
            <a:avLst/>
            <a:gdLst>
              <a:gd name="T0" fmla="*/ 0 w 2804"/>
              <a:gd name="T1" fmla="*/ 2147483647 h 66"/>
              <a:gd name="T2" fmla="*/ 0 w 2804"/>
              <a:gd name="T3" fmla="*/ 2147483647 h 66"/>
              <a:gd name="T4" fmla="*/ 2147483647 w 2804"/>
              <a:gd name="T5" fmla="*/ 2147483647 h 66"/>
              <a:gd name="T6" fmla="*/ 2147483647 w 2804"/>
              <a:gd name="T7" fmla="*/ 0 h 66"/>
              <a:gd name="T8" fmla="*/ 0 w 2804"/>
              <a:gd name="T9" fmla="*/ 0 h 66"/>
              <a:gd name="T10" fmla="*/ 0 w 2804"/>
              <a:gd name="T11" fmla="*/ 2147483647 h 66"/>
              <a:gd name="T12" fmla="*/ 0 w 2804"/>
              <a:gd name="T13" fmla="*/ 2147483647 h 66"/>
              <a:gd name="T14" fmla="*/ 0 w 2804"/>
              <a:gd name="T15" fmla="*/ 2147483647 h 66"/>
              <a:gd name="T16" fmla="*/ 2147483647 w 2804"/>
              <a:gd name="T17" fmla="*/ 2147483647 h 66"/>
              <a:gd name="T18" fmla="*/ 2147483647 w 2804"/>
              <a:gd name="T19" fmla="*/ 0 h 66"/>
              <a:gd name="T20" fmla="*/ 0 w 2804"/>
              <a:gd name="T21" fmla="*/ 0 h 66"/>
              <a:gd name="T22" fmla="*/ 0 w 2804"/>
              <a:gd name="T23" fmla="*/ 2147483647 h 66"/>
              <a:gd name="T24" fmla="*/ 0 w 2804"/>
              <a:gd name="T25" fmla="*/ 2147483647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04"/>
              <a:gd name="T40" fmla="*/ 0 h 66"/>
              <a:gd name="T41" fmla="*/ 2804 w 2804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04" h="66">
                <a:moveTo>
                  <a:pt x="0" y="33"/>
                </a:move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118">
            <a:extLst>
              <a:ext uri="{FF2B5EF4-FFF2-40B4-BE49-F238E27FC236}">
                <a16:creationId xmlns:a16="http://schemas.microsoft.com/office/drawing/2014/main" id="{EEB6B166-10F5-42A3-8665-ED2C70D5D884}"/>
              </a:ext>
            </a:extLst>
          </p:cNvPr>
          <p:cNvSpPr/>
          <p:nvPr/>
        </p:nvSpPr>
        <p:spPr bwMode="auto">
          <a:xfrm>
            <a:off x="1716088" y="2190750"/>
            <a:ext cx="8850312" cy="42863"/>
          </a:xfrm>
          <a:custGeom>
            <a:avLst/>
            <a:gdLst>
              <a:gd name="T0" fmla="*/ 0 w 6059"/>
              <a:gd name="T1" fmla="*/ 2147483647 h 29"/>
              <a:gd name="T2" fmla="*/ 0 w 6059"/>
              <a:gd name="T3" fmla="*/ 2147483647 h 29"/>
              <a:gd name="T4" fmla="*/ 2147483647 w 6059"/>
              <a:gd name="T5" fmla="*/ 2147483647 h 29"/>
              <a:gd name="T6" fmla="*/ 2147483647 w 6059"/>
              <a:gd name="T7" fmla="*/ 0 h 29"/>
              <a:gd name="T8" fmla="*/ 0 w 6059"/>
              <a:gd name="T9" fmla="*/ 0 h 29"/>
              <a:gd name="T10" fmla="*/ 0 w 6059"/>
              <a:gd name="T11" fmla="*/ 2147483647 h 29"/>
              <a:gd name="T12" fmla="*/ 0 w 6059"/>
              <a:gd name="T13" fmla="*/ 2147483647 h 29"/>
              <a:gd name="T14" fmla="*/ 0 w 6059"/>
              <a:gd name="T15" fmla="*/ 2147483647 h 29"/>
              <a:gd name="T16" fmla="*/ 2147483647 w 6059"/>
              <a:gd name="T17" fmla="*/ 2147483647 h 29"/>
              <a:gd name="T18" fmla="*/ 2147483647 w 6059"/>
              <a:gd name="T19" fmla="*/ 0 h 29"/>
              <a:gd name="T20" fmla="*/ 0 w 6059"/>
              <a:gd name="T21" fmla="*/ 0 h 29"/>
              <a:gd name="T22" fmla="*/ 0 w 6059"/>
              <a:gd name="T23" fmla="*/ 2147483647 h 29"/>
              <a:gd name="T24" fmla="*/ 0 w 6059"/>
              <a:gd name="T25" fmla="*/ 2147483647 h 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59"/>
              <a:gd name="T40" fmla="*/ 0 h 29"/>
              <a:gd name="T41" fmla="*/ 6059 w 6059"/>
              <a:gd name="T42" fmla="*/ 29 h 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59" h="29">
                <a:moveTo>
                  <a:pt x="0" y="15"/>
                </a:move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Freeform 23">
            <a:extLst>
              <a:ext uri="{FF2B5EF4-FFF2-40B4-BE49-F238E27FC236}">
                <a16:creationId xmlns:a16="http://schemas.microsoft.com/office/drawing/2014/main" id="{FC81481C-EA63-482D-84AD-CDEEC17E57C8}"/>
              </a:ext>
            </a:extLst>
          </p:cNvPr>
          <p:cNvSpPr>
            <a:spLocks noEditPoints="1"/>
          </p:cNvSpPr>
          <p:nvPr/>
        </p:nvSpPr>
        <p:spPr bwMode="auto">
          <a:xfrm>
            <a:off x="9529763" y="2609850"/>
            <a:ext cx="769937" cy="752475"/>
          </a:xfrm>
          <a:custGeom>
            <a:avLst/>
            <a:gdLst>
              <a:gd name="T0" fmla="*/ 2147483647 w 108"/>
              <a:gd name="T1" fmla="*/ 2147483647 h 107"/>
              <a:gd name="T2" fmla="*/ 2147483647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0 h 107"/>
              <a:gd name="T8" fmla="*/ 0 w 108"/>
              <a:gd name="T9" fmla="*/ 2147483647 h 107"/>
              <a:gd name="T10" fmla="*/ 2147483647 w 108"/>
              <a:gd name="T11" fmla="*/ 2147483647 h 107"/>
              <a:gd name="T12" fmla="*/ 2147483647 w 108"/>
              <a:gd name="T13" fmla="*/ 2147483647 h 107"/>
              <a:gd name="T14" fmla="*/ 2147483647 w 108"/>
              <a:gd name="T15" fmla="*/ 2147483647 h 107"/>
              <a:gd name="T16" fmla="*/ 2147483647 w 108"/>
              <a:gd name="T17" fmla="*/ 2147483647 h 107"/>
              <a:gd name="T18" fmla="*/ 2147483647 w 108"/>
              <a:gd name="T19" fmla="*/ 2147483647 h 107"/>
              <a:gd name="T20" fmla="*/ 2147483647 w 108"/>
              <a:gd name="T21" fmla="*/ 2147483647 h 107"/>
              <a:gd name="T22" fmla="*/ 2147483647 w 108"/>
              <a:gd name="T23" fmla="*/ 2147483647 h 107"/>
              <a:gd name="T24" fmla="*/ 2147483647 w 108"/>
              <a:gd name="T25" fmla="*/ 2147483647 h 107"/>
              <a:gd name="T26" fmla="*/ 2147483647 w 108"/>
              <a:gd name="T27" fmla="*/ 2147483647 h 107"/>
              <a:gd name="T28" fmla="*/ 2147483647 w 108"/>
              <a:gd name="T29" fmla="*/ 2147483647 h 107"/>
              <a:gd name="T30" fmla="*/ 2147483647 w 108"/>
              <a:gd name="T31" fmla="*/ 2147483647 h 1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8"/>
              <a:gd name="T49" fmla="*/ 0 h 107"/>
              <a:gd name="T50" fmla="*/ 108 w 108"/>
              <a:gd name="T51" fmla="*/ 107 h 10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8" h="107">
                <a:moveTo>
                  <a:pt x="105" y="95"/>
                </a:moveTo>
                <a:cubicBezTo>
                  <a:pt x="76" y="66"/>
                  <a:pt x="76" y="66"/>
                  <a:pt x="76" y="66"/>
                </a:cubicBezTo>
                <a:cubicBezTo>
                  <a:pt x="81" y="59"/>
                  <a:pt x="83" y="51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3"/>
                  <a:pt x="42" y="83"/>
                </a:cubicBezTo>
                <a:cubicBezTo>
                  <a:pt x="51" y="83"/>
                  <a:pt x="59" y="81"/>
                  <a:pt x="66" y="7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6" y="106"/>
                  <a:pt x="98" y="107"/>
                  <a:pt x="100" y="107"/>
                </a:cubicBezTo>
                <a:cubicBezTo>
                  <a:pt x="101" y="107"/>
                  <a:pt x="103" y="106"/>
                  <a:pt x="105" y="105"/>
                </a:cubicBezTo>
                <a:cubicBezTo>
                  <a:pt x="108" y="102"/>
                  <a:pt x="108" y="97"/>
                  <a:pt x="105" y="95"/>
                </a:cubicBezTo>
                <a:moveTo>
                  <a:pt x="7" y="42"/>
                </a:moveTo>
                <a:cubicBezTo>
                  <a:pt x="7" y="23"/>
                  <a:pt x="23" y="7"/>
                  <a:pt x="42" y="7"/>
                </a:cubicBezTo>
                <a:cubicBezTo>
                  <a:pt x="61" y="7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ubicBezTo>
                  <a:pt x="23" y="76"/>
                  <a:pt x="7" y="61"/>
                  <a:pt x="7" y="42"/>
                </a:cubicBezTo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DD80D0D-9612-454E-A381-3BE85687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603500"/>
            <a:ext cx="7034212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飞行前的准备工作</a:t>
            </a:r>
            <a:endParaRPr lang="zh-CN" altLang="en-US" sz="44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</p:spTree>
    <p:extLst>
      <p:ext uri="{BB962C8B-B14F-4D97-AF65-F5344CB8AC3E}">
        <p14:creationId xmlns:p14="http://schemas.microsoft.com/office/powerpoint/2010/main" val="33856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1" grpId="1" animBg="1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>
            <a:extLst>
              <a:ext uri="{FF2B5EF4-FFF2-40B4-BE49-F238E27FC236}">
                <a16:creationId xmlns:a16="http://schemas.microsoft.com/office/drawing/2014/main" id="{E5F25744-7279-4B89-9C49-426CCFBFC064}"/>
              </a:ext>
            </a:extLst>
          </p:cNvPr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4048" y="235614"/>
            <a:ext cx="56389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飞行前的准备工作</a:t>
            </a:r>
            <a:r>
              <a:rPr lang="zh-CN" altLang="en-US" sz="2400" spc="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（视频）</a:t>
            </a:r>
            <a:endParaRPr lang="zh-CN" altLang="en-US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89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9" descr="未标题-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5815" y="25"/>
            <a:ext cx="18548985" cy="6876415"/>
          </a:xfrm>
          <a:prstGeom prst="rect">
            <a:avLst/>
          </a:prstGeom>
        </p:spPr>
      </p:pic>
      <p:pic>
        <p:nvPicPr>
          <p:cNvPr id="11" name="图片 10" descr="260外壳照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971405" y="673735"/>
            <a:ext cx="2201545" cy="1508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/>
          <a:srcRect t="216" b="533"/>
          <a:stretch>
            <a:fillRect/>
          </a:stretch>
        </p:blipFill>
        <p:spPr>
          <a:xfrm>
            <a:off x="3030773" y="0"/>
            <a:ext cx="552168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/>
          <a:srcRect r="5290"/>
          <a:stretch>
            <a:fillRect/>
          </a:stretch>
        </p:blipFill>
        <p:spPr>
          <a:xfrm>
            <a:off x="11482758" y="3429000"/>
            <a:ext cx="747342" cy="34474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384039" y="2455223"/>
            <a:ext cx="39090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感谢观看！</a:t>
            </a:r>
          </a:p>
        </p:txBody>
      </p:sp>
      <p:pic>
        <p:nvPicPr>
          <p:cNvPr id="8" name="图片 7" descr="未标题-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610" y="250000"/>
            <a:ext cx="1617345" cy="57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50</Words>
  <Application>Microsoft Office PowerPoint</Application>
  <PresentationFormat>宽屏</PresentationFormat>
  <Paragraphs>16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方正综艺简体</vt:lpstr>
      <vt:lpstr>黑体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振江 梁</cp:lastModifiedBy>
  <cp:revision>152</cp:revision>
  <dcterms:created xsi:type="dcterms:W3CDTF">2015-07-05T16:09:00Z</dcterms:created>
  <dcterms:modified xsi:type="dcterms:W3CDTF">2019-07-04T07:12:13Z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