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9" r:id="rId2"/>
    <p:sldId id="263" r:id="rId3"/>
    <p:sldId id="257" r:id="rId4"/>
    <p:sldId id="278" r:id="rId5"/>
    <p:sldId id="275" r:id="rId6"/>
    <p:sldId id="272" r:id="rId7"/>
    <p:sldId id="299" r:id="rId8"/>
    <p:sldId id="274" r:id="rId9"/>
    <p:sldId id="300" r:id="rId10"/>
    <p:sldId id="291" r:id="rId11"/>
    <p:sldId id="301" r:id="rId12"/>
    <p:sldId id="296" r:id="rId13"/>
    <p:sldId id="302" r:id="rId14"/>
    <p:sldId id="303" r:id="rId15"/>
    <p:sldId id="279" r:id="rId16"/>
    <p:sldId id="28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6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89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32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1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53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42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62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41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4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2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7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2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5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0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0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4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5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9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37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7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2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3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0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4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26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36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6996" y="27336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rPr>
              <a:t>计算器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81642" y="4107360"/>
            <a:ext cx="1034259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BY</a:t>
            </a: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</a:t>
            </a:r>
            <a:r>
              <a:rPr lang="zh-CN" altLang="en-US" sz="1100" dirty="0" smtClean="0">
                <a:solidFill>
                  <a:prstClr val="white"/>
                </a:solidFill>
                <a:latin typeface="微软雅黑"/>
                <a:ea typeface="微软雅黑"/>
              </a:rPr>
              <a:t>第一</a:t>
            </a:r>
            <a:r>
              <a:rPr lang="en-US" altLang="zh-CN" sz="1100" dirty="0" smtClean="0">
                <a:solidFill>
                  <a:prstClr val="white"/>
                </a:solidFill>
                <a:latin typeface="微软雅黑"/>
                <a:ea typeface="微软雅黑"/>
              </a:rPr>
              <a:t>PPT</a:t>
            </a:r>
            <a:endParaRPr kumimoji="0" lang="zh-CN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63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21836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栈（</a:t>
              </a:r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stack</a:t>
              </a:r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）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041255" y="3598863"/>
            <a:ext cx="2084387" cy="12741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/>
              <a:t>先进后出，后进先出</a:t>
            </a:r>
            <a:endParaRPr lang="en-US" altLang="zh-CN" sz="1600" b="1" dirty="0" smtClean="0"/>
          </a:p>
          <a:p>
            <a:pPr algn="ctr">
              <a:lnSpc>
                <a:spcPct val="120000"/>
              </a:lnSpc>
            </a:pPr>
            <a:r>
              <a:rPr lang="zh-CN" altLang="en-US" sz="1600" b="1" dirty="0"/>
              <a:t>服从</a:t>
            </a:r>
            <a:r>
              <a:rPr lang="en-US" altLang="zh-CN" sz="1600" b="1" dirty="0"/>
              <a:t>FILO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First In Last Out</a:t>
            </a:r>
          </a:p>
          <a:p>
            <a:pPr algn="ctr">
              <a:lnSpc>
                <a:spcPct val="120000"/>
              </a:lnSpc>
            </a:pPr>
            <a:endParaRPr lang="zh-CN" altLang="en-US" sz="1600" b="1" dirty="0"/>
          </a:p>
        </p:txBody>
      </p:sp>
      <p:sp>
        <p:nvSpPr>
          <p:cNvPr id="15" name="矩形 14"/>
          <p:cNvSpPr/>
          <p:nvPr/>
        </p:nvSpPr>
        <p:spPr>
          <a:xfrm>
            <a:off x="5053807" y="3598863"/>
            <a:ext cx="2084387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/>
              <a:t>入栈 </a:t>
            </a:r>
            <a:r>
              <a:rPr lang="en-US" altLang="zh-CN" sz="1600" b="1" dirty="0" smtClean="0"/>
              <a:t>append</a:t>
            </a:r>
            <a:r>
              <a:rPr lang="zh-CN" altLang="en-US" sz="1600" b="1" dirty="0" smtClean="0"/>
              <a:t>（）</a:t>
            </a:r>
            <a:endParaRPr lang="zh-CN" altLang="en-US" sz="1600" b="1" dirty="0"/>
          </a:p>
        </p:txBody>
      </p:sp>
      <p:sp>
        <p:nvSpPr>
          <p:cNvPr id="18" name="矩形 17"/>
          <p:cNvSpPr/>
          <p:nvPr/>
        </p:nvSpPr>
        <p:spPr>
          <a:xfrm>
            <a:off x="8066359" y="3598863"/>
            <a:ext cx="2084387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/>
              <a:t>出栈</a:t>
            </a:r>
            <a:r>
              <a:rPr lang="en-US" altLang="zh-CN" sz="1600" b="1" dirty="0" smtClean="0"/>
              <a:t>pop</a:t>
            </a:r>
            <a:r>
              <a:rPr lang="zh-CN" altLang="en-US" sz="1600" b="1" dirty="0" smtClean="0"/>
              <a:t>（）</a:t>
            </a:r>
            <a:endParaRPr lang="zh-CN" altLang="en-US" sz="1600" b="1" dirty="0"/>
          </a:p>
        </p:txBody>
      </p:sp>
      <p:sp>
        <p:nvSpPr>
          <p:cNvPr id="19" name="椭圆 18"/>
          <p:cNvSpPr/>
          <p:nvPr/>
        </p:nvSpPr>
        <p:spPr>
          <a:xfrm>
            <a:off x="1506930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519482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532034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8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76152" y="5282502"/>
            <a:ext cx="62428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85705" y="44190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思路分析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70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84239" y="3549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思路分析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181095" y="1996356"/>
            <a:ext cx="7829810" cy="645288"/>
            <a:chOff x="2038089" y="1705495"/>
            <a:chExt cx="7829810" cy="645288"/>
          </a:xfrm>
        </p:grpSpPr>
        <p:sp>
          <p:nvSpPr>
            <p:cNvPr id="2" name="Shape 2539"/>
            <p:cNvSpPr/>
            <p:nvPr/>
          </p:nvSpPr>
          <p:spPr>
            <a:xfrm>
              <a:off x="2038089" y="2015169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534258" y="1705495"/>
              <a:ext cx="7333641" cy="645288"/>
              <a:chOff x="874712" y="1114425"/>
              <a:chExt cx="7333641" cy="6452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874712" y="1464889"/>
                <a:ext cx="7333641" cy="2948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在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press</a:t>
                </a: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方法中，直接进行计算显示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874713" y="1114425"/>
                <a:ext cx="2084387" cy="42473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 smtClean="0"/>
                  <a:t>%</a:t>
                </a:r>
                <a:r>
                  <a:rPr lang="zh-CN" altLang="en-US" b="1" dirty="0" smtClean="0"/>
                  <a:t>不作为操作符</a:t>
                </a:r>
                <a:endParaRPr lang="zh-CN" altLang="en-US" b="1" dirty="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181095" y="3351902"/>
            <a:ext cx="4503484" cy="757130"/>
            <a:chOff x="2038089" y="3346364"/>
            <a:chExt cx="4503484" cy="757130"/>
          </a:xfrm>
        </p:grpSpPr>
        <p:sp>
          <p:nvSpPr>
            <p:cNvPr id="3" name="Shape 2539"/>
            <p:cNvSpPr/>
            <p:nvPr/>
          </p:nvSpPr>
          <p:spPr>
            <a:xfrm>
              <a:off x="2038089" y="3656039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534259" y="3346364"/>
              <a:ext cx="4007314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 smtClean="0"/>
                <a:t>负数减号区分，表达式切成字符串数组</a:t>
              </a:r>
              <a:endParaRPr lang="zh-CN" altLang="en-US" b="1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81095" y="4707448"/>
            <a:ext cx="7829810" cy="645288"/>
            <a:chOff x="2038089" y="4987234"/>
            <a:chExt cx="7829810" cy="645288"/>
          </a:xfrm>
        </p:grpSpPr>
        <p:sp>
          <p:nvSpPr>
            <p:cNvPr id="4" name="Shape 2539"/>
            <p:cNvSpPr/>
            <p:nvPr/>
          </p:nvSpPr>
          <p:spPr>
            <a:xfrm>
              <a:off x="2038089" y="5296908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34258" y="4987234"/>
              <a:ext cx="7333641" cy="645288"/>
              <a:chOff x="874712" y="1114425"/>
              <a:chExt cx="7333641" cy="64528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874712" y="1464889"/>
                <a:ext cx="7333641" cy="2948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定义两个栈数组，分别存数字和运算符，通过前一个操作符和当前操作符是否优先，进行优先级先计算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74713" y="1114425"/>
                <a:ext cx="2084387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/>
                  <a:t>利用栈特性，计算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092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76152" y="5282502"/>
            <a:ext cx="62428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749416" y="441909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运行效果和核心代码分析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42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76152" y="5282502"/>
            <a:ext cx="62428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85706" y="4419096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扩展讨论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80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853886" y="3884613"/>
            <a:ext cx="6484228" cy="809256"/>
            <a:chOff x="874713" y="949240"/>
            <a:chExt cx="6484228" cy="809256"/>
          </a:xfrm>
        </p:grpSpPr>
        <p:sp>
          <p:nvSpPr>
            <p:cNvPr id="11" name="矩形 10"/>
            <p:cNvSpPr/>
            <p:nvPr/>
          </p:nvSpPr>
          <p:spPr>
            <a:xfrm>
              <a:off x="874713" y="1464889"/>
              <a:ext cx="6484228" cy="2936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2018-10-17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74634" y="949240"/>
              <a:ext cx="2084387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陆维华</a:t>
              </a:r>
              <a:r>
                <a:rPr lang="en-US" altLang="zh-CN" b="1" dirty="0">
                  <a:solidFill>
                    <a:schemeClr val="bg1"/>
                  </a:solidFill>
                </a:rPr>
                <a:t>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计算器课件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96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99089" y="2822713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</a:p>
        </p:txBody>
      </p:sp>
    </p:spTree>
    <p:extLst>
      <p:ext uri="{BB962C8B-B14F-4D97-AF65-F5344CB8AC3E}">
        <p14:creationId xmlns:p14="http://schemas.microsoft.com/office/powerpoint/2010/main" val="9794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931204" y="1452784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Tkinter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基本知识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16634" y="3000312"/>
            <a:ext cx="192392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24599" y="2469857"/>
            <a:ext cx="1107998" cy="646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目录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931204" y="248595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编程前的思路分析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31204" y="351913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运行效果及核心环节的分析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31204" y="45523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扩展讨论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87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76152" y="5282502"/>
            <a:ext cx="62428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85705" y="441909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基础知识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7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239" y="35493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基础知识概述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7206" y="2451952"/>
            <a:ext cx="2084387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 dirty="0" err="1" smtClean="0"/>
              <a:t>Tk</a:t>
            </a:r>
            <a:r>
              <a:rPr lang="zh-CN" altLang="en-US" sz="1600" b="1" dirty="0" smtClean="0"/>
              <a:t>模块整体构架</a:t>
            </a:r>
            <a:endParaRPr lang="zh-CN" altLang="en-US" sz="1600" b="1" dirty="0"/>
          </a:p>
        </p:txBody>
      </p:sp>
      <p:sp>
        <p:nvSpPr>
          <p:cNvPr id="33" name="矩形 32"/>
          <p:cNvSpPr/>
          <p:nvPr/>
        </p:nvSpPr>
        <p:spPr>
          <a:xfrm>
            <a:off x="1777206" y="4532520"/>
            <a:ext cx="2084387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/>
              <a:t>控件绑定</a:t>
            </a:r>
            <a:endParaRPr lang="zh-CN" altLang="en-US" sz="1600" b="1" dirty="0"/>
          </a:p>
        </p:txBody>
      </p:sp>
      <p:sp>
        <p:nvSpPr>
          <p:cNvPr id="36" name="矩形 35"/>
          <p:cNvSpPr/>
          <p:nvPr/>
        </p:nvSpPr>
        <p:spPr>
          <a:xfrm>
            <a:off x="5059780" y="2451952"/>
            <a:ext cx="2084387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/>
              <a:t>可变类型</a:t>
            </a:r>
            <a:endParaRPr lang="zh-CN" altLang="en-US" sz="1600" b="1" dirty="0"/>
          </a:p>
        </p:txBody>
      </p:sp>
      <p:sp>
        <p:nvSpPr>
          <p:cNvPr id="44" name="矩形 43"/>
          <p:cNvSpPr/>
          <p:nvPr/>
        </p:nvSpPr>
        <p:spPr>
          <a:xfrm>
            <a:off x="5059780" y="4532520"/>
            <a:ext cx="2084387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/>
              <a:t>数据结构栈（</a:t>
            </a:r>
            <a:r>
              <a:rPr lang="en-US" altLang="zh-CN" sz="1600" b="1" dirty="0" smtClean="0"/>
              <a:t>stack</a:t>
            </a:r>
            <a:r>
              <a:rPr lang="zh-CN" altLang="en-US" sz="1600" b="1" dirty="0" smtClean="0"/>
              <a:t>）</a:t>
            </a:r>
            <a:r>
              <a:rPr lang="zh-CN" altLang="en-US" sz="1600" b="1" dirty="0" smtClean="0"/>
              <a:t>特性</a:t>
            </a:r>
            <a:endParaRPr lang="zh-CN" altLang="en-US" sz="1600" b="1" dirty="0"/>
          </a:p>
        </p:txBody>
      </p:sp>
      <p:sp>
        <p:nvSpPr>
          <p:cNvPr id="49" name="矩形 48"/>
          <p:cNvSpPr/>
          <p:nvPr/>
        </p:nvSpPr>
        <p:spPr>
          <a:xfrm>
            <a:off x="8437871" y="2451952"/>
            <a:ext cx="2084387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/>
              <a:t>核心控件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492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2040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Tk</a:t>
              </a:r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模块架构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041255" y="3598863"/>
            <a:ext cx="2084387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/>
              <a:t>导包创建窗体</a:t>
            </a:r>
            <a:endParaRPr lang="zh-CN" altLang="en-US" sz="1600" b="1" dirty="0"/>
          </a:p>
        </p:txBody>
      </p:sp>
      <p:sp>
        <p:nvSpPr>
          <p:cNvPr id="18" name="矩形 17"/>
          <p:cNvSpPr/>
          <p:nvPr/>
        </p:nvSpPr>
        <p:spPr>
          <a:xfrm>
            <a:off x="7923345" y="3586135"/>
            <a:ext cx="2370413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/>
              <a:t>进入事件（消息）循环</a:t>
            </a:r>
            <a:endParaRPr lang="zh-CN" altLang="en-US" sz="1600" b="1" dirty="0"/>
          </a:p>
        </p:txBody>
      </p:sp>
      <p:sp>
        <p:nvSpPr>
          <p:cNvPr id="19" name="椭圆 18"/>
          <p:cNvSpPr/>
          <p:nvPr/>
        </p:nvSpPr>
        <p:spPr>
          <a:xfrm>
            <a:off x="1506930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532034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3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26" name="文本框 25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76152" y="4708118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创建窗体的两种方式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0" y="2995368"/>
            <a:ext cx="12192000" cy="1997161"/>
            <a:chOff x="0" y="2995368"/>
            <a:chExt cx="12192000" cy="1997161"/>
          </a:xfrm>
        </p:grpSpPr>
        <p:sp>
          <p:nvSpPr>
            <p:cNvPr id="23" name="Triangle 22"/>
            <p:cNvSpPr/>
            <p:nvPr/>
          </p:nvSpPr>
          <p:spPr>
            <a:xfrm>
              <a:off x="4499686" y="3941309"/>
              <a:ext cx="168443" cy="1684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3" name="Triangle 32"/>
            <p:cNvSpPr/>
            <p:nvPr/>
          </p:nvSpPr>
          <p:spPr>
            <a:xfrm rot="10800000">
              <a:off x="7086956" y="3780888"/>
              <a:ext cx="168443" cy="1684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3949331"/>
              <a:ext cx="12192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148323" y="4336452"/>
              <a:ext cx="2214151" cy="656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from </a:t>
              </a:r>
              <a:r>
                <a:rPr lang="en-US" altLang="zh-CN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tkinter</a:t>
              </a: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import </a:t>
              </a:r>
              <a:r>
                <a:rPr lang="en-US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root=</a:t>
              </a:r>
              <a:r>
                <a:rPr lang="en-US" altLang="zh-CN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Tk</a:t>
              </a: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()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476831" y="2995368"/>
              <a:ext cx="2214151" cy="9048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import </a:t>
              </a:r>
              <a:r>
                <a:rPr lang="en-US" altLang="zh-CN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tkinter</a:t>
              </a:r>
              <a:endPara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root  = </a:t>
              </a:r>
              <a:r>
                <a:rPr lang="en-US" altLang="zh-CN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tkinter.Tk</a:t>
              </a: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()</a:t>
              </a:r>
              <a:endPara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2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84239" y="3549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可变类型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181095" y="1996356"/>
            <a:ext cx="7829810" cy="1308868"/>
            <a:chOff x="2038089" y="1705495"/>
            <a:chExt cx="7829810" cy="1308868"/>
          </a:xfrm>
        </p:grpSpPr>
        <p:sp>
          <p:nvSpPr>
            <p:cNvPr id="2" name="Shape 2539"/>
            <p:cNvSpPr/>
            <p:nvPr/>
          </p:nvSpPr>
          <p:spPr>
            <a:xfrm>
              <a:off x="2038089" y="2015169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534258" y="1705495"/>
              <a:ext cx="7333641" cy="1308868"/>
              <a:chOff x="874712" y="1114425"/>
              <a:chExt cx="7333641" cy="130886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874712" y="1464889"/>
                <a:ext cx="7333641" cy="95840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IntVar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StringVar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bool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BooleanVar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double 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DoubleVar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874713" y="1114425"/>
                <a:ext cx="2084387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/>
                  <a:t>基本类型</a:t>
                </a:r>
                <a:endParaRPr lang="zh-CN" altLang="en-US" b="1" dirty="0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309169" y="5142761"/>
            <a:ext cx="2783093" cy="1059008"/>
            <a:chOff x="2038089" y="1705495"/>
            <a:chExt cx="2580557" cy="1059008"/>
          </a:xfrm>
        </p:grpSpPr>
        <p:sp>
          <p:nvSpPr>
            <p:cNvPr id="25" name="Shape 2539"/>
            <p:cNvSpPr/>
            <p:nvPr/>
          </p:nvSpPr>
          <p:spPr>
            <a:xfrm>
              <a:off x="2038089" y="2015169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34259" y="1705495"/>
              <a:ext cx="2084387" cy="105900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与</a:t>
              </a:r>
              <a:r>
                <a:rPr lang="en-US" altLang="zh-CN" b="1" dirty="0" err="1"/>
                <a:t>textvariable</a:t>
              </a:r>
              <a:r>
                <a:rPr lang="zh-CN" altLang="en-US" b="1" dirty="0"/>
                <a:t>组合运用</a:t>
              </a:r>
            </a:p>
            <a:p>
              <a:pPr algn="just">
                <a:lnSpc>
                  <a:spcPct val="120000"/>
                </a:lnSpc>
              </a:pPr>
              <a:endParaRPr lang="zh-CN" altLang="en-US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77836" y="3744790"/>
            <a:ext cx="2580557" cy="576323"/>
            <a:chOff x="2038089" y="1705495"/>
            <a:chExt cx="2580557" cy="576323"/>
          </a:xfrm>
        </p:grpSpPr>
        <p:sp>
          <p:nvSpPr>
            <p:cNvPr id="30" name="Shape 2539"/>
            <p:cNvSpPr/>
            <p:nvPr/>
          </p:nvSpPr>
          <p:spPr>
            <a:xfrm>
              <a:off x="2038089" y="2015169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534259" y="1705495"/>
              <a:ext cx="2084387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b="1" dirty="0" smtClean="0"/>
                <a:t>Get(),Set()</a:t>
              </a:r>
              <a:r>
                <a:rPr lang="zh-CN" altLang="en-US" b="1" dirty="0" smtClean="0"/>
                <a:t>方法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3638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核心控件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677264" y="1996356"/>
            <a:ext cx="7333641" cy="1310086"/>
            <a:chOff x="874712" y="1114425"/>
            <a:chExt cx="7333641" cy="1310086"/>
          </a:xfrm>
        </p:grpSpPr>
        <p:sp>
          <p:nvSpPr>
            <p:cNvPr id="11" name="矩形 10"/>
            <p:cNvSpPr/>
            <p:nvPr/>
          </p:nvSpPr>
          <p:spPr>
            <a:xfrm>
              <a:off x="874712" y="1464889"/>
              <a:ext cx="7333641" cy="95962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Button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按钮，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Canvas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绘图组件，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Checkbutton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复选框，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Entry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（单行），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（多行）文本框，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Frame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框架，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Label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标签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Listbox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列表框，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Menu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菜单，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Menubutton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菜单按钮，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Message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消息框，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Radiobutton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单选按钮，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Scale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进度条，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Scrollbar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滚动条，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Toplevel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顶级，类似框架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但提供一个独立的窗口容器。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74713" y="1114425"/>
              <a:ext cx="2084387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b="1" dirty="0" smtClean="0"/>
                <a:t>15</a:t>
              </a:r>
              <a:r>
                <a:rPr lang="zh-CN" altLang="en-US" b="1" dirty="0" smtClean="0"/>
                <a:t>种核心控件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00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84239" y="3549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控件绑定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181095" y="1996356"/>
            <a:ext cx="7829810" cy="1550793"/>
            <a:chOff x="2038089" y="1705495"/>
            <a:chExt cx="7829810" cy="1550793"/>
          </a:xfrm>
        </p:grpSpPr>
        <p:sp>
          <p:nvSpPr>
            <p:cNvPr id="2" name="Shape 2539"/>
            <p:cNvSpPr/>
            <p:nvPr/>
          </p:nvSpPr>
          <p:spPr>
            <a:xfrm>
              <a:off x="2038089" y="2015169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534258" y="1705495"/>
              <a:ext cx="7333641" cy="1550793"/>
              <a:chOff x="874712" y="1114425"/>
              <a:chExt cx="7333641" cy="155079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874712" y="1464889"/>
                <a:ext cx="7333641" cy="120032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label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tkinter.Label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root,font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('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微软雅黑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',20),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bg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'#EEE9E9',bd ='9',fg = '#828282',anchor = 'se',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textvariable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result2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btn7 =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tkinter.Button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root,text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'7',font = ('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微软雅黑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',20),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fg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('#4F4F4F'),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bd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0.5,command = lambda : press('7'))</a:t>
                </a:r>
                <a:endPara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874713" y="1114425"/>
                <a:ext cx="2084387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/>
                  <a:t>窗体上添加控件</a:t>
                </a:r>
                <a:endParaRPr lang="zh-CN" altLang="en-US" b="1" dirty="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181095" y="3510687"/>
            <a:ext cx="7977153" cy="700980"/>
            <a:chOff x="2038089" y="3346364"/>
            <a:chExt cx="7829810" cy="644071"/>
          </a:xfrm>
        </p:grpSpPr>
        <p:sp>
          <p:nvSpPr>
            <p:cNvPr id="3" name="Shape 2539"/>
            <p:cNvSpPr/>
            <p:nvPr/>
          </p:nvSpPr>
          <p:spPr>
            <a:xfrm>
              <a:off x="2038089" y="3656039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534258" y="3346364"/>
              <a:ext cx="7333641" cy="644071"/>
              <a:chOff x="874712" y="1114425"/>
              <a:chExt cx="7333641" cy="64407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874712" y="1464889"/>
                <a:ext cx="7333641" cy="29360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textvariable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result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74713" y="1114425"/>
                <a:ext cx="2084387" cy="39421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/>
                  <a:t>可变类型绑定</a:t>
                </a:r>
                <a:endParaRPr lang="zh-CN" altLang="en-US" b="1" dirty="0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2181095" y="4707448"/>
            <a:ext cx="7829810" cy="644071"/>
            <a:chOff x="2038089" y="4987234"/>
            <a:chExt cx="7829810" cy="644071"/>
          </a:xfrm>
        </p:grpSpPr>
        <p:sp>
          <p:nvSpPr>
            <p:cNvPr id="4" name="Shape 2539"/>
            <p:cNvSpPr/>
            <p:nvPr/>
          </p:nvSpPr>
          <p:spPr>
            <a:xfrm>
              <a:off x="2038089" y="5296908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34258" y="4987234"/>
              <a:ext cx="7333641" cy="644071"/>
              <a:chOff x="874712" y="1114425"/>
              <a:chExt cx="7333641" cy="64407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874712" y="1464889"/>
                <a:ext cx="7333641" cy="29360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command = lambda : press('6')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74713" y="1114425"/>
                <a:ext cx="2084387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/>
                  <a:t>事件绑定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14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541</TotalTime>
  <Words>516</Words>
  <Application>Microsoft Office PowerPoint</Application>
  <PresentationFormat>宽屏</PresentationFormat>
  <Paragraphs>88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Gill Sans</vt:lpstr>
      <vt:lpstr>等线</vt:lpstr>
      <vt:lpstr>宋体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luby</cp:lastModifiedBy>
  <cp:revision>51</cp:revision>
  <dcterms:created xsi:type="dcterms:W3CDTF">2017-08-04T06:04:02Z</dcterms:created>
  <dcterms:modified xsi:type="dcterms:W3CDTF">2018-10-17T04:55:44Z</dcterms:modified>
</cp:coreProperties>
</file>