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16"/>
  </p:notesMasterIdLst>
  <p:sldIdLst>
    <p:sldId id="365" r:id="rId2"/>
    <p:sldId id="368" r:id="rId3"/>
    <p:sldId id="370" r:id="rId4"/>
    <p:sldId id="372" r:id="rId5"/>
    <p:sldId id="1317" r:id="rId6"/>
    <p:sldId id="374" r:id="rId7"/>
    <p:sldId id="1318" r:id="rId8"/>
    <p:sldId id="1319" r:id="rId9"/>
    <p:sldId id="1322" r:id="rId10"/>
    <p:sldId id="1320" r:id="rId11"/>
    <p:sldId id="1321" r:id="rId12"/>
    <p:sldId id="369" r:id="rId13"/>
    <p:sldId id="373" r:id="rId14"/>
    <p:sldId id="132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3C3"/>
    <a:srgbClr val="F5F5F5"/>
    <a:srgbClr val="2496AB"/>
    <a:srgbClr val="1F7D8D"/>
    <a:srgbClr val="903F9A"/>
    <a:srgbClr val="B74E02"/>
    <a:srgbClr val="E7C9B3"/>
    <a:srgbClr val="476B78"/>
    <a:srgbClr val="C6DCE4"/>
    <a:srgbClr val="DE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32"/>
    <p:restoredTop sz="90929"/>
  </p:normalViewPr>
  <p:slideViewPr>
    <p:cSldViewPr snapToGrid="0" snapToObjects="1">
      <p:cViewPr varScale="1">
        <p:scale>
          <a:sx n="105" d="100"/>
          <a:sy n="105" d="100"/>
        </p:scale>
        <p:origin x="1480" y="20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6" d="100"/>
          <a:sy n="96" d="100"/>
        </p:scale>
        <p:origin x="3688"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BDAD82-41AC-482B-BF07-FCFFD137EC7B}"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US"/>
        </a:p>
      </dgm:t>
    </dgm:pt>
    <dgm:pt modelId="{DF6B99B6-2D23-4568-A6D7-05C84FBFB253}">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3D38E36B-E875-4202-B483-AE6B59ECB281}" type="parTrans" cxnId="{EA4ADD3E-903E-47D3-86F3-9BC611A40EF6}">
      <dgm:prSet/>
      <dgm:spPr/>
      <dgm:t>
        <a:bodyPr/>
        <a:lstStyle/>
        <a:p>
          <a:pPr algn="ctr"/>
          <a:endParaRPr lang="en-US" sz="1200"/>
        </a:p>
      </dgm:t>
    </dgm:pt>
    <dgm:pt modelId="{A9F51CB7-50F6-4563-B857-B01C003BDCA9}" type="sibTrans" cxnId="{EA4ADD3E-903E-47D3-86F3-9BC611A40EF6}">
      <dgm:prSet custT="1"/>
      <dgm:spPr/>
      <dgm:t>
        <a:bodyPr/>
        <a:lstStyle/>
        <a:p>
          <a:pPr algn="ctr"/>
          <a:endParaRPr lang="en-US" sz="1200"/>
        </a:p>
      </dgm:t>
    </dgm:pt>
    <dgm:pt modelId="{47BB407C-8B37-43CE-B24B-D2A741D23627}">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C425096D-8355-441F-8227-C32A33F31E88}" type="parTrans" cxnId="{53F8A493-5CD7-42C2-B5EF-72B994879167}">
      <dgm:prSet/>
      <dgm:spPr/>
      <dgm:t>
        <a:bodyPr/>
        <a:lstStyle/>
        <a:p>
          <a:pPr algn="ctr"/>
          <a:endParaRPr lang="en-US" sz="1200"/>
        </a:p>
      </dgm:t>
    </dgm:pt>
    <dgm:pt modelId="{05476EB7-00B7-4CC9-9778-8320CF6DD232}" type="sibTrans" cxnId="{53F8A493-5CD7-42C2-B5EF-72B994879167}">
      <dgm:prSet custT="1"/>
      <dgm:spPr/>
      <dgm:t>
        <a:bodyPr/>
        <a:lstStyle/>
        <a:p>
          <a:pPr algn="ctr"/>
          <a:endParaRPr lang="en-US" sz="1200"/>
        </a:p>
      </dgm:t>
    </dgm:pt>
    <dgm:pt modelId="{29CBB2B8-66F1-0A42-97CE-A4E094C1DD71}">
      <dgm:prSet phldrT="[Text]" custT="1"/>
      <dgm:spPr>
        <a:solidFill>
          <a:schemeClr val="accent5">
            <a:lumMod val="50000"/>
          </a:schemeClr>
        </a:solidFill>
      </dgm:spPr>
      <dgm:t>
        <a:bodyPr/>
        <a:lstStyle/>
        <a:p>
          <a:pPr algn="ctr"/>
          <a:r>
            <a:rPr lang="en-US" sz="2000" dirty="0">
              <a:latin typeface="Century Gothic" panose="020B0502020202020204" pitchFamily="34" charset="0"/>
            </a:rPr>
            <a:t>I</a:t>
          </a:r>
        </a:p>
      </dgm:t>
    </dgm:pt>
    <dgm:pt modelId="{B36FD724-FC36-1E44-886F-CF20CDD9950A}" type="parTrans" cxnId="{00E4A5E7-8D6E-7E44-B5A1-CD8EC1325669}">
      <dgm:prSet/>
      <dgm:spPr/>
      <dgm:t>
        <a:bodyPr/>
        <a:lstStyle/>
        <a:p>
          <a:pPr algn="ctr"/>
          <a:endParaRPr lang="en-US" sz="1200"/>
        </a:p>
      </dgm:t>
    </dgm:pt>
    <dgm:pt modelId="{5A87D1FB-74CE-9647-BF93-A010B67C236E}" type="sibTrans" cxnId="{00E4A5E7-8D6E-7E44-B5A1-CD8EC1325669}">
      <dgm:prSet custT="1"/>
      <dgm:spPr/>
      <dgm:t>
        <a:bodyPr/>
        <a:lstStyle/>
        <a:p>
          <a:pPr algn="ctr"/>
          <a:endParaRPr lang="en-US" sz="1200"/>
        </a:p>
      </dgm:t>
    </dgm:pt>
    <dgm:pt modelId="{ED14E553-2D03-714B-B954-DC7FB0C415EE}">
      <dgm:prSet phldrT="[Text]" custT="1"/>
      <dgm:spPr>
        <a:solidFill>
          <a:schemeClr val="accent5">
            <a:lumMod val="50000"/>
          </a:schemeClr>
        </a:solidFill>
      </dgm:spPr>
      <dgm:t>
        <a:bodyPr/>
        <a:lstStyle/>
        <a:p>
          <a:pPr algn="ctr"/>
          <a:r>
            <a:rPr lang="en-US" sz="2000" dirty="0">
              <a:latin typeface="Century Gothic" panose="020B0502020202020204" pitchFamily="34" charset="0"/>
            </a:rPr>
            <a:t>S</a:t>
          </a:r>
        </a:p>
      </dgm:t>
    </dgm:pt>
    <dgm:pt modelId="{38753B72-9F3D-DF49-B4E8-9D35013FD077}" type="parTrans" cxnId="{0212EF69-B047-C247-BA0A-E8FDEFC1B01E}">
      <dgm:prSet/>
      <dgm:spPr/>
      <dgm:t>
        <a:bodyPr/>
        <a:lstStyle/>
        <a:p>
          <a:pPr algn="ctr"/>
          <a:endParaRPr lang="en-US" sz="1200"/>
        </a:p>
      </dgm:t>
    </dgm:pt>
    <dgm:pt modelId="{98071043-5C2F-C74E-AD85-BA33512B0DF2}" type="sibTrans" cxnId="{0212EF69-B047-C247-BA0A-E8FDEFC1B01E}">
      <dgm:prSet custT="1"/>
      <dgm:spPr/>
      <dgm:t>
        <a:bodyPr/>
        <a:lstStyle/>
        <a:p>
          <a:pPr algn="ctr"/>
          <a:endParaRPr lang="en-US" sz="1200"/>
        </a:p>
      </dgm:t>
    </dgm:pt>
    <dgm:pt modelId="{08375DF7-488B-9242-930B-420B8ECF71ED}">
      <dgm:prSet phldrT="[Text]" custT="1"/>
      <dgm:spPr>
        <a:solidFill>
          <a:schemeClr val="accent5">
            <a:lumMod val="50000"/>
          </a:schemeClr>
        </a:solidFill>
      </dgm:spPr>
      <dgm:t>
        <a:bodyPr/>
        <a:lstStyle/>
        <a:p>
          <a:pPr algn="ctr"/>
          <a:r>
            <a:rPr lang="en-US" sz="2000" dirty="0">
              <a:latin typeface="Century Gothic" panose="020B0502020202020204" pitchFamily="34" charset="0"/>
            </a:rPr>
            <a:t>C</a:t>
          </a:r>
        </a:p>
      </dgm:t>
    </dgm:pt>
    <dgm:pt modelId="{94EF5869-B743-7D48-99DF-0D480057CDCE}" type="parTrans" cxnId="{3C58997E-CE7F-9E4C-88BA-9AD3171D1993}">
      <dgm:prSet/>
      <dgm:spPr/>
      <dgm:t>
        <a:bodyPr/>
        <a:lstStyle/>
        <a:p>
          <a:pPr algn="ctr"/>
          <a:endParaRPr lang="en-US" sz="1200"/>
        </a:p>
      </dgm:t>
    </dgm:pt>
    <dgm:pt modelId="{591DAA31-657C-D84C-8BA1-B077AB2ABBFC}" type="sibTrans" cxnId="{3C58997E-CE7F-9E4C-88BA-9AD3171D1993}">
      <dgm:prSet custT="1"/>
      <dgm:spPr/>
      <dgm:t>
        <a:bodyPr/>
        <a:lstStyle/>
        <a:p>
          <a:pPr algn="ctr"/>
          <a:endParaRPr lang="en-US" sz="1200"/>
        </a:p>
      </dgm:t>
    </dgm:pt>
    <dgm:pt modelId="{396B34B5-3FE4-A444-AB6B-B83189834438}">
      <dgm:prSet phldrT="[Text]" custT="1"/>
      <dgm:spPr>
        <a:solidFill>
          <a:schemeClr val="accent5">
            <a:lumMod val="50000"/>
          </a:schemeClr>
        </a:solidFill>
      </dgm:spPr>
      <dgm:t>
        <a:bodyPr/>
        <a:lstStyle/>
        <a:p>
          <a:pPr algn="ctr"/>
          <a:r>
            <a:rPr lang="en-US" sz="2000" dirty="0">
              <a:latin typeface="Century Gothic" panose="020B0502020202020204" pitchFamily="34" charset="0"/>
            </a:rPr>
            <a:t>H</a:t>
          </a:r>
        </a:p>
      </dgm:t>
    </dgm:pt>
    <dgm:pt modelId="{49CA8F2E-2318-C144-99A5-7ACDE63F324B}" type="parTrans" cxnId="{33BE87E3-5BC4-D34D-9CCF-E4D8896C6F23}">
      <dgm:prSet/>
      <dgm:spPr/>
      <dgm:t>
        <a:bodyPr/>
        <a:lstStyle/>
        <a:p>
          <a:endParaRPr lang="en-US" sz="1200"/>
        </a:p>
      </dgm:t>
    </dgm:pt>
    <dgm:pt modelId="{59000308-029E-BE46-8C50-05785B16FA5F}" type="sibTrans" cxnId="{33BE87E3-5BC4-D34D-9CCF-E4D8896C6F23}">
      <dgm:prSet custT="1"/>
      <dgm:spPr/>
      <dgm:t>
        <a:bodyPr/>
        <a:lstStyle/>
        <a:p>
          <a:endParaRPr lang="en-US" sz="1200"/>
        </a:p>
      </dgm:t>
    </dgm:pt>
    <dgm:pt modelId="{AD0BA7E5-FD04-4944-8755-8A11AD3B813A}">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3653FFD2-D32A-F549-8F69-C40C07B12CF1}" type="parTrans" cxnId="{00D7029E-68AB-044B-AD52-1D787295C111}">
      <dgm:prSet/>
      <dgm:spPr/>
      <dgm:t>
        <a:bodyPr/>
        <a:lstStyle/>
        <a:p>
          <a:endParaRPr lang="en-US" sz="1200"/>
        </a:p>
      </dgm:t>
    </dgm:pt>
    <dgm:pt modelId="{4CA94614-2DB9-C440-ACA7-4EF69A06C6F4}" type="sibTrans" cxnId="{00D7029E-68AB-044B-AD52-1D787295C111}">
      <dgm:prSet custT="1"/>
      <dgm:spPr/>
      <dgm:t>
        <a:bodyPr/>
        <a:lstStyle/>
        <a:p>
          <a:endParaRPr lang="en-US" sz="1200"/>
        </a:p>
      </dgm:t>
    </dgm:pt>
    <dgm:pt modelId="{589C9049-6751-1042-BA96-7FBE88FD44A6}">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7E060D5C-615E-0041-BAFF-F06248D20D65}" type="parTrans" cxnId="{6AD4F7D3-1A5C-B848-950D-E8224920C30E}">
      <dgm:prSet/>
      <dgm:spPr/>
      <dgm:t>
        <a:bodyPr/>
        <a:lstStyle/>
        <a:p>
          <a:endParaRPr lang="en-US" sz="1200"/>
        </a:p>
      </dgm:t>
    </dgm:pt>
    <dgm:pt modelId="{3E29914B-1597-CB4C-A69A-AA765B12B5DB}" type="sibTrans" cxnId="{6AD4F7D3-1A5C-B848-950D-E8224920C30E}">
      <dgm:prSet custT="1"/>
      <dgm:spPr/>
      <dgm:t>
        <a:bodyPr/>
        <a:lstStyle/>
        <a:p>
          <a:endParaRPr lang="en-US" sz="1200"/>
        </a:p>
      </dgm:t>
    </dgm:pt>
    <dgm:pt modelId="{716EC0D1-798C-9A48-9145-E9B6EE847D09}">
      <dgm:prSet phldrT="[Text]" custT="1"/>
      <dgm:spPr>
        <a:solidFill>
          <a:schemeClr val="accent5">
            <a:lumMod val="50000"/>
          </a:schemeClr>
        </a:solidFill>
      </dgm:spPr>
      <dgm:t>
        <a:bodyPr/>
        <a:lstStyle/>
        <a:p>
          <a:pPr algn="ctr"/>
          <a:r>
            <a:rPr lang="en-US" sz="2000" dirty="0">
              <a:latin typeface="Century Gothic" panose="020B0502020202020204" pitchFamily="34" charset="0"/>
            </a:rPr>
            <a:t>P</a:t>
          </a:r>
        </a:p>
      </dgm:t>
    </dgm:pt>
    <dgm:pt modelId="{C6C2C9E8-5FB0-4C46-B0B4-7B87DA849299}" type="parTrans" cxnId="{FA9DC2F4-F2B3-B149-B353-29108177E6CE}">
      <dgm:prSet/>
      <dgm:spPr/>
      <dgm:t>
        <a:bodyPr/>
        <a:lstStyle/>
        <a:p>
          <a:endParaRPr lang="en-US" sz="1200"/>
        </a:p>
      </dgm:t>
    </dgm:pt>
    <dgm:pt modelId="{B564F1D1-605D-3949-816D-889DB0AB3F65}" type="sibTrans" cxnId="{FA9DC2F4-F2B3-B149-B353-29108177E6CE}">
      <dgm:prSet custT="1"/>
      <dgm:spPr/>
      <dgm:t>
        <a:bodyPr/>
        <a:lstStyle/>
        <a:p>
          <a:endParaRPr lang="en-US" sz="1200"/>
        </a:p>
      </dgm:t>
    </dgm:pt>
    <dgm:pt modelId="{6A21362F-AAD6-864B-A3E3-34A7E1D56309}">
      <dgm:prSet phldrT="[Text]" custT="1"/>
      <dgm:spPr>
        <a:solidFill>
          <a:schemeClr val="accent5">
            <a:lumMod val="50000"/>
          </a:schemeClr>
        </a:solidFill>
      </dgm:spPr>
      <dgm:t>
        <a:bodyPr/>
        <a:lstStyle/>
        <a:p>
          <a:pPr algn="ctr"/>
          <a:r>
            <a:rPr lang="en-US" sz="2000" dirty="0">
              <a:latin typeface="Century Gothic" panose="020B0502020202020204" pitchFamily="34" charset="0"/>
            </a:rPr>
            <a:t>E</a:t>
          </a:r>
        </a:p>
      </dgm:t>
    </dgm:pt>
    <dgm:pt modelId="{CB8432F2-4EE1-3F47-998E-4626A5170795}" type="parTrans" cxnId="{5648E881-4DBC-B140-9BAB-9CFB6613B252}">
      <dgm:prSet/>
      <dgm:spPr/>
      <dgm:t>
        <a:bodyPr/>
        <a:lstStyle/>
        <a:p>
          <a:endParaRPr lang="en-US"/>
        </a:p>
      </dgm:t>
    </dgm:pt>
    <dgm:pt modelId="{053370E0-0467-6D48-B955-B52E50606462}" type="sibTrans" cxnId="{5648E881-4DBC-B140-9BAB-9CFB6613B252}">
      <dgm:prSet/>
      <dgm:spPr/>
      <dgm:t>
        <a:bodyPr/>
        <a:lstStyle/>
        <a:p>
          <a:endParaRPr lang="en-US"/>
        </a:p>
      </dgm:t>
    </dgm:pt>
    <dgm:pt modelId="{CBA58D4B-5CD7-4787-BABF-3C356763B954}" type="pres">
      <dgm:prSet presAssocID="{85BDAD82-41AC-482B-BF07-FCFFD137EC7B}" presName="cycle" presStyleCnt="0">
        <dgm:presLayoutVars>
          <dgm:dir/>
          <dgm:resizeHandles val="exact"/>
        </dgm:presLayoutVars>
      </dgm:prSet>
      <dgm:spPr/>
    </dgm:pt>
    <dgm:pt modelId="{043B167E-6E2B-49A0-BA14-92A24E1F6A61}" type="pres">
      <dgm:prSet presAssocID="{DF6B99B6-2D23-4568-A6D7-05C84FBFB253}" presName="node" presStyleLbl="node1" presStyleIdx="0" presStyleCnt="10">
        <dgm:presLayoutVars>
          <dgm:bulletEnabled val="1"/>
        </dgm:presLayoutVars>
      </dgm:prSet>
      <dgm:spPr/>
    </dgm:pt>
    <dgm:pt modelId="{0F9DA76C-63F4-4F09-81E6-B1BF76A52E37}" type="pres">
      <dgm:prSet presAssocID="{A9F51CB7-50F6-4563-B857-B01C003BDCA9}" presName="sibTrans" presStyleLbl="sibTrans2D1" presStyleIdx="0" presStyleCnt="10"/>
      <dgm:spPr/>
    </dgm:pt>
    <dgm:pt modelId="{E097DA08-DE8C-4918-B35A-3776A1D2D1C0}" type="pres">
      <dgm:prSet presAssocID="{A9F51CB7-50F6-4563-B857-B01C003BDCA9}" presName="connectorText" presStyleLbl="sibTrans2D1" presStyleIdx="0" presStyleCnt="10"/>
      <dgm:spPr/>
    </dgm:pt>
    <dgm:pt modelId="{648673E9-B53C-7542-9480-4AA8C29705B9}" type="pres">
      <dgm:prSet presAssocID="{396B34B5-3FE4-A444-AB6B-B83189834438}" presName="node" presStyleLbl="node1" presStyleIdx="1" presStyleCnt="10">
        <dgm:presLayoutVars>
          <dgm:bulletEnabled val="1"/>
        </dgm:presLayoutVars>
      </dgm:prSet>
      <dgm:spPr/>
    </dgm:pt>
    <dgm:pt modelId="{2EEDBB20-C9CA-744E-99B8-6F9BC9A4A5CA}" type="pres">
      <dgm:prSet presAssocID="{59000308-029E-BE46-8C50-05785B16FA5F}" presName="sibTrans" presStyleLbl="sibTrans2D1" presStyleIdx="1" presStyleCnt="10"/>
      <dgm:spPr/>
    </dgm:pt>
    <dgm:pt modelId="{83599AB1-92CF-1246-B563-C0164E70CA8F}" type="pres">
      <dgm:prSet presAssocID="{59000308-029E-BE46-8C50-05785B16FA5F}" presName="connectorText" presStyleLbl="sibTrans2D1" presStyleIdx="1" presStyleCnt="10"/>
      <dgm:spPr/>
    </dgm:pt>
    <dgm:pt modelId="{2445B379-EEF3-A348-BC69-D847C9090E47}" type="pres">
      <dgm:prSet presAssocID="{AD0BA7E5-FD04-4944-8755-8A11AD3B813A}" presName="node" presStyleLbl="node1" presStyleIdx="2" presStyleCnt="10">
        <dgm:presLayoutVars>
          <dgm:bulletEnabled val="1"/>
        </dgm:presLayoutVars>
      </dgm:prSet>
      <dgm:spPr/>
    </dgm:pt>
    <dgm:pt modelId="{2D81C588-49D4-E340-B345-54054A792E03}" type="pres">
      <dgm:prSet presAssocID="{4CA94614-2DB9-C440-ACA7-4EF69A06C6F4}" presName="sibTrans" presStyleLbl="sibTrans2D1" presStyleIdx="2" presStyleCnt="10"/>
      <dgm:spPr/>
    </dgm:pt>
    <dgm:pt modelId="{F187ACEE-034A-4440-8C83-AB234A1636EA}" type="pres">
      <dgm:prSet presAssocID="{4CA94614-2DB9-C440-ACA7-4EF69A06C6F4}" presName="connectorText" presStyleLbl="sibTrans2D1" presStyleIdx="2" presStyleCnt="10"/>
      <dgm:spPr/>
    </dgm:pt>
    <dgm:pt modelId="{A128242E-F415-6F42-9554-8B108A345585}" type="pres">
      <dgm:prSet presAssocID="{589C9049-6751-1042-BA96-7FBE88FD44A6}" presName="node" presStyleLbl="node1" presStyleIdx="3" presStyleCnt="10">
        <dgm:presLayoutVars>
          <dgm:bulletEnabled val="1"/>
        </dgm:presLayoutVars>
      </dgm:prSet>
      <dgm:spPr/>
    </dgm:pt>
    <dgm:pt modelId="{7EC42F1D-5240-584B-AB12-FCD3B300D170}" type="pres">
      <dgm:prSet presAssocID="{3E29914B-1597-CB4C-A69A-AA765B12B5DB}" presName="sibTrans" presStyleLbl="sibTrans2D1" presStyleIdx="3" presStyleCnt="10"/>
      <dgm:spPr/>
    </dgm:pt>
    <dgm:pt modelId="{4EF931E0-BCBE-2B40-B5BC-C190947262C4}" type="pres">
      <dgm:prSet presAssocID="{3E29914B-1597-CB4C-A69A-AA765B12B5DB}" presName="connectorText" presStyleLbl="sibTrans2D1" presStyleIdx="3" presStyleCnt="10"/>
      <dgm:spPr/>
    </dgm:pt>
    <dgm:pt modelId="{B4726616-B47D-AD44-9A74-E48C25900E8A}" type="pres">
      <dgm:prSet presAssocID="{716EC0D1-798C-9A48-9145-E9B6EE847D09}" presName="node" presStyleLbl="node1" presStyleIdx="4" presStyleCnt="10">
        <dgm:presLayoutVars>
          <dgm:bulletEnabled val="1"/>
        </dgm:presLayoutVars>
      </dgm:prSet>
      <dgm:spPr/>
    </dgm:pt>
    <dgm:pt modelId="{A3F60E0C-C0D5-2344-A874-861D874DD4FC}" type="pres">
      <dgm:prSet presAssocID="{B564F1D1-605D-3949-816D-889DB0AB3F65}" presName="sibTrans" presStyleLbl="sibTrans2D1" presStyleIdx="4" presStyleCnt="10"/>
      <dgm:spPr/>
    </dgm:pt>
    <dgm:pt modelId="{E50CAFC8-6A8A-5D47-B6A1-8C1311890FC9}" type="pres">
      <dgm:prSet presAssocID="{B564F1D1-605D-3949-816D-889DB0AB3F65}" presName="connectorText" presStyleLbl="sibTrans2D1" presStyleIdx="4" presStyleCnt="10"/>
      <dgm:spPr/>
    </dgm:pt>
    <dgm:pt modelId="{36A705D5-6F39-6744-B007-E1125C8B0805}" type="pres">
      <dgm:prSet presAssocID="{ED14E553-2D03-714B-B954-DC7FB0C415EE}" presName="node" presStyleLbl="node1" presStyleIdx="5" presStyleCnt="10">
        <dgm:presLayoutVars>
          <dgm:bulletEnabled val="1"/>
        </dgm:presLayoutVars>
      </dgm:prSet>
      <dgm:spPr/>
    </dgm:pt>
    <dgm:pt modelId="{11DC9451-418E-AE4F-AB97-4E16EB418A59}" type="pres">
      <dgm:prSet presAssocID="{98071043-5C2F-C74E-AD85-BA33512B0DF2}" presName="sibTrans" presStyleLbl="sibTrans2D1" presStyleIdx="5" presStyleCnt="10"/>
      <dgm:spPr/>
    </dgm:pt>
    <dgm:pt modelId="{ED58BEE2-A881-ED43-9C57-B2B26C3D6533}" type="pres">
      <dgm:prSet presAssocID="{98071043-5C2F-C74E-AD85-BA33512B0DF2}" presName="connectorText" presStyleLbl="sibTrans2D1" presStyleIdx="5" presStyleCnt="10"/>
      <dgm:spPr/>
    </dgm:pt>
    <dgm:pt modelId="{1C0C817D-CFFF-6740-B375-5FC8CDD40400}" type="pres">
      <dgm:prSet presAssocID="{6A21362F-AAD6-864B-A3E3-34A7E1D56309}" presName="node" presStyleLbl="node1" presStyleIdx="6" presStyleCnt="10">
        <dgm:presLayoutVars>
          <dgm:bulletEnabled val="1"/>
        </dgm:presLayoutVars>
      </dgm:prSet>
      <dgm:spPr/>
    </dgm:pt>
    <dgm:pt modelId="{3258BA8B-9F5A-D845-B31D-CA8F4E5CD11A}" type="pres">
      <dgm:prSet presAssocID="{053370E0-0467-6D48-B955-B52E50606462}" presName="sibTrans" presStyleLbl="sibTrans2D1" presStyleIdx="6" presStyleCnt="10"/>
      <dgm:spPr/>
    </dgm:pt>
    <dgm:pt modelId="{AF78FFA8-1139-3842-8273-DEEA614AE5B1}" type="pres">
      <dgm:prSet presAssocID="{053370E0-0467-6D48-B955-B52E50606462}" presName="connectorText" presStyleLbl="sibTrans2D1" presStyleIdx="6" presStyleCnt="10"/>
      <dgm:spPr/>
    </dgm:pt>
    <dgm:pt modelId="{9521B94D-89B7-6E40-A4C9-0E0BD0BED580}" type="pres">
      <dgm:prSet presAssocID="{29CBB2B8-66F1-0A42-97CE-A4E094C1DD71}" presName="node" presStyleLbl="node1" presStyleIdx="7" presStyleCnt="10">
        <dgm:presLayoutVars>
          <dgm:bulletEnabled val="1"/>
        </dgm:presLayoutVars>
      </dgm:prSet>
      <dgm:spPr/>
    </dgm:pt>
    <dgm:pt modelId="{B1C870F1-5993-FC44-9B9B-9814FE70956A}" type="pres">
      <dgm:prSet presAssocID="{5A87D1FB-74CE-9647-BF93-A010B67C236E}" presName="sibTrans" presStyleLbl="sibTrans2D1" presStyleIdx="7" presStyleCnt="10"/>
      <dgm:spPr/>
    </dgm:pt>
    <dgm:pt modelId="{F06C19B2-D9E6-7E45-9FF1-0EF3FD30C36F}" type="pres">
      <dgm:prSet presAssocID="{5A87D1FB-74CE-9647-BF93-A010B67C236E}" presName="connectorText" presStyleLbl="sibTrans2D1" presStyleIdx="7" presStyleCnt="10"/>
      <dgm:spPr/>
    </dgm:pt>
    <dgm:pt modelId="{2AB41FF0-1797-4728-81A7-ABC7E996A858}" type="pres">
      <dgm:prSet presAssocID="{47BB407C-8B37-43CE-B24B-D2A741D23627}" presName="node" presStyleLbl="node1" presStyleIdx="8" presStyleCnt="10">
        <dgm:presLayoutVars>
          <dgm:bulletEnabled val="1"/>
        </dgm:presLayoutVars>
      </dgm:prSet>
      <dgm:spPr/>
    </dgm:pt>
    <dgm:pt modelId="{36164E18-3025-417C-9927-7F0660DAF2AF}" type="pres">
      <dgm:prSet presAssocID="{05476EB7-00B7-4CC9-9778-8320CF6DD232}" presName="sibTrans" presStyleLbl="sibTrans2D1" presStyleIdx="8" presStyleCnt="10"/>
      <dgm:spPr/>
    </dgm:pt>
    <dgm:pt modelId="{65AFBF2B-5B04-4EEC-A9E7-FC3A798E45B6}" type="pres">
      <dgm:prSet presAssocID="{05476EB7-00B7-4CC9-9778-8320CF6DD232}" presName="connectorText" presStyleLbl="sibTrans2D1" presStyleIdx="8" presStyleCnt="10"/>
      <dgm:spPr/>
    </dgm:pt>
    <dgm:pt modelId="{9C2C2CA5-7FC3-DE44-970D-6B90D05C2773}" type="pres">
      <dgm:prSet presAssocID="{08375DF7-488B-9242-930B-420B8ECF71ED}" presName="node" presStyleLbl="node1" presStyleIdx="9" presStyleCnt="10">
        <dgm:presLayoutVars>
          <dgm:bulletEnabled val="1"/>
        </dgm:presLayoutVars>
      </dgm:prSet>
      <dgm:spPr/>
    </dgm:pt>
    <dgm:pt modelId="{52F3068C-7721-C14A-9E19-D3B2AB76B5F1}" type="pres">
      <dgm:prSet presAssocID="{591DAA31-657C-D84C-8BA1-B077AB2ABBFC}" presName="sibTrans" presStyleLbl="sibTrans2D1" presStyleIdx="9" presStyleCnt="10"/>
      <dgm:spPr/>
    </dgm:pt>
    <dgm:pt modelId="{F962D083-8F2C-8345-9E0F-D551F854D173}" type="pres">
      <dgm:prSet presAssocID="{591DAA31-657C-D84C-8BA1-B077AB2ABBFC}" presName="connectorText" presStyleLbl="sibTrans2D1" presStyleIdx="9" presStyleCnt="10"/>
      <dgm:spPr/>
    </dgm:pt>
  </dgm:ptLst>
  <dgm:cxnLst>
    <dgm:cxn modelId="{2FF9CC05-CC4B-9543-86BA-F921C5BFD5B1}" type="presOf" srcId="{3E29914B-1597-CB4C-A69A-AA765B12B5DB}" destId="{7EC42F1D-5240-584B-AB12-FCD3B300D170}" srcOrd="0" destOrd="0" presId="urn:microsoft.com/office/officeart/2005/8/layout/cycle2"/>
    <dgm:cxn modelId="{D5ACB307-0119-2847-8225-7F072CEA663E}" type="presOf" srcId="{591DAA31-657C-D84C-8BA1-B077AB2ABBFC}" destId="{F962D083-8F2C-8345-9E0F-D551F854D173}" srcOrd="1" destOrd="0" presId="urn:microsoft.com/office/officeart/2005/8/layout/cycle2"/>
    <dgm:cxn modelId="{599AC90A-249E-CC47-9C8B-48F23D32EBCE}" type="presOf" srcId="{053370E0-0467-6D48-B955-B52E50606462}" destId="{3258BA8B-9F5A-D845-B31D-CA8F4E5CD11A}" srcOrd="0" destOrd="0" presId="urn:microsoft.com/office/officeart/2005/8/layout/cycle2"/>
    <dgm:cxn modelId="{6331E00C-B90E-EA47-8C74-F548C5CF7949}" type="presOf" srcId="{ED14E553-2D03-714B-B954-DC7FB0C415EE}" destId="{36A705D5-6F39-6744-B007-E1125C8B0805}" srcOrd="0" destOrd="0" presId="urn:microsoft.com/office/officeart/2005/8/layout/cycle2"/>
    <dgm:cxn modelId="{E3658514-1203-9948-95C8-B929F2D8CE13}" type="presOf" srcId="{4CA94614-2DB9-C440-ACA7-4EF69A06C6F4}" destId="{F187ACEE-034A-4440-8C83-AB234A1636EA}" srcOrd="1" destOrd="0" presId="urn:microsoft.com/office/officeart/2005/8/layout/cycle2"/>
    <dgm:cxn modelId="{7D519C1C-5B9D-FD42-BF6A-B755C17315C4}" type="presOf" srcId="{053370E0-0467-6D48-B955-B52E50606462}" destId="{AF78FFA8-1139-3842-8273-DEEA614AE5B1}" srcOrd="1" destOrd="0" presId="urn:microsoft.com/office/officeart/2005/8/layout/cycle2"/>
    <dgm:cxn modelId="{DE4A401D-08D5-4176-BE78-B62DEFD6E8D5}" type="presOf" srcId="{A9F51CB7-50F6-4563-B857-B01C003BDCA9}" destId="{0F9DA76C-63F4-4F09-81E6-B1BF76A52E37}" srcOrd="0" destOrd="0" presId="urn:microsoft.com/office/officeart/2005/8/layout/cycle2"/>
    <dgm:cxn modelId="{A8164D29-6005-6247-82AE-6FA136F9AA11}" type="presOf" srcId="{589C9049-6751-1042-BA96-7FBE88FD44A6}" destId="{A128242E-F415-6F42-9554-8B108A345585}" srcOrd="0" destOrd="0" presId="urn:microsoft.com/office/officeart/2005/8/layout/cycle2"/>
    <dgm:cxn modelId="{E04FF630-85D7-4CDA-84BC-0F6A953D9E52}" type="presOf" srcId="{85BDAD82-41AC-482B-BF07-FCFFD137EC7B}" destId="{CBA58D4B-5CD7-4787-BABF-3C356763B954}" srcOrd="0" destOrd="0" presId="urn:microsoft.com/office/officeart/2005/8/layout/cycle2"/>
    <dgm:cxn modelId="{7E3FE235-9AFE-B64A-A7E7-E89041F31A75}" type="presOf" srcId="{98071043-5C2F-C74E-AD85-BA33512B0DF2}" destId="{ED58BEE2-A881-ED43-9C57-B2B26C3D6533}" srcOrd="1" destOrd="0" presId="urn:microsoft.com/office/officeart/2005/8/layout/cycle2"/>
    <dgm:cxn modelId="{72979A3D-B243-5F4B-B980-6B5E85DF097F}" type="presOf" srcId="{29CBB2B8-66F1-0A42-97CE-A4E094C1DD71}" destId="{9521B94D-89B7-6E40-A4C9-0E0BD0BED580}" srcOrd="0" destOrd="0" presId="urn:microsoft.com/office/officeart/2005/8/layout/cycle2"/>
    <dgm:cxn modelId="{EA4ADD3E-903E-47D3-86F3-9BC611A40EF6}" srcId="{85BDAD82-41AC-482B-BF07-FCFFD137EC7B}" destId="{DF6B99B6-2D23-4568-A6D7-05C84FBFB253}" srcOrd="0" destOrd="0" parTransId="{3D38E36B-E875-4202-B483-AE6B59ECB281}" sibTransId="{A9F51CB7-50F6-4563-B857-B01C003BDCA9}"/>
    <dgm:cxn modelId="{0BE22E3F-3672-344A-A8F8-9F2CF39050C5}" type="presOf" srcId="{59000308-029E-BE46-8C50-05785B16FA5F}" destId="{2EEDBB20-C9CA-744E-99B8-6F9BC9A4A5CA}" srcOrd="0" destOrd="0" presId="urn:microsoft.com/office/officeart/2005/8/layout/cycle2"/>
    <dgm:cxn modelId="{F0879F46-A7A4-704E-B442-490CA66877B1}" type="presOf" srcId="{4CA94614-2DB9-C440-ACA7-4EF69A06C6F4}" destId="{2D81C588-49D4-E340-B345-54054A792E03}" srcOrd="0" destOrd="0" presId="urn:microsoft.com/office/officeart/2005/8/layout/cycle2"/>
    <dgm:cxn modelId="{D6845450-DB03-A14A-9682-540E8D547984}" type="presOf" srcId="{08375DF7-488B-9242-930B-420B8ECF71ED}" destId="{9C2C2CA5-7FC3-DE44-970D-6B90D05C2773}" srcOrd="0" destOrd="0" presId="urn:microsoft.com/office/officeart/2005/8/layout/cycle2"/>
    <dgm:cxn modelId="{C6F3CB5B-0B2D-8245-B0DE-F12848BE948A}" type="presOf" srcId="{716EC0D1-798C-9A48-9145-E9B6EE847D09}" destId="{B4726616-B47D-AD44-9A74-E48C25900E8A}" srcOrd="0" destOrd="0" presId="urn:microsoft.com/office/officeart/2005/8/layout/cycle2"/>
    <dgm:cxn modelId="{3930FD64-B9A4-EE46-AEF8-3D92856FED1B}" type="presOf" srcId="{98071043-5C2F-C74E-AD85-BA33512B0DF2}" destId="{11DC9451-418E-AE4F-AB97-4E16EB418A59}" srcOrd="0" destOrd="0" presId="urn:microsoft.com/office/officeart/2005/8/layout/cycle2"/>
    <dgm:cxn modelId="{6A7F9B65-BC37-4144-8508-3011B670D061}" type="presOf" srcId="{A9F51CB7-50F6-4563-B857-B01C003BDCA9}" destId="{E097DA08-DE8C-4918-B35A-3776A1D2D1C0}" srcOrd="1" destOrd="0" presId="urn:microsoft.com/office/officeart/2005/8/layout/cycle2"/>
    <dgm:cxn modelId="{F6C11468-9C7F-654E-936C-94AB0E4006A5}" type="presOf" srcId="{5A87D1FB-74CE-9647-BF93-A010B67C236E}" destId="{B1C870F1-5993-FC44-9B9B-9814FE70956A}" srcOrd="0" destOrd="0" presId="urn:microsoft.com/office/officeart/2005/8/layout/cycle2"/>
    <dgm:cxn modelId="{0212EF69-B047-C247-BA0A-E8FDEFC1B01E}" srcId="{85BDAD82-41AC-482B-BF07-FCFFD137EC7B}" destId="{ED14E553-2D03-714B-B954-DC7FB0C415EE}" srcOrd="5" destOrd="0" parTransId="{38753B72-9F3D-DF49-B4E8-9D35013FD077}" sibTransId="{98071043-5C2F-C74E-AD85-BA33512B0DF2}"/>
    <dgm:cxn modelId="{5C46EA71-B7AD-2B43-AC8B-F26DADEDF3EC}" type="presOf" srcId="{B564F1D1-605D-3949-816D-889DB0AB3F65}" destId="{A3F60E0C-C0D5-2344-A874-861D874DD4FC}" srcOrd="0" destOrd="0" presId="urn:microsoft.com/office/officeart/2005/8/layout/cycle2"/>
    <dgm:cxn modelId="{3C58997E-CE7F-9E4C-88BA-9AD3171D1993}" srcId="{85BDAD82-41AC-482B-BF07-FCFFD137EC7B}" destId="{08375DF7-488B-9242-930B-420B8ECF71ED}" srcOrd="9" destOrd="0" parTransId="{94EF5869-B743-7D48-99DF-0D480057CDCE}" sibTransId="{591DAA31-657C-D84C-8BA1-B077AB2ABBFC}"/>
    <dgm:cxn modelId="{5648E881-4DBC-B140-9BAB-9CFB6613B252}" srcId="{85BDAD82-41AC-482B-BF07-FCFFD137EC7B}" destId="{6A21362F-AAD6-864B-A3E3-34A7E1D56309}" srcOrd="6" destOrd="0" parTransId="{CB8432F2-4EE1-3F47-998E-4626A5170795}" sibTransId="{053370E0-0467-6D48-B955-B52E50606462}"/>
    <dgm:cxn modelId="{DC8DD086-2293-2143-876A-D583FD90861D}" type="presOf" srcId="{B564F1D1-605D-3949-816D-889DB0AB3F65}" destId="{E50CAFC8-6A8A-5D47-B6A1-8C1311890FC9}" srcOrd="1" destOrd="0" presId="urn:microsoft.com/office/officeart/2005/8/layout/cycle2"/>
    <dgm:cxn modelId="{DA986F8E-0FCE-44D3-89CC-85FEFEAEFB04}" type="presOf" srcId="{47BB407C-8B37-43CE-B24B-D2A741D23627}" destId="{2AB41FF0-1797-4728-81A7-ABC7E996A858}" srcOrd="0" destOrd="0" presId="urn:microsoft.com/office/officeart/2005/8/layout/cycle2"/>
    <dgm:cxn modelId="{07347893-F7D4-7949-B3B6-7616D348176F}" type="presOf" srcId="{59000308-029E-BE46-8C50-05785B16FA5F}" destId="{83599AB1-92CF-1246-B563-C0164E70CA8F}" srcOrd="1" destOrd="0" presId="urn:microsoft.com/office/officeart/2005/8/layout/cycle2"/>
    <dgm:cxn modelId="{53F8A493-5CD7-42C2-B5EF-72B994879167}" srcId="{85BDAD82-41AC-482B-BF07-FCFFD137EC7B}" destId="{47BB407C-8B37-43CE-B24B-D2A741D23627}" srcOrd="8" destOrd="0" parTransId="{C425096D-8355-441F-8227-C32A33F31E88}" sibTransId="{05476EB7-00B7-4CC9-9778-8320CF6DD232}"/>
    <dgm:cxn modelId="{8E47059B-284A-8F4C-8174-C37047AC5414}" type="presOf" srcId="{396B34B5-3FE4-A444-AB6B-B83189834438}" destId="{648673E9-B53C-7542-9480-4AA8C29705B9}" srcOrd="0" destOrd="0" presId="urn:microsoft.com/office/officeart/2005/8/layout/cycle2"/>
    <dgm:cxn modelId="{00D7029E-68AB-044B-AD52-1D787295C111}" srcId="{85BDAD82-41AC-482B-BF07-FCFFD137EC7B}" destId="{AD0BA7E5-FD04-4944-8755-8A11AD3B813A}" srcOrd="2" destOrd="0" parTransId="{3653FFD2-D32A-F549-8F69-C40C07B12CF1}" sibTransId="{4CA94614-2DB9-C440-ACA7-4EF69A06C6F4}"/>
    <dgm:cxn modelId="{601FF4C2-153B-AD4B-93E4-38490A334C30}" type="presOf" srcId="{3E29914B-1597-CB4C-A69A-AA765B12B5DB}" destId="{4EF931E0-BCBE-2B40-B5BC-C190947262C4}" srcOrd="1" destOrd="0" presId="urn:microsoft.com/office/officeart/2005/8/layout/cycle2"/>
    <dgm:cxn modelId="{E7C848D2-6E21-8E48-8A5F-32CF85EE3494}" type="presOf" srcId="{591DAA31-657C-D84C-8BA1-B077AB2ABBFC}" destId="{52F3068C-7721-C14A-9E19-D3B2AB76B5F1}" srcOrd="0" destOrd="0" presId="urn:microsoft.com/office/officeart/2005/8/layout/cycle2"/>
    <dgm:cxn modelId="{6AD4F7D3-1A5C-B848-950D-E8224920C30E}" srcId="{85BDAD82-41AC-482B-BF07-FCFFD137EC7B}" destId="{589C9049-6751-1042-BA96-7FBE88FD44A6}" srcOrd="3" destOrd="0" parTransId="{7E060D5C-615E-0041-BAFF-F06248D20D65}" sibTransId="{3E29914B-1597-CB4C-A69A-AA765B12B5DB}"/>
    <dgm:cxn modelId="{91F0F5DA-5C8C-DC45-ADB1-5A071F3495E7}" type="presOf" srcId="{AD0BA7E5-FD04-4944-8755-8A11AD3B813A}" destId="{2445B379-EEF3-A348-BC69-D847C9090E47}" srcOrd="0" destOrd="0" presId="urn:microsoft.com/office/officeart/2005/8/layout/cycle2"/>
    <dgm:cxn modelId="{45DF5BDF-59A6-4607-8E38-86DB24FB15BF}" type="presOf" srcId="{05476EB7-00B7-4CC9-9778-8320CF6DD232}" destId="{65AFBF2B-5B04-4EEC-A9E7-FC3A798E45B6}" srcOrd="1" destOrd="0" presId="urn:microsoft.com/office/officeart/2005/8/layout/cycle2"/>
    <dgm:cxn modelId="{657428E2-9905-CF4E-94A4-BD50DDC4AAB4}" type="presOf" srcId="{6A21362F-AAD6-864B-A3E3-34A7E1D56309}" destId="{1C0C817D-CFFF-6740-B375-5FC8CDD40400}" srcOrd="0" destOrd="0" presId="urn:microsoft.com/office/officeart/2005/8/layout/cycle2"/>
    <dgm:cxn modelId="{33BE87E3-5BC4-D34D-9CCF-E4D8896C6F23}" srcId="{85BDAD82-41AC-482B-BF07-FCFFD137EC7B}" destId="{396B34B5-3FE4-A444-AB6B-B83189834438}" srcOrd="1" destOrd="0" parTransId="{49CA8F2E-2318-C144-99A5-7ACDE63F324B}" sibTransId="{59000308-029E-BE46-8C50-05785B16FA5F}"/>
    <dgm:cxn modelId="{00E4A5E7-8D6E-7E44-B5A1-CD8EC1325669}" srcId="{85BDAD82-41AC-482B-BF07-FCFFD137EC7B}" destId="{29CBB2B8-66F1-0A42-97CE-A4E094C1DD71}" srcOrd="7" destOrd="0" parTransId="{B36FD724-FC36-1E44-886F-CF20CDD9950A}" sibTransId="{5A87D1FB-74CE-9647-BF93-A010B67C236E}"/>
    <dgm:cxn modelId="{AC1FE8EC-948F-479A-8712-1AFD7B8DEE75}" type="presOf" srcId="{DF6B99B6-2D23-4568-A6D7-05C84FBFB253}" destId="{043B167E-6E2B-49A0-BA14-92A24E1F6A61}" srcOrd="0" destOrd="0" presId="urn:microsoft.com/office/officeart/2005/8/layout/cycle2"/>
    <dgm:cxn modelId="{FA9DC2F4-F2B3-B149-B353-29108177E6CE}" srcId="{85BDAD82-41AC-482B-BF07-FCFFD137EC7B}" destId="{716EC0D1-798C-9A48-9145-E9B6EE847D09}" srcOrd="4" destOrd="0" parTransId="{C6C2C9E8-5FB0-4C46-B0B4-7B87DA849299}" sibTransId="{B564F1D1-605D-3949-816D-889DB0AB3F65}"/>
    <dgm:cxn modelId="{CCA4AAF8-B540-CF44-B2FD-567F6EFFB289}" type="presOf" srcId="{5A87D1FB-74CE-9647-BF93-A010B67C236E}" destId="{F06C19B2-D9E6-7E45-9FF1-0EF3FD30C36F}" srcOrd="1" destOrd="0" presId="urn:microsoft.com/office/officeart/2005/8/layout/cycle2"/>
    <dgm:cxn modelId="{1F65D8FB-C32F-4A9E-ADF6-26B5917E5C3D}" type="presOf" srcId="{05476EB7-00B7-4CC9-9778-8320CF6DD232}" destId="{36164E18-3025-417C-9927-7F0660DAF2AF}" srcOrd="0" destOrd="0" presId="urn:microsoft.com/office/officeart/2005/8/layout/cycle2"/>
    <dgm:cxn modelId="{7BD2BC40-A060-48F2-8E6D-CEA227688D77}" type="presParOf" srcId="{CBA58D4B-5CD7-4787-BABF-3C356763B954}" destId="{043B167E-6E2B-49A0-BA14-92A24E1F6A61}" srcOrd="0" destOrd="0" presId="urn:microsoft.com/office/officeart/2005/8/layout/cycle2"/>
    <dgm:cxn modelId="{BEFB894F-6BA7-4356-9D6E-2A0C4D30AE37}" type="presParOf" srcId="{CBA58D4B-5CD7-4787-BABF-3C356763B954}" destId="{0F9DA76C-63F4-4F09-81E6-B1BF76A52E37}" srcOrd="1" destOrd="0" presId="urn:microsoft.com/office/officeart/2005/8/layout/cycle2"/>
    <dgm:cxn modelId="{68C7D4CE-D5FC-45E5-8A24-76B36B0B8132}" type="presParOf" srcId="{0F9DA76C-63F4-4F09-81E6-B1BF76A52E37}" destId="{E097DA08-DE8C-4918-B35A-3776A1D2D1C0}" srcOrd="0" destOrd="0" presId="urn:microsoft.com/office/officeart/2005/8/layout/cycle2"/>
    <dgm:cxn modelId="{FE5C9B5E-51D5-E44D-8A2E-4B8177D7E10F}" type="presParOf" srcId="{CBA58D4B-5CD7-4787-BABF-3C356763B954}" destId="{648673E9-B53C-7542-9480-4AA8C29705B9}" srcOrd="2" destOrd="0" presId="urn:microsoft.com/office/officeart/2005/8/layout/cycle2"/>
    <dgm:cxn modelId="{2D90A7B3-CD42-9949-9482-E21294EBFD7A}" type="presParOf" srcId="{CBA58D4B-5CD7-4787-BABF-3C356763B954}" destId="{2EEDBB20-C9CA-744E-99B8-6F9BC9A4A5CA}" srcOrd="3" destOrd="0" presId="urn:microsoft.com/office/officeart/2005/8/layout/cycle2"/>
    <dgm:cxn modelId="{A632D2F5-7CF3-9846-834C-423BD98DDCDC}" type="presParOf" srcId="{2EEDBB20-C9CA-744E-99B8-6F9BC9A4A5CA}" destId="{83599AB1-92CF-1246-B563-C0164E70CA8F}" srcOrd="0" destOrd="0" presId="urn:microsoft.com/office/officeart/2005/8/layout/cycle2"/>
    <dgm:cxn modelId="{CD748E5B-CD82-D545-974B-7C54D2E71162}" type="presParOf" srcId="{CBA58D4B-5CD7-4787-BABF-3C356763B954}" destId="{2445B379-EEF3-A348-BC69-D847C9090E47}" srcOrd="4" destOrd="0" presId="urn:microsoft.com/office/officeart/2005/8/layout/cycle2"/>
    <dgm:cxn modelId="{8D0247D4-A81C-2E46-B414-AE71460680FC}" type="presParOf" srcId="{CBA58D4B-5CD7-4787-BABF-3C356763B954}" destId="{2D81C588-49D4-E340-B345-54054A792E03}" srcOrd="5" destOrd="0" presId="urn:microsoft.com/office/officeart/2005/8/layout/cycle2"/>
    <dgm:cxn modelId="{2E3C764D-880B-0943-B549-FB8B26B39BD5}" type="presParOf" srcId="{2D81C588-49D4-E340-B345-54054A792E03}" destId="{F187ACEE-034A-4440-8C83-AB234A1636EA}" srcOrd="0" destOrd="0" presId="urn:microsoft.com/office/officeart/2005/8/layout/cycle2"/>
    <dgm:cxn modelId="{6C7080DE-661B-EC46-A434-79FE3C076F2F}" type="presParOf" srcId="{CBA58D4B-5CD7-4787-BABF-3C356763B954}" destId="{A128242E-F415-6F42-9554-8B108A345585}" srcOrd="6" destOrd="0" presId="urn:microsoft.com/office/officeart/2005/8/layout/cycle2"/>
    <dgm:cxn modelId="{93B822A7-DAAB-A545-8FCC-6BFF0272ADD6}" type="presParOf" srcId="{CBA58D4B-5CD7-4787-BABF-3C356763B954}" destId="{7EC42F1D-5240-584B-AB12-FCD3B300D170}" srcOrd="7" destOrd="0" presId="urn:microsoft.com/office/officeart/2005/8/layout/cycle2"/>
    <dgm:cxn modelId="{5B989874-313A-144C-AC3E-7C39C31C6C2F}" type="presParOf" srcId="{7EC42F1D-5240-584B-AB12-FCD3B300D170}" destId="{4EF931E0-BCBE-2B40-B5BC-C190947262C4}" srcOrd="0" destOrd="0" presId="urn:microsoft.com/office/officeart/2005/8/layout/cycle2"/>
    <dgm:cxn modelId="{30D936CE-6B65-2B44-842A-8058C38C1B41}" type="presParOf" srcId="{CBA58D4B-5CD7-4787-BABF-3C356763B954}" destId="{B4726616-B47D-AD44-9A74-E48C25900E8A}" srcOrd="8" destOrd="0" presId="urn:microsoft.com/office/officeart/2005/8/layout/cycle2"/>
    <dgm:cxn modelId="{54EAB7E5-4DD7-9644-83ED-EDA4AF4CD1FC}" type="presParOf" srcId="{CBA58D4B-5CD7-4787-BABF-3C356763B954}" destId="{A3F60E0C-C0D5-2344-A874-861D874DD4FC}" srcOrd="9" destOrd="0" presId="urn:microsoft.com/office/officeart/2005/8/layout/cycle2"/>
    <dgm:cxn modelId="{95F3FF7C-9F98-A141-AFA1-BD7DE9ED30E3}" type="presParOf" srcId="{A3F60E0C-C0D5-2344-A874-861D874DD4FC}" destId="{E50CAFC8-6A8A-5D47-B6A1-8C1311890FC9}" srcOrd="0" destOrd="0" presId="urn:microsoft.com/office/officeart/2005/8/layout/cycle2"/>
    <dgm:cxn modelId="{F70BD96F-AF4D-264E-A844-F616D7D1BEC0}" type="presParOf" srcId="{CBA58D4B-5CD7-4787-BABF-3C356763B954}" destId="{36A705D5-6F39-6744-B007-E1125C8B0805}" srcOrd="10" destOrd="0" presId="urn:microsoft.com/office/officeart/2005/8/layout/cycle2"/>
    <dgm:cxn modelId="{E0AF4ECD-CA88-CA42-B833-6A16C4DB7061}" type="presParOf" srcId="{CBA58D4B-5CD7-4787-BABF-3C356763B954}" destId="{11DC9451-418E-AE4F-AB97-4E16EB418A59}" srcOrd="11" destOrd="0" presId="urn:microsoft.com/office/officeart/2005/8/layout/cycle2"/>
    <dgm:cxn modelId="{5A66C4BE-21FE-7546-9D6F-64CC61E754DB}" type="presParOf" srcId="{11DC9451-418E-AE4F-AB97-4E16EB418A59}" destId="{ED58BEE2-A881-ED43-9C57-B2B26C3D6533}" srcOrd="0" destOrd="0" presId="urn:microsoft.com/office/officeart/2005/8/layout/cycle2"/>
    <dgm:cxn modelId="{ECC695FE-DF94-5144-A783-DA3BCE610FB4}" type="presParOf" srcId="{CBA58D4B-5CD7-4787-BABF-3C356763B954}" destId="{1C0C817D-CFFF-6740-B375-5FC8CDD40400}" srcOrd="12" destOrd="0" presId="urn:microsoft.com/office/officeart/2005/8/layout/cycle2"/>
    <dgm:cxn modelId="{164CBAE3-A09C-834E-AF64-491F38520818}" type="presParOf" srcId="{CBA58D4B-5CD7-4787-BABF-3C356763B954}" destId="{3258BA8B-9F5A-D845-B31D-CA8F4E5CD11A}" srcOrd="13" destOrd="0" presId="urn:microsoft.com/office/officeart/2005/8/layout/cycle2"/>
    <dgm:cxn modelId="{F0050249-7FDC-8F40-9326-982D249679C5}" type="presParOf" srcId="{3258BA8B-9F5A-D845-B31D-CA8F4E5CD11A}" destId="{AF78FFA8-1139-3842-8273-DEEA614AE5B1}" srcOrd="0" destOrd="0" presId="urn:microsoft.com/office/officeart/2005/8/layout/cycle2"/>
    <dgm:cxn modelId="{EE7E97A8-707C-E54B-A38B-2E18CD14DAB3}" type="presParOf" srcId="{CBA58D4B-5CD7-4787-BABF-3C356763B954}" destId="{9521B94D-89B7-6E40-A4C9-0E0BD0BED580}" srcOrd="14" destOrd="0" presId="urn:microsoft.com/office/officeart/2005/8/layout/cycle2"/>
    <dgm:cxn modelId="{E84172CA-73A2-564E-B261-38FA6E76FA15}" type="presParOf" srcId="{CBA58D4B-5CD7-4787-BABF-3C356763B954}" destId="{B1C870F1-5993-FC44-9B9B-9814FE70956A}" srcOrd="15" destOrd="0" presId="urn:microsoft.com/office/officeart/2005/8/layout/cycle2"/>
    <dgm:cxn modelId="{F82C58F1-E8E8-764D-BAA8-3DDD4AE4B034}" type="presParOf" srcId="{B1C870F1-5993-FC44-9B9B-9814FE70956A}" destId="{F06C19B2-D9E6-7E45-9FF1-0EF3FD30C36F}" srcOrd="0" destOrd="0" presId="urn:microsoft.com/office/officeart/2005/8/layout/cycle2"/>
    <dgm:cxn modelId="{6B6AEDBB-E976-483F-86DE-685801FDA19E}" type="presParOf" srcId="{CBA58D4B-5CD7-4787-BABF-3C356763B954}" destId="{2AB41FF0-1797-4728-81A7-ABC7E996A858}" srcOrd="16" destOrd="0" presId="urn:microsoft.com/office/officeart/2005/8/layout/cycle2"/>
    <dgm:cxn modelId="{4F9C3713-F055-45A1-9041-ADF2E973D2C3}" type="presParOf" srcId="{CBA58D4B-5CD7-4787-BABF-3C356763B954}" destId="{36164E18-3025-417C-9927-7F0660DAF2AF}" srcOrd="17" destOrd="0" presId="urn:microsoft.com/office/officeart/2005/8/layout/cycle2"/>
    <dgm:cxn modelId="{FB148A58-FEE1-4E0D-83BC-4408128D0D7D}" type="presParOf" srcId="{36164E18-3025-417C-9927-7F0660DAF2AF}" destId="{65AFBF2B-5B04-4EEC-A9E7-FC3A798E45B6}" srcOrd="0" destOrd="0" presId="urn:microsoft.com/office/officeart/2005/8/layout/cycle2"/>
    <dgm:cxn modelId="{5D0F887A-307B-6849-B4F2-31A782B4B639}" type="presParOf" srcId="{CBA58D4B-5CD7-4787-BABF-3C356763B954}" destId="{9C2C2CA5-7FC3-DE44-970D-6B90D05C2773}" srcOrd="18" destOrd="0" presId="urn:microsoft.com/office/officeart/2005/8/layout/cycle2"/>
    <dgm:cxn modelId="{02A18A3E-A1BE-CC41-AD83-BD54E9CF5894}" type="presParOf" srcId="{CBA58D4B-5CD7-4787-BABF-3C356763B954}" destId="{52F3068C-7721-C14A-9E19-D3B2AB76B5F1}" srcOrd="19" destOrd="0" presId="urn:microsoft.com/office/officeart/2005/8/layout/cycle2"/>
    <dgm:cxn modelId="{83399FDF-8B2C-B146-A263-4ECCA5D31CE6}" type="presParOf" srcId="{52F3068C-7721-C14A-9E19-D3B2AB76B5F1}" destId="{F962D083-8F2C-8345-9E0F-D551F854D173}" srcOrd="0" destOrd="0" presId="urn:microsoft.com/office/officeart/2005/8/layout/cycle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BDAD82-41AC-482B-BF07-FCFFD137EC7B}"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US"/>
        </a:p>
      </dgm:t>
    </dgm:pt>
    <dgm:pt modelId="{DF6B99B6-2D23-4568-A6D7-05C84FBFB253}">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3D38E36B-E875-4202-B483-AE6B59ECB281}" type="parTrans" cxnId="{EA4ADD3E-903E-47D3-86F3-9BC611A40EF6}">
      <dgm:prSet/>
      <dgm:spPr/>
      <dgm:t>
        <a:bodyPr/>
        <a:lstStyle/>
        <a:p>
          <a:pPr algn="ctr"/>
          <a:endParaRPr lang="en-US" sz="1200"/>
        </a:p>
      </dgm:t>
    </dgm:pt>
    <dgm:pt modelId="{A9F51CB7-50F6-4563-B857-B01C003BDCA9}" type="sibTrans" cxnId="{EA4ADD3E-903E-47D3-86F3-9BC611A40EF6}">
      <dgm:prSet custT="1"/>
      <dgm:spPr/>
      <dgm:t>
        <a:bodyPr/>
        <a:lstStyle/>
        <a:p>
          <a:pPr algn="ctr"/>
          <a:endParaRPr lang="en-US" sz="1200"/>
        </a:p>
      </dgm:t>
    </dgm:pt>
    <dgm:pt modelId="{47BB407C-8B37-43CE-B24B-D2A741D23627}">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C425096D-8355-441F-8227-C32A33F31E88}" type="parTrans" cxnId="{53F8A493-5CD7-42C2-B5EF-72B994879167}">
      <dgm:prSet/>
      <dgm:spPr/>
      <dgm:t>
        <a:bodyPr/>
        <a:lstStyle/>
        <a:p>
          <a:pPr algn="ctr"/>
          <a:endParaRPr lang="en-US" sz="1200"/>
        </a:p>
      </dgm:t>
    </dgm:pt>
    <dgm:pt modelId="{05476EB7-00B7-4CC9-9778-8320CF6DD232}" type="sibTrans" cxnId="{53F8A493-5CD7-42C2-B5EF-72B994879167}">
      <dgm:prSet custT="1"/>
      <dgm:spPr/>
      <dgm:t>
        <a:bodyPr/>
        <a:lstStyle/>
        <a:p>
          <a:pPr algn="ctr"/>
          <a:endParaRPr lang="en-US" sz="1200"/>
        </a:p>
      </dgm:t>
    </dgm:pt>
    <dgm:pt modelId="{29CBB2B8-66F1-0A42-97CE-A4E094C1DD71}">
      <dgm:prSet phldrT="[Text]" custT="1"/>
      <dgm:spPr>
        <a:solidFill>
          <a:schemeClr val="accent5">
            <a:lumMod val="50000"/>
          </a:schemeClr>
        </a:solidFill>
      </dgm:spPr>
      <dgm:t>
        <a:bodyPr/>
        <a:lstStyle/>
        <a:p>
          <a:pPr algn="ctr"/>
          <a:r>
            <a:rPr lang="en-US" sz="2000" dirty="0">
              <a:latin typeface="Century Gothic" panose="020B0502020202020204" pitchFamily="34" charset="0"/>
            </a:rPr>
            <a:t>I</a:t>
          </a:r>
        </a:p>
      </dgm:t>
    </dgm:pt>
    <dgm:pt modelId="{B36FD724-FC36-1E44-886F-CF20CDD9950A}" type="parTrans" cxnId="{00E4A5E7-8D6E-7E44-B5A1-CD8EC1325669}">
      <dgm:prSet/>
      <dgm:spPr/>
      <dgm:t>
        <a:bodyPr/>
        <a:lstStyle/>
        <a:p>
          <a:pPr algn="ctr"/>
          <a:endParaRPr lang="en-US" sz="1200"/>
        </a:p>
      </dgm:t>
    </dgm:pt>
    <dgm:pt modelId="{5A87D1FB-74CE-9647-BF93-A010B67C236E}" type="sibTrans" cxnId="{00E4A5E7-8D6E-7E44-B5A1-CD8EC1325669}">
      <dgm:prSet custT="1"/>
      <dgm:spPr/>
      <dgm:t>
        <a:bodyPr/>
        <a:lstStyle/>
        <a:p>
          <a:pPr algn="ctr"/>
          <a:endParaRPr lang="en-US" sz="1200"/>
        </a:p>
      </dgm:t>
    </dgm:pt>
    <dgm:pt modelId="{ED14E553-2D03-714B-B954-DC7FB0C415EE}">
      <dgm:prSet phldrT="[Text]" custT="1"/>
      <dgm:spPr>
        <a:solidFill>
          <a:schemeClr val="accent5">
            <a:lumMod val="50000"/>
          </a:schemeClr>
        </a:solidFill>
      </dgm:spPr>
      <dgm:t>
        <a:bodyPr/>
        <a:lstStyle/>
        <a:p>
          <a:pPr algn="ctr"/>
          <a:r>
            <a:rPr lang="en-US" sz="2000" dirty="0">
              <a:latin typeface="Century Gothic" panose="020B0502020202020204" pitchFamily="34" charset="0"/>
            </a:rPr>
            <a:t>S</a:t>
          </a:r>
        </a:p>
      </dgm:t>
    </dgm:pt>
    <dgm:pt modelId="{38753B72-9F3D-DF49-B4E8-9D35013FD077}" type="parTrans" cxnId="{0212EF69-B047-C247-BA0A-E8FDEFC1B01E}">
      <dgm:prSet/>
      <dgm:spPr/>
      <dgm:t>
        <a:bodyPr/>
        <a:lstStyle/>
        <a:p>
          <a:pPr algn="ctr"/>
          <a:endParaRPr lang="en-US" sz="1200"/>
        </a:p>
      </dgm:t>
    </dgm:pt>
    <dgm:pt modelId="{98071043-5C2F-C74E-AD85-BA33512B0DF2}" type="sibTrans" cxnId="{0212EF69-B047-C247-BA0A-E8FDEFC1B01E}">
      <dgm:prSet custT="1"/>
      <dgm:spPr/>
      <dgm:t>
        <a:bodyPr/>
        <a:lstStyle/>
        <a:p>
          <a:pPr algn="ctr"/>
          <a:endParaRPr lang="en-US" sz="1200"/>
        </a:p>
      </dgm:t>
    </dgm:pt>
    <dgm:pt modelId="{08375DF7-488B-9242-930B-420B8ECF71ED}">
      <dgm:prSet phldrT="[Text]" custT="1"/>
      <dgm:spPr>
        <a:solidFill>
          <a:schemeClr val="accent5">
            <a:lumMod val="50000"/>
          </a:schemeClr>
        </a:solidFill>
      </dgm:spPr>
      <dgm:t>
        <a:bodyPr/>
        <a:lstStyle/>
        <a:p>
          <a:pPr algn="ctr"/>
          <a:r>
            <a:rPr lang="en-US" sz="2000" dirty="0">
              <a:latin typeface="Century Gothic" panose="020B0502020202020204" pitchFamily="34" charset="0"/>
            </a:rPr>
            <a:t>C</a:t>
          </a:r>
        </a:p>
      </dgm:t>
    </dgm:pt>
    <dgm:pt modelId="{94EF5869-B743-7D48-99DF-0D480057CDCE}" type="parTrans" cxnId="{3C58997E-CE7F-9E4C-88BA-9AD3171D1993}">
      <dgm:prSet/>
      <dgm:spPr/>
      <dgm:t>
        <a:bodyPr/>
        <a:lstStyle/>
        <a:p>
          <a:pPr algn="ctr"/>
          <a:endParaRPr lang="en-US" sz="1200"/>
        </a:p>
      </dgm:t>
    </dgm:pt>
    <dgm:pt modelId="{591DAA31-657C-D84C-8BA1-B077AB2ABBFC}" type="sibTrans" cxnId="{3C58997E-CE7F-9E4C-88BA-9AD3171D1993}">
      <dgm:prSet custT="1"/>
      <dgm:spPr/>
      <dgm:t>
        <a:bodyPr/>
        <a:lstStyle/>
        <a:p>
          <a:pPr algn="ctr"/>
          <a:endParaRPr lang="en-US" sz="1200"/>
        </a:p>
      </dgm:t>
    </dgm:pt>
    <dgm:pt modelId="{396B34B5-3FE4-A444-AB6B-B83189834438}">
      <dgm:prSet phldrT="[Text]" custT="1"/>
      <dgm:spPr>
        <a:solidFill>
          <a:schemeClr val="accent5">
            <a:lumMod val="50000"/>
          </a:schemeClr>
        </a:solidFill>
      </dgm:spPr>
      <dgm:t>
        <a:bodyPr/>
        <a:lstStyle/>
        <a:p>
          <a:pPr algn="ctr"/>
          <a:r>
            <a:rPr lang="en-US" sz="2000" dirty="0">
              <a:latin typeface="Century Gothic" panose="020B0502020202020204" pitchFamily="34" charset="0"/>
            </a:rPr>
            <a:t>H</a:t>
          </a:r>
        </a:p>
      </dgm:t>
    </dgm:pt>
    <dgm:pt modelId="{49CA8F2E-2318-C144-99A5-7ACDE63F324B}" type="parTrans" cxnId="{33BE87E3-5BC4-D34D-9CCF-E4D8896C6F23}">
      <dgm:prSet/>
      <dgm:spPr/>
      <dgm:t>
        <a:bodyPr/>
        <a:lstStyle/>
        <a:p>
          <a:endParaRPr lang="en-US" sz="1200"/>
        </a:p>
      </dgm:t>
    </dgm:pt>
    <dgm:pt modelId="{59000308-029E-BE46-8C50-05785B16FA5F}" type="sibTrans" cxnId="{33BE87E3-5BC4-D34D-9CCF-E4D8896C6F23}">
      <dgm:prSet custT="1"/>
      <dgm:spPr/>
      <dgm:t>
        <a:bodyPr/>
        <a:lstStyle/>
        <a:p>
          <a:endParaRPr lang="en-US" sz="1200"/>
        </a:p>
      </dgm:t>
    </dgm:pt>
    <dgm:pt modelId="{AD0BA7E5-FD04-4944-8755-8A11AD3B813A}">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3653FFD2-D32A-F549-8F69-C40C07B12CF1}" type="parTrans" cxnId="{00D7029E-68AB-044B-AD52-1D787295C111}">
      <dgm:prSet/>
      <dgm:spPr/>
      <dgm:t>
        <a:bodyPr/>
        <a:lstStyle/>
        <a:p>
          <a:endParaRPr lang="en-US" sz="1200"/>
        </a:p>
      </dgm:t>
    </dgm:pt>
    <dgm:pt modelId="{4CA94614-2DB9-C440-ACA7-4EF69A06C6F4}" type="sibTrans" cxnId="{00D7029E-68AB-044B-AD52-1D787295C111}">
      <dgm:prSet custT="1"/>
      <dgm:spPr/>
      <dgm:t>
        <a:bodyPr/>
        <a:lstStyle/>
        <a:p>
          <a:endParaRPr lang="en-US" sz="1200"/>
        </a:p>
      </dgm:t>
    </dgm:pt>
    <dgm:pt modelId="{589C9049-6751-1042-BA96-7FBE88FD44A6}">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7E060D5C-615E-0041-BAFF-F06248D20D65}" type="parTrans" cxnId="{6AD4F7D3-1A5C-B848-950D-E8224920C30E}">
      <dgm:prSet/>
      <dgm:spPr/>
      <dgm:t>
        <a:bodyPr/>
        <a:lstStyle/>
        <a:p>
          <a:endParaRPr lang="en-US" sz="1200"/>
        </a:p>
      </dgm:t>
    </dgm:pt>
    <dgm:pt modelId="{3E29914B-1597-CB4C-A69A-AA765B12B5DB}" type="sibTrans" cxnId="{6AD4F7D3-1A5C-B848-950D-E8224920C30E}">
      <dgm:prSet custT="1"/>
      <dgm:spPr/>
      <dgm:t>
        <a:bodyPr/>
        <a:lstStyle/>
        <a:p>
          <a:endParaRPr lang="en-US" sz="1200"/>
        </a:p>
      </dgm:t>
    </dgm:pt>
    <dgm:pt modelId="{716EC0D1-798C-9A48-9145-E9B6EE847D09}">
      <dgm:prSet phldrT="[Text]" custT="1"/>
      <dgm:spPr>
        <a:solidFill>
          <a:schemeClr val="accent5">
            <a:lumMod val="50000"/>
          </a:schemeClr>
        </a:solidFill>
      </dgm:spPr>
      <dgm:t>
        <a:bodyPr/>
        <a:lstStyle/>
        <a:p>
          <a:pPr algn="ctr"/>
          <a:r>
            <a:rPr lang="en-US" sz="2000" dirty="0">
              <a:latin typeface="Century Gothic" panose="020B0502020202020204" pitchFamily="34" charset="0"/>
            </a:rPr>
            <a:t>P</a:t>
          </a:r>
        </a:p>
      </dgm:t>
    </dgm:pt>
    <dgm:pt modelId="{C6C2C9E8-5FB0-4C46-B0B4-7B87DA849299}" type="parTrans" cxnId="{FA9DC2F4-F2B3-B149-B353-29108177E6CE}">
      <dgm:prSet/>
      <dgm:spPr/>
      <dgm:t>
        <a:bodyPr/>
        <a:lstStyle/>
        <a:p>
          <a:endParaRPr lang="en-US" sz="1200"/>
        </a:p>
      </dgm:t>
    </dgm:pt>
    <dgm:pt modelId="{B564F1D1-605D-3949-816D-889DB0AB3F65}" type="sibTrans" cxnId="{FA9DC2F4-F2B3-B149-B353-29108177E6CE}">
      <dgm:prSet custT="1"/>
      <dgm:spPr/>
      <dgm:t>
        <a:bodyPr/>
        <a:lstStyle/>
        <a:p>
          <a:endParaRPr lang="en-US" sz="1200"/>
        </a:p>
      </dgm:t>
    </dgm:pt>
    <dgm:pt modelId="{6A21362F-AAD6-864B-A3E3-34A7E1D56309}">
      <dgm:prSet phldrT="[Text]" custT="1"/>
      <dgm:spPr>
        <a:solidFill>
          <a:schemeClr val="accent5">
            <a:lumMod val="50000"/>
          </a:schemeClr>
        </a:solidFill>
      </dgm:spPr>
      <dgm:t>
        <a:bodyPr/>
        <a:lstStyle/>
        <a:p>
          <a:pPr algn="ctr"/>
          <a:r>
            <a:rPr lang="en-US" sz="2000" dirty="0">
              <a:latin typeface="Century Gothic" panose="020B0502020202020204" pitchFamily="34" charset="0"/>
            </a:rPr>
            <a:t>E</a:t>
          </a:r>
        </a:p>
      </dgm:t>
    </dgm:pt>
    <dgm:pt modelId="{CB8432F2-4EE1-3F47-998E-4626A5170795}" type="parTrans" cxnId="{5648E881-4DBC-B140-9BAB-9CFB6613B252}">
      <dgm:prSet/>
      <dgm:spPr/>
      <dgm:t>
        <a:bodyPr/>
        <a:lstStyle/>
        <a:p>
          <a:endParaRPr lang="en-US"/>
        </a:p>
      </dgm:t>
    </dgm:pt>
    <dgm:pt modelId="{053370E0-0467-6D48-B955-B52E50606462}" type="sibTrans" cxnId="{5648E881-4DBC-B140-9BAB-9CFB6613B252}">
      <dgm:prSet/>
      <dgm:spPr/>
      <dgm:t>
        <a:bodyPr/>
        <a:lstStyle/>
        <a:p>
          <a:endParaRPr lang="en-US"/>
        </a:p>
      </dgm:t>
    </dgm:pt>
    <dgm:pt modelId="{CBA58D4B-5CD7-4787-BABF-3C356763B954}" type="pres">
      <dgm:prSet presAssocID="{85BDAD82-41AC-482B-BF07-FCFFD137EC7B}" presName="cycle" presStyleCnt="0">
        <dgm:presLayoutVars>
          <dgm:dir/>
          <dgm:resizeHandles val="exact"/>
        </dgm:presLayoutVars>
      </dgm:prSet>
      <dgm:spPr/>
    </dgm:pt>
    <dgm:pt modelId="{043B167E-6E2B-49A0-BA14-92A24E1F6A61}" type="pres">
      <dgm:prSet presAssocID="{DF6B99B6-2D23-4568-A6D7-05C84FBFB253}" presName="node" presStyleLbl="node1" presStyleIdx="0" presStyleCnt="10">
        <dgm:presLayoutVars>
          <dgm:bulletEnabled val="1"/>
        </dgm:presLayoutVars>
      </dgm:prSet>
      <dgm:spPr/>
    </dgm:pt>
    <dgm:pt modelId="{0F9DA76C-63F4-4F09-81E6-B1BF76A52E37}" type="pres">
      <dgm:prSet presAssocID="{A9F51CB7-50F6-4563-B857-B01C003BDCA9}" presName="sibTrans" presStyleLbl="sibTrans2D1" presStyleIdx="0" presStyleCnt="10"/>
      <dgm:spPr/>
    </dgm:pt>
    <dgm:pt modelId="{E097DA08-DE8C-4918-B35A-3776A1D2D1C0}" type="pres">
      <dgm:prSet presAssocID="{A9F51CB7-50F6-4563-B857-B01C003BDCA9}" presName="connectorText" presStyleLbl="sibTrans2D1" presStyleIdx="0" presStyleCnt="10"/>
      <dgm:spPr/>
    </dgm:pt>
    <dgm:pt modelId="{648673E9-B53C-7542-9480-4AA8C29705B9}" type="pres">
      <dgm:prSet presAssocID="{396B34B5-3FE4-A444-AB6B-B83189834438}" presName="node" presStyleLbl="node1" presStyleIdx="1" presStyleCnt="10">
        <dgm:presLayoutVars>
          <dgm:bulletEnabled val="1"/>
        </dgm:presLayoutVars>
      </dgm:prSet>
      <dgm:spPr/>
    </dgm:pt>
    <dgm:pt modelId="{2EEDBB20-C9CA-744E-99B8-6F9BC9A4A5CA}" type="pres">
      <dgm:prSet presAssocID="{59000308-029E-BE46-8C50-05785B16FA5F}" presName="sibTrans" presStyleLbl="sibTrans2D1" presStyleIdx="1" presStyleCnt="10"/>
      <dgm:spPr/>
    </dgm:pt>
    <dgm:pt modelId="{83599AB1-92CF-1246-B563-C0164E70CA8F}" type="pres">
      <dgm:prSet presAssocID="{59000308-029E-BE46-8C50-05785B16FA5F}" presName="connectorText" presStyleLbl="sibTrans2D1" presStyleIdx="1" presStyleCnt="10"/>
      <dgm:spPr/>
    </dgm:pt>
    <dgm:pt modelId="{2445B379-EEF3-A348-BC69-D847C9090E47}" type="pres">
      <dgm:prSet presAssocID="{AD0BA7E5-FD04-4944-8755-8A11AD3B813A}" presName="node" presStyleLbl="node1" presStyleIdx="2" presStyleCnt="10">
        <dgm:presLayoutVars>
          <dgm:bulletEnabled val="1"/>
        </dgm:presLayoutVars>
      </dgm:prSet>
      <dgm:spPr/>
    </dgm:pt>
    <dgm:pt modelId="{2D81C588-49D4-E340-B345-54054A792E03}" type="pres">
      <dgm:prSet presAssocID="{4CA94614-2DB9-C440-ACA7-4EF69A06C6F4}" presName="sibTrans" presStyleLbl="sibTrans2D1" presStyleIdx="2" presStyleCnt="10"/>
      <dgm:spPr/>
    </dgm:pt>
    <dgm:pt modelId="{F187ACEE-034A-4440-8C83-AB234A1636EA}" type="pres">
      <dgm:prSet presAssocID="{4CA94614-2DB9-C440-ACA7-4EF69A06C6F4}" presName="connectorText" presStyleLbl="sibTrans2D1" presStyleIdx="2" presStyleCnt="10"/>
      <dgm:spPr/>
    </dgm:pt>
    <dgm:pt modelId="{A128242E-F415-6F42-9554-8B108A345585}" type="pres">
      <dgm:prSet presAssocID="{589C9049-6751-1042-BA96-7FBE88FD44A6}" presName="node" presStyleLbl="node1" presStyleIdx="3" presStyleCnt="10">
        <dgm:presLayoutVars>
          <dgm:bulletEnabled val="1"/>
        </dgm:presLayoutVars>
      </dgm:prSet>
      <dgm:spPr/>
    </dgm:pt>
    <dgm:pt modelId="{7EC42F1D-5240-584B-AB12-FCD3B300D170}" type="pres">
      <dgm:prSet presAssocID="{3E29914B-1597-CB4C-A69A-AA765B12B5DB}" presName="sibTrans" presStyleLbl="sibTrans2D1" presStyleIdx="3" presStyleCnt="10"/>
      <dgm:spPr/>
    </dgm:pt>
    <dgm:pt modelId="{4EF931E0-BCBE-2B40-B5BC-C190947262C4}" type="pres">
      <dgm:prSet presAssocID="{3E29914B-1597-CB4C-A69A-AA765B12B5DB}" presName="connectorText" presStyleLbl="sibTrans2D1" presStyleIdx="3" presStyleCnt="10"/>
      <dgm:spPr/>
    </dgm:pt>
    <dgm:pt modelId="{B4726616-B47D-AD44-9A74-E48C25900E8A}" type="pres">
      <dgm:prSet presAssocID="{716EC0D1-798C-9A48-9145-E9B6EE847D09}" presName="node" presStyleLbl="node1" presStyleIdx="4" presStyleCnt="10">
        <dgm:presLayoutVars>
          <dgm:bulletEnabled val="1"/>
        </dgm:presLayoutVars>
      </dgm:prSet>
      <dgm:spPr/>
    </dgm:pt>
    <dgm:pt modelId="{A3F60E0C-C0D5-2344-A874-861D874DD4FC}" type="pres">
      <dgm:prSet presAssocID="{B564F1D1-605D-3949-816D-889DB0AB3F65}" presName="sibTrans" presStyleLbl="sibTrans2D1" presStyleIdx="4" presStyleCnt="10"/>
      <dgm:spPr/>
    </dgm:pt>
    <dgm:pt modelId="{E50CAFC8-6A8A-5D47-B6A1-8C1311890FC9}" type="pres">
      <dgm:prSet presAssocID="{B564F1D1-605D-3949-816D-889DB0AB3F65}" presName="connectorText" presStyleLbl="sibTrans2D1" presStyleIdx="4" presStyleCnt="10"/>
      <dgm:spPr/>
    </dgm:pt>
    <dgm:pt modelId="{36A705D5-6F39-6744-B007-E1125C8B0805}" type="pres">
      <dgm:prSet presAssocID="{ED14E553-2D03-714B-B954-DC7FB0C415EE}" presName="node" presStyleLbl="node1" presStyleIdx="5" presStyleCnt="10">
        <dgm:presLayoutVars>
          <dgm:bulletEnabled val="1"/>
        </dgm:presLayoutVars>
      </dgm:prSet>
      <dgm:spPr/>
    </dgm:pt>
    <dgm:pt modelId="{11DC9451-418E-AE4F-AB97-4E16EB418A59}" type="pres">
      <dgm:prSet presAssocID="{98071043-5C2F-C74E-AD85-BA33512B0DF2}" presName="sibTrans" presStyleLbl="sibTrans2D1" presStyleIdx="5" presStyleCnt="10"/>
      <dgm:spPr/>
    </dgm:pt>
    <dgm:pt modelId="{ED58BEE2-A881-ED43-9C57-B2B26C3D6533}" type="pres">
      <dgm:prSet presAssocID="{98071043-5C2F-C74E-AD85-BA33512B0DF2}" presName="connectorText" presStyleLbl="sibTrans2D1" presStyleIdx="5" presStyleCnt="10"/>
      <dgm:spPr/>
    </dgm:pt>
    <dgm:pt modelId="{1C0C817D-CFFF-6740-B375-5FC8CDD40400}" type="pres">
      <dgm:prSet presAssocID="{6A21362F-AAD6-864B-A3E3-34A7E1D56309}" presName="node" presStyleLbl="node1" presStyleIdx="6" presStyleCnt="10">
        <dgm:presLayoutVars>
          <dgm:bulletEnabled val="1"/>
        </dgm:presLayoutVars>
      </dgm:prSet>
      <dgm:spPr/>
    </dgm:pt>
    <dgm:pt modelId="{3258BA8B-9F5A-D845-B31D-CA8F4E5CD11A}" type="pres">
      <dgm:prSet presAssocID="{053370E0-0467-6D48-B955-B52E50606462}" presName="sibTrans" presStyleLbl="sibTrans2D1" presStyleIdx="6" presStyleCnt="10"/>
      <dgm:spPr/>
    </dgm:pt>
    <dgm:pt modelId="{AF78FFA8-1139-3842-8273-DEEA614AE5B1}" type="pres">
      <dgm:prSet presAssocID="{053370E0-0467-6D48-B955-B52E50606462}" presName="connectorText" presStyleLbl="sibTrans2D1" presStyleIdx="6" presStyleCnt="10"/>
      <dgm:spPr/>
    </dgm:pt>
    <dgm:pt modelId="{9521B94D-89B7-6E40-A4C9-0E0BD0BED580}" type="pres">
      <dgm:prSet presAssocID="{29CBB2B8-66F1-0A42-97CE-A4E094C1DD71}" presName="node" presStyleLbl="node1" presStyleIdx="7" presStyleCnt="10">
        <dgm:presLayoutVars>
          <dgm:bulletEnabled val="1"/>
        </dgm:presLayoutVars>
      </dgm:prSet>
      <dgm:spPr/>
    </dgm:pt>
    <dgm:pt modelId="{B1C870F1-5993-FC44-9B9B-9814FE70956A}" type="pres">
      <dgm:prSet presAssocID="{5A87D1FB-74CE-9647-BF93-A010B67C236E}" presName="sibTrans" presStyleLbl="sibTrans2D1" presStyleIdx="7" presStyleCnt="10"/>
      <dgm:spPr/>
    </dgm:pt>
    <dgm:pt modelId="{F06C19B2-D9E6-7E45-9FF1-0EF3FD30C36F}" type="pres">
      <dgm:prSet presAssocID="{5A87D1FB-74CE-9647-BF93-A010B67C236E}" presName="connectorText" presStyleLbl="sibTrans2D1" presStyleIdx="7" presStyleCnt="10"/>
      <dgm:spPr/>
    </dgm:pt>
    <dgm:pt modelId="{2AB41FF0-1797-4728-81A7-ABC7E996A858}" type="pres">
      <dgm:prSet presAssocID="{47BB407C-8B37-43CE-B24B-D2A741D23627}" presName="node" presStyleLbl="node1" presStyleIdx="8" presStyleCnt="10">
        <dgm:presLayoutVars>
          <dgm:bulletEnabled val="1"/>
        </dgm:presLayoutVars>
      </dgm:prSet>
      <dgm:spPr/>
    </dgm:pt>
    <dgm:pt modelId="{36164E18-3025-417C-9927-7F0660DAF2AF}" type="pres">
      <dgm:prSet presAssocID="{05476EB7-00B7-4CC9-9778-8320CF6DD232}" presName="sibTrans" presStyleLbl="sibTrans2D1" presStyleIdx="8" presStyleCnt="10"/>
      <dgm:spPr/>
    </dgm:pt>
    <dgm:pt modelId="{65AFBF2B-5B04-4EEC-A9E7-FC3A798E45B6}" type="pres">
      <dgm:prSet presAssocID="{05476EB7-00B7-4CC9-9778-8320CF6DD232}" presName="connectorText" presStyleLbl="sibTrans2D1" presStyleIdx="8" presStyleCnt="10"/>
      <dgm:spPr/>
    </dgm:pt>
    <dgm:pt modelId="{9C2C2CA5-7FC3-DE44-970D-6B90D05C2773}" type="pres">
      <dgm:prSet presAssocID="{08375DF7-488B-9242-930B-420B8ECF71ED}" presName="node" presStyleLbl="node1" presStyleIdx="9" presStyleCnt="10">
        <dgm:presLayoutVars>
          <dgm:bulletEnabled val="1"/>
        </dgm:presLayoutVars>
      </dgm:prSet>
      <dgm:spPr/>
    </dgm:pt>
    <dgm:pt modelId="{52F3068C-7721-C14A-9E19-D3B2AB76B5F1}" type="pres">
      <dgm:prSet presAssocID="{591DAA31-657C-D84C-8BA1-B077AB2ABBFC}" presName="sibTrans" presStyleLbl="sibTrans2D1" presStyleIdx="9" presStyleCnt="10"/>
      <dgm:spPr/>
    </dgm:pt>
    <dgm:pt modelId="{F962D083-8F2C-8345-9E0F-D551F854D173}" type="pres">
      <dgm:prSet presAssocID="{591DAA31-657C-D84C-8BA1-B077AB2ABBFC}" presName="connectorText" presStyleLbl="sibTrans2D1" presStyleIdx="9" presStyleCnt="10"/>
      <dgm:spPr/>
    </dgm:pt>
  </dgm:ptLst>
  <dgm:cxnLst>
    <dgm:cxn modelId="{2FF9CC05-CC4B-9543-86BA-F921C5BFD5B1}" type="presOf" srcId="{3E29914B-1597-CB4C-A69A-AA765B12B5DB}" destId="{7EC42F1D-5240-584B-AB12-FCD3B300D170}" srcOrd="0" destOrd="0" presId="urn:microsoft.com/office/officeart/2005/8/layout/cycle2"/>
    <dgm:cxn modelId="{D5ACB307-0119-2847-8225-7F072CEA663E}" type="presOf" srcId="{591DAA31-657C-D84C-8BA1-B077AB2ABBFC}" destId="{F962D083-8F2C-8345-9E0F-D551F854D173}" srcOrd="1" destOrd="0" presId="urn:microsoft.com/office/officeart/2005/8/layout/cycle2"/>
    <dgm:cxn modelId="{599AC90A-249E-CC47-9C8B-48F23D32EBCE}" type="presOf" srcId="{053370E0-0467-6D48-B955-B52E50606462}" destId="{3258BA8B-9F5A-D845-B31D-CA8F4E5CD11A}" srcOrd="0" destOrd="0" presId="urn:microsoft.com/office/officeart/2005/8/layout/cycle2"/>
    <dgm:cxn modelId="{6331E00C-B90E-EA47-8C74-F548C5CF7949}" type="presOf" srcId="{ED14E553-2D03-714B-B954-DC7FB0C415EE}" destId="{36A705D5-6F39-6744-B007-E1125C8B0805}" srcOrd="0" destOrd="0" presId="urn:microsoft.com/office/officeart/2005/8/layout/cycle2"/>
    <dgm:cxn modelId="{E3658514-1203-9948-95C8-B929F2D8CE13}" type="presOf" srcId="{4CA94614-2DB9-C440-ACA7-4EF69A06C6F4}" destId="{F187ACEE-034A-4440-8C83-AB234A1636EA}" srcOrd="1" destOrd="0" presId="urn:microsoft.com/office/officeart/2005/8/layout/cycle2"/>
    <dgm:cxn modelId="{7D519C1C-5B9D-FD42-BF6A-B755C17315C4}" type="presOf" srcId="{053370E0-0467-6D48-B955-B52E50606462}" destId="{AF78FFA8-1139-3842-8273-DEEA614AE5B1}" srcOrd="1" destOrd="0" presId="urn:microsoft.com/office/officeart/2005/8/layout/cycle2"/>
    <dgm:cxn modelId="{DE4A401D-08D5-4176-BE78-B62DEFD6E8D5}" type="presOf" srcId="{A9F51CB7-50F6-4563-B857-B01C003BDCA9}" destId="{0F9DA76C-63F4-4F09-81E6-B1BF76A52E37}" srcOrd="0" destOrd="0" presId="urn:microsoft.com/office/officeart/2005/8/layout/cycle2"/>
    <dgm:cxn modelId="{A8164D29-6005-6247-82AE-6FA136F9AA11}" type="presOf" srcId="{589C9049-6751-1042-BA96-7FBE88FD44A6}" destId="{A128242E-F415-6F42-9554-8B108A345585}" srcOrd="0" destOrd="0" presId="urn:microsoft.com/office/officeart/2005/8/layout/cycle2"/>
    <dgm:cxn modelId="{E04FF630-85D7-4CDA-84BC-0F6A953D9E52}" type="presOf" srcId="{85BDAD82-41AC-482B-BF07-FCFFD137EC7B}" destId="{CBA58D4B-5CD7-4787-BABF-3C356763B954}" srcOrd="0" destOrd="0" presId="urn:microsoft.com/office/officeart/2005/8/layout/cycle2"/>
    <dgm:cxn modelId="{7E3FE235-9AFE-B64A-A7E7-E89041F31A75}" type="presOf" srcId="{98071043-5C2F-C74E-AD85-BA33512B0DF2}" destId="{ED58BEE2-A881-ED43-9C57-B2B26C3D6533}" srcOrd="1" destOrd="0" presId="urn:microsoft.com/office/officeart/2005/8/layout/cycle2"/>
    <dgm:cxn modelId="{72979A3D-B243-5F4B-B980-6B5E85DF097F}" type="presOf" srcId="{29CBB2B8-66F1-0A42-97CE-A4E094C1DD71}" destId="{9521B94D-89B7-6E40-A4C9-0E0BD0BED580}" srcOrd="0" destOrd="0" presId="urn:microsoft.com/office/officeart/2005/8/layout/cycle2"/>
    <dgm:cxn modelId="{EA4ADD3E-903E-47D3-86F3-9BC611A40EF6}" srcId="{85BDAD82-41AC-482B-BF07-FCFFD137EC7B}" destId="{DF6B99B6-2D23-4568-A6D7-05C84FBFB253}" srcOrd="0" destOrd="0" parTransId="{3D38E36B-E875-4202-B483-AE6B59ECB281}" sibTransId="{A9F51CB7-50F6-4563-B857-B01C003BDCA9}"/>
    <dgm:cxn modelId="{0BE22E3F-3672-344A-A8F8-9F2CF39050C5}" type="presOf" srcId="{59000308-029E-BE46-8C50-05785B16FA5F}" destId="{2EEDBB20-C9CA-744E-99B8-6F9BC9A4A5CA}" srcOrd="0" destOrd="0" presId="urn:microsoft.com/office/officeart/2005/8/layout/cycle2"/>
    <dgm:cxn modelId="{F0879F46-A7A4-704E-B442-490CA66877B1}" type="presOf" srcId="{4CA94614-2DB9-C440-ACA7-4EF69A06C6F4}" destId="{2D81C588-49D4-E340-B345-54054A792E03}" srcOrd="0" destOrd="0" presId="urn:microsoft.com/office/officeart/2005/8/layout/cycle2"/>
    <dgm:cxn modelId="{D6845450-DB03-A14A-9682-540E8D547984}" type="presOf" srcId="{08375DF7-488B-9242-930B-420B8ECF71ED}" destId="{9C2C2CA5-7FC3-DE44-970D-6B90D05C2773}" srcOrd="0" destOrd="0" presId="urn:microsoft.com/office/officeart/2005/8/layout/cycle2"/>
    <dgm:cxn modelId="{C6F3CB5B-0B2D-8245-B0DE-F12848BE948A}" type="presOf" srcId="{716EC0D1-798C-9A48-9145-E9B6EE847D09}" destId="{B4726616-B47D-AD44-9A74-E48C25900E8A}" srcOrd="0" destOrd="0" presId="urn:microsoft.com/office/officeart/2005/8/layout/cycle2"/>
    <dgm:cxn modelId="{3930FD64-B9A4-EE46-AEF8-3D92856FED1B}" type="presOf" srcId="{98071043-5C2F-C74E-AD85-BA33512B0DF2}" destId="{11DC9451-418E-AE4F-AB97-4E16EB418A59}" srcOrd="0" destOrd="0" presId="urn:microsoft.com/office/officeart/2005/8/layout/cycle2"/>
    <dgm:cxn modelId="{6A7F9B65-BC37-4144-8508-3011B670D061}" type="presOf" srcId="{A9F51CB7-50F6-4563-B857-B01C003BDCA9}" destId="{E097DA08-DE8C-4918-B35A-3776A1D2D1C0}" srcOrd="1" destOrd="0" presId="urn:microsoft.com/office/officeart/2005/8/layout/cycle2"/>
    <dgm:cxn modelId="{F6C11468-9C7F-654E-936C-94AB0E4006A5}" type="presOf" srcId="{5A87D1FB-74CE-9647-BF93-A010B67C236E}" destId="{B1C870F1-5993-FC44-9B9B-9814FE70956A}" srcOrd="0" destOrd="0" presId="urn:microsoft.com/office/officeart/2005/8/layout/cycle2"/>
    <dgm:cxn modelId="{0212EF69-B047-C247-BA0A-E8FDEFC1B01E}" srcId="{85BDAD82-41AC-482B-BF07-FCFFD137EC7B}" destId="{ED14E553-2D03-714B-B954-DC7FB0C415EE}" srcOrd="5" destOrd="0" parTransId="{38753B72-9F3D-DF49-B4E8-9D35013FD077}" sibTransId="{98071043-5C2F-C74E-AD85-BA33512B0DF2}"/>
    <dgm:cxn modelId="{5C46EA71-B7AD-2B43-AC8B-F26DADEDF3EC}" type="presOf" srcId="{B564F1D1-605D-3949-816D-889DB0AB3F65}" destId="{A3F60E0C-C0D5-2344-A874-861D874DD4FC}" srcOrd="0" destOrd="0" presId="urn:microsoft.com/office/officeart/2005/8/layout/cycle2"/>
    <dgm:cxn modelId="{3C58997E-CE7F-9E4C-88BA-9AD3171D1993}" srcId="{85BDAD82-41AC-482B-BF07-FCFFD137EC7B}" destId="{08375DF7-488B-9242-930B-420B8ECF71ED}" srcOrd="9" destOrd="0" parTransId="{94EF5869-B743-7D48-99DF-0D480057CDCE}" sibTransId="{591DAA31-657C-D84C-8BA1-B077AB2ABBFC}"/>
    <dgm:cxn modelId="{5648E881-4DBC-B140-9BAB-9CFB6613B252}" srcId="{85BDAD82-41AC-482B-BF07-FCFFD137EC7B}" destId="{6A21362F-AAD6-864B-A3E3-34A7E1D56309}" srcOrd="6" destOrd="0" parTransId="{CB8432F2-4EE1-3F47-998E-4626A5170795}" sibTransId="{053370E0-0467-6D48-B955-B52E50606462}"/>
    <dgm:cxn modelId="{DC8DD086-2293-2143-876A-D583FD90861D}" type="presOf" srcId="{B564F1D1-605D-3949-816D-889DB0AB3F65}" destId="{E50CAFC8-6A8A-5D47-B6A1-8C1311890FC9}" srcOrd="1" destOrd="0" presId="urn:microsoft.com/office/officeart/2005/8/layout/cycle2"/>
    <dgm:cxn modelId="{DA986F8E-0FCE-44D3-89CC-85FEFEAEFB04}" type="presOf" srcId="{47BB407C-8B37-43CE-B24B-D2A741D23627}" destId="{2AB41FF0-1797-4728-81A7-ABC7E996A858}" srcOrd="0" destOrd="0" presId="urn:microsoft.com/office/officeart/2005/8/layout/cycle2"/>
    <dgm:cxn modelId="{07347893-F7D4-7949-B3B6-7616D348176F}" type="presOf" srcId="{59000308-029E-BE46-8C50-05785B16FA5F}" destId="{83599AB1-92CF-1246-B563-C0164E70CA8F}" srcOrd="1" destOrd="0" presId="urn:microsoft.com/office/officeart/2005/8/layout/cycle2"/>
    <dgm:cxn modelId="{53F8A493-5CD7-42C2-B5EF-72B994879167}" srcId="{85BDAD82-41AC-482B-BF07-FCFFD137EC7B}" destId="{47BB407C-8B37-43CE-B24B-D2A741D23627}" srcOrd="8" destOrd="0" parTransId="{C425096D-8355-441F-8227-C32A33F31E88}" sibTransId="{05476EB7-00B7-4CC9-9778-8320CF6DD232}"/>
    <dgm:cxn modelId="{8E47059B-284A-8F4C-8174-C37047AC5414}" type="presOf" srcId="{396B34B5-3FE4-A444-AB6B-B83189834438}" destId="{648673E9-B53C-7542-9480-4AA8C29705B9}" srcOrd="0" destOrd="0" presId="urn:microsoft.com/office/officeart/2005/8/layout/cycle2"/>
    <dgm:cxn modelId="{00D7029E-68AB-044B-AD52-1D787295C111}" srcId="{85BDAD82-41AC-482B-BF07-FCFFD137EC7B}" destId="{AD0BA7E5-FD04-4944-8755-8A11AD3B813A}" srcOrd="2" destOrd="0" parTransId="{3653FFD2-D32A-F549-8F69-C40C07B12CF1}" sibTransId="{4CA94614-2DB9-C440-ACA7-4EF69A06C6F4}"/>
    <dgm:cxn modelId="{601FF4C2-153B-AD4B-93E4-38490A334C30}" type="presOf" srcId="{3E29914B-1597-CB4C-A69A-AA765B12B5DB}" destId="{4EF931E0-BCBE-2B40-B5BC-C190947262C4}" srcOrd="1" destOrd="0" presId="urn:microsoft.com/office/officeart/2005/8/layout/cycle2"/>
    <dgm:cxn modelId="{E7C848D2-6E21-8E48-8A5F-32CF85EE3494}" type="presOf" srcId="{591DAA31-657C-D84C-8BA1-B077AB2ABBFC}" destId="{52F3068C-7721-C14A-9E19-D3B2AB76B5F1}" srcOrd="0" destOrd="0" presId="urn:microsoft.com/office/officeart/2005/8/layout/cycle2"/>
    <dgm:cxn modelId="{6AD4F7D3-1A5C-B848-950D-E8224920C30E}" srcId="{85BDAD82-41AC-482B-BF07-FCFFD137EC7B}" destId="{589C9049-6751-1042-BA96-7FBE88FD44A6}" srcOrd="3" destOrd="0" parTransId="{7E060D5C-615E-0041-BAFF-F06248D20D65}" sibTransId="{3E29914B-1597-CB4C-A69A-AA765B12B5DB}"/>
    <dgm:cxn modelId="{91F0F5DA-5C8C-DC45-ADB1-5A071F3495E7}" type="presOf" srcId="{AD0BA7E5-FD04-4944-8755-8A11AD3B813A}" destId="{2445B379-EEF3-A348-BC69-D847C9090E47}" srcOrd="0" destOrd="0" presId="urn:microsoft.com/office/officeart/2005/8/layout/cycle2"/>
    <dgm:cxn modelId="{45DF5BDF-59A6-4607-8E38-86DB24FB15BF}" type="presOf" srcId="{05476EB7-00B7-4CC9-9778-8320CF6DD232}" destId="{65AFBF2B-5B04-4EEC-A9E7-FC3A798E45B6}" srcOrd="1" destOrd="0" presId="urn:microsoft.com/office/officeart/2005/8/layout/cycle2"/>
    <dgm:cxn modelId="{657428E2-9905-CF4E-94A4-BD50DDC4AAB4}" type="presOf" srcId="{6A21362F-AAD6-864B-A3E3-34A7E1D56309}" destId="{1C0C817D-CFFF-6740-B375-5FC8CDD40400}" srcOrd="0" destOrd="0" presId="urn:microsoft.com/office/officeart/2005/8/layout/cycle2"/>
    <dgm:cxn modelId="{33BE87E3-5BC4-D34D-9CCF-E4D8896C6F23}" srcId="{85BDAD82-41AC-482B-BF07-FCFFD137EC7B}" destId="{396B34B5-3FE4-A444-AB6B-B83189834438}" srcOrd="1" destOrd="0" parTransId="{49CA8F2E-2318-C144-99A5-7ACDE63F324B}" sibTransId="{59000308-029E-BE46-8C50-05785B16FA5F}"/>
    <dgm:cxn modelId="{00E4A5E7-8D6E-7E44-B5A1-CD8EC1325669}" srcId="{85BDAD82-41AC-482B-BF07-FCFFD137EC7B}" destId="{29CBB2B8-66F1-0A42-97CE-A4E094C1DD71}" srcOrd="7" destOrd="0" parTransId="{B36FD724-FC36-1E44-886F-CF20CDD9950A}" sibTransId="{5A87D1FB-74CE-9647-BF93-A010B67C236E}"/>
    <dgm:cxn modelId="{AC1FE8EC-948F-479A-8712-1AFD7B8DEE75}" type="presOf" srcId="{DF6B99B6-2D23-4568-A6D7-05C84FBFB253}" destId="{043B167E-6E2B-49A0-BA14-92A24E1F6A61}" srcOrd="0" destOrd="0" presId="urn:microsoft.com/office/officeart/2005/8/layout/cycle2"/>
    <dgm:cxn modelId="{FA9DC2F4-F2B3-B149-B353-29108177E6CE}" srcId="{85BDAD82-41AC-482B-BF07-FCFFD137EC7B}" destId="{716EC0D1-798C-9A48-9145-E9B6EE847D09}" srcOrd="4" destOrd="0" parTransId="{C6C2C9E8-5FB0-4C46-B0B4-7B87DA849299}" sibTransId="{B564F1D1-605D-3949-816D-889DB0AB3F65}"/>
    <dgm:cxn modelId="{CCA4AAF8-B540-CF44-B2FD-567F6EFFB289}" type="presOf" srcId="{5A87D1FB-74CE-9647-BF93-A010B67C236E}" destId="{F06C19B2-D9E6-7E45-9FF1-0EF3FD30C36F}" srcOrd="1" destOrd="0" presId="urn:microsoft.com/office/officeart/2005/8/layout/cycle2"/>
    <dgm:cxn modelId="{1F65D8FB-C32F-4A9E-ADF6-26B5917E5C3D}" type="presOf" srcId="{05476EB7-00B7-4CC9-9778-8320CF6DD232}" destId="{36164E18-3025-417C-9927-7F0660DAF2AF}" srcOrd="0" destOrd="0" presId="urn:microsoft.com/office/officeart/2005/8/layout/cycle2"/>
    <dgm:cxn modelId="{7BD2BC40-A060-48F2-8E6D-CEA227688D77}" type="presParOf" srcId="{CBA58D4B-5CD7-4787-BABF-3C356763B954}" destId="{043B167E-6E2B-49A0-BA14-92A24E1F6A61}" srcOrd="0" destOrd="0" presId="urn:microsoft.com/office/officeart/2005/8/layout/cycle2"/>
    <dgm:cxn modelId="{BEFB894F-6BA7-4356-9D6E-2A0C4D30AE37}" type="presParOf" srcId="{CBA58D4B-5CD7-4787-BABF-3C356763B954}" destId="{0F9DA76C-63F4-4F09-81E6-B1BF76A52E37}" srcOrd="1" destOrd="0" presId="urn:microsoft.com/office/officeart/2005/8/layout/cycle2"/>
    <dgm:cxn modelId="{68C7D4CE-D5FC-45E5-8A24-76B36B0B8132}" type="presParOf" srcId="{0F9DA76C-63F4-4F09-81E6-B1BF76A52E37}" destId="{E097DA08-DE8C-4918-B35A-3776A1D2D1C0}" srcOrd="0" destOrd="0" presId="urn:microsoft.com/office/officeart/2005/8/layout/cycle2"/>
    <dgm:cxn modelId="{FE5C9B5E-51D5-E44D-8A2E-4B8177D7E10F}" type="presParOf" srcId="{CBA58D4B-5CD7-4787-BABF-3C356763B954}" destId="{648673E9-B53C-7542-9480-4AA8C29705B9}" srcOrd="2" destOrd="0" presId="urn:microsoft.com/office/officeart/2005/8/layout/cycle2"/>
    <dgm:cxn modelId="{2D90A7B3-CD42-9949-9482-E21294EBFD7A}" type="presParOf" srcId="{CBA58D4B-5CD7-4787-BABF-3C356763B954}" destId="{2EEDBB20-C9CA-744E-99B8-6F9BC9A4A5CA}" srcOrd="3" destOrd="0" presId="urn:microsoft.com/office/officeart/2005/8/layout/cycle2"/>
    <dgm:cxn modelId="{A632D2F5-7CF3-9846-834C-423BD98DDCDC}" type="presParOf" srcId="{2EEDBB20-C9CA-744E-99B8-6F9BC9A4A5CA}" destId="{83599AB1-92CF-1246-B563-C0164E70CA8F}" srcOrd="0" destOrd="0" presId="urn:microsoft.com/office/officeart/2005/8/layout/cycle2"/>
    <dgm:cxn modelId="{CD748E5B-CD82-D545-974B-7C54D2E71162}" type="presParOf" srcId="{CBA58D4B-5CD7-4787-BABF-3C356763B954}" destId="{2445B379-EEF3-A348-BC69-D847C9090E47}" srcOrd="4" destOrd="0" presId="urn:microsoft.com/office/officeart/2005/8/layout/cycle2"/>
    <dgm:cxn modelId="{8D0247D4-A81C-2E46-B414-AE71460680FC}" type="presParOf" srcId="{CBA58D4B-5CD7-4787-BABF-3C356763B954}" destId="{2D81C588-49D4-E340-B345-54054A792E03}" srcOrd="5" destOrd="0" presId="urn:microsoft.com/office/officeart/2005/8/layout/cycle2"/>
    <dgm:cxn modelId="{2E3C764D-880B-0943-B549-FB8B26B39BD5}" type="presParOf" srcId="{2D81C588-49D4-E340-B345-54054A792E03}" destId="{F187ACEE-034A-4440-8C83-AB234A1636EA}" srcOrd="0" destOrd="0" presId="urn:microsoft.com/office/officeart/2005/8/layout/cycle2"/>
    <dgm:cxn modelId="{6C7080DE-661B-EC46-A434-79FE3C076F2F}" type="presParOf" srcId="{CBA58D4B-5CD7-4787-BABF-3C356763B954}" destId="{A128242E-F415-6F42-9554-8B108A345585}" srcOrd="6" destOrd="0" presId="urn:microsoft.com/office/officeart/2005/8/layout/cycle2"/>
    <dgm:cxn modelId="{93B822A7-DAAB-A545-8FCC-6BFF0272ADD6}" type="presParOf" srcId="{CBA58D4B-5CD7-4787-BABF-3C356763B954}" destId="{7EC42F1D-5240-584B-AB12-FCD3B300D170}" srcOrd="7" destOrd="0" presId="urn:microsoft.com/office/officeart/2005/8/layout/cycle2"/>
    <dgm:cxn modelId="{5B989874-313A-144C-AC3E-7C39C31C6C2F}" type="presParOf" srcId="{7EC42F1D-5240-584B-AB12-FCD3B300D170}" destId="{4EF931E0-BCBE-2B40-B5BC-C190947262C4}" srcOrd="0" destOrd="0" presId="urn:microsoft.com/office/officeart/2005/8/layout/cycle2"/>
    <dgm:cxn modelId="{30D936CE-6B65-2B44-842A-8058C38C1B41}" type="presParOf" srcId="{CBA58D4B-5CD7-4787-BABF-3C356763B954}" destId="{B4726616-B47D-AD44-9A74-E48C25900E8A}" srcOrd="8" destOrd="0" presId="urn:microsoft.com/office/officeart/2005/8/layout/cycle2"/>
    <dgm:cxn modelId="{54EAB7E5-4DD7-9644-83ED-EDA4AF4CD1FC}" type="presParOf" srcId="{CBA58D4B-5CD7-4787-BABF-3C356763B954}" destId="{A3F60E0C-C0D5-2344-A874-861D874DD4FC}" srcOrd="9" destOrd="0" presId="urn:microsoft.com/office/officeart/2005/8/layout/cycle2"/>
    <dgm:cxn modelId="{95F3FF7C-9F98-A141-AFA1-BD7DE9ED30E3}" type="presParOf" srcId="{A3F60E0C-C0D5-2344-A874-861D874DD4FC}" destId="{E50CAFC8-6A8A-5D47-B6A1-8C1311890FC9}" srcOrd="0" destOrd="0" presId="urn:microsoft.com/office/officeart/2005/8/layout/cycle2"/>
    <dgm:cxn modelId="{F70BD96F-AF4D-264E-A844-F616D7D1BEC0}" type="presParOf" srcId="{CBA58D4B-5CD7-4787-BABF-3C356763B954}" destId="{36A705D5-6F39-6744-B007-E1125C8B0805}" srcOrd="10" destOrd="0" presId="urn:microsoft.com/office/officeart/2005/8/layout/cycle2"/>
    <dgm:cxn modelId="{E0AF4ECD-CA88-CA42-B833-6A16C4DB7061}" type="presParOf" srcId="{CBA58D4B-5CD7-4787-BABF-3C356763B954}" destId="{11DC9451-418E-AE4F-AB97-4E16EB418A59}" srcOrd="11" destOrd="0" presId="urn:microsoft.com/office/officeart/2005/8/layout/cycle2"/>
    <dgm:cxn modelId="{5A66C4BE-21FE-7546-9D6F-64CC61E754DB}" type="presParOf" srcId="{11DC9451-418E-AE4F-AB97-4E16EB418A59}" destId="{ED58BEE2-A881-ED43-9C57-B2B26C3D6533}" srcOrd="0" destOrd="0" presId="urn:microsoft.com/office/officeart/2005/8/layout/cycle2"/>
    <dgm:cxn modelId="{ECC695FE-DF94-5144-A783-DA3BCE610FB4}" type="presParOf" srcId="{CBA58D4B-5CD7-4787-BABF-3C356763B954}" destId="{1C0C817D-CFFF-6740-B375-5FC8CDD40400}" srcOrd="12" destOrd="0" presId="urn:microsoft.com/office/officeart/2005/8/layout/cycle2"/>
    <dgm:cxn modelId="{164CBAE3-A09C-834E-AF64-491F38520818}" type="presParOf" srcId="{CBA58D4B-5CD7-4787-BABF-3C356763B954}" destId="{3258BA8B-9F5A-D845-B31D-CA8F4E5CD11A}" srcOrd="13" destOrd="0" presId="urn:microsoft.com/office/officeart/2005/8/layout/cycle2"/>
    <dgm:cxn modelId="{F0050249-7FDC-8F40-9326-982D249679C5}" type="presParOf" srcId="{3258BA8B-9F5A-D845-B31D-CA8F4E5CD11A}" destId="{AF78FFA8-1139-3842-8273-DEEA614AE5B1}" srcOrd="0" destOrd="0" presId="urn:microsoft.com/office/officeart/2005/8/layout/cycle2"/>
    <dgm:cxn modelId="{EE7E97A8-707C-E54B-A38B-2E18CD14DAB3}" type="presParOf" srcId="{CBA58D4B-5CD7-4787-BABF-3C356763B954}" destId="{9521B94D-89B7-6E40-A4C9-0E0BD0BED580}" srcOrd="14" destOrd="0" presId="urn:microsoft.com/office/officeart/2005/8/layout/cycle2"/>
    <dgm:cxn modelId="{E84172CA-73A2-564E-B261-38FA6E76FA15}" type="presParOf" srcId="{CBA58D4B-5CD7-4787-BABF-3C356763B954}" destId="{B1C870F1-5993-FC44-9B9B-9814FE70956A}" srcOrd="15" destOrd="0" presId="urn:microsoft.com/office/officeart/2005/8/layout/cycle2"/>
    <dgm:cxn modelId="{F82C58F1-E8E8-764D-BAA8-3DDD4AE4B034}" type="presParOf" srcId="{B1C870F1-5993-FC44-9B9B-9814FE70956A}" destId="{F06C19B2-D9E6-7E45-9FF1-0EF3FD30C36F}" srcOrd="0" destOrd="0" presId="urn:microsoft.com/office/officeart/2005/8/layout/cycle2"/>
    <dgm:cxn modelId="{6B6AEDBB-E976-483F-86DE-685801FDA19E}" type="presParOf" srcId="{CBA58D4B-5CD7-4787-BABF-3C356763B954}" destId="{2AB41FF0-1797-4728-81A7-ABC7E996A858}" srcOrd="16" destOrd="0" presId="urn:microsoft.com/office/officeart/2005/8/layout/cycle2"/>
    <dgm:cxn modelId="{4F9C3713-F055-45A1-9041-ADF2E973D2C3}" type="presParOf" srcId="{CBA58D4B-5CD7-4787-BABF-3C356763B954}" destId="{36164E18-3025-417C-9927-7F0660DAF2AF}" srcOrd="17" destOrd="0" presId="urn:microsoft.com/office/officeart/2005/8/layout/cycle2"/>
    <dgm:cxn modelId="{FB148A58-FEE1-4E0D-83BC-4408128D0D7D}" type="presParOf" srcId="{36164E18-3025-417C-9927-7F0660DAF2AF}" destId="{65AFBF2B-5B04-4EEC-A9E7-FC3A798E45B6}" srcOrd="0" destOrd="0" presId="urn:microsoft.com/office/officeart/2005/8/layout/cycle2"/>
    <dgm:cxn modelId="{5D0F887A-307B-6849-B4F2-31A782B4B639}" type="presParOf" srcId="{CBA58D4B-5CD7-4787-BABF-3C356763B954}" destId="{9C2C2CA5-7FC3-DE44-970D-6B90D05C2773}" srcOrd="18" destOrd="0" presId="urn:microsoft.com/office/officeart/2005/8/layout/cycle2"/>
    <dgm:cxn modelId="{02A18A3E-A1BE-CC41-AD83-BD54E9CF5894}" type="presParOf" srcId="{CBA58D4B-5CD7-4787-BABF-3C356763B954}" destId="{52F3068C-7721-C14A-9E19-D3B2AB76B5F1}" srcOrd="19" destOrd="0" presId="urn:microsoft.com/office/officeart/2005/8/layout/cycle2"/>
    <dgm:cxn modelId="{83399FDF-8B2C-B146-A263-4ECCA5D31CE6}" type="presParOf" srcId="{52F3068C-7721-C14A-9E19-D3B2AB76B5F1}" destId="{F962D083-8F2C-8345-9E0F-D551F854D173}"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BDAD82-41AC-482B-BF07-FCFFD137EC7B}"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US"/>
        </a:p>
      </dgm:t>
    </dgm:pt>
    <dgm:pt modelId="{DF6B99B6-2D23-4568-A6D7-05C84FBFB253}">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3D38E36B-E875-4202-B483-AE6B59ECB281}" type="parTrans" cxnId="{EA4ADD3E-903E-47D3-86F3-9BC611A40EF6}">
      <dgm:prSet/>
      <dgm:spPr/>
      <dgm:t>
        <a:bodyPr/>
        <a:lstStyle/>
        <a:p>
          <a:pPr algn="ctr"/>
          <a:endParaRPr lang="en-US" sz="1200"/>
        </a:p>
      </dgm:t>
    </dgm:pt>
    <dgm:pt modelId="{A9F51CB7-50F6-4563-B857-B01C003BDCA9}" type="sibTrans" cxnId="{EA4ADD3E-903E-47D3-86F3-9BC611A40EF6}">
      <dgm:prSet custT="1"/>
      <dgm:spPr/>
      <dgm:t>
        <a:bodyPr/>
        <a:lstStyle/>
        <a:p>
          <a:pPr algn="ctr"/>
          <a:endParaRPr lang="en-US" sz="1200"/>
        </a:p>
      </dgm:t>
    </dgm:pt>
    <dgm:pt modelId="{47BB407C-8B37-43CE-B24B-D2A741D23627}">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C425096D-8355-441F-8227-C32A33F31E88}" type="parTrans" cxnId="{53F8A493-5CD7-42C2-B5EF-72B994879167}">
      <dgm:prSet/>
      <dgm:spPr/>
      <dgm:t>
        <a:bodyPr/>
        <a:lstStyle/>
        <a:p>
          <a:pPr algn="ctr"/>
          <a:endParaRPr lang="en-US" sz="1200"/>
        </a:p>
      </dgm:t>
    </dgm:pt>
    <dgm:pt modelId="{05476EB7-00B7-4CC9-9778-8320CF6DD232}" type="sibTrans" cxnId="{53F8A493-5CD7-42C2-B5EF-72B994879167}">
      <dgm:prSet custT="1"/>
      <dgm:spPr/>
      <dgm:t>
        <a:bodyPr/>
        <a:lstStyle/>
        <a:p>
          <a:pPr algn="ctr"/>
          <a:endParaRPr lang="en-US" sz="1200"/>
        </a:p>
      </dgm:t>
    </dgm:pt>
    <dgm:pt modelId="{29CBB2B8-66F1-0A42-97CE-A4E094C1DD71}">
      <dgm:prSet phldrT="[Text]" custT="1"/>
      <dgm:spPr>
        <a:solidFill>
          <a:schemeClr val="accent5">
            <a:lumMod val="50000"/>
          </a:schemeClr>
        </a:solidFill>
      </dgm:spPr>
      <dgm:t>
        <a:bodyPr/>
        <a:lstStyle/>
        <a:p>
          <a:pPr algn="ctr"/>
          <a:r>
            <a:rPr lang="en-US" sz="2000" dirty="0">
              <a:latin typeface="Century Gothic" panose="020B0502020202020204" pitchFamily="34" charset="0"/>
            </a:rPr>
            <a:t>I</a:t>
          </a:r>
        </a:p>
      </dgm:t>
    </dgm:pt>
    <dgm:pt modelId="{B36FD724-FC36-1E44-886F-CF20CDD9950A}" type="parTrans" cxnId="{00E4A5E7-8D6E-7E44-B5A1-CD8EC1325669}">
      <dgm:prSet/>
      <dgm:spPr/>
      <dgm:t>
        <a:bodyPr/>
        <a:lstStyle/>
        <a:p>
          <a:pPr algn="ctr"/>
          <a:endParaRPr lang="en-US" sz="1200"/>
        </a:p>
      </dgm:t>
    </dgm:pt>
    <dgm:pt modelId="{5A87D1FB-74CE-9647-BF93-A010B67C236E}" type="sibTrans" cxnId="{00E4A5E7-8D6E-7E44-B5A1-CD8EC1325669}">
      <dgm:prSet custT="1"/>
      <dgm:spPr/>
      <dgm:t>
        <a:bodyPr/>
        <a:lstStyle/>
        <a:p>
          <a:pPr algn="ctr"/>
          <a:endParaRPr lang="en-US" sz="1200"/>
        </a:p>
      </dgm:t>
    </dgm:pt>
    <dgm:pt modelId="{ED14E553-2D03-714B-B954-DC7FB0C415EE}">
      <dgm:prSet phldrT="[Text]" custT="1"/>
      <dgm:spPr>
        <a:solidFill>
          <a:schemeClr val="accent5">
            <a:lumMod val="50000"/>
          </a:schemeClr>
        </a:solidFill>
      </dgm:spPr>
      <dgm:t>
        <a:bodyPr/>
        <a:lstStyle/>
        <a:p>
          <a:pPr algn="ctr"/>
          <a:r>
            <a:rPr lang="en-US" sz="2000" dirty="0">
              <a:latin typeface="Century Gothic" panose="020B0502020202020204" pitchFamily="34" charset="0"/>
            </a:rPr>
            <a:t>S</a:t>
          </a:r>
        </a:p>
      </dgm:t>
    </dgm:pt>
    <dgm:pt modelId="{38753B72-9F3D-DF49-B4E8-9D35013FD077}" type="parTrans" cxnId="{0212EF69-B047-C247-BA0A-E8FDEFC1B01E}">
      <dgm:prSet/>
      <dgm:spPr/>
      <dgm:t>
        <a:bodyPr/>
        <a:lstStyle/>
        <a:p>
          <a:pPr algn="ctr"/>
          <a:endParaRPr lang="en-US" sz="1200"/>
        </a:p>
      </dgm:t>
    </dgm:pt>
    <dgm:pt modelId="{98071043-5C2F-C74E-AD85-BA33512B0DF2}" type="sibTrans" cxnId="{0212EF69-B047-C247-BA0A-E8FDEFC1B01E}">
      <dgm:prSet custT="1"/>
      <dgm:spPr/>
      <dgm:t>
        <a:bodyPr/>
        <a:lstStyle/>
        <a:p>
          <a:pPr algn="ctr"/>
          <a:endParaRPr lang="en-US" sz="1200"/>
        </a:p>
      </dgm:t>
    </dgm:pt>
    <dgm:pt modelId="{08375DF7-488B-9242-930B-420B8ECF71ED}">
      <dgm:prSet phldrT="[Text]" custT="1"/>
      <dgm:spPr>
        <a:solidFill>
          <a:schemeClr val="accent5">
            <a:lumMod val="50000"/>
          </a:schemeClr>
        </a:solidFill>
      </dgm:spPr>
      <dgm:t>
        <a:bodyPr/>
        <a:lstStyle/>
        <a:p>
          <a:pPr algn="ctr"/>
          <a:r>
            <a:rPr lang="en-US" sz="2000" dirty="0">
              <a:latin typeface="Century Gothic" panose="020B0502020202020204" pitchFamily="34" charset="0"/>
            </a:rPr>
            <a:t>C</a:t>
          </a:r>
        </a:p>
      </dgm:t>
    </dgm:pt>
    <dgm:pt modelId="{94EF5869-B743-7D48-99DF-0D480057CDCE}" type="parTrans" cxnId="{3C58997E-CE7F-9E4C-88BA-9AD3171D1993}">
      <dgm:prSet/>
      <dgm:spPr/>
      <dgm:t>
        <a:bodyPr/>
        <a:lstStyle/>
        <a:p>
          <a:pPr algn="ctr"/>
          <a:endParaRPr lang="en-US" sz="1200"/>
        </a:p>
      </dgm:t>
    </dgm:pt>
    <dgm:pt modelId="{591DAA31-657C-D84C-8BA1-B077AB2ABBFC}" type="sibTrans" cxnId="{3C58997E-CE7F-9E4C-88BA-9AD3171D1993}">
      <dgm:prSet custT="1"/>
      <dgm:spPr/>
      <dgm:t>
        <a:bodyPr/>
        <a:lstStyle/>
        <a:p>
          <a:pPr algn="ctr"/>
          <a:endParaRPr lang="en-US" sz="1200"/>
        </a:p>
      </dgm:t>
    </dgm:pt>
    <dgm:pt modelId="{396B34B5-3FE4-A444-AB6B-B83189834438}">
      <dgm:prSet phldrT="[Text]" custT="1"/>
      <dgm:spPr>
        <a:solidFill>
          <a:schemeClr val="accent5">
            <a:lumMod val="50000"/>
          </a:schemeClr>
        </a:solidFill>
      </dgm:spPr>
      <dgm:t>
        <a:bodyPr/>
        <a:lstStyle/>
        <a:p>
          <a:pPr algn="ctr"/>
          <a:r>
            <a:rPr lang="en-US" sz="2000" dirty="0">
              <a:latin typeface="Century Gothic" panose="020B0502020202020204" pitchFamily="34" charset="0"/>
            </a:rPr>
            <a:t>H</a:t>
          </a:r>
        </a:p>
      </dgm:t>
    </dgm:pt>
    <dgm:pt modelId="{49CA8F2E-2318-C144-99A5-7ACDE63F324B}" type="parTrans" cxnId="{33BE87E3-5BC4-D34D-9CCF-E4D8896C6F23}">
      <dgm:prSet/>
      <dgm:spPr/>
      <dgm:t>
        <a:bodyPr/>
        <a:lstStyle/>
        <a:p>
          <a:endParaRPr lang="en-US" sz="1200"/>
        </a:p>
      </dgm:t>
    </dgm:pt>
    <dgm:pt modelId="{59000308-029E-BE46-8C50-05785B16FA5F}" type="sibTrans" cxnId="{33BE87E3-5BC4-D34D-9CCF-E4D8896C6F23}">
      <dgm:prSet custT="1"/>
      <dgm:spPr/>
      <dgm:t>
        <a:bodyPr/>
        <a:lstStyle/>
        <a:p>
          <a:endParaRPr lang="en-US" sz="1200"/>
        </a:p>
      </dgm:t>
    </dgm:pt>
    <dgm:pt modelId="{AD0BA7E5-FD04-4944-8755-8A11AD3B813A}">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3653FFD2-D32A-F549-8F69-C40C07B12CF1}" type="parTrans" cxnId="{00D7029E-68AB-044B-AD52-1D787295C111}">
      <dgm:prSet/>
      <dgm:spPr/>
      <dgm:t>
        <a:bodyPr/>
        <a:lstStyle/>
        <a:p>
          <a:endParaRPr lang="en-US" sz="1200"/>
        </a:p>
      </dgm:t>
    </dgm:pt>
    <dgm:pt modelId="{4CA94614-2DB9-C440-ACA7-4EF69A06C6F4}" type="sibTrans" cxnId="{00D7029E-68AB-044B-AD52-1D787295C111}">
      <dgm:prSet custT="1"/>
      <dgm:spPr/>
      <dgm:t>
        <a:bodyPr/>
        <a:lstStyle/>
        <a:p>
          <a:endParaRPr lang="en-US" sz="1200"/>
        </a:p>
      </dgm:t>
    </dgm:pt>
    <dgm:pt modelId="{589C9049-6751-1042-BA96-7FBE88FD44A6}">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7E060D5C-615E-0041-BAFF-F06248D20D65}" type="parTrans" cxnId="{6AD4F7D3-1A5C-B848-950D-E8224920C30E}">
      <dgm:prSet/>
      <dgm:spPr/>
      <dgm:t>
        <a:bodyPr/>
        <a:lstStyle/>
        <a:p>
          <a:endParaRPr lang="en-US" sz="1200"/>
        </a:p>
      </dgm:t>
    </dgm:pt>
    <dgm:pt modelId="{3E29914B-1597-CB4C-A69A-AA765B12B5DB}" type="sibTrans" cxnId="{6AD4F7D3-1A5C-B848-950D-E8224920C30E}">
      <dgm:prSet custT="1"/>
      <dgm:spPr/>
      <dgm:t>
        <a:bodyPr/>
        <a:lstStyle/>
        <a:p>
          <a:endParaRPr lang="en-US" sz="1200"/>
        </a:p>
      </dgm:t>
    </dgm:pt>
    <dgm:pt modelId="{716EC0D1-798C-9A48-9145-E9B6EE847D09}">
      <dgm:prSet phldrT="[Text]" custT="1"/>
      <dgm:spPr>
        <a:solidFill>
          <a:schemeClr val="accent5">
            <a:lumMod val="50000"/>
          </a:schemeClr>
        </a:solidFill>
      </dgm:spPr>
      <dgm:t>
        <a:bodyPr/>
        <a:lstStyle/>
        <a:p>
          <a:pPr algn="ctr"/>
          <a:r>
            <a:rPr lang="en-US" sz="2000" dirty="0">
              <a:latin typeface="Century Gothic" panose="020B0502020202020204" pitchFamily="34" charset="0"/>
            </a:rPr>
            <a:t>P</a:t>
          </a:r>
        </a:p>
      </dgm:t>
    </dgm:pt>
    <dgm:pt modelId="{C6C2C9E8-5FB0-4C46-B0B4-7B87DA849299}" type="parTrans" cxnId="{FA9DC2F4-F2B3-B149-B353-29108177E6CE}">
      <dgm:prSet/>
      <dgm:spPr/>
      <dgm:t>
        <a:bodyPr/>
        <a:lstStyle/>
        <a:p>
          <a:endParaRPr lang="en-US" sz="1200"/>
        </a:p>
      </dgm:t>
    </dgm:pt>
    <dgm:pt modelId="{B564F1D1-605D-3949-816D-889DB0AB3F65}" type="sibTrans" cxnId="{FA9DC2F4-F2B3-B149-B353-29108177E6CE}">
      <dgm:prSet custT="1"/>
      <dgm:spPr/>
      <dgm:t>
        <a:bodyPr/>
        <a:lstStyle/>
        <a:p>
          <a:endParaRPr lang="en-US" sz="1200"/>
        </a:p>
      </dgm:t>
    </dgm:pt>
    <dgm:pt modelId="{6A21362F-AAD6-864B-A3E3-34A7E1D56309}">
      <dgm:prSet phldrT="[Text]" custT="1"/>
      <dgm:spPr>
        <a:solidFill>
          <a:schemeClr val="accent5">
            <a:lumMod val="50000"/>
          </a:schemeClr>
        </a:solidFill>
      </dgm:spPr>
      <dgm:t>
        <a:bodyPr/>
        <a:lstStyle/>
        <a:p>
          <a:pPr algn="ctr"/>
          <a:r>
            <a:rPr lang="en-US" sz="2000" dirty="0">
              <a:latin typeface="Century Gothic" panose="020B0502020202020204" pitchFamily="34" charset="0"/>
            </a:rPr>
            <a:t>E</a:t>
          </a:r>
        </a:p>
      </dgm:t>
    </dgm:pt>
    <dgm:pt modelId="{CB8432F2-4EE1-3F47-998E-4626A5170795}" type="parTrans" cxnId="{5648E881-4DBC-B140-9BAB-9CFB6613B252}">
      <dgm:prSet/>
      <dgm:spPr/>
      <dgm:t>
        <a:bodyPr/>
        <a:lstStyle/>
        <a:p>
          <a:endParaRPr lang="en-US"/>
        </a:p>
      </dgm:t>
    </dgm:pt>
    <dgm:pt modelId="{053370E0-0467-6D48-B955-B52E50606462}" type="sibTrans" cxnId="{5648E881-4DBC-B140-9BAB-9CFB6613B252}">
      <dgm:prSet/>
      <dgm:spPr/>
      <dgm:t>
        <a:bodyPr/>
        <a:lstStyle/>
        <a:p>
          <a:endParaRPr lang="en-US"/>
        </a:p>
      </dgm:t>
    </dgm:pt>
    <dgm:pt modelId="{CBA58D4B-5CD7-4787-BABF-3C356763B954}" type="pres">
      <dgm:prSet presAssocID="{85BDAD82-41AC-482B-BF07-FCFFD137EC7B}" presName="cycle" presStyleCnt="0">
        <dgm:presLayoutVars>
          <dgm:dir/>
          <dgm:resizeHandles val="exact"/>
        </dgm:presLayoutVars>
      </dgm:prSet>
      <dgm:spPr/>
    </dgm:pt>
    <dgm:pt modelId="{043B167E-6E2B-49A0-BA14-92A24E1F6A61}" type="pres">
      <dgm:prSet presAssocID="{DF6B99B6-2D23-4568-A6D7-05C84FBFB253}" presName="node" presStyleLbl="node1" presStyleIdx="0" presStyleCnt="10">
        <dgm:presLayoutVars>
          <dgm:bulletEnabled val="1"/>
        </dgm:presLayoutVars>
      </dgm:prSet>
      <dgm:spPr/>
    </dgm:pt>
    <dgm:pt modelId="{0F9DA76C-63F4-4F09-81E6-B1BF76A52E37}" type="pres">
      <dgm:prSet presAssocID="{A9F51CB7-50F6-4563-B857-B01C003BDCA9}" presName="sibTrans" presStyleLbl="sibTrans2D1" presStyleIdx="0" presStyleCnt="10"/>
      <dgm:spPr/>
    </dgm:pt>
    <dgm:pt modelId="{E097DA08-DE8C-4918-B35A-3776A1D2D1C0}" type="pres">
      <dgm:prSet presAssocID="{A9F51CB7-50F6-4563-B857-B01C003BDCA9}" presName="connectorText" presStyleLbl="sibTrans2D1" presStyleIdx="0" presStyleCnt="10"/>
      <dgm:spPr/>
    </dgm:pt>
    <dgm:pt modelId="{648673E9-B53C-7542-9480-4AA8C29705B9}" type="pres">
      <dgm:prSet presAssocID="{396B34B5-3FE4-A444-AB6B-B83189834438}" presName="node" presStyleLbl="node1" presStyleIdx="1" presStyleCnt="10">
        <dgm:presLayoutVars>
          <dgm:bulletEnabled val="1"/>
        </dgm:presLayoutVars>
      </dgm:prSet>
      <dgm:spPr/>
    </dgm:pt>
    <dgm:pt modelId="{2EEDBB20-C9CA-744E-99B8-6F9BC9A4A5CA}" type="pres">
      <dgm:prSet presAssocID="{59000308-029E-BE46-8C50-05785B16FA5F}" presName="sibTrans" presStyleLbl="sibTrans2D1" presStyleIdx="1" presStyleCnt="10"/>
      <dgm:spPr/>
    </dgm:pt>
    <dgm:pt modelId="{83599AB1-92CF-1246-B563-C0164E70CA8F}" type="pres">
      <dgm:prSet presAssocID="{59000308-029E-BE46-8C50-05785B16FA5F}" presName="connectorText" presStyleLbl="sibTrans2D1" presStyleIdx="1" presStyleCnt="10"/>
      <dgm:spPr/>
    </dgm:pt>
    <dgm:pt modelId="{2445B379-EEF3-A348-BC69-D847C9090E47}" type="pres">
      <dgm:prSet presAssocID="{AD0BA7E5-FD04-4944-8755-8A11AD3B813A}" presName="node" presStyleLbl="node1" presStyleIdx="2" presStyleCnt="10">
        <dgm:presLayoutVars>
          <dgm:bulletEnabled val="1"/>
        </dgm:presLayoutVars>
      </dgm:prSet>
      <dgm:spPr/>
    </dgm:pt>
    <dgm:pt modelId="{2D81C588-49D4-E340-B345-54054A792E03}" type="pres">
      <dgm:prSet presAssocID="{4CA94614-2DB9-C440-ACA7-4EF69A06C6F4}" presName="sibTrans" presStyleLbl="sibTrans2D1" presStyleIdx="2" presStyleCnt="10"/>
      <dgm:spPr/>
    </dgm:pt>
    <dgm:pt modelId="{F187ACEE-034A-4440-8C83-AB234A1636EA}" type="pres">
      <dgm:prSet presAssocID="{4CA94614-2DB9-C440-ACA7-4EF69A06C6F4}" presName="connectorText" presStyleLbl="sibTrans2D1" presStyleIdx="2" presStyleCnt="10"/>
      <dgm:spPr/>
    </dgm:pt>
    <dgm:pt modelId="{A128242E-F415-6F42-9554-8B108A345585}" type="pres">
      <dgm:prSet presAssocID="{589C9049-6751-1042-BA96-7FBE88FD44A6}" presName="node" presStyleLbl="node1" presStyleIdx="3" presStyleCnt="10">
        <dgm:presLayoutVars>
          <dgm:bulletEnabled val="1"/>
        </dgm:presLayoutVars>
      </dgm:prSet>
      <dgm:spPr/>
    </dgm:pt>
    <dgm:pt modelId="{7EC42F1D-5240-584B-AB12-FCD3B300D170}" type="pres">
      <dgm:prSet presAssocID="{3E29914B-1597-CB4C-A69A-AA765B12B5DB}" presName="sibTrans" presStyleLbl="sibTrans2D1" presStyleIdx="3" presStyleCnt="10"/>
      <dgm:spPr/>
    </dgm:pt>
    <dgm:pt modelId="{4EF931E0-BCBE-2B40-B5BC-C190947262C4}" type="pres">
      <dgm:prSet presAssocID="{3E29914B-1597-CB4C-A69A-AA765B12B5DB}" presName="connectorText" presStyleLbl="sibTrans2D1" presStyleIdx="3" presStyleCnt="10"/>
      <dgm:spPr/>
    </dgm:pt>
    <dgm:pt modelId="{B4726616-B47D-AD44-9A74-E48C25900E8A}" type="pres">
      <dgm:prSet presAssocID="{716EC0D1-798C-9A48-9145-E9B6EE847D09}" presName="node" presStyleLbl="node1" presStyleIdx="4" presStyleCnt="10">
        <dgm:presLayoutVars>
          <dgm:bulletEnabled val="1"/>
        </dgm:presLayoutVars>
      </dgm:prSet>
      <dgm:spPr/>
    </dgm:pt>
    <dgm:pt modelId="{A3F60E0C-C0D5-2344-A874-861D874DD4FC}" type="pres">
      <dgm:prSet presAssocID="{B564F1D1-605D-3949-816D-889DB0AB3F65}" presName="sibTrans" presStyleLbl="sibTrans2D1" presStyleIdx="4" presStyleCnt="10"/>
      <dgm:spPr/>
    </dgm:pt>
    <dgm:pt modelId="{E50CAFC8-6A8A-5D47-B6A1-8C1311890FC9}" type="pres">
      <dgm:prSet presAssocID="{B564F1D1-605D-3949-816D-889DB0AB3F65}" presName="connectorText" presStyleLbl="sibTrans2D1" presStyleIdx="4" presStyleCnt="10"/>
      <dgm:spPr/>
    </dgm:pt>
    <dgm:pt modelId="{36A705D5-6F39-6744-B007-E1125C8B0805}" type="pres">
      <dgm:prSet presAssocID="{ED14E553-2D03-714B-B954-DC7FB0C415EE}" presName="node" presStyleLbl="node1" presStyleIdx="5" presStyleCnt="10">
        <dgm:presLayoutVars>
          <dgm:bulletEnabled val="1"/>
        </dgm:presLayoutVars>
      </dgm:prSet>
      <dgm:spPr/>
    </dgm:pt>
    <dgm:pt modelId="{11DC9451-418E-AE4F-AB97-4E16EB418A59}" type="pres">
      <dgm:prSet presAssocID="{98071043-5C2F-C74E-AD85-BA33512B0DF2}" presName="sibTrans" presStyleLbl="sibTrans2D1" presStyleIdx="5" presStyleCnt="10"/>
      <dgm:spPr/>
    </dgm:pt>
    <dgm:pt modelId="{ED58BEE2-A881-ED43-9C57-B2B26C3D6533}" type="pres">
      <dgm:prSet presAssocID="{98071043-5C2F-C74E-AD85-BA33512B0DF2}" presName="connectorText" presStyleLbl="sibTrans2D1" presStyleIdx="5" presStyleCnt="10"/>
      <dgm:spPr/>
    </dgm:pt>
    <dgm:pt modelId="{1C0C817D-CFFF-6740-B375-5FC8CDD40400}" type="pres">
      <dgm:prSet presAssocID="{6A21362F-AAD6-864B-A3E3-34A7E1D56309}" presName="node" presStyleLbl="node1" presStyleIdx="6" presStyleCnt="10">
        <dgm:presLayoutVars>
          <dgm:bulletEnabled val="1"/>
        </dgm:presLayoutVars>
      </dgm:prSet>
      <dgm:spPr/>
    </dgm:pt>
    <dgm:pt modelId="{3258BA8B-9F5A-D845-B31D-CA8F4E5CD11A}" type="pres">
      <dgm:prSet presAssocID="{053370E0-0467-6D48-B955-B52E50606462}" presName="sibTrans" presStyleLbl="sibTrans2D1" presStyleIdx="6" presStyleCnt="10"/>
      <dgm:spPr/>
    </dgm:pt>
    <dgm:pt modelId="{AF78FFA8-1139-3842-8273-DEEA614AE5B1}" type="pres">
      <dgm:prSet presAssocID="{053370E0-0467-6D48-B955-B52E50606462}" presName="connectorText" presStyleLbl="sibTrans2D1" presStyleIdx="6" presStyleCnt="10"/>
      <dgm:spPr/>
    </dgm:pt>
    <dgm:pt modelId="{9521B94D-89B7-6E40-A4C9-0E0BD0BED580}" type="pres">
      <dgm:prSet presAssocID="{29CBB2B8-66F1-0A42-97CE-A4E094C1DD71}" presName="node" presStyleLbl="node1" presStyleIdx="7" presStyleCnt="10">
        <dgm:presLayoutVars>
          <dgm:bulletEnabled val="1"/>
        </dgm:presLayoutVars>
      </dgm:prSet>
      <dgm:spPr/>
    </dgm:pt>
    <dgm:pt modelId="{B1C870F1-5993-FC44-9B9B-9814FE70956A}" type="pres">
      <dgm:prSet presAssocID="{5A87D1FB-74CE-9647-BF93-A010B67C236E}" presName="sibTrans" presStyleLbl="sibTrans2D1" presStyleIdx="7" presStyleCnt="10"/>
      <dgm:spPr/>
    </dgm:pt>
    <dgm:pt modelId="{F06C19B2-D9E6-7E45-9FF1-0EF3FD30C36F}" type="pres">
      <dgm:prSet presAssocID="{5A87D1FB-74CE-9647-BF93-A010B67C236E}" presName="connectorText" presStyleLbl="sibTrans2D1" presStyleIdx="7" presStyleCnt="10"/>
      <dgm:spPr/>
    </dgm:pt>
    <dgm:pt modelId="{2AB41FF0-1797-4728-81A7-ABC7E996A858}" type="pres">
      <dgm:prSet presAssocID="{47BB407C-8B37-43CE-B24B-D2A741D23627}" presName="node" presStyleLbl="node1" presStyleIdx="8" presStyleCnt="10">
        <dgm:presLayoutVars>
          <dgm:bulletEnabled val="1"/>
        </dgm:presLayoutVars>
      </dgm:prSet>
      <dgm:spPr/>
    </dgm:pt>
    <dgm:pt modelId="{36164E18-3025-417C-9927-7F0660DAF2AF}" type="pres">
      <dgm:prSet presAssocID="{05476EB7-00B7-4CC9-9778-8320CF6DD232}" presName="sibTrans" presStyleLbl="sibTrans2D1" presStyleIdx="8" presStyleCnt="10"/>
      <dgm:spPr/>
    </dgm:pt>
    <dgm:pt modelId="{65AFBF2B-5B04-4EEC-A9E7-FC3A798E45B6}" type="pres">
      <dgm:prSet presAssocID="{05476EB7-00B7-4CC9-9778-8320CF6DD232}" presName="connectorText" presStyleLbl="sibTrans2D1" presStyleIdx="8" presStyleCnt="10"/>
      <dgm:spPr/>
    </dgm:pt>
    <dgm:pt modelId="{9C2C2CA5-7FC3-DE44-970D-6B90D05C2773}" type="pres">
      <dgm:prSet presAssocID="{08375DF7-488B-9242-930B-420B8ECF71ED}" presName="node" presStyleLbl="node1" presStyleIdx="9" presStyleCnt="10">
        <dgm:presLayoutVars>
          <dgm:bulletEnabled val="1"/>
        </dgm:presLayoutVars>
      </dgm:prSet>
      <dgm:spPr/>
    </dgm:pt>
    <dgm:pt modelId="{52F3068C-7721-C14A-9E19-D3B2AB76B5F1}" type="pres">
      <dgm:prSet presAssocID="{591DAA31-657C-D84C-8BA1-B077AB2ABBFC}" presName="sibTrans" presStyleLbl="sibTrans2D1" presStyleIdx="9" presStyleCnt="10"/>
      <dgm:spPr/>
    </dgm:pt>
    <dgm:pt modelId="{F962D083-8F2C-8345-9E0F-D551F854D173}" type="pres">
      <dgm:prSet presAssocID="{591DAA31-657C-D84C-8BA1-B077AB2ABBFC}" presName="connectorText" presStyleLbl="sibTrans2D1" presStyleIdx="9" presStyleCnt="10"/>
      <dgm:spPr/>
    </dgm:pt>
  </dgm:ptLst>
  <dgm:cxnLst>
    <dgm:cxn modelId="{2FF9CC05-CC4B-9543-86BA-F921C5BFD5B1}" type="presOf" srcId="{3E29914B-1597-CB4C-A69A-AA765B12B5DB}" destId="{7EC42F1D-5240-584B-AB12-FCD3B300D170}" srcOrd="0" destOrd="0" presId="urn:microsoft.com/office/officeart/2005/8/layout/cycle2"/>
    <dgm:cxn modelId="{D5ACB307-0119-2847-8225-7F072CEA663E}" type="presOf" srcId="{591DAA31-657C-D84C-8BA1-B077AB2ABBFC}" destId="{F962D083-8F2C-8345-9E0F-D551F854D173}" srcOrd="1" destOrd="0" presId="urn:microsoft.com/office/officeart/2005/8/layout/cycle2"/>
    <dgm:cxn modelId="{599AC90A-249E-CC47-9C8B-48F23D32EBCE}" type="presOf" srcId="{053370E0-0467-6D48-B955-B52E50606462}" destId="{3258BA8B-9F5A-D845-B31D-CA8F4E5CD11A}" srcOrd="0" destOrd="0" presId="urn:microsoft.com/office/officeart/2005/8/layout/cycle2"/>
    <dgm:cxn modelId="{6331E00C-B90E-EA47-8C74-F548C5CF7949}" type="presOf" srcId="{ED14E553-2D03-714B-B954-DC7FB0C415EE}" destId="{36A705D5-6F39-6744-B007-E1125C8B0805}" srcOrd="0" destOrd="0" presId="urn:microsoft.com/office/officeart/2005/8/layout/cycle2"/>
    <dgm:cxn modelId="{E3658514-1203-9948-95C8-B929F2D8CE13}" type="presOf" srcId="{4CA94614-2DB9-C440-ACA7-4EF69A06C6F4}" destId="{F187ACEE-034A-4440-8C83-AB234A1636EA}" srcOrd="1" destOrd="0" presId="urn:microsoft.com/office/officeart/2005/8/layout/cycle2"/>
    <dgm:cxn modelId="{7D519C1C-5B9D-FD42-BF6A-B755C17315C4}" type="presOf" srcId="{053370E0-0467-6D48-B955-B52E50606462}" destId="{AF78FFA8-1139-3842-8273-DEEA614AE5B1}" srcOrd="1" destOrd="0" presId="urn:microsoft.com/office/officeart/2005/8/layout/cycle2"/>
    <dgm:cxn modelId="{DE4A401D-08D5-4176-BE78-B62DEFD6E8D5}" type="presOf" srcId="{A9F51CB7-50F6-4563-B857-B01C003BDCA9}" destId="{0F9DA76C-63F4-4F09-81E6-B1BF76A52E37}" srcOrd="0" destOrd="0" presId="urn:microsoft.com/office/officeart/2005/8/layout/cycle2"/>
    <dgm:cxn modelId="{A8164D29-6005-6247-82AE-6FA136F9AA11}" type="presOf" srcId="{589C9049-6751-1042-BA96-7FBE88FD44A6}" destId="{A128242E-F415-6F42-9554-8B108A345585}" srcOrd="0" destOrd="0" presId="urn:microsoft.com/office/officeart/2005/8/layout/cycle2"/>
    <dgm:cxn modelId="{E04FF630-85D7-4CDA-84BC-0F6A953D9E52}" type="presOf" srcId="{85BDAD82-41AC-482B-BF07-FCFFD137EC7B}" destId="{CBA58D4B-5CD7-4787-BABF-3C356763B954}" srcOrd="0" destOrd="0" presId="urn:microsoft.com/office/officeart/2005/8/layout/cycle2"/>
    <dgm:cxn modelId="{7E3FE235-9AFE-B64A-A7E7-E89041F31A75}" type="presOf" srcId="{98071043-5C2F-C74E-AD85-BA33512B0DF2}" destId="{ED58BEE2-A881-ED43-9C57-B2B26C3D6533}" srcOrd="1" destOrd="0" presId="urn:microsoft.com/office/officeart/2005/8/layout/cycle2"/>
    <dgm:cxn modelId="{72979A3D-B243-5F4B-B980-6B5E85DF097F}" type="presOf" srcId="{29CBB2B8-66F1-0A42-97CE-A4E094C1DD71}" destId="{9521B94D-89B7-6E40-A4C9-0E0BD0BED580}" srcOrd="0" destOrd="0" presId="urn:microsoft.com/office/officeart/2005/8/layout/cycle2"/>
    <dgm:cxn modelId="{EA4ADD3E-903E-47D3-86F3-9BC611A40EF6}" srcId="{85BDAD82-41AC-482B-BF07-FCFFD137EC7B}" destId="{DF6B99B6-2D23-4568-A6D7-05C84FBFB253}" srcOrd="0" destOrd="0" parTransId="{3D38E36B-E875-4202-B483-AE6B59ECB281}" sibTransId="{A9F51CB7-50F6-4563-B857-B01C003BDCA9}"/>
    <dgm:cxn modelId="{0BE22E3F-3672-344A-A8F8-9F2CF39050C5}" type="presOf" srcId="{59000308-029E-BE46-8C50-05785B16FA5F}" destId="{2EEDBB20-C9CA-744E-99B8-6F9BC9A4A5CA}" srcOrd="0" destOrd="0" presId="urn:microsoft.com/office/officeart/2005/8/layout/cycle2"/>
    <dgm:cxn modelId="{F0879F46-A7A4-704E-B442-490CA66877B1}" type="presOf" srcId="{4CA94614-2DB9-C440-ACA7-4EF69A06C6F4}" destId="{2D81C588-49D4-E340-B345-54054A792E03}" srcOrd="0" destOrd="0" presId="urn:microsoft.com/office/officeart/2005/8/layout/cycle2"/>
    <dgm:cxn modelId="{D6845450-DB03-A14A-9682-540E8D547984}" type="presOf" srcId="{08375DF7-488B-9242-930B-420B8ECF71ED}" destId="{9C2C2CA5-7FC3-DE44-970D-6B90D05C2773}" srcOrd="0" destOrd="0" presId="urn:microsoft.com/office/officeart/2005/8/layout/cycle2"/>
    <dgm:cxn modelId="{C6F3CB5B-0B2D-8245-B0DE-F12848BE948A}" type="presOf" srcId="{716EC0D1-798C-9A48-9145-E9B6EE847D09}" destId="{B4726616-B47D-AD44-9A74-E48C25900E8A}" srcOrd="0" destOrd="0" presId="urn:microsoft.com/office/officeart/2005/8/layout/cycle2"/>
    <dgm:cxn modelId="{3930FD64-B9A4-EE46-AEF8-3D92856FED1B}" type="presOf" srcId="{98071043-5C2F-C74E-AD85-BA33512B0DF2}" destId="{11DC9451-418E-AE4F-AB97-4E16EB418A59}" srcOrd="0" destOrd="0" presId="urn:microsoft.com/office/officeart/2005/8/layout/cycle2"/>
    <dgm:cxn modelId="{6A7F9B65-BC37-4144-8508-3011B670D061}" type="presOf" srcId="{A9F51CB7-50F6-4563-B857-B01C003BDCA9}" destId="{E097DA08-DE8C-4918-B35A-3776A1D2D1C0}" srcOrd="1" destOrd="0" presId="urn:microsoft.com/office/officeart/2005/8/layout/cycle2"/>
    <dgm:cxn modelId="{F6C11468-9C7F-654E-936C-94AB0E4006A5}" type="presOf" srcId="{5A87D1FB-74CE-9647-BF93-A010B67C236E}" destId="{B1C870F1-5993-FC44-9B9B-9814FE70956A}" srcOrd="0" destOrd="0" presId="urn:microsoft.com/office/officeart/2005/8/layout/cycle2"/>
    <dgm:cxn modelId="{0212EF69-B047-C247-BA0A-E8FDEFC1B01E}" srcId="{85BDAD82-41AC-482B-BF07-FCFFD137EC7B}" destId="{ED14E553-2D03-714B-B954-DC7FB0C415EE}" srcOrd="5" destOrd="0" parTransId="{38753B72-9F3D-DF49-B4E8-9D35013FD077}" sibTransId="{98071043-5C2F-C74E-AD85-BA33512B0DF2}"/>
    <dgm:cxn modelId="{5C46EA71-B7AD-2B43-AC8B-F26DADEDF3EC}" type="presOf" srcId="{B564F1D1-605D-3949-816D-889DB0AB3F65}" destId="{A3F60E0C-C0D5-2344-A874-861D874DD4FC}" srcOrd="0" destOrd="0" presId="urn:microsoft.com/office/officeart/2005/8/layout/cycle2"/>
    <dgm:cxn modelId="{3C58997E-CE7F-9E4C-88BA-9AD3171D1993}" srcId="{85BDAD82-41AC-482B-BF07-FCFFD137EC7B}" destId="{08375DF7-488B-9242-930B-420B8ECF71ED}" srcOrd="9" destOrd="0" parTransId="{94EF5869-B743-7D48-99DF-0D480057CDCE}" sibTransId="{591DAA31-657C-D84C-8BA1-B077AB2ABBFC}"/>
    <dgm:cxn modelId="{5648E881-4DBC-B140-9BAB-9CFB6613B252}" srcId="{85BDAD82-41AC-482B-BF07-FCFFD137EC7B}" destId="{6A21362F-AAD6-864B-A3E3-34A7E1D56309}" srcOrd="6" destOrd="0" parTransId="{CB8432F2-4EE1-3F47-998E-4626A5170795}" sibTransId="{053370E0-0467-6D48-B955-B52E50606462}"/>
    <dgm:cxn modelId="{DC8DD086-2293-2143-876A-D583FD90861D}" type="presOf" srcId="{B564F1D1-605D-3949-816D-889DB0AB3F65}" destId="{E50CAFC8-6A8A-5D47-B6A1-8C1311890FC9}" srcOrd="1" destOrd="0" presId="urn:microsoft.com/office/officeart/2005/8/layout/cycle2"/>
    <dgm:cxn modelId="{DA986F8E-0FCE-44D3-89CC-85FEFEAEFB04}" type="presOf" srcId="{47BB407C-8B37-43CE-B24B-D2A741D23627}" destId="{2AB41FF0-1797-4728-81A7-ABC7E996A858}" srcOrd="0" destOrd="0" presId="urn:microsoft.com/office/officeart/2005/8/layout/cycle2"/>
    <dgm:cxn modelId="{07347893-F7D4-7949-B3B6-7616D348176F}" type="presOf" srcId="{59000308-029E-BE46-8C50-05785B16FA5F}" destId="{83599AB1-92CF-1246-B563-C0164E70CA8F}" srcOrd="1" destOrd="0" presId="urn:microsoft.com/office/officeart/2005/8/layout/cycle2"/>
    <dgm:cxn modelId="{53F8A493-5CD7-42C2-B5EF-72B994879167}" srcId="{85BDAD82-41AC-482B-BF07-FCFFD137EC7B}" destId="{47BB407C-8B37-43CE-B24B-D2A741D23627}" srcOrd="8" destOrd="0" parTransId="{C425096D-8355-441F-8227-C32A33F31E88}" sibTransId="{05476EB7-00B7-4CC9-9778-8320CF6DD232}"/>
    <dgm:cxn modelId="{8E47059B-284A-8F4C-8174-C37047AC5414}" type="presOf" srcId="{396B34B5-3FE4-A444-AB6B-B83189834438}" destId="{648673E9-B53C-7542-9480-4AA8C29705B9}" srcOrd="0" destOrd="0" presId="urn:microsoft.com/office/officeart/2005/8/layout/cycle2"/>
    <dgm:cxn modelId="{00D7029E-68AB-044B-AD52-1D787295C111}" srcId="{85BDAD82-41AC-482B-BF07-FCFFD137EC7B}" destId="{AD0BA7E5-FD04-4944-8755-8A11AD3B813A}" srcOrd="2" destOrd="0" parTransId="{3653FFD2-D32A-F549-8F69-C40C07B12CF1}" sibTransId="{4CA94614-2DB9-C440-ACA7-4EF69A06C6F4}"/>
    <dgm:cxn modelId="{601FF4C2-153B-AD4B-93E4-38490A334C30}" type="presOf" srcId="{3E29914B-1597-CB4C-A69A-AA765B12B5DB}" destId="{4EF931E0-BCBE-2B40-B5BC-C190947262C4}" srcOrd="1" destOrd="0" presId="urn:microsoft.com/office/officeart/2005/8/layout/cycle2"/>
    <dgm:cxn modelId="{E7C848D2-6E21-8E48-8A5F-32CF85EE3494}" type="presOf" srcId="{591DAA31-657C-D84C-8BA1-B077AB2ABBFC}" destId="{52F3068C-7721-C14A-9E19-D3B2AB76B5F1}" srcOrd="0" destOrd="0" presId="urn:microsoft.com/office/officeart/2005/8/layout/cycle2"/>
    <dgm:cxn modelId="{6AD4F7D3-1A5C-B848-950D-E8224920C30E}" srcId="{85BDAD82-41AC-482B-BF07-FCFFD137EC7B}" destId="{589C9049-6751-1042-BA96-7FBE88FD44A6}" srcOrd="3" destOrd="0" parTransId="{7E060D5C-615E-0041-BAFF-F06248D20D65}" sibTransId="{3E29914B-1597-CB4C-A69A-AA765B12B5DB}"/>
    <dgm:cxn modelId="{91F0F5DA-5C8C-DC45-ADB1-5A071F3495E7}" type="presOf" srcId="{AD0BA7E5-FD04-4944-8755-8A11AD3B813A}" destId="{2445B379-EEF3-A348-BC69-D847C9090E47}" srcOrd="0" destOrd="0" presId="urn:microsoft.com/office/officeart/2005/8/layout/cycle2"/>
    <dgm:cxn modelId="{45DF5BDF-59A6-4607-8E38-86DB24FB15BF}" type="presOf" srcId="{05476EB7-00B7-4CC9-9778-8320CF6DD232}" destId="{65AFBF2B-5B04-4EEC-A9E7-FC3A798E45B6}" srcOrd="1" destOrd="0" presId="urn:microsoft.com/office/officeart/2005/8/layout/cycle2"/>
    <dgm:cxn modelId="{657428E2-9905-CF4E-94A4-BD50DDC4AAB4}" type="presOf" srcId="{6A21362F-AAD6-864B-A3E3-34A7E1D56309}" destId="{1C0C817D-CFFF-6740-B375-5FC8CDD40400}" srcOrd="0" destOrd="0" presId="urn:microsoft.com/office/officeart/2005/8/layout/cycle2"/>
    <dgm:cxn modelId="{33BE87E3-5BC4-D34D-9CCF-E4D8896C6F23}" srcId="{85BDAD82-41AC-482B-BF07-FCFFD137EC7B}" destId="{396B34B5-3FE4-A444-AB6B-B83189834438}" srcOrd="1" destOrd="0" parTransId="{49CA8F2E-2318-C144-99A5-7ACDE63F324B}" sibTransId="{59000308-029E-BE46-8C50-05785B16FA5F}"/>
    <dgm:cxn modelId="{00E4A5E7-8D6E-7E44-B5A1-CD8EC1325669}" srcId="{85BDAD82-41AC-482B-BF07-FCFFD137EC7B}" destId="{29CBB2B8-66F1-0A42-97CE-A4E094C1DD71}" srcOrd="7" destOrd="0" parTransId="{B36FD724-FC36-1E44-886F-CF20CDD9950A}" sibTransId="{5A87D1FB-74CE-9647-BF93-A010B67C236E}"/>
    <dgm:cxn modelId="{AC1FE8EC-948F-479A-8712-1AFD7B8DEE75}" type="presOf" srcId="{DF6B99B6-2D23-4568-A6D7-05C84FBFB253}" destId="{043B167E-6E2B-49A0-BA14-92A24E1F6A61}" srcOrd="0" destOrd="0" presId="urn:microsoft.com/office/officeart/2005/8/layout/cycle2"/>
    <dgm:cxn modelId="{FA9DC2F4-F2B3-B149-B353-29108177E6CE}" srcId="{85BDAD82-41AC-482B-BF07-FCFFD137EC7B}" destId="{716EC0D1-798C-9A48-9145-E9B6EE847D09}" srcOrd="4" destOrd="0" parTransId="{C6C2C9E8-5FB0-4C46-B0B4-7B87DA849299}" sibTransId="{B564F1D1-605D-3949-816D-889DB0AB3F65}"/>
    <dgm:cxn modelId="{CCA4AAF8-B540-CF44-B2FD-567F6EFFB289}" type="presOf" srcId="{5A87D1FB-74CE-9647-BF93-A010B67C236E}" destId="{F06C19B2-D9E6-7E45-9FF1-0EF3FD30C36F}" srcOrd="1" destOrd="0" presId="urn:microsoft.com/office/officeart/2005/8/layout/cycle2"/>
    <dgm:cxn modelId="{1F65D8FB-C32F-4A9E-ADF6-26B5917E5C3D}" type="presOf" srcId="{05476EB7-00B7-4CC9-9778-8320CF6DD232}" destId="{36164E18-3025-417C-9927-7F0660DAF2AF}" srcOrd="0" destOrd="0" presId="urn:microsoft.com/office/officeart/2005/8/layout/cycle2"/>
    <dgm:cxn modelId="{7BD2BC40-A060-48F2-8E6D-CEA227688D77}" type="presParOf" srcId="{CBA58D4B-5CD7-4787-BABF-3C356763B954}" destId="{043B167E-6E2B-49A0-BA14-92A24E1F6A61}" srcOrd="0" destOrd="0" presId="urn:microsoft.com/office/officeart/2005/8/layout/cycle2"/>
    <dgm:cxn modelId="{BEFB894F-6BA7-4356-9D6E-2A0C4D30AE37}" type="presParOf" srcId="{CBA58D4B-5CD7-4787-BABF-3C356763B954}" destId="{0F9DA76C-63F4-4F09-81E6-B1BF76A52E37}" srcOrd="1" destOrd="0" presId="urn:microsoft.com/office/officeart/2005/8/layout/cycle2"/>
    <dgm:cxn modelId="{68C7D4CE-D5FC-45E5-8A24-76B36B0B8132}" type="presParOf" srcId="{0F9DA76C-63F4-4F09-81E6-B1BF76A52E37}" destId="{E097DA08-DE8C-4918-B35A-3776A1D2D1C0}" srcOrd="0" destOrd="0" presId="urn:microsoft.com/office/officeart/2005/8/layout/cycle2"/>
    <dgm:cxn modelId="{FE5C9B5E-51D5-E44D-8A2E-4B8177D7E10F}" type="presParOf" srcId="{CBA58D4B-5CD7-4787-BABF-3C356763B954}" destId="{648673E9-B53C-7542-9480-4AA8C29705B9}" srcOrd="2" destOrd="0" presId="urn:microsoft.com/office/officeart/2005/8/layout/cycle2"/>
    <dgm:cxn modelId="{2D90A7B3-CD42-9949-9482-E21294EBFD7A}" type="presParOf" srcId="{CBA58D4B-5CD7-4787-BABF-3C356763B954}" destId="{2EEDBB20-C9CA-744E-99B8-6F9BC9A4A5CA}" srcOrd="3" destOrd="0" presId="urn:microsoft.com/office/officeart/2005/8/layout/cycle2"/>
    <dgm:cxn modelId="{A632D2F5-7CF3-9846-834C-423BD98DDCDC}" type="presParOf" srcId="{2EEDBB20-C9CA-744E-99B8-6F9BC9A4A5CA}" destId="{83599AB1-92CF-1246-B563-C0164E70CA8F}" srcOrd="0" destOrd="0" presId="urn:microsoft.com/office/officeart/2005/8/layout/cycle2"/>
    <dgm:cxn modelId="{CD748E5B-CD82-D545-974B-7C54D2E71162}" type="presParOf" srcId="{CBA58D4B-5CD7-4787-BABF-3C356763B954}" destId="{2445B379-EEF3-A348-BC69-D847C9090E47}" srcOrd="4" destOrd="0" presId="urn:microsoft.com/office/officeart/2005/8/layout/cycle2"/>
    <dgm:cxn modelId="{8D0247D4-A81C-2E46-B414-AE71460680FC}" type="presParOf" srcId="{CBA58D4B-5CD7-4787-BABF-3C356763B954}" destId="{2D81C588-49D4-E340-B345-54054A792E03}" srcOrd="5" destOrd="0" presId="urn:microsoft.com/office/officeart/2005/8/layout/cycle2"/>
    <dgm:cxn modelId="{2E3C764D-880B-0943-B549-FB8B26B39BD5}" type="presParOf" srcId="{2D81C588-49D4-E340-B345-54054A792E03}" destId="{F187ACEE-034A-4440-8C83-AB234A1636EA}" srcOrd="0" destOrd="0" presId="urn:microsoft.com/office/officeart/2005/8/layout/cycle2"/>
    <dgm:cxn modelId="{6C7080DE-661B-EC46-A434-79FE3C076F2F}" type="presParOf" srcId="{CBA58D4B-5CD7-4787-BABF-3C356763B954}" destId="{A128242E-F415-6F42-9554-8B108A345585}" srcOrd="6" destOrd="0" presId="urn:microsoft.com/office/officeart/2005/8/layout/cycle2"/>
    <dgm:cxn modelId="{93B822A7-DAAB-A545-8FCC-6BFF0272ADD6}" type="presParOf" srcId="{CBA58D4B-5CD7-4787-BABF-3C356763B954}" destId="{7EC42F1D-5240-584B-AB12-FCD3B300D170}" srcOrd="7" destOrd="0" presId="urn:microsoft.com/office/officeart/2005/8/layout/cycle2"/>
    <dgm:cxn modelId="{5B989874-313A-144C-AC3E-7C39C31C6C2F}" type="presParOf" srcId="{7EC42F1D-5240-584B-AB12-FCD3B300D170}" destId="{4EF931E0-BCBE-2B40-B5BC-C190947262C4}" srcOrd="0" destOrd="0" presId="urn:microsoft.com/office/officeart/2005/8/layout/cycle2"/>
    <dgm:cxn modelId="{30D936CE-6B65-2B44-842A-8058C38C1B41}" type="presParOf" srcId="{CBA58D4B-5CD7-4787-BABF-3C356763B954}" destId="{B4726616-B47D-AD44-9A74-E48C25900E8A}" srcOrd="8" destOrd="0" presId="urn:microsoft.com/office/officeart/2005/8/layout/cycle2"/>
    <dgm:cxn modelId="{54EAB7E5-4DD7-9644-83ED-EDA4AF4CD1FC}" type="presParOf" srcId="{CBA58D4B-5CD7-4787-BABF-3C356763B954}" destId="{A3F60E0C-C0D5-2344-A874-861D874DD4FC}" srcOrd="9" destOrd="0" presId="urn:microsoft.com/office/officeart/2005/8/layout/cycle2"/>
    <dgm:cxn modelId="{95F3FF7C-9F98-A141-AFA1-BD7DE9ED30E3}" type="presParOf" srcId="{A3F60E0C-C0D5-2344-A874-861D874DD4FC}" destId="{E50CAFC8-6A8A-5D47-B6A1-8C1311890FC9}" srcOrd="0" destOrd="0" presId="urn:microsoft.com/office/officeart/2005/8/layout/cycle2"/>
    <dgm:cxn modelId="{F70BD96F-AF4D-264E-A844-F616D7D1BEC0}" type="presParOf" srcId="{CBA58D4B-5CD7-4787-BABF-3C356763B954}" destId="{36A705D5-6F39-6744-B007-E1125C8B0805}" srcOrd="10" destOrd="0" presId="urn:microsoft.com/office/officeart/2005/8/layout/cycle2"/>
    <dgm:cxn modelId="{E0AF4ECD-CA88-CA42-B833-6A16C4DB7061}" type="presParOf" srcId="{CBA58D4B-5CD7-4787-BABF-3C356763B954}" destId="{11DC9451-418E-AE4F-AB97-4E16EB418A59}" srcOrd="11" destOrd="0" presId="urn:microsoft.com/office/officeart/2005/8/layout/cycle2"/>
    <dgm:cxn modelId="{5A66C4BE-21FE-7546-9D6F-64CC61E754DB}" type="presParOf" srcId="{11DC9451-418E-AE4F-AB97-4E16EB418A59}" destId="{ED58BEE2-A881-ED43-9C57-B2B26C3D6533}" srcOrd="0" destOrd="0" presId="urn:microsoft.com/office/officeart/2005/8/layout/cycle2"/>
    <dgm:cxn modelId="{ECC695FE-DF94-5144-A783-DA3BCE610FB4}" type="presParOf" srcId="{CBA58D4B-5CD7-4787-BABF-3C356763B954}" destId="{1C0C817D-CFFF-6740-B375-5FC8CDD40400}" srcOrd="12" destOrd="0" presId="urn:microsoft.com/office/officeart/2005/8/layout/cycle2"/>
    <dgm:cxn modelId="{164CBAE3-A09C-834E-AF64-491F38520818}" type="presParOf" srcId="{CBA58D4B-5CD7-4787-BABF-3C356763B954}" destId="{3258BA8B-9F5A-D845-B31D-CA8F4E5CD11A}" srcOrd="13" destOrd="0" presId="urn:microsoft.com/office/officeart/2005/8/layout/cycle2"/>
    <dgm:cxn modelId="{F0050249-7FDC-8F40-9326-982D249679C5}" type="presParOf" srcId="{3258BA8B-9F5A-D845-B31D-CA8F4E5CD11A}" destId="{AF78FFA8-1139-3842-8273-DEEA614AE5B1}" srcOrd="0" destOrd="0" presId="urn:microsoft.com/office/officeart/2005/8/layout/cycle2"/>
    <dgm:cxn modelId="{EE7E97A8-707C-E54B-A38B-2E18CD14DAB3}" type="presParOf" srcId="{CBA58D4B-5CD7-4787-BABF-3C356763B954}" destId="{9521B94D-89B7-6E40-A4C9-0E0BD0BED580}" srcOrd="14" destOrd="0" presId="urn:microsoft.com/office/officeart/2005/8/layout/cycle2"/>
    <dgm:cxn modelId="{E84172CA-73A2-564E-B261-38FA6E76FA15}" type="presParOf" srcId="{CBA58D4B-5CD7-4787-BABF-3C356763B954}" destId="{B1C870F1-5993-FC44-9B9B-9814FE70956A}" srcOrd="15" destOrd="0" presId="urn:microsoft.com/office/officeart/2005/8/layout/cycle2"/>
    <dgm:cxn modelId="{F82C58F1-E8E8-764D-BAA8-3DDD4AE4B034}" type="presParOf" srcId="{B1C870F1-5993-FC44-9B9B-9814FE70956A}" destId="{F06C19B2-D9E6-7E45-9FF1-0EF3FD30C36F}" srcOrd="0" destOrd="0" presId="urn:microsoft.com/office/officeart/2005/8/layout/cycle2"/>
    <dgm:cxn modelId="{6B6AEDBB-E976-483F-86DE-685801FDA19E}" type="presParOf" srcId="{CBA58D4B-5CD7-4787-BABF-3C356763B954}" destId="{2AB41FF0-1797-4728-81A7-ABC7E996A858}" srcOrd="16" destOrd="0" presId="urn:microsoft.com/office/officeart/2005/8/layout/cycle2"/>
    <dgm:cxn modelId="{4F9C3713-F055-45A1-9041-ADF2E973D2C3}" type="presParOf" srcId="{CBA58D4B-5CD7-4787-BABF-3C356763B954}" destId="{36164E18-3025-417C-9927-7F0660DAF2AF}" srcOrd="17" destOrd="0" presId="urn:microsoft.com/office/officeart/2005/8/layout/cycle2"/>
    <dgm:cxn modelId="{FB148A58-FEE1-4E0D-83BC-4408128D0D7D}" type="presParOf" srcId="{36164E18-3025-417C-9927-7F0660DAF2AF}" destId="{65AFBF2B-5B04-4EEC-A9E7-FC3A798E45B6}" srcOrd="0" destOrd="0" presId="urn:microsoft.com/office/officeart/2005/8/layout/cycle2"/>
    <dgm:cxn modelId="{5D0F887A-307B-6849-B4F2-31A782B4B639}" type="presParOf" srcId="{CBA58D4B-5CD7-4787-BABF-3C356763B954}" destId="{9C2C2CA5-7FC3-DE44-970D-6B90D05C2773}" srcOrd="18" destOrd="0" presId="urn:microsoft.com/office/officeart/2005/8/layout/cycle2"/>
    <dgm:cxn modelId="{02A18A3E-A1BE-CC41-AD83-BD54E9CF5894}" type="presParOf" srcId="{CBA58D4B-5CD7-4787-BABF-3C356763B954}" destId="{52F3068C-7721-C14A-9E19-D3B2AB76B5F1}" srcOrd="19" destOrd="0" presId="urn:microsoft.com/office/officeart/2005/8/layout/cycle2"/>
    <dgm:cxn modelId="{83399FDF-8B2C-B146-A263-4ECCA5D31CE6}" type="presParOf" srcId="{52F3068C-7721-C14A-9E19-D3B2AB76B5F1}" destId="{F962D083-8F2C-8345-9E0F-D551F854D173}" srcOrd="0" destOrd="0" presId="urn:microsoft.com/office/officeart/2005/8/layout/cycle2"/>
  </dgm:cxnLst>
  <dgm:bg>
    <a:no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BDAD82-41AC-482B-BF07-FCFFD137EC7B}"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US"/>
        </a:p>
      </dgm:t>
    </dgm:pt>
    <dgm:pt modelId="{DF6B99B6-2D23-4568-A6D7-05C84FBFB253}">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3D38E36B-E875-4202-B483-AE6B59ECB281}" type="parTrans" cxnId="{EA4ADD3E-903E-47D3-86F3-9BC611A40EF6}">
      <dgm:prSet/>
      <dgm:spPr/>
      <dgm:t>
        <a:bodyPr/>
        <a:lstStyle/>
        <a:p>
          <a:pPr algn="ctr"/>
          <a:endParaRPr lang="en-US" sz="1200"/>
        </a:p>
      </dgm:t>
    </dgm:pt>
    <dgm:pt modelId="{A9F51CB7-50F6-4563-B857-B01C003BDCA9}" type="sibTrans" cxnId="{EA4ADD3E-903E-47D3-86F3-9BC611A40EF6}">
      <dgm:prSet custT="1"/>
      <dgm:spPr/>
      <dgm:t>
        <a:bodyPr/>
        <a:lstStyle/>
        <a:p>
          <a:pPr algn="ctr"/>
          <a:endParaRPr lang="en-US" sz="1200"/>
        </a:p>
      </dgm:t>
    </dgm:pt>
    <dgm:pt modelId="{47BB407C-8B37-43CE-B24B-D2A741D23627}">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C425096D-8355-441F-8227-C32A33F31E88}" type="parTrans" cxnId="{53F8A493-5CD7-42C2-B5EF-72B994879167}">
      <dgm:prSet/>
      <dgm:spPr/>
      <dgm:t>
        <a:bodyPr/>
        <a:lstStyle/>
        <a:p>
          <a:pPr algn="ctr"/>
          <a:endParaRPr lang="en-US" sz="1200"/>
        </a:p>
      </dgm:t>
    </dgm:pt>
    <dgm:pt modelId="{05476EB7-00B7-4CC9-9778-8320CF6DD232}" type="sibTrans" cxnId="{53F8A493-5CD7-42C2-B5EF-72B994879167}">
      <dgm:prSet custT="1"/>
      <dgm:spPr/>
      <dgm:t>
        <a:bodyPr/>
        <a:lstStyle/>
        <a:p>
          <a:pPr algn="ctr"/>
          <a:endParaRPr lang="en-US" sz="1200"/>
        </a:p>
      </dgm:t>
    </dgm:pt>
    <dgm:pt modelId="{29CBB2B8-66F1-0A42-97CE-A4E094C1DD71}">
      <dgm:prSet phldrT="[Text]" custT="1"/>
      <dgm:spPr>
        <a:solidFill>
          <a:schemeClr val="accent5">
            <a:lumMod val="50000"/>
          </a:schemeClr>
        </a:solidFill>
      </dgm:spPr>
      <dgm:t>
        <a:bodyPr/>
        <a:lstStyle/>
        <a:p>
          <a:pPr algn="ctr"/>
          <a:r>
            <a:rPr lang="en-US" sz="2000" dirty="0">
              <a:latin typeface="Century Gothic" panose="020B0502020202020204" pitchFamily="34" charset="0"/>
            </a:rPr>
            <a:t>I</a:t>
          </a:r>
        </a:p>
      </dgm:t>
    </dgm:pt>
    <dgm:pt modelId="{B36FD724-FC36-1E44-886F-CF20CDD9950A}" type="parTrans" cxnId="{00E4A5E7-8D6E-7E44-B5A1-CD8EC1325669}">
      <dgm:prSet/>
      <dgm:spPr/>
      <dgm:t>
        <a:bodyPr/>
        <a:lstStyle/>
        <a:p>
          <a:pPr algn="ctr"/>
          <a:endParaRPr lang="en-US" sz="1200"/>
        </a:p>
      </dgm:t>
    </dgm:pt>
    <dgm:pt modelId="{5A87D1FB-74CE-9647-BF93-A010B67C236E}" type="sibTrans" cxnId="{00E4A5E7-8D6E-7E44-B5A1-CD8EC1325669}">
      <dgm:prSet custT="1"/>
      <dgm:spPr/>
      <dgm:t>
        <a:bodyPr/>
        <a:lstStyle/>
        <a:p>
          <a:pPr algn="ctr"/>
          <a:endParaRPr lang="en-US" sz="1200"/>
        </a:p>
      </dgm:t>
    </dgm:pt>
    <dgm:pt modelId="{ED14E553-2D03-714B-B954-DC7FB0C415EE}">
      <dgm:prSet phldrT="[Text]" custT="1"/>
      <dgm:spPr>
        <a:solidFill>
          <a:schemeClr val="accent5">
            <a:lumMod val="50000"/>
          </a:schemeClr>
        </a:solidFill>
      </dgm:spPr>
      <dgm:t>
        <a:bodyPr/>
        <a:lstStyle/>
        <a:p>
          <a:pPr algn="ctr"/>
          <a:r>
            <a:rPr lang="en-US" sz="2000" dirty="0">
              <a:latin typeface="Century Gothic" panose="020B0502020202020204" pitchFamily="34" charset="0"/>
            </a:rPr>
            <a:t>S</a:t>
          </a:r>
        </a:p>
      </dgm:t>
    </dgm:pt>
    <dgm:pt modelId="{38753B72-9F3D-DF49-B4E8-9D35013FD077}" type="parTrans" cxnId="{0212EF69-B047-C247-BA0A-E8FDEFC1B01E}">
      <dgm:prSet/>
      <dgm:spPr/>
      <dgm:t>
        <a:bodyPr/>
        <a:lstStyle/>
        <a:p>
          <a:pPr algn="ctr"/>
          <a:endParaRPr lang="en-US" sz="1200"/>
        </a:p>
      </dgm:t>
    </dgm:pt>
    <dgm:pt modelId="{98071043-5C2F-C74E-AD85-BA33512B0DF2}" type="sibTrans" cxnId="{0212EF69-B047-C247-BA0A-E8FDEFC1B01E}">
      <dgm:prSet custT="1"/>
      <dgm:spPr/>
      <dgm:t>
        <a:bodyPr/>
        <a:lstStyle/>
        <a:p>
          <a:pPr algn="ctr"/>
          <a:endParaRPr lang="en-US" sz="1200"/>
        </a:p>
      </dgm:t>
    </dgm:pt>
    <dgm:pt modelId="{08375DF7-488B-9242-930B-420B8ECF71ED}">
      <dgm:prSet phldrT="[Text]" custT="1"/>
      <dgm:spPr>
        <a:solidFill>
          <a:schemeClr val="accent5">
            <a:lumMod val="50000"/>
          </a:schemeClr>
        </a:solidFill>
      </dgm:spPr>
      <dgm:t>
        <a:bodyPr/>
        <a:lstStyle/>
        <a:p>
          <a:pPr algn="ctr"/>
          <a:r>
            <a:rPr lang="en-US" sz="2000" dirty="0">
              <a:latin typeface="Century Gothic" panose="020B0502020202020204" pitchFamily="34" charset="0"/>
            </a:rPr>
            <a:t>C</a:t>
          </a:r>
        </a:p>
      </dgm:t>
    </dgm:pt>
    <dgm:pt modelId="{94EF5869-B743-7D48-99DF-0D480057CDCE}" type="parTrans" cxnId="{3C58997E-CE7F-9E4C-88BA-9AD3171D1993}">
      <dgm:prSet/>
      <dgm:spPr/>
      <dgm:t>
        <a:bodyPr/>
        <a:lstStyle/>
        <a:p>
          <a:pPr algn="ctr"/>
          <a:endParaRPr lang="en-US" sz="1200"/>
        </a:p>
      </dgm:t>
    </dgm:pt>
    <dgm:pt modelId="{591DAA31-657C-D84C-8BA1-B077AB2ABBFC}" type="sibTrans" cxnId="{3C58997E-CE7F-9E4C-88BA-9AD3171D1993}">
      <dgm:prSet custT="1"/>
      <dgm:spPr/>
      <dgm:t>
        <a:bodyPr/>
        <a:lstStyle/>
        <a:p>
          <a:pPr algn="ctr"/>
          <a:endParaRPr lang="en-US" sz="1200"/>
        </a:p>
      </dgm:t>
    </dgm:pt>
    <dgm:pt modelId="{396B34B5-3FE4-A444-AB6B-B83189834438}">
      <dgm:prSet phldrT="[Text]" custT="1"/>
      <dgm:spPr>
        <a:solidFill>
          <a:schemeClr val="accent5">
            <a:lumMod val="50000"/>
          </a:schemeClr>
        </a:solidFill>
      </dgm:spPr>
      <dgm:t>
        <a:bodyPr/>
        <a:lstStyle/>
        <a:p>
          <a:pPr algn="ctr"/>
          <a:r>
            <a:rPr lang="en-US" sz="2000" dirty="0">
              <a:latin typeface="Century Gothic" panose="020B0502020202020204" pitchFamily="34" charset="0"/>
            </a:rPr>
            <a:t>H</a:t>
          </a:r>
        </a:p>
      </dgm:t>
    </dgm:pt>
    <dgm:pt modelId="{49CA8F2E-2318-C144-99A5-7ACDE63F324B}" type="parTrans" cxnId="{33BE87E3-5BC4-D34D-9CCF-E4D8896C6F23}">
      <dgm:prSet/>
      <dgm:spPr/>
      <dgm:t>
        <a:bodyPr/>
        <a:lstStyle/>
        <a:p>
          <a:endParaRPr lang="en-US" sz="1200"/>
        </a:p>
      </dgm:t>
    </dgm:pt>
    <dgm:pt modelId="{59000308-029E-BE46-8C50-05785B16FA5F}" type="sibTrans" cxnId="{33BE87E3-5BC4-D34D-9CCF-E4D8896C6F23}">
      <dgm:prSet custT="1"/>
      <dgm:spPr/>
      <dgm:t>
        <a:bodyPr/>
        <a:lstStyle/>
        <a:p>
          <a:endParaRPr lang="en-US" sz="1200"/>
        </a:p>
      </dgm:t>
    </dgm:pt>
    <dgm:pt modelId="{AD0BA7E5-FD04-4944-8755-8A11AD3B813A}">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3653FFD2-D32A-F549-8F69-C40C07B12CF1}" type="parTrans" cxnId="{00D7029E-68AB-044B-AD52-1D787295C111}">
      <dgm:prSet/>
      <dgm:spPr/>
      <dgm:t>
        <a:bodyPr/>
        <a:lstStyle/>
        <a:p>
          <a:endParaRPr lang="en-US" sz="1200"/>
        </a:p>
      </dgm:t>
    </dgm:pt>
    <dgm:pt modelId="{4CA94614-2DB9-C440-ACA7-4EF69A06C6F4}" type="sibTrans" cxnId="{00D7029E-68AB-044B-AD52-1D787295C111}">
      <dgm:prSet custT="1"/>
      <dgm:spPr/>
      <dgm:t>
        <a:bodyPr/>
        <a:lstStyle/>
        <a:p>
          <a:endParaRPr lang="en-US" sz="1200"/>
        </a:p>
      </dgm:t>
    </dgm:pt>
    <dgm:pt modelId="{589C9049-6751-1042-BA96-7FBE88FD44A6}">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7E060D5C-615E-0041-BAFF-F06248D20D65}" type="parTrans" cxnId="{6AD4F7D3-1A5C-B848-950D-E8224920C30E}">
      <dgm:prSet/>
      <dgm:spPr/>
      <dgm:t>
        <a:bodyPr/>
        <a:lstStyle/>
        <a:p>
          <a:endParaRPr lang="en-US" sz="1200"/>
        </a:p>
      </dgm:t>
    </dgm:pt>
    <dgm:pt modelId="{3E29914B-1597-CB4C-A69A-AA765B12B5DB}" type="sibTrans" cxnId="{6AD4F7D3-1A5C-B848-950D-E8224920C30E}">
      <dgm:prSet custT="1"/>
      <dgm:spPr/>
      <dgm:t>
        <a:bodyPr/>
        <a:lstStyle/>
        <a:p>
          <a:endParaRPr lang="en-US" sz="1200"/>
        </a:p>
      </dgm:t>
    </dgm:pt>
    <dgm:pt modelId="{716EC0D1-798C-9A48-9145-E9B6EE847D09}">
      <dgm:prSet phldrT="[Text]" custT="1"/>
      <dgm:spPr>
        <a:solidFill>
          <a:schemeClr val="accent5">
            <a:lumMod val="50000"/>
          </a:schemeClr>
        </a:solidFill>
      </dgm:spPr>
      <dgm:t>
        <a:bodyPr/>
        <a:lstStyle/>
        <a:p>
          <a:pPr algn="ctr"/>
          <a:r>
            <a:rPr lang="en-US" sz="2000" dirty="0">
              <a:latin typeface="Century Gothic" panose="020B0502020202020204" pitchFamily="34" charset="0"/>
            </a:rPr>
            <a:t>P</a:t>
          </a:r>
        </a:p>
      </dgm:t>
    </dgm:pt>
    <dgm:pt modelId="{C6C2C9E8-5FB0-4C46-B0B4-7B87DA849299}" type="parTrans" cxnId="{FA9DC2F4-F2B3-B149-B353-29108177E6CE}">
      <dgm:prSet/>
      <dgm:spPr/>
      <dgm:t>
        <a:bodyPr/>
        <a:lstStyle/>
        <a:p>
          <a:endParaRPr lang="en-US" sz="1200"/>
        </a:p>
      </dgm:t>
    </dgm:pt>
    <dgm:pt modelId="{B564F1D1-605D-3949-816D-889DB0AB3F65}" type="sibTrans" cxnId="{FA9DC2F4-F2B3-B149-B353-29108177E6CE}">
      <dgm:prSet custT="1"/>
      <dgm:spPr/>
      <dgm:t>
        <a:bodyPr/>
        <a:lstStyle/>
        <a:p>
          <a:endParaRPr lang="en-US" sz="1200"/>
        </a:p>
      </dgm:t>
    </dgm:pt>
    <dgm:pt modelId="{6A21362F-AAD6-864B-A3E3-34A7E1D56309}">
      <dgm:prSet phldrT="[Text]" custT="1"/>
      <dgm:spPr>
        <a:solidFill>
          <a:schemeClr val="accent5">
            <a:lumMod val="50000"/>
          </a:schemeClr>
        </a:solidFill>
      </dgm:spPr>
      <dgm:t>
        <a:bodyPr/>
        <a:lstStyle/>
        <a:p>
          <a:pPr algn="ctr"/>
          <a:r>
            <a:rPr lang="en-US" sz="2000" dirty="0">
              <a:latin typeface="Century Gothic" panose="020B0502020202020204" pitchFamily="34" charset="0"/>
            </a:rPr>
            <a:t>E</a:t>
          </a:r>
        </a:p>
      </dgm:t>
    </dgm:pt>
    <dgm:pt modelId="{CB8432F2-4EE1-3F47-998E-4626A5170795}" type="parTrans" cxnId="{5648E881-4DBC-B140-9BAB-9CFB6613B252}">
      <dgm:prSet/>
      <dgm:spPr/>
      <dgm:t>
        <a:bodyPr/>
        <a:lstStyle/>
        <a:p>
          <a:endParaRPr lang="en-US"/>
        </a:p>
      </dgm:t>
    </dgm:pt>
    <dgm:pt modelId="{053370E0-0467-6D48-B955-B52E50606462}" type="sibTrans" cxnId="{5648E881-4DBC-B140-9BAB-9CFB6613B252}">
      <dgm:prSet/>
      <dgm:spPr/>
      <dgm:t>
        <a:bodyPr/>
        <a:lstStyle/>
        <a:p>
          <a:endParaRPr lang="en-US"/>
        </a:p>
      </dgm:t>
    </dgm:pt>
    <dgm:pt modelId="{CBA58D4B-5CD7-4787-BABF-3C356763B954}" type="pres">
      <dgm:prSet presAssocID="{85BDAD82-41AC-482B-BF07-FCFFD137EC7B}" presName="cycle" presStyleCnt="0">
        <dgm:presLayoutVars>
          <dgm:dir/>
          <dgm:resizeHandles val="exact"/>
        </dgm:presLayoutVars>
      </dgm:prSet>
      <dgm:spPr/>
    </dgm:pt>
    <dgm:pt modelId="{043B167E-6E2B-49A0-BA14-92A24E1F6A61}" type="pres">
      <dgm:prSet presAssocID="{DF6B99B6-2D23-4568-A6D7-05C84FBFB253}" presName="node" presStyleLbl="node1" presStyleIdx="0" presStyleCnt="10">
        <dgm:presLayoutVars>
          <dgm:bulletEnabled val="1"/>
        </dgm:presLayoutVars>
      </dgm:prSet>
      <dgm:spPr/>
    </dgm:pt>
    <dgm:pt modelId="{0F9DA76C-63F4-4F09-81E6-B1BF76A52E37}" type="pres">
      <dgm:prSet presAssocID="{A9F51CB7-50F6-4563-B857-B01C003BDCA9}" presName="sibTrans" presStyleLbl="sibTrans2D1" presStyleIdx="0" presStyleCnt="10"/>
      <dgm:spPr/>
    </dgm:pt>
    <dgm:pt modelId="{E097DA08-DE8C-4918-B35A-3776A1D2D1C0}" type="pres">
      <dgm:prSet presAssocID="{A9F51CB7-50F6-4563-B857-B01C003BDCA9}" presName="connectorText" presStyleLbl="sibTrans2D1" presStyleIdx="0" presStyleCnt="10"/>
      <dgm:spPr/>
    </dgm:pt>
    <dgm:pt modelId="{648673E9-B53C-7542-9480-4AA8C29705B9}" type="pres">
      <dgm:prSet presAssocID="{396B34B5-3FE4-A444-AB6B-B83189834438}" presName="node" presStyleLbl="node1" presStyleIdx="1" presStyleCnt="10">
        <dgm:presLayoutVars>
          <dgm:bulletEnabled val="1"/>
        </dgm:presLayoutVars>
      </dgm:prSet>
      <dgm:spPr/>
    </dgm:pt>
    <dgm:pt modelId="{2EEDBB20-C9CA-744E-99B8-6F9BC9A4A5CA}" type="pres">
      <dgm:prSet presAssocID="{59000308-029E-BE46-8C50-05785B16FA5F}" presName="sibTrans" presStyleLbl="sibTrans2D1" presStyleIdx="1" presStyleCnt="10"/>
      <dgm:spPr/>
    </dgm:pt>
    <dgm:pt modelId="{83599AB1-92CF-1246-B563-C0164E70CA8F}" type="pres">
      <dgm:prSet presAssocID="{59000308-029E-BE46-8C50-05785B16FA5F}" presName="connectorText" presStyleLbl="sibTrans2D1" presStyleIdx="1" presStyleCnt="10"/>
      <dgm:spPr/>
    </dgm:pt>
    <dgm:pt modelId="{2445B379-EEF3-A348-BC69-D847C9090E47}" type="pres">
      <dgm:prSet presAssocID="{AD0BA7E5-FD04-4944-8755-8A11AD3B813A}" presName="node" presStyleLbl="node1" presStyleIdx="2" presStyleCnt="10">
        <dgm:presLayoutVars>
          <dgm:bulletEnabled val="1"/>
        </dgm:presLayoutVars>
      </dgm:prSet>
      <dgm:spPr/>
    </dgm:pt>
    <dgm:pt modelId="{2D81C588-49D4-E340-B345-54054A792E03}" type="pres">
      <dgm:prSet presAssocID="{4CA94614-2DB9-C440-ACA7-4EF69A06C6F4}" presName="sibTrans" presStyleLbl="sibTrans2D1" presStyleIdx="2" presStyleCnt="10"/>
      <dgm:spPr/>
    </dgm:pt>
    <dgm:pt modelId="{F187ACEE-034A-4440-8C83-AB234A1636EA}" type="pres">
      <dgm:prSet presAssocID="{4CA94614-2DB9-C440-ACA7-4EF69A06C6F4}" presName="connectorText" presStyleLbl="sibTrans2D1" presStyleIdx="2" presStyleCnt="10"/>
      <dgm:spPr/>
    </dgm:pt>
    <dgm:pt modelId="{A128242E-F415-6F42-9554-8B108A345585}" type="pres">
      <dgm:prSet presAssocID="{589C9049-6751-1042-BA96-7FBE88FD44A6}" presName="node" presStyleLbl="node1" presStyleIdx="3" presStyleCnt="10">
        <dgm:presLayoutVars>
          <dgm:bulletEnabled val="1"/>
        </dgm:presLayoutVars>
      </dgm:prSet>
      <dgm:spPr/>
    </dgm:pt>
    <dgm:pt modelId="{7EC42F1D-5240-584B-AB12-FCD3B300D170}" type="pres">
      <dgm:prSet presAssocID="{3E29914B-1597-CB4C-A69A-AA765B12B5DB}" presName="sibTrans" presStyleLbl="sibTrans2D1" presStyleIdx="3" presStyleCnt="10"/>
      <dgm:spPr/>
    </dgm:pt>
    <dgm:pt modelId="{4EF931E0-BCBE-2B40-B5BC-C190947262C4}" type="pres">
      <dgm:prSet presAssocID="{3E29914B-1597-CB4C-A69A-AA765B12B5DB}" presName="connectorText" presStyleLbl="sibTrans2D1" presStyleIdx="3" presStyleCnt="10"/>
      <dgm:spPr/>
    </dgm:pt>
    <dgm:pt modelId="{B4726616-B47D-AD44-9A74-E48C25900E8A}" type="pres">
      <dgm:prSet presAssocID="{716EC0D1-798C-9A48-9145-E9B6EE847D09}" presName="node" presStyleLbl="node1" presStyleIdx="4" presStyleCnt="10">
        <dgm:presLayoutVars>
          <dgm:bulletEnabled val="1"/>
        </dgm:presLayoutVars>
      </dgm:prSet>
      <dgm:spPr/>
    </dgm:pt>
    <dgm:pt modelId="{A3F60E0C-C0D5-2344-A874-861D874DD4FC}" type="pres">
      <dgm:prSet presAssocID="{B564F1D1-605D-3949-816D-889DB0AB3F65}" presName="sibTrans" presStyleLbl="sibTrans2D1" presStyleIdx="4" presStyleCnt="10"/>
      <dgm:spPr/>
    </dgm:pt>
    <dgm:pt modelId="{E50CAFC8-6A8A-5D47-B6A1-8C1311890FC9}" type="pres">
      <dgm:prSet presAssocID="{B564F1D1-605D-3949-816D-889DB0AB3F65}" presName="connectorText" presStyleLbl="sibTrans2D1" presStyleIdx="4" presStyleCnt="10"/>
      <dgm:spPr/>
    </dgm:pt>
    <dgm:pt modelId="{36A705D5-6F39-6744-B007-E1125C8B0805}" type="pres">
      <dgm:prSet presAssocID="{ED14E553-2D03-714B-B954-DC7FB0C415EE}" presName="node" presStyleLbl="node1" presStyleIdx="5" presStyleCnt="10">
        <dgm:presLayoutVars>
          <dgm:bulletEnabled val="1"/>
        </dgm:presLayoutVars>
      </dgm:prSet>
      <dgm:spPr/>
    </dgm:pt>
    <dgm:pt modelId="{11DC9451-418E-AE4F-AB97-4E16EB418A59}" type="pres">
      <dgm:prSet presAssocID="{98071043-5C2F-C74E-AD85-BA33512B0DF2}" presName="sibTrans" presStyleLbl="sibTrans2D1" presStyleIdx="5" presStyleCnt="10"/>
      <dgm:spPr/>
    </dgm:pt>
    <dgm:pt modelId="{ED58BEE2-A881-ED43-9C57-B2B26C3D6533}" type="pres">
      <dgm:prSet presAssocID="{98071043-5C2F-C74E-AD85-BA33512B0DF2}" presName="connectorText" presStyleLbl="sibTrans2D1" presStyleIdx="5" presStyleCnt="10"/>
      <dgm:spPr/>
    </dgm:pt>
    <dgm:pt modelId="{1C0C817D-CFFF-6740-B375-5FC8CDD40400}" type="pres">
      <dgm:prSet presAssocID="{6A21362F-AAD6-864B-A3E3-34A7E1D56309}" presName="node" presStyleLbl="node1" presStyleIdx="6" presStyleCnt="10">
        <dgm:presLayoutVars>
          <dgm:bulletEnabled val="1"/>
        </dgm:presLayoutVars>
      </dgm:prSet>
      <dgm:spPr/>
    </dgm:pt>
    <dgm:pt modelId="{3258BA8B-9F5A-D845-B31D-CA8F4E5CD11A}" type="pres">
      <dgm:prSet presAssocID="{053370E0-0467-6D48-B955-B52E50606462}" presName="sibTrans" presStyleLbl="sibTrans2D1" presStyleIdx="6" presStyleCnt="10"/>
      <dgm:spPr/>
    </dgm:pt>
    <dgm:pt modelId="{AF78FFA8-1139-3842-8273-DEEA614AE5B1}" type="pres">
      <dgm:prSet presAssocID="{053370E0-0467-6D48-B955-B52E50606462}" presName="connectorText" presStyleLbl="sibTrans2D1" presStyleIdx="6" presStyleCnt="10"/>
      <dgm:spPr/>
    </dgm:pt>
    <dgm:pt modelId="{9521B94D-89B7-6E40-A4C9-0E0BD0BED580}" type="pres">
      <dgm:prSet presAssocID="{29CBB2B8-66F1-0A42-97CE-A4E094C1DD71}" presName="node" presStyleLbl="node1" presStyleIdx="7" presStyleCnt="10">
        <dgm:presLayoutVars>
          <dgm:bulletEnabled val="1"/>
        </dgm:presLayoutVars>
      </dgm:prSet>
      <dgm:spPr/>
    </dgm:pt>
    <dgm:pt modelId="{B1C870F1-5993-FC44-9B9B-9814FE70956A}" type="pres">
      <dgm:prSet presAssocID="{5A87D1FB-74CE-9647-BF93-A010B67C236E}" presName="sibTrans" presStyleLbl="sibTrans2D1" presStyleIdx="7" presStyleCnt="10"/>
      <dgm:spPr/>
    </dgm:pt>
    <dgm:pt modelId="{F06C19B2-D9E6-7E45-9FF1-0EF3FD30C36F}" type="pres">
      <dgm:prSet presAssocID="{5A87D1FB-74CE-9647-BF93-A010B67C236E}" presName="connectorText" presStyleLbl="sibTrans2D1" presStyleIdx="7" presStyleCnt="10"/>
      <dgm:spPr/>
    </dgm:pt>
    <dgm:pt modelId="{2AB41FF0-1797-4728-81A7-ABC7E996A858}" type="pres">
      <dgm:prSet presAssocID="{47BB407C-8B37-43CE-B24B-D2A741D23627}" presName="node" presStyleLbl="node1" presStyleIdx="8" presStyleCnt="10">
        <dgm:presLayoutVars>
          <dgm:bulletEnabled val="1"/>
        </dgm:presLayoutVars>
      </dgm:prSet>
      <dgm:spPr/>
    </dgm:pt>
    <dgm:pt modelId="{36164E18-3025-417C-9927-7F0660DAF2AF}" type="pres">
      <dgm:prSet presAssocID="{05476EB7-00B7-4CC9-9778-8320CF6DD232}" presName="sibTrans" presStyleLbl="sibTrans2D1" presStyleIdx="8" presStyleCnt="10"/>
      <dgm:spPr/>
    </dgm:pt>
    <dgm:pt modelId="{65AFBF2B-5B04-4EEC-A9E7-FC3A798E45B6}" type="pres">
      <dgm:prSet presAssocID="{05476EB7-00B7-4CC9-9778-8320CF6DD232}" presName="connectorText" presStyleLbl="sibTrans2D1" presStyleIdx="8" presStyleCnt="10"/>
      <dgm:spPr/>
    </dgm:pt>
    <dgm:pt modelId="{9C2C2CA5-7FC3-DE44-970D-6B90D05C2773}" type="pres">
      <dgm:prSet presAssocID="{08375DF7-488B-9242-930B-420B8ECF71ED}" presName="node" presStyleLbl="node1" presStyleIdx="9" presStyleCnt="10">
        <dgm:presLayoutVars>
          <dgm:bulletEnabled val="1"/>
        </dgm:presLayoutVars>
      </dgm:prSet>
      <dgm:spPr/>
    </dgm:pt>
    <dgm:pt modelId="{52F3068C-7721-C14A-9E19-D3B2AB76B5F1}" type="pres">
      <dgm:prSet presAssocID="{591DAA31-657C-D84C-8BA1-B077AB2ABBFC}" presName="sibTrans" presStyleLbl="sibTrans2D1" presStyleIdx="9" presStyleCnt="10"/>
      <dgm:spPr/>
    </dgm:pt>
    <dgm:pt modelId="{F962D083-8F2C-8345-9E0F-D551F854D173}" type="pres">
      <dgm:prSet presAssocID="{591DAA31-657C-D84C-8BA1-B077AB2ABBFC}" presName="connectorText" presStyleLbl="sibTrans2D1" presStyleIdx="9" presStyleCnt="10"/>
      <dgm:spPr/>
    </dgm:pt>
  </dgm:ptLst>
  <dgm:cxnLst>
    <dgm:cxn modelId="{2FF9CC05-CC4B-9543-86BA-F921C5BFD5B1}" type="presOf" srcId="{3E29914B-1597-CB4C-A69A-AA765B12B5DB}" destId="{7EC42F1D-5240-584B-AB12-FCD3B300D170}" srcOrd="0" destOrd="0" presId="urn:microsoft.com/office/officeart/2005/8/layout/cycle2"/>
    <dgm:cxn modelId="{D5ACB307-0119-2847-8225-7F072CEA663E}" type="presOf" srcId="{591DAA31-657C-D84C-8BA1-B077AB2ABBFC}" destId="{F962D083-8F2C-8345-9E0F-D551F854D173}" srcOrd="1" destOrd="0" presId="urn:microsoft.com/office/officeart/2005/8/layout/cycle2"/>
    <dgm:cxn modelId="{599AC90A-249E-CC47-9C8B-48F23D32EBCE}" type="presOf" srcId="{053370E0-0467-6D48-B955-B52E50606462}" destId="{3258BA8B-9F5A-D845-B31D-CA8F4E5CD11A}" srcOrd="0" destOrd="0" presId="urn:microsoft.com/office/officeart/2005/8/layout/cycle2"/>
    <dgm:cxn modelId="{6331E00C-B90E-EA47-8C74-F548C5CF7949}" type="presOf" srcId="{ED14E553-2D03-714B-B954-DC7FB0C415EE}" destId="{36A705D5-6F39-6744-B007-E1125C8B0805}" srcOrd="0" destOrd="0" presId="urn:microsoft.com/office/officeart/2005/8/layout/cycle2"/>
    <dgm:cxn modelId="{E3658514-1203-9948-95C8-B929F2D8CE13}" type="presOf" srcId="{4CA94614-2DB9-C440-ACA7-4EF69A06C6F4}" destId="{F187ACEE-034A-4440-8C83-AB234A1636EA}" srcOrd="1" destOrd="0" presId="urn:microsoft.com/office/officeart/2005/8/layout/cycle2"/>
    <dgm:cxn modelId="{7D519C1C-5B9D-FD42-BF6A-B755C17315C4}" type="presOf" srcId="{053370E0-0467-6D48-B955-B52E50606462}" destId="{AF78FFA8-1139-3842-8273-DEEA614AE5B1}" srcOrd="1" destOrd="0" presId="urn:microsoft.com/office/officeart/2005/8/layout/cycle2"/>
    <dgm:cxn modelId="{DE4A401D-08D5-4176-BE78-B62DEFD6E8D5}" type="presOf" srcId="{A9F51CB7-50F6-4563-B857-B01C003BDCA9}" destId="{0F9DA76C-63F4-4F09-81E6-B1BF76A52E37}" srcOrd="0" destOrd="0" presId="urn:microsoft.com/office/officeart/2005/8/layout/cycle2"/>
    <dgm:cxn modelId="{A8164D29-6005-6247-82AE-6FA136F9AA11}" type="presOf" srcId="{589C9049-6751-1042-BA96-7FBE88FD44A6}" destId="{A128242E-F415-6F42-9554-8B108A345585}" srcOrd="0" destOrd="0" presId="urn:microsoft.com/office/officeart/2005/8/layout/cycle2"/>
    <dgm:cxn modelId="{E04FF630-85D7-4CDA-84BC-0F6A953D9E52}" type="presOf" srcId="{85BDAD82-41AC-482B-BF07-FCFFD137EC7B}" destId="{CBA58D4B-5CD7-4787-BABF-3C356763B954}" srcOrd="0" destOrd="0" presId="urn:microsoft.com/office/officeart/2005/8/layout/cycle2"/>
    <dgm:cxn modelId="{7E3FE235-9AFE-B64A-A7E7-E89041F31A75}" type="presOf" srcId="{98071043-5C2F-C74E-AD85-BA33512B0DF2}" destId="{ED58BEE2-A881-ED43-9C57-B2B26C3D6533}" srcOrd="1" destOrd="0" presId="urn:microsoft.com/office/officeart/2005/8/layout/cycle2"/>
    <dgm:cxn modelId="{72979A3D-B243-5F4B-B980-6B5E85DF097F}" type="presOf" srcId="{29CBB2B8-66F1-0A42-97CE-A4E094C1DD71}" destId="{9521B94D-89B7-6E40-A4C9-0E0BD0BED580}" srcOrd="0" destOrd="0" presId="urn:microsoft.com/office/officeart/2005/8/layout/cycle2"/>
    <dgm:cxn modelId="{EA4ADD3E-903E-47D3-86F3-9BC611A40EF6}" srcId="{85BDAD82-41AC-482B-BF07-FCFFD137EC7B}" destId="{DF6B99B6-2D23-4568-A6D7-05C84FBFB253}" srcOrd="0" destOrd="0" parTransId="{3D38E36B-E875-4202-B483-AE6B59ECB281}" sibTransId="{A9F51CB7-50F6-4563-B857-B01C003BDCA9}"/>
    <dgm:cxn modelId="{0BE22E3F-3672-344A-A8F8-9F2CF39050C5}" type="presOf" srcId="{59000308-029E-BE46-8C50-05785B16FA5F}" destId="{2EEDBB20-C9CA-744E-99B8-6F9BC9A4A5CA}" srcOrd="0" destOrd="0" presId="urn:microsoft.com/office/officeart/2005/8/layout/cycle2"/>
    <dgm:cxn modelId="{F0879F46-A7A4-704E-B442-490CA66877B1}" type="presOf" srcId="{4CA94614-2DB9-C440-ACA7-4EF69A06C6F4}" destId="{2D81C588-49D4-E340-B345-54054A792E03}" srcOrd="0" destOrd="0" presId="urn:microsoft.com/office/officeart/2005/8/layout/cycle2"/>
    <dgm:cxn modelId="{D6845450-DB03-A14A-9682-540E8D547984}" type="presOf" srcId="{08375DF7-488B-9242-930B-420B8ECF71ED}" destId="{9C2C2CA5-7FC3-DE44-970D-6B90D05C2773}" srcOrd="0" destOrd="0" presId="urn:microsoft.com/office/officeart/2005/8/layout/cycle2"/>
    <dgm:cxn modelId="{C6F3CB5B-0B2D-8245-B0DE-F12848BE948A}" type="presOf" srcId="{716EC0D1-798C-9A48-9145-E9B6EE847D09}" destId="{B4726616-B47D-AD44-9A74-E48C25900E8A}" srcOrd="0" destOrd="0" presId="urn:microsoft.com/office/officeart/2005/8/layout/cycle2"/>
    <dgm:cxn modelId="{3930FD64-B9A4-EE46-AEF8-3D92856FED1B}" type="presOf" srcId="{98071043-5C2F-C74E-AD85-BA33512B0DF2}" destId="{11DC9451-418E-AE4F-AB97-4E16EB418A59}" srcOrd="0" destOrd="0" presId="urn:microsoft.com/office/officeart/2005/8/layout/cycle2"/>
    <dgm:cxn modelId="{6A7F9B65-BC37-4144-8508-3011B670D061}" type="presOf" srcId="{A9F51CB7-50F6-4563-B857-B01C003BDCA9}" destId="{E097DA08-DE8C-4918-B35A-3776A1D2D1C0}" srcOrd="1" destOrd="0" presId="urn:microsoft.com/office/officeart/2005/8/layout/cycle2"/>
    <dgm:cxn modelId="{F6C11468-9C7F-654E-936C-94AB0E4006A5}" type="presOf" srcId="{5A87D1FB-74CE-9647-BF93-A010B67C236E}" destId="{B1C870F1-5993-FC44-9B9B-9814FE70956A}" srcOrd="0" destOrd="0" presId="urn:microsoft.com/office/officeart/2005/8/layout/cycle2"/>
    <dgm:cxn modelId="{0212EF69-B047-C247-BA0A-E8FDEFC1B01E}" srcId="{85BDAD82-41AC-482B-BF07-FCFFD137EC7B}" destId="{ED14E553-2D03-714B-B954-DC7FB0C415EE}" srcOrd="5" destOrd="0" parTransId="{38753B72-9F3D-DF49-B4E8-9D35013FD077}" sibTransId="{98071043-5C2F-C74E-AD85-BA33512B0DF2}"/>
    <dgm:cxn modelId="{5C46EA71-B7AD-2B43-AC8B-F26DADEDF3EC}" type="presOf" srcId="{B564F1D1-605D-3949-816D-889DB0AB3F65}" destId="{A3F60E0C-C0D5-2344-A874-861D874DD4FC}" srcOrd="0" destOrd="0" presId="urn:microsoft.com/office/officeart/2005/8/layout/cycle2"/>
    <dgm:cxn modelId="{3C58997E-CE7F-9E4C-88BA-9AD3171D1993}" srcId="{85BDAD82-41AC-482B-BF07-FCFFD137EC7B}" destId="{08375DF7-488B-9242-930B-420B8ECF71ED}" srcOrd="9" destOrd="0" parTransId="{94EF5869-B743-7D48-99DF-0D480057CDCE}" sibTransId="{591DAA31-657C-D84C-8BA1-B077AB2ABBFC}"/>
    <dgm:cxn modelId="{5648E881-4DBC-B140-9BAB-9CFB6613B252}" srcId="{85BDAD82-41AC-482B-BF07-FCFFD137EC7B}" destId="{6A21362F-AAD6-864B-A3E3-34A7E1D56309}" srcOrd="6" destOrd="0" parTransId="{CB8432F2-4EE1-3F47-998E-4626A5170795}" sibTransId="{053370E0-0467-6D48-B955-B52E50606462}"/>
    <dgm:cxn modelId="{DC8DD086-2293-2143-876A-D583FD90861D}" type="presOf" srcId="{B564F1D1-605D-3949-816D-889DB0AB3F65}" destId="{E50CAFC8-6A8A-5D47-B6A1-8C1311890FC9}" srcOrd="1" destOrd="0" presId="urn:microsoft.com/office/officeart/2005/8/layout/cycle2"/>
    <dgm:cxn modelId="{DA986F8E-0FCE-44D3-89CC-85FEFEAEFB04}" type="presOf" srcId="{47BB407C-8B37-43CE-B24B-D2A741D23627}" destId="{2AB41FF0-1797-4728-81A7-ABC7E996A858}" srcOrd="0" destOrd="0" presId="urn:microsoft.com/office/officeart/2005/8/layout/cycle2"/>
    <dgm:cxn modelId="{07347893-F7D4-7949-B3B6-7616D348176F}" type="presOf" srcId="{59000308-029E-BE46-8C50-05785B16FA5F}" destId="{83599AB1-92CF-1246-B563-C0164E70CA8F}" srcOrd="1" destOrd="0" presId="urn:microsoft.com/office/officeart/2005/8/layout/cycle2"/>
    <dgm:cxn modelId="{53F8A493-5CD7-42C2-B5EF-72B994879167}" srcId="{85BDAD82-41AC-482B-BF07-FCFFD137EC7B}" destId="{47BB407C-8B37-43CE-B24B-D2A741D23627}" srcOrd="8" destOrd="0" parTransId="{C425096D-8355-441F-8227-C32A33F31E88}" sibTransId="{05476EB7-00B7-4CC9-9778-8320CF6DD232}"/>
    <dgm:cxn modelId="{8E47059B-284A-8F4C-8174-C37047AC5414}" type="presOf" srcId="{396B34B5-3FE4-A444-AB6B-B83189834438}" destId="{648673E9-B53C-7542-9480-4AA8C29705B9}" srcOrd="0" destOrd="0" presId="urn:microsoft.com/office/officeart/2005/8/layout/cycle2"/>
    <dgm:cxn modelId="{00D7029E-68AB-044B-AD52-1D787295C111}" srcId="{85BDAD82-41AC-482B-BF07-FCFFD137EC7B}" destId="{AD0BA7E5-FD04-4944-8755-8A11AD3B813A}" srcOrd="2" destOrd="0" parTransId="{3653FFD2-D32A-F549-8F69-C40C07B12CF1}" sibTransId="{4CA94614-2DB9-C440-ACA7-4EF69A06C6F4}"/>
    <dgm:cxn modelId="{601FF4C2-153B-AD4B-93E4-38490A334C30}" type="presOf" srcId="{3E29914B-1597-CB4C-A69A-AA765B12B5DB}" destId="{4EF931E0-BCBE-2B40-B5BC-C190947262C4}" srcOrd="1" destOrd="0" presId="urn:microsoft.com/office/officeart/2005/8/layout/cycle2"/>
    <dgm:cxn modelId="{E7C848D2-6E21-8E48-8A5F-32CF85EE3494}" type="presOf" srcId="{591DAA31-657C-D84C-8BA1-B077AB2ABBFC}" destId="{52F3068C-7721-C14A-9E19-D3B2AB76B5F1}" srcOrd="0" destOrd="0" presId="urn:microsoft.com/office/officeart/2005/8/layout/cycle2"/>
    <dgm:cxn modelId="{6AD4F7D3-1A5C-B848-950D-E8224920C30E}" srcId="{85BDAD82-41AC-482B-BF07-FCFFD137EC7B}" destId="{589C9049-6751-1042-BA96-7FBE88FD44A6}" srcOrd="3" destOrd="0" parTransId="{7E060D5C-615E-0041-BAFF-F06248D20D65}" sibTransId="{3E29914B-1597-CB4C-A69A-AA765B12B5DB}"/>
    <dgm:cxn modelId="{91F0F5DA-5C8C-DC45-ADB1-5A071F3495E7}" type="presOf" srcId="{AD0BA7E5-FD04-4944-8755-8A11AD3B813A}" destId="{2445B379-EEF3-A348-BC69-D847C9090E47}" srcOrd="0" destOrd="0" presId="urn:microsoft.com/office/officeart/2005/8/layout/cycle2"/>
    <dgm:cxn modelId="{45DF5BDF-59A6-4607-8E38-86DB24FB15BF}" type="presOf" srcId="{05476EB7-00B7-4CC9-9778-8320CF6DD232}" destId="{65AFBF2B-5B04-4EEC-A9E7-FC3A798E45B6}" srcOrd="1" destOrd="0" presId="urn:microsoft.com/office/officeart/2005/8/layout/cycle2"/>
    <dgm:cxn modelId="{657428E2-9905-CF4E-94A4-BD50DDC4AAB4}" type="presOf" srcId="{6A21362F-AAD6-864B-A3E3-34A7E1D56309}" destId="{1C0C817D-CFFF-6740-B375-5FC8CDD40400}" srcOrd="0" destOrd="0" presId="urn:microsoft.com/office/officeart/2005/8/layout/cycle2"/>
    <dgm:cxn modelId="{33BE87E3-5BC4-D34D-9CCF-E4D8896C6F23}" srcId="{85BDAD82-41AC-482B-BF07-FCFFD137EC7B}" destId="{396B34B5-3FE4-A444-AB6B-B83189834438}" srcOrd="1" destOrd="0" parTransId="{49CA8F2E-2318-C144-99A5-7ACDE63F324B}" sibTransId="{59000308-029E-BE46-8C50-05785B16FA5F}"/>
    <dgm:cxn modelId="{00E4A5E7-8D6E-7E44-B5A1-CD8EC1325669}" srcId="{85BDAD82-41AC-482B-BF07-FCFFD137EC7B}" destId="{29CBB2B8-66F1-0A42-97CE-A4E094C1DD71}" srcOrd="7" destOrd="0" parTransId="{B36FD724-FC36-1E44-886F-CF20CDD9950A}" sibTransId="{5A87D1FB-74CE-9647-BF93-A010B67C236E}"/>
    <dgm:cxn modelId="{AC1FE8EC-948F-479A-8712-1AFD7B8DEE75}" type="presOf" srcId="{DF6B99B6-2D23-4568-A6D7-05C84FBFB253}" destId="{043B167E-6E2B-49A0-BA14-92A24E1F6A61}" srcOrd="0" destOrd="0" presId="urn:microsoft.com/office/officeart/2005/8/layout/cycle2"/>
    <dgm:cxn modelId="{FA9DC2F4-F2B3-B149-B353-29108177E6CE}" srcId="{85BDAD82-41AC-482B-BF07-FCFFD137EC7B}" destId="{716EC0D1-798C-9A48-9145-E9B6EE847D09}" srcOrd="4" destOrd="0" parTransId="{C6C2C9E8-5FB0-4C46-B0B4-7B87DA849299}" sibTransId="{B564F1D1-605D-3949-816D-889DB0AB3F65}"/>
    <dgm:cxn modelId="{CCA4AAF8-B540-CF44-B2FD-567F6EFFB289}" type="presOf" srcId="{5A87D1FB-74CE-9647-BF93-A010B67C236E}" destId="{F06C19B2-D9E6-7E45-9FF1-0EF3FD30C36F}" srcOrd="1" destOrd="0" presId="urn:microsoft.com/office/officeart/2005/8/layout/cycle2"/>
    <dgm:cxn modelId="{1F65D8FB-C32F-4A9E-ADF6-26B5917E5C3D}" type="presOf" srcId="{05476EB7-00B7-4CC9-9778-8320CF6DD232}" destId="{36164E18-3025-417C-9927-7F0660DAF2AF}" srcOrd="0" destOrd="0" presId="urn:microsoft.com/office/officeart/2005/8/layout/cycle2"/>
    <dgm:cxn modelId="{7BD2BC40-A060-48F2-8E6D-CEA227688D77}" type="presParOf" srcId="{CBA58D4B-5CD7-4787-BABF-3C356763B954}" destId="{043B167E-6E2B-49A0-BA14-92A24E1F6A61}" srcOrd="0" destOrd="0" presId="urn:microsoft.com/office/officeart/2005/8/layout/cycle2"/>
    <dgm:cxn modelId="{BEFB894F-6BA7-4356-9D6E-2A0C4D30AE37}" type="presParOf" srcId="{CBA58D4B-5CD7-4787-BABF-3C356763B954}" destId="{0F9DA76C-63F4-4F09-81E6-B1BF76A52E37}" srcOrd="1" destOrd="0" presId="urn:microsoft.com/office/officeart/2005/8/layout/cycle2"/>
    <dgm:cxn modelId="{68C7D4CE-D5FC-45E5-8A24-76B36B0B8132}" type="presParOf" srcId="{0F9DA76C-63F4-4F09-81E6-B1BF76A52E37}" destId="{E097DA08-DE8C-4918-B35A-3776A1D2D1C0}" srcOrd="0" destOrd="0" presId="urn:microsoft.com/office/officeart/2005/8/layout/cycle2"/>
    <dgm:cxn modelId="{FE5C9B5E-51D5-E44D-8A2E-4B8177D7E10F}" type="presParOf" srcId="{CBA58D4B-5CD7-4787-BABF-3C356763B954}" destId="{648673E9-B53C-7542-9480-4AA8C29705B9}" srcOrd="2" destOrd="0" presId="urn:microsoft.com/office/officeart/2005/8/layout/cycle2"/>
    <dgm:cxn modelId="{2D90A7B3-CD42-9949-9482-E21294EBFD7A}" type="presParOf" srcId="{CBA58D4B-5CD7-4787-BABF-3C356763B954}" destId="{2EEDBB20-C9CA-744E-99B8-6F9BC9A4A5CA}" srcOrd="3" destOrd="0" presId="urn:microsoft.com/office/officeart/2005/8/layout/cycle2"/>
    <dgm:cxn modelId="{A632D2F5-7CF3-9846-834C-423BD98DDCDC}" type="presParOf" srcId="{2EEDBB20-C9CA-744E-99B8-6F9BC9A4A5CA}" destId="{83599AB1-92CF-1246-B563-C0164E70CA8F}" srcOrd="0" destOrd="0" presId="urn:microsoft.com/office/officeart/2005/8/layout/cycle2"/>
    <dgm:cxn modelId="{CD748E5B-CD82-D545-974B-7C54D2E71162}" type="presParOf" srcId="{CBA58D4B-5CD7-4787-BABF-3C356763B954}" destId="{2445B379-EEF3-A348-BC69-D847C9090E47}" srcOrd="4" destOrd="0" presId="urn:microsoft.com/office/officeart/2005/8/layout/cycle2"/>
    <dgm:cxn modelId="{8D0247D4-A81C-2E46-B414-AE71460680FC}" type="presParOf" srcId="{CBA58D4B-5CD7-4787-BABF-3C356763B954}" destId="{2D81C588-49D4-E340-B345-54054A792E03}" srcOrd="5" destOrd="0" presId="urn:microsoft.com/office/officeart/2005/8/layout/cycle2"/>
    <dgm:cxn modelId="{2E3C764D-880B-0943-B549-FB8B26B39BD5}" type="presParOf" srcId="{2D81C588-49D4-E340-B345-54054A792E03}" destId="{F187ACEE-034A-4440-8C83-AB234A1636EA}" srcOrd="0" destOrd="0" presId="urn:microsoft.com/office/officeart/2005/8/layout/cycle2"/>
    <dgm:cxn modelId="{6C7080DE-661B-EC46-A434-79FE3C076F2F}" type="presParOf" srcId="{CBA58D4B-5CD7-4787-BABF-3C356763B954}" destId="{A128242E-F415-6F42-9554-8B108A345585}" srcOrd="6" destOrd="0" presId="urn:microsoft.com/office/officeart/2005/8/layout/cycle2"/>
    <dgm:cxn modelId="{93B822A7-DAAB-A545-8FCC-6BFF0272ADD6}" type="presParOf" srcId="{CBA58D4B-5CD7-4787-BABF-3C356763B954}" destId="{7EC42F1D-5240-584B-AB12-FCD3B300D170}" srcOrd="7" destOrd="0" presId="urn:microsoft.com/office/officeart/2005/8/layout/cycle2"/>
    <dgm:cxn modelId="{5B989874-313A-144C-AC3E-7C39C31C6C2F}" type="presParOf" srcId="{7EC42F1D-5240-584B-AB12-FCD3B300D170}" destId="{4EF931E0-BCBE-2B40-B5BC-C190947262C4}" srcOrd="0" destOrd="0" presId="urn:microsoft.com/office/officeart/2005/8/layout/cycle2"/>
    <dgm:cxn modelId="{30D936CE-6B65-2B44-842A-8058C38C1B41}" type="presParOf" srcId="{CBA58D4B-5CD7-4787-BABF-3C356763B954}" destId="{B4726616-B47D-AD44-9A74-E48C25900E8A}" srcOrd="8" destOrd="0" presId="urn:microsoft.com/office/officeart/2005/8/layout/cycle2"/>
    <dgm:cxn modelId="{54EAB7E5-4DD7-9644-83ED-EDA4AF4CD1FC}" type="presParOf" srcId="{CBA58D4B-5CD7-4787-BABF-3C356763B954}" destId="{A3F60E0C-C0D5-2344-A874-861D874DD4FC}" srcOrd="9" destOrd="0" presId="urn:microsoft.com/office/officeart/2005/8/layout/cycle2"/>
    <dgm:cxn modelId="{95F3FF7C-9F98-A141-AFA1-BD7DE9ED30E3}" type="presParOf" srcId="{A3F60E0C-C0D5-2344-A874-861D874DD4FC}" destId="{E50CAFC8-6A8A-5D47-B6A1-8C1311890FC9}" srcOrd="0" destOrd="0" presId="urn:microsoft.com/office/officeart/2005/8/layout/cycle2"/>
    <dgm:cxn modelId="{F70BD96F-AF4D-264E-A844-F616D7D1BEC0}" type="presParOf" srcId="{CBA58D4B-5CD7-4787-BABF-3C356763B954}" destId="{36A705D5-6F39-6744-B007-E1125C8B0805}" srcOrd="10" destOrd="0" presId="urn:microsoft.com/office/officeart/2005/8/layout/cycle2"/>
    <dgm:cxn modelId="{E0AF4ECD-CA88-CA42-B833-6A16C4DB7061}" type="presParOf" srcId="{CBA58D4B-5CD7-4787-BABF-3C356763B954}" destId="{11DC9451-418E-AE4F-AB97-4E16EB418A59}" srcOrd="11" destOrd="0" presId="urn:microsoft.com/office/officeart/2005/8/layout/cycle2"/>
    <dgm:cxn modelId="{5A66C4BE-21FE-7546-9D6F-64CC61E754DB}" type="presParOf" srcId="{11DC9451-418E-AE4F-AB97-4E16EB418A59}" destId="{ED58BEE2-A881-ED43-9C57-B2B26C3D6533}" srcOrd="0" destOrd="0" presId="urn:microsoft.com/office/officeart/2005/8/layout/cycle2"/>
    <dgm:cxn modelId="{ECC695FE-DF94-5144-A783-DA3BCE610FB4}" type="presParOf" srcId="{CBA58D4B-5CD7-4787-BABF-3C356763B954}" destId="{1C0C817D-CFFF-6740-B375-5FC8CDD40400}" srcOrd="12" destOrd="0" presId="urn:microsoft.com/office/officeart/2005/8/layout/cycle2"/>
    <dgm:cxn modelId="{164CBAE3-A09C-834E-AF64-491F38520818}" type="presParOf" srcId="{CBA58D4B-5CD7-4787-BABF-3C356763B954}" destId="{3258BA8B-9F5A-D845-B31D-CA8F4E5CD11A}" srcOrd="13" destOrd="0" presId="urn:microsoft.com/office/officeart/2005/8/layout/cycle2"/>
    <dgm:cxn modelId="{F0050249-7FDC-8F40-9326-982D249679C5}" type="presParOf" srcId="{3258BA8B-9F5A-D845-B31D-CA8F4E5CD11A}" destId="{AF78FFA8-1139-3842-8273-DEEA614AE5B1}" srcOrd="0" destOrd="0" presId="urn:microsoft.com/office/officeart/2005/8/layout/cycle2"/>
    <dgm:cxn modelId="{EE7E97A8-707C-E54B-A38B-2E18CD14DAB3}" type="presParOf" srcId="{CBA58D4B-5CD7-4787-BABF-3C356763B954}" destId="{9521B94D-89B7-6E40-A4C9-0E0BD0BED580}" srcOrd="14" destOrd="0" presId="urn:microsoft.com/office/officeart/2005/8/layout/cycle2"/>
    <dgm:cxn modelId="{E84172CA-73A2-564E-B261-38FA6E76FA15}" type="presParOf" srcId="{CBA58D4B-5CD7-4787-BABF-3C356763B954}" destId="{B1C870F1-5993-FC44-9B9B-9814FE70956A}" srcOrd="15" destOrd="0" presId="urn:microsoft.com/office/officeart/2005/8/layout/cycle2"/>
    <dgm:cxn modelId="{F82C58F1-E8E8-764D-BAA8-3DDD4AE4B034}" type="presParOf" srcId="{B1C870F1-5993-FC44-9B9B-9814FE70956A}" destId="{F06C19B2-D9E6-7E45-9FF1-0EF3FD30C36F}" srcOrd="0" destOrd="0" presId="urn:microsoft.com/office/officeart/2005/8/layout/cycle2"/>
    <dgm:cxn modelId="{6B6AEDBB-E976-483F-86DE-685801FDA19E}" type="presParOf" srcId="{CBA58D4B-5CD7-4787-BABF-3C356763B954}" destId="{2AB41FF0-1797-4728-81A7-ABC7E996A858}" srcOrd="16" destOrd="0" presId="urn:microsoft.com/office/officeart/2005/8/layout/cycle2"/>
    <dgm:cxn modelId="{4F9C3713-F055-45A1-9041-ADF2E973D2C3}" type="presParOf" srcId="{CBA58D4B-5CD7-4787-BABF-3C356763B954}" destId="{36164E18-3025-417C-9927-7F0660DAF2AF}" srcOrd="17" destOrd="0" presId="urn:microsoft.com/office/officeart/2005/8/layout/cycle2"/>
    <dgm:cxn modelId="{FB148A58-FEE1-4E0D-83BC-4408128D0D7D}" type="presParOf" srcId="{36164E18-3025-417C-9927-7F0660DAF2AF}" destId="{65AFBF2B-5B04-4EEC-A9E7-FC3A798E45B6}" srcOrd="0" destOrd="0" presId="urn:microsoft.com/office/officeart/2005/8/layout/cycle2"/>
    <dgm:cxn modelId="{5D0F887A-307B-6849-B4F2-31A782B4B639}" type="presParOf" srcId="{CBA58D4B-5CD7-4787-BABF-3C356763B954}" destId="{9C2C2CA5-7FC3-DE44-970D-6B90D05C2773}" srcOrd="18" destOrd="0" presId="urn:microsoft.com/office/officeart/2005/8/layout/cycle2"/>
    <dgm:cxn modelId="{02A18A3E-A1BE-CC41-AD83-BD54E9CF5894}" type="presParOf" srcId="{CBA58D4B-5CD7-4787-BABF-3C356763B954}" destId="{52F3068C-7721-C14A-9E19-D3B2AB76B5F1}" srcOrd="19" destOrd="0" presId="urn:microsoft.com/office/officeart/2005/8/layout/cycle2"/>
    <dgm:cxn modelId="{83399FDF-8B2C-B146-A263-4ECCA5D31CE6}" type="presParOf" srcId="{52F3068C-7721-C14A-9E19-D3B2AB76B5F1}" destId="{F962D083-8F2C-8345-9E0F-D551F854D173}" srcOrd="0" destOrd="0" presId="urn:microsoft.com/office/officeart/2005/8/layout/cycle2"/>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BDAD82-41AC-482B-BF07-FCFFD137EC7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DF6B99B6-2D23-4568-A6D7-05C84FBFB253}">
      <dgm:prSet phldrT="[Text]"/>
      <dgm:spPr>
        <a:solidFill>
          <a:schemeClr val="accent5">
            <a:lumMod val="50000"/>
          </a:schemeClr>
        </a:solidFill>
        <a:ln>
          <a:noFill/>
        </a:ln>
      </dgm:spPr>
      <dgm:t>
        <a:bodyPr/>
        <a:lstStyle/>
        <a:p>
          <a:pPr algn="ctr"/>
          <a:r>
            <a:rPr lang="en-US">
              <a:solidFill>
                <a:schemeClr val="bg1"/>
              </a:solidFill>
            </a:rPr>
            <a:t>Design</a:t>
          </a:r>
        </a:p>
      </dgm:t>
    </dgm:pt>
    <dgm:pt modelId="{3D38E36B-E875-4202-B483-AE6B59ECB281}" type="parTrans" cxnId="{EA4ADD3E-903E-47D3-86F3-9BC611A40EF6}">
      <dgm:prSet/>
      <dgm:spPr/>
      <dgm:t>
        <a:bodyPr/>
        <a:lstStyle/>
        <a:p>
          <a:pPr algn="ctr"/>
          <a:endParaRPr lang="en-US"/>
        </a:p>
      </dgm:t>
    </dgm:pt>
    <dgm:pt modelId="{A9F51CB7-50F6-4563-B857-B01C003BDCA9}" type="sibTrans" cxnId="{EA4ADD3E-903E-47D3-86F3-9BC611A40EF6}">
      <dgm:prSet/>
      <dgm:spPr/>
      <dgm:t>
        <a:bodyPr/>
        <a:lstStyle/>
        <a:p>
          <a:pPr algn="ctr"/>
          <a:endParaRPr lang="en-US"/>
        </a:p>
      </dgm:t>
    </dgm:pt>
    <dgm:pt modelId="{EB3B1CC9-CAEE-431A-8271-0EB3F392F276}">
      <dgm:prSet phldrT="[Text]"/>
      <dgm:spPr>
        <a:solidFill>
          <a:schemeClr val="accent5">
            <a:lumMod val="20000"/>
            <a:lumOff val="80000"/>
          </a:schemeClr>
        </a:solidFill>
        <a:ln>
          <a:noFill/>
        </a:ln>
      </dgm:spPr>
      <dgm:t>
        <a:bodyPr/>
        <a:lstStyle/>
        <a:p>
          <a:pPr algn="ctr"/>
          <a:r>
            <a:rPr lang="en-US" dirty="0">
              <a:solidFill>
                <a:schemeClr val="tx1"/>
              </a:solidFill>
            </a:rPr>
            <a:t>Investigate</a:t>
          </a:r>
        </a:p>
      </dgm:t>
    </dgm:pt>
    <dgm:pt modelId="{FF7E6934-17C7-4088-B8DF-48D94BA5053E}" type="parTrans" cxnId="{7E6DA648-273E-4174-9998-D26107847D8A}">
      <dgm:prSet/>
      <dgm:spPr/>
      <dgm:t>
        <a:bodyPr/>
        <a:lstStyle/>
        <a:p>
          <a:pPr algn="ctr"/>
          <a:endParaRPr lang="en-US"/>
        </a:p>
      </dgm:t>
    </dgm:pt>
    <dgm:pt modelId="{3427CE85-E7E0-4A5F-8BFD-9C1884EA6B4B}" type="sibTrans" cxnId="{7E6DA648-273E-4174-9998-D26107847D8A}">
      <dgm:prSet/>
      <dgm:spPr/>
      <dgm:t>
        <a:bodyPr/>
        <a:lstStyle/>
        <a:p>
          <a:pPr algn="ctr"/>
          <a:endParaRPr lang="en-US"/>
        </a:p>
      </dgm:t>
    </dgm:pt>
    <dgm:pt modelId="{47BB407C-8B37-43CE-B24B-D2A741D23627}">
      <dgm:prSet phldrT="[Text]"/>
      <dgm:spPr>
        <a:solidFill>
          <a:schemeClr val="accent5">
            <a:lumMod val="50000"/>
          </a:schemeClr>
        </a:solidFill>
        <a:ln>
          <a:noFill/>
        </a:ln>
      </dgm:spPr>
      <dgm:t>
        <a:bodyPr/>
        <a:lstStyle/>
        <a:p>
          <a:pPr algn="ctr"/>
          <a:r>
            <a:rPr lang="en-US">
              <a:solidFill>
                <a:schemeClr val="bg1"/>
              </a:solidFill>
            </a:rPr>
            <a:t>Conclude</a:t>
          </a:r>
        </a:p>
      </dgm:t>
    </dgm:pt>
    <dgm:pt modelId="{C425096D-8355-441F-8227-C32A33F31E88}" type="parTrans" cxnId="{53F8A493-5CD7-42C2-B5EF-72B994879167}">
      <dgm:prSet/>
      <dgm:spPr/>
      <dgm:t>
        <a:bodyPr/>
        <a:lstStyle/>
        <a:p>
          <a:pPr algn="ctr"/>
          <a:endParaRPr lang="en-US"/>
        </a:p>
      </dgm:t>
    </dgm:pt>
    <dgm:pt modelId="{05476EB7-00B7-4CC9-9778-8320CF6DD232}" type="sibTrans" cxnId="{53F8A493-5CD7-42C2-B5EF-72B994879167}">
      <dgm:prSet/>
      <dgm:spPr/>
      <dgm:t>
        <a:bodyPr/>
        <a:lstStyle/>
        <a:p>
          <a:pPr algn="ctr"/>
          <a:endParaRPr lang="en-US"/>
        </a:p>
      </dgm:t>
    </dgm:pt>
    <dgm:pt modelId="{29CBB2B8-66F1-0A42-97CE-A4E094C1DD71}">
      <dgm:prSet phldrT="[Text]"/>
      <dgm:spPr>
        <a:solidFill>
          <a:schemeClr val="accent5">
            <a:lumMod val="50000"/>
          </a:schemeClr>
        </a:solidFill>
        <a:ln>
          <a:noFill/>
        </a:ln>
      </dgm:spPr>
      <dgm:t>
        <a:bodyPr/>
        <a:lstStyle/>
        <a:p>
          <a:pPr algn="ctr"/>
          <a:r>
            <a:rPr lang="en-US">
              <a:solidFill>
                <a:schemeClr val="bg1"/>
              </a:solidFill>
            </a:rPr>
            <a:t>Evaluate</a:t>
          </a:r>
        </a:p>
      </dgm:t>
    </dgm:pt>
    <dgm:pt modelId="{B36FD724-FC36-1E44-886F-CF20CDD9950A}" type="parTrans" cxnId="{00E4A5E7-8D6E-7E44-B5A1-CD8EC1325669}">
      <dgm:prSet/>
      <dgm:spPr/>
      <dgm:t>
        <a:bodyPr/>
        <a:lstStyle/>
        <a:p>
          <a:pPr algn="ctr"/>
          <a:endParaRPr lang="en-US"/>
        </a:p>
      </dgm:t>
    </dgm:pt>
    <dgm:pt modelId="{5A87D1FB-74CE-9647-BF93-A010B67C236E}" type="sibTrans" cxnId="{00E4A5E7-8D6E-7E44-B5A1-CD8EC1325669}">
      <dgm:prSet/>
      <dgm:spPr/>
      <dgm:t>
        <a:bodyPr/>
        <a:lstStyle/>
        <a:p>
          <a:pPr algn="ctr"/>
          <a:endParaRPr lang="en-US"/>
        </a:p>
      </dgm:t>
    </dgm:pt>
    <dgm:pt modelId="{ED14E553-2D03-714B-B954-DC7FB0C415EE}">
      <dgm:prSet phldrT="[Text]"/>
      <dgm:spPr>
        <a:solidFill>
          <a:schemeClr val="accent5">
            <a:lumMod val="50000"/>
          </a:schemeClr>
        </a:solidFill>
        <a:ln>
          <a:noFill/>
        </a:ln>
      </dgm:spPr>
      <dgm:t>
        <a:bodyPr/>
        <a:lstStyle/>
        <a:p>
          <a:pPr algn="ctr"/>
          <a:r>
            <a:rPr lang="en-US" dirty="0">
              <a:solidFill>
                <a:schemeClr val="bg1"/>
              </a:solidFill>
            </a:rPr>
            <a:t>Specify</a:t>
          </a:r>
        </a:p>
      </dgm:t>
    </dgm:pt>
    <dgm:pt modelId="{38753B72-9F3D-DF49-B4E8-9D35013FD077}" type="parTrans" cxnId="{0212EF69-B047-C247-BA0A-E8FDEFC1B01E}">
      <dgm:prSet/>
      <dgm:spPr/>
      <dgm:t>
        <a:bodyPr/>
        <a:lstStyle/>
        <a:p>
          <a:pPr algn="ctr"/>
          <a:endParaRPr lang="en-US"/>
        </a:p>
      </dgm:t>
    </dgm:pt>
    <dgm:pt modelId="{98071043-5C2F-C74E-AD85-BA33512B0DF2}" type="sibTrans" cxnId="{0212EF69-B047-C247-BA0A-E8FDEFC1B01E}">
      <dgm:prSet/>
      <dgm:spPr/>
      <dgm:t>
        <a:bodyPr/>
        <a:lstStyle/>
        <a:p>
          <a:pPr algn="ctr"/>
          <a:endParaRPr lang="en-US"/>
        </a:p>
      </dgm:t>
    </dgm:pt>
    <dgm:pt modelId="{08375DF7-488B-9242-930B-420B8ECF71ED}">
      <dgm:prSet phldrT="[Text]"/>
      <dgm:spPr>
        <a:solidFill>
          <a:schemeClr val="accent5">
            <a:lumMod val="50000"/>
          </a:schemeClr>
        </a:solidFill>
        <a:ln>
          <a:noFill/>
        </a:ln>
      </dgm:spPr>
      <dgm:t>
        <a:bodyPr/>
        <a:lstStyle/>
        <a:p>
          <a:pPr algn="ctr"/>
          <a:r>
            <a:rPr lang="en-US">
              <a:solidFill>
                <a:schemeClr val="bg1"/>
              </a:solidFill>
            </a:rPr>
            <a:t>Tell the World!</a:t>
          </a:r>
        </a:p>
      </dgm:t>
    </dgm:pt>
    <dgm:pt modelId="{94EF5869-B743-7D48-99DF-0D480057CDCE}" type="parTrans" cxnId="{3C58997E-CE7F-9E4C-88BA-9AD3171D1993}">
      <dgm:prSet/>
      <dgm:spPr/>
      <dgm:t>
        <a:bodyPr/>
        <a:lstStyle/>
        <a:p>
          <a:pPr algn="ctr"/>
          <a:endParaRPr lang="en-US"/>
        </a:p>
      </dgm:t>
    </dgm:pt>
    <dgm:pt modelId="{591DAA31-657C-D84C-8BA1-B077AB2ABBFC}" type="sibTrans" cxnId="{3C58997E-CE7F-9E4C-88BA-9AD3171D1993}">
      <dgm:prSet/>
      <dgm:spPr/>
      <dgm:t>
        <a:bodyPr/>
        <a:lstStyle/>
        <a:p>
          <a:pPr algn="ctr"/>
          <a:endParaRPr lang="en-US"/>
        </a:p>
      </dgm:t>
    </dgm:pt>
    <dgm:pt modelId="{CBA58D4B-5CD7-4787-BABF-3C356763B954}" type="pres">
      <dgm:prSet presAssocID="{85BDAD82-41AC-482B-BF07-FCFFD137EC7B}" presName="cycle" presStyleCnt="0">
        <dgm:presLayoutVars>
          <dgm:dir/>
          <dgm:resizeHandles val="exact"/>
        </dgm:presLayoutVars>
      </dgm:prSet>
      <dgm:spPr/>
    </dgm:pt>
    <dgm:pt modelId="{043B167E-6E2B-49A0-BA14-92A24E1F6A61}" type="pres">
      <dgm:prSet presAssocID="{DF6B99B6-2D23-4568-A6D7-05C84FBFB253}" presName="node" presStyleLbl="node1" presStyleIdx="0" presStyleCnt="6">
        <dgm:presLayoutVars>
          <dgm:bulletEnabled val="1"/>
        </dgm:presLayoutVars>
      </dgm:prSet>
      <dgm:spPr/>
    </dgm:pt>
    <dgm:pt modelId="{0F9DA76C-63F4-4F09-81E6-B1BF76A52E37}" type="pres">
      <dgm:prSet presAssocID="{A9F51CB7-50F6-4563-B857-B01C003BDCA9}" presName="sibTrans" presStyleLbl="sibTrans2D1" presStyleIdx="0" presStyleCnt="6"/>
      <dgm:spPr/>
    </dgm:pt>
    <dgm:pt modelId="{E097DA08-DE8C-4918-B35A-3776A1D2D1C0}" type="pres">
      <dgm:prSet presAssocID="{A9F51CB7-50F6-4563-B857-B01C003BDCA9}" presName="connectorText" presStyleLbl="sibTrans2D1" presStyleIdx="0" presStyleCnt="6"/>
      <dgm:spPr/>
    </dgm:pt>
    <dgm:pt modelId="{39846CEE-DBA0-4C58-9F77-D2D0155A0D3C}" type="pres">
      <dgm:prSet presAssocID="{EB3B1CC9-CAEE-431A-8271-0EB3F392F276}" presName="node" presStyleLbl="node1" presStyleIdx="1" presStyleCnt="6">
        <dgm:presLayoutVars>
          <dgm:bulletEnabled val="1"/>
        </dgm:presLayoutVars>
      </dgm:prSet>
      <dgm:spPr/>
    </dgm:pt>
    <dgm:pt modelId="{7C5C3DE3-3976-4C77-B847-08DDD2973633}" type="pres">
      <dgm:prSet presAssocID="{3427CE85-E7E0-4A5F-8BFD-9C1884EA6B4B}" presName="sibTrans" presStyleLbl="sibTrans2D1" presStyleIdx="1" presStyleCnt="6"/>
      <dgm:spPr/>
    </dgm:pt>
    <dgm:pt modelId="{1D9B9065-6A23-49B7-BEF7-DDAA68508E32}" type="pres">
      <dgm:prSet presAssocID="{3427CE85-E7E0-4A5F-8BFD-9C1884EA6B4B}" presName="connectorText" presStyleLbl="sibTrans2D1" presStyleIdx="1" presStyleCnt="6"/>
      <dgm:spPr/>
    </dgm:pt>
    <dgm:pt modelId="{36A705D5-6F39-6744-B007-E1125C8B0805}" type="pres">
      <dgm:prSet presAssocID="{ED14E553-2D03-714B-B954-DC7FB0C415EE}" presName="node" presStyleLbl="node1" presStyleIdx="2" presStyleCnt="6">
        <dgm:presLayoutVars>
          <dgm:bulletEnabled val="1"/>
        </dgm:presLayoutVars>
      </dgm:prSet>
      <dgm:spPr/>
    </dgm:pt>
    <dgm:pt modelId="{11DC9451-418E-AE4F-AB97-4E16EB418A59}" type="pres">
      <dgm:prSet presAssocID="{98071043-5C2F-C74E-AD85-BA33512B0DF2}" presName="sibTrans" presStyleLbl="sibTrans2D1" presStyleIdx="2" presStyleCnt="6"/>
      <dgm:spPr/>
    </dgm:pt>
    <dgm:pt modelId="{ED58BEE2-A881-ED43-9C57-B2B26C3D6533}" type="pres">
      <dgm:prSet presAssocID="{98071043-5C2F-C74E-AD85-BA33512B0DF2}" presName="connectorText" presStyleLbl="sibTrans2D1" presStyleIdx="2" presStyleCnt="6"/>
      <dgm:spPr/>
    </dgm:pt>
    <dgm:pt modelId="{9521B94D-89B7-6E40-A4C9-0E0BD0BED580}" type="pres">
      <dgm:prSet presAssocID="{29CBB2B8-66F1-0A42-97CE-A4E094C1DD71}" presName="node" presStyleLbl="node1" presStyleIdx="3" presStyleCnt="6">
        <dgm:presLayoutVars>
          <dgm:bulletEnabled val="1"/>
        </dgm:presLayoutVars>
      </dgm:prSet>
      <dgm:spPr/>
    </dgm:pt>
    <dgm:pt modelId="{B1C870F1-5993-FC44-9B9B-9814FE70956A}" type="pres">
      <dgm:prSet presAssocID="{5A87D1FB-74CE-9647-BF93-A010B67C236E}" presName="sibTrans" presStyleLbl="sibTrans2D1" presStyleIdx="3" presStyleCnt="6"/>
      <dgm:spPr/>
    </dgm:pt>
    <dgm:pt modelId="{F06C19B2-D9E6-7E45-9FF1-0EF3FD30C36F}" type="pres">
      <dgm:prSet presAssocID="{5A87D1FB-74CE-9647-BF93-A010B67C236E}" presName="connectorText" presStyleLbl="sibTrans2D1" presStyleIdx="3" presStyleCnt="6"/>
      <dgm:spPr/>
    </dgm:pt>
    <dgm:pt modelId="{2AB41FF0-1797-4728-81A7-ABC7E996A858}" type="pres">
      <dgm:prSet presAssocID="{47BB407C-8B37-43CE-B24B-D2A741D23627}" presName="node" presStyleLbl="node1" presStyleIdx="4" presStyleCnt="6">
        <dgm:presLayoutVars>
          <dgm:bulletEnabled val="1"/>
        </dgm:presLayoutVars>
      </dgm:prSet>
      <dgm:spPr/>
    </dgm:pt>
    <dgm:pt modelId="{36164E18-3025-417C-9927-7F0660DAF2AF}" type="pres">
      <dgm:prSet presAssocID="{05476EB7-00B7-4CC9-9778-8320CF6DD232}" presName="sibTrans" presStyleLbl="sibTrans2D1" presStyleIdx="4" presStyleCnt="6"/>
      <dgm:spPr/>
    </dgm:pt>
    <dgm:pt modelId="{65AFBF2B-5B04-4EEC-A9E7-FC3A798E45B6}" type="pres">
      <dgm:prSet presAssocID="{05476EB7-00B7-4CC9-9778-8320CF6DD232}" presName="connectorText" presStyleLbl="sibTrans2D1" presStyleIdx="4" presStyleCnt="6"/>
      <dgm:spPr/>
    </dgm:pt>
    <dgm:pt modelId="{9C2C2CA5-7FC3-DE44-970D-6B90D05C2773}" type="pres">
      <dgm:prSet presAssocID="{08375DF7-488B-9242-930B-420B8ECF71ED}" presName="node" presStyleLbl="node1" presStyleIdx="5" presStyleCnt="6">
        <dgm:presLayoutVars>
          <dgm:bulletEnabled val="1"/>
        </dgm:presLayoutVars>
      </dgm:prSet>
      <dgm:spPr/>
    </dgm:pt>
    <dgm:pt modelId="{52F3068C-7721-C14A-9E19-D3B2AB76B5F1}" type="pres">
      <dgm:prSet presAssocID="{591DAA31-657C-D84C-8BA1-B077AB2ABBFC}" presName="sibTrans" presStyleLbl="sibTrans2D1" presStyleIdx="5" presStyleCnt="6"/>
      <dgm:spPr/>
    </dgm:pt>
    <dgm:pt modelId="{F962D083-8F2C-8345-9E0F-D551F854D173}" type="pres">
      <dgm:prSet presAssocID="{591DAA31-657C-D84C-8BA1-B077AB2ABBFC}" presName="connectorText" presStyleLbl="sibTrans2D1" presStyleIdx="5" presStyleCnt="6"/>
      <dgm:spPr/>
    </dgm:pt>
  </dgm:ptLst>
  <dgm:cxnLst>
    <dgm:cxn modelId="{D5ACB307-0119-2847-8225-7F072CEA663E}" type="presOf" srcId="{591DAA31-657C-D84C-8BA1-B077AB2ABBFC}" destId="{F962D083-8F2C-8345-9E0F-D551F854D173}" srcOrd="1" destOrd="0" presId="urn:microsoft.com/office/officeart/2005/8/layout/cycle2"/>
    <dgm:cxn modelId="{9BDB0609-C92B-4EF5-9EAD-6A3744B780CC}" type="presOf" srcId="{EB3B1CC9-CAEE-431A-8271-0EB3F392F276}" destId="{39846CEE-DBA0-4C58-9F77-D2D0155A0D3C}" srcOrd="0" destOrd="0" presId="urn:microsoft.com/office/officeart/2005/8/layout/cycle2"/>
    <dgm:cxn modelId="{6331E00C-B90E-EA47-8C74-F548C5CF7949}" type="presOf" srcId="{ED14E553-2D03-714B-B954-DC7FB0C415EE}" destId="{36A705D5-6F39-6744-B007-E1125C8B0805}" srcOrd="0" destOrd="0" presId="urn:microsoft.com/office/officeart/2005/8/layout/cycle2"/>
    <dgm:cxn modelId="{DE4A401D-08D5-4176-BE78-B62DEFD6E8D5}" type="presOf" srcId="{A9F51CB7-50F6-4563-B857-B01C003BDCA9}" destId="{0F9DA76C-63F4-4F09-81E6-B1BF76A52E37}" srcOrd="0" destOrd="0" presId="urn:microsoft.com/office/officeart/2005/8/layout/cycle2"/>
    <dgm:cxn modelId="{E04FF630-85D7-4CDA-84BC-0F6A953D9E52}" type="presOf" srcId="{85BDAD82-41AC-482B-BF07-FCFFD137EC7B}" destId="{CBA58D4B-5CD7-4787-BABF-3C356763B954}" srcOrd="0" destOrd="0" presId="urn:microsoft.com/office/officeart/2005/8/layout/cycle2"/>
    <dgm:cxn modelId="{7E3FE235-9AFE-B64A-A7E7-E89041F31A75}" type="presOf" srcId="{98071043-5C2F-C74E-AD85-BA33512B0DF2}" destId="{ED58BEE2-A881-ED43-9C57-B2B26C3D6533}" srcOrd="1" destOrd="0" presId="urn:microsoft.com/office/officeart/2005/8/layout/cycle2"/>
    <dgm:cxn modelId="{72979A3D-B243-5F4B-B980-6B5E85DF097F}" type="presOf" srcId="{29CBB2B8-66F1-0A42-97CE-A4E094C1DD71}" destId="{9521B94D-89B7-6E40-A4C9-0E0BD0BED580}" srcOrd="0" destOrd="0" presId="urn:microsoft.com/office/officeart/2005/8/layout/cycle2"/>
    <dgm:cxn modelId="{EA4ADD3E-903E-47D3-86F3-9BC611A40EF6}" srcId="{85BDAD82-41AC-482B-BF07-FCFFD137EC7B}" destId="{DF6B99B6-2D23-4568-A6D7-05C84FBFB253}" srcOrd="0" destOrd="0" parTransId="{3D38E36B-E875-4202-B483-AE6B59ECB281}" sibTransId="{A9F51CB7-50F6-4563-B857-B01C003BDCA9}"/>
    <dgm:cxn modelId="{17CF3444-FD72-45D1-B239-4A8EC79C6A73}" type="presOf" srcId="{3427CE85-E7E0-4A5F-8BFD-9C1884EA6B4B}" destId="{7C5C3DE3-3976-4C77-B847-08DDD2973633}" srcOrd="0" destOrd="0" presId="urn:microsoft.com/office/officeart/2005/8/layout/cycle2"/>
    <dgm:cxn modelId="{7E6DA648-273E-4174-9998-D26107847D8A}" srcId="{85BDAD82-41AC-482B-BF07-FCFFD137EC7B}" destId="{EB3B1CC9-CAEE-431A-8271-0EB3F392F276}" srcOrd="1" destOrd="0" parTransId="{FF7E6934-17C7-4088-B8DF-48D94BA5053E}" sibTransId="{3427CE85-E7E0-4A5F-8BFD-9C1884EA6B4B}"/>
    <dgm:cxn modelId="{D6845450-DB03-A14A-9682-540E8D547984}" type="presOf" srcId="{08375DF7-488B-9242-930B-420B8ECF71ED}" destId="{9C2C2CA5-7FC3-DE44-970D-6B90D05C2773}" srcOrd="0" destOrd="0" presId="urn:microsoft.com/office/officeart/2005/8/layout/cycle2"/>
    <dgm:cxn modelId="{3930FD64-B9A4-EE46-AEF8-3D92856FED1B}" type="presOf" srcId="{98071043-5C2F-C74E-AD85-BA33512B0DF2}" destId="{11DC9451-418E-AE4F-AB97-4E16EB418A59}" srcOrd="0" destOrd="0" presId="urn:microsoft.com/office/officeart/2005/8/layout/cycle2"/>
    <dgm:cxn modelId="{6A7F9B65-BC37-4144-8508-3011B670D061}" type="presOf" srcId="{A9F51CB7-50F6-4563-B857-B01C003BDCA9}" destId="{E097DA08-DE8C-4918-B35A-3776A1D2D1C0}" srcOrd="1" destOrd="0" presId="urn:microsoft.com/office/officeart/2005/8/layout/cycle2"/>
    <dgm:cxn modelId="{F6C11468-9C7F-654E-936C-94AB0E4006A5}" type="presOf" srcId="{5A87D1FB-74CE-9647-BF93-A010B67C236E}" destId="{B1C870F1-5993-FC44-9B9B-9814FE70956A}" srcOrd="0" destOrd="0" presId="urn:microsoft.com/office/officeart/2005/8/layout/cycle2"/>
    <dgm:cxn modelId="{0212EF69-B047-C247-BA0A-E8FDEFC1B01E}" srcId="{85BDAD82-41AC-482B-BF07-FCFFD137EC7B}" destId="{ED14E553-2D03-714B-B954-DC7FB0C415EE}" srcOrd="2" destOrd="0" parTransId="{38753B72-9F3D-DF49-B4E8-9D35013FD077}" sibTransId="{98071043-5C2F-C74E-AD85-BA33512B0DF2}"/>
    <dgm:cxn modelId="{3C58997E-CE7F-9E4C-88BA-9AD3171D1993}" srcId="{85BDAD82-41AC-482B-BF07-FCFFD137EC7B}" destId="{08375DF7-488B-9242-930B-420B8ECF71ED}" srcOrd="5" destOrd="0" parTransId="{94EF5869-B743-7D48-99DF-0D480057CDCE}" sibTransId="{591DAA31-657C-D84C-8BA1-B077AB2ABBFC}"/>
    <dgm:cxn modelId="{DA986F8E-0FCE-44D3-89CC-85FEFEAEFB04}" type="presOf" srcId="{47BB407C-8B37-43CE-B24B-D2A741D23627}" destId="{2AB41FF0-1797-4728-81A7-ABC7E996A858}" srcOrd="0" destOrd="0" presId="urn:microsoft.com/office/officeart/2005/8/layout/cycle2"/>
    <dgm:cxn modelId="{53F8A493-5CD7-42C2-B5EF-72B994879167}" srcId="{85BDAD82-41AC-482B-BF07-FCFFD137EC7B}" destId="{47BB407C-8B37-43CE-B24B-D2A741D23627}" srcOrd="4" destOrd="0" parTransId="{C425096D-8355-441F-8227-C32A33F31E88}" sibTransId="{05476EB7-00B7-4CC9-9778-8320CF6DD232}"/>
    <dgm:cxn modelId="{421262BA-038A-4E19-A2CE-1C49C9832769}" type="presOf" srcId="{3427CE85-E7E0-4A5F-8BFD-9C1884EA6B4B}" destId="{1D9B9065-6A23-49B7-BEF7-DDAA68508E32}" srcOrd="1" destOrd="0" presId="urn:microsoft.com/office/officeart/2005/8/layout/cycle2"/>
    <dgm:cxn modelId="{E7C848D2-6E21-8E48-8A5F-32CF85EE3494}" type="presOf" srcId="{591DAA31-657C-D84C-8BA1-B077AB2ABBFC}" destId="{52F3068C-7721-C14A-9E19-D3B2AB76B5F1}" srcOrd="0" destOrd="0" presId="urn:microsoft.com/office/officeart/2005/8/layout/cycle2"/>
    <dgm:cxn modelId="{45DF5BDF-59A6-4607-8E38-86DB24FB15BF}" type="presOf" srcId="{05476EB7-00B7-4CC9-9778-8320CF6DD232}" destId="{65AFBF2B-5B04-4EEC-A9E7-FC3A798E45B6}" srcOrd="1" destOrd="0" presId="urn:microsoft.com/office/officeart/2005/8/layout/cycle2"/>
    <dgm:cxn modelId="{00E4A5E7-8D6E-7E44-B5A1-CD8EC1325669}" srcId="{85BDAD82-41AC-482B-BF07-FCFFD137EC7B}" destId="{29CBB2B8-66F1-0A42-97CE-A4E094C1DD71}" srcOrd="3" destOrd="0" parTransId="{B36FD724-FC36-1E44-886F-CF20CDD9950A}" sibTransId="{5A87D1FB-74CE-9647-BF93-A010B67C236E}"/>
    <dgm:cxn modelId="{AC1FE8EC-948F-479A-8712-1AFD7B8DEE75}" type="presOf" srcId="{DF6B99B6-2D23-4568-A6D7-05C84FBFB253}" destId="{043B167E-6E2B-49A0-BA14-92A24E1F6A61}" srcOrd="0" destOrd="0" presId="urn:microsoft.com/office/officeart/2005/8/layout/cycle2"/>
    <dgm:cxn modelId="{CCA4AAF8-B540-CF44-B2FD-567F6EFFB289}" type="presOf" srcId="{5A87D1FB-74CE-9647-BF93-A010B67C236E}" destId="{F06C19B2-D9E6-7E45-9FF1-0EF3FD30C36F}" srcOrd="1" destOrd="0" presId="urn:microsoft.com/office/officeart/2005/8/layout/cycle2"/>
    <dgm:cxn modelId="{1F65D8FB-C32F-4A9E-ADF6-26B5917E5C3D}" type="presOf" srcId="{05476EB7-00B7-4CC9-9778-8320CF6DD232}" destId="{36164E18-3025-417C-9927-7F0660DAF2AF}" srcOrd="0" destOrd="0" presId="urn:microsoft.com/office/officeart/2005/8/layout/cycle2"/>
    <dgm:cxn modelId="{7BD2BC40-A060-48F2-8E6D-CEA227688D77}" type="presParOf" srcId="{CBA58D4B-5CD7-4787-BABF-3C356763B954}" destId="{043B167E-6E2B-49A0-BA14-92A24E1F6A61}" srcOrd="0" destOrd="0" presId="urn:microsoft.com/office/officeart/2005/8/layout/cycle2"/>
    <dgm:cxn modelId="{BEFB894F-6BA7-4356-9D6E-2A0C4D30AE37}" type="presParOf" srcId="{CBA58D4B-5CD7-4787-BABF-3C356763B954}" destId="{0F9DA76C-63F4-4F09-81E6-B1BF76A52E37}" srcOrd="1" destOrd="0" presId="urn:microsoft.com/office/officeart/2005/8/layout/cycle2"/>
    <dgm:cxn modelId="{68C7D4CE-D5FC-45E5-8A24-76B36B0B8132}" type="presParOf" srcId="{0F9DA76C-63F4-4F09-81E6-B1BF76A52E37}" destId="{E097DA08-DE8C-4918-B35A-3776A1D2D1C0}" srcOrd="0" destOrd="0" presId="urn:microsoft.com/office/officeart/2005/8/layout/cycle2"/>
    <dgm:cxn modelId="{48F73021-BA4C-44AD-9083-0F194FBCD2FD}" type="presParOf" srcId="{CBA58D4B-5CD7-4787-BABF-3C356763B954}" destId="{39846CEE-DBA0-4C58-9F77-D2D0155A0D3C}" srcOrd="2" destOrd="0" presId="urn:microsoft.com/office/officeart/2005/8/layout/cycle2"/>
    <dgm:cxn modelId="{EF50799A-78C0-4548-8B95-22053FDD1520}" type="presParOf" srcId="{CBA58D4B-5CD7-4787-BABF-3C356763B954}" destId="{7C5C3DE3-3976-4C77-B847-08DDD2973633}" srcOrd="3" destOrd="0" presId="urn:microsoft.com/office/officeart/2005/8/layout/cycle2"/>
    <dgm:cxn modelId="{1C65B86D-5387-4D0F-AB42-03B6E310BA67}" type="presParOf" srcId="{7C5C3DE3-3976-4C77-B847-08DDD2973633}" destId="{1D9B9065-6A23-49B7-BEF7-DDAA68508E32}" srcOrd="0" destOrd="0" presId="urn:microsoft.com/office/officeart/2005/8/layout/cycle2"/>
    <dgm:cxn modelId="{F70BD96F-AF4D-264E-A844-F616D7D1BEC0}" type="presParOf" srcId="{CBA58D4B-5CD7-4787-BABF-3C356763B954}" destId="{36A705D5-6F39-6744-B007-E1125C8B0805}" srcOrd="4" destOrd="0" presId="urn:microsoft.com/office/officeart/2005/8/layout/cycle2"/>
    <dgm:cxn modelId="{E0AF4ECD-CA88-CA42-B833-6A16C4DB7061}" type="presParOf" srcId="{CBA58D4B-5CD7-4787-BABF-3C356763B954}" destId="{11DC9451-418E-AE4F-AB97-4E16EB418A59}" srcOrd="5" destOrd="0" presId="urn:microsoft.com/office/officeart/2005/8/layout/cycle2"/>
    <dgm:cxn modelId="{5A66C4BE-21FE-7546-9D6F-64CC61E754DB}" type="presParOf" srcId="{11DC9451-418E-AE4F-AB97-4E16EB418A59}" destId="{ED58BEE2-A881-ED43-9C57-B2B26C3D6533}" srcOrd="0" destOrd="0" presId="urn:microsoft.com/office/officeart/2005/8/layout/cycle2"/>
    <dgm:cxn modelId="{EE7E97A8-707C-E54B-A38B-2E18CD14DAB3}" type="presParOf" srcId="{CBA58D4B-5CD7-4787-BABF-3C356763B954}" destId="{9521B94D-89B7-6E40-A4C9-0E0BD0BED580}" srcOrd="6" destOrd="0" presId="urn:microsoft.com/office/officeart/2005/8/layout/cycle2"/>
    <dgm:cxn modelId="{E84172CA-73A2-564E-B261-38FA6E76FA15}" type="presParOf" srcId="{CBA58D4B-5CD7-4787-BABF-3C356763B954}" destId="{B1C870F1-5993-FC44-9B9B-9814FE70956A}" srcOrd="7" destOrd="0" presId="urn:microsoft.com/office/officeart/2005/8/layout/cycle2"/>
    <dgm:cxn modelId="{F82C58F1-E8E8-764D-BAA8-3DDD4AE4B034}" type="presParOf" srcId="{B1C870F1-5993-FC44-9B9B-9814FE70956A}" destId="{F06C19B2-D9E6-7E45-9FF1-0EF3FD30C36F}" srcOrd="0" destOrd="0" presId="urn:microsoft.com/office/officeart/2005/8/layout/cycle2"/>
    <dgm:cxn modelId="{6B6AEDBB-E976-483F-86DE-685801FDA19E}" type="presParOf" srcId="{CBA58D4B-5CD7-4787-BABF-3C356763B954}" destId="{2AB41FF0-1797-4728-81A7-ABC7E996A858}" srcOrd="8" destOrd="0" presId="urn:microsoft.com/office/officeart/2005/8/layout/cycle2"/>
    <dgm:cxn modelId="{4F9C3713-F055-45A1-9041-ADF2E973D2C3}" type="presParOf" srcId="{CBA58D4B-5CD7-4787-BABF-3C356763B954}" destId="{36164E18-3025-417C-9927-7F0660DAF2AF}" srcOrd="9" destOrd="0" presId="urn:microsoft.com/office/officeart/2005/8/layout/cycle2"/>
    <dgm:cxn modelId="{FB148A58-FEE1-4E0D-83BC-4408128D0D7D}" type="presParOf" srcId="{36164E18-3025-417C-9927-7F0660DAF2AF}" destId="{65AFBF2B-5B04-4EEC-A9E7-FC3A798E45B6}" srcOrd="0" destOrd="0" presId="urn:microsoft.com/office/officeart/2005/8/layout/cycle2"/>
    <dgm:cxn modelId="{5D0F887A-307B-6849-B4F2-31A782B4B639}" type="presParOf" srcId="{CBA58D4B-5CD7-4787-BABF-3C356763B954}" destId="{9C2C2CA5-7FC3-DE44-970D-6B90D05C2773}" srcOrd="10" destOrd="0" presId="urn:microsoft.com/office/officeart/2005/8/layout/cycle2"/>
    <dgm:cxn modelId="{02A18A3E-A1BE-CC41-AD83-BD54E9CF5894}" type="presParOf" srcId="{CBA58D4B-5CD7-4787-BABF-3C356763B954}" destId="{52F3068C-7721-C14A-9E19-D3B2AB76B5F1}" srcOrd="11" destOrd="0" presId="urn:microsoft.com/office/officeart/2005/8/layout/cycle2"/>
    <dgm:cxn modelId="{83399FDF-8B2C-B146-A263-4ECCA5D31CE6}" type="presParOf" srcId="{52F3068C-7721-C14A-9E19-D3B2AB76B5F1}" destId="{F962D083-8F2C-8345-9E0F-D551F854D173}"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BDAD82-41AC-482B-BF07-FCFFD137EC7B}" type="doc">
      <dgm:prSet loTypeId="urn:microsoft.com/office/officeart/2005/8/layout/cycle2" loCatId="cycle" qsTypeId="urn:microsoft.com/office/officeart/2005/8/quickstyle/simple4" qsCatId="simple" csTypeId="urn:microsoft.com/office/officeart/2005/8/colors/accent1_2" csCatId="accent1" phldr="1"/>
      <dgm:spPr/>
      <dgm:t>
        <a:bodyPr/>
        <a:lstStyle/>
        <a:p>
          <a:endParaRPr lang="en-US"/>
        </a:p>
      </dgm:t>
    </dgm:pt>
    <dgm:pt modelId="{DF6B99B6-2D23-4568-A6D7-05C84FBFB253}">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3D38E36B-E875-4202-B483-AE6B59ECB281}" type="parTrans" cxnId="{EA4ADD3E-903E-47D3-86F3-9BC611A40EF6}">
      <dgm:prSet/>
      <dgm:spPr/>
      <dgm:t>
        <a:bodyPr/>
        <a:lstStyle/>
        <a:p>
          <a:pPr algn="ctr"/>
          <a:endParaRPr lang="en-US" sz="1200"/>
        </a:p>
      </dgm:t>
    </dgm:pt>
    <dgm:pt modelId="{A9F51CB7-50F6-4563-B857-B01C003BDCA9}" type="sibTrans" cxnId="{EA4ADD3E-903E-47D3-86F3-9BC611A40EF6}">
      <dgm:prSet custT="1"/>
      <dgm:spPr/>
      <dgm:t>
        <a:bodyPr/>
        <a:lstStyle/>
        <a:p>
          <a:pPr algn="ctr"/>
          <a:endParaRPr lang="en-US" sz="1200"/>
        </a:p>
      </dgm:t>
    </dgm:pt>
    <dgm:pt modelId="{47BB407C-8B37-43CE-B24B-D2A741D23627}">
      <dgm:prSet phldrT="[Text]" custT="1"/>
      <dgm:spPr>
        <a:solidFill>
          <a:schemeClr val="accent5">
            <a:lumMod val="50000"/>
          </a:schemeClr>
        </a:solidFill>
      </dgm:spPr>
      <dgm:t>
        <a:bodyPr/>
        <a:lstStyle/>
        <a:p>
          <a:pPr algn="ctr"/>
          <a:r>
            <a:rPr lang="en-US" sz="2000" dirty="0">
              <a:latin typeface="Century Gothic" panose="020B0502020202020204" pitchFamily="34" charset="0"/>
            </a:rPr>
            <a:t>A</a:t>
          </a:r>
        </a:p>
      </dgm:t>
    </dgm:pt>
    <dgm:pt modelId="{C425096D-8355-441F-8227-C32A33F31E88}" type="parTrans" cxnId="{53F8A493-5CD7-42C2-B5EF-72B994879167}">
      <dgm:prSet/>
      <dgm:spPr/>
      <dgm:t>
        <a:bodyPr/>
        <a:lstStyle/>
        <a:p>
          <a:pPr algn="ctr"/>
          <a:endParaRPr lang="en-US" sz="1200"/>
        </a:p>
      </dgm:t>
    </dgm:pt>
    <dgm:pt modelId="{05476EB7-00B7-4CC9-9778-8320CF6DD232}" type="sibTrans" cxnId="{53F8A493-5CD7-42C2-B5EF-72B994879167}">
      <dgm:prSet custT="1"/>
      <dgm:spPr/>
      <dgm:t>
        <a:bodyPr/>
        <a:lstStyle/>
        <a:p>
          <a:pPr algn="ctr"/>
          <a:endParaRPr lang="en-US" sz="1200"/>
        </a:p>
      </dgm:t>
    </dgm:pt>
    <dgm:pt modelId="{29CBB2B8-66F1-0A42-97CE-A4E094C1DD71}">
      <dgm:prSet phldrT="[Text]" custT="1"/>
      <dgm:spPr>
        <a:solidFill>
          <a:schemeClr val="accent5">
            <a:lumMod val="50000"/>
          </a:schemeClr>
        </a:solidFill>
      </dgm:spPr>
      <dgm:t>
        <a:bodyPr/>
        <a:lstStyle/>
        <a:p>
          <a:pPr algn="ctr"/>
          <a:r>
            <a:rPr lang="en-US" sz="2000" dirty="0">
              <a:latin typeface="Century Gothic" panose="020B0502020202020204" pitchFamily="34" charset="0"/>
            </a:rPr>
            <a:t>I</a:t>
          </a:r>
        </a:p>
      </dgm:t>
    </dgm:pt>
    <dgm:pt modelId="{B36FD724-FC36-1E44-886F-CF20CDD9950A}" type="parTrans" cxnId="{00E4A5E7-8D6E-7E44-B5A1-CD8EC1325669}">
      <dgm:prSet/>
      <dgm:spPr/>
      <dgm:t>
        <a:bodyPr/>
        <a:lstStyle/>
        <a:p>
          <a:pPr algn="ctr"/>
          <a:endParaRPr lang="en-US" sz="1200"/>
        </a:p>
      </dgm:t>
    </dgm:pt>
    <dgm:pt modelId="{5A87D1FB-74CE-9647-BF93-A010B67C236E}" type="sibTrans" cxnId="{00E4A5E7-8D6E-7E44-B5A1-CD8EC1325669}">
      <dgm:prSet custT="1"/>
      <dgm:spPr/>
      <dgm:t>
        <a:bodyPr/>
        <a:lstStyle/>
        <a:p>
          <a:pPr algn="ctr"/>
          <a:endParaRPr lang="en-US" sz="1200"/>
        </a:p>
      </dgm:t>
    </dgm:pt>
    <dgm:pt modelId="{ED14E553-2D03-714B-B954-DC7FB0C415EE}">
      <dgm:prSet phldrT="[Text]" custT="1"/>
      <dgm:spPr>
        <a:solidFill>
          <a:schemeClr val="accent5">
            <a:lumMod val="50000"/>
          </a:schemeClr>
        </a:solidFill>
      </dgm:spPr>
      <dgm:t>
        <a:bodyPr/>
        <a:lstStyle/>
        <a:p>
          <a:pPr algn="ctr"/>
          <a:r>
            <a:rPr lang="en-US" sz="2000" dirty="0">
              <a:latin typeface="Century Gothic" panose="020B0502020202020204" pitchFamily="34" charset="0"/>
            </a:rPr>
            <a:t>S</a:t>
          </a:r>
        </a:p>
      </dgm:t>
    </dgm:pt>
    <dgm:pt modelId="{38753B72-9F3D-DF49-B4E8-9D35013FD077}" type="parTrans" cxnId="{0212EF69-B047-C247-BA0A-E8FDEFC1B01E}">
      <dgm:prSet/>
      <dgm:spPr/>
      <dgm:t>
        <a:bodyPr/>
        <a:lstStyle/>
        <a:p>
          <a:pPr algn="ctr"/>
          <a:endParaRPr lang="en-US" sz="1200"/>
        </a:p>
      </dgm:t>
    </dgm:pt>
    <dgm:pt modelId="{98071043-5C2F-C74E-AD85-BA33512B0DF2}" type="sibTrans" cxnId="{0212EF69-B047-C247-BA0A-E8FDEFC1B01E}">
      <dgm:prSet custT="1"/>
      <dgm:spPr/>
      <dgm:t>
        <a:bodyPr/>
        <a:lstStyle/>
        <a:p>
          <a:pPr algn="ctr"/>
          <a:endParaRPr lang="en-US" sz="1200"/>
        </a:p>
      </dgm:t>
    </dgm:pt>
    <dgm:pt modelId="{08375DF7-488B-9242-930B-420B8ECF71ED}">
      <dgm:prSet phldrT="[Text]" custT="1"/>
      <dgm:spPr>
        <a:solidFill>
          <a:schemeClr val="accent5">
            <a:lumMod val="50000"/>
          </a:schemeClr>
        </a:solidFill>
      </dgm:spPr>
      <dgm:t>
        <a:bodyPr/>
        <a:lstStyle/>
        <a:p>
          <a:pPr algn="ctr"/>
          <a:r>
            <a:rPr lang="en-US" sz="2000" dirty="0">
              <a:latin typeface="Century Gothic" panose="020B0502020202020204" pitchFamily="34" charset="0"/>
            </a:rPr>
            <a:t>C</a:t>
          </a:r>
        </a:p>
      </dgm:t>
    </dgm:pt>
    <dgm:pt modelId="{94EF5869-B743-7D48-99DF-0D480057CDCE}" type="parTrans" cxnId="{3C58997E-CE7F-9E4C-88BA-9AD3171D1993}">
      <dgm:prSet/>
      <dgm:spPr/>
      <dgm:t>
        <a:bodyPr/>
        <a:lstStyle/>
        <a:p>
          <a:pPr algn="ctr"/>
          <a:endParaRPr lang="en-US" sz="1200"/>
        </a:p>
      </dgm:t>
    </dgm:pt>
    <dgm:pt modelId="{591DAA31-657C-D84C-8BA1-B077AB2ABBFC}" type="sibTrans" cxnId="{3C58997E-CE7F-9E4C-88BA-9AD3171D1993}">
      <dgm:prSet custT="1"/>
      <dgm:spPr/>
      <dgm:t>
        <a:bodyPr/>
        <a:lstStyle/>
        <a:p>
          <a:pPr algn="ctr"/>
          <a:endParaRPr lang="en-US" sz="1200"/>
        </a:p>
      </dgm:t>
    </dgm:pt>
    <dgm:pt modelId="{396B34B5-3FE4-A444-AB6B-B83189834438}">
      <dgm:prSet phldrT="[Text]" custT="1"/>
      <dgm:spPr>
        <a:solidFill>
          <a:schemeClr val="accent5">
            <a:lumMod val="50000"/>
          </a:schemeClr>
        </a:solidFill>
      </dgm:spPr>
      <dgm:t>
        <a:bodyPr/>
        <a:lstStyle/>
        <a:p>
          <a:pPr algn="ctr"/>
          <a:r>
            <a:rPr lang="en-US" sz="2000" dirty="0">
              <a:latin typeface="Century Gothic" panose="020B0502020202020204" pitchFamily="34" charset="0"/>
            </a:rPr>
            <a:t>H</a:t>
          </a:r>
        </a:p>
      </dgm:t>
    </dgm:pt>
    <dgm:pt modelId="{49CA8F2E-2318-C144-99A5-7ACDE63F324B}" type="parTrans" cxnId="{33BE87E3-5BC4-D34D-9CCF-E4D8896C6F23}">
      <dgm:prSet/>
      <dgm:spPr/>
      <dgm:t>
        <a:bodyPr/>
        <a:lstStyle/>
        <a:p>
          <a:endParaRPr lang="en-US" sz="1200"/>
        </a:p>
      </dgm:t>
    </dgm:pt>
    <dgm:pt modelId="{59000308-029E-BE46-8C50-05785B16FA5F}" type="sibTrans" cxnId="{33BE87E3-5BC4-D34D-9CCF-E4D8896C6F23}">
      <dgm:prSet custT="1"/>
      <dgm:spPr/>
      <dgm:t>
        <a:bodyPr/>
        <a:lstStyle/>
        <a:p>
          <a:endParaRPr lang="en-US" sz="1200"/>
        </a:p>
      </dgm:t>
    </dgm:pt>
    <dgm:pt modelId="{AD0BA7E5-FD04-4944-8755-8A11AD3B813A}">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3653FFD2-D32A-F549-8F69-C40C07B12CF1}" type="parTrans" cxnId="{00D7029E-68AB-044B-AD52-1D787295C111}">
      <dgm:prSet/>
      <dgm:spPr/>
      <dgm:t>
        <a:bodyPr/>
        <a:lstStyle/>
        <a:p>
          <a:endParaRPr lang="en-US" sz="1200"/>
        </a:p>
      </dgm:t>
    </dgm:pt>
    <dgm:pt modelId="{4CA94614-2DB9-C440-ACA7-4EF69A06C6F4}" type="sibTrans" cxnId="{00D7029E-68AB-044B-AD52-1D787295C111}">
      <dgm:prSet custT="1"/>
      <dgm:spPr/>
      <dgm:t>
        <a:bodyPr/>
        <a:lstStyle/>
        <a:p>
          <a:endParaRPr lang="en-US" sz="1200"/>
        </a:p>
      </dgm:t>
    </dgm:pt>
    <dgm:pt modelId="{589C9049-6751-1042-BA96-7FBE88FD44A6}">
      <dgm:prSet phldrT="[Text]" custT="1"/>
      <dgm:spPr>
        <a:solidFill>
          <a:schemeClr val="accent5">
            <a:lumMod val="50000"/>
          </a:schemeClr>
        </a:solidFill>
      </dgm:spPr>
      <dgm:t>
        <a:bodyPr/>
        <a:lstStyle/>
        <a:p>
          <a:pPr algn="ctr"/>
          <a:r>
            <a:rPr lang="en-US" sz="2000" dirty="0">
              <a:latin typeface="Century Gothic" panose="020B0502020202020204" pitchFamily="34" charset="0"/>
            </a:rPr>
            <a:t>D</a:t>
          </a:r>
        </a:p>
      </dgm:t>
    </dgm:pt>
    <dgm:pt modelId="{7E060D5C-615E-0041-BAFF-F06248D20D65}" type="parTrans" cxnId="{6AD4F7D3-1A5C-B848-950D-E8224920C30E}">
      <dgm:prSet/>
      <dgm:spPr/>
      <dgm:t>
        <a:bodyPr/>
        <a:lstStyle/>
        <a:p>
          <a:endParaRPr lang="en-US" sz="1200"/>
        </a:p>
      </dgm:t>
    </dgm:pt>
    <dgm:pt modelId="{3E29914B-1597-CB4C-A69A-AA765B12B5DB}" type="sibTrans" cxnId="{6AD4F7D3-1A5C-B848-950D-E8224920C30E}">
      <dgm:prSet custT="1"/>
      <dgm:spPr/>
      <dgm:t>
        <a:bodyPr/>
        <a:lstStyle/>
        <a:p>
          <a:endParaRPr lang="en-US" sz="1200"/>
        </a:p>
      </dgm:t>
    </dgm:pt>
    <dgm:pt modelId="{716EC0D1-798C-9A48-9145-E9B6EE847D09}">
      <dgm:prSet phldrT="[Text]" custT="1"/>
      <dgm:spPr>
        <a:solidFill>
          <a:schemeClr val="accent5">
            <a:lumMod val="50000"/>
          </a:schemeClr>
        </a:solidFill>
      </dgm:spPr>
      <dgm:t>
        <a:bodyPr/>
        <a:lstStyle/>
        <a:p>
          <a:pPr algn="ctr"/>
          <a:r>
            <a:rPr lang="en-US" sz="2000" dirty="0">
              <a:latin typeface="Century Gothic" panose="020B0502020202020204" pitchFamily="34" charset="0"/>
            </a:rPr>
            <a:t>P</a:t>
          </a:r>
        </a:p>
      </dgm:t>
    </dgm:pt>
    <dgm:pt modelId="{C6C2C9E8-5FB0-4C46-B0B4-7B87DA849299}" type="parTrans" cxnId="{FA9DC2F4-F2B3-B149-B353-29108177E6CE}">
      <dgm:prSet/>
      <dgm:spPr/>
      <dgm:t>
        <a:bodyPr/>
        <a:lstStyle/>
        <a:p>
          <a:endParaRPr lang="en-US" sz="1200"/>
        </a:p>
      </dgm:t>
    </dgm:pt>
    <dgm:pt modelId="{B564F1D1-605D-3949-816D-889DB0AB3F65}" type="sibTrans" cxnId="{FA9DC2F4-F2B3-B149-B353-29108177E6CE}">
      <dgm:prSet custT="1"/>
      <dgm:spPr/>
      <dgm:t>
        <a:bodyPr/>
        <a:lstStyle/>
        <a:p>
          <a:endParaRPr lang="en-US" sz="1200"/>
        </a:p>
      </dgm:t>
    </dgm:pt>
    <dgm:pt modelId="{6A21362F-AAD6-864B-A3E3-34A7E1D56309}">
      <dgm:prSet phldrT="[Text]" custT="1"/>
      <dgm:spPr>
        <a:solidFill>
          <a:schemeClr val="accent5">
            <a:lumMod val="50000"/>
          </a:schemeClr>
        </a:solidFill>
      </dgm:spPr>
      <dgm:t>
        <a:bodyPr/>
        <a:lstStyle/>
        <a:p>
          <a:pPr algn="ctr"/>
          <a:r>
            <a:rPr lang="en-US" sz="2000" dirty="0">
              <a:latin typeface="Century Gothic" panose="020B0502020202020204" pitchFamily="34" charset="0"/>
            </a:rPr>
            <a:t>E</a:t>
          </a:r>
        </a:p>
      </dgm:t>
    </dgm:pt>
    <dgm:pt modelId="{CB8432F2-4EE1-3F47-998E-4626A5170795}" type="parTrans" cxnId="{5648E881-4DBC-B140-9BAB-9CFB6613B252}">
      <dgm:prSet/>
      <dgm:spPr/>
      <dgm:t>
        <a:bodyPr/>
        <a:lstStyle/>
        <a:p>
          <a:endParaRPr lang="en-US"/>
        </a:p>
      </dgm:t>
    </dgm:pt>
    <dgm:pt modelId="{053370E0-0467-6D48-B955-B52E50606462}" type="sibTrans" cxnId="{5648E881-4DBC-B140-9BAB-9CFB6613B252}">
      <dgm:prSet/>
      <dgm:spPr/>
      <dgm:t>
        <a:bodyPr/>
        <a:lstStyle/>
        <a:p>
          <a:endParaRPr lang="en-US"/>
        </a:p>
      </dgm:t>
    </dgm:pt>
    <dgm:pt modelId="{CBA58D4B-5CD7-4787-BABF-3C356763B954}" type="pres">
      <dgm:prSet presAssocID="{85BDAD82-41AC-482B-BF07-FCFFD137EC7B}" presName="cycle" presStyleCnt="0">
        <dgm:presLayoutVars>
          <dgm:dir/>
          <dgm:resizeHandles val="exact"/>
        </dgm:presLayoutVars>
      </dgm:prSet>
      <dgm:spPr/>
    </dgm:pt>
    <dgm:pt modelId="{043B167E-6E2B-49A0-BA14-92A24E1F6A61}" type="pres">
      <dgm:prSet presAssocID="{DF6B99B6-2D23-4568-A6D7-05C84FBFB253}" presName="node" presStyleLbl="node1" presStyleIdx="0" presStyleCnt="10">
        <dgm:presLayoutVars>
          <dgm:bulletEnabled val="1"/>
        </dgm:presLayoutVars>
      </dgm:prSet>
      <dgm:spPr/>
    </dgm:pt>
    <dgm:pt modelId="{0F9DA76C-63F4-4F09-81E6-B1BF76A52E37}" type="pres">
      <dgm:prSet presAssocID="{A9F51CB7-50F6-4563-B857-B01C003BDCA9}" presName="sibTrans" presStyleLbl="sibTrans2D1" presStyleIdx="0" presStyleCnt="10"/>
      <dgm:spPr/>
    </dgm:pt>
    <dgm:pt modelId="{E097DA08-DE8C-4918-B35A-3776A1D2D1C0}" type="pres">
      <dgm:prSet presAssocID="{A9F51CB7-50F6-4563-B857-B01C003BDCA9}" presName="connectorText" presStyleLbl="sibTrans2D1" presStyleIdx="0" presStyleCnt="10"/>
      <dgm:spPr/>
    </dgm:pt>
    <dgm:pt modelId="{648673E9-B53C-7542-9480-4AA8C29705B9}" type="pres">
      <dgm:prSet presAssocID="{396B34B5-3FE4-A444-AB6B-B83189834438}" presName="node" presStyleLbl="node1" presStyleIdx="1" presStyleCnt="10">
        <dgm:presLayoutVars>
          <dgm:bulletEnabled val="1"/>
        </dgm:presLayoutVars>
      </dgm:prSet>
      <dgm:spPr/>
    </dgm:pt>
    <dgm:pt modelId="{2EEDBB20-C9CA-744E-99B8-6F9BC9A4A5CA}" type="pres">
      <dgm:prSet presAssocID="{59000308-029E-BE46-8C50-05785B16FA5F}" presName="sibTrans" presStyleLbl="sibTrans2D1" presStyleIdx="1" presStyleCnt="10"/>
      <dgm:spPr/>
    </dgm:pt>
    <dgm:pt modelId="{83599AB1-92CF-1246-B563-C0164E70CA8F}" type="pres">
      <dgm:prSet presAssocID="{59000308-029E-BE46-8C50-05785B16FA5F}" presName="connectorText" presStyleLbl="sibTrans2D1" presStyleIdx="1" presStyleCnt="10"/>
      <dgm:spPr/>
    </dgm:pt>
    <dgm:pt modelId="{2445B379-EEF3-A348-BC69-D847C9090E47}" type="pres">
      <dgm:prSet presAssocID="{AD0BA7E5-FD04-4944-8755-8A11AD3B813A}" presName="node" presStyleLbl="node1" presStyleIdx="2" presStyleCnt="10">
        <dgm:presLayoutVars>
          <dgm:bulletEnabled val="1"/>
        </dgm:presLayoutVars>
      </dgm:prSet>
      <dgm:spPr/>
    </dgm:pt>
    <dgm:pt modelId="{2D81C588-49D4-E340-B345-54054A792E03}" type="pres">
      <dgm:prSet presAssocID="{4CA94614-2DB9-C440-ACA7-4EF69A06C6F4}" presName="sibTrans" presStyleLbl="sibTrans2D1" presStyleIdx="2" presStyleCnt="10"/>
      <dgm:spPr/>
    </dgm:pt>
    <dgm:pt modelId="{F187ACEE-034A-4440-8C83-AB234A1636EA}" type="pres">
      <dgm:prSet presAssocID="{4CA94614-2DB9-C440-ACA7-4EF69A06C6F4}" presName="connectorText" presStyleLbl="sibTrans2D1" presStyleIdx="2" presStyleCnt="10"/>
      <dgm:spPr/>
    </dgm:pt>
    <dgm:pt modelId="{A128242E-F415-6F42-9554-8B108A345585}" type="pres">
      <dgm:prSet presAssocID="{589C9049-6751-1042-BA96-7FBE88FD44A6}" presName="node" presStyleLbl="node1" presStyleIdx="3" presStyleCnt="10">
        <dgm:presLayoutVars>
          <dgm:bulletEnabled val="1"/>
        </dgm:presLayoutVars>
      </dgm:prSet>
      <dgm:spPr/>
    </dgm:pt>
    <dgm:pt modelId="{7EC42F1D-5240-584B-AB12-FCD3B300D170}" type="pres">
      <dgm:prSet presAssocID="{3E29914B-1597-CB4C-A69A-AA765B12B5DB}" presName="sibTrans" presStyleLbl="sibTrans2D1" presStyleIdx="3" presStyleCnt="10"/>
      <dgm:spPr/>
    </dgm:pt>
    <dgm:pt modelId="{4EF931E0-BCBE-2B40-B5BC-C190947262C4}" type="pres">
      <dgm:prSet presAssocID="{3E29914B-1597-CB4C-A69A-AA765B12B5DB}" presName="connectorText" presStyleLbl="sibTrans2D1" presStyleIdx="3" presStyleCnt="10"/>
      <dgm:spPr/>
    </dgm:pt>
    <dgm:pt modelId="{B4726616-B47D-AD44-9A74-E48C25900E8A}" type="pres">
      <dgm:prSet presAssocID="{716EC0D1-798C-9A48-9145-E9B6EE847D09}" presName="node" presStyleLbl="node1" presStyleIdx="4" presStyleCnt="10">
        <dgm:presLayoutVars>
          <dgm:bulletEnabled val="1"/>
        </dgm:presLayoutVars>
      </dgm:prSet>
      <dgm:spPr/>
    </dgm:pt>
    <dgm:pt modelId="{A3F60E0C-C0D5-2344-A874-861D874DD4FC}" type="pres">
      <dgm:prSet presAssocID="{B564F1D1-605D-3949-816D-889DB0AB3F65}" presName="sibTrans" presStyleLbl="sibTrans2D1" presStyleIdx="4" presStyleCnt="10"/>
      <dgm:spPr/>
    </dgm:pt>
    <dgm:pt modelId="{E50CAFC8-6A8A-5D47-B6A1-8C1311890FC9}" type="pres">
      <dgm:prSet presAssocID="{B564F1D1-605D-3949-816D-889DB0AB3F65}" presName="connectorText" presStyleLbl="sibTrans2D1" presStyleIdx="4" presStyleCnt="10"/>
      <dgm:spPr/>
    </dgm:pt>
    <dgm:pt modelId="{36A705D5-6F39-6744-B007-E1125C8B0805}" type="pres">
      <dgm:prSet presAssocID="{ED14E553-2D03-714B-B954-DC7FB0C415EE}" presName="node" presStyleLbl="node1" presStyleIdx="5" presStyleCnt="10">
        <dgm:presLayoutVars>
          <dgm:bulletEnabled val="1"/>
        </dgm:presLayoutVars>
      </dgm:prSet>
      <dgm:spPr/>
    </dgm:pt>
    <dgm:pt modelId="{11DC9451-418E-AE4F-AB97-4E16EB418A59}" type="pres">
      <dgm:prSet presAssocID="{98071043-5C2F-C74E-AD85-BA33512B0DF2}" presName="sibTrans" presStyleLbl="sibTrans2D1" presStyleIdx="5" presStyleCnt="10"/>
      <dgm:spPr/>
    </dgm:pt>
    <dgm:pt modelId="{ED58BEE2-A881-ED43-9C57-B2B26C3D6533}" type="pres">
      <dgm:prSet presAssocID="{98071043-5C2F-C74E-AD85-BA33512B0DF2}" presName="connectorText" presStyleLbl="sibTrans2D1" presStyleIdx="5" presStyleCnt="10"/>
      <dgm:spPr/>
    </dgm:pt>
    <dgm:pt modelId="{1C0C817D-CFFF-6740-B375-5FC8CDD40400}" type="pres">
      <dgm:prSet presAssocID="{6A21362F-AAD6-864B-A3E3-34A7E1D56309}" presName="node" presStyleLbl="node1" presStyleIdx="6" presStyleCnt="10">
        <dgm:presLayoutVars>
          <dgm:bulletEnabled val="1"/>
        </dgm:presLayoutVars>
      </dgm:prSet>
      <dgm:spPr/>
    </dgm:pt>
    <dgm:pt modelId="{3258BA8B-9F5A-D845-B31D-CA8F4E5CD11A}" type="pres">
      <dgm:prSet presAssocID="{053370E0-0467-6D48-B955-B52E50606462}" presName="sibTrans" presStyleLbl="sibTrans2D1" presStyleIdx="6" presStyleCnt="10"/>
      <dgm:spPr/>
    </dgm:pt>
    <dgm:pt modelId="{AF78FFA8-1139-3842-8273-DEEA614AE5B1}" type="pres">
      <dgm:prSet presAssocID="{053370E0-0467-6D48-B955-B52E50606462}" presName="connectorText" presStyleLbl="sibTrans2D1" presStyleIdx="6" presStyleCnt="10"/>
      <dgm:spPr/>
    </dgm:pt>
    <dgm:pt modelId="{9521B94D-89B7-6E40-A4C9-0E0BD0BED580}" type="pres">
      <dgm:prSet presAssocID="{29CBB2B8-66F1-0A42-97CE-A4E094C1DD71}" presName="node" presStyleLbl="node1" presStyleIdx="7" presStyleCnt="10">
        <dgm:presLayoutVars>
          <dgm:bulletEnabled val="1"/>
        </dgm:presLayoutVars>
      </dgm:prSet>
      <dgm:spPr/>
    </dgm:pt>
    <dgm:pt modelId="{B1C870F1-5993-FC44-9B9B-9814FE70956A}" type="pres">
      <dgm:prSet presAssocID="{5A87D1FB-74CE-9647-BF93-A010B67C236E}" presName="sibTrans" presStyleLbl="sibTrans2D1" presStyleIdx="7" presStyleCnt="10"/>
      <dgm:spPr/>
    </dgm:pt>
    <dgm:pt modelId="{F06C19B2-D9E6-7E45-9FF1-0EF3FD30C36F}" type="pres">
      <dgm:prSet presAssocID="{5A87D1FB-74CE-9647-BF93-A010B67C236E}" presName="connectorText" presStyleLbl="sibTrans2D1" presStyleIdx="7" presStyleCnt="10"/>
      <dgm:spPr/>
    </dgm:pt>
    <dgm:pt modelId="{2AB41FF0-1797-4728-81A7-ABC7E996A858}" type="pres">
      <dgm:prSet presAssocID="{47BB407C-8B37-43CE-B24B-D2A741D23627}" presName="node" presStyleLbl="node1" presStyleIdx="8" presStyleCnt="10">
        <dgm:presLayoutVars>
          <dgm:bulletEnabled val="1"/>
        </dgm:presLayoutVars>
      </dgm:prSet>
      <dgm:spPr/>
    </dgm:pt>
    <dgm:pt modelId="{36164E18-3025-417C-9927-7F0660DAF2AF}" type="pres">
      <dgm:prSet presAssocID="{05476EB7-00B7-4CC9-9778-8320CF6DD232}" presName="sibTrans" presStyleLbl="sibTrans2D1" presStyleIdx="8" presStyleCnt="10"/>
      <dgm:spPr/>
    </dgm:pt>
    <dgm:pt modelId="{65AFBF2B-5B04-4EEC-A9E7-FC3A798E45B6}" type="pres">
      <dgm:prSet presAssocID="{05476EB7-00B7-4CC9-9778-8320CF6DD232}" presName="connectorText" presStyleLbl="sibTrans2D1" presStyleIdx="8" presStyleCnt="10"/>
      <dgm:spPr/>
    </dgm:pt>
    <dgm:pt modelId="{9C2C2CA5-7FC3-DE44-970D-6B90D05C2773}" type="pres">
      <dgm:prSet presAssocID="{08375DF7-488B-9242-930B-420B8ECF71ED}" presName="node" presStyleLbl="node1" presStyleIdx="9" presStyleCnt="10">
        <dgm:presLayoutVars>
          <dgm:bulletEnabled val="1"/>
        </dgm:presLayoutVars>
      </dgm:prSet>
      <dgm:spPr/>
    </dgm:pt>
    <dgm:pt modelId="{52F3068C-7721-C14A-9E19-D3B2AB76B5F1}" type="pres">
      <dgm:prSet presAssocID="{591DAA31-657C-D84C-8BA1-B077AB2ABBFC}" presName="sibTrans" presStyleLbl="sibTrans2D1" presStyleIdx="9" presStyleCnt="10"/>
      <dgm:spPr/>
    </dgm:pt>
    <dgm:pt modelId="{F962D083-8F2C-8345-9E0F-D551F854D173}" type="pres">
      <dgm:prSet presAssocID="{591DAA31-657C-D84C-8BA1-B077AB2ABBFC}" presName="connectorText" presStyleLbl="sibTrans2D1" presStyleIdx="9" presStyleCnt="10"/>
      <dgm:spPr/>
    </dgm:pt>
  </dgm:ptLst>
  <dgm:cxnLst>
    <dgm:cxn modelId="{2FF9CC05-CC4B-9543-86BA-F921C5BFD5B1}" type="presOf" srcId="{3E29914B-1597-CB4C-A69A-AA765B12B5DB}" destId="{7EC42F1D-5240-584B-AB12-FCD3B300D170}" srcOrd="0" destOrd="0" presId="urn:microsoft.com/office/officeart/2005/8/layout/cycle2"/>
    <dgm:cxn modelId="{D5ACB307-0119-2847-8225-7F072CEA663E}" type="presOf" srcId="{591DAA31-657C-D84C-8BA1-B077AB2ABBFC}" destId="{F962D083-8F2C-8345-9E0F-D551F854D173}" srcOrd="1" destOrd="0" presId="urn:microsoft.com/office/officeart/2005/8/layout/cycle2"/>
    <dgm:cxn modelId="{599AC90A-249E-CC47-9C8B-48F23D32EBCE}" type="presOf" srcId="{053370E0-0467-6D48-B955-B52E50606462}" destId="{3258BA8B-9F5A-D845-B31D-CA8F4E5CD11A}" srcOrd="0" destOrd="0" presId="urn:microsoft.com/office/officeart/2005/8/layout/cycle2"/>
    <dgm:cxn modelId="{6331E00C-B90E-EA47-8C74-F548C5CF7949}" type="presOf" srcId="{ED14E553-2D03-714B-B954-DC7FB0C415EE}" destId="{36A705D5-6F39-6744-B007-E1125C8B0805}" srcOrd="0" destOrd="0" presId="urn:microsoft.com/office/officeart/2005/8/layout/cycle2"/>
    <dgm:cxn modelId="{E3658514-1203-9948-95C8-B929F2D8CE13}" type="presOf" srcId="{4CA94614-2DB9-C440-ACA7-4EF69A06C6F4}" destId="{F187ACEE-034A-4440-8C83-AB234A1636EA}" srcOrd="1" destOrd="0" presId="urn:microsoft.com/office/officeart/2005/8/layout/cycle2"/>
    <dgm:cxn modelId="{7D519C1C-5B9D-FD42-BF6A-B755C17315C4}" type="presOf" srcId="{053370E0-0467-6D48-B955-B52E50606462}" destId="{AF78FFA8-1139-3842-8273-DEEA614AE5B1}" srcOrd="1" destOrd="0" presId="urn:microsoft.com/office/officeart/2005/8/layout/cycle2"/>
    <dgm:cxn modelId="{DE4A401D-08D5-4176-BE78-B62DEFD6E8D5}" type="presOf" srcId="{A9F51CB7-50F6-4563-B857-B01C003BDCA9}" destId="{0F9DA76C-63F4-4F09-81E6-B1BF76A52E37}" srcOrd="0" destOrd="0" presId="urn:microsoft.com/office/officeart/2005/8/layout/cycle2"/>
    <dgm:cxn modelId="{A8164D29-6005-6247-82AE-6FA136F9AA11}" type="presOf" srcId="{589C9049-6751-1042-BA96-7FBE88FD44A6}" destId="{A128242E-F415-6F42-9554-8B108A345585}" srcOrd="0" destOrd="0" presId="urn:microsoft.com/office/officeart/2005/8/layout/cycle2"/>
    <dgm:cxn modelId="{E04FF630-85D7-4CDA-84BC-0F6A953D9E52}" type="presOf" srcId="{85BDAD82-41AC-482B-BF07-FCFFD137EC7B}" destId="{CBA58D4B-5CD7-4787-BABF-3C356763B954}" srcOrd="0" destOrd="0" presId="urn:microsoft.com/office/officeart/2005/8/layout/cycle2"/>
    <dgm:cxn modelId="{7E3FE235-9AFE-B64A-A7E7-E89041F31A75}" type="presOf" srcId="{98071043-5C2F-C74E-AD85-BA33512B0DF2}" destId="{ED58BEE2-A881-ED43-9C57-B2B26C3D6533}" srcOrd="1" destOrd="0" presId="urn:microsoft.com/office/officeart/2005/8/layout/cycle2"/>
    <dgm:cxn modelId="{72979A3D-B243-5F4B-B980-6B5E85DF097F}" type="presOf" srcId="{29CBB2B8-66F1-0A42-97CE-A4E094C1DD71}" destId="{9521B94D-89B7-6E40-A4C9-0E0BD0BED580}" srcOrd="0" destOrd="0" presId="urn:microsoft.com/office/officeart/2005/8/layout/cycle2"/>
    <dgm:cxn modelId="{EA4ADD3E-903E-47D3-86F3-9BC611A40EF6}" srcId="{85BDAD82-41AC-482B-BF07-FCFFD137EC7B}" destId="{DF6B99B6-2D23-4568-A6D7-05C84FBFB253}" srcOrd="0" destOrd="0" parTransId="{3D38E36B-E875-4202-B483-AE6B59ECB281}" sibTransId="{A9F51CB7-50F6-4563-B857-B01C003BDCA9}"/>
    <dgm:cxn modelId="{0BE22E3F-3672-344A-A8F8-9F2CF39050C5}" type="presOf" srcId="{59000308-029E-BE46-8C50-05785B16FA5F}" destId="{2EEDBB20-C9CA-744E-99B8-6F9BC9A4A5CA}" srcOrd="0" destOrd="0" presId="urn:microsoft.com/office/officeart/2005/8/layout/cycle2"/>
    <dgm:cxn modelId="{F0879F46-A7A4-704E-B442-490CA66877B1}" type="presOf" srcId="{4CA94614-2DB9-C440-ACA7-4EF69A06C6F4}" destId="{2D81C588-49D4-E340-B345-54054A792E03}" srcOrd="0" destOrd="0" presId="urn:microsoft.com/office/officeart/2005/8/layout/cycle2"/>
    <dgm:cxn modelId="{D6845450-DB03-A14A-9682-540E8D547984}" type="presOf" srcId="{08375DF7-488B-9242-930B-420B8ECF71ED}" destId="{9C2C2CA5-7FC3-DE44-970D-6B90D05C2773}" srcOrd="0" destOrd="0" presId="urn:microsoft.com/office/officeart/2005/8/layout/cycle2"/>
    <dgm:cxn modelId="{C6F3CB5B-0B2D-8245-B0DE-F12848BE948A}" type="presOf" srcId="{716EC0D1-798C-9A48-9145-E9B6EE847D09}" destId="{B4726616-B47D-AD44-9A74-E48C25900E8A}" srcOrd="0" destOrd="0" presId="urn:microsoft.com/office/officeart/2005/8/layout/cycle2"/>
    <dgm:cxn modelId="{3930FD64-B9A4-EE46-AEF8-3D92856FED1B}" type="presOf" srcId="{98071043-5C2F-C74E-AD85-BA33512B0DF2}" destId="{11DC9451-418E-AE4F-AB97-4E16EB418A59}" srcOrd="0" destOrd="0" presId="urn:microsoft.com/office/officeart/2005/8/layout/cycle2"/>
    <dgm:cxn modelId="{6A7F9B65-BC37-4144-8508-3011B670D061}" type="presOf" srcId="{A9F51CB7-50F6-4563-B857-B01C003BDCA9}" destId="{E097DA08-DE8C-4918-B35A-3776A1D2D1C0}" srcOrd="1" destOrd="0" presId="urn:microsoft.com/office/officeart/2005/8/layout/cycle2"/>
    <dgm:cxn modelId="{F6C11468-9C7F-654E-936C-94AB0E4006A5}" type="presOf" srcId="{5A87D1FB-74CE-9647-BF93-A010B67C236E}" destId="{B1C870F1-5993-FC44-9B9B-9814FE70956A}" srcOrd="0" destOrd="0" presId="urn:microsoft.com/office/officeart/2005/8/layout/cycle2"/>
    <dgm:cxn modelId="{0212EF69-B047-C247-BA0A-E8FDEFC1B01E}" srcId="{85BDAD82-41AC-482B-BF07-FCFFD137EC7B}" destId="{ED14E553-2D03-714B-B954-DC7FB0C415EE}" srcOrd="5" destOrd="0" parTransId="{38753B72-9F3D-DF49-B4E8-9D35013FD077}" sibTransId="{98071043-5C2F-C74E-AD85-BA33512B0DF2}"/>
    <dgm:cxn modelId="{5C46EA71-B7AD-2B43-AC8B-F26DADEDF3EC}" type="presOf" srcId="{B564F1D1-605D-3949-816D-889DB0AB3F65}" destId="{A3F60E0C-C0D5-2344-A874-861D874DD4FC}" srcOrd="0" destOrd="0" presId="urn:microsoft.com/office/officeart/2005/8/layout/cycle2"/>
    <dgm:cxn modelId="{3C58997E-CE7F-9E4C-88BA-9AD3171D1993}" srcId="{85BDAD82-41AC-482B-BF07-FCFFD137EC7B}" destId="{08375DF7-488B-9242-930B-420B8ECF71ED}" srcOrd="9" destOrd="0" parTransId="{94EF5869-B743-7D48-99DF-0D480057CDCE}" sibTransId="{591DAA31-657C-D84C-8BA1-B077AB2ABBFC}"/>
    <dgm:cxn modelId="{5648E881-4DBC-B140-9BAB-9CFB6613B252}" srcId="{85BDAD82-41AC-482B-BF07-FCFFD137EC7B}" destId="{6A21362F-AAD6-864B-A3E3-34A7E1D56309}" srcOrd="6" destOrd="0" parTransId="{CB8432F2-4EE1-3F47-998E-4626A5170795}" sibTransId="{053370E0-0467-6D48-B955-B52E50606462}"/>
    <dgm:cxn modelId="{DC8DD086-2293-2143-876A-D583FD90861D}" type="presOf" srcId="{B564F1D1-605D-3949-816D-889DB0AB3F65}" destId="{E50CAFC8-6A8A-5D47-B6A1-8C1311890FC9}" srcOrd="1" destOrd="0" presId="urn:microsoft.com/office/officeart/2005/8/layout/cycle2"/>
    <dgm:cxn modelId="{DA986F8E-0FCE-44D3-89CC-85FEFEAEFB04}" type="presOf" srcId="{47BB407C-8B37-43CE-B24B-D2A741D23627}" destId="{2AB41FF0-1797-4728-81A7-ABC7E996A858}" srcOrd="0" destOrd="0" presId="urn:microsoft.com/office/officeart/2005/8/layout/cycle2"/>
    <dgm:cxn modelId="{07347893-F7D4-7949-B3B6-7616D348176F}" type="presOf" srcId="{59000308-029E-BE46-8C50-05785B16FA5F}" destId="{83599AB1-92CF-1246-B563-C0164E70CA8F}" srcOrd="1" destOrd="0" presId="urn:microsoft.com/office/officeart/2005/8/layout/cycle2"/>
    <dgm:cxn modelId="{53F8A493-5CD7-42C2-B5EF-72B994879167}" srcId="{85BDAD82-41AC-482B-BF07-FCFFD137EC7B}" destId="{47BB407C-8B37-43CE-B24B-D2A741D23627}" srcOrd="8" destOrd="0" parTransId="{C425096D-8355-441F-8227-C32A33F31E88}" sibTransId="{05476EB7-00B7-4CC9-9778-8320CF6DD232}"/>
    <dgm:cxn modelId="{8E47059B-284A-8F4C-8174-C37047AC5414}" type="presOf" srcId="{396B34B5-3FE4-A444-AB6B-B83189834438}" destId="{648673E9-B53C-7542-9480-4AA8C29705B9}" srcOrd="0" destOrd="0" presId="urn:microsoft.com/office/officeart/2005/8/layout/cycle2"/>
    <dgm:cxn modelId="{00D7029E-68AB-044B-AD52-1D787295C111}" srcId="{85BDAD82-41AC-482B-BF07-FCFFD137EC7B}" destId="{AD0BA7E5-FD04-4944-8755-8A11AD3B813A}" srcOrd="2" destOrd="0" parTransId="{3653FFD2-D32A-F549-8F69-C40C07B12CF1}" sibTransId="{4CA94614-2DB9-C440-ACA7-4EF69A06C6F4}"/>
    <dgm:cxn modelId="{601FF4C2-153B-AD4B-93E4-38490A334C30}" type="presOf" srcId="{3E29914B-1597-CB4C-A69A-AA765B12B5DB}" destId="{4EF931E0-BCBE-2B40-B5BC-C190947262C4}" srcOrd="1" destOrd="0" presId="urn:microsoft.com/office/officeart/2005/8/layout/cycle2"/>
    <dgm:cxn modelId="{E7C848D2-6E21-8E48-8A5F-32CF85EE3494}" type="presOf" srcId="{591DAA31-657C-D84C-8BA1-B077AB2ABBFC}" destId="{52F3068C-7721-C14A-9E19-D3B2AB76B5F1}" srcOrd="0" destOrd="0" presId="urn:microsoft.com/office/officeart/2005/8/layout/cycle2"/>
    <dgm:cxn modelId="{6AD4F7D3-1A5C-B848-950D-E8224920C30E}" srcId="{85BDAD82-41AC-482B-BF07-FCFFD137EC7B}" destId="{589C9049-6751-1042-BA96-7FBE88FD44A6}" srcOrd="3" destOrd="0" parTransId="{7E060D5C-615E-0041-BAFF-F06248D20D65}" sibTransId="{3E29914B-1597-CB4C-A69A-AA765B12B5DB}"/>
    <dgm:cxn modelId="{91F0F5DA-5C8C-DC45-ADB1-5A071F3495E7}" type="presOf" srcId="{AD0BA7E5-FD04-4944-8755-8A11AD3B813A}" destId="{2445B379-EEF3-A348-BC69-D847C9090E47}" srcOrd="0" destOrd="0" presId="urn:microsoft.com/office/officeart/2005/8/layout/cycle2"/>
    <dgm:cxn modelId="{45DF5BDF-59A6-4607-8E38-86DB24FB15BF}" type="presOf" srcId="{05476EB7-00B7-4CC9-9778-8320CF6DD232}" destId="{65AFBF2B-5B04-4EEC-A9E7-FC3A798E45B6}" srcOrd="1" destOrd="0" presId="urn:microsoft.com/office/officeart/2005/8/layout/cycle2"/>
    <dgm:cxn modelId="{657428E2-9905-CF4E-94A4-BD50DDC4AAB4}" type="presOf" srcId="{6A21362F-AAD6-864B-A3E3-34A7E1D56309}" destId="{1C0C817D-CFFF-6740-B375-5FC8CDD40400}" srcOrd="0" destOrd="0" presId="urn:microsoft.com/office/officeart/2005/8/layout/cycle2"/>
    <dgm:cxn modelId="{33BE87E3-5BC4-D34D-9CCF-E4D8896C6F23}" srcId="{85BDAD82-41AC-482B-BF07-FCFFD137EC7B}" destId="{396B34B5-3FE4-A444-AB6B-B83189834438}" srcOrd="1" destOrd="0" parTransId="{49CA8F2E-2318-C144-99A5-7ACDE63F324B}" sibTransId="{59000308-029E-BE46-8C50-05785B16FA5F}"/>
    <dgm:cxn modelId="{00E4A5E7-8D6E-7E44-B5A1-CD8EC1325669}" srcId="{85BDAD82-41AC-482B-BF07-FCFFD137EC7B}" destId="{29CBB2B8-66F1-0A42-97CE-A4E094C1DD71}" srcOrd="7" destOrd="0" parTransId="{B36FD724-FC36-1E44-886F-CF20CDD9950A}" sibTransId="{5A87D1FB-74CE-9647-BF93-A010B67C236E}"/>
    <dgm:cxn modelId="{AC1FE8EC-948F-479A-8712-1AFD7B8DEE75}" type="presOf" srcId="{DF6B99B6-2D23-4568-A6D7-05C84FBFB253}" destId="{043B167E-6E2B-49A0-BA14-92A24E1F6A61}" srcOrd="0" destOrd="0" presId="urn:microsoft.com/office/officeart/2005/8/layout/cycle2"/>
    <dgm:cxn modelId="{FA9DC2F4-F2B3-B149-B353-29108177E6CE}" srcId="{85BDAD82-41AC-482B-BF07-FCFFD137EC7B}" destId="{716EC0D1-798C-9A48-9145-E9B6EE847D09}" srcOrd="4" destOrd="0" parTransId="{C6C2C9E8-5FB0-4C46-B0B4-7B87DA849299}" sibTransId="{B564F1D1-605D-3949-816D-889DB0AB3F65}"/>
    <dgm:cxn modelId="{CCA4AAF8-B540-CF44-B2FD-567F6EFFB289}" type="presOf" srcId="{5A87D1FB-74CE-9647-BF93-A010B67C236E}" destId="{F06C19B2-D9E6-7E45-9FF1-0EF3FD30C36F}" srcOrd="1" destOrd="0" presId="urn:microsoft.com/office/officeart/2005/8/layout/cycle2"/>
    <dgm:cxn modelId="{1F65D8FB-C32F-4A9E-ADF6-26B5917E5C3D}" type="presOf" srcId="{05476EB7-00B7-4CC9-9778-8320CF6DD232}" destId="{36164E18-3025-417C-9927-7F0660DAF2AF}" srcOrd="0" destOrd="0" presId="urn:microsoft.com/office/officeart/2005/8/layout/cycle2"/>
    <dgm:cxn modelId="{7BD2BC40-A060-48F2-8E6D-CEA227688D77}" type="presParOf" srcId="{CBA58D4B-5CD7-4787-BABF-3C356763B954}" destId="{043B167E-6E2B-49A0-BA14-92A24E1F6A61}" srcOrd="0" destOrd="0" presId="urn:microsoft.com/office/officeart/2005/8/layout/cycle2"/>
    <dgm:cxn modelId="{BEFB894F-6BA7-4356-9D6E-2A0C4D30AE37}" type="presParOf" srcId="{CBA58D4B-5CD7-4787-BABF-3C356763B954}" destId="{0F9DA76C-63F4-4F09-81E6-B1BF76A52E37}" srcOrd="1" destOrd="0" presId="urn:microsoft.com/office/officeart/2005/8/layout/cycle2"/>
    <dgm:cxn modelId="{68C7D4CE-D5FC-45E5-8A24-76B36B0B8132}" type="presParOf" srcId="{0F9DA76C-63F4-4F09-81E6-B1BF76A52E37}" destId="{E097DA08-DE8C-4918-B35A-3776A1D2D1C0}" srcOrd="0" destOrd="0" presId="urn:microsoft.com/office/officeart/2005/8/layout/cycle2"/>
    <dgm:cxn modelId="{FE5C9B5E-51D5-E44D-8A2E-4B8177D7E10F}" type="presParOf" srcId="{CBA58D4B-5CD7-4787-BABF-3C356763B954}" destId="{648673E9-B53C-7542-9480-4AA8C29705B9}" srcOrd="2" destOrd="0" presId="urn:microsoft.com/office/officeart/2005/8/layout/cycle2"/>
    <dgm:cxn modelId="{2D90A7B3-CD42-9949-9482-E21294EBFD7A}" type="presParOf" srcId="{CBA58D4B-5CD7-4787-BABF-3C356763B954}" destId="{2EEDBB20-C9CA-744E-99B8-6F9BC9A4A5CA}" srcOrd="3" destOrd="0" presId="urn:microsoft.com/office/officeart/2005/8/layout/cycle2"/>
    <dgm:cxn modelId="{A632D2F5-7CF3-9846-834C-423BD98DDCDC}" type="presParOf" srcId="{2EEDBB20-C9CA-744E-99B8-6F9BC9A4A5CA}" destId="{83599AB1-92CF-1246-B563-C0164E70CA8F}" srcOrd="0" destOrd="0" presId="urn:microsoft.com/office/officeart/2005/8/layout/cycle2"/>
    <dgm:cxn modelId="{CD748E5B-CD82-D545-974B-7C54D2E71162}" type="presParOf" srcId="{CBA58D4B-5CD7-4787-BABF-3C356763B954}" destId="{2445B379-EEF3-A348-BC69-D847C9090E47}" srcOrd="4" destOrd="0" presId="urn:microsoft.com/office/officeart/2005/8/layout/cycle2"/>
    <dgm:cxn modelId="{8D0247D4-A81C-2E46-B414-AE71460680FC}" type="presParOf" srcId="{CBA58D4B-5CD7-4787-BABF-3C356763B954}" destId="{2D81C588-49D4-E340-B345-54054A792E03}" srcOrd="5" destOrd="0" presId="urn:microsoft.com/office/officeart/2005/8/layout/cycle2"/>
    <dgm:cxn modelId="{2E3C764D-880B-0943-B549-FB8B26B39BD5}" type="presParOf" srcId="{2D81C588-49D4-E340-B345-54054A792E03}" destId="{F187ACEE-034A-4440-8C83-AB234A1636EA}" srcOrd="0" destOrd="0" presId="urn:microsoft.com/office/officeart/2005/8/layout/cycle2"/>
    <dgm:cxn modelId="{6C7080DE-661B-EC46-A434-79FE3C076F2F}" type="presParOf" srcId="{CBA58D4B-5CD7-4787-BABF-3C356763B954}" destId="{A128242E-F415-6F42-9554-8B108A345585}" srcOrd="6" destOrd="0" presId="urn:microsoft.com/office/officeart/2005/8/layout/cycle2"/>
    <dgm:cxn modelId="{93B822A7-DAAB-A545-8FCC-6BFF0272ADD6}" type="presParOf" srcId="{CBA58D4B-5CD7-4787-BABF-3C356763B954}" destId="{7EC42F1D-5240-584B-AB12-FCD3B300D170}" srcOrd="7" destOrd="0" presId="urn:microsoft.com/office/officeart/2005/8/layout/cycle2"/>
    <dgm:cxn modelId="{5B989874-313A-144C-AC3E-7C39C31C6C2F}" type="presParOf" srcId="{7EC42F1D-5240-584B-AB12-FCD3B300D170}" destId="{4EF931E0-BCBE-2B40-B5BC-C190947262C4}" srcOrd="0" destOrd="0" presId="urn:microsoft.com/office/officeart/2005/8/layout/cycle2"/>
    <dgm:cxn modelId="{30D936CE-6B65-2B44-842A-8058C38C1B41}" type="presParOf" srcId="{CBA58D4B-5CD7-4787-BABF-3C356763B954}" destId="{B4726616-B47D-AD44-9A74-E48C25900E8A}" srcOrd="8" destOrd="0" presId="urn:microsoft.com/office/officeart/2005/8/layout/cycle2"/>
    <dgm:cxn modelId="{54EAB7E5-4DD7-9644-83ED-EDA4AF4CD1FC}" type="presParOf" srcId="{CBA58D4B-5CD7-4787-BABF-3C356763B954}" destId="{A3F60E0C-C0D5-2344-A874-861D874DD4FC}" srcOrd="9" destOrd="0" presId="urn:microsoft.com/office/officeart/2005/8/layout/cycle2"/>
    <dgm:cxn modelId="{95F3FF7C-9F98-A141-AFA1-BD7DE9ED30E3}" type="presParOf" srcId="{A3F60E0C-C0D5-2344-A874-861D874DD4FC}" destId="{E50CAFC8-6A8A-5D47-B6A1-8C1311890FC9}" srcOrd="0" destOrd="0" presId="urn:microsoft.com/office/officeart/2005/8/layout/cycle2"/>
    <dgm:cxn modelId="{F70BD96F-AF4D-264E-A844-F616D7D1BEC0}" type="presParOf" srcId="{CBA58D4B-5CD7-4787-BABF-3C356763B954}" destId="{36A705D5-6F39-6744-B007-E1125C8B0805}" srcOrd="10" destOrd="0" presId="urn:microsoft.com/office/officeart/2005/8/layout/cycle2"/>
    <dgm:cxn modelId="{E0AF4ECD-CA88-CA42-B833-6A16C4DB7061}" type="presParOf" srcId="{CBA58D4B-5CD7-4787-BABF-3C356763B954}" destId="{11DC9451-418E-AE4F-AB97-4E16EB418A59}" srcOrd="11" destOrd="0" presId="urn:microsoft.com/office/officeart/2005/8/layout/cycle2"/>
    <dgm:cxn modelId="{5A66C4BE-21FE-7546-9D6F-64CC61E754DB}" type="presParOf" srcId="{11DC9451-418E-AE4F-AB97-4E16EB418A59}" destId="{ED58BEE2-A881-ED43-9C57-B2B26C3D6533}" srcOrd="0" destOrd="0" presId="urn:microsoft.com/office/officeart/2005/8/layout/cycle2"/>
    <dgm:cxn modelId="{ECC695FE-DF94-5144-A783-DA3BCE610FB4}" type="presParOf" srcId="{CBA58D4B-5CD7-4787-BABF-3C356763B954}" destId="{1C0C817D-CFFF-6740-B375-5FC8CDD40400}" srcOrd="12" destOrd="0" presId="urn:microsoft.com/office/officeart/2005/8/layout/cycle2"/>
    <dgm:cxn modelId="{164CBAE3-A09C-834E-AF64-491F38520818}" type="presParOf" srcId="{CBA58D4B-5CD7-4787-BABF-3C356763B954}" destId="{3258BA8B-9F5A-D845-B31D-CA8F4E5CD11A}" srcOrd="13" destOrd="0" presId="urn:microsoft.com/office/officeart/2005/8/layout/cycle2"/>
    <dgm:cxn modelId="{F0050249-7FDC-8F40-9326-982D249679C5}" type="presParOf" srcId="{3258BA8B-9F5A-D845-B31D-CA8F4E5CD11A}" destId="{AF78FFA8-1139-3842-8273-DEEA614AE5B1}" srcOrd="0" destOrd="0" presId="urn:microsoft.com/office/officeart/2005/8/layout/cycle2"/>
    <dgm:cxn modelId="{EE7E97A8-707C-E54B-A38B-2E18CD14DAB3}" type="presParOf" srcId="{CBA58D4B-5CD7-4787-BABF-3C356763B954}" destId="{9521B94D-89B7-6E40-A4C9-0E0BD0BED580}" srcOrd="14" destOrd="0" presId="urn:microsoft.com/office/officeart/2005/8/layout/cycle2"/>
    <dgm:cxn modelId="{E84172CA-73A2-564E-B261-38FA6E76FA15}" type="presParOf" srcId="{CBA58D4B-5CD7-4787-BABF-3C356763B954}" destId="{B1C870F1-5993-FC44-9B9B-9814FE70956A}" srcOrd="15" destOrd="0" presId="urn:microsoft.com/office/officeart/2005/8/layout/cycle2"/>
    <dgm:cxn modelId="{F82C58F1-E8E8-764D-BAA8-3DDD4AE4B034}" type="presParOf" srcId="{B1C870F1-5993-FC44-9B9B-9814FE70956A}" destId="{F06C19B2-D9E6-7E45-9FF1-0EF3FD30C36F}" srcOrd="0" destOrd="0" presId="urn:microsoft.com/office/officeart/2005/8/layout/cycle2"/>
    <dgm:cxn modelId="{6B6AEDBB-E976-483F-86DE-685801FDA19E}" type="presParOf" srcId="{CBA58D4B-5CD7-4787-BABF-3C356763B954}" destId="{2AB41FF0-1797-4728-81A7-ABC7E996A858}" srcOrd="16" destOrd="0" presId="urn:microsoft.com/office/officeart/2005/8/layout/cycle2"/>
    <dgm:cxn modelId="{4F9C3713-F055-45A1-9041-ADF2E973D2C3}" type="presParOf" srcId="{CBA58D4B-5CD7-4787-BABF-3C356763B954}" destId="{36164E18-3025-417C-9927-7F0660DAF2AF}" srcOrd="17" destOrd="0" presId="urn:microsoft.com/office/officeart/2005/8/layout/cycle2"/>
    <dgm:cxn modelId="{FB148A58-FEE1-4E0D-83BC-4408128D0D7D}" type="presParOf" srcId="{36164E18-3025-417C-9927-7F0660DAF2AF}" destId="{65AFBF2B-5B04-4EEC-A9E7-FC3A798E45B6}" srcOrd="0" destOrd="0" presId="urn:microsoft.com/office/officeart/2005/8/layout/cycle2"/>
    <dgm:cxn modelId="{5D0F887A-307B-6849-B4F2-31A782B4B639}" type="presParOf" srcId="{CBA58D4B-5CD7-4787-BABF-3C356763B954}" destId="{9C2C2CA5-7FC3-DE44-970D-6B90D05C2773}" srcOrd="18" destOrd="0" presId="urn:microsoft.com/office/officeart/2005/8/layout/cycle2"/>
    <dgm:cxn modelId="{02A18A3E-A1BE-CC41-AD83-BD54E9CF5894}" type="presParOf" srcId="{CBA58D4B-5CD7-4787-BABF-3C356763B954}" destId="{52F3068C-7721-C14A-9E19-D3B2AB76B5F1}" srcOrd="19" destOrd="0" presId="urn:microsoft.com/office/officeart/2005/8/layout/cycle2"/>
    <dgm:cxn modelId="{83399FDF-8B2C-B146-A263-4ECCA5D31CE6}" type="presParOf" srcId="{52F3068C-7721-C14A-9E19-D3B2AB76B5F1}" destId="{F962D083-8F2C-8345-9E0F-D551F854D173}" srcOrd="0" destOrd="0" presId="urn:microsoft.com/office/officeart/2005/8/layout/cycle2"/>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167E-6E2B-49A0-BA14-92A24E1F6A61}">
      <dsp:nvSpPr>
        <dsp:cNvPr id="0" name=""/>
        <dsp:cNvSpPr/>
      </dsp:nvSpPr>
      <dsp:spPr>
        <a:xfrm>
          <a:off x="713054" y="744"/>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750164" y="37854"/>
        <a:ext cx="179182" cy="179182"/>
      </dsp:txXfrm>
    </dsp:sp>
    <dsp:sp modelId="{0F9DA76C-63F4-4F09-81E6-B1BF76A52E37}">
      <dsp:nvSpPr>
        <dsp:cNvPr id="0" name=""/>
        <dsp:cNvSpPr/>
      </dsp:nvSpPr>
      <dsp:spPr>
        <a:xfrm rot="1080000">
          <a:off x="985210" y="14289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85705" y="156874"/>
        <a:ext cx="47173" cy="51313"/>
      </dsp:txXfrm>
    </dsp:sp>
    <dsp:sp modelId="{648673E9-B53C-7542-9480-4AA8C29705B9}">
      <dsp:nvSpPr>
        <dsp:cNvPr id="0" name=""/>
        <dsp:cNvSpPr/>
      </dsp:nvSpPr>
      <dsp:spPr>
        <a:xfrm>
          <a:off x="1074982"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H</a:t>
          </a:r>
        </a:p>
      </dsp:txBody>
      <dsp:txXfrm>
        <a:off x="1112092" y="155452"/>
        <a:ext cx="179182" cy="179182"/>
      </dsp:txXfrm>
    </dsp:sp>
    <dsp:sp modelId="{2EEDBB20-C9CA-744E-99B8-6F9BC9A4A5CA}">
      <dsp:nvSpPr>
        <dsp:cNvPr id="0" name=""/>
        <dsp:cNvSpPr/>
      </dsp:nvSpPr>
      <dsp:spPr>
        <a:xfrm rot="3240000">
          <a:off x="1278709" y="35467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82876" y="363603"/>
        <a:ext cx="47173" cy="51313"/>
      </dsp:txXfrm>
    </dsp:sp>
    <dsp:sp modelId="{2445B379-EEF3-A348-BC69-D847C9090E47}">
      <dsp:nvSpPr>
        <dsp:cNvPr id="0" name=""/>
        <dsp:cNvSpPr/>
      </dsp:nvSpPr>
      <dsp:spPr>
        <a:xfrm>
          <a:off x="1298666"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463327"/>
        <a:ext cx="179182" cy="179182"/>
      </dsp:txXfrm>
    </dsp:sp>
    <dsp:sp modelId="{2D81C588-49D4-E340-B345-54054A792E03}">
      <dsp:nvSpPr>
        <dsp:cNvPr id="0" name=""/>
        <dsp:cNvSpPr/>
      </dsp:nvSpPr>
      <dsp:spPr>
        <a:xfrm rot="5400000">
          <a:off x="1391672" y="69852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01781" y="705523"/>
        <a:ext cx="47173" cy="51313"/>
      </dsp:txXfrm>
    </dsp:sp>
    <dsp:sp modelId="{A128242E-F415-6F42-9554-8B108A345585}">
      <dsp:nvSpPr>
        <dsp:cNvPr id="0" name=""/>
        <dsp:cNvSpPr/>
      </dsp:nvSpPr>
      <dsp:spPr>
        <a:xfrm>
          <a:off x="1298666"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843881"/>
        <a:ext cx="179182" cy="179182"/>
      </dsp:txXfrm>
    </dsp:sp>
    <dsp:sp modelId="{7EC42F1D-5240-584B-AB12-FCD3B300D170}">
      <dsp:nvSpPr>
        <dsp:cNvPr id="0" name=""/>
        <dsp:cNvSpPr/>
      </dsp:nvSpPr>
      <dsp:spPr>
        <a:xfrm rot="7560000">
          <a:off x="1280951" y="1043105"/>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297001" y="1052032"/>
        <a:ext cx="47173" cy="51313"/>
      </dsp:txXfrm>
    </dsp:sp>
    <dsp:sp modelId="{B4726616-B47D-AD44-9A74-E48C25900E8A}">
      <dsp:nvSpPr>
        <dsp:cNvPr id="0" name=""/>
        <dsp:cNvSpPr/>
      </dsp:nvSpPr>
      <dsp:spPr>
        <a:xfrm>
          <a:off x="1074982"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P</a:t>
          </a:r>
        </a:p>
      </dsp:txBody>
      <dsp:txXfrm>
        <a:off x="1112092" y="1151755"/>
        <a:ext cx="179182" cy="179182"/>
      </dsp:txXfrm>
    </dsp:sp>
    <dsp:sp modelId="{A3F60E0C-C0D5-2344-A874-861D874DD4FC}">
      <dsp:nvSpPr>
        <dsp:cNvPr id="0" name=""/>
        <dsp:cNvSpPr/>
      </dsp:nvSpPr>
      <dsp:spPr>
        <a:xfrm rot="9720000">
          <a:off x="988838" y="1256794"/>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008560" y="1270775"/>
        <a:ext cx="47173" cy="51313"/>
      </dsp:txXfrm>
    </dsp:sp>
    <dsp:sp modelId="{36A705D5-6F39-6744-B007-E1125C8B0805}">
      <dsp:nvSpPr>
        <dsp:cNvPr id="0" name=""/>
        <dsp:cNvSpPr/>
      </dsp:nvSpPr>
      <dsp:spPr>
        <a:xfrm>
          <a:off x="713054" y="1232243"/>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S</a:t>
          </a:r>
        </a:p>
      </dsp:txBody>
      <dsp:txXfrm>
        <a:off x="750164" y="1269353"/>
        <a:ext cx="179182" cy="179182"/>
      </dsp:txXfrm>
    </dsp:sp>
    <dsp:sp modelId="{11DC9451-418E-AE4F-AB97-4E16EB418A59}">
      <dsp:nvSpPr>
        <dsp:cNvPr id="0" name=""/>
        <dsp:cNvSpPr/>
      </dsp:nvSpPr>
      <dsp:spPr>
        <a:xfrm rot="11880000">
          <a:off x="626910" y="125797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46632" y="1278202"/>
        <a:ext cx="47173" cy="51313"/>
      </dsp:txXfrm>
    </dsp:sp>
    <dsp:sp modelId="{1C0C817D-CFFF-6740-B375-5FC8CDD40400}">
      <dsp:nvSpPr>
        <dsp:cNvPr id="0" name=""/>
        <dsp:cNvSpPr/>
      </dsp:nvSpPr>
      <dsp:spPr>
        <a:xfrm>
          <a:off x="351125"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E</a:t>
          </a:r>
        </a:p>
      </dsp:txBody>
      <dsp:txXfrm>
        <a:off x="388235" y="1151755"/>
        <a:ext cx="179182" cy="179182"/>
      </dsp:txXfrm>
    </dsp:sp>
    <dsp:sp modelId="{3258BA8B-9F5A-D845-B31D-CA8F4E5CD11A}">
      <dsp:nvSpPr>
        <dsp:cNvPr id="0" name=""/>
        <dsp:cNvSpPr/>
      </dsp:nvSpPr>
      <dsp:spPr>
        <a:xfrm rot="14040000">
          <a:off x="333411" y="104619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9461" y="1071474"/>
        <a:ext cx="47173" cy="51313"/>
      </dsp:txXfrm>
    </dsp:sp>
    <dsp:sp modelId="{9521B94D-89B7-6E40-A4C9-0E0BD0BED580}">
      <dsp:nvSpPr>
        <dsp:cNvPr id="0" name=""/>
        <dsp:cNvSpPr/>
      </dsp:nvSpPr>
      <dsp:spPr>
        <a:xfrm>
          <a:off x="127441"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I</a:t>
          </a:r>
        </a:p>
      </dsp:txBody>
      <dsp:txXfrm>
        <a:off x="164551" y="843881"/>
        <a:ext cx="179182" cy="179182"/>
      </dsp:txXfrm>
    </dsp:sp>
    <dsp:sp modelId="{B1C870F1-5993-FC44-9B9B-9814FE70956A}">
      <dsp:nvSpPr>
        <dsp:cNvPr id="0" name=""/>
        <dsp:cNvSpPr/>
      </dsp:nvSpPr>
      <dsp:spPr>
        <a:xfrm rot="16200000">
          <a:off x="220448" y="70234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0557" y="729555"/>
        <a:ext cx="47173" cy="51313"/>
      </dsp:txXfrm>
    </dsp:sp>
    <dsp:sp modelId="{2AB41FF0-1797-4728-81A7-ABC7E996A858}">
      <dsp:nvSpPr>
        <dsp:cNvPr id="0" name=""/>
        <dsp:cNvSpPr/>
      </dsp:nvSpPr>
      <dsp:spPr>
        <a:xfrm>
          <a:off x="127441"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164551" y="463327"/>
        <a:ext cx="179182" cy="179182"/>
      </dsp:txXfrm>
    </dsp:sp>
    <dsp:sp modelId="{36164E18-3025-417C-9927-7F0660DAF2AF}">
      <dsp:nvSpPr>
        <dsp:cNvPr id="0" name=""/>
        <dsp:cNvSpPr/>
      </dsp:nvSpPr>
      <dsp:spPr>
        <a:xfrm rot="18360000">
          <a:off x="331169" y="35776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5336" y="383045"/>
        <a:ext cx="47173" cy="51313"/>
      </dsp:txXfrm>
    </dsp:sp>
    <dsp:sp modelId="{9C2C2CA5-7FC3-DE44-970D-6B90D05C2773}">
      <dsp:nvSpPr>
        <dsp:cNvPr id="0" name=""/>
        <dsp:cNvSpPr/>
      </dsp:nvSpPr>
      <dsp:spPr>
        <a:xfrm>
          <a:off x="351125"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C</a:t>
          </a:r>
        </a:p>
      </dsp:txBody>
      <dsp:txXfrm>
        <a:off x="388235" y="155452"/>
        <a:ext cx="179182" cy="179182"/>
      </dsp:txXfrm>
    </dsp:sp>
    <dsp:sp modelId="{52F3068C-7721-C14A-9E19-D3B2AB76B5F1}">
      <dsp:nvSpPr>
        <dsp:cNvPr id="0" name=""/>
        <dsp:cNvSpPr/>
      </dsp:nvSpPr>
      <dsp:spPr>
        <a:xfrm rot="20520000">
          <a:off x="623282" y="14407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3777" y="164301"/>
        <a:ext cx="47173" cy="513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167E-6E2B-49A0-BA14-92A24E1F6A61}">
      <dsp:nvSpPr>
        <dsp:cNvPr id="0" name=""/>
        <dsp:cNvSpPr/>
      </dsp:nvSpPr>
      <dsp:spPr>
        <a:xfrm>
          <a:off x="713054" y="744"/>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750164" y="37854"/>
        <a:ext cx="179182" cy="179182"/>
      </dsp:txXfrm>
    </dsp:sp>
    <dsp:sp modelId="{0F9DA76C-63F4-4F09-81E6-B1BF76A52E37}">
      <dsp:nvSpPr>
        <dsp:cNvPr id="0" name=""/>
        <dsp:cNvSpPr/>
      </dsp:nvSpPr>
      <dsp:spPr>
        <a:xfrm rot="1080000">
          <a:off x="985210" y="14289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85705" y="156874"/>
        <a:ext cx="47173" cy="51313"/>
      </dsp:txXfrm>
    </dsp:sp>
    <dsp:sp modelId="{648673E9-B53C-7542-9480-4AA8C29705B9}">
      <dsp:nvSpPr>
        <dsp:cNvPr id="0" name=""/>
        <dsp:cNvSpPr/>
      </dsp:nvSpPr>
      <dsp:spPr>
        <a:xfrm>
          <a:off x="1074982"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H</a:t>
          </a:r>
        </a:p>
      </dsp:txBody>
      <dsp:txXfrm>
        <a:off x="1112092" y="155452"/>
        <a:ext cx="179182" cy="179182"/>
      </dsp:txXfrm>
    </dsp:sp>
    <dsp:sp modelId="{2EEDBB20-C9CA-744E-99B8-6F9BC9A4A5CA}">
      <dsp:nvSpPr>
        <dsp:cNvPr id="0" name=""/>
        <dsp:cNvSpPr/>
      </dsp:nvSpPr>
      <dsp:spPr>
        <a:xfrm rot="3240000">
          <a:off x="1278709" y="35467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82876" y="363603"/>
        <a:ext cx="47173" cy="51313"/>
      </dsp:txXfrm>
    </dsp:sp>
    <dsp:sp modelId="{2445B379-EEF3-A348-BC69-D847C9090E47}">
      <dsp:nvSpPr>
        <dsp:cNvPr id="0" name=""/>
        <dsp:cNvSpPr/>
      </dsp:nvSpPr>
      <dsp:spPr>
        <a:xfrm>
          <a:off x="1298666"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463327"/>
        <a:ext cx="179182" cy="179182"/>
      </dsp:txXfrm>
    </dsp:sp>
    <dsp:sp modelId="{2D81C588-49D4-E340-B345-54054A792E03}">
      <dsp:nvSpPr>
        <dsp:cNvPr id="0" name=""/>
        <dsp:cNvSpPr/>
      </dsp:nvSpPr>
      <dsp:spPr>
        <a:xfrm rot="5400000">
          <a:off x="1391672" y="69852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01781" y="705523"/>
        <a:ext cx="47173" cy="51313"/>
      </dsp:txXfrm>
    </dsp:sp>
    <dsp:sp modelId="{A128242E-F415-6F42-9554-8B108A345585}">
      <dsp:nvSpPr>
        <dsp:cNvPr id="0" name=""/>
        <dsp:cNvSpPr/>
      </dsp:nvSpPr>
      <dsp:spPr>
        <a:xfrm>
          <a:off x="1298666"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843881"/>
        <a:ext cx="179182" cy="179182"/>
      </dsp:txXfrm>
    </dsp:sp>
    <dsp:sp modelId="{7EC42F1D-5240-584B-AB12-FCD3B300D170}">
      <dsp:nvSpPr>
        <dsp:cNvPr id="0" name=""/>
        <dsp:cNvSpPr/>
      </dsp:nvSpPr>
      <dsp:spPr>
        <a:xfrm rot="7560000">
          <a:off x="1280951" y="1043105"/>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297001" y="1052032"/>
        <a:ext cx="47173" cy="51313"/>
      </dsp:txXfrm>
    </dsp:sp>
    <dsp:sp modelId="{B4726616-B47D-AD44-9A74-E48C25900E8A}">
      <dsp:nvSpPr>
        <dsp:cNvPr id="0" name=""/>
        <dsp:cNvSpPr/>
      </dsp:nvSpPr>
      <dsp:spPr>
        <a:xfrm>
          <a:off x="1074982"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P</a:t>
          </a:r>
        </a:p>
      </dsp:txBody>
      <dsp:txXfrm>
        <a:off x="1112092" y="1151755"/>
        <a:ext cx="179182" cy="179182"/>
      </dsp:txXfrm>
    </dsp:sp>
    <dsp:sp modelId="{A3F60E0C-C0D5-2344-A874-861D874DD4FC}">
      <dsp:nvSpPr>
        <dsp:cNvPr id="0" name=""/>
        <dsp:cNvSpPr/>
      </dsp:nvSpPr>
      <dsp:spPr>
        <a:xfrm rot="9720000">
          <a:off x="988838" y="1256794"/>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008560" y="1270775"/>
        <a:ext cx="47173" cy="51313"/>
      </dsp:txXfrm>
    </dsp:sp>
    <dsp:sp modelId="{36A705D5-6F39-6744-B007-E1125C8B0805}">
      <dsp:nvSpPr>
        <dsp:cNvPr id="0" name=""/>
        <dsp:cNvSpPr/>
      </dsp:nvSpPr>
      <dsp:spPr>
        <a:xfrm>
          <a:off x="713054" y="1232243"/>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S</a:t>
          </a:r>
        </a:p>
      </dsp:txBody>
      <dsp:txXfrm>
        <a:off x="750164" y="1269353"/>
        <a:ext cx="179182" cy="179182"/>
      </dsp:txXfrm>
    </dsp:sp>
    <dsp:sp modelId="{11DC9451-418E-AE4F-AB97-4E16EB418A59}">
      <dsp:nvSpPr>
        <dsp:cNvPr id="0" name=""/>
        <dsp:cNvSpPr/>
      </dsp:nvSpPr>
      <dsp:spPr>
        <a:xfrm rot="11880000">
          <a:off x="626910" y="125797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46632" y="1278202"/>
        <a:ext cx="47173" cy="51313"/>
      </dsp:txXfrm>
    </dsp:sp>
    <dsp:sp modelId="{1C0C817D-CFFF-6740-B375-5FC8CDD40400}">
      <dsp:nvSpPr>
        <dsp:cNvPr id="0" name=""/>
        <dsp:cNvSpPr/>
      </dsp:nvSpPr>
      <dsp:spPr>
        <a:xfrm>
          <a:off x="351125"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E</a:t>
          </a:r>
        </a:p>
      </dsp:txBody>
      <dsp:txXfrm>
        <a:off x="388235" y="1151755"/>
        <a:ext cx="179182" cy="179182"/>
      </dsp:txXfrm>
    </dsp:sp>
    <dsp:sp modelId="{3258BA8B-9F5A-D845-B31D-CA8F4E5CD11A}">
      <dsp:nvSpPr>
        <dsp:cNvPr id="0" name=""/>
        <dsp:cNvSpPr/>
      </dsp:nvSpPr>
      <dsp:spPr>
        <a:xfrm rot="14040000">
          <a:off x="333411" y="104619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9461" y="1071474"/>
        <a:ext cx="47173" cy="51313"/>
      </dsp:txXfrm>
    </dsp:sp>
    <dsp:sp modelId="{9521B94D-89B7-6E40-A4C9-0E0BD0BED580}">
      <dsp:nvSpPr>
        <dsp:cNvPr id="0" name=""/>
        <dsp:cNvSpPr/>
      </dsp:nvSpPr>
      <dsp:spPr>
        <a:xfrm>
          <a:off x="127441"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I</a:t>
          </a:r>
        </a:p>
      </dsp:txBody>
      <dsp:txXfrm>
        <a:off x="164551" y="843881"/>
        <a:ext cx="179182" cy="179182"/>
      </dsp:txXfrm>
    </dsp:sp>
    <dsp:sp modelId="{B1C870F1-5993-FC44-9B9B-9814FE70956A}">
      <dsp:nvSpPr>
        <dsp:cNvPr id="0" name=""/>
        <dsp:cNvSpPr/>
      </dsp:nvSpPr>
      <dsp:spPr>
        <a:xfrm rot="16200000">
          <a:off x="220448" y="70234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0557" y="729555"/>
        <a:ext cx="47173" cy="51313"/>
      </dsp:txXfrm>
    </dsp:sp>
    <dsp:sp modelId="{2AB41FF0-1797-4728-81A7-ABC7E996A858}">
      <dsp:nvSpPr>
        <dsp:cNvPr id="0" name=""/>
        <dsp:cNvSpPr/>
      </dsp:nvSpPr>
      <dsp:spPr>
        <a:xfrm>
          <a:off x="127441"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164551" y="463327"/>
        <a:ext cx="179182" cy="179182"/>
      </dsp:txXfrm>
    </dsp:sp>
    <dsp:sp modelId="{36164E18-3025-417C-9927-7F0660DAF2AF}">
      <dsp:nvSpPr>
        <dsp:cNvPr id="0" name=""/>
        <dsp:cNvSpPr/>
      </dsp:nvSpPr>
      <dsp:spPr>
        <a:xfrm rot="18360000">
          <a:off x="331169" y="35776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5336" y="383045"/>
        <a:ext cx="47173" cy="51313"/>
      </dsp:txXfrm>
    </dsp:sp>
    <dsp:sp modelId="{9C2C2CA5-7FC3-DE44-970D-6B90D05C2773}">
      <dsp:nvSpPr>
        <dsp:cNvPr id="0" name=""/>
        <dsp:cNvSpPr/>
      </dsp:nvSpPr>
      <dsp:spPr>
        <a:xfrm>
          <a:off x="351125"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C</a:t>
          </a:r>
        </a:p>
      </dsp:txBody>
      <dsp:txXfrm>
        <a:off x="388235" y="155452"/>
        <a:ext cx="179182" cy="179182"/>
      </dsp:txXfrm>
    </dsp:sp>
    <dsp:sp modelId="{52F3068C-7721-C14A-9E19-D3B2AB76B5F1}">
      <dsp:nvSpPr>
        <dsp:cNvPr id="0" name=""/>
        <dsp:cNvSpPr/>
      </dsp:nvSpPr>
      <dsp:spPr>
        <a:xfrm rot="20520000">
          <a:off x="623282" y="14407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3777" y="164301"/>
        <a:ext cx="47173" cy="513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167E-6E2B-49A0-BA14-92A24E1F6A61}">
      <dsp:nvSpPr>
        <dsp:cNvPr id="0" name=""/>
        <dsp:cNvSpPr/>
      </dsp:nvSpPr>
      <dsp:spPr>
        <a:xfrm>
          <a:off x="713054" y="744"/>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750164" y="37854"/>
        <a:ext cx="179182" cy="179182"/>
      </dsp:txXfrm>
    </dsp:sp>
    <dsp:sp modelId="{0F9DA76C-63F4-4F09-81E6-B1BF76A52E37}">
      <dsp:nvSpPr>
        <dsp:cNvPr id="0" name=""/>
        <dsp:cNvSpPr/>
      </dsp:nvSpPr>
      <dsp:spPr>
        <a:xfrm rot="1080000">
          <a:off x="985210" y="14289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85705" y="156874"/>
        <a:ext cx="47173" cy="51313"/>
      </dsp:txXfrm>
    </dsp:sp>
    <dsp:sp modelId="{648673E9-B53C-7542-9480-4AA8C29705B9}">
      <dsp:nvSpPr>
        <dsp:cNvPr id="0" name=""/>
        <dsp:cNvSpPr/>
      </dsp:nvSpPr>
      <dsp:spPr>
        <a:xfrm>
          <a:off x="1074982"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H</a:t>
          </a:r>
        </a:p>
      </dsp:txBody>
      <dsp:txXfrm>
        <a:off x="1112092" y="155452"/>
        <a:ext cx="179182" cy="179182"/>
      </dsp:txXfrm>
    </dsp:sp>
    <dsp:sp modelId="{2EEDBB20-C9CA-744E-99B8-6F9BC9A4A5CA}">
      <dsp:nvSpPr>
        <dsp:cNvPr id="0" name=""/>
        <dsp:cNvSpPr/>
      </dsp:nvSpPr>
      <dsp:spPr>
        <a:xfrm rot="3240000">
          <a:off x="1278709" y="35467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82876" y="363603"/>
        <a:ext cx="47173" cy="51313"/>
      </dsp:txXfrm>
    </dsp:sp>
    <dsp:sp modelId="{2445B379-EEF3-A348-BC69-D847C9090E47}">
      <dsp:nvSpPr>
        <dsp:cNvPr id="0" name=""/>
        <dsp:cNvSpPr/>
      </dsp:nvSpPr>
      <dsp:spPr>
        <a:xfrm>
          <a:off x="1298666"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463327"/>
        <a:ext cx="179182" cy="179182"/>
      </dsp:txXfrm>
    </dsp:sp>
    <dsp:sp modelId="{2D81C588-49D4-E340-B345-54054A792E03}">
      <dsp:nvSpPr>
        <dsp:cNvPr id="0" name=""/>
        <dsp:cNvSpPr/>
      </dsp:nvSpPr>
      <dsp:spPr>
        <a:xfrm rot="5400000">
          <a:off x="1391672" y="69852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01781" y="705523"/>
        <a:ext cx="47173" cy="51313"/>
      </dsp:txXfrm>
    </dsp:sp>
    <dsp:sp modelId="{A128242E-F415-6F42-9554-8B108A345585}">
      <dsp:nvSpPr>
        <dsp:cNvPr id="0" name=""/>
        <dsp:cNvSpPr/>
      </dsp:nvSpPr>
      <dsp:spPr>
        <a:xfrm>
          <a:off x="1298666"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843881"/>
        <a:ext cx="179182" cy="179182"/>
      </dsp:txXfrm>
    </dsp:sp>
    <dsp:sp modelId="{7EC42F1D-5240-584B-AB12-FCD3B300D170}">
      <dsp:nvSpPr>
        <dsp:cNvPr id="0" name=""/>
        <dsp:cNvSpPr/>
      </dsp:nvSpPr>
      <dsp:spPr>
        <a:xfrm rot="7560000">
          <a:off x="1280951" y="1043105"/>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297001" y="1052032"/>
        <a:ext cx="47173" cy="51313"/>
      </dsp:txXfrm>
    </dsp:sp>
    <dsp:sp modelId="{B4726616-B47D-AD44-9A74-E48C25900E8A}">
      <dsp:nvSpPr>
        <dsp:cNvPr id="0" name=""/>
        <dsp:cNvSpPr/>
      </dsp:nvSpPr>
      <dsp:spPr>
        <a:xfrm>
          <a:off x="1074982"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P</a:t>
          </a:r>
        </a:p>
      </dsp:txBody>
      <dsp:txXfrm>
        <a:off x="1112092" y="1151755"/>
        <a:ext cx="179182" cy="179182"/>
      </dsp:txXfrm>
    </dsp:sp>
    <dsp:sp modelId="{A3F60E0C-C0D5-2344-A874-861D874DD4FC}">
      <dsp:nvSpPr>
        <dsp:cNvPr id="0" name=""/>
        <dsp:cNvSpPr/>
      </dsp:nvSpPr>
      <dsp:spPr>
        <a:xfrm rot="9720000">
          <a:off x="988838" y="1256794"/>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008560" y="1270775"/>
        <a:ext cx="47173" cy="51313"/>
      </dsp:txXfrm>
    </dsp:sp>
    <dsp:sp modelId="{36A705D5-6F39-6744-B007-E1125C8B0805}">
      <dsp:nvSpPr>
        <dsp:cNvPr id="0" name=""/>
        <dsp:cNvSpPr/>
      </dsp:nvSpPr>
      <dsp:spPr>
        <a:xfrm>
          <a:off x="713054" y="1232243"/>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S</a:t>
          </a:r>
        </a:p>
      </dsp:txBody>
      <dsp:txXfrm>
        <a:off x="750164" y="1269353"/>
        <a:ext cx="179182" cy="179182"/>
      </dsp:txXfrm>
    </dsp:sp>
    <dsp:sp modelId="{11DC9451-418E-AE4F-AB97-4E16EB418A59}">
      <dsp:nvSpPr>
        <dsp:cNvPr id="0" name=""/>
        <dsp:cNvSpPr/>
      </dsp:nvSpPr>
      <dsp:spPr>
        <a:xfrm rot="11880000">
          <a:off x="626910" y="125797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46632" y="1278202"/>
        <a:ext cx="47173" cy="51313"/>
      </dsp:txXfrm>
    </dsp:sp>
    <dsp:sp modelId="{1C0C817D-CFFF-6740-B375-5FC8CDD40400}">
      <dsp:nvSpPr>
        <dsp:cNvPr id="0" name=""/>
        <dsp:cNvSpPr/>
      </dsp:nvSpPr>
      <dsp:spPr>
        <a:xfrm>
          <a:off x="351125"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E</a:t>
          </a:r>
        </a:p>
      </dsp:txBody>
      <dsp:txXfrm>
        <a:off x="388235" y="1151755"/>
        <a:ext cx="179182" cy="179182"/>
      </dsp:txXfrm>
    </dsp:sp>
    <dsp:sp modelId="{3258BA8B-9F5A-D845-B31D-CA8F4E5CD11A}">
      <dsp:nvSpPr>
        <dsp:cNvPr id="0" name=""/>
        <dsp:cNvSpPr/>
      </dsp:nvSpPr>
      <dsp:spPr>
        <a:xfrm rot="14040000">
          <a:off x="333411" y="104619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9461" y="1071474"/>
        <a:ext cx="47173" cy="51313"/>
      </dsp:txXfrm>
    </dsp:sp>
    <dsp:sp modelId="{9521B94D-89B7-6E40-A4C9-0E0BD0BED580}">
      <dsp:nvSpPr>
        <dsp:cNvPr id="0" name=""/>
        <dsp:cNvSpPr/>
      </dsp:nvSpPr>
      <dsp:spPr>
        <a:xfrm>
          <a:off x="127441"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I</a:t>
          </a:r>
        </a:p>
      </dsp:txBody>
      <dsp:txXfrm>
        <a:off x="164551" y="843881"/>
        <a:ext cx="179182" cy="179182"/>
      </dsp:txXfrm>
    </dsp:sp>
    <dsp:sp modelId="{B1C870F1-5993-FC44-9B9B-9814FE70956A}">
      <dsp:nvSpPr>
        <dsp:cNvPr id="0" name=""/>
        <dsp:cNvSpPr/>
      </dsp:nvSpPr>
      <dsp:spPr>
        <a:xfrm rot="16200000">
          <a:off x="220448" y="70234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0557" y="729555"/>
        <a:ext cx="47173" cy="51313"/>
      </dsp:txXfrm>
    </dsp:sp>
    <dsp:sp modelId="{2AB41FF0-1797-4728-81A7-ABC7E996A858}">
      <dsp:nvSpPr>
        <dsp:cNvPr id="0" name=""/>
        <dsp:cNvSpPr/>
      </dsp:nvSpPr>
      <dsp:spPr>
        <a:xfrm>
          <a:off x="127441"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164551" y="463327"/>
        <a:ext cx="179182" cy="179182"/>
      </dsp:txXfrm>
    </dsp:sp>
    <dsp:sp modelId="{36164E18-3025-417C-9927-7F0660DAF2AF}">
      <dsp:nvSpPr>
        <dsp:cNvPr id="0" name=""/>
        <dsp:cNvSpPr/>
      </dsp:nvSpPr>
      <dsp:spPr>
        <a:xfrm rot="18360000">
          <a:off x="331169" y="35776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5336" y="383045"/>
        <a:ext cx="47173" cy="51313"/>
      </dsp:txXfrm>
    </dsp:sp>
    <dsp:sp modelId="{9C2C2CA5-7FC3-DE44-970D-6B90D05C2773}">
      <dsp:nvSpPr>
        <dsp:cNvPr id="0" name=""/>
        <dsp:cNvSpPr/>
      </dsp:nvSpPr>
      <dsp:spPr>
        <a:xfrm>
          <a:off x="351125"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C</a:t>
          </a:r>
        </a:p>
      </dsp:txBody>
      <dsp:txXfrm>
        <a:off x="388235" y="155452"/>
        <a:ext cx="179182" cy="179182"/>
      </dsp:txXfrm>
    </dsp:sp>
    <dsp:sp modelId="{52F3068C-7721-C14A-9E19-D3B2AB76B5F1}">
      <dsp:nvSpPr>
        <dsp:cNvPr id="0" name=""/>
        <dsp:cNvSpPr/>
      </dsp:nvSpPr>
      <dsp:spPr>
        <a:xfrm rot="20520000">
          <a:off x="623282" y="14407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3777" y="164301"/>
        <a:ext cx="47173" cy="513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167E-6E2B-49A0-BA14-92A24E1F6A61}">
      <dsp:nvSpPr>
        <dsp:cNvPr id="0" name=""/>
        <dsp:cNvSpPr/>
      </dsp:nvSpPr>
      <dsp:spPr>
        <a:xfrm>
          <a:off x="713054" y="744"/>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750164" y="37854"/>
        <a:ext cx="179182" cy="179182"/>
      </dsp:txXfrm>
    </dsp:sp>
    <dsp:sp modelId="{0F9DA76C-63F4-4F09-81E6-B1BF76A52E37}">
      <dsp:nvSpPr>
        <dsp:cNvPr id="0" name=""/>
        <dsp:cNvSpPr/>
      </dsp:nvSpPr>
      <dsp:spPr>
        <a:xfrm rot="1080000">
          <a:off x="985210" y="14289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85705" y="156874"/>
        <a:ext cx="47173" cy="51313"/>
      </dsp:txXfrm>
    </dsp:sp>
    <dsp:sp modelId="{648673E9-B53C-7542-9480-4AA8C29705B9}">
      <dsp:nvSpPr>
        <dsp:cNvPr id="0" name=""/>
        <dsp:cNvSpPr/>
      </dsp:nvSpPr>
      <dsp:spPr>
        <a:xfrm>
          <a:off x="1074982"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H</a:t>
          </a:r>
        </a:p>
      </dsp:txBody>
      <dsp:txXfrm>
        <a:off x="1112092" y="155452"/>
        <a:ext cx="179182" cy="179182"/>
      </dsp:txXfrm>
    </dsp:sp>
    <dsp:sp modelId="{2EEDBB20-C9CA-744E-99B8-6F9BC9A4A5CA}">
      <dsp:nvSpPr>
        <dsp:cNvPr id="0" name=""/>
        <dsp:cNvSpPr/>
      </dsp:nvSpPr>
      <dsp:spPr>
        <a:xfrm rot="3240000">
          <a:off x="1278709" y="35467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82876" y="363603"/>
        <a:ext cx="47173" cy="51313"/>
      </dsp:txXfrm>
    </dsp:sp>
    <dsp:sp modelId="{2445B379-EEF3-A348-BC69-D847C9090E47}">
      <dsp:nvSpPr>
        <dsp:cNvPr id="0" name=""/>
        <dsp:cNvSpPr/>
      </dsp:nvSpPr>
      <dsp:spPr>
        <a:xfrm>
          <a:off x="1298666"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463327"/>
        <a:ext cx="179182" cy="179182"/>
      </dsp:txXfrm>
    </dsp:sp>
    <dsp:sp modelId="{2D81C588-49D4-E340-B345-54054A792E03}">
      <dsp:nvSpPr>
        <dsp:cNvPr id="0" name=""/>
        <dsp:cNvSpPr/>
      </dsp:nvSpPr>
      <dsp:spPr>
        <a:xfrm rot="5400000">
          <a:off x="1391672" y="69852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01781" y="705523"/>
        <a:ext cx="47173" cy="51313"/>
      </dsp:txXfrm>
    </dsp:sp>
    <dsp:sp modelId="{A128242E-F415-6F42-9554-8B108A345585}">
      <dsp:nvSpPr>
        <dsp:cNvPr id="0" name=""/>
        <dsp:cNvSpPr/>
      </dsp:nvSpPr>
      <dsp:spPr>
        <a:xfrm>
          <a:off x="1298666"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843881"/>
        <a:ext cx="179182" cy="179182"/>
      </dsp:txXfrm>
    </dsp:sp>
    <dsp:sp modelId="{7EC42F1D-5240-584B-AB12-FCD3B300D170}">
      <dsp:nvSpPr>
        <dsp:cNvPr id="0" name=""/>
        <dsp:cNvSpPr/>
      </dsp:nvSpPr>
      <dsp:spPr>
        <a:xfrm rot="7560000">
          <a:off x="1280951" y="1043105"/>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297001" y="1052032"/>
        <a:ext cx="47173" cy="51313"/>
      </dsp:txXfrm>
    </dsp:sp>
    <dsp:sp modelId="{B4726616-B47D-AD44-9A74-E48C25900E8A}">
      <dsp:nvSpPr>
        <dsp:cNvPr id="0" name=""/>
        <dsp:cNvSpPr/>
      </dsp:nvSpPr>
      <dsp:spPr>
        <a:xfrm>
          <a:off x="1074982"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P</a:t>
          </a:r>
        </a:p>
      </dsp:txBody>
      <dsp:txXfrm>
        <a:off x="1112092" y="1151755"/>
        <a:ext cx="179182" cy="179182"/>
      </dsp:txXfrm>
    </dsp:sp>
    <dsp:sp modelId="{A3F60E0C-C0D5-2344-A874-861D874DD4FC}">
      <dsp:nvSpPr>
        <dsp:cNvPr id="0" name=""/>
        <dsp:cNvSpPr/>
      </dsp:nvSpPr>
      <dsp:spPr>
        <a:xfrm rot="9720000">
          <a:off x="988838" y="1256794"/>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008560" y="1270775"/>
        <a:ext cx="47173" cy="51313"/>
      </dsp:txXfrm>
    </dsp:sp>
    <dsp:sp modelId="{36A705D5-6F39-6744-B007-E1125C8B0805}">
      <dsp:nvSpPr>
        <dsp:cNvPr id="0" name=""/>
        <dsp:cNvSpPr/>
      </dsp:nvSpPr>
      <dsp:spPr>
        <a:xfrm>
          <a:off x="713054" y="1232243"/>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S</a:t>
          </a:r>
        </a:p>
      </dsp:txBody>
      <dsp:txXfrm>
        <a:off x="750164" y="1269353"/>
        <a:ext cx="179182" cy="179182"/>
      </dsp:txXfrm>
    </dsp:sp>
    <dsp:sp modelId="{11DC9451-418E-AE4F-AB97-4E16EB418A59}">
      <dsp:nvSpPr>
        <dsp:cNvPr id="0" name=""/>
        <dsp:cNvSpPr/>
      </dsp:nvSpPr>
      <dsp:spPr>
        <a:xfrm rot="11880000">
          <a:off x="626910" y="125797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46632" y="1278202"/>
        <a:ext cx="47173" cy="51313"/>
      </dsp:txXfrm>
    </dsp:sp>
    <dsp:sp modelId="{1C0C817D-CFFF-6740-B375-5FC8CDD40400}">
      <dsp:nvSpPr>
        <dsp:cNvPr id="0" name=""/>
        <dsp:cNvSpPr/>
      </dsp:nvSpPr>
      <dsp:spPr>
        <a:xfrm>
          <a:off x="351125"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E</a:t>
          </a:r>
        </a:p>
      </dsp:txBody>
      <dsp:txXfrm>
        <a:off x="388235" y="1151755"/>
        <a:ext cx="179182" cy="179182"/>
      </dsp:txXfrm>
    </dsp:sp>
    <dsp:sp modelId="{3258BA8B-9F5A-D845-B31D-CA8F4E5CD11A}">
      <dsp:nvSpPr>
        <dsp:cNvPr id="0" name=""/>
        <dsp:cNvSpPr/>
      </dsp:nvSpPr>
      <dsp:spPr>
        <a:xfrm rot="14040000">
          <a:off x="333411" y="104619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9461" y="1071474"/>
        <a:ext cx="47173" cy="51313"/>
      </dsp:txXfrm>
    </dsp:sp>
    <dsp:sp modelId="{9521B94D-89B7-6E40-A4C9-0E0BD0BED580}">
      <dsp:nvSpPr>
        <dsp:cNvPr id="0" name=""/>
        <dsp:cNvSpPr/>
      </dsp:nvSpPr>
      <dsp:spPr>
        <a:xfrm>
          <a:off x="127441"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I</a:t>
          </a:r>
        </a:p>
      </dsp:txBody>
      <dsp:txXfrm>
        <a:off x="164551" y="843881"/>
        <a:ext cx="179182" cy="179182"/>
      </dsp:txXfrm>
    </dsp:sp>
    <dsp:sp modelId="{B1C870F1-5993-FC44-9B9B-9814FE70956A}">
      <dsp:nvSpPr>
        <dsp:cNvPr id="0" name=""/>
        <dsp:cNvSpPr/>
      </dsp:nvSpPr>
      <dsp:spPr>
        <a:xfrm rot="16200000">
          <a:off x="220448" y="70234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0557" y="729555"/>
        <a:ext cx="47173" cy="51313"/>
      </dsp:txXfrm>
    </dsp:sp>
    <dsp:sp modelId="{2AB41FF0-1797-4728-81A7-ABC7E996A858}">
      <dsp:nvSpPr>
        <dsp:cNvPr id="0" name=""/>
        <dsp:cNvSpPr/>
      </dsp:nvSpPr>
      <dsp:spPr>
        <a:xfrm>
          <a:off x="127441"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164551" y="463327"/>
        <a:ext cx="179182" cy="179182"/>
      </dsp:txXfrm>
    </dsp:sp>
    <dsp:sp modelId="{36164E18-3025-417C-9927-7F0660DAF2AF}">
      <dsp:nvSpPr>
        <dsp:cNvPr id="0" name=""/>
        <dsp:cNvSpPr/>
      </dsp:nvSpPr>
      <dsp:spPr>
        <a:xfrm rot="18360000">
          <a:off x="331169" y="35776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5336" y="383045"/>
        <a:ext cx="47173" cy="51313"/>
      </dsp:txXfrm>
    </dsp:sp>
    <dsp:sp modelId="{9C2C2CA5-7FC3-DE44-970D-6B90D05C2773}">
      <dsp:nvSpPr>
        <dsp:cNvPr id="0" name=""/>
        <dsp:cNvSpPr/>
      </dsp:nvSpPr>
      <dsp:spPr>
        <a:xfrm>
          <a:off x="351125"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C</a:t>
          </a:r>
        </a:p>
      </dsp:txBody>
      <dsp:txXfrm>
        <a:off x="388235" y="155452"/>
        <a:ext cx="179182" cy="179182"/>
      </dsp:txXfrm>
    </dsp:sp>
    <dsp:sp modelId="{52F3068C-7721-C14A-9E19-D3B2AB76B5F1}">
      <dsp:nvSpPr>
        <dsp:cNvPr id="0" name=""/>
        <dsp:cNvSpPr/>
      </dsp:nvSpPr>
      <dsp:spPr>
        <a:xfrm rot="20520000">
          <a:off x="623282" y="14407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3777" y="164301"/>
        <a:ext cx="47173" cy="513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167E-6E2B-49A0-BA14-92A24E1F6A61}">
      <dsp:nvSpPr>
        <dsp:cNvPr id="0" name=""/>
        <dsp:cNvSpPr/>
      </dsp:nvSpPr>
      <dsp:spPr>
        <a:xfrm>
          <a:off x="869454" y="203"/>
          <a:ext cx="380903" cy="380903"/>
        </a:xfrm>
        <a:prstGeom prst="ellipse">
          <a:avLst/>
        </a:prstGeom>
        <a:solidFill>
          <a:schemeClr val="accent5">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chemeClr val="bg1"/>
              </a:solidFill>
            </a:rPr>
            <a:t>Design</a:t>
          </a:r>
        </a:p>
      </dsp:txBody>
      <dsp:txXfrm>
        <a:off x="925236" y="55985"/>
        <a:ext cx="269339" cy="269339"/>
      </dsp:txXfrm>
    </dsp:sp>
    <dsp:sp modelId="{0F9DA76C-63F4-4F09-81E6-B1BF76A52E37}">
      <dsp:nvSpPr>
        <dsp:cNvPr id="0" name=""/>
        <dsp:cNvSpPr/>
      </dsp:nvSpPr>
      <dsp:spPr>
        <a:xfrm rot="1800000">
          <a:off x="1254482" y="267969"/>
          <a:ext cx="101334" cy="1285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256518" y="286080"/>
        <a:ext cx="70934" cy="77133"/>
      </dsp:txXfrm>
    </dsp:sp>
    <dsp:sp modelId="{39846CEE-DBA0-4C58-9F77-D2D0155A0D3C}">
      <dsp:nvSpPr>
        <dsp:cNvPr id="0" name=""/>
        <dsp:cNvSpPr/>
      </dsp:nvSpPr>
      <dsp:spPr>
        <a:xfrm>
          <a:off x="1364908" y="286254"/>
          <a:ext cx="380903" cy="380903"/>
        </a:xfrm>
        <a:prstGeom prst="ellipse">
          <a:avLst/>
        </a:prstGeom>
        <a:solidFill>
          <a:schemeClr val="accent5">
            <a:lumMod val="20000"/>
            <a:lumOff val="8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solidFill>
                <a:schemeClr val="tx1"/>
              </a:solidFill>
            </a:rPr>
            <a:t>Investigate</a:t>
          </a:r>
        </a:p>
      </dsp:txBody>
      <dsp:txXfrm>
        <a:off x="1420690" y="342036"/>
        <a:ext cx="269339" cy="269339"/>
      </dsp:txXfrm>
    </dsp:sp>
    <dsp:sp modelId="{7C5C3DE3-3976-4C77-B847-08DDD2973633}">
      <dsp:nvSpPr>
        <dsp:cNvPr id="0" name=""/>
        <dsp:cNvSpPr/>
      </dsp:nvSpPr>
      <dsp:spPr>
        <a:xfrm rot="5400000">
          <a:off x="1504693" y="695612"/>
          <a:ext cx="101334" cy="1285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1519893" y="706123"/>
        <a:ext cx="70934" cy="77133"/>
      </dsp:txXfrm>
    </dsp:sp>
    <dsp:sp modelId="{36A705D5-6F39-6744-B007-E1125C8B0805}">
      <dsp:nvSpPr>
        <dsp:cNvPr id="0" name=""/>
        <dsp:cNvSpPr/>
      </dsp:nvSpPr>
      <dsp:spPr>
        <a:xfrm>
          <a:off x="1364908" y="858356"/>
          <a:ext cx="380903" cy="380903"/>
        </a:xfrm>
        <a:prstGeom prst="ellipse">
          <a:avLst/>
        </a:prstGeom>
        <a:solidFill>
          <a:schemeClr val="accent5">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solidFill>
                <a:schemeClr val="bg1"/>
              </a:solidFill>
            </a:rPr>
            <a:t>Specify</a:t>
          </a:r>
        </a:p>
      </dsp:txBody>
      <dsp:txXfrm>
        <a:off x="1420690" y="914138"/>
        <a:ext cx="269339" cy="269339"/>
      </dsp:txXfrm>
    </dsp:sp>
    <dsp:sp modelId="{11DC9451-418E-AE4F-AB97-4E16EB418A59}">
      <dsp:nvSpPr>
        <dsp:cNvPr id="0" name=""/>
        <dsp:cNvSpPr/>
      </dsp:nvSpPr>
      <dsp:spPr>
        <a:xfrm rot="9000000">
          <a:off x="1259449" y="1126122"/>
          <a:ext cx="101334" cy="1285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1287813" y="1144233"/>
        <a:ext cx="70934" cy="77133"/>
      </dsp:txXfrm>
    </dsp:sp>
    <dsp:sp modelId="{9521B94D-89B7-6E40-A4C9-0E0BD0BED580}">
      <dsp:nvSpPr>
        <dsp:cNvPr id="0" name=""/>
        <dsp:cNvSpPr/>
      </dsp:nvSpPr>
      <dsp:spPr>
        <a:xfrm>
          <a:off x="869454" y="1144407"/>
          <a:ext cx="380903" cy="380903"/>
        </a:xfrm>
        <a:prstGeom prst="ellipse">
          <a:avLst/>
        </a:prstGeom>
        <a:solidFill>
          <a:schemeClr val="accent5">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chemeClr val="bg1"/>
              </a:solidFill>
            </a:rPr>
            <a:t>Evaluate</a:t>
          </a:r>
        </a:p>
      </dsp:txBody>
      <dsp:txXfrm>
        <a:off x="925236" y="1200189"/>
        <a:ext cx="269339" cy="269339"/>
      </dsp:txXfrm>
    </dsp:sp>
    <dsp:sp modelId="{B1C870F1-5993-FC44-9B9B-9814FE70956A}">
      <dsp:nvSpPr>
        <dsp:cNvPr id="0" name=""/>
        <dsp:cNvSpPr/>
      </dsp:nvSpPr>
      <dsp:spPr>
        <a:xfrm rot="12600000">
          <a:off x="763994" y="1128990"/>
          <a:ext cx="101334" cy="1285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rot="10800000">
        <a:off x="792358" y="1162301"/>
        <a:ext cx="70934" cy="77133"/>
      </dsp:txXfrm>
    </dsp:sp>
    <dsp:sp modelId="{2AB41FF0-1797-4728-81A7-ABC7E996A858}">
      <dsp:nvSpPr>
        <dsp:cNvPr id="0" name=""/>
        <dsp:cNvSpPr/>
      </dsp:nvSpPr>
      <dsp:spPr>
        <a:xfrm>
          <a:off x="373999" y="858356"/>
          <a:ext cx="380903" cy="380903"/>
        </a:xfrm>
        <a:prstGeom prst="ellipse">
          <a:avLst/>
        </a:prstGeom>
        <a:solidFill>
          <a:schemeClr val="accent5">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chemeClr val="bg1"/>
              </a:solidFill>
            </a:rPr>
            <a:t>Conclude</a:t>
          </a:r>
        </a:p>
      </dsp:txBody>
      <dsp:txXfrm>
        <a:off x="429781" y="914138"/>
        <a:ext cx="269339" cy="269339"/>
      </dsp:txXfrm>
    </dsp:sp>
    <dsp:sp modelId="{36164E18-3025-417C-9927-7F0660DAF2AF}">
      <dsp:nvSpPr>
        <dsp:cNvPr id="0" name=""/>
        <dsp:cNvSpPr/>
      </dsp:nvSpPr>
      <dsp:spPr>
        <a:xfrm rot="16200000">
          <a:off x="513783" y="701347"/>
          <a:ext cx="101334" cy="1285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528983" y="742258"/>
        <a:ext cx="70934" cy="77133"/>
      </dsp:txXfrm>
    </dsp:sp>
    <dsp:sp modelId="{9C2C2CA5-7FC3-DE44-970D-6B90D05C2773}">
      <dsp:nvSpPr>
        <dsp:cNvPr id="0" name=""/>
        <dsp:cNvSpPr/>
      </dsp:nvSpPr>
      <dsp:spPr>
        <a:xfrm>
          <a:off x="373999" y="286254"/>
          <a:ext cx="380903" cy="380903"/>
        </a:xfrm>
        <a:prstGeom prst="ellipse">
          <a:avLst/>
        </a:prstGeom>
        <a:solidFill>
          <a:schemeClr val="accent5">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solidFill>
                <a:schemeClr val="bg1"/>
              </a:solidFill>
            </a:rPr>
            <a:t>Tell the World!</a:t>
          </a:r>
        </a:p>
      </dsp:txBody>
      <dsp:txXfrm>
        <a:off x="429781" y="342036"/>
        <a:ext cx="269339" cy="269339"/>
      </dsp:txXfrm>
    </dsp:sp>
    <dsp:sp modelId="{52F3068C-7721-C14A-9E19-D3B2AB76B5F1}">
      <dsp:nvSpPr>
        <dsp:cNvPr id="0" name=""/>
        <dsp:cNvSpPr/>
      </dsp:nvSpPr>
      <dsp:spPr>
        <a:xfrm rot="19800000">
          <a:off x="759027" y="270837"/>
          <a:ext cx="101334" cy="12855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US" sz="400" kern="1200"/>
        </a:p>
      </dsp:txBody>
      <dsp:txXfrm>
        <a:off x="761063" y="304148"/>
        <a:ext cx="70934" cy="771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B167E-6E2B-49A0-BA14-92A24E1F6A61}">
      <dsp:nvSpPr>
        <dsp:cNvPr id="0" name=""/>
        <dsp:cNvSpPr/>
      </dsp:nvSpPr>
      <dsp:spPr>
        <a:xfrm>
          <a:off x="713054" y="744"/>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750164" y="37854"/>
        <a:ext cx="179182" cy="179182"/>
      </dsp:txXfrm>
    </dsp:sp>
    <dsp:sp modelId="{0F9DA76C-63F4-4F09-81E6-B1BF76A52E37}">
      <dsp:nvSpPr>
        <dsp:cNvPr id="0" name=""/>
        <dsp:cNvSpPr/>
      </dsp:nvSpPr>
      <dsp:spPr>
        <a:xfrm rot="1080000">
          <a:off x="985210" y="14289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85705" y="156874"/>
        <a:ext cx="47173" cy="51313"/>
      </dsp:txXfrm>
    </dsp:sp>
    <dsp:sp modelId="{648673E9-B53C-7542-9480-4AA8C29705B9}">
      <dsp:nvSpPr>
        <dsp:cNvPr id="0" name=""/>
        <dsp:cNvSpPr/>
      </dsp:nvSpPr>
      <dsp:spPr>
        <a:xfrm>
          <a:off x="1074982"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H</a:t>
          </a:r>
        </a:p>
      </dsp:txBody>
      <dsp:txXfrm>
        <a:off x="1112092" y="155452"/>
        <a:ext cx="179182" cy="179182"/>
      </dsp:txXfrm>
    </dsp:sp>
    <dsp:sp modelId="{2EEDBB20-C9CA-744E-99B8-6F9BC9A4A5CA}">
      <dsp:nvSpPr>
        <dsp:cNvPr id="0" name=""/>
        <dsp:cNvSpPr/>
      </dsp:nvSpPr>
      <dsp:spPr>
        <a:xfrm rot="3240000">
          <a:off x="1278709" y="35467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282876" y="363603"/>
        <a:ext cx="47173" cy="51313"/>
      </dsp:txXfrm>
    </dsp:sp>
    <dsp:sp modelId="{2445B379-EEF3-A348-BC69-D847C9090E47}">
      <dsp:nvSpPr>
        <dsp:cNvPr id="0" name=""/>
        <dsp:cNvSpPr/>
      </dsp:nvSpPr>
      <dsp:spPr>
        <a:xfrm>
          <a:off x="1298666"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463327"/>
        <a:ext cx="179182" cy="179182"/>
      </dsp:txXfrm>
    </dsp:sp>
    <dsp:sp modelId="{2D81C588-49D4-E340-B345-54054A792E03}">
      <dsp:nvSpPr>
        <dsp:cNvPr id="0" name=""/>
        <dsp:cNvSpPr/>
      </dsp:nvSpPr>
      <dsp:spPr>
        <a:xfrm rot="5400000">
          <a:off x="1391672" y="698526"/>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01781" y="705523"/>
        <a:ext cx="47173" cy="51313"/>
      </dsp:txXfrm>
    </dsp:sp>
    <dsp:sp modelId="{A128242E-F415-6F42-9554-8B108A345585}">
      <dsp:nvSpPr>
        <dsp:cNvPr id="0" name=""/>
        <dsp:cNvSpPr/>
      </dsp:nvSpPr>
      <dsp:spPr>
        <a:xfrm>
          <a:off x="1298666"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D</a:t>
          </a:r>
        </a:p>
      </dsp:txBody>
      <dsp:txXfrm>
        <a:off x="1335776" y="843881"/>
        <a:ext cx="179182" cy="179182"/>
      </dsp:txXfrm>
    </dsp:sp>
    <dsp:sp modelId="{7EC42F1D-5240-584B-AB12-FCD3B300D170}">
      <dsp:nvSpPr>
        <dsp:cNvPr id="0" name=""/>
        <dsp:cNvSpPr/>
      </dsp:nvSpPr>
      <dsp:spPr>
        <a:xfrm rot="7560000">
          <a:off x="1280951" y="1043105"/>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297001" y="1052032"/>
        <a:ext cx="47173" cy="51313"/>
      </dsp:txXfrm>
    </dsp:sp>
    <dsp:sp modelId="{B4726616-B47D-AD44-9A74-E48C25900E8A}">
      <dsp:nvSpPr>
        <dsp:cNvPr id="0" name=""/>
        <dsp:cNvSpPr/>
      </dsp:nvSpPr>
      <dsp:spPr>
        <a:xfrm>
          <a:off x="1074982"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P</a:t>
          </a:r>
        </a:p>
      </dsp:txBody>
      <dsp:txXfrm>
        <a:off x="1112092" y="1151755"/>
        <a:ext cx="179182" cy="179182"/>
      </dsp:txXfrm>
    </dsp:sp>
    <dsp:sp modelId="{A3F60E0C-C0D5-2344-A874-861D874DD4FC}">
      <dsp:nvSpPr>
        <dsp:cNvPr id="0" name=""/>
        <dsp:cNvSpPr/>
      </dsp:nvSpPr>
      <dsp:spPr>
        <a:xfrm rot="9720000">
          <a:off x="988838" y="1256794"/>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1008560" y="1270775"/>
        <a:ext cx="47173" cy="51313"/>
      </dsp:txXfrm>
    </dsp:sp>
    <dsp:sp modelId="{36A705D5-6F39-6744-B007-E1125C8B0805}">
      <dsp:nvSpPr>
        <dsp:cNvPr id="0" name=""/>
        <dsp:cNvSpPr/>
      </dsp:nvSpPr>
      <dsp:spPr>
        <a:xfrm>
          <a:off x="713054" y="1232243"/>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S</a:t>
          </a:r>
        </a:p>
      </dsp:txBody>
      <dsp:txXfrm>
        <a:off x="750164" y="1269353"/>
        <a:ext cx="179182" cy="179182"/>
      </dsp:txXfrm>
    </dsp:sp>
    <dsp:sp modelId="{11DC9451-418E-AE4F-AB97-4E16EB418A59}">
      <dsp:nvSpPr>
        <dsp:cNvPr id="0" name=""/>
        <dsp:cNvSpPr/>
      </dsp:nvSpPr>
      <dsp:spPr>
        <a:xfrm rot="11880000">
          <a:off x="626910" y="1257973"/>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46632" y="1278202"/>
        <a:ext cx="47173" cy="51313"/>
      </dsp:txXfrm>
    </dsp:sp>
    <dsp:sp modelId="{1C0C817D-CFFF-6740-B375-5FC8CDD40400}">
      <dsp:nvSpPr>
        <dsp:cNvPr id="0" name=""/>
        <dsp:cNvSpPr/>
      </dsp:nvSpPr>
      <dsp:spPr>
        <a:xfrm>
          <a:off x="351125" y="1114645"/>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E</a:t>
          </a:r>
        </a:p>
      </dsp:txBody>
      <dsp:txXfrm>
        <a:off x="388235" y="1151755"/>
        <a:ext cx="179182" cy="179182"/>
      </dsp:txXfrm>
    </dsp:sp>
    <dsp:sp modelId="{3258BA8B-9F5A-D845-B31D-CA8F4E5CD11A}">
      <dsp:nvSpPr>
        <dsp:cNvPr id="0" name=""/>
        <dsp:cNvSpPr/>
      </dsp:nvSpPr>
      <dsp:spPr>
        <a:xfrm rot="14040000">
          <a:off x="333411" y="104619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49461" y="1071474"/>
        <a:ext cx="47173" cy="51313"/>
      </dsp:txXfrm>
    </dsp:sp>
    <dsp:sp modelId="{9521B94D-89B7-6E40-A4C9-0E0BD0BED580}">
      <dsp:nvSpPr>
        <dsp:cNvPr id="0" name=""/>
        <dsp:cNvSpPr/>
      </dsp:nvSpPr>
      <dsp:spPr>
        <a:xfrm>
          <a:off x="127441" y="806771"/>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I</a:t>
          </a:r>
        </a:p>
      </dsp:txBody>
      <dsp:txXfrm>
        <a:off x="164551" y="843881"/>
        <a:ext cx="179182" cy="179182"/>
      </dsp:txXfrm>
    </dsp:sp>
    <dsp:sp modelId="{B1C870F1-5993-FC44-9B9B-9814FE70956A}">
      <dsp:nvSpPr>
        <dsp:cNvPr id="0" name=""/>
        <dsp:cNvSpPr/>
      </dsp:nvSpPr>
      <dsp:spPr>
        <a:xfrm rot="16200000">
          <a:off x="220448" y="702341"/>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0557" y="729555"/>
        <a:ext cx="47173" cy="51313"/>
      </dsp:txXfrm>
    </dsp:sp>
    <dsp:sp modelId="{2AB41FF0-1797-4728-81A7-ABC7E996A858}">
      <dsp:nvSpPr>
        <dsp:cNvPr id="0" name=""/>
        <dsp:cNvSpPr/>
      </dsp:nvSpPr>
      <dsp:spPr>
        <a:xfrm>
          <a:off x="127441" y="426217"/>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A</a:t>
          </a:r>
        </a:p>
      </dsp:txBody>
      <dsp:txXfrm>
        <a:off x="164551" y="463327"/>
        <a:ext cx="179182" cy="179182"/>
      </dsp:txXfrm>
    </dsp:sp>
    <dsp:sp modelId="{36164E18-3025-417C-9927-7F0660DAF2AF}">
      <dsp:nvSpPr>
        <dsp:cNvPr id="0" name=""/>
        <dsp:cNvSpPr/>
      </dsp:nvSpPr>
      <dsp:spPr>
        <a:xfrm rot="18360000">
          <a:off x="331169" y="35776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5336" y="383045"/>
        <a:ext cx="47173" cy="51313"/>
      </dsp:txXfrm>
    </dsp:sp>
    <dsp:sp modelId="{9C2C2CA5-7FC3-DE44-970D-6B90D05C2773}">
      <dsp:nvSpPr>
        <dsp:cNvPr id="0" name=""/>
        <dsp:cNvSpPr/>
      </dsp:nvSpPr>
      <dsp:spPr>
        <a:xfrm>
          <a:off x="351125" y="118342"/>
          <a:ext cx="253402" cy="253402"/>
        </a:xfrm>
        <a:prstGeom prst="ellipse">
          <a:avLst/>
        </a:prstGeom>
        <a:solidFill>
          <a:schemeClr val="accent5">
            <a:lumMod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entury Gothic" panose="020B0502020202020204" pitchFamily="34" charset="0"/>
            </a:rPr>
            <a:t>C</a:t>
          </a:r>
        </a:p>
      </dsp:txBody>
      <dsp:txXfrm>
        <a:off x="388235" y="155452"/>
        <a:ext cx="179182" cy="179182"/>
      </dsp:txXfrm>
    </dsp:sp>
    <dsp:sp modelId="{52F3068C-7721-C14A-9E19-D3B2AB76B5F1}">
      <dsp:nvSpPr>
        <dsp:cNvPr id="0" name=""/>
        <dsp:cNvSpPr/>
      </dsp:nvSpPr>
      <dsp:spPr>
        <a:xfrm rot="20520000">
          <a:off x="623282" y="144072"/>
          <a:ext cx="67390" cy="85523"/>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3777" y="164301"/>
        <a:ext cx="47173" cy="5131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F47B2-3CC4-E847-959E-80564CC2EC7C}" type="datetimeFigureOut">
              <a:rPr lang="en-US" smtClean="0"/>
              <a:t>10/24/24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30B58-A70C-C640-9A38-CC423ED6F48C}" type="slidenum">
              <a:rPr lang="en-US" smtClean="0"/>
              <a:t>‹#›</a:t>
            </a:fld>
            <a:endParaRPr lang="en-US"/>
          </a:p>
        </p:txBody>
      </p:sp>
    </p:spTree>
    <p:extLst>
      <p:ext uri="{BB962C8B-B14F-4D97-AF65-F5344CB8AC3E}">
        <p14:creationId xmlns:p14="http://schemas.microsoft.com/office/powerpoint/2010/main" val="3222403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30B58-A70C-C640-9A38-CC423ED6F48C}" type="slidenum">
              <a:rPr lang="en-US" smtClean="0"/>
              <a:t>3</a:t>
            </a:fld>
            <a:endParaRPr lang="en-US"/>
          </a:p>
        </p:txBody>
      </p:sp>
    </p:spTree>
    <p:extLst>
      <p:ext uri="{BB962C8B-B14F-4D97-AF65-F5344CB8AC3E}">
        <p14:creationId xmlns:p14="http://schemas.microsoft.com/office/powerpoint/2010/main" val="375025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30B58-A70C-C640-9A38-CC423ED6F48C}" type="slidenum">
              <a:rPr lang="en-US" smtClean="0"/>
              <a:t>5</a:t>
            </a:fld>
            <a:endParaRPr lang="en-US"/>
          </a:p>
        </p:txBody>
      </p:sp>
    </p:spTree>
    <p:extLst>
      <p:ext uri="{BB962C8B-B14F-4D97-AF65-F5344CB8AC3E}">
        <p14:creationId xmlns:p14="http://schemas.microsoft.com/office/powerpoint/2010/main" val="1838238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30B58-A70C-C640-9A38-CC423ED6F48C}" type="slidenum">
              <a:rPr lang="en-US" smtClean="0"/>
              <a:t>14</a:t>
            </a:fld>
            <a:endParaRPr lang="en-US"/>
          </a:p>
        </p:txBody>
      </p:sp>
    </p:spTree>
    <p:extLst>
      <p:ext uri="{BB962C8B-B14F-4D97-AF65-F5344CB8AC3E}">
        <p14:creationId xmlns:p14="http://schemas.microsoft.com/office/powerpoint/2010/main" val="1403661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46FD-ACE4-AA4A-94A2-0A9D41CB8214}"/>
              </a:ext>
            </a:extLst>
          </p:cNvPr>
          <p:cNvSpPr>
            <a:spLocks noGrp="1"/>
          </p:cNvSpPr>
          <p:nvPr>
            <p:ph type="ctrTitle"/>
          </p:nvPr>
        </p:nvSpPr>
        <p:spPr>
          <a:xfrm>
            <a:off x="1524000" y="1534739"/>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B5A46F-75C4-9641-B915-6B599D2DD24E}"/>
              </a:ext>
            </a:extLst>
          </p:cNvPr>
          <p:cNvSpPr>
            <a:spLocks noGrp="1"/>
          </p:cNvSpPr>
          <p:nvPr>
            <p:ph type="subTitle" idx="1"/>
          </p:nvPr>
        </p:nvSpPr>
        <p:spPr>
          <a:xfrm>
            <a:off x="1524000" y="4014414"/>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D552455-EB7F-6643-BE89-BFE6FE9298FD}"/>
              </a:ext>
            </a:extLst>
          </p:cNvPr>
          <p:cNvSpPr/>
          <p:nvPr userDrawn="1"/>
        </p:nvSpPr>
        <p:spPr>
          <a:xfrm>
            <a:off x="0" y="350220"/>
            <a:ext cx="12192000" cy="110836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B0ABCA92-FE7A-5F4E-BFC6-F34074B62296}"/>
              </a:ext>
            </a:extLst>
          </p:cNvPr>
          <p:cNvCxnSpPr/>
          <p:nvPr userDrawn="1"/>
        </p:nvCxnSpPr>
        <p:spPr>
          <a:xfrm>
            <a:off x="-92363" y="988292"/>
            <a:ext cx="1671782"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699EA5F-6F3D-A243-A003-9D9D58FF0016}"/>
              </a:ext>
            </a:extLst>
          </p:cNvPr>
          <p:cNvCxnSpPr>
            <a:cxnSpLocks/>
          </p:cNvCxnSpPr>
          <p:nvPr userDrawn="1"/>
        </p:nvCxnSpPr>
        <p:spPr>
          <a:xfrm>
            <a:off x="-72989" y="845128"/>
            <a:ext cx="849745"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8C7E5E4-D083-D946-BC91-49114F934588}"/>
              </a:ext>
            </a:extLst>
          </p:cNvPr>
          <p:cNvGrpSpPr/>
          <p:nvPr userDrawn="1"/>
        </p:nvGrpSpPr>
        <p:grpSpPr>
          <a:xfrm flipH="1" flipV="1">
            <a:off x="10593207" y="129597"/>
            <a:ext cx="1671782" cy="143164"/>
            <a:chOff x="60037" y="997528"/>
            <a:chExt cx="1671782" cy="143164"/>
          </a:xfrm>
        </p:grpSpPr>
        <p:cxnSp>
          <p:nvCxnSpPr>
            <p:cNvPr id="8" name="Straight Connector 7">
              <a:extLst>
                <a:ext uri="{FF2B5EF4-FFF2-40B4-BE49-F238E27FC236}">
                  <a16:creationId xmlns:a16="http://schemas.microsoft.com/office/drawing/2014/main" id="{1C572867-84DA-A048-A201-CE7E6047F430}"/>
                </a:ext>
              </a:extLst>
            </p:cNvPr>
            <p:cNvCxnSpPr/>
            <p:nvPr userDrawn="1"/>
          </p:nvCxnSpPr>
          <p:spPr>
            <a:xfrm>
              <a:off x="60037" y="1140692"/>
              <a:ext cx="1671782"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A80B310-19F9-5241-8217-8836B0555220}"/>
                </a:ext>
              </a:extLst>
            </p:cNvPr>
            <p:cNvCxnSpPr>
              <a:cxnSpLocks/>
            </p:cNvCxnSpPr>
            <p:nvPr userDrawn="1"/>
          </p:nvCxnSpPr>
          <p:spPr>
            <a:xfrm>
              <a:off x="79411" y="997528"/>
              <a:ext cx="849745"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207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3039-60EF-BE46-B718-F2158FB964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8E909B6-AB25-9043-998E-C53C16A870B2}"/>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8148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779A-7482-894F-AF1C-32715544C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B0C53A-2545-0142-9845-3C9B022719C9}"/>
              </a:ext>
            </a:extLst>
          </p:cNvPr>
          <p:cNvSpPr>
            <a:spLocks noGrp="1"/>
          </p:cNvSpPr>
          <p:nvPr>
            <p:ph type="body" idx="1"/>
          </p:nvPr>
        </p:nvSpPr>
        <p:spPr>
          <a:xfrm>
            <a:off x="831850" y="4589463"/>
            <a:ext cx="10515600" cy="1500187"/>
          </a:xfrm>
        </p:spPr>
        <p:txBody>
          <a:bodyPr/>
          <a:lstStyle>
            <a:lvl1pPr marL="0" indent="0" algn="ctr">
              <a:buNone/>
              <a:defRPr sz="2400">
                <a:solidFill>
                  <a:schemeClr val="accent5">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2348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141D-000D-7049-9F34-63D8CE79180A}"/>
              </a:ext>
            </a:extLst>
          </p:cNvPr>
          <p:cNvSpPr>
            <a:spLocks noGrp="1"/>
          </p:cNvSpPr>
          <p:nvPr>
            <p:ph type="title"/>
          </p:nvPr>
        </p:nvSpPr>
        <p:spPr/>
        <p:txBody>
          <a:bodyPr/>
          <a:lstStyle>
            <a:lvl1pPr>
              <a:defRPr>
                <a:latin typeface="Bookman Old Style" panose="020506040505050202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6876D2F-ECAA-6E40-985B-370B8D44A335}"/>
              </a:ext>
            </a:extLst>
          </p:cNvPr>
          <p:cNvSpPr>
            <a:spLocks noGrp="1"/>
          </p:cNvSpPr>
          <p:nvPr>
            <p:ph sz="half" idx="1"/>
          </p:nvPr>
        </p:nvSpPr>
        <p:spPr>
          <a:xfrm>
            <a:off x="838200" y="1825625"/>
            <a:ext cx="5181600" cy="4351338"/>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D87D3D-A7E2-6349-AB1A-08B084207F98}"/>
              </a:ext>
            </a:extLst>
          </p:cNvPr>
          <p:cNvSpPr>
            <a:spLocks noGrp="1"/>
          </p:cNvSpPr>
          <p:nvPr>
            <p:ph sz="half" idx="2"/>
          </p:nvPr>
        </p:nvSpPr>
        <p:spPr>
          <a:xfrm>
            <a:off x="6172200" y="1825625"/>
            <a:ext cx="5181600" cy="4351338"/>
          </a:xfrm>
        </p:spPr>
        <p:txBody>
          <a:bodyPr/>
          <a:lstStyle>
            <a:lvl1pPr>
              <a:defRPr>
                <a:latin typeface="Century Gothic" panose="020B0502020202020204" pitchFamily="34" charset="0"/>
                <a:cs typeface="Century Gothic" panose="020B0502020202020204" pitchFamily="34" charset="0"/>
              </a:defRPr>
            </a:lvl1pPr>
            <a:lvl2pPr>
              <a:defRPr>
                <a:latin typeface="Century Gothic" panose="020B0502020202020204" pitchFamily="34" charset="0"/>
                <a:cs typeface="Century Gothic" panose="020B0502020202020204" pitchFamily="34" charset="0"/>
              </a:defRPr>
            </a:lvl2pPr>
            <a:lvl3pPr>
              <a:defRPr>
                <a:latin typeface="Century Gothic" panose="020B0502020202020204" pitchFamily="34" charset="0"/>
                <a:cs typeface="Century Gothic" panose="020B0502020202020204" pitchFamily="34" charset="0"/>
              </a:defRPr>
            </a:lvl3pPr>
            <a:lvl4pPr>
              <a:defRPr>
                <a:latin typeface="Century Gothic" panose="020B0502020202020204" pitchFamily="34" charset="0"/>
                <a:cs typeface="Century Gothic" panose="020B0502020202020204" pitchFamily="34" charset="0"/>
              </a:defRPr>
            </a:lvl4pPr>
            <a:lvl5pPr>
              <a:defRPr>
                <a:latin typeface="Century Gothic" panose="020B0502020202020204" pitchFamily="34" charset="0"/>
                <a:cs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063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5BBA-30E7-064E-B558-BAFE6AC34B71}"/>
              </a:ext>
            </a:extLst>
          </p:cNvPr>
          <p:cNvSpPr>
            <a:spLocks noGrp="1"/>
          </p:cNvSpPr>
          <p:nvPr>
            <p:ph type="title"/>
          </p:nvPr>
        </p:nvSpPr>
        <p:spPr>
          <a:xfrm>
            <a:off x="839788" y="555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FC157A55-7C3C-9142-9671-D0AF14DC141D}"/>
              </a:ext>
            </a:extLst>
          </p:cNvPr>
          <p:cNvSpPr>
            <a:spLocks noGrp="1"/>
          </p:cNvSpPr>
          <p:nvPr>
            <p:ph type="body" idx="1"/>
          </p:nvPr>
        </p:nvSpPr>
        <p:spPr>
          <a:xfrm>
            <a:off x="839788" y="15894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F5F9FD0-7FA5-AE41-9B1B-DC2A7C26749D}"/>
              </a:ext>
            </a:extLst>
          </p:cNvPr>
          <p:cNvSpPr>
            <a:spLocks noGrp="1"/>
          </p:cNvSpPr>
          <p:nvPr>
            <p:ph sz="half" idx="2"/>
          </p:nvPr>
        </p:nvSpPr>
        <p:spPr>
          <a:xfrm>
            <a:off x="839788" y="2413396"/>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1BED67A-620B-F345-9619-8ADC4A9409EE}"/>
              </a:ext>
            </a:extLst>
          </p:cNvPr>
          <p:cNvSpPr>
            <a:spLocks noGrp="1"/>
          </p:cNvSpPr>
          <p:nvPr>
            <p:ph type="body" sz="quarter" idx="3"/>
          </p:nvPr>
        </p:nvSpPr>
        <p:spPr>
          <a:xfrm>
            <a:off x="6172200" y="15894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4C6E75-5260-5A43-B41A-4A81CEFDB45C}"/>
              </a:ext>
            </a:extLst>
          </p:cNvPr>
          <p:cNvSpPr>
            <a:spLocks noGrp="1"/>
          </p:cNvSpPr>
          <p:nvPr>
            <p:ph sz="quarter" idx="4"/>
          </p:nvPr>
        </p:nvSpPr>
        <p:spPr>
          <a:xfrm>
            <a:off x="6172200" y="241339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846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1B3A-407A-234A-90A3-5420424A294C}"/>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179541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9BC9A1-A1DC-D449-845F-5702F8757170}"/>
              </a:ext>
            </a:extLst>
          </p:cNvPr>
          <p:cNvGrpSpPr/>
          <p:nvPr userDrawn="1"/>
        </p:nvGrpSpPr>
        <p:grpSpPr>
          <a:xfrm flipV="1">
            <a:off x="0" y="222196"/>
            <a:ext cx="1671782" cy="143164"/>
            <a:chOff x="60037" y="997528"/>
            <a:chExt cx="1671782" cy="143164"/>
          </a:xfrm>
        </p:grpSpPr>
        <p:cxnSp>
          <p:nvCxnSpPr>
            <p:cNvPr id="4" name="Straight Connector 3">
              <a:extLst>
                <a:ext uri="{FF2B5EF4-FFF2-40B4-BE49-F238E27FC236}">
                  <a16:creationId xmlns:a16="http://schemas.microsoft.com/office/drawing/2014/main" id="{CFB663ED-4FCC-2E43-8F7F-8F147E9A2479}"/>
                </a:ext>
              </a:extLst>
            </p:cNvPr>
            <p:cNvCxnSpPr/>
            <p:nvPr userDrawn="1"/>
          </p:nvCxnSpPr>
          <p:spPr>
            <a:xfrm>
              <a:off x="60037" y="1140692"/>
              <a:ext cx="1671782"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9CE606F-C6FE-FC40-97DE-7EB8CBB3AE56}"/>
                </a:ext>
              </a:extLst>
            </p:cNvPr>
            <p:cNvCxnSpPr>
              <a:cxnSpLocks/>
            </p:cNvCxnSpPr>
            <p:nvPr userDrawn="1"/>
          </p:nvCxnSpPr>
          <p:spPr>
            <a:xfrm>
              <a:off x="79411" y="997528"/>
              <a:ext cx="849745"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A7038FB0-35E8-0C43-9A78-2C7F28E9BED5}"/>
              </a:ext>
            </a:extLst>
          </p:cNvPr>
          <p:cNvGrpSpPr/>
          <p:nvPr userDrawn="1"/>
        </p:nvGrpSpPr>
        <p:grpSpPr>
          <a:xfrm flipH="1" flipV="1">
            <a:off x="10540621" y="222196"/>
            <a:ext cx="1671782" cy="143164"/>
            <a:chOff x="60037" y="997528"/>
            <a:chExt cx="1671782" cy="143164"/>
          </a:xfrm>
        </p:grpSpPr>
        <p:cxnSp>
          <p:nvCxnSpPr>
            <p:cNvPr id="8" name="Straight Connector 7">
              <a:extLst>
                <a:ext uri="{FF2B5EF4-FFF2-40B4-BE49-F238E27FC236}">
                  <a16:creationId xmlns:a16="http://schemas.microsoft.com/office/drawing/2014/main" id="{4558BEDE-A929-184D-9FDF-8681E2F7C2DF}"/>
                </a:ext>
              </a:extLst>
            </p:cNvPr>
            <p:cNvCxnSpPr/>
            <p:nvPr userDrawn="1"/>
          </p:nvCxnSpPr>
          <p:spPr>
            <a:xfrm>
              <a:off x="60037" y="1140692"/>
              <a:ext cx="1671782"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32FEAB-1A95-3642-B03E-C7134B9B9AD8}"/>
                </a:ext>
              </a:extLst>
            </p:cNvPr>
            <p:cNvCxnSpPr>
              <a:cxnSpLocks/>
            </p:cNvCxnSpPr>
            <p:nvPr userDrawn="1"/>
          </p:nvCxnSpPr>
          <p:spPr>
            <a:xfrm>
              <a:off x="79411" y="997528"/>
              <a:ext cx="849745"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9591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Gra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9E8630B-40CF-FE48-BC4A-DE671115EF51}"/>
              </a:ext>
            </a:extLst>
          </p:cNvPr>
          <p:cNvGrpSpPr/>
          <p:nvPr userDrawn="1"/>
        </p:nvGrpSpPr>
        <p:grpSpPr>
          <a:xfrm flipV="1">
            <a:off x="0" y="222196"/>
            <a:ext cx="1671782" cy="143164"/>
            <a:chOff x="60037" y="997528"/>
            <a:chExt cx="1671782" cy="143164"/>
          </a:xfrm>
        </p:grpSpPr>
        <p:cxnSp>
          <p:nvCxnSpPr>
            <p:cNvPr id="6" name="Straight Connector 5">
              <a:extLst>
                <a:ext uri="{FF2B5EF4-FFF2-40B4-BE49-F238E27FC236}">
                  <a16:creationId xmlns:a16="http://schemas.microsoft.com/office/drawing/2014/main" id="{A2E3A01F-D1C3-2F42-9A67-6B474621DC73}"/>
                </a:ext>
              </a:extLst>
            </p:cNvPr>
            <p:cNvCxnSpPr/>
            <p:nvPr userDrawn="1"/>
          </p:nvCxnSpPr>
          <p:spPr>
            <a:xfrm>
              <a:off x="60037" y="1140692"/>
              <a:ext cx="1671782" cy="0"/>
            </a:xfrm>
            <a:prstGeom prst="line">
              <a:avLst/>
            </a:prstGeom>
            <a:ln w="28575">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4458FC4-AFCF-ED45-9BA7-587D324AFACE}"/>
                </a:ext>
              </a:extLst>
            </p:cNvPr>
            <p:cNvCxnSpPr>
              <a:cxnSpLocks/>
            </p:cNvCxnSpPr>
            <p:nvPr userDrawn="1"/>
          </p:nvCxnSpPr>
          <p:spPr>
            <a:xfrm>
              <a:off x="79411" y="997528"/>
              <a:ext cx="849745" cy="0"/>
            </a:xfrm>
            <a:prstGeom prst="line">
              <a:avLst/>
            </a:prstGeom>
            <a:ln w="28575">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CDE9744D-B249-B94C-87C0-3868545B973C}"/>
              </a:ext>
            </a:extLst>
          </p:cNvPr>
          <p:cNvGrpSpPr/>
          <p:nvPr userDrawn="1"/>
        </p:nvGrpSpPr>
        <p:grpSpPr>
          <a:xfrm flipH="1" flipV="1">
            <a:off x="10540621" y="222196"/>
            <a:ext cx="1671782" cy="143164"/>
            <a:chOff x="60037" y="997528"/>
            <a:chExt cx="1671782" cy="143164"/>
          </a:xfrm>
        </p:grpSpPr>
        <p:cxnSp>
          <p:nvCxnSpPr>
            <p:cNvPr id="9" name="Straight Connector 8">
              <a:extLst>
                <a:ext uri="{FF2B5EF4-FFF2-40B4-BE49-F238E27FC236}">
                  <a16:creationId xmlns:a16="http://schemas.microsoft.com/office/drawing/2014/main" id="{DCCB1DB3-8B10-A64B-8914-6FC0FD53B79A}"/>
                </a:ext>
              </a:extLst>
            </p:cNvPr>
            <p:cNvCxnSpPr/>
            <p:nvPr userDrawn="1"/>
          </p:nvCxnSpPr>
          <p:spPr>
            <a:xfrm>
              <a:off x="60037" y="1140692"/>
              <a:ext cx="1671782" cy="0"/>
            </a:xfrm>
            <a:prstGeom prst="line">
              <a:avLst/>
            </a:prstGeom>
            <a:ln w="28575">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B9C137E-627C-DF45-B198-BDEF5773C788}"/>
                </a:ext>
              </a:extLst>
            </p:cNvPr>
            <p:cNvCxnSpPr>
              <a:cxnSpLocks/>
            </p:cNvCxnSpPr>
            <p:nvPr userDrawn="1"/>
          </p:nvCxnSpPr>
          <p:spPr>
            <a:xfrm>
              <a:off x="79411" y="997528"/>
              <a:ext cx="849745" cy="0"/>
            </a:xfrm>
            <a:prstGeom prst="line">
              <a:avLst/>
            </a:prstGeom>
            <a:ln w="28575">
              <a:solidFill>
                <a:schemeClr val="accent5">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2052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ct val="100000"/>
              </a:lnSpc>
              <a:spcBef>
                <a:spcPct val="0"/>
              </a:spcBef>
              <a:buNone/>
              <a:defRPr lang="en-US" sz="3200" b="0" i="0" kern="1200" baseline="0" dirty="0">
                <a:solidFill>
                  <a:srgbClr val="B72029"/>
                </a:solidFill>
                <a:latin typeface="Arial" charset="0"/>
                <a:ea typeface="Arial" charset="0"/>
                <a:cs typeface="Arial" charset="0"/>
              </a:defRPr>
            </a:lvl1pPr>
          </a:lstStyle>
          <a:p>
            <a:r>
              <a:rPr lang="en-US" dirty="0"/>
              <a:t>Click to edit Master title style</a:t>
            </a:r>
          </a:p>
        </p:txBody>
      </p:sp>
      <p:sp>
        <p:nvSpPr>
          <p:cNvPr id="7" name="Content Placeholder 6"/>
          <p:cNvSpPr>
            <a:spLocks noGrp="1"/>
          </p:cNvSpPr>
          <p:nvPr>
            <p:ph sz="quarter" idx="13"/>
          </p:nvPr>
        </p:nvSpPr>
        <p:spPr>
          <a:xfrm>
            <a:off x="882651" y="1881189"/>
            <a:ext cx="10668000" cy="4238625"/>
          </a:xfrm>
        </p:spPr>
        <p:txBody>
          <a:bodyPr/>
          <a:lstStyle>
            <a:lvl1pPr>
              <a:defRPr lang="en-US" sz="1800" b="1" i="0" kern="1200" cap="none" baseline="0" dirty="0" smtClean="0">
                <a:solidFill>
                  <a:schemeClr val="tx1"/>
                </a:solidFill>
                <a:latin typeface="Arial" charset="0"/>
                <a:ea typeface="+mn-ea"/>
                <a:cs typeface="+mn-cs"/>
              </a:defRPr>
            </a:lvl1pPr>
            <a:lvl2pPr marL="362268" indent="-347472">
              <a:spcBef>
                <a:spcPts val="0"/>
              </a:spcBef>
              <a:spcAft>
                <a:spcPts val="500"/>
              </a:spcAft>
              <a:defRPr lang="en-US" sz="1600" b="0" i="0" kern="1200" baseline="0" dirty="0" smtClean="0">
                <a:solidFill>
                  <a:srgbClr val="353535"/>
                </a:solidFill>
                <a:latin typeface="Arial" charset="0"/>
                <a:ea typeface="+mn-ea"/>
                <a:cs typeface="Arial"/>
              </a:defRPr>
            </a:lvl2pPr>
            <a:lvl3pPr marL="264160" marR="0" indent="-258128" algn="l" defTabSz="914400" rtl="0" eaLnBrk="1" fontAlgn="auto" latinLnBrk="0" hangingPunct="1">
              <a:lnSpc>
                <a:spcPct val="90000"/>
              </a:lnSpc>
              <a:spcBef>
                <a:spcPts val="500"/>
              </a:spcBef>
              <a:spcAft>
                <a:spcPts val="0"/>
              </a:spcAft>
              <a:buClrTx/>
              <a:buSzTx/>
              <a:buFont typeface="Arial"/>
              <a:buChar char="•"/>
              <a:tabLst/>
              <a:defRPr sz="1600">
                <a:solidFill>
                  <a:schemeClr val="bg2"/>
                </a:solidFill>
                <a:latin typeface="Arial" charset="0"/>
                <a:ea typeface="Arial" charset="0"/>
                <a:cs typeface="Arial" charset="0"/>
              </a:defRPr>
            </a:lvl3pPr>
          </a:lstStyle>
          <a:p>
            <a:pPr marL="0" lvl="0" indent="0" algn="l" defTabSz="914400" rtl="0" eaLnBrk="1" latinLnBrk="0" hangingPunct="1">
              <a:lnSpc>
                <a:spcPct val="100000"/>
              </a:lnSpc>
              <a:spcBef>
                <a:spcPts val="1000"/>
              </a:spcBef>
              <a:spcAft>
                <a:spcPts val="900"/>
              </a:spcAft>
              <a:buFontTx/>
              <a:buNone/>
            </a:pPr>
            <a:r>
              <a:rPr lang="en-US" dirty="0"/>
              <a:t>Click to edit Master text styles</a:t>
            </a:r>
          </a:p>
          <a:p>
            <a:pPr marL="179388" lvl="1" indent="-166688" algn="l" defTabSz="914400" rtl="0" eaLnBrk="1" latinLnBrk="0" hangingPunct="1">
              <a:lnSpc>
                <a:spcPct val="100000"/>
              </a:lnSpc>
              <a:spcBef>
                <a:spcPts val="500"/>
              </a:spcBef>
              <a:spcAft>
                <a:spcPts val="900"/>
              </a:spcAft>
              <a:buClr>
                <a:srgbClr val="ED9822"/>
              </a:buClr>
              <a:buSzPct val="110000"/>
              <a:buFont typeface="Wingdings" charset="2"/>
              <a:buChar char="§"/>
              <a:tabLst/>
            </a:pPr>
            <a:r>
              <a:rPr lang="en-US" dirty="0"/>
              <a:t>Second level</a:t>
            </a:r>
          </a:p>
          <a:p>
            <a:pPr marL="172720" marR="0" lvl="2" indent="-166688" algn="l" defTabSz="914400" rtl="0" eaLnBrk="1" fontAlgn="auto" latinLnBrk="0" hangingPunct="1">
              <a:lnSpc>
                <a:spcPct val="100000"/>
              </a:lnSpc>
              <a:spcBef>
                <a:spcPts val="500"/>
              </a:spcBef>
              <a:spcAft>
                <a:spcPts val="900"/>
              </a:spcAft>
              <a:buClr>
                <a:srgbClr val="ED9822"/>
              </a:buClr>
              <a:buSzPct val="110000"/>
              <a:buFont typeface="Wingdings" charset="2"/>
              <a:buChar char="§"/>
              <a:tabLst/>
              <a:defRPr/>
            </a:pPr>
            <a:r>
              <a:rPr lang="en-US" dirty="0"/>
              <a:t>Third level</a:t>
            </a:r>
          </a:p>
          <a:p>
            <a:pPr lvl="2"/>
            <a:endParaRPr lang="en-US" dirty="0"/>
          </a:p>
        </p:txBody>
      </p:sp>
      <p:sp>
        <p:nvSpPr>
          <p:cNvPr id="8" name="Date Placeholder 3"/>
          <p:cNvSpPr>
            <a:spLocks noGrp="1"/>
          </p:cNvSpPr>
          <p:nvPr>
            <p:ph type="dt" sz="half" idx="2"/>
          </p:nvPr>
        </p:nvSpPr>
        <p:spPr>
          <a:xfrm>
            <a:off x="2628146" y="6533848"/>
            <a:ext cx="1389697" cy="149343"/>
          </a:xfrm>
          <a:prstGeom prst="rect">
            <a:avLst/>
          </a:prstGeom>
        </p:spPr>
        <p:txBody>
          <a:bodyPr vert="horz" lIns="0" tIns="0" rIns="0" bIns="0" rtlCol="0" anchor="t" anchorCtr="0"/>
          <a:lstStyle>
            <a:lvl1pPr algn="l">
              <a:defRPr lang="en-US" sz="1000" kern="1200" baseline="0" smtClean="0">
                <a:solidFill>
                  <a:schemeClr val="bg2"/>
                </a:solidFill>
                <a:latin typeface="Arial" charset="0"/>
                <a:ea typeface="Gotham Narrow Book" charset="0"/>
                <a:cs typeface="Gotham Narrow Book" charset="0"/>
              </a:defRPr>
            </a:lvl1pPr>
          </a:lstStyle>
          <a:p>
            <a:endParaRPr lang="bg-BG" dirty="0"/>
          </a:p>
        </p:txBody>
      </p:sp>
      <p:sp>
        <p:nvSpPr>
          <p:cNvPr id="9" name="Footer Placeholder 4"/>
          <p:cNvSpPr>
            <a:spLocks noGrp="1"/>
          </p:cNvSpPr>
          <p:nvPr>
            <p:ph type="ftr" sz="quarter" idx="3"/>
          </p:nvPr>
        </p:nvSpPr>
        <p:spPr>
          <a:xfrm>
            <a:off x="4889627" y="6547109"/>
            <a:ext cx="2761180" cy="148659"/>
          </a:xfrm>
          <a:prstGeom prst="rect">
            <a:avLst/>
          </a:prstGeom>
        </p:spPr>
        <p:txBody>
          <a:bodyPr vert="horz" lIns="0" tIns="0" rIns="0" bIns="0" rtlCol="0" anchor="t" anchorCtr="0"/>
          <a:lstStyle>
            <a:lvl1pPr algn="l">
              <a:defRPr sz="1000" baseline="0">
                <a:solidFill>
                  <a:schemeClr val="bg2"/>
                </a:solidFill>
                <a:latin typeface="Arial" charset="0"/>
                <a:ea typeface="Gotham Narrow Book" charset="0"/>
                <a:cs typeface="Gotham Narrow Book" charset="0"/>
              </a:defRPr>
            </a:lvl1pPr>
          </a:lstStyle>
          <a:p>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712373" y="6533845"/>
            <a:ext cx="2734112" cy="169088"/>
          </a:xfrm>
          <a:prstGeom prst="rect">
            <a:avLst/>
          </a:prstGeom>
        </p:spPr>
      </p:pic>
    </p:spTree>
    <p:extLst>
      <p:ext uri="{BB962C8B-B14F-4D97-AF65-F5344CB8AC3E}">
        <p14:creationId xmlns:p14="http://schemas.microsoft.com/office/powerpoint/2010/main" val="250302603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D31D052-C0DB-D246-A517-F26D5FB77623}"/>
              </a:ext>
            </a:extLst>
          </p:cNvPr>
          <p:cNvSpPr/>
          <p:nvPr userDrawn="1"/>
        </p:nvSpPr>
        <p:spPr>
          <a:xfrm>
            <a:off x="0" y="0"/>
            <a:ext cx="12192000" cy="110836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83955F68-1350-7D4F-921A-94FE0DCDD930}"/>
              </a:ext>
            </a:extLst>
          </p:cNvPr>
          <p:cNvSpPr>
            <a:spLocks noGrp="1"/>
          </p:cNvSpPr>
          <p:nvPr>
            <p:ph type="title"/>
          </p:nvPr>
        </p:nvSpPr>
        <p:spPr>
          <a:xfrm>
            <a:off x="0" y="0"/>
            <a:ext cx="12192000" cy="110836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6E85011-1F02-6E49-8207-9089CD256886}"/>
              </a:ext>
            </a:extLst>
          </p:cNvPr>
          <p:cNvSpPr>
            <a:spLocks noGrp="1"/>
          </p:cNvSpPr>
          <p:nvPr>
            <p:ph type="body" idx="1"/>
          </p:nvPr>
        </p:nvSpPr>
        <p:spPr>
          <a:xfrm>
            <a:off x="351884" y="1456628"/>
            <a:ext cx="11503511" cy="50362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9B72286-C489-494E-A439-A79267CC8486}"/>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 2020 </a:t>
            </a:r>
          </a:p>
        </p:txBody>
      </p:sp>
      <p:cxnSp>
        <p:nvCxnSpPr>
          <p:cNvPr id="11" name="Straight Connector 10">
            <a:extLst>
              <a:ext uri="{FF2B5EF4-FFF2-40B4-BE49-F238E27FC236}">
                <a16:creationId xmlns:a16="http://schemas.microsoft.com/office/drawing/2014/main" id="{46BCF25B-DBC7-B94E-A656-078D7492AF45}"/>
              </a:ext>
            </a:extLst>
          </p:cNvPr>
          <p:cNvCxnSpPr/>
          <p:nvPr userDrawn="1"/>
        </p:nvCxnSpPr>
        <p:spPr>
          <a:xfrm>
            <a:off x="-92363" y="988292"/>
            <a:ext cx="1671782"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E9F1480-1E97-654F-8F5D-CCEB1F5F6B47}"/>
              </a:ext>
            </a:extLst>
          </p:cNvPr>
          <p:cNvCxnSpPr>
            <a:cxnSpLocks/>
          </p:cNvCxnSpPr>
          <p:nvPr userDrawn="1"/>
        </p:nvCxnSpPr>
        <p:spPr>
          <a:xfrm>
            <a:off x="-72989" y="845128"/>
            <a:ext cx="849745"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B024535-E308-C94A-8D2E-7A7AE3590AB5}"/>
              </a:ext>
            </a:extLst>
          </p:cNvPr>
          <p:cNvGrpSpPr/>
          <p:nvPr userDrawn="1"/>
        </p:nvGrpSpPr>
        <p:grpSpPr>
          <a:xfrm flipH="1" flipV="1">
            <a:off x="10593207" y="129597"/>
            <a:ext cx="1671782" cy="143164"/>
            <a:chOff x="60037" y="997528"/>
            <a:chExt cx="1671782" cy="143164"/>
          </a:xfrm>
        </p:grpSpPr>
        <p:cxnSp>
          <p:nvCxnSpPr>
            <p:cNvPr id="14" name="Straight Connector 13">
              <a:extLst>
                <a:ext uri="{FF2B5EF4-FFF2-40B4-BE49-F238E27FC236}">
                  <a16:creationId xmlns:a16="http://schemas.microsoft.com/office/drawing/2014/main" id="{74141AEB-C3FE-3D48-86D3-9B38AEDB65EC}"/>
                </a:ext>
              </a:extLst>
            </p:cNvPr>
            <p:cNvCxnSpPr/>
            <p:nvPr userDrawn="1"/>
          </p:nvCxnSpPr>
          <p:spPr>
            <a:xfrm>
              <a:off x="60037" y="1140692"/>
              <a:ext cx="1671782"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C832DB-3E5B-0845-B2DB-1B1C39B7D0A9}"/>
                </a:ext>
              </a:extLst>
            </p:cNvPr>
            <p:cNvCxnSpPr>
              <a:cxnSpLocks/>
            </p:cNvCxnSpPr>
            <p:nvPr userDrawn="1"/>
          </p:nvCxnSpPr>
          <p:spPr>
            <a:xfrm>
              <a:off x="79411" y="997528"/>
              <a:ext cx="849745" cy="0"/>
            </a:xfrm>
            <a:prstGeom prst="line">
              <a:avLst/>
            </a:prstGeom>
            <a:ln w="28575">
              <a:solidFill>
                <a:srgbClr val="E1E1E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8062573"/>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70" r:id="rId9"/>
  </p:sldLayoutIdLst>
  <p:txStyles>
    <p:titleStyle>
      <a:lvl1pPr algn="ctr" defTabSz="914400" rtl="0" eaLnBrk="1" latinLnBrk="0" hangingPunct="1">
        <a:lnSpc>
          <a:spcPct val="90000"/>
        </a:lnSpc>
        <a:spcBef>
          <a:spcPct val="0"/>
        </a:spcBef>
        <a:buNone/>
        <a:defRPr sz="4400" kern="1200">
          <a:solidFill>
            <a:schemeClr val="tx1"/>
          </a:solidFill>
          <a:latin typeface="Bookman Old Style" panose="0205060405050502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32.png"/><Relationship Id="rId18" Type="http://schemas.microsoft.com/office/2007/relationships/diagramDrawing" Target="../diagrams/drawing6.xml"/><Relationship Id="rId3" Type="http://schemas.openxmlformats.org/officeDocument/2006/relationships/image" Target="../media/image4.png"/><Relationship Id="rId12" Type="http://schemas.openxmlformats.org/officeDocument/2006/relationships/image" Target="../media/image31.png"/><Relationship Id="rId17" Type="http://schemas.openxmlformats.org/officeDocument/2006/relationships/diagramColors" Target="../diagrams/colors6.xml"/><Relationship Id="rId2" Type="http://schemas.openxmlformats.org/officeDocument/2006/relationships/notesSlide" Target="../notesSlides/notesSlide3.xml"/><Relationship Id="rId16" Type="http://schemas.openxmlformats.org/officeDocument/2006/relationships/diagramQuickStyle" Target="../diagrams/quickStyle6.xml"/><Relationship Id="rId1" Type="http://schemas.openxmlformats.org/officeDocument/2006/relationships/slideLayout" Target="../slideLayouts/slideLayout2.xml"/><Relationship Id="rId11" Type="http://schemas.openxmlformats.org/officeDocument/2006/relationships/image" Target="../media/image30.png"/><Relationship Id="rId5" Type="http://schemas.openxmlformats.org/officeDocument/2006/relationships/image" Target="../media/image13.png"/><Relationship Id="rId15" Type="http://schemas.openxmlformats.org/officeDocument/2006/relationships/diagramLayout" Target="../diagrams/layout6.xml"/><Relationship Id="rId4" Type="http://schemas.openxmlformats.org/officeDocument/2006/relationships/image" Target="../media/image5.svg"/><Relationship Id="rId1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svg"/><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7.png"/><Relationship Id="rId7" Type="http://schemas.openxmlformats.org/officeDocument/2006/relationships/diagramQuickStyle" Target="../diagrams/quickStyle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8.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92DE-1D85-1943-8822-C175AE900D93}"/>
              </a:ext>
            </a:extLst>
          </p:cNvPr>
          <p:cNvSpPr>
            <a:spLocks noGrp="1"/>
          </p:cNvSpPr>
          <p:nvPr>
            <p:ph type="ctrTitle"/>
          </p:nvPr>
        </p:nvSpPr>
        <p:spPr>
          <a:xfrm>
            <a:off x="1661786" y="1820258"/>
            <a:ext cx="9144000" cy="2387600"/>
          </a:xfrm>
        </p:spPr>
        <p:txBody>
          <a:bodyPr>
            <a:normAutofit/>
          </a:bodyPr>
          <a:lstStyle/>
          <a:p>
            <a:r>
              <a:rPr lang="en-US" i="1" dirty="0"/>
              <a:t>Diagnostic and Assumptions Demo</a:t>
            </a:r>
          </a:p>
        </p:txBody>
      </p:sp>
      <p:sp>
        <p:nvSpPr>
          <p:cNvPr id="3" name="Subtitle 2">
            <a:extLst>
              <a:ext uri="{FF2B5EF4-FFF2-40B4-BE49-F238E27FC236}">
                <a16:creationId xmlns:a16="http://schemas.microsoft.com/office/drawing/2014/main" id="{090296C0-E37D-999C-D136-5129CD87436B}"/>
              </a:ext>
            </a:extLst>
          </p:cNvPr>
          <p:cNvSpPr>
            <a:spLocks noGrp="1"/>
          </p:cNvSpPr>
          <p:nvPr>
            <p:ph type="subTitle" idx="1"/>
          </p:nvPr>
        </p:nvSpPr>
        <p:spPr>
          <a:xfrm>
            <a:off x="1661786" y="4299933"/>
            <a:ext cx="9144000" cy="1655762"/>
          </a:xfrm>
        </p:spPr>
        <p:txBody>
          <a:bodyPr/>
          <a:lstStyle/>
          <a:p>
            <a:r>
              <a:rPr lang="en-US" dirty="0"/>
              <a:t>PSY308B Fall 2024</a:t>
            </a:r>
          </a:p>
        </p:txBody>
      </p:sp>
    </p:spTree>
    <p:extLst>
      <p:ext uri="{BB962C8B-B14F-4D97-AF65-F5344CB8AC3E}">
        <p14:creationId xmlns:p14="http://schemas.microsoft.com/office/powerpoint/2010/main" val="408796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312E-CBE3-26EA-48AA-038E03C17B5F}"/>
              </a:ext>
            </a:extLst>
          </p:cNvPr>
          <p:cNvSpPr>
            <a:spLocks noGrp="1"/>
          </p:cNvSpPr>
          <p:nvPr>
            <p:ph type="title"/>
          </p:nvPr>
        </p:nvSpPr>
        <p:spPr/>
        <p:txBody>
          <a:bodyPr/>
          <a:lstStyle/>
          <a:p>
            <a:r>
              <a:rPr lang="en-US" dirty="0"/>
              <a:t>Write Up</a:t>
            </a:r>
          </a:p>
        </p:txBody>
      </p:sp>
      <p:sp>
        <p:nvSpPr>
          <p:cNvPr id="3" name="Content Placeholder 2">
            <a:extLst>
              <a:ext uri="{FF2B5EF4-FFF2-40B4-BE49-F238E27FC236}">
                <a16:creationId xmlns:a16="http://schemas.microsoft.com/office/drawing/2014/main" id="{3476E869-30F2-2D39-AC84-32BE0C306C41}"/>
              </a:ext>
            </a:extLst>
          </p:cNvPr>
          <p:cNvSpPr>
            <a:spLocks noGrp="1"/>
          </p:cNvSpPr>
          <p:nvPr>
            <p:ph idx="1"/>
          </p:nvPr>
        </p:nvSpPr>
        <p:spPr/>
        <p:txBody>
          <a:bodyPr>
            <a:normAutofit lnSpcReduction="10000"/>
          </a:bodyPr>
          <a:lstStyle/>
          <a:p>
            <a:pPr marL="0" indent="0">
              <a:lnSpc>
                <a:spcPct val="100000"/>
              </a:lnSpc>
              <a:buNone/>
            </a:pPr>
            <a:r>
              <a:rPr lang="en-US" dirty="0"/>
              <a:t>	An independent t test was used to determine whether students affiliated with the Greek system consumed significantly more alcoholic drinks per month than those who were not affiliated. After removing 50 participants whose drinks consumed was more than 3 standard deviations from the mean, the final sample consisted of 4,282 students, 1,251 affiliated students and 3,031 not affiliated. </a:t>
            </a:r>
          </a:p>
          <a:p>
            <a:pPr marL="0" indent="0">
              <a:lnSpc>
                <a:spcPct val="100000"/>
              </a:lnSpc>
              <a:buNone/>
            </a:pPr>
            <a:r>
              <a:rPr lang="en-US" dirty="0"/>
              <a:t>	Examination of scatterplots confirmed the data met the assumption of linearity. Although data appeared slightly skewed, skew and kurtosis of the outcome variable for both groups were within |3| and |10| respectively, confirming data were sufficiently normally distributed for analysis. </a:t>
            </a:r>
          </a:p>
        </p:txBody>
      </p:sp>
    </p:spTree>
    <p:extLst>
      <p:ext uri="{BB962C8B-B14F-4D97-AF65-F5344CB8AC3E}">
        <p14:creationId xmlns:p14="http://schemas.microsoft.com/office/powerpoint/2010/main" val="129389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312E-CBE3-26EA-48AA-038E03C17B5F}"/>
              </a:ext>
            </a:extLst>
          </p:cNvPr>
          <p:cNvSpPr>
            <a:spLocks noGrp="1"/>
          </p:cNvSpPr>
          <p:nvPr>
            <p:ph type="title"/>
          </p:nvPr>
        </p:nvSpPr>
        <p:spPr/>
        <p:txBody>
          <a:bodyPr/>
          <a:lstStyle/>
          <a:p>
            <a:r>
              <a:rPr lang="en-US" dirty="0"/>
              <a:t>Write Up</a:t>
            </a:r>
          </a:p>
        </p:txBody>
      </p:sp>
      <p:sp>
        <p:nvSpPr>
          <p:cNvPr id="3" name="Content Placeholder 2">
            <a:extLst>
              <a:ext uri="{FF2B5EF4-FFF2-40B4-BE49-F238E27FC236}">
                <a16:creationId xmlns:a16="http://schemas.microsoft.com/office/drawing/2014/main" id="{3476E869-30F2-2D39-AC84-32BE0C306C41}"/>
              </a:ext>
            </a:extLst>
          </p:cNvPr>
          <p:cNvSpPr>
            <a:spLocks noGrp="1"/>
          </p:cNvSpPr>
          <p:nvPr>
            <p:ph idx="1"/>
          </p:nvPr>
        </p:nvSpPr>
        <p:spPr/>
        <p:txBody>
          <a:bodyPr/>
          <a:lstStyle/>
          <a:p>
            <a:pPr marL="0" indent="0">
              <a:lnSpc>
                <a:spcPct val="100000"/>
              </a:lnSpc>
              <a:buNone/>
            </a:pPr>
            <a:r>
              <a:rPr lang="en-US" dirty="0"/>
              <a:t>	However, a </a:t>
            </a:r>
            <a:r>
              <a:rPr lang="en-US" dirty="0" err="1"/>
              <a:t>Levene’s</a:t>
            </a:r>
            <a:r>
              <a:rPr lang="en-US" dirty="0"/>
              <a:t> test confirmed the data violated the homogeneity of variance assumption, </a:t>
            </a:r>
            <a:r>
              <a:rPr lang="en-US" i="1" dirty="0"/>
              <a:t>F</a:t>
            </a:r>
            <a:r>
              <a:rPr lang="en-US" dirty="0"/>
              <a:t>(1, 4280) = 152.36, </a:t>
            </a:r>
            <a:r>
              <a:rPr lang="en-US" i="1" dirty="0"/>
              <a:t>p </a:t>
            </a:r>
            <a:r>
              <a:rPr lang="en-US" dirty="0"/>
              <a:t>&lt;.001. Accordingly, a Welch’s t-test was used to analyze the difference in group means.</a:t>
            </a:r>
          </a:p>
          <a:p>
            <a:pPr marL="0" indent="0">
              <a:lnSpc>
                <a:spcPct val="100000"/>
              </a:lnSpc>
              <a:buNone/>
            </a:pPr>
            <a:r>
              <a:rPr lang="en-US" dirty="0"/>
              <a:t>	The Welch’s t test confirmed that students affiliated with Greek life (M = 34.87, SD = 37.32) drank significantly more than unaffiliated students (M = 22.92, SD = 26.32), </a:t>
            </a:r>
            <a:r>
              <a:rPr lang="en-US" i="1" dirty="0"/>
              <a:t>t</a:t>
            </a:r>
            <a:r>
              <a:rPr lang="en-US" dirty="0"/>
              <a:t>(1785.09) = 10.32, </a:t>
            </a:r>
            <a:r>
              <a:rPr lang="en-US" i="1" dirty="0"/>
              <a:t>p &lt; </a:t>
            </a:r>
            <a:r>
              <a:rPr lang="en-US" dirty="0"/>
              <a:t>.001, </a:t>
            </a:r>
            <a:r>
              <a:rPr lang="en-US" i="1" dirty="0"/>
              <a:t>d</a:t>
            </a:r>
            <a:r>
              <a:rPr lang="en-US" dirty="0"/>
              <a:t> = 0.37. This was a small to moderate effect, students affiliated with the Greek system drank approximately a third of a standard deviation more than unaffiliated students. </a:t>
            </a:r>
          </a:p>
        </p:txBody>
      </p:sp>
    </p:spTree>
    <p:extLst>
      <p:ext uri="{BB962C8B-B14F-4D97-AF65-F5344CB8AC3E}">
        <p14:creationId xmlns:p14="http://schemas.microsoft.com/office/powerpoint/2010/main" val="1246073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0C2C-3113-9560-83CA-E300711C4CB3}"/>
              </a:ext>
            </a:extLst>
          </p:cNvPr>
          <p:cNvSpPr>
            <a:spLocks noGrp="1"/>
          </p:cNvSpPr>
          <p:nvPr>
            <p:ph type="title"/>
          </p:nvPr>
        </p:nvSpPr>
        <p:spPr/>
        <p:txBody>
          <a:bodyPr/>
          <a:lstStyle/>
          <a:p>
            <a:r>
              <a:rPr lang="en-US" dirty="0"/>
              <a:t>Demo 2</a:t>
            </a:r>
          </a:p>
        </p:txBody>
      </p:sp>
      <p:sp>
        <p:nvSpPr>
          <p:cNvPr id="3" name="Text Placeholder 2">
            <a:extLst>
              <a:ext uri="{FF2B5EF4-FFF2-40B4-BE49-F238E27FC236}">
                <a16:creationId xmlns:a16="http://schemas.microsoft.com/office/drawing/2014/main" id="{E427DC69-9129-FE7A-37D0-70102C5B82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704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97A7-DCB3-D633-E503-039D72008266}"/>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A33768AD-7B65-6731-CEA1-E4C9900A6F73}"/>
              </a:ext>
            </a:extLst>
          </p:cNvPr>
          <p:cNvSpPr>
            <a:spLocks noGrp="1"/>
          </p:cNvSpPr>
          <p:nvPr>
            <p:ph idx="1"/>
          </p:nvPr>
        </p:nvSpPr>
        <p:spPr>
          <a:xfrm>
            <a:off x="336605" y="1329628"/>
            <a:ext cx="11503511" cy="5036247"/>
          </a:xfrm>
        </p:spPr>
        <p:txBody>
          <a:bodyPr/>
          <a:lstStyle/>
          <a:p>
            <a:pPr marL="0" indent="0">
              <a:buNone/>
            </a:pPr>
            <a:r>
              <a:rPr lang="en-US" sz="2400" dirty="0"/>
              <a:t>A large organization is interested in implementing a well-being program to help address employee stress levels. Before spending the money required to implement the program org-wide, they decide to run a pilot with 100 participants. They recruit 100 employees to participate in the quarter long program and measure their stress before and after completion. You are interested in determining whether or not the organization should offer the program org-wide. </a:t>
            </a:r>
          </a:p>
          <a:p>
            <a:endParaRPr lang="en-US" dirty="0"/>
          </a:p>
        </p:txBody>
      </p:sp>
      <p:sp>
        <p:nvSpPr>
          <p:cNvPr id="4" name="TextBox 3">
            <a:extLst>
              <a:ext uri="{FF2B5EF4-FFF2-40B4-BE49-F238E27FC236}">
                <a16:creationId xmlns:a16="http://schemas.microsoft.com/office/drawing/2014/main" id="{579FDC9E-0C1F-CD45-74F3-60807C60CF2C}"/>
              </a:ext>
            </a:extLst>
          </p:cNvPr>
          <p:cNvSpPr txBox="1"/>
          <p:nvPr/>
        </p:nvSpPr>
        <p:spPr>
          <a:xfrm>
            <a:off x="336605" y="3824868"/>
            <a:ext cx="11503511" cy="461665"/>
          </a:xfrm>
          <a:prstGeom prst="rect">
            <a:avLst/>
          </a:prstGeom>
          <a:noFill/>
        </p:spPr>
        <p:txBody>
          <a:bodyPr wrap="square">
            <a:spAutoFit/>
          </a:bodyPr>
          <a:lstStyle/>
          <a:p>
            <a:pPr marL="0" indent="0">
              <a:buNone/>
            </a:pPr>
            <a:r>
              <a:rPr lang="en-US" sz="2400" b="1" dirty="0">
                <a:latin typeface="Century Gothic" panose="020B0502020202020204" pitchFamily="34" charset="0"/>
              </a:rPr>
              <a:t>RQ: </a:t>
            </a:r>
            <a:r>
              <a:rPr lang="en-US" sz="2400" dirty="0">
                <a:latin typeface="Century Gothic" panose="020B0502020202020204" pitchFamily="34" charset="0"/>
              </a:rPr>
              <a:t>Does the organizational well-being program impact stress levels?</a:t>
            </a:r>
            <a:endParaRPr lang="en-US" sz="2400" b="1" dirty="0">
              <a:latin typeface="Century Gothic" panose="020B0502020202020204" pitchFamily="34" charset="0"/>
            </a:endParaRPr>
          </a:p>
        </p:txBody>
      </p:sp>
      <p:sp>
        <p:nvSpPr>
          <p:cNvPr id="5" name="TextBox 4">
            <a:extLst>
              <a:ext uri="{FF2B5EF4-FFF2-40B4-BE49-F238E27FC236}">
                <a16:creationId xmlns:a16="http://schemas.microsoft.com/office/drawing/2014/main" id="{DEB5450D-A35B-F8A2-72FB-84EA539AF160}"/>
              </a:ext>
            </a:extLst>
          </p:cNvPr>
          <p:cNvSpPr txBox="1"/>
          <p:nvPr/>
        </p:nvSpPr>
        <p:spPr>
          <a:xfrm>
            <a:off x="336605" y="4524902"/>
            <a:ext cx="11503511" cy="830997"/>
          </a:xfrm>
          <a:prstGeom prst="rect">
            <a:avLst/>
          </a:prstGeom>
          <a:noFill/>
        </p:spPr>
        <p:txBody>
          <a:bodyPr wrap="square">
            <a:spAutoFit/>
          </a:bodyPr>
          <a:lstStyle/>
          <a:p>
            <a:pPr marL="0" indent="0">
              <a:buNone/>
            </a:pPr>
            <a:r>
              <a:rPr lang="en-US" sz="2400" b="1" dirty="0">
                <a:latin typeface="Century Gothic" panose="020B0502020202020204" pitchFamily="34" charset="0"/>
              </a:rPr>
              <a:t>H1: </a:t>
            </a:r>
            <a:r>
              <a:rPr lang="en-US" sz="2400" dirty="0">
                <a:latin typeface="Century Gothic" panose="020B0502020202020204" pitchFamily="34" charset="0"/>
              </a:rPr>
              <a:t>Stress levels will decrease following participation in the wellbeing program</a:t>
            </a:r>
            <a:endParaRPr lang="en-US" sz="2400" b="1" dirty="0">
              <a:latin typeface="Century Gothic" panose="020B0502020202020204" pitchFamily="34" charset="0"/>
            </a:endParaRPr>
          </a:p>
        </p:txBody>
      </p:sp>
      <p:sp>
        <p:nvSpPr>
          <p:cNvPr id="6" name="Oval 5">
            <a:extLst>
              <a:ext uri="{FF2B5EF4-FFF2-40B4-BE49-F238E27FC236}">
                <a16:creationId xmlns:a16="http://schemas.microsoft.com/office/drawing/2014/main" id="{E8501170-FF0C-6020-8689-CFAB2FF5E943}"/>
              </a:ext>
            </a:extLst>
          </p:cNvPr>
          <p:cNvSpPr/>
          <p:nvPr/>
        </p:nvSpPr>
        <p:spPr>
          <a:xfrm>
            <a:off x="2862454" y="5204003"/>
            <a:ext cx="2272145" cy="1288872"/>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dirty="0">
                <a:solidFill>
                  <a:schemeClr val="tx1"/>
                </a:solidFill>
                <a:latin typeface="Century Gothic" panose="020B0502020202020204" pitchFamily="34" charset="0"/>
              </a:rPr>
              <a:t>Well Being Program</a:t>
            </a:r>
          </a:p>
        </p:txBody>
      </p:sp>
      <p:sp>
        <p:nvSpPr>
          <p:cNvPr id="7" name="Oval 6">
            <a:extLst>
              <a:ext uri="{FF2B5EF4-FFF2-40B4-BE49-F238E27FC236}">
                <a16:creationId xmlns:a16="http://schemas.microsoft.com/office/drawing/2014/main" id="{2E56648A-089B-F37C-744D-FC59FD9ED31D}"/>
              </a:ext>
            </a:extLst>
          </p:cNvPr>
          <p:cNvSpPr/>
          <p:nvPr/>
        </p:nvSpPr>
        <p:spPr>
          <a:xfrm>
            <a:off x="6611374" y="5204003"/>
            <a:ext cx="2272144" cy="1288872"/>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latin typeface="Century Gothic" panose="020B0502020202020204" pitchFamily="34" charset="0"/>
              </a:rPr>
              <a:t>Stress Levels</a:t>
            </a:r>
          </a:p>
        </p:txBody>
      </p:sp>
      <p:cxnSp>
        <p:nvCxnSpPr>
          <p:cNvPr id="8" name="Straight Arrow Connector 7">
            <a:extLst>
              <a:ext uri="{FF2B5EF4-FFF2-40B4-BE49-F238E27FC236}">
                <a16:creationId xmlns:a16="http://schemas.microsoft.com/office/drawing/2014/main" id="{5D4DC793-E7F3-8EF2-96BB-C491BBF0F0B7}"/>
              </a:ext>
            </a:extLst>
          </p:cNvPr>
          <p:cNvCxnSpPr>
            <a:cxnSpLocks/>
            <a:stCxn id="6" idx="6"/>
            <a:endCxn id="7" idx="2"/>
          </p:cNvCxnSpPr>
          <p:nvPr/>
        </p:nvCxnSpPr>
        <p:spPr>
          <a:xfrm>
            <a:off x="5134599" y="5848439"/>
            <a:ext cx="1476775" cy="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651A9D-3101-99CA-FD40-7ED7DFEE444D}"/>
              </a:ext>
            </a:extLst>
          </p:cNvPr>
          <p:cNvSpPr txBox="1"/>
          <p:nvPr/>
        </p:nvSpPr>
        <p:spPr>
          <a:xfrm>
            <a:off x="5679079" y="5479107"/>
            <a:ext cx="659757" cy="369332"/>
          </a:xfrm>
          <a:prstGeom prst="rect">
            <a:avLst/>
          </a:prstGeom>
          <a:noFill/>
        </p:spPr>
        <p:txBody>
          <a:bodyPr wrap="square" rtlCol="0">
            <a:spAutoFit/>
          </a:bodyPr>
          <a:lstStyle/>
          <a:p>
            <a:r>
              <a:rPr lang="en-US" dirty="0">
                <a:latin typeface="Century Gothic" panose="020B0502020202020204" pitchFamily="34" charset="0"/>
              </a:rPr>
              <a:t>H1</a:t>
            </a:r>
          </a:p>
        </p:txBody>
      </p:sp>
    </p:spTree>
    <p:extLst>
      <p:ext uri="{BB962C8B-B14F-4D97-AF65-F5344CB8AC3E}">
        <p14:creationId xmlns:p14="http://schemas.microsoft.com/office/powerpoint/2010/main" val="241089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5D61-3CB5-8548-B3C4-CC1389CDD5FF}"/>
              </a:ext>
            </a:extLst>
          </p:cNvPr>
          <p:cNvSpPr>
            <a:spLocks noGrp="1"/>
          </p:cNvSpPr>
          <p:nvPr>
            <p:ph type="title"/>
          </p:nvPr>
        </p:nvSpPr>
        <p:spPr/>
        <p:txBody>
          <a:bodyPr>
            <a:normAutofit/>
          </a:bodyPr>
          <a:lstStyle/>
          <a:p>
            <a:r>
              <a:rPr lang="en-US" sz="3800" dirty="0"/>
              <a:t>Investigate</a:t>
            </a:r>
          </a:p>
        </p:txBody>
      </p:sp>
      <p:sp>
        <p:nvSpPr>
          <p:cNvPr id="11" name="Rectangle 10">
            <a:extLst>
              <a:ext uri="{FF2B5EF4-FFF2-40B4-BE49-F238E27FC236}">
                <a16:creationId xmlns:a16="http://schemas.microsoft.com/office/drawing/2014/main" id="{495262A1-14EC-A649-81A9-E84360F6B0F5}"/>
              </a:ext>
            </a:extLst>
          </p:cNvPr>
          <p:cNvSpPr/>
          <p:nvPr/>
        </p:nvSpPr>
        <p:spPr>
          <a:xfrm>
            <a:off x="5926417" y="900440"/>
            <a:ext cx="237566" cy="369332"/>
          </a:xfrm>
          <a:prstGeom prst="rect">
            <a:avLst/>
          </a:prstGeom>
        </p:spPr>
        <p:txBody>
          <a:bodyPr wrap="none">
            <a:spAutoFit/>
          </a:bodyPr>
          <a:lstStyle/>
          <a:p>
            <a:r>
              <a:rPr lang="en-US" dirty="0"/>
              <a:t> </a:t>
            </a:r>
          </a:p>
        </p:txBody>
      </p:sp>
      <p:pic>
        <p:nvPicPr>
          <p:cNvPr id="3" name="Graphic 2" descr="Statistics with solid fill">
            <a:extLst>
              <a:ext uri="{FF2B5EF4-FFF2-40B4-BE49-F238E27FC236}">
                <a16:creationId xmlns:a16="http://schemas.microsoft.com/office/drawing/2014/main" id="{7E4BD127-6CF8-8891-6F5C-54510F4D0D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862" y="1317204"/>
            <a:ext cx="678426" cy="678426"/>
          </a:xfrm>
          <a:prstGeom prst="rect">
            <a:avLst/>
          </a:prstGeom>
        </p:spPr>
      </p:pic>
      <p:sp>
        <p:nvSpPr>
          <p:cNvPr id="4" name="Content Placeholder 2">
            <a:extLst>
              <a:ext uri="{FF2B5EF4-FFF2-40B4-BE49-F238E27FC236}">
                <a16:creationId xmlns:a16="http://schemas.microsoft.com/office/drawing/2014/main" id="{E7F3BEC6-7884-8107-0DD0-AD03BBE8864F}"/>
              </a:ext>
            </a:extLst>
          </p:cNvPr>
          <p:cNvSpPr txBox="1">
            <a:spLocks/>
          </p:cNvSpPr>
          <p:nvPr/>
        </p:nvSpPr>
        <p:spPr>
          <a:xfrm>
            <a:off x="1158845" y="1279442"/>
            <a:ext cx="8195983" cy="14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200" b="1" dirty="0"/>
              <a:t>Statistical Assumptions of Your Model</a:t>
            </a:r>
          </a:p>
          <a:p>
            <a:pPr>
              <a:lnSpc>
                <a:spcPct val="100000"/>
              </a:lnSpc>
              <a:spcBef>
                <a:spcPts val="0"/>
              </a:spcBef>
            </a:pPr>
            <a:r>
              <a:rPr lang="en-US" sz="2200" i="1" dirty="0"/>
              <a:t>Linearity</a:t>
            </a:r>
            <a:r>
              <a:rPr lang="en-US" sz="2200" dirty="0"/>
              <a:t> </a:t>
            </a:r>
            <a:r>
              <a:rPr lang="en-US" sz="2200" strike="sngStrike" dirty="0"/>
              <a:t>(&amp; additivity)</a:t>
            </a:r>
          </a:p>
          <a:p>
            <a:pPr>
              <a:lnSpc>
                <a:spcPct val="100000"/>
              </a:lnSpc>
              <a:spcBef>
                <a:spcPts val="0"/>
              </a:spcBef>
            </a:pPr>
            <a:r>
              <a:rPr lang="en-US" sz="2200" i="1" dirty="0"/>
              <a:t>Independence </a:t>
            </a:r>
            <a:r>
              <a:rPr lang="en-US" sz="2200" dirty="0"/>
              <a:t>of Residuals</a:t>
            </a:r>
          </a:p>
          <a:p>
            <a:pPr>
              <a:lnSpc>
                <a:spcPct val="100000"/>
              </a:lnSpc>
              <a:spcBef>
                <a:spcPts val="0"/>
              </a:spcBef>
            </a:pPr>
            <a:r>
              <a:rPr lang="en-US" sz="2200" i="1" strike="sngStrike" dirty="0"/>
              <a:t>Homoscedasticity</a:t>
            </a:r>
            <a:r>
              <a:rPr lang="en-US" sz="2200" b="1" strike="sngStrike" dirty="0"/>
              <a:t> </a:t>
            </a:r>
          </a:p>
          <a:p>
            <a:pPr>
              <a:lnSpc>
                <a:spcPct val="100000"/>
              </a:lnSpc>
              <a:spcBef>
                <a:spcPts val="0"/>
              </a:spcBef>
            </a:pPr>
            <a:r>
              <a:rPr lang="en-US" sz="2200" i="1" dirty="0"/>
              <a:t>Normality</a:t>
            </a:r>
            <a:r>
              <a:rPr lang="en-US" sz="2200" dirty="0"/>
              <a:t> (Residuals are normally distributed)</a:t>
            </a:r>
          </a:p>
          <a:p>
            <a:pPr lvl="1">
              <a:lnSpc>
                <a:spcPct val="100000"/>
              </a:lnSpc>
              <a:spcBef>
                <a:spcPts val="0"/>
              </a:spcBef>
            </a:pPr>
            <a:r>
              <a:rPr lang="en-US" sz="1800" dirty="0"/>
              <a:t>Univariate Normality of the Difference Scores</a:t>
            </a:r>
          </a:p>
          <a:p>
            <a:pPr lvl="1">
              <a:lnSpc>
                <a:spcPct val="100000"/>
              </a:lnSpc>
              <a:spcBef>
                <a:spcPts val="0"/>
              </a:spcBef>
            </a:pPr>
            <a:r>
              <a:rPr lang="en-US" sz="1800" strike="sngStrike" dirty="0"/>
              <a:t>Multivariate Normality </a:t>
            </a:r>
          </a:p>
          <a:p>
            <a:pPr>
              <a:lnSpc>
                <a:spcPct val="100000"/>
              </a:lnSpc>
              <a:spcBef>
                <a:spcPts val="0"/>
              </a:spcBef>
            </a:pPr>
            <a:r>
              <a:rPr lang="en-US" sz="2200" strike="sngStrike" dirty="0"/>
              <a:t>Lack of extreme </a:t>
            </a:r>
            <a:r>
              <a:rPr lang="en-US" sz="2200" i="1" strike="sngStrike" dirty="0"/>
              <a:t>collinearity </a:t>
            </a:r>
            <a:r>
              <a:rPr lang="en-US" sz="2200" strike="sngStrike" dirty="0"/>
              <a:t>amongst predictors</a:t>
            </a:r>
            <a:endParaRPr lang="en-US" sz="2200" i="1" strike="sngStrike" dirty="0"/>
          </a:p>
        </p:txBody>
      </p:sp>
      <p:sp>
        <p:nvSpPr>
          <p:cNvPr id="8" name="Rectangle 7">
            <a:extLst>
              <a:ext uri="{FF2B5EF4-FFF2-40B4-BE49-F238E27FC236}">
                <a16:creationId xmlns:a16="http://schemas.microsoft.com/office/drawing/2014/main" id="{50817AAF-9678-D9E1-18FD-A843D83F8CDE}"/>
              </a:ext>
            </a:extLst>
          </p:cNvPr>
          <p:cNvSpPr/>
          <p:nvPr/>
        </p:nvSpPr>
        <p:spPr>
          <a:xfrm>
            <a:off x="286845" y="4270021"/>
            <a:ext cx="11754276" cy="461665"/>
          </a:xfrm>
          <a:prstGeom prst="rect">
            <a:avLst/>
          </a:prstGeom>
        </p:spPr>
        <p:txBody>
          <a:bodyPr wrap="square">
            <a:spAutoFit/>
          </a:bodyPr>
          <a:lstStyle/>
          <a:p>
            <a:pPr>
              <a:lnSpc>
                <a:spcPct val="100000"/>
              </a:lnSpc>
            </a:pPr>
            <a:r>
              <a:rPr lang="en-US" sz="2400" b="1" dirty="0">
                <a:latin typeface="Century Gothic" panose="020B0502020202020204" pitchFamily="34" charset="0"/>
              </a:rPr>
              <a:t>Normality: </a:t>
            </a:r>
            <a:r>
              <a:rPr lang="en-US" sz="2400" dirty="0">
                <a:latin typeface="Century Gothic" panose="020B0502020202020204" pitchFamily="34" charset="0"/>
                <a:sym typeface="Arial"/>
              </a:rPr>
              <a:t>The distribution of </a:t>
            </a:r>
            <a:r>
              <a:rPr lang="en-US" sz="2400" b="1" dirty="0">
                <a:solidFill>
                  <a:srgbClr val="FF0000"/>
                </a:solidFill>
                <a:latin typeface="Century Gothic" panose="020B0502020202020204" pitchFamily="34" charset="0"/>
                <a:sym typeface="Arial"/>
              </a:rPr>
              <a:t>difference scores </a:t>
            </a:r>
            <a:r>
              <a:rPr lang="en-US" sz="2400" dirty="0">
                <a:latin typeface="Century Gothic" panose="020B0502020202020204" pitchFamily="34" charset="0"/>
                <a:sym typeface="Arial"/>
              </a:rPr>
              <a:t>should be normally distributed</a:t>
            </a:r>
          </a:p>
        </p:txBody>
      </p:sp>
      <p:pic>
        <p:nvPicPr>
          <p:cNvPr id="10" name="Picture 9">
            <a:extLst>
              <a:ext uri="{FF2B5EF4-FFF2-40B4-BE49-F238E27FC236}">
                <a16:creationId xmlns:a16="http://schemas.microsoft.com/office/drawing/2014/main" id="{5903D799-3070-6DEC-0733-242E00C55A3F}"/>
              </a:ext>
            </a:extLst>
          </p:cNvPr>
          <p:cNvPicPr>
            <a:picLocks noChangeAspect="1"/>
          </p:cNvPicPr>
          <p:nvPr/>
        </p:nvPicPr>
        <p:blipFill rotWithShape="1">
          <a:blip r:embed="rId5"/>
          <a:srcRect l="8762" r="8524" b="12871"/>
          <a:stretch/>
        </p:blipFill>
        <p:spPr>
          <a:xfrm>
            <a:off x="1843352" y="5213926"/>
            <a:ext cx="2308833" cy="1091725"/>
          </a:xfrm>
          <a:prstGeom prst="rect">
            <a:avLst/>
          </a:prstGeom>
        </p:spPr>
      </p:pic>
      <p:pic>
        <p:nvPicPr>
          <p:cNvPr id="12" name="Picture 11">
            <a:extLst>
              <a:ext uri="{FF2B5EF4-FFF2-40B4-BE49-F238E27FC236}">
                <a16:creationId xmlns:a16="http://schemas.microsoft.com/office/drawing/2014/main" id="{3C4A1175-0B6E-E84B-C832-82F1E1E9E24B}"/>
              </a:ext>
            </a:extLst>
          </p:cNvPr>
          <p:cNvPicPr>
            <a:picLocks noChangeAspect="1"/>
          </p:cNvPicPr>
          <p:nvPr/>
        </p:nvPicPr>
        <p:blipFill rotWithShape="1">
          <a:blip r:embed="rId5"/>
          <a:srcRect l="8762" r="8524" b="12871"/>
          <a:stretch/>
        </p:blipFill>
        <p:spPr>
          <a:xfrm>
            <a:off x="4640844" y="5175979"/>
            <a:ext cx="2308833" cy="1091725"/>
          </a:xfrm>
          <a:prstGeom prst="rect">
            <a:avLst/>
          </a:prstGeom>
        </p:spPr>
      </p:pic>
      <p:pic>
        <p:nvPicPr>
          <p:cNvPr id="13" name="Picture 12">
            <a:extLst>
              <a:ext uri="{FF2B5EF4-FFF2-40B4-BE49-F238E27FC236}">
                <a16:creationId xmlns:a16="http://schemas.microsoft.com/office/drawing/2014/main" id="{4AEF4C67-83F1-8238-777F-E1A050CC2858}"/>
              </a:ext>
            </a:extLst>
          </p:cNvPr>
          <p:cNvPicPr>
            <a:picLocks noChangeAspect="1"/>
          </p:cNvPicPr>
          <p:nvPr/>
        </p:nvPicPr>
        <p:blipFill rotWithShape="1">
          <a:blip r:embed="rId5"/>
          <a:srcRect l="8762" r="8524" b="12871"/>
          <a:stretch/>
        </p:blipFill>
        <p:spPr>
          <a:xfrm>
            <a:off x="7438336" y="5213926"/>
            <a:ext cx="2308833" cy="1091725"/>
          </a:xfrm>
          <a:prstGeom prst="rect">
            <a:avLst/>
          </a:prstGeom>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6F31B4F-E585-A23C-9DF9-86CA1A1CD956}"/>
                  </a:ext>
                </a:extLst>
              </p:cNvPr>
              <p:cNvSpPr/>
              <p:nvPr/>
            </p:nvSpPr>
            <p:spPr>
              <a:xfrm>
                <a:off x="2630391" y="6352355"/>
                <a:ext cx="734753" cy="3999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m:rPr>
                                  <m:nor/>
                                </m:rPr>
                                <a:rPr lang="en-US">
                                  <a:latin typeface="Cambria Math" panose="02040503050406030204" pitchFamily="18" charset="0"/>
                                </a:rPr>
                                <m:t>X</m:t>
                              </m:r>
                            </m:e>
                          </m:acc>
                        </m:e>
                        <m:sub>
                          <m:r>
                            <m:rPr>
                              <m:sty m:val="p"/>
                            </m:rPr>
                            <a:rPr lang="en-US" b="0" i="0" smtClean="0">
                              <a:latin typeface="Cambria Math" panose="02040503050406030204" pitchFamily="18" charset="0"/>
                            </a:rPr>
                            <m:t>Play</m:t>
                          </m:r>
                        </m:sub>
                      </m:sSub>
                    </m:oMath>
                  </m:oMathPara>
                </a14:m>
                <a:endParaRPr lang="en-US" dirty="0"/>
              </a:p>
            </p:txBody>
          </p:sp>
        </mc:Choice>
        <mc:Fallback xmlns="">
          <p:sp>
            <p:nvSpPr>
              <p:cNvPr id="16" name="Rectangle 15">
                <a:extLst>
                  <a:ext uri="{FF2B5EF4-FFF2-40B4-BE49-F238E27FC236}">
                    <a16:creationId xmlns:a16="http://schemas.microsoft.com/office/drawing/2014/main" id="{76F31B4F-E585-A23C-9DF9-86CA1A1CD956}"/>
                  </a:ext>
                </a:extLst>
              </p:cNvPr>
              <p:cNvSpPr>
                <a:spLocks noRot="1" noChangeAspect="1" noMove="1" noResize="1" noEditPoints="1" noAdjustHandles="1" noChangeArrowheads="1" noChangeShapeType="1" noTextEdit="1"/>
              </p:cNvSpPr>
              <p:nvPr/>
            </p:nvSpPr>
            <p:spPr>
              <a:xfrm>
                <a:off x="2630391" y="6352355"/>
                <a:ext cx="734753" cy="399918"/>
              </a:xfrm>
              <a:prstGeom prst="rect">
                <a:avLst/>
              </a:prstGeom>
              <a:blipFill>
                <a:blip r:embed="rId11"/>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B68B526-B8B8-FED6-C938-5A45E04AA616}"/>
                  </a:ext>
                </a:extLst>
              </p:cNvPr>
              <p:cNvSpPr/>
              <p:nvPr/>
            </p:nvSpPr>
            <p:spPr>
              <a:xfrm>
                <a:off x="5358437" y="6352355"/>
                <a:ext cx="8758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m:rPr>
                                  <m:nor/>
                                </m:rPr>
                                <a:rPr lang="en-US">
                                  <a:latin typeface="Cambria Math" panose="02040503050406030204" pitchFamily="18" charset="0"/>
                                </a:rPr>
                                <m:t>X</m:t>
                              </m:r>
                            </m:e>
                          </m:acc>
                        </m:e>
                        <m:sub>
                          <m:r>
                            <m:rPr>
                              <m:nor/>
                            </m:rPr>
                            <a:rPr lang="en-US" b="0" i="0" baseline="-25000" smtClean="0">
                              <a:latin typeface="Cambria Math" panose="02040503050406030204" pitchFamily="18" charset="0"/>
                            </a:rPr>
                            <m:t>Control</m:t>
                          </m:r>
                        </m:sub>
                      </m:sSub>
                    </m:oMath>
                  </m:oMathPara>
                </a14:m>
                <a:endParaRPr lang="en-US" dirty="0"/>
              </a:p>
            </p:txBody>
          </p:sp>
        </mc:Choice>
        <mc:Fallback xmlns="">
          <p:sp>
            <p:nvSpPr>
              <p:cNvPr id="17" name="Rectangle 16">
                <a:extLst>
                  <a:ext uri="{FF2B5EF4-FFF2-40B4-BE49-F238E27FC236}">
                    <a16:creationId xmlns:a16="http://schemas.microsoft.com/office/drawing/2014/main" id="{3B68B526-B8B8-FED6-C938-5A45E04AA616}"/>
                  </a:ext>
                </a:extLst>
              </p:cNvPr>
              <p:cNvSpPr>
                <a:spLocks noRot="1" noChangeAspect="1" noMove="1" noResize="1" noEditPoints="1" noAdjustHandles="1" noChangeArrowheads="1" noChangeShapeType="1" noTextEdit="1"/>
              </p:cNvSpPr>
              <p:nvPr/>
            </p:nvSpPr>
            <p:spPr>
              <a:xfrm>
                <a:off x="5358437" y="6352355"/>
                <a:ext cx="875816" cy="369332"/>
              </a:xfrm>
              <a:prstGeom prst="rect">
                <a:avLst/>
              </a:prstGeom>
              <a:blipFill>
                <a:blip r:embed="rId1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668EC52-A060-C660-7083-B59FF5DF9236}"/>
                  </a:ext>
                </a:extLst>
              </p:cNvPr>
              <p:cNvSpPr/>
              <p:nvPr/>
            </p:nvSpPr>
            <p:spPr>
              <a:xfrm>
                <a:off x="8360542" y="6338581"/>
                <a:ext cx="47775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m:rPr>
                                  <m:nor/>
                                </m:rPr>
                                <a:rPr lang="en-US">
                                  <a:latin typeface="Cambria Math" panose="02040503050406030204" pitchFamily="18" charset="0"/>
                                </a:rPr>
                                <m:t>X</m:t>
                              </m:r>
                            </m:e>
                          </m:acc>
                        </m:e>
                        <m:sub>
                          <m:r>
                            <m:rPr>
                              <m:sty m:val="p"/>
                            </m:rPr>
                            <a:rPr lang="en-US" b="0" i="0" smtClean="0">
                              <a:latin typeface="Cambria Math" panose="02040503050406030204" pitchFamily="18" charset="0"/>
                            </a:rPr>
                            <m:t>D</m:t>
                          </m:r>
                        </m:sub>
                      </m:sSub>
                    </m:oMath>
                  </m:oMathPara>
                </a14:m>
                <a:endParaRPr lang="en-US" dirty="0"/>
              </a:p>
            </p:txBody>
          </p:sp>
        </mc:Choice>
        <mc:Fallback xmlns="">
          <p:sp>
            <p:nvSpPr>
              <p:cNvPr id="18" name="Rectangle 17">
                <a:extLst>
                  <a:ext uri="{FF2B5EF4-FFF2-40B4-BE49-F238E27FC236}">
                    <a16:creationId xmlns:a16="http://schemas.microsoft.com/office/drawing/2014/main" id="{D668EC52-A060-C660-7083-B59FF5DF9236}"/>
                  </a:ext>
                </a:extLst>
              </p:cNvPr>
              <p:cNvSpPr>
                <a:spLocks noRot="1" noChangeAspect="1" noMove="1" noResize="1" noEditPoints="1" noAdjustHandles="1" noChangeArrowheads="1" noChangeShapeType="1" noTextEdit="1"/>
              </p:cNvSpPr>
              <p:nvPr/>
            </p:nvSpPr>
            <p:spPr>
              <a:xfrm>
                <a:off x="8360542" y="6338581"/>
                <a:ext cx="477758" cy="369332"/>
              </a:xfrm>
              <a:prstGeom prst="rect">
                <a:avLst/>
              </a:prstGeom>
              <a:blipFill>
                <a:blip r:embed="rId13"/>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1D77FB7-26ED-3B7D-25B9-2BFE781FFBEE}"/>
              </a:ext>
            </a:extLst>
          </p:cNvPr>
          <p:cNvSpPr txBox="1"/>
          <p:nvPr/>
        </p:nvSpPr>
        <p:spPr>
          <a:xfrm>
            <a:off x="2630391" y="4735386"/>
            <a:ext cx="3460153" cy="369332"/>
          </a:xfrm>
          <a:prstGeom prst="rect">
            <a:avLst/>
          </a:prstGeom>
          <a:noFill/>
        </p:spPr>
        <p:txBody>
          <a:bodyPr wrap="square" rtlCol="0">
            <a:spAutoFit/>
          </a:bodyPr>
          <a:lstStyle/>
          <a:p>
            <a:pPr algn="ctr"/>
            <a:r>
              <a:rPr lang="en-US" dirty="0"/>
              <a:t>Independent T Test</a:t>
            </a:r>
          </a:p>
        </p:txBody>
      </p:sp>
      <p:sp>
        <p:nvSpPr>
          <p:cNvPr id="20" name="TextBox 19">
            <a:extLst>
              <a:ext uri="{FF2B5EF4-FFF2-40B4-BE49-F238E27FC236}">
                <a16:creationId xmlns:a16="http://schemas.microsoft.com/office/drawing/2014/main" id="{311E32B3-C438-37F3-F287-95114C32A637}"/>
              </a:ext>
            </a:extLst>
          </p:cNvPr>
          <p:cNvSpPr txBox="1"/>
          <p:nvPr/>
        </p:nvSpPr>
        <p:spPr>
          <a:xfrm>
            <a:off x="6768970" y="4735386"/>
            <a:ext cx="3460153" cy="369332"/>
          </a:xfrm>
          <a:prstGeom prst="rect">
            <a:avLst/>
          </a:prstGeom>
          <a:noFill/>
        </p:spPr>
        <p:txBody>
          <a:bodyPr wrap="square" rtlCol="0">
            <a:spAutoFit/>
          </a:bodyPr>
          <a:lstStyle/>
          <a:p>
            <a:pPr algn="ctr"/>
            <a:r>
              <a:rPr lang="en-US" dirty="0"/>
              <a:t>Dependent T Test</a:t>
            </a:r>
          </a:p>
        </p:txBody>
      </p:sp>
      <p:sp>
        <p:nvSpPr>
          <p:cNvPr id="21" name="&quot;No&quot; Symbol 20">
            <a:extLst>
              <a:ext uri="{FF2B5EF4-FFF2-40B4-BE49-F238E27FC236}">
                <a16:creationId xmlns:a16="http://schemas.microsoft.com/office/drawing/2014/main" id="{80CDFF1F-D918-F6DB-7C39-6178975788D8}"/>
              </a:ext>
            </a:extLst>
          </p:cNvPr>
          <p:cNvSpPr/>
          <p:nvPr/>
        </p:nvSpPr>
        <p:spPr>
          <a:xfrm>
            <a:off x="2973718" y="4915004"/>
            <a:ext cx="2816942" cy="1792909"/>
          </a:xfrm>
          <a:prstGeom prst="noSmoking">
            <a:avLst>
              <a:gd name="adj" fmla="val 885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5" name="Diagram 4">
            <a:extLst>
              <a:ext uri="{FF2B5EF4-FFF2-40B4-BE49-F238E27FC236}">
                <a16:creationId xmlns:a16="http://schemas.microsoft.com/office/drawing/2014/main" id="{0133237E-35BC-D34E-642E-F668AA617C9A}"/>
              </a:ext>
            </a:extLst>
          </p:cNvPr>
          <p:cNvGraphicFramePr/>
          <p:nvPr>
            <p:extLst>
              <p:ext uri="{D42A27DB-BD31-4B8C-83A1-F6EECF244321}">
                <p14:modId xmlns:p14="http://schemas.microsoft.com/office/powerpoint/2010/main" val="1601069335"/>
              </p:ext>
            </p:extLst>
          </p:nvPr>
        </p:nvGraphicFramePr>
        <p:xfrm>
          <a:off x="10037564" y="1262462"/>
          <a:ext cx="1679511" cy="148639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325519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dissolv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par>
                                <p:cTn id="35" presetID="9"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9" grpId="0"/>
      <p:bldP spid="20"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D0C2C-3113-9560-83CA-E300711C4CB3}"/>
              </a:ext>
            </a:extLst>
          </p:cNvPr>
          <p:cNvSpPr>
            <a:spLocks noGrp="1"/>
          </p:cNvSpPr>
          <p:nvPr>
            <p:ph type="title"/>
          </p:nvPr>
        </p:nvSpPr>
        <p:spPr/>
        <p:txBody>
          <a:bodyPr/>
          <a:lstStyle/>
          <a:p>
            <a:r>
              <a:rPr lang="en-US" dirty="0"/>
              <a:t>Demo 1</a:t>
            </a:r>
          </a:p>
        </p:txBody>
      </p:sp>
      <p:sp>
        <p:nvSpPr>
          <p:cNvPr id="3" name="Text Placeholder 2">
            <a:extLst>
              <a:ext uri="{FF2B5EF4-FFF2-40B4-BE49-F238E27FC236}">
                <a16:creationId xmlns:a16="http://schemas.microsoft.com/office/drawing/2014/main" id="{E427DC69-9129-FE7A-37D0-70102C5B82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6665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F215-A68F-FA9A-456C-5288101A51C2}"/>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C93F7912-5EF9-ED90-8549-6C797DBF10F1}"/>
              </a:ext>
            </a:extLst>
          </p:cNvPr>
          <p:cNvSpPr>
            <a:spLocks noGrp="1"/>
          </p:cNvSpPr>
          <p:nvPr>
            <p:ph idx="1"/>
          </p:nvPr>
        </p:nvSpPr>
        <p:spPr>
          <a:xfrm>
            <a:off x="351884" y="1456629"/>
            <a:ext cx="11503511" cy="3508910"/>
          </a:xfrm>
        </p:spPr>
        <p:txBody>
          <a:bodyPr/>
          <a:lstStyle/>
          <a:p>
            <a:pPr marL="0" indent="0">
              <a:buNone/>
            </a:pPr>
            <a:r>
              <a:rPr lang="en-US" dirty="0"/>
              <a:t>You are a research assistant working with Harvard University on a research study looking at differences in alcohol use between students who affiliated with the Greek system and those who are not. </a:t>
            </a:r>
          </a:p>
        </p:txBody>
      </p:sp>
      <p:sp>
        <p:nvSpPr>
          <p:cNvPr id="4" name="Oval 3">
            <a:extLst>
              <a:ext uri="{FF2B5EF4-FFF2-40B4-BE49-F238E27FC236}">
                <a16:creationId xmlns:a16="http://schemas.microsoft.com/office/drawing/2014/main" id="{1D796C5A-303A-906D-6599-98A8B4DEB2DE}"/>
              </a:ext>
            </a:extLst>
          </p:cNvPr>
          <p:cNvSpPr/>
          <p:nvPr/>
        </p:nvSpPr>
        <p:spPr>
          <a:xfrm>
            <a:off x="2862454" y="5204003"/>
            <a:ext cx="2272145" cy="1288872"/>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dirty="0">
                <a:solidFill>
                  <a:schemeClr val="tx1"/>
                </a:solidFill>
                <a:latin typeface="Century Gothic" panose="020B0502020202020204" pitchFamily="34" charset="0"/>
              </a:rPr>
              <a:t>Greek Life</a:t>
            </a:r>
          </a:p>
        </p:txBody>
      </p:sp>
      <p:sp>
        <p:nvSpPr>
          <p:cNvPr id="5" name="Oval 4">
            <a:extLst>
              <a:ext uri="{FF2B5EF4-FFF2-40B4-BE49-F238E27FC236}">
                <a16:creationId xmlns:a16="http://schemas.microsoft.com/office/drawing/2014/main" id="{1985A60D-DCD3-3ECB-4887-851B9591B1FD}"/>
              </a:ext>
            </a:extLst>
          </p:cNvPr>
          <p:cNvSpPr/>
          <p:nvPr/>
        </p:nvSpPr>
        <p:spPr>
          <a:xfrm>
            <a:off x="6611374" y="5204003"/>
            <a:ext cx="2272144" cy="1288872"/>
          </a:xfrm>
          <a:prstGeom prst="ellipse">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solidFill>
                  <a:schemeClr val="tx1"/>
                </a:solidFill>
                <a:latin typeface="Century Gothic" panose="020B0502020202020204" pitchFamily="34" charset="0"/>
              </a:rPr>
              <a:t>Alcohol </a:t>
            </a:r>
          </a:p>
          <a:p>
            <a:pPr algn="ctr"/>
            <a:r>
              <a:rPr lang="en-US" dirty="0">
                <a:solidFill>
                  <a:schemeClr val="tx1"/>
                </a:solidFill>
                <a:latin typeface="Century Gothic" panose="020B0502020202020204" pitchFamily="34" charset="0"/>
              </a:rPr>
              <a:t>Consumption</a:t>
            </a:r>
          </a:p>
        </p:txBody>
      </p:sp>
      <p:cxnSp>
        <p:nvCxnSpPr>
          <p:cNvPr id="6" name="Straight Arrow Connector 5">
            <a:extLst>
              <a:ext uri="{FF2B5EF4-FFF2-40B4-BE49-F238E27FC236}">
                <a16:creationId xmlns:a16="http://schemas.microsoft.com/office/drawing/2014/main" id="{0D5FB84E-CE4F-5E0F-8776-F3A81E881AF4}"/>
              </a:ext>
            </a:extLst>
          </p:cNvPr>
          <p:cNvCxnSpPr>
            <a:cxnSpLocks/>
            <a:stCxn id="4" idx="6"/>
            <a:endCxn id="5" idx="2"/>
          </p:cNvCxnSpPr>
          <p:nvPr/>
        </p:nvCxnSpPr>
        <p:spPr>
          <a:xfrm>
            <a:off x="5134599" y="5848439"/>
            <a:ext cx="1476775" cy="0"/>
          </a:xfrm>
          <a:prstGeom prst="straightConnector1">
            <a:avLst/>
          </a:prstGeom>
          <a:ln>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70243F-93B6-EE2F-28A1-BC02D102DEAD}"/>
              </a:ext>
            </a:extLst>
          </p:cNvPr>
          <p:cNvSpPr txBox="1"/>
          <p:nvPr/>
        </p:nvSpPr>
        <p:spPr>
          <a:xfrm>
            <a:off x="351883" y="3342268"/>
            <a:ext cx="11503511" cy="461665"/>
          </a:xfrm>
          <a:prstGeom prst="rect">
            <a:avLst/>
          </a:prstGeom>
          <a:noFill/>
        </p:spPr>
        <p:txBody>
          <a:bodyPr wrap="square">
            <a:spAutoFit/>
          </a:bodyPr>
          <a:lstStyle/>
          <a:p>
            <a:pPr marL="0" indent="0">
              <a:buNone/>
            </a:pPr>
            <a:r>
              <a:rPr lang="en-US" sz="2400" b="1" dirty="0">
                <a:latin typeface="Century Gothic" panose="020B0502020202020204" pitchFamily="34" charset="0"/>
              </a:rPr>
              <a:t>RQ: </a:t>
            </a:r>
            <a:r>
              <a:rPr lang="en-US" sz="2400" dirty="0">
                <a:latin typeface="Century Gothic" panose="020B0502020202020204" pitchFamily="34" charset="0"/>
              </a:rPr>
              <a:t>Is there a relationship between Greek life affiliation and alcohol use?</a:t>
            </a:r>
            <a:endParaRPr lang="en-US" sz="2400" b="1" dirty="0">
              <a:latin typeface="Century Gothic" panose="020B0502020202020204" pitchFamily="34" charset="0"/>
            </a:endParaRPr>
          </a:p>
        </p:txBody>
      </p:sp>
      <p:sp>
        <p:nvSpPr>
          <p:cNvPr id="11" name="TextBox 10">
            <a:extLst>
              <a:ext uri="{FF2B5EF4-FFF2-40B4-BE49-F238E27FC236}">
                <a16:creationId xmlns:a16="http://schemas.microsoft.com/office/drawing/2014/main" id="{03B55653-38EF-620A-0E83-F3BA3EE9D149}"/>
              </a:ext>
            </a:extLst>
          </p:cNvPr>
          <p:cNvSpPr txBox="1"/>
          <p:nvPr/>
        </p:nvSpPr>
        <p:spPr>
          <a:xfrm>
            <a:off x="351883" y="4042302"/>
            <a:ext cx="11503511" cy="461665"/>
          </a:xfrm>
          <a:prstGeom prst="rect">
            <a:avLst/>
          </a:prstGeom>
          <a:noFill/>
        </p:spPr>
        <p:txBody>
          <a:bodyPr wrap="square">
            <a:spAutoFit/>
          </a:bodyPr>
          <a:lstStyle/>
          <a:p>
            <a:pPr marL="0" indent="0">
              <a:buNone/>
            </a:pPr>
            <a:r>
              <a:rPr lang="en-US" sz="2400" b="1" dirty="0">
                <a:latin typeface="Century Gothic" panose="020B0502020202020204" pitchFamily="34" charset="0"/>
              </a:rPr>
              <a:t>H1: </a:t>
            </a:r>
            <a:r>
              <a:rPr lang="en-US" sz="2400" dirty="0">
                <a:latin typeface="Century Gothic" panose="020B0502020202020204" pitchFamily="34" charset="0"/>
              </a:rPr>
              <a:t>Affiliation with Greek life is positively related to alcohol consumption.</a:t>
            </a:r>
            <a:endParaRPr lang="en-US" sz="2400" b="1" dirty="0">
              <a:latin typeface="Century Gothic" panose="020B0502020202020204" pitchFamily="34" charset="0"/>
            </a:endParaRPr>
          </a:p>
        </p:txBody>
      </p:sp>
      <p:sp>
        <p:nvSpPr>
          <p:cNvPr id="13" name="TextBox 12">
            <a:extLst>
              <a:ext uri="{FF2B5EF4-FFF2-40B4-BE49-F238E27FC236}">
                <a16:creationId xmlns:a16="http://schemas.microsoft.com/office/drawing/2014/main" id="{CB1B1199-CC2C-30EF-A3DE-7422F5124017}"/>
              </a:ext>
            </a:extLst>
          </p:cNvPr>
          <p:cNvSpPr txBox="1"/>
          <p:nvPr/>
        </p:nvSpPr>
        <p:spPr>
          <a:xfrm>
            <a:off x="5679079" y="5479107"/>
            <a:ext cx="659757" cy="369332"/>
          </a:xfrm>
          <a:prstGeom prst="rect">
            <a:avLst/>
          </a:prstGeom>
          <a:noFill/>
        </p:spPr>
        <p:txBody>
          <a:bodyPr wrap="square" rtlCol="0">
            <a:spAutoFit/>
          </a:bodyPr>
          <a:lstStyle/>
          <a:p>
            <a:r>
              <a:rPr lang="en-US" dirty="0">
                <a:latin typeface="Century Gothic" panose="020B0502020202020204" pitchFamily="34" charset="0"/>
              </a:rPr>
              <a:t>H1</a:t>
            </a:r>
          </a:p>
        </p:txBody>
      </p:sp>
      <p:graphicFrame>
        <p:nvGraphicFramePr>
          <p:cNvPr id="7" name="Diagram 6">
            <a:extLst>
              <a:ext uri="{FF2B5EF4-FFF2-40B4-BE49-F238E27FC236}">
                <a16:creationId xmlns:a16="http://schemas.microsoft.com/office/drawing/2014/main" id="{14EFBE61-6AB4-E0AA-36E6-5E409D405A00}"/>
              </a:ext>
            </a:extLst>
          </p:cNvPr>
          <p:cNvGraphicFramePr/>
          <p:nvPr>
            <p:extLst>
              <p:ext uri="{D42A27DB-BD31-4B8C-83A1-F6EECF244321}">
                <p14:modId xmlns:p14="http://schemas.microsoft.com/office/powerpoint/2010/main" val="2787615994"/>
              </p:ext>
            </p:extLst>
          </p:nvPr>
        </p:nvGraphicFramePr>
        <p:xfrm>
          <a:off x="10360293" y="5294641"/>
          <a:ext cx="1679511" cy="14863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209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1"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7375B-5A43-94E3-6719-970180B849C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0B3CEE7C-B7D0-37A2-8F39-A1D167503641}"/>
              </a:ext>
            </a:extLst>
          </p:cNvPr>
          <p:cNvSpPr>
            <a:spLocks noGrp="1"/>
          </p:cNvSpPr>
          <p:nvPr>
            <p:ph idx="1"/>
          </p:nvPr>
        </p:nvSpPr>
        <p:spPr/>
        <p:txBody>
          <a:bodyPr>
            <a:normAutofit/>
          </a:bodyPr>
          <a:lstStyle/>
          <a:p>
            <a:pPr marL="0" indent="0" algn="ctr">
              <a:buNone/>
            </a:pPr>
            <a:r>
              <a:rPr lang="en-US" sz="2500" dirty="0"/>
              <a:t>You survey the student body (n=4,445) and ask them to report their Greek life involvement (Greek = 1, Not Greek = 0) as well as their gender, year in school, and number of drinks consumed in the last 30 days.</a:t>
            </a:r>
          </a:p>
          <a:p>
            <a:pPr marL="0" indent="0" algn="ctr">
              <a:buNone/>
            </a:pPr>
            <a:endParaRPr lang="en-US" sz="2500" dirty="0"/>
          </a:p>
          <a:p>
            <a:pPr marL="0" indent="0" algn="ctr">
              <a:buNone/>
            </a:pPr>
            <a:r>
              <a:rPr lang="en-US" sz="2500" dirty="0"/>
              <a:t>Outcome Variable: Alcohol Consumption</a:t>
            </a:r>
          </a:p>
          <a:p>
            <a:pPr marL="0" indent="0" algn="ctr">
              <a:buNone/>
            </a:pPr>
            <a:r>
              <a:rPr lang="en-US" sz="2500" dirty="0"/>
              <a:t>Operationalization: # of drinks in the past 30 days</a:t>
            </a:r>
          </a:p>
          <a:p>
            <a:pPr marL="0" indent="0" algn="ctr">
              <a:buNone/>
            </a:pPr>
            <a:r>
              <a:rPr lang="en-US" sz="2500" dirty="0"/>
              <a:t>Predictor Variable: Greek Affiliation</a:t>
            </a:r>
          </a:p>
          <a:p>
            <a:pPr marL="0" indent="0" algn="ctr">
              <a:buNone/>
            </a:pPr>
            <a:r>
              <a:rPr lang="en-US" sz="2500" dirty="0"/>
              <a:t>Operationalization: Yes or No </a:t>
            </a:r>
          </a:p>
          <a:p>
            <a:pPr marL="0" indent="0" algn="ctr">
              <a:buNone/>
            </a:pPr>
            <a:endParaRPr lang="en-US" sz="2500" dirty="0"/>
          </a:p>
          <a:p>
            <a:pPr marL="0" indent="0" algn="ctr">
              <a:buNone/>
            </a:pPr>
            <a:r>
              <a:rPr lang="en-US" sz="2500" dirty="0"/>
              <a:t>Drinks Consumed = Greek Life + Error</a:t>
            </a:r>
          </a:p>
        </p:txBody>
      </p:sp>
      <p:sp>
        <p:nvSpPr>
          <p:cNvPr id="4" name="Right Brace 3">
            <a:extLst>
              <a:ext uri="{FF2B5EF4-FFF2-40B4-BE49-F238E27FC236}">
                <a16:creationId xmlns:a16="http://schemas.microsoft.com/office/drawing/2014/main" id="{CB54086F-2889-53DA-1182-43D4506C6166}"/>
              </a:ext>
            </a:extLst>
          </p:cNvPr>
          <p:cNvSpPr/>
          <p:nvPr/>
        </p:nvSpPr>
        <p:spPr>
          <a:xfrm rot="5400000">
            <a:off x="5331319" y="3705719"/>
            <a:ext cx="487961" cy="4749800"/>
          </a:xfrm>
          <a:prstGeom prst="rightBrac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D4EBDF87-112F-CB2E-1A40-50DE90A2423E}"/>
              </a:ext>
            </a:extLst>
          </p:cNvPr>
          <p:cNvSpPr txBox="1"/>
          <p:nvPr/>
        </p:nvSpPr>
        <p:spPr>
          <a:xfrm>
            <a:off x="4959348" y="6392347"/>
            <a:ext cx="1403351" cy="369332"/>
          </a:xfrm>
          <a:prstGeom prst="rect">
            <a:avLst/>
          </a:prstGeom>
          <a:noFill/>
        </p:spPr>
        <p:txBody>
          <a:bodyPr wrap="square" rtlCol="0">
            <a:spAutoFit/>
          </a:bodyPr>
          <a:lstStyle/>
          <a:p>
            <a:r>
              <a:rPr lang="en-US" dirty="0">
                <a:latin typeface="Century Gothic" panose="020B0502020202020204" pitchFamily="34" charset="0"/>
              </a:rPr>
              <a:t>Our Model</a:t>
            </a:r>
          </a:p>
        </p:txBody>
      </p:sp>
      <p:graphicFrame>
        <p:nvGraphicFramePr>
          <p:cNvPr id="7" name="Diagram 6">
            <a:extLst>
              <a:ext uri="{FF2B5EF4-FFF2-40B4-BE49-F238E27FC236}">
                <a16:creationId xmlns:a16="http://schemas.microsoft.com/office/drawing/2014/main" id="{0A3E2CB7-8CD6-5409-1AE6-A274B5A1620A}"/>
              </a:ext>
            </a:extLst>
          </p:cNvPr>
          <p:cNvGraphicFramePr/>
          <p:nvPr>
            <p:extLst>
              <p:ext uri="{D42A27DB-BD31-4B8C-83A1-F6EECF244321}">
                <p14:modId xmlns:p14="http://schemas.microsoft.com/office/powerpoint/2010/main" val="780851728"/>
              </p:ext>
            </p:extLst>
          </p:nvPr>
        </p:nvGraphicFramePr>
        <p:xfrm>
          <a:off x="10360293" y="5294641"/>
          <a:ext cx="1679511" cy="14863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462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C5D61-3CB5-8548-B3C4-CC1389CDD5FF}"/>
              </a:ext>
            </a:extLst>
          </p:cNvPr>
          <p:cNvSpPr>
            <a:spLocks noGrp="1"/>
          </p:cNvSpPr>
          <p:nvPr>
            <p:ph type="title"/>
          </p:nvPr>
        </p:nvSpPr>
        <p:spPr/>
        <p:txBody>
          <a:bodyPr>
            <a:normAutofit/>
          </a:bodyPr>
          <a:lstStyle/>
          <a:p>
            <a:r>
              <a:rPr lang="en-US" sz="3800" dirty="0"/>
              <a:t>Investigate</a:t>
            </a:r>
          </a:p>
        </p:txBody>
      </p:sp>
      <p:sp>
        <p:nvSpPr>
          <p:cNvPr id="11" name="Rectangle 10">
            <a:extLst>
              <a:ext uri="{FF2B5EF4-FFF2-40B4-BE49-F238E27FC236}">
                <a16:creationId xmlns:a16="http://schemas.microsoft.com/office/drawing/2014/main" id="{495262A1-14EC-A649-81A9-E84360F6B0F5}"/>
              </a:ext>
            </a:extLst>
          </p:cNvPr>
          <p:cNvSpPr/>
          <p:nvPr/>
        </p:nvSpPr>
        <p:spPr>
          <a:xfrm>
            <a:off x="5977217" y="3244334"/>
            <a:ext cx="237566" cy="369332"/>
          </a:xfrm>
          <a:prstGeom prst="rect">
            <a:avLst/>
          </a:prstGeom>
        </p:spPr>
        <p:txBody>
          <a:bodyPr wrap="none">
            <a:spAutoFit/>
          </a:bodyPr>
          <a:lstStyle/>
          <a:p>
            <a:r>
              <a:rPr lang="en-US" dirty="0"/>
              <a:t> </a:t>
            </a:r>
          </a:p>
        </p:txBody>
      </p:sp>
      <p:pic>
        <p:nvPicPr>
          <p:cNvPr id="15" name="Graphic 14" descr="Bar chart with solid fill">
            <a:extLst>
              <a:ext uri="{FF2B5EF4-FFF2-40B4-BE49-F238E27FC236}">
                <a16:creationId xmlns:a16="http://schemas.microsoft.com/office/drawing/2014/main" id="{C702D76F-3A9E-1F2B-4438-9E7A2B4CC6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662" y="1813347"/>
            <a:ext cx="782246" cy="782246"/>
          </a:xfrm>
          <a:prstGeom prst="rect">
            <a:avLst/>
          </a:prstGeom>
        </p:spPr>
      </p:pic>
      <p:sp>
        <p:nvSpPr>
          <p:cNvPr id="14" name="TextBox 13">
            <a:extLst>
              <a:ext uri="{FF2B5EF4-FFF2-40B4-BE49-F238E27FC236}">
                <a16:creationId xmlns:a16="http://schemas.microsoft.com/office/drawing/2014/main" id="{E40A4104-CB21-76E8-2350-5B61B2BBD626}"/>
              </a:ext>
            </a:extLst>
          </p:cNvPr>
          <p:cNvSpPr txBox="1"/>
          <p:nvPr/>
        </p:nvSpPr>
        <p:spPr>
          <a:xfrm>
            <a:off x="1235391" y="1311918"/>
            <a:ext cx="10521204" cy="1785104"/>
          </a:xfrm>
          <a:prstGeom prst="rect">
            <a:avLst/>
          </a:prstGeom>
          <a:noFill/>
        </p:spPr>
        <p:txBody>
          <a:bodyPr wrap="square">
            <a:spAutoFit/>
          </a:bodyPr>
          <a:lstStyle/>
          <a:p>
            <a:pPr marL="0" indent="0">
              <a:lnSpc>
                <a:spcPct val="100000"/>
              </a:lnSpc>
              <a:buNone/>
            </a:pPr>
            <a:r>
              <a:rPr lang="en-US" sz="2200" b="1" dirty="0">
                <a:latin typeface="Century Gothic" panose="020B0502020202020204" pitchFamily="34" charset="0"/>
              </a:rPr>
              <a:t>Data Features that Impacts your Model Performance</a:t>
            </a:r>
          </a:p>
          <a:p>
            <a:pPr marL="285750" indent="-285750">
              <a:lnSpc>
                <a:spcPct val="100000"/>
              </a:lnSpc>
              <a:buFont typeface="Arial" panose="020B0604020202020204" pitchFamily="34" charset="0"/>
              <a:buChar char="•"/>
            </a:pPr>
            <a:r>
              <a:rPr lang="en-US" sz="2200" dirty="0">
                <a:latin typeface="Century Gothic" panose="020B0502020202020204" pitchFamily="34" charset="0"/>
              </a:rPr>
              <a:t>Floor and Ceiling Effects</a:t>
            </a:r>
          </a:p>
          <a:p>
            <a:pPr marL="285750" indent="-285750">
              <a:lnSpc>
                <a:spcPct val="100000"/>
              </a:lnSpc>
              <a:buFont typeface="Arial" panose="020B0604020202020204" pitchFamily="34" charset="0"/>
              <a:buChar char="•"/>
            </a:pPr>
            <a:r>
              <a:rPr lang="en-US" sz="2200" dirty="0">
                <a:latin typeface="Century Gothic" panose="020B0502020202020204" pitchFamily="34" charset="0"/>
              </a:rPr>
              <a:t>Range Restriction</a:t>
            </a:r>
          </a:p>
          <a:p>
            <a:pPr marL="285750" indent="-285750">
              <a:lnSpc>
                <a:spcPct val="100000"/>
              </a:lnSpc>
              <a:buFont typeface="Arial" panose="020B0604020202020204" pitchFamily="34" charset="0"/>
              <a:buChar char="•"/>
            </a:pPr>
            <a:r>
              <a:rPr lang="en-US" sz="2200" dirty="0">
                <a:latin typeface="Century Gothic" panose="020B0502020202020204" pitchFamily="34" charset="0"/>
              </a:rPr>
              <a:t>Outliers</a:t>
            </a:r>
          </a:p>
          <a:p>
            <a:pPr marL="285750" indent="-285750">
              <a:lnSpc>
                <a:spcPct val="100000"/>
              </a:lnSpc>
              <a:buFont typeface="Arial" panose="020B0604020202020204" pitchFamily="34" charset="0"/>
              <a:buChar char="•"/>
            </a:pPr>
            <a:r>
              <a:rPr lang="en-US" sz="2200" dirty="0">
                <a:latin typeface="Century Gothic" panose="020B0502020202020204" pitchFamily="34" charset="0"/>
              </a:rPr>
              <a:t>Missing Data</a:t>
            </a:r>
          </a:p>
        </p:txBody>
      </p:sp>
      <p:pic>
        <p:nvPicPr>
          <p:cNvPr id="3" name="Graphic 2" descr="Statistics with solid fill">
            <a:extLst>
              <a:ext uri="{FF2B5EF4-FFF2-40B4-BE49-F238E27FC236}">
                <a16:creationId xmlns:a16="http://schemas.microsoft.com/office/drawing/2014/main" id="{7E4BD127-6CF8-8891-6F5C-54510F4D0D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9662" y="3842246"/>
            <a:ext cx="678426" cy="678426"/>
          </a:xfrm>
          <a:prstGeom prst="rect">
            <a:avLst/>
          </a:prstGeom>
        </p:spPr>
      </p:pic>
      <p:sp>
        <p:nvSpPr>
          <p:cNvPr id="4" name="Content Placeholder 2">
            <a:extLst>
              <a:ext uri="{FF2B5EF4-FFF2-40B4-BE49-F238E27FC236}">
                <a16:creationId xmlns:a16="http://schemas.microsoft.com/office/drawing/2014/main" id="{E7F3BEC6-7884-8107-0DD0-AD03BBE8864F}"/>
              </a:ext>
            </a:extLst>
          </p:cNvPr>
          <p:cNvSpPr txBox="1">
            <a:spLocks/>
          </p:cNvSpPr>
          <p:nvPr/>
        </p:nvSpPr>
        <p:spPr>
          <a:xfrm>
            <a:off x="1235391" y="3760978"/>
            <a:ext cx="8195983" cy="14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2200" b="1" dirty="0"/>
              <a:t>Statistical Assumptions of Your Model</a:t>
            </a:r>
          </a:p>
          <a:p>
            <a:pPr>
              <a:lnSpc>
                <a:spcPct val="100000"/>
              </a:lnSpc>
              <a:spcBef>
                <a:spcPts val="0"/>
              </a:spcBef>
            </a:pPr>
            <a:r>
              <a:rPr lang="en-US" sz="2200" i="1" dirty="0"/>
              <a:t>Linearity</a:t>
            </a:r>
            <a:r>
              <a:rPr lang="en-US" sz="2200" dirty="0"/>
              <a:t> </a:t>
            </a:r>
            <a:r>
              <a:rPr lang="en-US" sz="2200" strike="sngStrike" dirty="0"/>
              <a:t>(&amp; additivity)</a:t>
            </a:r>
          </a:p>
          <a:p>
            <a:pPr>
              <a:lnSpc>
                <a:spcPct val="100000"/>
              </a:lnSpc>
              <a:spcBef>
                <a:spcPts val="0"/>
              </a:spcBef>
            </a:pPr>
            <a:r>
              <a:rPr lang="en-US" sz="2200" i="1" dirty="0"/>
              <a:t>Independence </a:t>
            </a:r>
            <a:r>
              <a:rPr lang="en-US" sz="2200" dirty="0"/>
              <a:t>of Residuals</a:t>
            </a:r>
          </a:p>
          <a:p>
            <a:pPr>
              <a:lnSpc>
                <a:spcPct val="100000"/>
              </a:lnSpc>
              <a:spcBef>
                <a:spcPts val="0"/>
              </a:spcBef>
            </a:pPr>
            <a:r>
              <a:rPr lang="en-US" sz="2200" i="1" dirty="0"/>
              <a:t>Homoscedasticity</a:t>
            </a:r>
            <a:r>
              <a:rPr lang="en-US" sz="2200" b="1" dirty="0"/>
              <a:t> </a:t>
            </a:r>
          </a:p>
          <a:p>
            <a:pPr>
              <a:lnSpc>
                <a:spcPct val="100000"/>
              </a:lnSpc>
              <a:spcBef>
                <a:spcPts val="0"/>
              </a:spcBef>
            </a:pPr>
            <a:r>
              <a:rPr lang="en-US" sz="2200" i="1" dirty="0"/>
              <a:t>Normality</a:t>
            </a:r>
            <a:r>
              <a:rPr lang="en-US" sz="2200" dirty="0"/>
              <a:t> (Residuals are normally distributed)</a:t>
            </a:r>
          </a:p>
          <a:p>
            <a:pPr lvl="1">
              <a:lnSpc>
                <a:spcPct val="100000"/>
              </a:lnSpc>
              <a:spcBef>
                <a:spcPts val="0"/>
              </a:spcBef>
            </a:pPr>
            <a:r>
              <a:rPr lang="en-US" sz="1800" dirty="0"/>
              <a:t>Univariate Normality of the DV for each group</a:t>
            </a:r>
          </a:p>
          <a:p>
            <a:pPr lvl="1">
              <a:lnSpc>
                <a:spcPct val="100000"/>
              </a:lnSpc>
              <a:spcBef>
                <a:spcPts val="0"/>
              </a:spcBef>
            </a:pPr>
            <a:r>
              <a:rPr lang="en-US" sz="1800" strike="sngStrike" dirty="0"/>
              <a:t>Multivariate Normality </a:t>
            </a:r>
          </a:p>
          <a:p>
            <a:pPr>
              <a:lnSpc>
                <a:spcPct val="100000"/>
              </a:lnSpc>
              <a:spcBef>
                <a:spcPts val="0"/>
              </a:spcBef>
            </a:pPr>
            <a:r>
              <a:rPr lang="en-US" sz="2200" strike="sngStrike" dirty="0"/>
              <a:t>Lack of extreme </a:t>
            </a:r>
            <a:r>
              <a:rPr lang="en-US" sz="2200" i="1" strike="sngStrike" dirty="0"/>
              <a:t>collinearity </a:t>
            </a:r>
            <a:r>
              <a:rPr lang="en-US" sz="2200" strike="sngStrike" dirty="0"/>
              <a:t>amongst predictors</a:t>
            </a:r>
            <a:endParaRPr lang="en-US" sz="2200" i="1" strike="sngStrike" dirty="0"/>
          </a:p>
        </p:txBody>
      </p:sp>
      <p:sp>
        <p:nvSpPr>
          <p:cNvPr id="7" name="TextBox 6">
            <a:extLst>
              <a:ext uri="{FF2B5EF4-FFF2-40B4-BE49-F238E27FC236}">
                <a16:creationId xmlns:a16="http://schemas.microsoft.com/office/drawing/2014/main" id="{84F2DD13-94AD-A699-74E6-35B7F6CCFE8B}"/>
              </a:ext>
            </a:extLst>
          </p:cNvPr>
          <p:cNvSpPr txBox="1"/>
          <p:nvPr/>
        </p:nvSpPr>
        <p:spPr>
          <a:xfrm>
            <a:off x="8166100" y="2349500"/>
            <a:ext cx="3590495" cy="1754326"/>
          </a:xfrm>
          <a:prstGeom prst="rect">
            <a:avLst/>
          </a:prstGeom>
          <a:noFill/>
          <a:ln w="28575">
            <a:solidFill>
              <a:srgbClr val="DC33C3"/>
            </a:solidFill>
          </a:ln>
        </p:spPr>
        <p:txBody>
          <a:bodyPr wrap="square" rtlCol="0">
            <a:spAutoFit/>
          </a:bodyPr>
          <a:lstStyle/>
          <a:p>
            <a:pPr algn="ctr"/>
            <a:r>
              <a:rPr lang="en-US" dirty="0">
                <a:latin typeface="Century Gothic" panose="020B0502020202020204" pitchFamily="34" charset="0"/>
              </a:rPr>
              <a:t>In an independent T test, this is called </a:t>
            </a:r>
            <a:r>
              <a:rPr lang="en-US" b="1" dirty="0">
                <a:latin typeface="Century Gothic" panose="020B0502020202020204" pitchFamily="34" charset="0"/>
              </a:rPr>
              <a:t>homogeneity of variance</a:t>
            </a:r>
            <a:r>
              <a:rPr lang="en-US" dirty="0">
                <a:latin typeface="Century Gothic" panose="020B0502020202020204" pitchFamily="34" charset="0"/>
              </a:rPr>
              <a:t>. Because we pool the variances of each group, they can’t be significantly different from one another</a:t>
            </a:r>
          </a:p>
        </p:txBody>
      </p:sp>
      <p:cxnSp>
        <p:nvCxnSpPr>
          <p:cNvPr id="9" name="Curved Connector 8">
            <a:extLst>
              <a:ext uri="{FF2B5EF4-FFF2-40B4-BE49-F238E27FC236}">
                <a16:creationId xmlns:a16="http://schemas.microsoft.com/office/drawing/2014/main" id="{D0BBE9A5-B74C-B16D-FD92-5C1A81EB69F5}"/>
              </a:ext>
            </a:extLst>
          </p:cNvPr>
          <p:cNvCxnSpPr>
            <a:stCxn id="7" idx="2"/>
          </p:cNvCxnSpPr>
          <p:nvPr/>
        </p:nvCxnSpPr>
        <p:spPr>
          <a:xfrm rot="5400000">
            <a:off x="6632537" y="1662289"/>
            <a:ext cx="887274" cy="5770348"/>
          </a:xfrm>
          <a:prstGeom prst="curvedConnector2">
            <a:avLst/>
          </a:prstGeom>
          <a:ln w="28575">
            <a:solidFill>
              <a:srgbClr val="DC33C3"/>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6752F08B-04D9-59C1-0528-19BDFF9A004B}"/>
              </a:ext>
            </a:extLst>
          </p:cNvPr>
          <p:cNvGraphicFramePr/>
          <p:nvPr>
            <p:extLst>
              <p:ext uri="{D42A27DB-BD31-4B8C-83A1-F6EECF244321}">
                <p14:modId xmlns:p14="http://schemas.microsoft.com/office/powerpoint/2010/main" val="780851728"/>
              </p:ext>
            </p:extLst>
          </p:nvPr>
        </p:nvGraphicFramePr>
        <p:xfrm>
          <a:off x="10360293" y="5294641"/>
          <a:ext cx="1679511" cy="148639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1321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4389-4876-2000-9EFF-8835F5CAD226}"/>
              </a:ext>
            </a:extLst>
          </p:cNvPr>
          <p:cNvSpPr>
            <a:spLocks noGrp="1"/>
          </p:cNvSpPr>
          <p:nvPr>
            <p:ph type="title"/>
          </p:nvPr>
        </p:nvSpPr>
        <p:spPr/>
        <p:txBody>
          <a:bodyPr/>
          <a:lstStyle/>
          <a:p>
            <a:r>
              <a:rPr lang="en-US" dirty="0"/>
              <a:t>Investigate</a:t>
            </a:r>
          </a:p>
        </p:txBody>
      </p:sp>
      <p:pic>
        <p:nvPicPr>
          <p:cNvPr id="5" name="Picture 4">
            <a:extLst>
              <a:ext uri="{FF2B5EF4-FFF2-40B4-BE49-F238E27FC236}">
                <a16:creationId xmlns:a16="http://schemas.microsoft.com/office/drawing/2014/main" id="{89198D90-FC1B-AFA9-C8F3-8E9799DA402F}"/>
              </a:ext>
            </a:extLst>
          </p:cNvPr>
          <p:cNvPicPr>
            <a:picLocks noChangeAspect="1"/>
          </p:cNvPicPr>
          <p:nvPr/>
        </p:nvPicPr>
        <p:blipFill>
          <a:blip r:embed="rId2"/>
          <a:stretch>
            <a:fillRect/>
          </a:stretch>
        </p:blipFill>
        <p:spPr>
          <a:xfrm>
            <a:off x="4073370" y="1397000"/>
            <a:ext cx="3867937" cy="2377881"/>
          </a:xfrm>
          <a:prstGeom prst="rect">
            <a:avLst/>
          </a:prstGeom>
        </p:spPr>
      </p:pic>
      <p:pic>
        <p:nvPicPr>
          <p:cNvPr id="6" name="Picture 5">
            <a:extLst>
              <a:ext uri="{FF2B5EF4-FFF2-40B4-BE49-F238E27FC236}">
                <a16:creationId xmlns:a16="http://schemas.microsoft.com/office/drawing/2014/main" id="{33E37DE2-DB67-EB90-F8D1-4BB6F299F9DD}"/>
              </a:ext>
            </a:extLst>
          </p:cNvPr>
          <p:cNvPicPr>
            <a:picLocks noChangeAspect="1"/>
          </p:cNvPicPr>
          <p:nvPr/>
        </p:nvPicPr>
        <p:blipFill>
          <a:blip r:embed="rId3"/>
          <a:stretch>
            <a:fillRect/>
          </a:stretch>
        </p:blipFill>
        <p:spPr>
          <a:xfrm>
            <a:off x="194278" y="1257105"/>
            <a:ext cx="3559807" cy="5035550"/>
          </a:xfrm>
          <a:prstGeom prst="rect">
            <a:avLst/>
          </a:prstGeom>
        </p:spPr>
      </p:pic>
      <p:pic>
        <p:nvPicPr>
          <p:cNvPr id="7" name="Picture 6">
            <a:extLst>
              <a:ext uri="{FF2B5EF4-FFF2-40B4-BE49-F238E27FC236}">
                <a16:creationId xmlns:a16="http://schemas.microsoft.com/office/drawing/2014/main" id="{FAEA2566-9D7A-8D23-2D1F-686699A4E4BA}"/>
              </a:ext>
            </a:extLst>
          </p:cNvPr>
          <p:cNvPicPr>
            <a:picLocks noChangeAspect="1"/>
          </p:cNvPicPr>
          <p:nvPr/>
        </p:nvPicPr>
        <p:blipFill>
          <a:blip r:embed="rId4"/>
          <a:stretch>
            <a:fillRect/>
          </a:stretch>
        </p:blipFill>
        <p:spPr>
          <a:xfrm>
            <a:off x="8146654" y="1396999"/>
            <a:ext cx="3851068" cy="2377881"/>
          </a:xfrm>
          <a:prstGeom prst="rect">
            <a:avLst/>
          </a:prstGeom>
        </p:spPr>
      </p:pic>
      <p:sp>
        <p:nvSpPr>
          <p:cNvPr id="8" name="TextBox 7">
            <a:extLst>
              <a:ext uri="{FF2B5EF4-FFF2-40B4-BE49-F238E27FC236}">
                <a16:creationId xmlns:a16="http://schemas.microsoft.com/office/drawing/2014/main" id="{8BB3020B-1FC2-0718-76E1-44DC5E0C1388}"/>
              </a:ext>
            </a:extLst>
          </p:cNvPr>
          <p:cNvSpPr txBox="1"/>
          <p:nvPr/>
        </p:nvSpPr>
        <p:spPr>
          <a:xfrm>
            <a:off x="4073370" y="4538329"/>
            <a:ext cx="5832630" cy="1754326"/>
          </a:xfrm>
          <a:prstGeom prst="rect">
            <a:avLst/>
          </a:prstGeom>
          <a:noFill/>
        </p:spPr>
        <p:txBody>
          <a:bodyPr wrap="square" rtlCol="0">
            <a:spAutoFit/>
          </a:bodyPr>
          <a:lstStyle/>
          <a:p>
            <a:r>
              <a:rPr lang="en-US" sz="2700" dirty="0">
                <a:latin typeface="Century Gothic" panose="020B0502020202020204" pitchFamily="34" charset="0"/>
              </a:rPr>
              <a:t>Missing Data</a:t>
            </a:r>
          </a:p>
          <a:p>
            <a:r>
              <a:rPr lang="en-US" sz="2700" dirty="0">
                <a:latin typeface="Century Gothic" panose="020B0502020202020204" pitchFamily="34" charset="0"/>
              </a:rPr>
              <a:t>Normality </a:t>
            </a:r>
          </a:p>
          <a:p>
            <a:r>
              <a:rPr lang="en-US" sz="2700" dirty="0">
                <a:latin typeface="Century Gothic" panose="020B0502020202020204" pitchFamily="34" charset="0"/>
              </a:rPr>
              <a:t>Outliers</a:t>
            </a:r>
          </a:p>
          <a:p>
            <a:r>
              <a:rPr lang="en-US" sz="2700" dirty="0">
                <a:latin typeface="Century Gothic" panose="020B0502020202020204" pitchFamily="34" charset="0"/>
              </a:rPr>
              <a:t>Homogeneity of Variance</a:t>
            </a:r>
          </a:p>
        </p:txBody>
      </p:sp>
      <p:graphicFrame>
        <p:nvGraphicFramePr>
          <p:cNvPr id="3" name="Diagram 2">
            <a:extLst>
              <a:ext uri="{FF2B5EF4-FFF2-40B4-BE49-F238E27FC236}">
                <a16:creationId xmlns:a16="http://schemas.microsoft.com/office/drawing/2014/main" id="{AD6F3FB0-5180-AB95-F8A5-ED9634437CFE}"/>
              </a:ext>
            </a:extLst>
          </p:cNvPr>
          <p:cNvGraphicFramePr/>
          <p:nvPr>
            <p:extLst>
              <p:ext uri="{D42A27DB-BD31-4B8C-83A1-F6EECF244321}">
                <p14:modId xmlns:p14="http://schemas.microsoft.com/office/powerpoint/2010/main" val="780851728"/>
              </p:ext>
            </p:extLst>
          </p:nvPr>
        </p:nvGraphicFramePr>
        <p:xfrm>
          <a:off x="10360293" y="5294641"/>
          <a:ext cx="1679511" cy="148639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8448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4389-4876-2000-9EFF-8835F5CAD226}"/>
              </a:ext>
            </a:extLst>
          </p:cNvPr>
          <p:cNvSpPr>
            <a:spLocks noGrp="1"/>
          </p:cNvSpPr>
          <p:nvPr>
            <p:ph type="title"/>
          </p:nvPr>
        </p:nvSpPr>
        <p:spPr/>
        <p:txBody>
          <a:bodyPr/>
          <a:lstStyle/>
          <a:p>
            <a:r>
              <a:rPr lang="en-US" dirty="0"/>
              <a:t>Investigate</a:t>
            </a:r>
          </a:p>
        </p:txBody>
      </p:sp>
      <p:graphicFrame>
        <p:nvGraphicFramePr>
          <p:cNvPr id="4" name="Diagram 3">
            <a:extLst>
              <a:ext uri="{FF2B5EF4-FFF2-40B4-BE49-F238E27FC236}">
                <a16:creationId xmlns:a16="http://schemas.microsoft.com/office/drawing/2014/main" id="{16B27CAE-8B08-5922-5AC1-FB0F3A2BDD68}"/>
              </a:ext>
            </a:extLst>
          </p:cNvPr>
          <p:cNvGraphicFramePr/>
          <p:nvPr/>
        </p:nvGraphicFramePr>
        <p:xfrm>
          <a:off x="10072188" y="5085681"/>
          <a:ext cx="2119812" cy="152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8BB3020B-1FC2-0718-76E1-44DC5E0C1388}"/>
              </a:ext>
            </a:extLst>
          </p:cNvPr>
          <p:cNvSpPr txBox="1"/>
          <p:nvPr/>
        </p:nvSpPr>
        <p:spPr>
          <a:xfrm>
            <a:off x="263370" y="4165600"/>
            <a:ext cx="5832630" cy="2246769"/>
          </a:xfrm>
          <a:prstGeom prst="rect">
            <a:avLst/>
          </a:prstGeom>
          <a:noFill/>
        </p:spPr>
        <p:txBody>
          <a:bodyPr wrap="square" rtlCol="0">
            <a:spAutoFit/>
          </a:bodyPr>
          <a:lstStyle/>
          <a:p>
            <a:r>
              <a:rPr lang="en-US" sz="2700" dirty="0">
                <a:latin typeface="Century Gothic" panose="020B0502020202020204" pitchFamily="34" charset="0"/>
              </a:rPr>
              <a:t>Linearity</a:t>
            </a:r>
          </a:p>
          <a:p>
            <a:endParaRPr lang="en-US" sz="2700" dirty="0">
              <a:latin typeface="Century Gothic" panose="020B0502020202020204" pitchFamily="34" charset="0"/>
            </a:endParaRPr>
          </a:p>
          <a:p>
            <a:r>
              <a:rPr lang="en-US" sz="2700" dirty="0">
                <a:latin typeface="Century Gothic" panose="020B0502020202020204" pitchFamily="34" charset="0"/>
              </a:rPr>
              <a:t>Normality</a:t>
            </a:r>
          </a:p>
          <a:p>
            <a:endParaRPr lang="en-US" sz="2700" dirty="0">
              <a:latin typeface="Century Gothic" panose="020B0502020202020204" pitchFamily="34" charset="0"/>
            </a:endParaRPr>
          </a:p>
          <a:p>
            <a:r>
              <a:rPr lang="en-US" sz="2700" dirty="0">
                <a:latin typeface="Century Gothic" panose="020B0502020202020204" pitchFamily="34" charset="0"/>
              </a:rPr>
              <a:t>Outliers</a:t>
            </a:r>
          </a:p>
        </p:txBody>
      </p:sp>
      <p:pic>
        <p:nvPicPr>
          <p:cNvPr id="3" name="Picture 2">
            <a:extLst>
              <a:ext uri="{FF2B5EF4-FFF2-40B4-BE49-F238E27FC236}">
                <a16:creationId xmlns:a16="http://schemas.microsoft.com/office/drawing/2014/main" id="{6AECF2E8-857B-5CEB-0799-28900050D231}"/>
              </a:ext>
            </a:extLst>
          </p:cNvPr>
          <p:cNvPicPr>
            <a:picLocks noChangeAspect="1"/>
          </p:cNvPicPr>
          <p:nvPr/>
        </p:nvPicPr>
        <p:blipFill>
          <a:blip r:embed="rId7"/>
          <a:stretch>
            <a:fillRect/>
          </a:stretch>
        </p:blipFill>
        <p:spPr>
          <a:xfrm>
            <a:off x="238080" y="1273917"/>
            <a:ext cx="3880998" cy="2377881"/>
          </a:xfrm>
          <a:prstGeom prst="rect">
            <a:avLst/>
          </a:prstGeom>
        </p:spPr>
      </p:pic>
      <p:pic>
        <p:nvPicPr>
          <p:cNvPr id="9" name="Picture 8">
            <a:extLst>
              <a:ext uri="{FF2B5EF4-FFF2-40B4-BE49-F238E27FC236}">
                <a16:creationId xmlns:a16="http://schemas.microsoft.com/office/drawing/2014/main" id="{F70B907D-B00E-7010-95B9-9B4763EA9469}"/>
              </a:ext>
            </a:extLst>
          </p:cNvPr>
          <p:cNvPicPr>
            <a:picLocks noChangeAspect="1"/>
          </p:cNvPicPr>
          <p:nvPr/>
        </p:nvPicPr>
        <p:blipFill>
          <a:blip r:embed="rId8"/>
          <a:stretch>
            <a:fillRect/>
          </a:stretch>
        </p:blipFill>
        <p:spPr>
          <a:xfrm>
            <a:off x="4440722" y="1268851"/>
            <a:ext cx="3880998" cy="2382947"/>
          </a:xfrm>
          <a:prstGeom prst="rect">
            <a:avLst/>
          </a:prstGeom>
        </p:spPr>
      </p:pic>
      <p:pic>
        <p:nvPicPr>
          <p:cNvPr id="10" name="Picture 9">
            <a:extLst>
              <a:ext uri="{FF2B5EF4-FFF2-40B4-BE49-F238E27FC236}">
                <a16:creationId xmlns:a16="http://schemas.microsoft.com/office/drawing/2014/main" id="{FF771732-117D-C630-33E3-4780418258AC}"/>
              </a:ext>
            </a:extLst>
          </p:cNvPr>
          <p:cNvPicPr>
            <a:picLocks noChangeAspect="1"/>
          </p:cNvPicPr>
          <p:nvPr/>
        </p:nvPicPr>
        <p:blipFill>
          <a:blip r:embed="rId9"/>
          <a:stretch>
            <a:fillRect/>
          </a:stretch>
        </p:blipFill>
        <p:spPr>
          <a:xfrm>
            <a:off x="2590800" y="4051633"/>
            <a:ext cx="4025900" cy="2474702"/>
          </a:xfrm>
          <a:prstGeom prst="rect">
            <a:avLst/>
          </a:prstGeom>
        </p:spPr>
      </p:pic>
    </p:spTree>
    <p:extLst>
      <p:ext uri="{BB962C8B-B14F-4D97-AF65-F5344CB8AC3E}">
        <p14:creationId xmlns:p14="http://schemas.microsoft.com/office/powerpoint/2010/main" val="118290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AA68-399C-1990-5DE9-1E2A05D0C000}"/>
              </a:ext>
            </a:extLst>
          </p:cNvPr>
          <p:cNvSpPr>
            <a:spLocks noGrp="1"/>
          </p:cNvSpPr>
          <p:nvPr>
            <p:ph type="title"/>
          </p:nvPr>
        </p:nvSpPr>
        <p:spPr/>
        <p:txBody>
          <a:bodyPr/>
          <a:lstStyle/>
          <a:p>
            <a:r>
              <a:rPr lang="en-US" dirty="0"/>
              <a:t>Investigate</a:t>
            </a:r>
          </a:p>
        </p:txBody>
      </p:sp>
      <p:sp>
        <p:nvSpPr>
          <p:cNvPr id="3" name="Content Placeholder 2">
            <a:extLst>
              <a:ext uri="{FF2B5EF4-FFF2-40B4-BE49-F238E27FC236}">
                <a16:creationId xmlns:a16="http://schemas.microsoft.com/office/drawing/2014/main" id="{379E5C31-720C-D6E9-F40B-85073981708D}"/>
              </a:ext>
            </a:extLst>
          </p:cNvPr>
          <p:cNvSpPr>
            <a:spLocks noGrp="1"/>
          </p:cNvSpPr>
          <p:nvPr>
            <p:ph idx="1"/>
          </p:nvPr>
        </p:nvSpPr>
        <p:spPr>
          <a:xfrm>
            <a:off x="344244" y="1202629"/>
            <a:ext cx="11503511" cy="3775772"/>
          </a:xfrm>
        </p:spPr>
        <p:txBody>
          <a:bodyPr>
            <a:normAutofit fontScale="62500" lnSpcReduction="20000"/>
          </a:bodyPr>
          <a:lstStyle/>
          <a:p>
            <a:pPr marL="0" indent="0" algn="ctr">
              <a:lnSpc>
                <a:spcPct val="120000"/>
              </a:lnSpc>
              <a:buNone/>
            </a:pPr>
            <a:r>
              <a:rPr lang="en-US" sz="2600" b="1" dirty="0"/>
              <a:t>Homoscedasticity</a:t>
            </a:r>
          </a:p>
          <a:p>
            <a:pPr marL="0" indent="0" algn="ctr">
              <a:lnSpc>
                <a:spcPct val="120000"/>
              </a:lnSpc>
              <a:buNone/>
            </a:pPr>
            <a:r>
              <a:rPr lang="en-US" sz="2600" dirty="0">
                <a:solidFill>
                  <a:srgbClr val="333333"/>
                </a:solidFill>
              </a:rPr>
              <a:t>T</a:t>
            </a:r>
            <a:r>
              <a:rPr lang="en-US" sz="2600" b="0" i="0" dirty="0">
                <a:solidFill>
                  <a:srgbClr val="333333"/>
                </a:solidFill>
                <a:effectLst/>
              </a:rPr>
              <a:t>he general linear </a:t>
            </a:r>
            <a:r>
              <a:rPr lang="en-US" sz="2600" dirty="0">
                <a:solidFill>
                  <a:srgbClr val="333333"/>
                </a:solidFill>
              </a:rPr>
              <a:t>model assumes that the variance of the residuals is constant (e.g. not dependent on levels of the predictor)</a:t>
            </a:r>
            <a:endParaRPr lang="en-US" sz="2600" b="1" dirty="0"/>
          </a:p>
          <a:p>
            <a:pPr marL="0" indent="0" algn="ctr">
              <a:lnSpc>
                <a:spcPct val="120000"/>
              </a:lnSpc>
              <a:buNone/>
            </a:pPr>
            <a:r>
              <a:rPr lang="en-US" sz="2600" b="1" dirty="0"/>
              <a:t>Homogeneity of Variance</a:t>
            </a:r>
          </a:p>
          <a:p>
            <a:pPr marL="0" indent="0" algn="ctr">
              <a:lnSpc>
                <a:spcPct val="120000"/>
              </a:lnSpc>
              <a:buNone/>
            </a:pPr>
            <a:r>
              <a:rPr lang="en-US" sz="2600" dirty="0"/>
              <a:t>The name for the homoscedasticity assumption</a:t>
            </a:r>
            <a:r>
              <a:rPr lang="en-US" sz="2600" b="1" dirty="0"/>
              <a:t> </a:t>
            </a:r>
            <a:r>
              <a:rPr lang="en-US" sz="2600" dirty="0"/>
              <a:t>In an independent t-test. </a:t>
            </a:r>
          </a:p>
          <a:p>
            <a:pPr marL="0" indent="0" algn="ctr">
              <a:lnSpc>
                <a:spcPct val="120000"/>
              </a:lnSpc>
              <a:buNone/>
            </a:pPr>
            <a:r>
              <a:rPr lang="en-US" sz="2600" dirty="0">
                <a:latin typeface="Century Gothic" panose="020B0502020202020204" pitchFamily="34" charset="0"/>
              </a:rPr>
              <a:t>Because </a:t>
            </a:r>
            <a:r>
              <a:rPr lang="en-US" sz="2600" dirty="0"/>
              <a:t>the variance of the two groups are</a:t>
            </a:r>
            <a:r>
              <a:rPr lang="en-US" sz="2600" dirty="0">
                <a:latin typeface="Century Gothic" panose="020B0502020202020204" pitchFamily="34" charset="0"/>
              </a:rPr>
              <a:t> pooled, we assume those variances to to be equal. When this is not the case, particularly with unequal sample sizes, it can result in Type I or Type II error.</a:t>
            </a:r>
            <a:endParaRPr lang="en-US" sz="2300" b="1" dirty="0"/>
          </a:p>
          <a:p>
            <a:pPr marL="0" indent="0" algn="ctr">
              <a:lnSpc>
                <a:spcPct val="120000"/>
              </a:lnSpc>
              <a:buNone/>
            </a:pPr>
            <a:r>
              <a:rPr lang="en-US" sz="2800" b="1" dirty="0">
                <a:solidFill>
                  <a:srgbClr val="333333"/>
                </a:solidFill>
              </a:rPr>
              <a:t>How to Check</a:t>
            </a:r>
          </a:p>
          <a:p>
            <a:pPr marL="0" indent="0" algn="ctr">
              <a:lnSpc>
                <a:spcPct val="120000"/>
              </a:lnSpc>
              <a:buNone/>
            </a:pPr>
            <a:r>
              <a:rPr lang="en-US" sz="2800" dirty="0">
                <a:solidFill>
                  <a:srgbClr val="333333"/>
                </a:solidFill>
              </a:rPr>
              <a:t>You can see </a:t>
            </a:r>
            <a:r>
              <a:rPr lang="en-US" dirty="0">
                <a:solidFill>
                  <a:srgbClr val="333333"/>
                </a:solidFill>
              </a:rPr>
              <a:t>hints of this in the histograms and descriptive data. To test, r</a:t>
            </a:r>
            <a:r>
              <a:rPr lang="en-US" sz="2800" dirty="0">
                <a:solidFill>
                  <a:srgbClr val="333333"/>
                </a:solidFill>
              </a:rPr>
              <a:t>un a homogeneity of variance test (</a:t>
            </a:r>
            <a:r>
              <a:rPr lang="en-US" sz="2800" dirty="0" err="1">
                <a:solidFill>
                  <a:srgbClr val="333333"/>
                </a:solidFill>
              </a:rPr>
              <a:t>Levene’s</a:t>
            </a:r>
            <a:r>
              <a:rPr lang="en-US" sz="2800" dirty="0">
                <a:solidFill>
                  <a:srgbClr val="333333"/>
                </a:solidFill>
              </a:rPr>
              <a:t> Test) which determines whether the variance of the two groups are significantly different from one another. </a:t>
            </a:r>
            <a:r>
              <a:rPr lang="en-US" sz="2800" dirty="0"/>
              <a:t>H</a:t>
            </a:r>
            <a:r>
              <a:rPr lang="en-US" sz="2800" baseline="-25000" dirty="0"/>
              <a:t>0</a:t>
            </a:r>
            <a:r>
              <a:rPr lang="en-US" sz="2800" dirty="0"/>
              <a:t>: </a:t>
            </a:r>
            <a:r>
              <a:rPr lang="en-US" sz="2800" dirty="0" err="1"/>
              <a:t>variance</a:t>
            </a:r>
            <a:r>
              <a:rPr lang="en-US" sz="2800" baseline="-25000" dirty="0" err="1"/>
              <a:t>A</a:t>
            </a:r>
            <a:r>
              <a:rPr lang="en-US" sz="2800" dirty="0"/>
              <a:t> = </a:t>
            </a:r>
            <a:r>
              <a:rPr lang="en-US" sz="2800" dirty="0" err="1"/>
              <a:t>variance</a:t>
            </a:r>
            <a:r>
              <a:rPr lang="en-US" sz="2800" baseline="-25000" dirty="0" err="1"/>
              <a:t>B</a:t>
            </a:r>
            <a:endParaRPr lang="en-US" sz="2800" dirty="0">
              <a:solidFill>
                <a:srgbClr val="333333"/>
              </a:solidFill>
            </a:endParaRPr>
          </a:p>
          <a:p>
            <a:pPr marL="0" indent="0">
              <a:lnSpc>
                <a:spcPct val="120000"/>
              </a:lnSpc>
              <a:buNone/>
            </a:pPr>
            <a:endParaRPr lang="en-US" b="1" dirty="0"/>
          </a:p>
        </p:txBody>
      </p:sp>
      <p:pic>
        <p:nvPicPr>
          <p:cNvPr id="4" name="Picture 3">
            <a:extLst>
              <a:ext uri="{FF2B5EF4-FFF2-40B4-BE49-F238E27FC236}">
                <a16:creationId xmlns:a16="http://schemas.microsoft.com/office/drawing/2014/main" id="{D67ED1C8-0BFE-59BA-53D5-6CF0AD2D5628}"/>
              </a:ext>
            </a:extLst>
          </p:cNvPr>
          <p:cNvPicPr>
            <a:picLocks noChangeAspect="1"/>
          </p:cNvPicPr>
          <p:nvPr/>
        </p:nvPicPr>
        <p:blipFill>
          <a:blip r:embed="rId2"/>
          <a:stretch>
            <a:fillRect/>
          </a:stretch>
        </p:blipFill>
        <p:spPr>
          <a:xfrm>
            <a:off x="3270250" y="5072666"/>
            <a:ext cx="6210300" cy="1600200"/>
          </a:xfrm>
          <a:prstGeom prst="rect">
            <a:avLst/>
          </a:prstGeom>
        </p:spPr>
      </p:pic>
    </p:spTree>
    <p:extLst>
      <p:ext uri="{BB962C8B-B14F-4D97-AF65-F5344CB8AC3E}">
        <p14:creationId xmlns:p14="http://schemas.microsoft.com/office/powerpoint/2010/main" val="245934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22AA-B688-D5B5-81BD-4AAA33CB17D4}"/>
              </a:ext>
            </a:extLst>
          </p:cNvPr>
          <p:cNvSpPr>
            <a:spLocks noGrp="1"/>
          </p:cNvSpPr>
          <p:nvPr>
            <p:ph type="title"/>
          </p:nvPr>
        </p:nvSpPr>
        <p:spPr/>
        <p:txBody>
          <a:bodyPr/>
          <a:lstStyle/>
          <a:p>
            <a:r>
              <a:rPr lang="en-US" dirty="0"/>
              <a:t>Welch’s T Test</a:t>
            </a:r>
          </a:p>
        </p:txBody>
      </p:sp>
      <p:sp>
        <p:nvSpPr>
          <p:cNvPr id="3" name="Content Placeholder 2">
            <a:extLst>
              <a:ext uri="{FF2B5EF4-FFF2-40B4-BE49-F238E27FC236}">
                <a16:creationId xmlns:a16="http://schemas.microsoft.com/office/drawing/2014/main" id="{FF0DB7D2-2A3D-566F-4D8C-827C2F5898E9}"/>
              </a:ext>
            </a:extLst>
          </p:cNvPr>
          <p:cNvSpPr>
            <a:spLocks noGrp="1"/>
          </p:cNvSpPr>
          <p:nvPr>
            <p:ph idx="1"/>
          </p:nvPr>
        </p:nvSpPr>
        <p:spPr/>
        <p:txBody>
          <a:bodyPr/>
          <a:lstStyle/>
          <a:p>
            <a:pPr marL="0" indent="0" algn="l" fontAlgn="base">
              <a:buNone/>
            </a:pPr>
            <a:r>
              <a:rPr lang="en-US" b="0" i="0" dirty="0">
                <a:solidFill>
                  <a:srgbClr val="000000"/>
                </a:solidFill>
                <a:effectLst/>
              </a:rPr>
              <a:t>There are two differences in how the Student’s t-test and Welch’s t-test are carried out:</a:t>
            </a:r>
            <a:endParaRPr lang="en-US" b="0" i="0" dirty="0">
              <a:solidFill>
                <a:srgbClr val="3D3D3D"/>
              </a:solidFill>
              <a:effectLst/>
            </a:endParaRPr>
          </a:p>
          <a:p>
            <a:pPr algn="l" fontAlgn="base">
              <a:buFont typeface="Arial" panose="020B0604020202020204" pitchFamily="34" charset="0"/>
              <a:buChar char="•"/>
            </a:pPr>
            <a:r>
              <a:rPr lang="en-US" i="0" dirty="0">
                <a:solidFill>
                  <a:srgbClr val="000000"/>
                </a:solidFill>
                <a:effectLst/>
              </a:rPr>
              <a:t>The test statistic</a:t>
            </a:r>
            <a:endParaRPr lang="en-US" i="0" dirty="0">
              <a:solidFill>
                <a:srgbClr val="3D3D3D"/>
              </a:solidFill>
              <a:effectLst/>
            </a:endParaRPr>
          </a:p>
          <a:p>
            <a:pPr algn="l" fontAlgn="base">
              <a:buFont typeface="Arial" panose="020B0604020202020204" pitchFamily="34" charset="0"/>
              <a:buChar char="•"/>
            </a:pPr>
            <a:r>
              <a:rPr lang="en-US" i="0" dirty="0">
                <a:solidFill>
                  <a:srgbClr val="000000"/>
                </a:solidFill>
                <a:effectLst/>
              </a:rPr>
              <a:t>The degrees of freedom</a:t>
            </a:r>
          </a:p>
          <a:p>
            <a:pPr marL="0" indent="0" algn="l" fontAlgn="base">
              <a:buNone/>
            </a:pPr>
            <a:endParaRPr lang="en-US" i="0" dirty="0">
              <a:solidFill>
                <a:srgbClr val="3D3D3D"/>
              </a:solidFill>
              <a:effectLs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9C1F70-2765-274D-363B-D5DB1C741F14}"/>
                  </a:ext>
                </a:extLst>
              </p:cNvPr>
              <p:cNvSpPr txBox="1"/>
              <p:nvPr/>
            </p:nvSpPr>
            <p:spPr>
              <a:xfrm>
                <a:off x="351884" y="5028927"/>
                <a:ext cx="3390900" cy="9554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𝑃</m:t>
                              </m:r>
                            </m:sub>
                          </m:sSub>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rad>
                        </m:den>
                      </m:f>
                    </m:oMath>
                  </m:oMathPara>
                </a14:m>
                <a:endParaRPr lang="en-US" dirty="0"/>
              </a:p>
            </p:txBody>
          </p:sp>
        </mc:Choice>
        <mc:Fallback xmlns="">
          <p:sp>
            <p:nvSpPr>
              <p:cNvPr id="4" name="TextBox 3">
                <a:extLst>
                  <a:ext uri="{FF2B5EF4-FFF2-40B4-BE49-F238E27FC236}">
                    <a16:creationId xmlns:a16="http://schemas.microsoft.com/office/drawing/2014/main" id="{CD9C1F70-2765-274D-363B-D5DB1C741F14}"/>
                  </a:ext>
                </a:extLst>
              </p:cNvPr>
              <p:cNvSpPr txBox="1">
                <a:spLocks noRot="1" noChangeAspect="1" noMove="1" noResize="1" noEditPoints="1" noAdjustHandles="1" noChangeArrowheads="1" noChangeShapeType="1" noTextEdit="1"/>
              </p:cNvSpPr>
              <p:nvPr/>
            </p:nvSpPr>
            <p:spPr>
              <a:xfrm>
                <a:off x="351884" y="5028927"/>
                <a:ext cx="3390900" cy="955454"/>
              </a:xfrm>
              <a:prstGeom prst="rect">
                <a:avLst/>
              </a:prstGeom>
              <a:blipFill>
                <a:blip r:embed="rId2"/>
                <a:stretch>
                  <a:fillRect t="-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7C7EB2C-6018-F474-63A1-0622D9C9A5C9}"/>
                  </a:ext>
                </a:extLst>
              </p:cNvPr>
              <p:cNvSpPr txBox="1"/>
              <p:nvPr/>
            </p:nvSpPr>
            <p:spPr>
              <a:xfrm>
                <a:off x="6103639" y="4943656"/>
                <a:ext cx="3390900" cy="12101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den>
                              </m:f>
                            </m:e>
                          </m:rad>
                        </m:den>
                      </m:f>
                    </m:oMath>
                  </m:oMathPara>
                </a14:m>
                <a:endParaRPr lang="en-US" dirty="0"/>
              </a:p>
            </p:txBody>
          </p:sp>
        </mc:Choice>
        <mc:Fallback xmlns="">
          <p:sp>
            <p:nvSpPr>
              <p:cNvPr id="5" name="TextBox 4">
                <a:extLst>
                  <a:ext uri="{FF2B5EF4-FFF2-40B4-BE49-F238E27FC236}">
                    <a16:creationId xmlns:a16="http://schemas.microsoft.com/office/drawing/2014/main" id="{67C7EB2C-6018-F474-63A1-0622D9C9A5C9}"/>
                  </a:ext>
                </a:extLst>
              </p:cNvPr>
              <p:cNvSpPr txBox="1">
                <a:spLocks noRot="1" noChangeAspect="1" noMove="1" noResize="1" noEditPoints="1" noAdjustHandles="1" noChangeArrowheads="1" noChangeShapeType="1" noTextEdit="1"/>
              </p:cNvSpPr>
              <p:nvPr/>
            </p:nvSpPr>
            <p:spPr>
              <a:xfrm>
                <a:off x="6103639" y="4943656"/>
                <a:ext cx="3390900" cy="1210139"/>
              </a:xfrm>
              <a:prstGeom prst="rect">
                <a:avLst/>
              </a:prstGeom>
              <a:blipFill>
                <a:blip r:embed="rId3"/>
                <a:stretch>
                  <a:fillRect t="-1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1507EC-8A90-21E2-C59C-C1096491B1F0}"/>
                  </a:ext>
                </a:extLst>
              </p:cNvPr>
              <p:cNvSpPr txBox="1"/>
              <p:nvPr/>
            </p:nvSpPr>
            <p:spPr>
              <a:xfrm>
                <a:off x="2844800" y="5217331"/>
                <a:ext cx="33909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−1</m:t>
                      </m:r>
                    </m:oMath>
                  </m:oMathPara>
                </a14:m>
                <a:endParaRPr lang="en-US" dirty="0"/>
              </a:p>
            </p:txBody>
          </p:sp>
        </mc:Choice>
        <mc:Fallback xmlns="">
          <p:sp>
            <p:nvSpPr>
              <p:cNvPr id="6" name="TextBox 5">
                <a:extLst>
                  <a:ext uri="{FF2B5EF4-FFF2-40B4-BE49-F238E27FC236}">
                    <a16:creationId xmlns:a16="http://schemas.microsoft.com/office/drawing/2014/main" id="{7E1507EC-8A90-21E2-C59C-C1096491B1F0}"/>
                  </a:ext>
                </a:extLst>
              </p:cNvPr>
              <p:cNvSpPr txBox="1">
                <a:spLocks noRot="1" noChangeAspect="1" noMove="1" noResize="1" noEditPoints="1" noAdjustHandles="1" noChangeArrowheads="1" noChangeShapeType="1" noTextEdit="1"/>
              </p:cNvSpPr>
              <p:nvPr/>
            </p:nvSpPr>
            <p:spPr>
              <a:xfrm>
                <a:off x="2844800" y="5217331"/>
                <a:ext cx="3390900" cy="369332"/>
              </a:xfrm>
              <a:prstGeom prst="rect">
                <a:avLst/>
              </a:prstGeom>
              <a:blipFill>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02D4C2D-4039-D31B-073E-64A6E75FD403}"/>
                  </a:ext>
                </a:extLst>
              </p:cNvPr>
              <p:cNvSpPr txBox="1"/>
              <p:nvPr/>
            </p:nvSpPr>
            <p:spPr>
              <a:xfrm>
                <a:off x="8728616" y="4664728"/>
                <a:ext cx="3390900" cy="14732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𝑑𝑓</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den>
                              </m:f>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1</m:t>
                                          </m:r>
                                        </m:sub>
                                        <m:sup>
                                          <m:r>
                                            <a:rPr lang="en-US" i="1">
                                              <a:latin typeface="Cambria Math" panose="020405030504060302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den>
                                  </m:f>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num>
                                    <m:den>
                                      <m:r>
                                        <a:rPr lang="en-US" b="0" i="1" smtClean="0">
                                          <a:latin typeface="Cambria Math" panose="02040503050406030204" pitchFamily="18" charset="0"/>
                                        </a:rPr>
                                        <m:t>2</m:t>
                                      </m:r>
                                    </m:den>
                                  </m:f>
                                  <m:r>
                                    <a:rPr lang="en-US" i="1">
                                      <a:latin typeface="Cambria Math" panose="02040503050406030204" pitchFamily="18" charset="0"/>
                                    </a:rPr>
                                    <m:t>)</m:t>
                                  </m:r>
                                </m:e>
                                <m:sup>
                                  <m:r>
                                    <a:rPr lang="en-US" i="1">
                                      <a:latin typeface="Cambria Math" panose="02040503050406030204" pitchFamily="18" charset="0"/>
                                    </a:rPr>
                                    <m:t>2</m:t>
                                  </m:r>
                                </m:sup>
                              </m:sSup>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−1</m:t>
                              </m:r>
                            </m:den>
                          </m:f>
                        </m:den>
                      </m:f>
                    </m:oMath>
                  </m:oMathPara>
                </a14:m>
                <a:endParaRPr lang="en-US" dirty="0"/>
              </a:p>
            </p:txBody>
          </p:sp>
        </mc:Choice>
        <mc:Fallback xmlns="">
          <p:sp>
            <p:nvSpPr>
              <p:cNvPr id="7" name="TextBox 6">
                <a:extLst>
                  <a:ext uri="{FF2B5EF4-FFF2-40B4-BE49-F238E27FC236}">
                    <a16:creationId xmlns:a16="http://schemas.microsoft.com/office/drawing/2014/main" id="{D02D4C2D-4039-D31B-073E-64A6E75FD403}"/>
                  </a:ext>
                </a:extLst>
              </p:cNvPr>
              <p:cNvSpPr txBox="1">
                <a:spLocks noRot="1" noChangeAspect="1" noMove="1" noResize="1" noEditPoints="1" noAdjustHandles="1" noChangeArrowheads="1" noChangeShapeType="1" noTextEdit="1"/>
              </p:cNvSpPr>
              <p:nvPr/>
            </p:nvSpPr>
            <p:spPr>
              <a:xfrm>
                <a:off x="8728616" y="4664728"/>
                <a:ext cx="3390900" cy="1473288"/>
              </a:xfrm>
              <a:prstGeom prst="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8FC3694-88CC-BE1D-3D28-3EB9AEFA7BF6}"/>
              </a:ext>
            </a:extLst>
          </p:cNvPr>
          <p:cNvSpPr txBox="1"/>
          <p:nvPr/>
        </p:nvSpPr>
        <p:spPr>
          <a:xfrm>
            <a:off x="1333500" y="3974751"/>
            <a:ext cx="4203700" cy="461665"/>
          </a:xfrm>
          <a:prstGeom prst="rect">
            <a:avLst/>
          </a:prstGeom>
          <a:noFill/>
        </p:spPr>
        <p:txBody>
          <a:bodyPr wrap="square" rtlCol="0">
            <a:spAutoFit/>
          </a:bodyPr>
          <a:lstStyle/>
          <a:p>
            <a:pPr algn="ctr"/>
            <a:r>
              <a:rPr lang="en-US" sz="2400" dirty="0">
                <a:latin typeface="Century Gothic" panose="020B0502020202020204" pitchFamily="34" charset="0"/>
              </a:rPr>
              <a:t>Student T</a:t>
            </a:r>
          </a:p>
        </p:txBody>
      </p:sp>
      <p:sp>
        <p:nvSpPr>
          <p:cNvPr id="9" name="TextBox 8">
            <a:extLst>
              <a:ext uri="{FF2B5EF4-FFF2-40B4-BE49-F238E27FC236}">
                <a16:creationId xmlns:a16="http://schemas.microsoft.com/office/drawing/2014/main" id="{5351C5AA-C335-176B-7786-FB2F2385BDD9}"/>
              </a:ext>
            </a:extLst>
          </p:cNvPr>
          <p:cNvSpPr txBox="1"/>
          <p:nvPr/>
        </p:nvSpPr>
        <p:spPr>
          <a:xfrm>
            <a:off x="7636416" y="3974751"/>
            <a:ext cx="4203700" cy="461665"/>
          </a:xfrm>
          <a:prstGeom prst="rect">
            <a:avLst/>
          </a:prstGeom>
          <a:noFill/>
        </p:spPr>
        <p:txBody>
          <a:bodyPr wrap="square" rtlCol="0">
            <a:spAutoFit/>
          </a:bodyPr>
          <a:lstStyle/>
          <a:p>
            <a:pPr algn="ctr"/>
            <a:r>
              <a:rPr lang="en-US" sz="2400" dirty="0">
                <a:latin typeface="Century Gothic" panose="020B0502020202020204" pitchFamily="34" charset="0"/>
              </a:rPr>
              <a:t>Welch’s T</a:t>
            </a:r>
          </a:p>
        </p:txBody>
      </p:sp>
    </p:spTree>
    <p:extLst>
      <p:ext uri="{BB962C8B-B14F-4D97-AF65-F5344CB8AC3E}">
        <p14:creationId xmlns:p14="http://schemas.microsoft.com/office/powerpoint/2010/main" val="42238818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5449</TotalTime>
  <Words>900</Words>
  <Application>Microsoft Macintosh PowerPoint</Application>
  <PresentationFormat>Widescreen</PresentationFormat>
  <Paragraphs>155</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Cambria Math</vt:lpstr>
      <vt:lpstr>Century Gothic</vt:lpstr>
      <vt:lpstr>Wingdings</vt:lpstr>
      <vt:lpstr>1_Office Theme</vt:lpstr>
      <vt:lpstr>Diagnostic and Assumptions Demo</vt:lpstr>
      <vt:lpstr>Demo 1</vt:lpstr>
      <vt:lpstr>Design</vt:lpstr>
      <vt:lpstr>Design</vt:lpstr>
      <vt:lpstr>Investigate</vt:lpstr>
      <vt:lpstr>Investigate</vt:lpstr>
      <vt:lpstr>Investigate</vt:lpstr>
      <vt:lpstr>Investigate</vt:lpstr>
      <vt:lpstr>Welch’s T Test</vt:lpstr>
      <vt:lpstr>Write Up</vt:lpstr>
      <vt:lpstr>Write Up</vt:lpstr>
      <vt:lpstr>Demo 2</vt:lpstr>
      <vt:lpstr>Design</vt:lpstr>
      <vt:lpstr>Investigate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ANOVA</dc:title>
  <dc:creator>Jessica Diaz</dc:creator>
  <cp:lastModifiedBy>Jessica Diaz</cp:lastModifiedBy>
  <cp:revision>52</cp:revision>
  <dcterms:created xsi:type="dcterms:W3CDTF">2020-10-27T12:47:39Z</dcterms:created>
  <dcterms:modified xsi:type="dcterms:W3CDTF">2024-10-24T15:44:40Z</dcterms:modified>
</cp:coreProperties>
</file>