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  <p:sldMasterId id="2147483661" r:id="rId2"/>
    <p:sldMasterId id="2147483662" r:id="rId3"/>
  </p:sldMasterIdLst>
  <p:notesMasterIdLst>
    <p:notesMasterId r:id="rId4"/>
  </p:notes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</p:sldIdLst>
  <p:sldSz cy="7772400" cx="100584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84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6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73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7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6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6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5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7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80" r:id="rId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2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8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640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3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3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3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/>
          <p:nvPr/>
        </p:nvGrpSpPr>
        <p:grpSpPr>
          <a:xfrm rot="21600000">
            <a:off x="6144178" y="1057656"/>
            <a:ext cx="3914221" cy="5658611"/>
            <a:chOff x="0" y="0"/>
            <a:chExt cx="3914221" cy="5658611"/>
          </a:xfrm>
        </p:grpSpPr>
        <p:pic>
          <p:nvPicPr>
            <p:cNvPr id="2097152" name="picture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21600000">
              <a:off x="0" y="0"/>
              <a:ext cx="3914221" cy="5658611"/>
            </a:xfrm>
            <a:prstGeom prst="rect"/>
          </p:spPr>
        </p:pic>
        <p:sp>
          <p:nvSpPr>
            <p:cNvPr id="1048576" name="textbox 2"/>
            <p:cNvSpPr/>
            <p:nvPr/>
          </p:nvSpPr>
          <p:spPr>
            <a:xfrm>
              <a:off x="-12700" y="-12700"/>
              <a:ext cx="3940175" cy="5711825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0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8294"/>
                </a:lnSpc>
              </a:pPr>
              <a:endParaRPr altLang="Arial" dirty="0" sz="100" lang="Arial"/>
            </a:p>
            <a:p>
              <a:pPr algn="l" eaLnBrk="0" marL="3279775" rtl="0">
                <a:lnSpc>
                  <a:spcPct val="82000"/>
                </a:lnSpc>
              </a:pPr>
              <a:r>
                <a:rPr b="1" dirty="0" sz="900" kern="0" spc="-1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1</a:t>
              </a:r>
              <a:endParaRPr altLang="Trebuchet MS" dirty="0" sz="900" lang="Trebuchet MS"/>
            </a:p>
          </p:txBody>
        </p:sp>
      </p:grpSp>
      <p:sp>
        <p:nvSpPr>
          <p:cNvPr id="1048577" name="path"/>
          <p:cNvSpPr/>
          <p:nvPr/>
        </p:nvSpPr>
        <p:spPr>
          <a:xfrm>
            <a:off x="3096767" y="2040635"/>
            <a:ext cx="1374648" cy="1187195"/>
          </a:xfrm>
          <a:custGeom>
            <a:avLst/>
            <a:ahLst/>
            <a:rect l="0" t="0" r="0" b="0"/>
            <a:pathLst>
              <a:path w="2164" h="1869">
                <a:moveTo>
                  <a:pt x="1699" y="0"/>
                </a:moveTo>
                <a:lnTo>
                  <a:pt x="467" y="0"/>
                </a:lnTo>
                <a:lnTo>
                  <a:pt x="0" y="933"/>
                </a:lnTo>
                <a:lnTo>
                  <a:pt x="467" y="1869"/>
                </a:lnTo>
                <a:lnTo>
                  <a:pt x="1699" y="1869"/>
                </a:lnTo>
                <a:lnTo>
                  <a:pt x="2164" y="933"/>
                </a:lnTo>
                <a:lnTo>
                  <a:pt x="1699" y="0"/>
                </a:lnTo>
                <a:close/>
              </a:path>
            </a:pathLst>
          </a:custGeom>
          <a:solidFill>
            <a:srgbClr val="42D0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78" name="textbox 4"/>
          <p:cNvSpPr/>
          <p:nvPr/>
        </p:nvSpPr>
        <p:spPr>
          <a:xfrm>
            <a:off x="4969264" y="2852606"/>
            <a:ext cx="2462529" cy="70230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1504"/>
              </a:lnSpc>
            </a:pPr>
            <a:endParaRPr altLang="Arial" dirty="0" sz="100" lang="Arial"/>
          </a:p>
          <a:p>
            <a:pPr algn="r" eaLnBrk="0" rtl="0">
              <a:lnSpc>
                <a:spcPct val="81000"/>
              </a:lnSpc>
            </a:pP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h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h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altLang="Constantia"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endParaRPr altLang="Constantia" dirty="0" sz="2500" lang="Constantia"/>
          </a:p>
          <a:p>
            <a:pPr algn="r" eaLnBrk="0" rtl="0">
              <a:lnSpc>
                <a:spcPct val="81000"/>
              </a:lnSpc>
            </a:pPr>
            <a:endParaRPr altLang="Constantia" dirty="0" sz="2500" lang="Constantia"/>
          </a:p>
          <a:p>
            <a:pPr algn="r" eaLnBrk="0" rtl="0">
              <a:lnSpc>
                <a:spcPct val="81000"/>
              </a:lnSpc>
            </a:pPr>
            <a:r>
              <a:rPr b="1" dirty="0" sz="1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b="1" dirty="0" sz="1900" kern="0" spc="7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altLang="Constantia" dirty="0" sz="2500" lang="Constantia"/>
          </a:p>
        </p:txBody>
      </p:sp>
      <p:grpSp>
        <p:nvGrpSpPr>
          <p:cNvPr id="19" name="group 4"/>
          <p:cNvGrpSpPr/>
          <p:nvPr/>
        </p:nvGrpSpPr>
        <p:grpSpPr>
          <a:xfrm rot="21600000">
            <a:off x="614172" y="1970532"/>
            <a:ext cx="1437132" cy="1098803"/>
            <a:chOff x="0" y="0"/>
            <a:chExt cx="1437132" cy="1098803"/>
          </a:xfrm>
        </p:grpSpPr>
        <p:sp>
          <p:nvSpPr>
            <p:cNvPr id="1048579" name="path"/>
            <p:cNvSpPr/>
            <p:nvPr/>
          </p:nvSpPr>
          <p:spPr>
            <a:xfrm>
              <a:off x="0" y="227076"/>
              <a:ext cx="1013460" cy="871727"/>
            </a:xfrm>
            <a:custGeom>
              <a:avLst/>
              <a:ahLst/>
              <a:rect l="0" t="0" r="0" b="0"/>
              <a:pathLst>
                <a:path w="1596" h="1372">
                  <a:moveTo>
                    <a:pt x="1252" y="0"/>
                  </a:moveTo>
                  <a:lnTo>
                    <a:pt x="343" y="0"/>
                  </a:lnTo>
                  <a:lnTo>
                    <a:pt x="0" y="686"/>
                  </a:lnTo>
                  <a:lnTo>
                    <a:pt x="343" y="1372"/>
                  </a:lnTo>
                  <a:lnTo>
                    <a:pt x="1252" y="1372"/>
                  </a:lnTo>
                  <a:lnTo>
                    <a:pt x="1596" y="686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5FCAEE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0" name="path"/>
            <p:cNvSpPr/>
            <p:nvPr/>
          </p:nvSpPr>
          <p:spPr>
            <a:xfrm>
              <a:off x="903732" y="0"/>
              <a:ext cx="533400" cy="463296"/>
            </a:xfrm>
            <a:custGeom>
              <a:avLst/>
              <a:ahLst/>
              <a:rect l="0" t="0" r="0" b="0"/>
              <a:pathLst>
                <a:path w="840" h="729">
                  <a:moveTo>
                    <a:pt x="657" y="0"/>
                  </a:moveTo>
                  <a:lnTo>
                    <a:pt x="182" y="0"/>
                  </a:lnTo>
                  <a:lnTo>
                    <a:pt x="0" y="364"/>
                  </a:lnTo>
                  <a:lnTo>
                    <a:pt x="182" y="729"/>
                  </a:lnTo>
                  <a:lnTo>
                    <a:pt x="657" y="729"/>
                  </a:lnTo>
                  <a:lnTo>
                    <a:pt x="840" y="364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2D93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81" name="path"/>
          <p:cNvSpPr/>
          <p:nvPr/>
        </p:nvSpPr>
        <p:spPr>
          <a:xfrm>
            <a:off x="3136391" y="5372100"/>
            <a:ext cx="597408" cy="510539"/>
          </a:xfrm>
          <a:custGeom>
            <a:avLst/>
            <a:ahLst/>
            <a:rect l="0" t="0" r="0" b="0"/>
            <a:pathLst>
              <a:path w="940" h="803">
                <a:moveTo>
                  <a:pt x="739" y="0"/>
                </a:moveTo>
                <a:lnTo>
                  <a:pt x="201" y="0"/>
                </a:lnTo>
                <a:lnTo>
                  <a:pt x="0" y="403"/>
                </a:lnTo>
                <a:lnTo>
                  <a:pt x="201" y="803"/>
                </a:lnTo>
                <a:lnTo>
                  <a:pt x="739" y="803"/>
                </a:lnTo>
                <a:lnTo>
                  <a:pt x="940" y="403"/>
                </a:lnTo>
                <a:lnTo>
                  <a:pt x="739" y="0"/>
                </a:lnTo>
                <a:close/>
              </a:path>
            </a:pathLst>
          </a:cu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775" y="1163583"/>
            <a:ext cx="5336130" cy="5501524"/>
          </a:xfrm>
          <a:prstGeom prst="rect"/>
        </p:spPr>
      </p:pic>
      <p:sp>
        <p:nvSpPr>
          <p:cNvPr id="1048634" name="TextBox 11"/>
          <p:cNvSpPr txBox="1"/>
          <p:nvPr/>
        </p:nvSpPr>
        <p:spPr>
          <a:xfrm>
            <a:off x="6027174" y="602614"/>
            <a:ext cx="2667000" cy="1463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Code shows the module  that loads the keystrokes of the keyboard the output stores in the another file named  as “key log”</a:t>
            </a:r>
            <a:endParaRPr dirty="0" lang="en-IN"/>
          </a:p>
        </p:txBody>
      </p:sp>
      <p:pic>
        <p:nvPicPr>
          <p:cNvPr id="2097179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03374" y="3075183"/>
            <a:ext cx="2514600" cy="27445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6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pic>
        <p:nvPicPr>
          <p:cNvPr id="2097182" name="picture 7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637" name="textbox 74"/>
          <p:cNvSpPr/>
          <p:nvPr/>
        </p:nvSpPr>
        <p:spPr>
          <a:xfrm>
            <a:off x="609599" y="468864"/>
            <a:ext cx="3158667" cy="588792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-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RESULTS</a:t>
            </a:r>
            <a:endParaRPr altLang="Trebuchet MS" dirty="0" sz="3900" lang="Trebuchet MS"/>
          </a:p>
        </p:txBody>
      </p:sp>
      <p:pic>
        <p:nvPicPr>
          <p:cNvPr id="2097188" name="Content Placeholder 12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36487" y="1057655"/>
            <a:ext cx="3331779" cy="2217790"/>
          </a:xfrm>
          <a:prstGeom prst="rect"/>
        </p:spPr>
      </p:pic>
      <p:pic>
        <p:nvPicPr>
          <p:cNvPr id="2097190" name="Picture 14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282376" y="1057656"/>
            <a:ext cx="2844089" cy="2227653"/>
          </a:xfrm>
          <a:prstGeom prst="rect"/>
        </p:spPr>
      </p:pic>
      <p:pic>
        <p:nvPicPr>
          <p:cNvPr id="2097192" name="Picture 16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35590" y="3584021"/>
            <a:ext cx="7693573" cy="230753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extbox 70"/>
          <p:cNvSpPr/>
          <p:nvPr/>
        </p:nvSpPr>
        <p:spPr>
          <a:xfrm>
            <a:off x="611376" y="835746"/>
            <a:ext cx="8862059" cy="4268470"/>
          </a:xfrm>
          <a:prstGeom prst="rect"/>
        </p:spPr>
        <p:txBody>
          <a:bodyPr bIns="0" lIns="0" rIns="0" tIns="0" vert="horz" wrap="square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rtl="0">
              <a:lnSpc>
                <a:spcPct val="76188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Achievements</a:t>
            </a:r>
            <a:r>
              <a:rPr b="1" dirty="0" sz="23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2300" lang="Times New Roman"/>
          </a:p>
          <a:p>
            <a:pPr algn="l" eaLnBrk="0" marL="25400" rtl="0">
              <a:lnSpc>
                <a:spcPts val="2593"/>
              </a:lnSpc>
              <a:spcBef>
                <a:spcPts val="1505"/>
              </a:spcBef>
            </a:pPr>
            <a:r>
              <a:rPr dirty="0" sz="21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Successfully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deve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loped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1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functioning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keylogger.</a:t>
            </a:r>
            <a:endParaRPr altLang="Constantia" dirty="0" sz="2100" lang="Constantia"/>
          </a:p>
          <a:p>
            <a:pPr algn="l" eaLnBrk="0" marL="25400" rtl="0">
              <a:lnSpc>
                <a:spcPts val="3278"/>
              </a:lnSpc>
            </a:pPr>
            <a:r>
              <a:rPr dirty="0" sz="21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Captured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ogged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real-time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100" lang="Constantia"/>
          </a:p>
          <a:p>
            <a:pPr algn="l" eaLnBrk="0" marL="25400" rtl="0">
              <a:lnSpc>
                <a:spcPts val="2596"/>
              </a:lnSpc>
              <a:spcBef>
                <a:spcPts val="1064"/>
              </a:spcBef>
            </a:pPr>
            <a:r>
              <a:rPr dirty="0" sz="21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Demonstrated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efficient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fr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iendly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interface.</a:t>
            </a:r>
            <a:endParaRPr altLang="Constantia" dirty="0" sz="2100" lang="Constantia"/>
          </a:p>
          <a:p>
            <a:pPr algn="l" eaLnBrk="0" rtl="0">
              <a:lnSpc>
                <a:spcPct val="113000"/>
              </a:lnSpc>
            </a:pPr>
            <a:endParaRPr altLang="Arial" dirty="0" sz="1000" lang="Arial"/>
          </a:p>
          <a:p>
            <a:pPr algn="l" eaLnBrk="0" marL="15875" rtl="0">
              <a:lnSpc>
                <a:spcPct val="78000"/>
              </a:lnSpc>
              <a:spcBef>
                <a:spcPts val="693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Metrics:</a:t>
            </a:r>
            <a:endParaRPr altLang="Times New Roman" dirty="0" sz="2300" lang="Times New Roman"/>
          </a:p>
          <a:p>
            <a:pPr algn="l" eaLnBrk="0" marL="25400" rtl="0">
              <a:lnSpc>
                <a:spcPct val="98000"/>
              </a:lnSpc>
              <a:spcBef>
                <a:spcPts val="631"/>
              </a:spcBef>
            </a:pPr>
            <a:r>
              <a:rPr dirty="0" sz="2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Accuracy:</a:t>
            </a:r>
            <a:r>
              <a:rPr b="1" dirty="0" sz="2200" kern="0" spc="3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100%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200" lang="Constantia"/>
          </a:p>
          <a:p>
            <a:pPr algn="l" eaLnBrk="0" marL="25400" rtl="0">
              <a:lnSpc>
                <a:spcPts val="2596"/>
              </a:lnSpc>
              <a:spcBef>
                <a:spcPts val="184"/>
              </a:spcBef>
            </a:pPr>
            <a:r>
              <a:rPr dirty="0" sz="21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Performance: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Real-time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no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noticeable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lag.</a:t>
            </a:r>
            <a:endParaRPr altLang="Constantia" dirty="0" sz="2100" lang="Constantia"/>
          </a:p>
          <a:p>
            <a:pPr algn="l" eaLnBrk="0" rtl="0">
              <a:lnSpc>
                <a:spcPct val="198000"/>
              </a:lnSpc>
            </a:pPr>
            <a:endParaRPr altLang="Arial" dirty="0" sz="1000" lang="Arial"/>
          </a:p>
          <a:p>
            <a:pPr algn="l" eaLnBrk="0" marL="20954" rtl="0">
              <a:lnSpc>
                <a:spcPts val="2563"/>
              </a:lnSpc>
              <a:spcBef>
                <a:spcPts val="605"/>
              </a:spcBef>
            </a:pP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ease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of</a:t>
            </a:r>
            <a:r>
              <a:rPr b="1" dirty="0" sz="2000" kern="0" spc="-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</a:t>
            </a:r>
            <a:r>
              <a:rPr b="1" dirty="0" sz="20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utili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ty.</a:t>
            </a:r>
            <a:r>
              <a:rPr b="1" dirty="0" sz="20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                                                       </a:t>
            </a:r>
            <a:endParaRPr altLang="Constantia" dirty="0" sz="2000" lang="Constantia"/>
          </a:p>
          <a:p>
            <a:pPr algn="l" eaLnBrk="0" rtl="0">
              <a:lnSpc>
                <a:spcPct val="137000"/>
              </a:lnSpc>
            </a:pPr>
            <a:endParaRPr altLang="Arial" dirty="0" sz="1000" lang="Arial"/>
          </a:p>
          <a:p>
            <a:pPr algn="l" eaLnBrk="0" rtl="0">
              <a:lnSpc>
                <a:spcPct val="137000"/>
              </a:lnSpc>
            </a:pPr>
            <a:endParaRPr altLang="Arial" dirty="0" sz="1000" lang="Arial"/>
          </a:p>
          <a:p>
            <a:pPr algn="l" eaLnBrk="0" rtl="0">
              <a:lnSpc>
                <a:spcPct val="114000"/>
              </a:lnSpc>
            </a:pPr>
            <a:endParaRPr altLang="Arial" dirty="0" sz="200" lang="Arial"/>
          </a:p>
          <a:p>
            <a:pPr algn="l" eaLnBrk="0" marL="14604" rtl="0">
              <a:lnSpc>
                <a:spcPct val="85000"/>
              </a:lnSpc>
              <a:spcBef>
                <a:spcPts val="1"/>
              </a:spcBef>
            </a:pP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7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5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altLang="Trebuchet MS" dirty="0" sz="900" lang="Trebuchet M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"/>
          <p:cNvSpPr/>
          <p:nvPr/>
        </p:nvSpPr>
        <p:spPr>
          <a:xfrm>
            <a:off x="0" y="1062228"/>
            <a:ext cx="10058400" cy="5654039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83" name="textbox 12"/>
          <p:cNvSpPr/>
          <p:nvPr/>
        </p:nvSpPr>
        <p:spPr>
          <a:xfrm>
            <a:off x="2613268" y="3329122"/>
            <a:ext cx="5108575" cy="5270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5679"/>
              </a:lnSpc>
            </a:pPr>
            <a:endParaRPr altLang="Arial" dirty="0" sz="100" lang="Arial"/>
          </a:p>
          <a:p>
            <a:pPr algn="l" eaLnBrk="0" marL="12700" rtl="0">
              <a:lnSpc>
                <a:spcPct val="84000"/>
              </a:lnSpc>
            </a:pPr>
            <a:r>
              <a:rPr b="1" dirty="0" sz="3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Keylogger</a:t>
            </a:r>
            <a:r>
              <a:rPr b="1" dirty="0" sz="3900" kern="0" spc="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Application</a:t>
            </a:r>
            <a:endParaRPr altLang="Trebuchet MS" dirty="0" sz="3900" lang="Trebuchet MS"/>
          </a:p>
        </p:txBody>
      </p:sp>
      <p:pic>
        <p:nvPicPr>
          <p:cNvPr id="2097155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84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5" name="rect"/>
          <p:cNvSpPr/>
          <p:nvPr/>
        </p:nvSpPr>
        <p:spPr>
          <a:xfrm>
            <a:off x="5524500" y="2456688"/>
            <a:ext cx="259080" cy="268223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6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7" name="textbox 18"/>
          <p:cNvSpPr/>
          <p:nvPr/>
        </p:nvSpPr>
        <p:spPr>
          <a:xfrm>
            <a:off x="9390589" y="6418261"/>
            <a:ext cx="83185" cy="13842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29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b="1" dirty="0" sz="9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altLang="Trebuchet MS" dirty="0" sz="900" lang="Trebuchet M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"/>
          <p:cNvSpPr/>
          <p:nvPr/>
        </p:nvSpPr>
        <p:spPr>
          <a:xfrm>
            <a:off x="0" y="1057656"/>
            <a:ext cx="10058400" cy="5596127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grpSp>
        <p:nvGrpSpPr>
          <p:cNvPr id="24" name="group 6"/>
          <p:cNvGrpSpPr/>
          <p:nvPr/>
        </p:nvGrpSpPr>
        <p:grpSpPr>
          <a:xfrm rot="21600000">
            <a:off x="6074664" y="1057656"/>
            <a:ext cx="3983735" cy="5658611"/>
            <a:chOff x="0" y="0"/>
            <a:chExt cx="3983735" cy="5658611"/>
          </a:xfrm>
        </p:grpSpPr>
        <p:pic>
          <p:nvPicPr>
            <p:cNvPr id="2097156" name="picture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21600000">
              <a:off x="0" y="0"/>
              <a:ext cx="3983735" cy="5658611"/>
            </a:xfrm>
            <a:prstGeom prst="rect"/>
          </p:spPr>
        </p:pic>
        <p:sp>
          <p:nvSpPr>
            <p:cNvPr id="1048589" name="textbox 21"/>
            <p:cNvSpPr/>
            <p:nvPr/>
          </p:nvSpPr>
          <p:spPr>
            <a:xfrm>
              <a:off x="-12700" y="-12700"/>
              <a:ext cx="4009390" cy="5710554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0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7811"/>
                </a:lnSpc>
              </a:pPr>
              <a:endParaRPr altLang="Arial" dirty="0" sz="100" lang="Arial"/>
            </a:p>
            <a:p>
              <a:pPr algn="l" eaLnBrk="0" marL="3343909" rtl="0">
                <a:lnSpc>
                  <a:spcPct val="82000"/>
                </a:lnSpc>
              </a:pPr>
              <a:r>
                <a:rPr b="1" dirty="0" sz="900" kern="0" spc="-1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altLang="Trebuchet MS" dirty="0" sz="900" lang="Trebuchet MS"/>
            </a:p>
          </p:txBody>
        </p:sp>
      </p:grpSp>
      <p:sp>
        <p:nvSpPr>
          <p:cNvPr id="1048590" name="textbox 22"/>
          <p:cNvSpPr/>
          <p:nvPr/>
        </p:nvSpPr>
        <p:spPr>
          <a:xfrm>
            <a:off x="1754314" y="1201292"/>
            <a:ext cx="4036695" cy="426148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altLang="Trebuchet MS" dirty="0" sz="3900" lang="Trebuchet MS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marL="45719" rtl="0">
              <a:lnSpc>
                <a:spcPct val="89000"/>
              </a:lnSpc>
              <a:spcBef>
                <a:spcPts val="637"/>
              </a:spcBef>
            </a:pP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1)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Problem</a:t>
            </a:r>
            <a:r>
              <a:rPr b="1" dirty="0" sz="21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Statement</a:t>
            </a:r>
            <a:endParaRPr altLang="Constantia" dirty="0" sz="2100" lang="Constantia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17779" rtl="0">
              <a:lnSpc>
                <a:spcPct val="80000"/>
              </a:lnSpc>
              <a:spcBef>
                <a:spcPts val="669"/>
              </a:spcBef>
            </a:pP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2</a:t>
            </a:r>
            <a:r>
              <a:rPr b="1" dirty="0" sz="22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Project</a:t>
            </a:r>
            <a:r>
              <a:rPr b="1" dirty="0" sz="22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Overview</a:t>
            </a:r>
            <a:endParaRPr altLang="Constantia" dirty="0" sz="2200" lang="Constantia"/>
          </a:p>
          <a:p>
            <a:pPr algn="l" eaLnBrk="0" rtl="0">
              <a:lnSpc>
                <a:spcPct val="115000"/>
              </a:lnSpc>
            </a:pPr>
            <a:endParaRPr altLang="Arial" dirty="0" sz="1000" lang="Arial"/>
          </a:p>
          <a:p>
            <a:pPr algn="l" eaLnBrk="0" marL="23495" rtl="0">
              <a:lnSpc>
                <a:spcPct val="82000"/>
              </a:lnSpc>
              <a:spcBef>
                <a:spcPts val="662"/>
              </a:spcBef>
            </a:pP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3)</a:t>
            </a:r>
            <a:r>
              <a:rPr b="1" dirty="0" sz="22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End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Users</a:t>
            </a:r>
            <a:endParaRPr altLang="Constantia" dirty="0" sz="2200" lang="Constantia"/>
          </a:p>
          <a:p>
            <a:pPr algn="l" eaLnBrk="0" marL="23495" rtl="0">
              <a:lnSpc>
                <a:spcPct val="82000"/>
              </a:lnSpc>
              <a:spcBef>
                <a:spcPts val="662"/>
              </a:spcBef>
            </a:pP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4)</a:t>
            </a:r>
            <a:r>
              <a:rPr b="1" dirty="0" sz="21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Solutio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Value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Proposit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io</a:t>
            </a:r>
            <a:r>
              <a:rPr b="1" dirty="0" sz="2100" kern="0" spc="-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endParaRPr altLang="Constantia" dirty="0" sz="2200" lang="Constantia"/>
          </a:p>
          <a:p>
            <a:pPr algn="l" eaLnBrk="0" rtl="0">
              <a:lnSpc>
                <a:spcPct val="113000"/>
              </a:lnSpc>
            </a:pPr>
            <a:endParaRPr altLang="Arial" dirty="0" sz="1000" lang="Arial"/>
          </a:p>
          <a:p>
            <a:pPr algn="l" eaLnBrk="0" marL="25400" rtl="0">
              <a:lnSpc>
                <a:spcPct val="82000"/>
              </a:lnSpc>
              <a:spcBef>
                <a:spcPts val="670"/>
              </a:spcBef>
            </a:pP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5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Wow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Factor</a:t>
            </a:r>
            <a:endParaRPr altLang="Constantia" dirty="0" sz="2200" lang="Constantia"/>
          </a:p>
          <a:p>
            <a:pPr algn="l" eaLnBrk="0" rtl="0">
              <a:lnSpc>
                <a:spcPct val="112000"/>
              </a:lnSpc>
            </a:pPr>
            <a:endParaRPr altLang="Arial" dirty="0" sz="1000" lang="Arial"/>
          </a:p>
          <a:p>
            <a:pPr algn="l" eaLnBrk="0" marL="24129" rtl="0">
              <a:lnSpc>
                <a:spcPct val="84000"/>
              </a:lnSpc>
              <a:spcBef>
                <a:spcPts val="638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6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Modelling</a:t>
            </a:r>
            <a:endParaRPr altLang="Constantia" dirty="0" sz="2100" lang="Constantia"/>
          </a:p>
          <a:p>
            <a:pPr algn="l" eaLnBrk="0" rtl="0">
              <a:lnSpc>
                <a:spcPct val="116000"/>
              </a:lnSpc>
            </a:pPr>
            <a:endParaRPr altLang="Arial" dirty="0" sz="1000" lang="Arial"/>
          </a:p>
          <a:p>
            <a:pPr algn="l" eaLnBrk="0" rtl="0">
              <a:lnSpc>
                <a:spcPct val="110000"/>
              </a:lnSpc>
            </a:pPr>
            <a:endParaRPr altLang="Arial" dirty="0" sz="500" lang="Arial"/>
          </a:p>
          <a:p>
            <a:pPr algn="l" eaLnBrk="0" marL="22225" rtl="0">
              <a:lnSpc>
                <a:spcPct val="84000"/>
              </a:lnSpc>
              <a:spcBef>
                <a:spcPts val="3"/>
              </a:spcBef>
            </a:pP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7)</a:t>
            </a:r>
            <a:r>
              <a:rPr b="1" dirty="0" sz="22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Results</a:t>
            </a:r>
            <a:endParaRPr altLang="Constantia" dirty="0" sz="2200" lang="Constantia"/>
          </a:p>
        </p:txBody>
      </p:sp>
      <p:sp>
        <p:nvSpPr>
          <p:cNvPr id="1048591" name="rect"/>
          <p:cNvSpPr/>
          <p:nvPr/>
        </p:nvSpPr>
        <p:spPr>
          <a:xfrm>
            <a:off x="385572" y="6347460"/>
            <a:ext cx="3057143" cy="242315"/>
          </a:xfrm>
          <a:prstGeom prst="rect"/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7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209288"/>
            <a:ext cx="1470659" cy="250697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2" name="textbox 26"/>
          <p:cNvSpPr/>
          <p:nvPr/>
        </p:nvSpPr>
        <p:spPr>
          <a:xfrm>
            <a:off x="493194" y="1712688"/>
            <a:ext cx="6377940" cy="30778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41909" rtl="0">
              <a:lnSpc>
                <a:spcPct val="82000"/>
              </a:lnSpc>
            </a:pPr>
            <a:r>
              <a:rPr b="1" dirty="0" sz="3500" kern="0" spc="-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b="1" dirty="0" sz="3500" kern="0" spc="1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3500" kern="0" spc="-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altLang="Trebuchet MS" dirty="0" sz="3500" lang="Trebuchet MS"/>
          </a:p>
          <a:p>
            <a:pPr algn="l" eaLnBrk="0" rtl="0">
              <a:lnSpc>
                <a:spcPct val="176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84000"/>
              </a:lnSpc>
              <a:spcBef>
                <a:spcPts val="700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2300" kern="0" spc="1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Challenge:</a:t>
            </a:r>
            <a:endParaRPr altLang="Trebuchet MS" dirty="0" sz="2300" lang="Trebuchet MS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indent="8889" marL="76200" rtl="0">
              <a:lnSpc>
                <a:spcPct val="107000"/>
              </a:lnSpc>
              <a:spcBef>
                <a:spcPts val="607"/>
              </a:spcBef>
            </a:pP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Tracking</a:t>
            </a:r>
            <a:r>
              <a:rPr b="1" dirty="0" sz="20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eystrokes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security,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research,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productivity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analysis</a:t>
            </a:r>
            <a:r>
              <a:rPr b="1" dirty="0" sz="21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purposes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can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be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cumbersome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inefficient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without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right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tools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Exis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ting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solutions</a:t>
            </a:r>
            <a:r>
              <a:rPr b="1" dirty="0" sz="20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may</a:t>
            </a:r>
            <a:r>
              <a:rPr b="1" dirty="0" sz="20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lack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riendliness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</a:t>
            </a:r>
            <a:r>
              <a:rPr b="1" dirty="0" sz="20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detailed</a:t>
            </a:r>
            <a:endParaRPr altLang="Constantia" dirty="0" sz="2000" lang="Constantia"/>
          </a:p>
          <a:p>
            <a:pPr algn="l" eaLnBrk="0" marL="85089" rtl="0">
              <a:lnSpc>
                <a:spcPts val="2563"/>
              </a:lnSpc>
              <a:spcBef>
                <a:spcPts val="213"/>
              </a:spcBef>
            </a:pP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capabilities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100" lang="Constantia"/>
          </a:p>
        </p:txBody>
      </p:sp>
      <p:pic>
        <p:nvPicPr>
          <p:cNvPr id="2097159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60" name="picture 2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7976616" y="5458967"/>
            <a:ext cx="377951" cy="58826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3" name="textbox 32"/>
          <p:cNvSpPr/>
          <p:nvPr/>
        </p:nvSpPr>
        <p:spPr>
          <a:xfrm>
            <a:off x="609319" y="1848494"/>
            <a:ext cx="6699884" cy="256032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44450" rtl="0">
              <a:lnSpc>
                <a:spcPct val="82000"/>
              </a:lnSpc>
            </a:pPr>
            <a:r>
              <a:rPr b="1" dirty="0" sz="35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b="1" dirty="0" sz="35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</a:t>
            </a:r>
            <a:r>
              <a:rPr b="1" dirty="0" sz="35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IEW</a:t>
            </a:r>
            <a:endParaRPr altLang="Trebuchet MS" dirty="0" sz="3500" lang="Trebuchet MS"/>
          </a:p>
          <a:p>
            <a:pPr algn="l" eaLnBrk="0" rtl="0">
              <a:lnSpc>
                <a:spcPct val="111000"/>
              </a:lnSpc>
            </a:pPr>
            <a:endParaRPr altLang="Arial" dirty="0" sz="1000" lang="Arial"/>
          </a:p>
          <a:p>
            <a:pPr algn="l" eaLnBrk="0" rtl="0">
              <a:lnSpc>
                <a:spcPct val="112000"/>
              </a:lnSpc>
            </a:pPr>
            <a:endParaRPr altLang="Arial" dirty="0" sz="1000" lang="Arial"/>
          </a:p>
          <a:p>
            <a:pPr algn="l" eaLnBrk="0" rtl="0">
              <a:lnSpc>
                <a:spcPct val="105000"/>
              </a:lnSpc>
            </a:pPr>
            <a:endParaRPr altLang="Arial" dirty="0" sz="500" lang="Arial"/>
          </a:p>
          <a:p>
            <a:pPr algn="l" eaLnBrk="0" indent="8254" marL="12700" rtl="0">
              <a:lnSpc>
                <a:spcPct val="106000"/>
              </a:lnSpc>
              <a:spcBef>
                <a:spcPts val="1"/>
              </a:spcBef>
            </a:pP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This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project</a:t>
            </a:r>
            <a:r>
              <a:rPr b="1" dirty="0" sz="2100" kern="0" spc="1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involves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eveloping</a:t>
            </a:r>
            <a:r>
              <a:rPr b="1" dirty="0" sz="21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application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using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Python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keystrokes,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logs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them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formats,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offers</a:t>
            </a:r>
            <a:r>
              <a:rPr b="1" dirty="0" sz="20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0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-friendly</a:t>
            </a:r>
            <a:r>
              <a:rPr b="1" dirty="0" sz="2000" kern="0" spc="2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</a:t>
            </a:r>
            <a:r>
              <a:rPr b="1" dirty="0" sz="2000" kern="0" spc="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2000" kern="0" spc="2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start</a:t>
            </a:r>
            <a:r>
              <a:rPr b="1" dirty="0" sz="20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2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stop</a:t>
            </a:r>
            <a:r>
              <a:rPr b="1" dirty="0" sz="20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2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process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200" lang="Constantia"/>
          </a:p>
        </p:txBody>
      </p:sp>
      <p:pic>
        <p:nvPicPr>
          <p:cNvPr id="2097162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94" name="textbox 34"/>
          <p:cNvSpPr/>
          <p:nvPr/>
        </p:nvSpPr>
        <p:spPr>
          <a:xfrm>
            <a:off x="613861" y="6416061"/>
            <a:ext cx="8859519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06"/>
              </a:lnSpc>
            </a:pPr>
            <a:endParaRPr altLang="Arial" dirty="0" sz="100" lang="Arial"/>
          </a:p>
          <a:p>
            <a:pPr algn="r" eaLnBrk="0" rtl="0">
              <a:lnSpc>
                <a:spcPct val="84000"/>
              </a:lnSpc>
            </a:pP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4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altLang="Trebuchet MS" dirty="0" sz="900" lang="Trebuchet MS"/>
          </a:p>
        </p:txBody>
      </p:sp>
      <p:pic>
        <p:nvPicPr>
          <p:cNvPr id="2097163" name="picture 3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7717535" y="5481828"/>
            <a:ext cx="376428" cy="58978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3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5" name="textbox 38"/>
          <p:cNvSpPr/>
          <p:nvPr/>
        </p:nvSpPr>
        <p:spPr>
          <a:xfrm>
            <a:off x="613986" y="1938659"/>
            <a:ext cx="7715884" cy="276161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5048"/>
              </a:lnSpc>
            </a:pPr>
            <a:endParaRPr altLang="Arial" dirty="0" sz="100" lang="Arial"/>
          </a:p>
          <a:p>
            <a:pPr algn="l" eaLnBrk="0" marL="90805" rtl="0">
              <a:lnSpc>
                <a:spcPct val="82000"/>
              </a:lnSpc>
            </a:pP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b="1" dirty="0" sz="2600" kern="0" spc="-19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b="1" dirty="0" sz="26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26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</a:t>
            </a:r>
            <a:r>
              <a:rPr b="1" dirty="0" sz="26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ND</a:t>
            </a:r>
            <a:r>
              <a:rPr b="1" dirty="0" sz="26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altLang="Trebuchet MS" dirty="0" sz="2600" lang="Trebuchet MS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98000"/>
              </a:lnSpc>
              <a:spcBef>
                <a:spcPts val="668"/>
              </a:spcBef>
            </a:pPr>
            <a:r>
              <a:rPr dirty="0" sz="22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b="1" dirty="0" sz="2200" kern="0" spc="-1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Analysts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22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monitor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detect</a:t>
            </a:r>
            <a:r>
              <a:rPr b="1" dirty="0" sz="22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unauthorized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activity.</a:t>
            </a:r>
            <a:endParaRPr altLang="Constantia" dirty="0" sz="2200" lang="Constantia"/>
          </a:p>
          <a:p>
            <a:pPr algn="l" eaLnBrk="0" marL="12700" rtl="0">
              <a:lnSpc>
                <a:spcPts val="4151"/>
              </a:lnSpc>
              <a:spcBef>
                <a:spcPts val="6"/>
              </a:spcBef>
            </a:pPr>
            <a:r>
              <a:rPr dirty="0" sz="21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Researchers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1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studies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requiring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ata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on</a:t>
            </a:r>
            <a:r>
              <a:rPr b="1" dirty="0" sz="21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1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interaction.</a:t>
            </a:r>
            <a:endParaRPr altLang="Constantia" dirty="0" sz="2100" lang="Constantia"/>
          </a:p>
          <a:p>
            <a:pPr algn="r" eaLnBrk="0" rtl="0">
              <a:lnSpc>
                <a:spcPct val="97000"/>
              </a:lnSpc>
              <a:spcBef>
                <a:spcPts val="1578"/>
              </a:spcBef>
            </a:pPr>
            <a:r>
              <a:rPr dirty="0" sz="22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Productivity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Analysts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ssess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improve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typing</a:t>
            </a:r>
            <a:r>
              <a:rPr b="1" dirty="0" sz="22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efficiency.</a:t>
            </a:r>
            <a:endParaRPr altLang="Constantia" dirty="0" sz="2200" lang="Constantia"/>
          </a:p>
          <a:p>
            <a:pPr algn="l" eaLnBrk="0" marL="12700" rtl="0">
              <a:lnSpc>
                <a:spcPts val="4152"/>
              </a:lnSpc>
              <a:spcBef>
                <a:spcPts val="25"/>
              </a:spcBef>
            </a:pPr>
            <a:r>
              <a:rPr dirty="0" sz="2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b="1" dirty="0" sz="22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Professionals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troublesh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ooting</a:t>
            </a:r>
            <a:r>
              <a:rPr b="1" dirty="0" sz="22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debugging.</a:t>
            </a:r>
            <a:endParaRPr altLang="Constantia" dirty="0" sz="2200" lang="Constantia"/>
          </a:p>
        </p:txBody>
      </p:sp>
      <p:pic>
        <p:nvPicPr>
          <p:cNvPr id="2097165" name="picture 3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96" name="textbox 40"/>
          <p:cNvSpPr/>
          <p:nvPr/>
        </p:nvSpPr>
        <p:spPr>
          <a:xfrm>
            <a:off x="613861" y="6416061"/>
            <a:ext cx="8859519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06"/>
              </a:lnSpc>
            </a:pPr>
            <a:endParaRPr altLang="Arial" dirty="0" sz="100" lang="Arial"/>
          </a:p>
          <a:p>
            <a:pPr algn="r" eaLnBrk="0" rtl="0">
              <a:lnSpc>
                <a:spcPct val="84000"/>
              </a:lnSpc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3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altLang="Trebuchet MS" dirty="0" sz="900" lang="Trebuchet MS"/>
          </a:p>
        </p:txBody>
      </p:sp>
      <p:sp>
        <p:nvSpPr>
          <p:cNvPr id="1048597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66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488597" y="1364046"/>
            <a:ext cx="259080" cy="268223"/>
          </a:xfrm>
          <a:prstGeom prst="rect"/>
        </p:spPr>
      </p:pic>
      <p:sp>
        <p:nvSpPr>
          <p:cNvPr id="1048598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9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0" name="textbox 46"/>
          <p:cNvSpPr/>
          <p:nvPr/>
        </p:nvSpPr>
        <p:spPr>
          <a:xfrm>
            <a:off x="460496" y="1850771"/>
            <a:ext cx="9013190" cy="470662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18"/>
              </a:lnSpc>
            </a:pPr>
            <a:endParaRPr altLang="Arial" dirty="0" sz="100" lang="Arial"/>
          </a:p>
          <a:p>
            <a:pPr algn="l" eaLnBrk="0" marL="12700" rtl="0">
              <a:lnSpc>
                <a:spcPct val="83000"/>
              </a:lnSpc>
            </a:pP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b="1" dirty="0" sz="2900" kern="0" spc="1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b="1" dirty="0" sz="2900" kern="0" spc="-3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b="1" dirty="0" sz="2900" kern="0" spc="2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b="1" dirty="0" sz="2900" kern="0" spc="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b="1" dirty="0" sz="2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</a:t>
            </a:r>
            <a:r>
              <a:rPr b="1" dirty="0" sz="2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OSITION</a:t>
            </a:r>
            <a:endParaRPr altLang="Trebuchet MS" dirty="0" sz="2900" lang="Trebuchet MS"/>
          </a:p>
          <a:p>
            <a:pPr algn="l" eaLnBrk="0" rtl="0">
              <a:lnSpc>
                <a:spcPct val="144000"/>
              </a:lnSpc>
            </a:pPr>
            <a:endParaRPr altLang="Arial" dirty="0" sz="1000" lang="Arial"/>
          </a:p>
          <a:p>
            <a:pPr algn="l" eaLnBrk="0" marL="1946910" rtl="0">
              <a:lnSpc>
                <a:spcPct val="86000"/>
              </a:lnSpc>
              <a:spcBef>
                <a:spcPts val="577"/>
              </a:spcBef>
            </a:pP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Keylogger</a:t>
            </a:r>
            <a:r>
              <a:rPr b="1" dirty="0" sz="1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Solution: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</a:t>
            </a:r>
            <a:endParaRPr altLang="Trebuchet MS" dirty="0" sz="1900" lang="Trebuchet MS"/>
          </a:p>
          <a:p>
            <a:pPr algn="l" eaLnBrk="0" marL="1941829" rtl="0">
              <a:lnSpc>
                <a:spcPts val="2217"/>
              </a:lnSpc>
              <a:spcBef>
                <a:spcPts val="102"/>
              </a:spcBef>
            </a:pPr>
            <a:r>
              <a:rPr dirty="0" sz="18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Ease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2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Simple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start</a:t>
            </a:r>
            <a:r>
              <a:rPr b="1" dirty="0" sz="18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1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stop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ing.</a:t>
            </a:r>
            <a:endParaRPr altLang="Constantia" dirty="0" sz="1800" lang="Constantia"/>
          </a:p>
          <a:p>
            <a:pPr algn="l" eaLnBrk="0" indent="3810" marL="1938020" rtl="0">
              <a:lnSpc>
                <a:spcPct val="103000"/>
              </a:lnSpc>
              <a:spcBef>
                <a:spcPts val="158"/>
              </a:spcBef>
            </a:pPr>
            <a:r>
              <a:rPr dirty="0" sz="19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Comprehensive</a:t>
            </a:r>
            <a:r>
              <a:rPr b="1" dirty="0" sz="19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ging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Captures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</a:t>
            </a:r>
            <a:r>
              <a:rPr b="1" dirty="0" sz="19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both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18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versatile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usage.</a:t>
            </a:r>
            <a:endParaRPr altLang="Constantia" dirty="0" sz="1800" lang="Constantia"/>
          </a:p>
          <a:p>
            <a:pPr algn="l" eaLnBrk="0" marL="1941829" rtl="0">
              <a:lnSpc>
                <a:spcPct val="99000"/>
              </a:lnSpc>
              <a:spcBef>
                <a:spcPts val="186"/>
              </a:spcBef>
            </a:pPr>
            <a:r>
              <a:rPr dirty="0" sz="19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b="1" dirty="0" sz="19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Monitoring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mediate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feedback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on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endParaRPr altLang="Constantia" dirty="0" sz="1900" lang="Constantia"/>
          </a:p>
          <a:p>
            <a:pPr algn="l" eaLnBrk="0" marL="1931035" rtl="0">
              <a:lnSpc>
                <a:spcPts val="2191"/>
              </a:lnSpc>
              <a:spcBef>
                <a:spcPts val="140"/>
              </a:spcBef>
            </a:pP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'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tus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800" lang="Constantia"/>
          </a:p>
          <a:p>
            <a:pPr algn="l" eaLnBrk="0" rtl="0">
              <a:lnSpc>
                <a:spcPct val="189000"/>
              </a:lnSpc>
            </a:pPr>
            <a:endParaRPr altLang="Arial" dirty="0" sz="1000" lang="Arial"/>
          </a:p>
          <a:p>
            <a:pPr algn="l" eaLnBrk="0" marL="1929129" rtl="0">
              <a:lnSpc>
                <a:spcPct val="86000"/>
              </a:lnSpc>
              <a:spcBef>
                <a:spcPts val="579"/>
              </a:spcBef>
            </a:pP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b="1" dirty="0" sz="1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</a:t>
            </a:r>
            <a:r>
              <a:rPr b="1" dirty="0" sz="1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on:</a:t>
            </a:r>
            <a:endParaRPr altLang="Trebuchet MS" dirty="0" sz="1900" lang="Trebuchet MS"/>
          </a:p>
          <a:p>
            <a:pPr algn="l" eaLnBrk="0" marL="1941829" rtl="0">
              <a:lnSpc>
                <a:spcPct val="103000"/>
              </a:lnSpc>
              <a:spcBef>
                <a:spcPts val="101"/>
              </a:spcBef>
            </a:pPr>
            <a:r>
              <a:rPr dirty="0" sz="18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Quickly</a:t>
            </a:r>
            <a:r>
              <a:rPr b="1" dirty="0" sz="18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deploy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manage</a:t>
            </a:r>
            <a:r>
              <a:rPr b="1" dirty="0" sz="18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oke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logging.</a:t>
            </a:r>
            <a:r>
              <a:rPr b="1" dirty="0" sz="18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</a:t>
            </a:r>
            <a:r>
              <a:rPr dirty="0" sz="19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Oriented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Provides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orough</a:t>
            </a:r>
            <a:r>
              <a:rPr b="1" dirty="0" sz="19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structured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logs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900" lang="Constantia"/>
          </a:p>
          <a:p>
            <a:pPr algn="l" eaLnBrk="0" indent="4444" marL="1937385" rtl="0">
              <a:lnSpc>
                <a:spcPct val="119000"/>
              </a:lnSpc>
              <a:spcBef>
                <a:spcPts val="163"/>
              </a:spcBef>
            </a:pPr>
            <a:r>
              <a:rPr dirty="0" sz="18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Versatility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App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licable</a:t>
            </a:r>
            <a:r>
              <a:rPr b="1" dirty="0" sz="18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various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professional</a:t>
            </a:r>
            <a:r>
              <a:rPr b="1" dirty="0" sz="18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research</a:t>
            </a:r>
            <a:r>
              <a:rPr b="1" dirty="0" sz="18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</a:t>
            </a:r>
            <a:r>
              <a:rPr b="1" dirty="0" sz="17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contexts</a:t>
            </a:r>
            <a:r>
              <a:rPr b="1" dirty="0" sz="17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17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                                                                     </a:t>
            </a:r>
            <a:endParaRPr altLang="Constantia" dirty="0" sz="1700" lang="Constantia"/>
          </a:p>
          <a:p>
            <a:pPr algn="l" eaLnBrk="0" rtl="0">
              <a:lnSpc>
                <a:spcPct val="171000"/>
              </a:lnSpc>
            </a:pPr>
            <a:endParaRPr altLang="Arial" dirty="0" sz="1000" lang="Arial"/>
          </a:p>
          <a:p>
            <a:pPr algn="l" eaLnBrk="0" rtl="0">
              <a:lnSpc>
                <a:spcPct val="113000"/>
              </a:lnSpc>
            </a:pPr>
            <a:endParaRPr altLang="Arial" dirty="0" sz="200" lang="Arial"/>
          </a:p>
          <a:p>
            <a:pPr algn="r" eaLnBrk="0" rtl="0">
              <a:lnSpc>
                <a:spcPct val="84000"/>
              </a:lnSpc>
              <a:spcBef>
                <a:spcPts val="2"/>
              </a:spcBef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3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altLang="Trebuchet MS" dirty="0" sz="900" lang="Trebuchet MS"/>
          </a:p>
        </p:txBody>
      </p:sp>
      <p:pic>
        <p:nvPicPr>
          <p:cNvPr id="2097168" name="picture 4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879848" y="6482715"/>
            <a:ext cx="149352" cy="149351"/>
          </a:xfrm>
          <a:prstGeom prst="rect"/>
        </p:spPr>
      </p:pic>
      <p:pic>
        <p:nvPicPr>
          <p:cNvPr id="2097169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937142" y="1057656"/>
            <a:ext cx="259080" cy="268223"/>
          </a:xfrm>
          <a:prstGeom prst="rect"/>
        </p:spPr>
      </p:pic>
      <p:pic>
        <p:nvPicPr>
          <p:cNvPr id="2097170" name="picture 4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71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0" y="2276856"/>
            <a:ext cx="2225040" cy="267919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601" name="textbox 53"/>
          <p:cNvSpPr/>
          <p:nvPr/>
        </p:nvSpPr>
        <p:spPr>
          <a:xfrm>
            <a:off x="615250" y="660037"/>
            <a:ext cx="6245859" cy="239331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25400" rtl="0">
              <a:lnSpc>
                <a:spcPct val="82000"/>
              </a:lnSpc>
            </a:pP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3500" kern="0" spc="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b="1" dirty="0" sz="3500" kern="0" spc="3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b="1" dirty="0" sz="35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b="1" dirty="0" sz="3500" kern="0" spc="1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altLang="Trebuchet MS" dirty="0" sz="3500" lang="Trebuchet MS"/>
          </a:p>
          <a:p>
            <a:pPr algn="l" eaLnBrk="0" rtl="0">
              <a:lnSpc>
                <a:spcPct val="147000"/>
              </a:lnSpc>
            </a:pPr>
            <a:endParaRPr altLang="Arial" dirty="0" sz="1000" lang="Arial"/>
          </a:p>
          <a:p>
            <a:pPr algn="l" eaLnBrk="0" marL="24129" rtl="0">
              <a:lnSpc>
                <a:spcPct val="96000"/>
              </a:lnSpc>
              <a:spcBef>
                <a:spcPts val="571"/>
              </a:spcBef>
            </a:pP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Friendly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erface:</a:t>
            </a:r>
            <a:r>
              <a:rPr b="1" dirty="0" sz="19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Intuitive</a:t>
            </a:r>
            <a:r>
              <a:rPr b="1" dirty="0" sz="19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GUI</a:t>
            </a:r>
            <a:r>
              <a:rPr b="1" dirty="0" sz="19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built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Tkinter.</a:t>
            </a:r>
            <a:endParaRPr altLang="Constantia" dirty="0" sz="1900" lang="Constantia"/>
          </a:p>
          <a:p>
            <a:pPr algn="l" eaLnBrk="0" marL="24129" rtl="0">
              <a:lnSpc>
                <a:spcPts val="3564"/>
              </a:lnSpc>
            </a:pP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Detailed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9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</a:t>
            </a:r>
            <a:r>
              <a:rPr b="1" dirty="0" sz="19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easy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analysis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900" lang="Constantia"/>
          </a:p>
          <a:p>
            <a:pPr algn="r" eaLnBrk="0" rtl="0">
              <a:lnSpc>
                <a:spcPct val="96000"/>
              </a:lnSpc>
              <a:spcBef>
                <a:spcPts val="1375"/>
              </a:spcBef>
            </a:pP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Real-T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ime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Updates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Immediate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visual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fee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dback</a:t>
            </a:r>
            <a:r>
              <a:rPr b="1" dirty="0" sz="19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1900" kern="0" spc="-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endParaRPr altLang="Constantia" dirty="0" sz="1900" lang="Constantia"/>
          </a:p>
          <a:p>
            <a:pPr algn="l" eaLnBrk="0" marL="12700" rtl="0">
              <a:lnSpc>
                <a:spcPts val="3563"/>
              </a:lnSpc>
            </a:pP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1800" kern="0" spc="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status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800" lang="Constantia"/>
          </a:p>
        </p:txBody>
      </p:sp>
      <p:sp>
        <p:nvSpPr>
          <p:cNvPr id="1048602" name="textbox 54"/>
          <p:cNvSpPr/>
          <p:nvPr/>
        </p:nvSpPr>
        <p:spPr>
          <a:xfrm>
            <a:off x="615251" y="6419136"/>
            <a:ext cx="1473200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2985"/>
              </a:lnSpc>
            </a:pPr>
            <a:endParaRPr altLang="Arial" dirty="0" sz="100" lang="Arial"/>
          </a:p>
          <a:p>
            <a:pPr algn="l" eaLnBrk="0" marL="12700" rtl="0">
              <a:lnSpc>
                <a:spcPct val="84000"/>
              </a:lnSpc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4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endParaRPr altLang="Trebuchet MS" dirty="0" sz="900" lang="Trebuchet MS"/>
          </a:p>
        </p:txBody>
      </p:sp>
      <p:pic>
        <p:nvPicPr>
          <p:cNvPr id="2097173" name="picture 5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74" name="picture 5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56388" y="3848100"/>
            <a:ext cx="2034539" cy="2820923"/>
          </a:xfrm>
          <a:prstGeom prst="rect"/>
        </p:spPr>
      </p:pic>
      <p:sp>
        <p:nvSpPr>
          <p:cNvPr id="1048603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4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5" name="textbox 59"/>
          <p:cNvSpPr/>
          <p:nvPr/>
        </p:nvSpPr>
        <p:spPr>
          <a:xfrm>
            <a:off x="9329753" y="6418261"/>
            <a:ext cx="81280" cy="13842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544"/>
              </a:lnSpc>
            </a:pPr>
            <a:endParaRPr altLang="Arial" dirty="0" sz="100" lang="Arial"/>
          </a:p>
          <a:p>
            <a:pPr algn="r" eaLnBrk="0" rtl="0">
              <a:lnSpc>
                <a:spcPct val="82000"/>
              </a:lnSpc>
            </a:pPr>
            <a:r>
              <a:rPr b="1" dirty="0" sz="9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altLang="Trebuchet MS" dirty="0" sz="900" lang="Trebuchet M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6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606" name="textbox 61"/>
          <p:cNvSpPr/>
          <p:nvPr/>
        </p:nvSpPr>
        <p:spPr>
          <a:xfrm>
            <a:off x="692859" y="2014475"/>
            <a:ext cx="6930390" cy="205168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8480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Technical</a:t>
            </a:r>
            <a:r>
              <a:rPr b="1" dirty="0" sz="2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Implementation:</a:t>
            </a:r>
            <a:endParaRPr altLang="Times New Roman" dirty="0" sz="2300" lang="Times New Roman"/>
          </a:p>
          <a:p>
            <a:pPr algn="r" eaLnBrk="0" rtl="0">
              <a:lnSpc>
                <a:spcPct val="92000"/>
              </a:lnSpc>
              <a:spcBef>
                <a:spcPts val="1054"/>
              </a:spcBef>
            </a:pP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Languages</a:t>
            </a:r>
            <a:r>
              <a:rPr b="1" dirty="0" sz="2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b="1" dirty="0" sz="23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Libraries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23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Python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,</a:t>
            </a:r>
            <a:r>
              <a:rPr b="1" dirty="0" sz="23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,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ynput,</a:t>
            </a:r>
            <a:r>
              <a:rPr b="1" dirty="0" sz="2300" kern="0" spc="-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json.</a:t>
            </a:r>
            <a:endParaRPr altLang="Constantia" dirty="0" sz="2300" lang="Constantia"/>
          </a:p>
          <a:p>
            <a:pPr algn="l" eaLnBrk="0" marL="17779" rtl="0">
              <a:lnSpc>
                <a:spcPts val="3080"/>
              </a:lnSpc>
              <a:spcBef>
                <a:spcPts val="1602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Core</a:t>
            </a:r>
            <a:r>
              <a:rPr b="1" dirty="0" sz="23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ions:</a:t>
            </a:r>
            <a:endParaRPr altLang="Times New Roman" dirty="0" sz="2300" lang="Times New Roman"/>
          </a:p>
          <a:p>
            <a:pPr algn="l" eaLnBrk="0" marL="395604" rtl="0">
              <a:lnSpc>
                <a:spcPts val="2563"/>
              </a:lnSpc>
              <a:spcBef>
                <a:spcPts val="195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•generate_text_log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(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endParaRPr altLang="Constantia" dirty="0" sz="2100" lang="Constantia"/>
          </a:p>
          <a:p>
            <a:pPr algn="l" eaLnBrk="0" marL="395604" rtl="0">
              <a:lnSpc>
                <a:spcPts val="2563"/>
              </a:lnSpc>
              <a:spcBef>
                <a:spcPts val="209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•generate_json_file(keys_used)</a:t>
            </a:r>
            <a:endParaRPr altLang="Constantia" dirty="0" sz="2100" lang="Constantia"/>
          </a:p>
        </p:txBody>
      </p:sp>
      <p:sp>
        <p:nvSpPr>
          <p:cNvPr id="1048607" name="textbox 62"/>
          <p:cNvSpPr/>
          <p:nvPr/>
        </p:nvSpPr>
        <p:spPr>
          <a:xfrm>
            <a:off x="698448" y="4067110"/>
            <a:ext cx="5202554" cy="211073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390525" rtl="0">
              <a:lnSpc>
                <a:spcPts val="2563"/>
              </a:lnSpc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•on_press(key)</a:t>
            </a:r>
            <a:endParaRPr altLang="Constantia" dirty="0" sz="2100" lang="Constantia"/>
          </a:p>
          <a:p>
            <a:pPr algn="l" eaLnBrk="0" marL="390525" rtl="0">
              <a:lnSpc>
                <a:spcPts val="2563"/>
              </a:lnSpc>
              <a:spcBef>
                <a:spcPts val="1096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•on_release(key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endParaRPr altLang="Constantia" dirty="0" sz="2100" lang="Constantia"/>
          </a:p>
          <a:p>
            <a:pPr algn="l" eaLnBrk="0" marL="12700" rtl="0">
              <a:lnSpc>
                <a:spcPts val="4152"/>
              </a:lnSpc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b="1" dirty="0" sz="23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Features:</a:t>
            </a:r>
            <a:endParaRPr altLang="Times New Roman" dirty="0" sz="2300" lang="Times New Roman"/>
          </a:p>
          <a:p>
            <a:pPr algn="l" eaLnBrk="0" rtl="0">
              <a:lnSpc>
                <a:spcPct val="101000"/>
              </a:lnSpc>
            </a:pPr>
            <a:endParaRPr altLang="Arial" dirty="0" sz="600" lang="Arial"/>
          </a:p>
          <a:p>
            <a:pPr algn="l" eaLnBrk="0" marL="390525" rtl="0">
              <a:lnSpc>
                <a:spcPct val="108000"/>
              </a:lnSpc>
              <a:spcBef>
                <a:spcPts val="2"/>
              </a:spcBef>
            </a:pP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21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multiple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formats.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Simple</a:t>
            </a:r>
            <a:r>
              <a:rPr b="1" dirty="0" sz="2000" kern="0" spc="2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rt/stop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functionality.</a:t>
            </a:r>
            <a:endParaRPr altLang="Constantia" dirty="0" sz="2000" lang="Constantia"/>
          </a:p>
        </p:txBody>
      </p:sp>
      <p:sp>
        <p:nvSpPr>
          <p:cNvPr id="1048608" name="textbox 63"/>
          <p:cNvSpPr/>
          <p:nvPr/>
        </p:nvSpPr>
        <p:spPr>
          <a:xfrm>
            <a:off x="578114" y="799847"/>
            <a:ext cx="4408785" cy="83526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altLang="Trebuchet MS" dirty="0" sz="3900" lang="Trebuchet MS"/>
          </a:p>
        </p:txBody>
      </p:sp>
      <p:pic>
        <p:nvPicPr>
          <p:cNvPr id="2097176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609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0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Template_Presentation_Students[1]</dc:title>
  <dc:creator>Mellow</dc:creator>
  <cp:lastModifiedBy>bala sundar</cp:lastModifiedBy>
  <dcterms:created xsi:type="dcterms:W3CDTF">2024-06-11T01:41:10Z</dcterms:created>
  <dcterms:modified xsi:type="dcterms:W3CDTF">2024-06-13T11:14:29Z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7b901275a9b74b9c945d7e310200073b</vt:lpwstr>
  </property>
</Properties>
</file>