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35" r:id="rId3"/>
    <p:sldId id="381" r:id="rId4"/>
    <p:sldId id="261" r:id="rId5"/>
    <p:sldId id="395" r:id="rId6"/>
    <p:sldId id="413" r:id="rId7"/>
    <p:sldId id="398" r:id="rId8"/>
    <p:sldId id="399" r:id="rId9"/>
    <p:sldId id="403" r:id="rId10"/>
    <p:sldId id="406" r:id="rId11"/>
    <p:sldId id="407" r:id="rId12"/>
    <p:sldId id="412" r:id="rId13"/>
    <p:sldId id="408" r:id="rId14"/>
    <p:sldId id="400" r:id="rId15"/>
    <p:sldId id="401" r:id="rId16"/>
    <p:sldId id="409" r:id="rId17"/>
    <p:sldId id="402" r:id="rId18"/>
    <p:sldId id="410" r:id="rId19"/>
    <p:sldId id="4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58B1D-7E99-4922-B0F5-2CF7F0135288}" v="37" dt="2023-04-25T03:14:3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82" autoAdjust="0"/>
  </p:normalViewPr>
  <p:slideViewPr>
    <p:cSldViewPr snapToGrid="0">
      <p:cViewPr varScale="1">
        <p:scale>
          <a:sx n="145" d="100"/>
          <a:sy n="145" d="100"/>
        </p:scale>
        <p:origin x="8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Ibanez" userId="43a978e8-a698-4a6a-8aa3-54e7aa0c2e84" providerId="ADAL" clId="{38B8AACE-8E6C-45FD-AE6E-77B8811B42E2}"/>
    <pc:docChg chg="undo custSel addSld delSld modSld sldOrd">
      <pc:chgData name="Sebastian Ibanez" userId="43a978e8-a698-4a6a-8aa3-54e7aa0c2e84" providerId="ADAL" clId="{38B8AACE-8E6C-45FD-AE6E-77B8811B42E2}" dt="2022-10-04T04:08:22.119" v="4218" actId="20577"/>
      <pc:docMkLst>
        <pc:docMk/>
      </pc:docMkLst>
      <pc:sldChg chg="modSp mod">
        <pc:chgData name="Sebastian Ibanez" userId="43a978e8-a698-4a6a-8aa3-54e7aa0c2e84" providerId="ADAL" clId="{38B8AACE-8E6C-45FD-AE6E-77B8811B42E2}" dt="2022-10-03T13:42:46.562" v="19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38B8AACE-8E6C-45FD-AE6E-77B8811B42E2}" dt="2022-10-03T13:42:46.562" v="19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modSp mod modAnim modNotesTx">
        <pc:chgData name="Sebastian Ibanez" userId="43a978e8-a698-4a6a-8aa3-54e7aa0c2e84" providerId="ADAL" clId="{38B8AACE-8E6C-45FD-AE6E-77B8811B42E2}" dt="2022-10-04T02:56:42.270" v="1260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38B8AACE-8E6C-45FD-AE6E-77B8811B42E2}" dt="2022-10-03T13:44:13.383" v="128" actId="20577"/>
          <ac:spMkLst>
            <pc:docMk/>
            <pc:sldMk cId="852045604" sldId="25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48:02.510" v="520" actId="207"/>
          <ac:spMkLst>
            <pc:docMk/>
            <pc:sldMk cId="852045604" sldId="258"/>
            <ac:spMk id="3" creationId="{1AAD1A01-D3F3-3041-FB86-00FA71F58A78}"/>
          </ac:spMkLst>
        </pc:spChg>
      </pc:sldChg>
      <pc:sldChg chg="del">
        <pc:chgData name="Sebastian Ibanez" userId="43a978e8-a698-4a6a-8aa3-54e7aa0c2e84" providerId="ADAL" clId="{38B8AACE-8E6C-45FD-AE6E-77B8811B42E2}" dt="2022-10-03T13:43:22.065" v="98" actId="47"/>
        <pc:sldMkLst>
          <pc:docMk/>
          <pc:sldMk cId="2534565801" sldId="25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8237697" sldId="26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283544047" sldId="261"/>
        </pc:sldMkLst>
      </pc:sldChg>
      <pc:sldChg chg="modSp mod">
        <pc:chgData name="Sebastian Ibanez" userId="43a978e8-a698-4a6a-8aa3-54e7aa0c2e84" providerId="ADAL" clId="{38B8AACE-8E6C-45FD-AE6E-77B8811B42E2}" dt="2022-10-03T13:43:28.318" v="112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38B8AACE-8E6C-45FD-AE6E-77B8811B42E2}" dt="2022-10-03T13:43:28.318" v="112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3833481" sldId="26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351663900" sldId="26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43314189" sldId="26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71148849" sldId="26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202903679" sldId="26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38210581" sldId="26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669525" sldId="26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0808894" sldId="27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06666278" sldId="27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05587412" sldId="27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950575923" sldId="27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301492656" sldId="27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669197250" sldId="27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46520165" sldId="27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51183752" sldId="27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739805224" sldId="28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58073625" sldId="28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19828713" sldId="28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60300249" sldId="28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22144658" sldId="28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682187583" sldId="28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336139153" sldId="28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10830365" sldId="28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507697154" sldId="28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752841214" sldId="28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258225488" sldId="29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080210579" sldId="29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7211716" sldId="29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623531154" sldId="29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00819109" sldId="294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25302018" sldId="29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489230734" sldId="29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20721375" sldId="29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48815879" sldId="29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834727568" sldId="29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898924660" sldId="30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072006166" sldId="30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13839371" sldId="30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297318993" sldId="308"/>
        </pc:sldMkLst>
      </pc:sldChg>
      <pc:sldChg chg="modSp add del mod modAnim">
        <pc:chgData name="Sebastian Ibanez" userId="43a978e8-a698-4a6a-8aa3-54e7aa0c2e84" providerId="ADAL" clId="{38B8AACE-8E6C-45FD-AE6E-77B8811B42E2}" dt="2022-10-04T03:14:00.961" v="2334" actId="207"/>
        <pc:sldMkLst>
          <pc:docMk/>
          <pc:sldMk cId="1570375209" sldId="311"/>
        </pc:sldMkLst>
        <pc:spChg chg="mod">
          <ac:chgData name="Sebastian Ibanez" userId="43a978e8-a698-4a6a-8aa3-54e7aa0c2e84" providerId="ADAL" clId="{38B8AACE-8E6C-45FD-AE6E-77B8811B42E2}" dt="2022-10-04T03:12:00.965" v="1987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38B8AACE-8E6C-45FD-AE6E-77B8811B42E2}" dt="2022-10-04T03:14:00.961" v="2334" actId="207"/>
          <ac:spMkLst>
            <pc:docMk/>
            <pc:sldMk cId="1570375209" sldId="311"/>
            <ac:spMk id="3" creationId="{57A4ACFB-057F-5CB9-86EC-9340B0783602}"/>
          </ac:spMkLst>
        </pc:spChg>
      </pc:sldChg>
      <pc:sldChg chg="add del">
        <pc:chgData name="Sebastian Ibanez" userId="43a978e8-a698-4a6a-8aa3-54e7aa0c2e84" providerId="ADAL" clId="{38B8AACE-8E6C-45FD-AE6E-77B8811B42E2}" dt="2022-10-04T03:13:23.512" v="2248" actId="47"/>
        <pc:sldMkLst>
          <pc:docMk/>
          <pc:sldMk cId="3756968090" sldId="312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607617859" sldId="31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227897435" sldId="314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06158076" sldId="315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88217006" sldId="316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3156521779" sldId="31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986100890" sldId="319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615338659" sldId="320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141041169" sldId="321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949590924" sldId="32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820099141" sldId="323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19989032" sldId="325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3741688466" sldId="326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515861693" sldId="327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919769244" sldId="328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1818776844" sldId="330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4215750651" sldId="332"/>
        </pc:sldMkLst>
      </pc:sldChg>
      <pc:sldChg chg="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413962738" sldId="333"/>
        </pc:sldMkLst>
      </pc:sldChg>
      <pc:sldChg chg="add del">
        <pc:chgData name="Sebastian Ibanez" userId="43a978e8-a698-4a6a-8aa3-54e7aa0c2e84" providerId="ADAL" clId="{38B8AACE-8E6C-45FD-AE6E-77B8811B42E2}" dt="2022-10-04T03:30:43.551" v="2797" actId="47"/>
        <pc:sldMkLst>
          <pc:docMk/>
          <pc:sldMk cId="1648407221" sldId="334"/>
        </pc:sldMkLst>
      </pc:sldChg>
      <pc:sldChg chg="modSp new mod">
        <pc:chgData name="Sebastian Ibanez" userId="43a978e8-a698-4a6a-8aa3-54e7aa0c2e84" providerId="ADAL" clId="{38B8AACE-8E6C-45FD-AE6E-77B8811B42E2}" dt="2022-10-03T13:43:17.150" v="97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38B8AACE-8E6C-45FD-AE6E-77B8811B42E2}" dt="2022-10-03T13:42:59.085" v="28" actId="20577"/>
          <ac:spMkLst>
            <pc:docMk/>
            <pc:sldMk cId="1321192028" sldId="335"/>
            <ac:spMk id="2" creationId="{43D0003A-52C1-060E-369B-13E997B7440D}"/>
          </ac:spMkLst>
        </pc:spChg>
        <pc:spChg chg="mod">
          <ac:chgData name="Sebastian Ibanez" userId="43a978e8-a698-4a6a-8aa3-54e7aa0c2e84" providerId="ADAL" clId="{38B8AACE-8E6C-45FD-AE6E-77B8811B42E2}" dt="2022-10-03T13:43:17.150" v="97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new add del">
        <pc:chgData name="Sebastian Ibanez" userId="43a978e8-a698-4a6a-8aa3-54e7aa0c2e84" providerId="ADAL" clId="{38B8AACE-8E6C-45FD-AE6E-77B8811B42E2}" dt="2022-10-04T03:11:39.356" v="1944" actId="47"/>
        <pc:sldMkLst>
          <pc:docMk/>
          <pc:sldMk cId="2075325309" sldId="336"/>
        </pc:sldMkLst>
      </pc:sldChg>
      <pc:sldChg chg="modSp add mod">
        <pc:chgData name="Sebastian Ibanez" userId="43a978e8-a698-4a6a-8aa3-54e7aa0c2e84" providerId="ADAL" clId="{38B8AACE-8E6C-45FD-AE6E-77B8811B42E2}" dt="2022-10-03T13:49:35.207" v="541" actId="20577"/>
        <pc:sldMkLst>
          <pc:docMk/>
          <pc:sldMk cId="1777310914" sldId="337"/>
        </pc:sldMkLst>
        <pc:spChg chg="mod">
          <ac:chgData name="Sebastian Ibanez" userId="43a978e8-a698-4a6a-8aa3-54e7aa0c2e84" providerId="ADAL" clId="{38B8AACE-8E6C-45FD-AE6E-77B8811B42E2}" dt="2022-10-03T13:49:35.207" v="541" actId="20577"/>
          <ac:spMkLst>
            <pc:docMk/>
            <pc:sldMk cId="1777310914" sldId="337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3T13:54:41.615" v="958" actId="20577"/>
        <pc:sldMkLst>
          <pc:docMk/>
          <pc:sldMk cId="3367437416" sldId="338"/>
        </pc:sldMkLst>
        <pc:spChg chg="mod">
          <ac:chgData name="Sebastian Ibanez" userId="43a978e8-a698-4a6a-8aa3-54e7aa0c2e84" providerId="ADAL" clId="{38B8AACE-8E6C-45FD-AE6E-77B8811B42E2}" dt="2022-10-03T13:49:48.188" v="568" actId="20577"/>
          <ac:spMkLst>
            <pc:docMk/>
            <pc:sldMk cId="3367437416" sldId="338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3T13:54:41.615" v="958" actId="20577"/>
          <ac:spMkLst>
            <pc:docMk/>
            <pc:sldMk cId="3367437416" sldId="338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3:03:55.348" v="1625"/>
        <pc:sldMkLst>
          <pc:docMk/>
          <pc:sldMk cId="2760723672" sldId="339"/>
        </pc:sldMkLst>
        <pc:spChg chg="mod">
          <ac:chgData name="Sebastian Ibanez" userId="43a978e8-a698-4a6a-8aa3-54e7aa0c2e84" providerId="ADAL" clId="{38B8AACE-8E6C-45FD-AE6E-77B8811B42E2}" dt="2022-10-03T13:55:26.759" v="996" actId="20577"/>
          <ac:spMkLst>
            <pc:docMk/>
            <pc:sldMk cId="2760723672" sldId="339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3:55.348" v="1625"/>
          <ac:spMkLst>
            <pc:docMk/>
            <pc:sldMk cId="2760723672" sldId="339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38B8AACE-8E6C-45FD-AE6E-77B8811B42E2}" dt="2022-10-04T03:00:16.365" v="1550" actId="20577"/>
        <pc:sldMkLst>
          <pc:docMk/>
          <pc:sldMk cId="1108609564" sldId="340"/>
        </pc:sldMkLst>
        <pc:spChg chg="mod">
          <ac:chgData name="Sebastian Ibanez" userId="43a978e8-a698-4a6a-8aa3-54e7aa0c2e84" providerId="ADAL" clId="{38B8AACE-8E6C-45FD-AE6E-77B8811B42E2}" dt="2022-10-04T03:00:16.365" v="1550" actId="20577"/>
          <ac:spMkLst>
            <pc:docMk/>
            <pc:sldMk cId="1108609564" sldId="340"/>
            <ac:spMk id="2" creationId="{12F63D33-0441-D99C-8EB8-8C469BCA108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3:01:18.860" v="1578" actId="207"/>
        <pc:sldMkLst>
          <pc:docMk/>
          <pc:sldMk cId="56932115" sldId="341"/>
        </pc:sldMkLst>
        <pc:spChg chg="mod">
          <ac:chgData name="Sebastian Ibanez" userId="43a978e8-a698-4a6a-8aa3-54e7aa0c2e84" providerId="ADAL" clId="{38B8AACE-8E6C-45FD-AE6E-77B8811B42E2}" dt="2022-10-04T03:00:41.651" v="1553" actId="21"/>
          <ac:spMkLst>
            <pc:docMk/>
            <pc:sldMk cId="56932115" sldId="341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1:18.860" v="1578" actId="207"/>
          <ac:spMkLst>
            <pc:docMk/>
            <pc:sldMk cId="56932115" sldId="341"/>
            <ac:spMk id="3" creationId="{1AAD1A01-D3F3-3041-FB86-00FA71F58A78}"/>
          </ac:spMkLst>
        </pc:spChg>
      </pc:sldChg>
      <pc:sldChg chg="modSp add mod ord modAnim modShow">
        <pc:chgData name="Sebastian Ibanez" userId="43a978e8-a698-4a6a-8aa3-54e7aa0c2e84" providerId="ADAL" clId="{38B8AACE-8E6C-45FD-AE6E-77B8811B42E2}" dt="2022-10-04T03:06:44.949" v="1771" actId="729"/>
        <pc:sldMkLst>
          <pc:docMk/>
          <pc:sldMk cId="3774762875" sldId="342"/>
        </pc:sldMkLst>
        <pc:spChg chg="mod">
          <ac:chgData name="Sebastian Ibanez" userId="43a978e8-a698-4a6a-8aa3-54e7aa0c2e84" providerId="ADAL" clId="{38B8AACE-8E6C-45FD-AE6E-77B8811B42E2}" dt="2022-10-04T03:04:26.202" v="1650" actId="20577"/>
          <ac:spMkLst>
            <pc:docMk/>
            <pc:sldMk cId="3774762875" sldId="342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3:06:18.147" v="1767"/>
          <ac:spMkLst>
            <pc:docMk/>
            <pc:sldMk cId="3774762875" sldId="342"/>
            <ac:spMk id="3" creationId="{1AAD1A01-D3F3-3041-FB86-00FA71F58A78}"/>
          </ac:spMkLst>
        </pc:spChg>
      </pc:sldChg>
      <pc:sldChg chg="modSp add mod modAnim modNotesTx">
        <pc:chgData name="Sebastian Ibanez" userId="43a978e8-a698-4a6a-8aa3-54e7aa0c2e84" providerId="ADAL" clId="{38B8AACE-8E6C-45FD-AE6E-77B8811B42E2}" dt="2022-10-04T04:08:22.119" v="4218" actId="20577"/>
        <pc:sldMkLst>
          <pc:docMk/>
          <pc:sldMk cId="3619983899" sldId="343"/>
        </pc:sldMkLst>
        <pc:spChg chg="mod">
          <ac:chgData name="Sebastian Ibanez" userId="43a978e8-a698-4a6a-8aa3-54e7aa0c2e84" providerId="ADAL" clId="{38B8AACE-8E6C-45FD-AE6E-77B8811B42E2}" dt="2022-10-04T03:08:26.288" v="1941" actId="20577"/>
          <ac:spMkLst>
            <pc:docMk/>
            <pc:sldMk cId="3619983899" sldId="343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14:51.566" v="2367" actId="20577"/>
        <pc:sldMkLst>
          <pc:docMk/>
          <pc:sldMk cId="2403820316" sldId="344"/>
        </pc:sldMkLst>
        <pc:spChg chg="mod">
          <ac:chgData name="Sebastian Ibanez" userId="43a978e8-a698-4a6a-8aa3-54e7aa0c2e84" providerId="ADAL" clId="{38B8AACE-8E6C-45FD-AE6E-77B8811B42E2}" dt="2022-10-04T03:14:51.566" v="2367" actId="20577"/>
          <ac:spMkLst>
            <pc:docMk/>
            <pc:sldMk cId="2403820316" sldId="344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38B8AACE-8E6C-45FD-AE6E-77B8811B42E2}" dt="2022-10-04T03:23:35.102" v="2611" actId="20577"/>
        <pc:sldMkLst>
          <pc:docMk/>
          <pc:sldMk cId="1611450988" sldId="345"/>
        </pc:sldMkLst>
        <pc:spChg chg="mod">
          <ac:chgData name="Sebastian Ibanez" userId="43a978e8-a698-4a6a-8aa3-54e7aa0c2e84" providerId="ADAL" clId="{38B8AACE-8E6C-45FD-AE6E-77B8811B42E2}" dt="2022-10-04T03:23:35.102" v="2611" actId="20577"/>
          <ac:spMkLst>
            <pc:docMk/>
            <pc:sldMk cId="1611450988" sldId="345"/>
            <ac:spMk id="3" creationId="{57A4ACFB-057F-5CB9-86EC-9340B0783602}"/>
          </ac:spMkLst>
        </pc:spChg>
      </pc:sldChg>
      <pc:sldChg chg="modSp new mod modAnim">
        <pc:chgData name="Sebastian Ibanez" userId="43a978e8-a698-4a6a-8aa3-54e7aa0c2e84" providerId="ADAL" clId="{38B8AACE-8E6C-45FD-AE6E-77B8811B42E2}" dt="2022-10-04T03:29:32.001" v="2796"/>
        <pc:sldMkLst>
          <pc:docMk/>
          <pc:sldMk cId="1833518380" sldId="346"/>
        </pc:sldMkLst>
        <pc:spChg chg="mod">
          <ac:chgData name="Sebastian Ibanez" userId="43a978e8-a698-4a6a-8aa3-54e7aa0c2e84" providerId="ADAL" clId="{38B8AACE-8E6C-45FD-AE6E-77B8811B42E2}" dt="2022-10-04T03:26:15.571" v="2613"/>
          <ac:spMkLst>
            <pc:docMk/>
            <pc:sldMk cId="1833518380" sldId="346"/>
            <ac:spMk id="2" creationId="{7EB5DCEE-C539-0A67-114F-1E97E923A92A}"/>
          </ac:spMkLst>
        </pc:spChg>
        <pc:spChg chg="mod">
          <ac:chgData name="Sebastian Ibanez" userId="43a978e8-a698-4a6a-8aa3-54e7aa0c2e84" providerId="ADAL" clId="{38B8AACE-8E6C-45FD-AE6E-77B8811B42E2}" dt="2022-10-04T03:26:21.425" v="2618" actId="20577"/>
          <ac:spMkLst>
            <pc:docMk/>
            <pc:sldMk cId="1833518380" sldId="346"/>
            <ac:spMk id="3" creationId="{81587FEC-DA11-8277-F6D0-9B41EB443249}"/>
          </ac:spMkLst>
        </pc:spChg>
        <pc:spChg chg="mod">
          <ac:chgData name="Sebastian Ibanez" userId="43a978e8-a698-4a6a-8aa3-54e7aa0c2e84" providerId="ADAL" clId="{38B8AACE-8E6C-45FD-AE6E-77B8811B42E2}" dt="2022-10-04T03:29:08.193" v="2793" actId="115"/>
          <ac:spMkLst>
            <pc:docMk/>
            <pc:sldMk cId="1833518380" sldId="346"/>
            <ac:spMk id="4" creationId="{661FCA36-FDB7-8996-5665-C1038A4391FC}"/>
          </ac:spMkLst>
        </pc:spChg>
      </pc:sldChg>
      <pc:sldChg chg="add del">
        <pc:chgData name="Sebastian Ibanez" userId="43a978e8-a698-4a6a-8aa3-54e7aa0c2e84" providerId="ADAL" clId="{38B8AACE-8E6C-45FD-AE6E-77B8811B42E2}" dt="2022-10-04T03:15:35.638" v="2414"/>
        <pc:sldMkLst>
          <pc:docMk/>
          <pc:sldMk cId="2596010977" sldId="346"/>
        </pc:sldMkLst>
      </pc:sldChg>
      <pc:sldChg chg="modSp add modAnim">
        <pc:chgData name="Sebastian Ibanez" userId="43a978e8-a698-4a6a-8aa3-54e7aa0c2e84" providerId="ADAL" clId="{38B8AACE-8E6C-45FD-AE6E-77B8811B42E2}" dt="2022-10-04T03:50:46.159" v="3415" actId="207"/>
        <pc:sldMkLst>
          <pc:docMk/>
          <pc:sldMk cId="3075319422" sldId="347"/>
        </pc:sldMkLst>
        <pc:spChg chg="mod">
          <ac:chgData name="Sebastian Ibanez" userId="43a978e8-a698-4a6a-8aa3-54e7aa0c2e84" providerId="ADAL" clId="{38B8AACE-8E6C-45FD-AE6E-77B8811B42E2}" dt="2022-10-04T03:50:46.159" v="3415" actId="207"/>
          <ac:spMkLst>
            <pc:docMk/>
            <pc:sldMk cId="3075319422" sldId="347"/>
            <ac:spMk id="3" creationId="{57A4ACFB-057F-5CB9-86EC-9340B0783602}"/>
          </ac:spMkLst>
        </pc:spChg>
      </pc:sldChg>
      <pc:sldChg chg="modSp add mod addAnim delAnim modAnim">
        <pc:chgData name="Sebastian Ibanez" userId="43a978e8-a698-4a6a-8aa3-54e7aa0c2e84" providerId="ADAL" clId="{38B8AACE-8E6C-45FD-AE6E-77B8811B42E2}" dt="2022-10-04T03:51:11.978" v="3417" actId="207"/>
        <pc:sldMkLst>
          <pc:docMk/>
          <pc:sldMk cId="3883631694" sldId="348"/>
        </pc:sldMkLst>
        <pc:spChg chg="mod">
          <ac:chgData name="Sebastian Ibanez" userId="43a978e8-a698-4a6a-8aa3-54e7aa0c2e84" providerId="ADAL" clId="{38B8AACE-8E6C-45FD-AE6E-77B8811B42E2}" dt="2022-10-04T03:51:11.978" v="3417" actId="207"/>
          <ac:spMkLst>
            <pc:docMk/>
            <pc:sldMk cId="3883631694" sldId="348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06.137" v="3794" actId="122"/>
        <pc:sldMkLst>
          <pc:docMk/>
          <pc:sldMk cId="3179638345" sldId="349"/>
        </pc:sldMkLst>
        <pc:spChg chg="mod">
          <ac:chgData name="Sebastian Ibanez" userId="43a978e8-a698-4a6a-8aa3-54e7aa0c2e84" providerId="ADAL" clId="{38B8AACE-8E6C-45FD-AE6E-77B8811B42E2}" dt="2022-10-04T04:03:06.137" v="3794" actId="122"/>
          <ac:spMkLst>
            <pc:docMk/>
            <pc:sldMk cId="3179638345" sldId="349"/>
            <ac:spMk id="3" creationId="{57A4ACFB-057F-5CB9-86EC-9340B0783602}"/>
          </ac:spMkLst>
        </pc:spChg>
      </pc:sldChg>
      <pc:sldChg chg="modSp new del mod">
        <pc:chgData name="Sebastian Ibanez" userId="43a978e8-a698-4a6a-8aa3-54e7aa0c2e84" providerId="ADAL" clId="{38B8AACE-8E6C-45FD-AE6E-77B8811B42E2}" dt="2022-10-04T03:46:52.519" v="3343" actId="47"/>
        <pc:sldMkLst>
          <pc:docMk/>
          <pc:sldMk cId="164636022" sldId="350"/>
        </pc:sldMkLst>
        <pc:spChg chg="mod">
          <ac:chgData name="Sebastian Ibanez" userId="43a978e8-a698-4a6a-8aa3-54e7aa0c2e84" providerId="ADAL" clId="{38B8AACE-8E6C-45FD-AE6E-77B8811B42E2}" dt="2022-10-04T03:46:10.317" v="3319"/>
          <ac:spMkLst>
            <pc:docMk/>
            <pc:sldMk cId="164636022" sldId="350"/>
            <ac:spMk id="2" creationId="{A341DDAA-ADFA-AB42-CDA7-858AE3AFBBE1}"/>
          </ac:spMkLst>
        </pc:spChg>
        <pc:spChg chg="mod">
          <ac:chgData name="Sebastian Ibanez" userId="43a978e8-a698-4a6a-8aa3-54e7aa0c2e84" providerId="ADAL" clId="{38B8AACE-8E6C-45FD-AE6E-77B8811B42E2}" dt="2022-10-04T03:46:31.707" v="3340" actId="20577"/>
          <ac:spMkLst>
            <pc:docMk/>
            <pc:sldMk cId="164636022" sldId="350"/>
            <ac:spMk id="3" creationId="{6C35D1A9-D148-1B2B-6A0B-B2CC950A4DD9}"/>
          </ac:spMkLst>
        </pc:spChg>
        <pc:spChg chg="mod">
          <ac:chgData name="Sebastian Ibanez" userId="43a978e8-a698-4a6a-8aa3-54e7aa0c2e84" providerId="ADAL" clId="{38B8AACE-8E6C-45FD-AE6E-77B8811B42E2}" dt="2022-10-04T03:46:37.011" v="3341" actId="5793"/>
          <ac:spMkLst>
            <pc:docMk/>
            <pc:sldMk cId="164636022" sldId="350"/>
            <ac:spMk id="4" creationId="{3E5F7D7B-78F5-D11A-034B-76FEB0591641}"/>
          </ac:spMkLst>
        </pc:spChg>
      </pc:sldChg>
      <pc:sldChg chg="modSp add mod addAnim delAnim">
        <pc:chgData name="Sebastian Ibanez" userId="43a978e8-a698-4a6a-8aa3-54e7aa0c2e84" providerId="ADAL" clId="{38B8AACE-8E6C-45FD-AE6E-77B8811B42E2}" dt="2022-10-04T04:03:02.323" v="3793" actId="122"/>
        <pc:sldMkLst>
          <pc:docMk/>
          <pc:sldMk cId="2458084207" sldId="351"/>
        </pc:sldMkLst>
        <pc:spChg chg="mod">
          <ac:chgData name="Sebastian Ibanez" userId="43a978e8-a698-4a6a-8aa3-54e7aa0c2e84" providerId="ADAL" clId="{38B8AACE-8E6C-45FD-AE6E-77B8811B42E2}" dt="2022-10-04T04:03:02.323" v="3793" actId="122"/>
          <ac:spMkLst>
            <pc:docMk/>
            <pc:sldMk cId="2458084207" sldId="35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3:17.797" v="3795" actId="122"/>
        <pc:sldMkLst>
          <pc:docMk/>
          <pc:sldMk cId="3077889026" sldId="352"/>
        </pc:sldMkLst>
        <pc:spChg chg="mod">
          <ac:chgData name="Sebastian Ibanez" userId="43a978e8-a698-4a6a-8aa3-54e7aa0c2e84" providerId="ADAL" clId="{38B8AACE-8E6C-45FD-AE6E-77B8811B42E2}" dt="2022-10-04T04:03:17.797" v="3795" actId="122"/>
          <ac:spMkLst>
            <pc:docMk/>
            <pc:sldMk cId="3077889026" sldId="352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4:21.627" v="3842" actId="20577"/>
        <pc:sldMkLst>
          <pc:docMk/>
          <pc:sldMk cId="3011218443" sldId="353"/>
        </pc:sldMkLst>
        <pc:spChg chg="mod">
          <ac:chgData name="Sebastian Ibanez" userId="43a978e8-a698-4a6a-8aa3-54e7aa0c2e84" providerId="ADAL" clId="{38B8AACE-8E6C-45FD-AE6E-77B8811B42E2}" dt="2022-10-04T04:04:21.627" v="3842" actId="20577"/>
          <ac:spMkLst>
            <pc:docMk/>
            <pc:sldMk cId="3011218443" sldId="353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38B8AACE-8E6C-45FD-AE6E-77B8811B42E2}" dt="2022-10-04T04:07:53.312" v="4201" actId="207"/>
        <pc:sldMkLst>
          <pc:docMk/>
          <pc:sldMk cId="1226193895" sldId="354"/>
        </pc:sldMkLst>
        <pc:spChg chg="mod">
          <ac:chgData name="Sebastian Ibanez" userId="43a978e8-a698-4a6a-8aa3-54e7aa0c2e84" providerId="ADAL" clId="{38B8AACE-8E6C-45FD-AE6E-77B8811B42E2}" dt="2022-10-04T04:05:09.794" v="3845" actId="20577"/>
          <ac:spMkLst>
            <pc:docMk/>
            <pc:sldMk cId="1226193895" sldId="354"/>
            <ac:spMk id="2" creationId="{9866257B-A27C-23E0-7204-BD98F0B4C738}"/>
          </ac:spMkLst>
        </pc:spChg>
        <pc:spChg chg="mod">
          <ac:chgData name="Sebastian Ibanez" userId="43a978e8-a698-4a6a-8aa3-54e7aa0c2e84" providerId="ADAL" clId="{38B8AACE-8E6C-45FD-AE6E-77B8811B42E2}" dt="2022-10-04T04:07:53.312" v="4201" actId="207"/>
          <ac:spMkLst>
            <pc:docMk/>
            <pc:sldMk cId="1226193895" sldId="354"/>
            <ac:spMk id="3" creationId="{1AAD1A01-D3F3-3041-FB86-00FA71F58A78}"/>
          </ac:spMkLst>
        </pc:spChg>
      </pc:sldChg>
    </pc:docChg>
  </pc:docChgLst>
  <pc:docChgLst>
    <pc:chgData name="Sebastian Ibanez" userId="43a978e8-a698-4a6a-8aa3-54e7aa0c2e84" providerId="ADAL" clId="{4761A95E-0F73-4697-9DCE-62B83D929071}"/>
    <pc:docChg chg="undo custSel addSld delSld modSld modMainMaster">
      <pc:chgData name="Sebastian Ibanez" userId="43a978e8-a698-4a6a-8aa3-54e7aa0c2e84" providerId="ADAL" clId="{4761A95E-0F73-4697-9DCE-62B83D929071}" dt="2022-10-05T04:15:12.585" v="7021"/>
      <pc:docMkLst>
        <pc:docMk/>
      </pc:docMkLst>
      <pc:sldChg chg="modSp mod">
        <pc:chgData name="Sebastian Ibanez" userId="43a978e8-a698-4a6a-8aa3-54e7aa0c2e84" providerId="ADAL" clId="{4761A95E-0F73-4697-9DCE-62B83D929071}" dt="2022-10-04T04:24:55.766" v="28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4761A95E-0F73-4697-9DCE-62B83D929071}" dt="2022-10-04T04:24:55.766" v="2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852045604" sldId="258"/>
        </pc:sldMkLst>
      </pc:sldChg>
      <pc:sldChg chg="modSp mod">
        <pc:chgData name="Sebastian Ibanez" userId="43a978e8-a698-4a6a-8aa3-54e7aa0c2e84" providerId="ADAL" clId="{4761A95E-0F73-4697-9DCE-62B83D929071}" dt="2022-10-04T04:25:37.357" v="124" actId="20577"/>
        <pc:sldMkLst>
          <pc:docMk/>
          <pc:sldMk cId="1097068020" sldId="262"/>
        </pc:sldMkLst>
        <pc:spChg chg="mod">
          <ac:chgData name="Sebastian Ibanez" userId="43a978e8-a698-4a6a-8aa3-54e7aa0c2e84" providerId="ADAL" clId="{4761A95E-0F73-4697-9DCE-62B83D929071}" dt="2022-10-04T04:25:37.357" v="124" actId="20577"/>
          <ac:spMkLst>
            <pc:docMk/>
            <pc:sldMk cId="1097068020" sldId="262"/>
            <ac:spMk id="2" creationId="{12F63D33-0441-D99C-8EB8-8C469BCA1082}"/>
          </ac:spMkLst>
        </pc:spChg>
      </pc:sldChg>
      <pc:sldChg chg="modSp mod modAnim">
        <pc:chgData name="Sebastian Ibanez" userId="43a978e8-a698-4a6a-8aa3-54e7aa0c2e84" providerId="ADAL" clId="{4761A95E-0F73-4697-9DCE-62B83D929071}" dt="2022-10-04T05:23:35.442" v="3736"/>
        <pc:sldMkLst>
          <pc:docMk/>
          <pc:sldMk cId="1570375209" sldId="311"/>
        </pc:sldMkLst>
        <pc:spChg chg="mod">
          <ac:chgData name="Sebastian Ibanez" userId="43a978e8-a698-4a6a-8aa3-54e7aa0c2e84" providerId="ADAL" clId="{4761A95E-0F73-4697-9DCE-62B83D929071}" dt="2022-10-04T05:21:31.168" v="3298" actId="20577"/>
          <ac:spMkLst>
            <pc:docMk/>
            <pc:sldMk cId="1570375209" sldId="311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3:35.442" v="37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4761A95E-0F73-4697-9DCE-62B83D929071}" dt="2022-10-04T04:25:16.030" v="103" actId="20577"/>
        <pc:sldMkLst>
          <pc:docMk/>
          <pc:sldMk cId="1321192028" sldId="335"/>
        </pc:sldMkLst>
        <pc:spChg chg="mod">
          <ac:chgData name="Sebastian Ibanez" userId="43a978e8-a698-4a6a-8aa3-54e7aa0c2e84" providerId="ADAL" clId="{4761A95E-0F73-4697-9DCE-62B83D929071}" dt="2022-10-04T04:25:16.030" v="10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777310914" sldId="337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367437416" sldId="338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2760723672" sldId="339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1108609564" sldId="340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56932115" sldId="341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774762875" sldId="342"/>
        </pc:sldMkLst>
      </pc:sldChg>
      <pc:sldChg chg="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619983899" sldId="34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03820316" sldId="344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611450988" sldId="345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833518380" sldId="346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5319422" sldId="347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883631694" sldId="348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179638345" sldId="349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2458084207" sldId="351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77889026" sldId="352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3011218443" sldId="353"/>
        </pc:sldMkLst>
      </pc:sldChg>
      <pc:sldChg chg="del">
        <pc:chgData name="Sebastian Ibanez" userId="43a978e8-a698-4a6a-8aa3-54e7aa0c2e84" providerId="ADAL" clId="{4761A95E-0F73-4697-9DCE-62B83D929071}" dt="2022-10-04T05:23:43.517" v="3737" actId="47"/>
        <pc:sldMkLst>
          <pc:docMk/>
          <pc:sldMk cId="1226193895" sldId="354"/>
        </pc:sldMkLst>
      </pc:sldChg>
      <pc:sldChg chg="new del">
        <pc:chgData name="Sebastian Ibanez" userId="43a978e8-a698-4a6a-8aa3-54e7aa0c2e84" providerId="ADAL" clId="{4761A95E-0F73-4697-9DCE-62B83D929071}" dt="2022-10-04T05:21:11.341" v="3261" actId="47"/>
        <pc:sldMkLst>
          <pc:docMk/>
          <pc:sldMk cId="3923666075" sldId="355"/>
        </pc:sldMkLst>
      </pc:sldChg>
      <pc:sldChg chg="modSp add mod modAnim">
        <pc:chgData name="Sebastian Ibanez" userId="43a978e8-a698-4a6a-8aa3-54e7aa0c2e84" providerId="ADAL" clId="{4761A95E-0F73-4697-9DCE-62B83D929071}" dt="2022-10-04T07:33:30.933" v="7008"/>
        <pc:sldMkLst>
          <pc:docMk/>
          <pc:sldMk cId="1133629011" sldId="356"/>
        </pc:sldMkLst>
        <pc:spChg chg="mod">
          <ac:chgData name="Sebastian Ibanez" userId="43a978e8-a698-4a6a-8aa3-54e7aa0c2e84" providerId="ADAL" clId="{4761A95E-0F73-4697-9DCE-62B83D929071}" dt="2022-10-04T04:25:53.889" v="161" actId="20577"/>
          <ac:spMkLst>
            <pc:docMk/>
            <pc:sldMk cId="1133629011" sldId="35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29:15.727" v="471" actId="207"/>
          <ac:spMkLst>
            <pc:docMk/>
            <pc:sldMk cId="1133629011" sldId="35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32:10.351" v="761" actId="20577"/>
        <pc:sldMkLst>
          <pc:docMk/>
          <pc:sldMk cId="2129524084" sldId="357"/>
        </pc:sldMkLst>
        <pc:spChg chg="mod">
          <ac:chgData name="Sebastian Ibanez" userId="43a978e8-a698-4a6a-8aa3-54e7aa0c2e84" providerId="ADAL" clId="{4761A95E-0F73-4697-9DCE-62B83D929071}" dt="2022-10-04T04:30:26.012" v="481" actId="20577"/>
          <ac:spMkLst>
            <pc:docMk/>
            <pc:sldMk cId="2129524084" sldId="35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32:10.351" v="761" actId="20577"/>
          <ac:spMkLst>
            <pc:docMk/>
            <pc:sldMk cId="2129524084" sldId="357"/>
            <ac:spMk id="3" creationId="{1AAD1A01-D3F3-3041-FB86-00FA71F58A78}"/>
          </ac:spMkLst>
        </pc:spChg>
      </pc:sldChg>
      <pc:sldChg chg="modSp add modAnim modNotesTx">
        <pc:chgData name="Sebastian Ibanez" userId="43a978e8-a698-4a6a-8aa3-54e7aa0c2e84" providerId="ADAL" clId="{4761A95E-0F73-4697-9DCE-62B83D929071}" dt="2022-10-04T07:33:45.525" v="7012"/>
        <pc:sldMkLst>
          <pc:docMk/>
          <pc:sldMk cId="531718262" sldId="358"/>
        </pc:sldMkLst>
        <pc:spChg chg="mod">
          <ac:chgData name="Sebastian Ibanez" userId="43a978e8-a698-4a6a-8aa3-54e7aa0c2e84" providerId="ADAL" clId="{4761A95E-0F73-4697-9DCE-62B83D929071}" dt="2022-10-04T04:33:15.424" v="863" actId="20577"/>
          <ac:spMkLst>
            <pc:docMk/>
            <pc:sldMk cId="531718262" sldId="35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44:18.658" v="1566" actId="207"/>
        <pc:sldMkLst>
          <pc:docMk/>
          <pc:sldMk cId="1826859876" sldId="359"/>
        </pc:sldMkLst>
        <pc:spChg chg="mod">
          <ac:chgData name="Sebastian Ibanez" userId="43a978e8-a698-4a6a-8aa3-54e7aa0c2e84" providerId="ADAL" clId="{4761A95E-0F73-4697-9DCE-62B83D929071}" dt="2022-10-04T04:43:16.275" v="1429" actId="20577"/>
          <ac:spMkLst>
            <pc:docMk/>
            <pc:sldMk cId="1826859876" sldId="35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4:44:18.658" v="1566" actId="207"/>
          <ac:spMkLst>
            <pc:docMk/>
            <pc:sldMk cId="1826859876" sldId="359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4:58:06.046" v="1825" actId="21"/>
        <pc:sldMkLst>
          <pc:docMk/>
          <pc:sldMk cId="2989346706" sldId="360"/>
        </pc:sldMkLst>
        <pc:spChg chg="mod">
          <ac:chgData name="Sebastian Ibanez" userId="43a978e8-a698-4a6a-8aa3-54e7aa0c2e84" providerId="ADAL" clId="{4761A95E-0F73-4697-9DCE-62B83D929071}" dt="2022-10-04T04:58:06.046" v="1825" actId="21"/>
          <ac:spMkLst>
            <pc:docMk/>
            <pc:sldMk cId="2989346706" sldId="360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01:18.559" v="2136" actId="20577"/>
        <pc:sldMkLst>
          <pc:docMk/>
          <pc:sldMk cId="638325901" sldId="361"/>
        </pc:sldMkLst>
        <pc:spChg chg="mod">
          <ac:chgData name="Sebastian Ibanez" userId="43a978e8-a698-4a6a-8aa3-54e7aa0c2e84" providerId="ADAL" clId="{4761A95E-0F73-4697-9DCE-62B83D929071}" dt="2022-10-04T05:01:18.559" v="2136" actId="20577"/>
          <ac:spMkLst>
            <pc:docMk/>
            <pc:sldMk cId="638325901" sldId="361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02:42.886" v="2416" actId="20577"/>
        <pc:sldMkLst>
          <pc:docMk/>
          <pc:sldMk cId="480473328" sldId="362"/>
        </pc:sldMkLst>
        <pc:spChg chg="mod">
          <ac:chgData name="Sebastian Ibanez" userId="43a978e8-a698-4a6a-8aa3-54e7aa0c2e84" providerId="ADAL" clId="{4761A95E-0F73-4697-9DCE-62B83D929071}" dt="2022-10-04T05:02:42.886" v="2416" actId="20577"/>
          <ac:spMkLst>
            <pc:docMk/>
            <pc:sldMk cId="480473328" sldId="362"/>
            <ac:spMk id="3" creationId="{1AAD1A01-D3F3-3041-FB86-00FA71F58A78}"/>
          </ac:spMkLst>
        </pc:spChg>
      </pc:sldChg>
      <pc:sldChg chg="add del">
        <pc:chgData name="Sebastian Ibanez" userId="43a978e8-a698-4a6a-8aa3-54e7aa0c2e84" providerId="ADAL" clId="{4761A95E-0F73-4697-9DCE-62B83D929071}" dt="2022-10-04T04:58:19.002" v="1849"/>
        <pc:sldMkLst>
          <pc:docMk/>
          <pc:sldMk cId="930800923" sldId="362"/>
        </pc:sldMkLst>
      </pc:sldChg>
      <pc:sldChg chg="modSp add modAnim">
        <pc:chgData name="Sebastian Ibanez" userId="43a978e8-a698-4a6a-8aa3-54e7aa0c2e84" providerId="ADAL" clId="{4761A95E-0F73-4697-9DCE-62B83D929071}" dt="2022-10-04T07:33:59.421" v="7014"/>
        <pc:sldMkLst>
          <pc:docMk/>
          <pc:sldMk cId="2318672524" sldId="363"/>
        </pc:sldMkLst>
        <pc:spChg chg="mod">
          <ac:chgData name="Sebastian Ibanez" userId="43a978e8-a698-4a6a-8aa3-54e7aa0c2e84" providerId="ADAL" clId="{4761A95E-0F73-4697-9DCE-62B83D929071}" dt="2022-10-04T05:04:16.001" v="2596" actId="20577"/>
          <ac:spMkLst>
            <pc:docMk/>
            <pc:sldMk cId="2318672524" sldId="363"/>
            <ac:spMk id="3" creationId="{1AAD1A01-D3F3-3041-FB86-00FA71F58A78}"/>
          </ac:spMkLst>
        </pc:spChg>
      </pc:sldChg>
      <pc:sldChg chg="modSp add mod">
        <pc:chgData name="Sebastian Ibanez" userId="43a978e8-a698-4a6a-8aa3-54e7aa0c2e84" providerId="ADAL" clId="{4761A95E-0F73-4697-9DCE-62B83D929071}" dt="2022-10-04T05:06:15.588" v="2630" actId="20577"/>
        <pc:sldMkLst>
          <pc:docMk/>
          <pc:sldMk cId="3667319299" sldId="364"/>
        </pc:sldMkLst>
        <pc:spChg chg="mod">
          <ac:chgData name="Sebastian Ibanez" userId="43a978e8-a698-4a6a-8aa3-54e7aa0c2e84" providerId="ADAL" clId="{4761A95E-0F73-4697-9DCE-62B83D929071}" dt="2022-10-04T05:06:15.588" v="2630" actId="20577"/>
          <ac:spMkLst>
            <pc:docMk/>
            <pc:sldMk cId="3667319299" sldId="364"/>
            <ac:spMk id="2" creationId="{12F63D33-0441-D99C-8EB8-8C469BCA1082}"/>
          </ac:spMkLst>
        </pc:spChg>
      </pc:sldChg>
      <pc:sldChg chg="modSp add del mod">
        <pc:chgData name="Sebastian Ibanez" userId="43a978e8-a698-4a6a-8aa3-54e7aa0c2e84" providerId="ADAL" clId="{4761A95E-0F73-4697-9DCE-62B83D929071}" dt="2022-10-04T05:11:16.243" v="2654" actId="47"/>
        <pc:sldMkLst>
          <pc:docMk/>
          <pc:sldMk cId="1627936102" sldId="365"/>
        </pc:sldMkLst>
        <pc:spChg chg="mod">
          <ac:chgData name="Sebastian Ibanez" userId="43a978e8-a698-4a6a-8aa3-54e7aa0c2e84" providerId="ADAL" clId="{4761A95E-0F73-4697-9DCE-62B83D929071}" dt="2022-10-04T05:11:12.955" v="2652" actId="21"/>
          <ac:spMkLst>
            <pc:docMk/>
            <pc:sldMk cId="1627936102" sldId="365"/>
            <ac:spMk id="2" creationId="{9866257B-A27C-23E0-7204-BD98F0B4C73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6:51.192" v="2998" actId="20577"/>
        <pc:sldMkLst>
          <pc:docMk/>
          <pc:sldMk cId="1284822164" sldId="366"/>
        </pc:sldMkLst>
        <pc:spChg chg="mod">
          <ac:chgData name="Sebastian Ibanez" userId="43a978e8-a698-4a6a-8aa3-54e7aa0c2e84" providerId="ADAL" clId="{4761A95E-0F73-4697-9DCE-62B83D929071}" dt="2022-10-04T05:11:14.623" v="2653"/>
          <ac:spMkLst>
            <pc:docMk/>
            <pc:sldMk cId="1284822164" sldId="366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6:51.192" v="2998" actId="20577"/>
          <ac:spMkLst>
            <pc:docMk/>
            <pc:sldMk cId="1284822164" sldId="366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18:45.474" v="3109"/>
        <pc:sldMkLst>
          <pc:docMk/>
          <pc:sldMk cId="500349563" sldId="367"/>
        </pc:sldMkLst>
        <pc:spChg chg="mod">
          <ac:chgData name="Sebastian Ibanez" userId="43a978e8-a698-4a6a-8aa3-54e7aa0c2e84" providerId="ADAL" clId="{4761A95E-0F73-4697-9DCE-62B83D929071}" dt="2022-10-04T05:15:46.401" v="2963" actId="20577"/>
          <ac:spMkLst>
            <pc:docMk/>
            <pc:sldMk cId="500349563" sldId="367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18:45.474" v="3109"/>
          <ac:spMkLst>
            <pc:docMk/>
            <pc:sldMk cId="500349563" sldId="367"/>
            <ac:spMk id="3" creationId="{1AAD1A01-D3F3-3041-FB86-00FA71F58A78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7:34:17.358" v="7019"/>
        <pc:sldMkLst>
          <pc:docMk/>
          <pc:sldMk cId="2974004282" sldId="368"/>
        </pc:sldMkLst>
        <pc:spChg chg="mod">
          <ac:chgData name="Sebastian Ibanez" userId="43a978e8-a698-4a6a-8aa3-54e7aa0c2e84" providerId="ADAL" clId="{4761A95E-0F73-4697-9DCE-62B83D929071}" dt="2022-10-04T05:19:51.040" v="3260" actId="20577"/>
          <ac:spMkLst>
            <pc:docMk/>
            <pc:sldMk cId="2974004282" sldId="368"/>
            <ac:spMk id="3" creationId="{1AAD1A01-D3F3-3041-FB86-00FA71F58A7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28:21.750" v="4112"/>
        <pc:sldMkLst>
          <pc:docMk/>
          <pc:sldMk cId="128338669" sldId="369"/>
        </pc:sldMkLst>
        <pc:spChg chg="mod">
          <ac:chgData name="Sebastian Ibanez" userId="43a978e8-a698-4a6a-8aa3-54e7aa0c2e84" providerId="ADAL" clId="{4761A95E-0F73-4697-9DCE-62B83D929071}" dt="2022-10-04T05:26:30.107" v="3949" actId="20577"/>
          <ac:spMkLst>
            <pc:docMk/>
            <pc:sldMk cId="128338669" sldId="369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5:28:21.750" v="4112"/>
          <ac:spMkLst>
            <pc:docMk/>
            <pc:sldMk cId="128338669" sldId="369"/>
            <ac:spMk id="3" creationId="{57A4ACFB-057F-5CB9-86EC-9340B0783602}"/>
          </ac:spMkLst>
        </pc:spChg>
      </pc:sldChg>
      <pc:sldChg chg="modSp add modAnim">
        <pc:chgData name="Sebastian Ibanez" userId="43a978e8-a698-4a6a-8aa3-54e7aa0c2e84" providerId="ADAL" clId="{4761A95E-0F73-4697-9DCE-62B83D929071}" dt="2022-10-04T05:35:20.567" v="4359" actId="20577"/>
        <pc:sldMkLst>
          <pc:docMk/>
          <pc:sldMk cId="2444332153" sldId="370"/>
        </pc:sldMkLst>
        <pc:spChg chg="mod">
          <ac:chgData name="Sebastian Ibanez" userId="43a978e8-a698-4a6a-8aa3-54e7aa0c2e84" providerId="ADAL" clId="{4761A95E-0F73-4697-9DCE-62B83D929071}" dt="2022-10-04T05:35:20.567" v="4359" actId="20577"/>
          <ac:spMkLst>
            <pc:docMk/>
            <pc:sldMk cId="2444332153" sldId="370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2:57.799" v="4779" actId="20577"/>
        <pc:sldMkLst>
          <pc:docMk/>
          <pc:sldMk cId="3342787912" sldId="371"/>
        </pc:sldMkLst>
        <pc:spChg chg="mod">
          <ac:chgData name="Sebastian Ibanez" userId="43a978e8-a698-4a6a-8aa3-54e7aa0c2e84" providerId="ADAL" clId="{4761A95E-0F73-4697-9DCE-62B83D929071}" dt="2022-10-04T05:42:57.799" v="4779" actId="20577"/>
          <ac:spMkLst>
            <pc:docMk/>
            <pc:sldMk cId="3342787912" sldId="371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5:44:13.226" v="4839" actId="20577"/>
        <pc:sldMkLst>
          <pc:docMk/>
          <pc:sldMk cId="2977730894" sldId="372"/>
        </pc:sldMkLst>
        <pc:spChg chg="mod">
          <ac:chgData name="Sebastian Ibanez" userId="43a978e8-a698-4a6a-8aa3-54e7aa0c2e84" providerId="ADAL" clId="{4761A95E-0F73-4697-9DCE-62B83D929071}" dt="2022-10-04T05:44:13.226" v="4839" actId="20577"/>
          <ac:spMkLst>
            <pc:docMk/>
            <pc:sldMk cId="2977730894" sldId="372"/>
            <ac:spMk id="3" creationId="{57A4ACFB-057F-5CB9-86EC-9340B078360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48:04.163" v="5038" actId="20577"/>
        <pc:sldMkLst>
          <pc:docMk/>
          <pc:sldMk cId="2786277677" sldId="373"/>
        </pc:sldMkLst>
        <pc:spChg chg="mod">
          <ac:chgData name="Sebastian Ibanez" userId="43a978e8-a698-4a6a-8aa3-54e7aa0c2e84" providerId="ADAL" clId="{4761A95E-0F73-4697-9DCE-62B83D929071}" dt="2022-10-04T05:46:26.784" v="4962"/>
          <ac:spMkLst>
            <pc:docMk/>
            <pc:sldMk cId="2786277677" sldId="373"/>
            <ac:spMk id="3" creationId="{57A4ACFB-057F-5CB9-86EC-9340B0783602}"/>
          </ac:spMkLst>
        </pc:spChg>
      </pc:sldChg>
      <pc:sldChg chg="modSp add mod modNotesTx">
        <pc:chgData name="Sebastian Ibanez" userId="43a978e8-a698-4a6a-8aa3-54e7aa0c2e84" providerId="ADAL" clId="{4761A95E-0F73-4697-9DCE-62B83D929071}" dt="2022-10-04T06:22:48.559" v="7003" actId="20577"/>
        <pc:sldMkLst>
          <pc:docMk/>
          <pc:sldMk cId="3047274778" sldId="374"/>
        </pc:sldMkLst>
        <pc:spChg chg="mod">
          <ac:chgData name="Sebastian Ibanez" userId="43a978e8-a698-4a6a-8aa3-54e7aa0c2e84" providerId="ADAL" clId="{4761A95E-0F73-4697-9DCE-62B83D929071}" dt="2022-10-04T05:48:39.784" v="5060" actId="20577"/>
          <ac:spMkLst>
            <pc:docMk/>
            <pc:sldMk cId="3047274778" sldId="374"/>
            <ac:spMk id="2" creationId="{12F63D33-0441-D99C-8EB8-8C469BCA1082}"/>
          </ac:spMkLst>
        </pc:spChg>
      </pc:sldChg>
      <pc:sldChg chg="modSp add mod modAnim modNotesTx">
        <pc:chgData name="Sebastian Ibanez" userId="43a978e8-a698-4a6a-8aa3-54e7aa0c2e84" providerId="ADAL" clId="{4761A95E-0F73-4697-9DCE-62B83D929071}" dt="2022-10-04T05:59:36.941" v="5553" actId="20577"/>
        <pc:sldMkLst>
          <pc:docMk/>
          <pc:sldMk cId="3853957414" sldId="375"/>
        </pc:sldMkLst>
        <pc:spChg chg="mod">
          <ac:chgData name="Sebastian Ibanez" userId="43a978e8-a698-4a6a-8aa3-54e7aa0c2e84" providerId="ADAL" clId="{4761A95E-0F73-4697-9DCE-62B83D929071}" dt="2022-10-04T05:54:46.304" v="5105" actId="20577"/>
          <ac:spMkLst>
            <pc:docMk/>
            <pc:sldMk cId="3853957414" sldId="375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5:59:36.941" v="5553" actId="20577"/>
          <ac:spMkLst>
            <pc:docMk/>
            <pc:sldMk cId="3853957414" sldId="375"/>
            <ac:spMk id="3" creationId="{1AAD1A01-D3F3-3041-FB86-00FA71F58A78}"/>
          </ac:spMkLst>
        </pc:spChg>
      </pc:sldChg>
      <pc:sldChg chg="addSp delSp modSp add mod modAnim">
        <pc:chgData name="Sebastian Ibanez" userId="43a978e8-a698-4a6a-8aa3-54e7aa0c2e84" providerId="ADAL" clId="{4761A95E-0F73-4697-9DCE-62B83D929071}" dt="2022-10-04T06:07:44.890" v="5949" actId="20577"/>
        <pc:sldMkLst>
          <pc:docMk/>
          <pc:sldMk cId="2577842956" sldId="376"/>
        </pc:sldMkLst>
        <pc:spChg chg="mod">
          <ac:chgData name="Sebastian Ibanez" userId="43a978e8-a698-4a6a-8aa3-54e7aa0c2e84" providerId="ADAL" clId="{4761A95E-0F73-4697-9DCE-62B83D929071}" dt="2022-10-04T06:02:05.330" v="5585" actId="20577"/>
          <ac:spMkLst>
            <pc:docMk/>
            <pc:sldMk cId="2577842956" sldId="376"/>
            <ac:spMk id="2" creationId="{12777D24-0CEB-F295-2D8C-B8B10783E5C1}"/>
          </ac:spMkLst>
        </pc:spChg>
        <pc:spChg chg="mod">
          <ac:chgData name="Sebastian Ibanez" userId="43a978e8-a698-4a6a-8aa3-54e7aa0c2e84" providerId="ADAL" clId="{4761A95E-0F73-4697-9DCE-62B83D929071}" dt="2022-10-04T06:07:44.890" v="5949" actId="20577"/>
          <ac:spMkLst>
            <pc:docMk/>
            <pc:sldMk cId="2577842956" sldId="376"/>
            <ac:spMk id="3" creationId="{57A4ACFB-057F-5CB9-86EC-9340B0783602}"/>
          </ac:spMkLst>
        </pc:spChg>
        <pc:spChg chg="add del">
          <ac:chgData name="Sebastian Ibanez" userId="43a978e8-a698-4a6a-8aa3-54e7aa0c2e84" providerId="ADAL" clId="{4761A95E-0F73-4697-9DCE-62B83D929071}" dt="2022-10-04T06:03:41.543" v="5626"/>
          <ac:spMkLst>
            <pc:docMk/>
            <pc:sldMk cId="2577842956" sldId="376"/>
            <ac:spMk id="5" creationId="{3AEB0D33-BD0D-8E8A-34F1-E37A31374BE8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4:42.591" v="6340" actId="27636"/>
        <pc:sldMkLst>
          <pc:docMk/>
          <pc:sldMk cId="2397883421" sldId="377"/>
        </pc:sldMkLst>
        <pc:spChg chg="mod">
          <ac:chgData name="Sebastian Ibanez" userId="43a978e8-a698-4a6a-8aa3-54e7aa0c2e84" providerId="ADAL" clId="{4761A95E-0F73-4697-9DCE-62B83D929071}" dt="2022-10-04T06:14:42.591" v="6340" actId="27636"/>
          <ac:spMkLst>
            <pc:docMk/>
            <pc:sldMk cId="2397883421" sldId="377"/>
            <ac:spMk id="3" creationId="{57A4ACFB-057F-5CB9-86EC-9340B0783602}"/>
          </ac:spMkLst>
        </pc:spChg>
      </pc:sldChg>
      <pc:sldChg chg="modSp add mod modAnim">
        <pc:chgData name="Sebastian Ibanez" userId="43a978e8-a698-4a6a-8aa3-54e7aa0c2e84" providerId="ADAL" clId="{4761A95E-0F73-4697-9DCE-62B83D929071}" dt="2022-10-04T06:18:01.225" v="6500" actId="20577"/>
        <pc:sldMkLst>
          <pc:docMk/>
          <pc:sldMk cId="2055324" sldId="378"/>
        </pc:sldMkLst>
        <pc:spChg chg="mod">
          <ac:chgData name="Sebastian Ibanez" userId="43a978e8-a698-4a6a-8aa3-54e7aa0c2e84" providerId="ADAL" clId="{4761A95E-0F73-4697-9DCE-62B83D929071}" dt="2022-10-04T06:18:01.225" v="6500" actId="20577"/>
          <ac:spMkLst>
            <pc:docMk/>
            <pc:sldMk cId="2055324" sldId="378"/>
            <ac:spMk id="3" creationId="{57A4ACFB-057F-5CB9-86EC-9340B0783602}"/>
          </ac:spMkLst>
        </pc:spChg>
      </pc:sldChg>
      <pc:sldChg chg="modSp add mod addAnim delAnim modAnim modNotesTx">
        <pc:chgData name="Sebastian Ibanez" userId="43a978e8-a698-4a6a-8aa3-54e7aa0c2e84" providerId="ADAL" clId="{4761A95E-0F73-4697-9DCE-62B83D929071}" dt="2022-10-04T06:22:29.332" v="6995" actId="207"/>
        <pc:sldMkLst>
          <pc:docMk/>
          <pc:sldMk cId="3919949668" sldId="379"/>
        </pc:sldMkLst>
        <pc:spChg chg="mod">
          <ac:chgData name="Sebastian Ibanez" userId="43a978e8-a698-4a6a-8aa3-54e7aa0c2e84" providerId="ADAL" clId="{4761A95E-0F73-4697-9DCE-62B83D929071}" dt="2022-10-04T06:18:50.686" v="6519" actId="20577"/>
          <ac:spMkLst>
            <pc:docMk/>
            <pc:sldMk cId="3919949668" sldId="379"/>
            <ac:spMk id="2" creationId="{9866257B-A27C-23E0-7204-BD98F0B4C738}"/>
          </ac:spMkLst>
        </pc:spChg>
        <pc:spChg chg="mod">
          <ac:chgData name="Sebastian Ibanez" userId="43a978e8-a698-4a6a-8aa3-54e7aa0c2e84" providerId="ADAL" clId="{4761A95E-0F73-4697-9DCE-62B83D929071}" dt="2022-10-04T06:22:29.332" v="6995" actId="207"/>
          <ac:spMkLst>
            <pc:docMk/>
            <pc:sldMk cId="3919949668" sldId="379"/>
            <ac:spMk id="3" creationId="{1AAD1A01-D3F3-3041-FB86-00FA71F58A78}"/>
          </ac:spMkLst>
        </pc:spChg>
      </pc:sldChg>
      <pc:sldMasterChg chg="setBg modSldLayout">
        <pc:chgData name="Sebastian Ibanez" userId="43a978e8-a698-4a6a-8aa3-54e7aa0c2e84" providerId="ADAL" clId="{4761A95E-0F73-4697-9DCE-62B83D929071}" dt="2022-10-05T04:15:12.585" v="7021"/>
        <pc:sldMasterMkLst>
          <pc:docMk/>
          <pc:sldMasterMk cId="374644880" sldId="2147483648"/>
        </pc:sldMasterMkLst>
        <pc:sldLayoutChg chg="setBg">
          <pc:chgData name="Sebastian Ibanez" userId="43a978e8-a698-4a6a-8aa3-54e7aa0c2e84" providerId="ADAL" clId="{4761A95E-0F73-4697-9DCE-62B83D929071}" dt="2022-10-05T04:15:12.585" v="7021"/>
          <pc:sldLayoutMkLst>
            <pc:docMk/>
            <pc:sldMasterMk cId="374644880" sldId="2147483648"/>
            <pc:sldLayoutMk cId="3244132478" sldId="2147483649"/>
          </pc:sldLayoutMkLst>
        </pc:sldLayoutChg>
      </pc:sldMasterChg>
    </pc:docChg>
  </pc:docChgLst>
  <pc:docChgLst>
    <pc:chgData name="Sebastian Ibañez" userId="f9bd21dccfbe3d4b" providerId="LiveId" clId="{9C358B1D-7E99-4922-B0F5-2CF7F0135288}"/>
    <pc:docChg chg="undo redo custSel addSld delSld modSld sldOrd">
      <pc:chgData name="Sebastian Ibañez" userId="f9bd21dccfbe3d4b" providerId="LiveId" clId="{9C358B1D-7E99-4922-B0F5-2CF7F0135288}" dt="2023-04-25T03:18:25.275" v="3608" actId="21"/>
      <pc:docMkLst>
        <pc:docMk/>
      </pc:docMkLst>
      <pc:sldChg chg="modSp mod">
        <pc:chgData name="Sebastian Ibañez" userId="f9bd21dccfbe3d4b" providerId="LiveId" clId="{9C358B1D-7E99-4922-B0F5-2CF7F0135288}" dt="2023-04-25T03:13:12.656" v="3535" actId="6549"/>
        <pc:sldMkLst>
          <pc:docMk/>
          <pc:sldMk cId="2173265347" sldId="256"/>
        </pc:sldMkLst>
        <pc:spChg chg="mod">
          <ac:chgData name="Sebastian Ibañez" userId="f9bd21dccfbe3d4b" providerId="LiveId" clId="{9C358B1D-7E99-4922-B0F5-2CF7F0135288}" dt="2023-04-24T13:33:36.804" v="41" actId="20577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ñez" userId="f9bd21dccfbe3d4b" providerId="LiveId" clId="{9C358B1D-7E99-4922-B0F5-2CF7F0135288}" dt="2023-04-25T03:13:12.656" v="3535" actId="6549"/>
          <ac:spMkLst>
            <pc:docMk/>
            <pc:sldMk cId="2173265347" sldId="256"/>
            <ac:spMk id="3" creationId="{8559C0E9-7509-D498-8ED1-0D4C907E5357}"/>
          </ac:spMkLst>
        </pc:spChg>
      </pc:sldChg>
      <pc:sldChg chg="modSp mod">
        <pc:chgData name="Sebastian Ibañez" userId="f9bd21dccfbe3d4b" providerId="LiveId" clId="{9C358B1D-7E99-4922-B0F5-2CF7F0135288}" dt="2023-04-24T14:56:07.814" v="695" actId="20577"/>
        <pc:sldMkLst>
          <pc:docMk/>
          <pc:sldMk cId="134025241" sldId="261"/>
        </pc:sldMkLst>
        <pc:spChg chg="mod">
          <ac:chgData name="Sebastian Ibañez" userId="f9bd21dccfbe3d4b" providerId="LiveId" clId="{9C358B1D-7E99-4922-B0F5-2CF7F0135288}" dt="2023-04-24T13:40:01.209" v="175" actId="20577"/>
          <ac:spMkLst>
            <pc:docMk/>
            <pc:sldMk cId="134025241" sldId="261"/>
            <ac:spMk id="2" creationId="{5E58FCB9-5F31-4ECC-9800-7474A787514C}"/>
          </ac:spMkLst>
        </pc:spChg>
        <pc:spChg chg="mod">
          <ac:chgData name="Sebastian Ibañez" userId="f9bd21dccfbe3d4b" providerId="LiveId" clId="{9C358B1D-7E99-4922-B0F5-2CF7F0135288}" dt="2023-04-24T14:56:07.814" v="695" actId="20577"/>
          <ac:spMkLst>
            <pc:docMk/>
            <pc:sldMk cId="134025241" sldId="261"/>
            <ac:spMk id="3" creationId="{FDC569B5-5540-4B9D-A528-A345A1C8EA24}"/>
          </ac:spMkLst>
        </pc:spChg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2999931730" sldId="263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1945132117" sldId="264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2618212406" sldId="265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395977990" sldId="269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1526553889" sldId="270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2024312572" sldId="271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16823177" sldId="275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84938876" sldId="276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3739373230" sldId="278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2191145962" sldId="283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2747256405" sldId="284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4055394872" sldId="285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1930950944" sldId="287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3071822693" sldId="288"/>
        </pc:sldMkLst>
      </pc:sldChg>
      <pc:sldChg chg="modSp mod">
        <pc:chgData name="Sebastian Ibañez" userId="f9bd21dccfbe3d4b" providerId="LiveId" clId="{9C358B1D-7E99-4922-B0F5-2CF7F0135288}" dt="2023-04-24T13:39:28.959" v="133" actId="20577"/>
        <pc:sldMkLst>
          <pc:docMk/>
          <pc:sldMk cId="1321192028" sldId="335"/>
        </pc:sldMkLst>
        <pc:spChg chg="mod">
          <ac:chgData name="Sebastian Ibañez" userId="f9bd21dccfbe3d4b" providerId="LiveId" clId="{9C358B1D-7E99-4922-B0F5-2CF7F0135288}" dt="2023-04-24T13:39:28.959" v="133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modSp mod">
        <pc:chgData name="Sebastian Ibañez" userId="f9bd21dccfbe3d4b" providerId="LiveId" clId="{9C358B1D-7E99-4922-B0F5-2CF7F0135288}" dt="2023-04-24T13:39:53.796" v="151" actId="20577"/>
        <pc:sldMkLst>
          <pc:docMk/>
          <pc:sldMk cId="3011260549" sldId="381"/>
        </pc:sldMkLst>
        <pc:spChg chg="mod">
          <ac:chgData name="Sebastian Ibañez" userId="f9bd21dccfbe3d4b" providerId="LiveId" clId="{9C358B1D-7E99-4922-B0F5-2CF7F0135288}" dt="2023-04-24T13:39:53.796" v="151" actId="20577"/>
          <ac:spMkLst>
            <pc:docMk/>
            <pc:sldMk cId="3011260549" sldId="381"/>
            <ac:spMk id="2" creationId="{12F63D33-0441-D99C-8EB8-8C469BCA1082}"/>
          </ac:spMkLst>
        </pc:spChg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933391571" sldId="388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2288497330" sldId="389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2176545953" sldId="390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2920527332" sldId="391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771863185" sldId="392"/>
        </pc:sldMkLst>
      </pc:sldChg>
      <pc:sldChg chg="del">
        <pc:chgData name="Sebastian Ibañez" userId="f9bd21dccfbe3d4b" providerId="LiveId" clId="{9C358B1D-7E99-4922-B0F5-2CF7F0135288}" dt="2023-04-24T13:56:25.903" v="332" actId="47"/>
        <pc:sldMkLst>
          <pc:docMk/>
          <pc:sldMk cId="2228499901" sldId="393"/>
        </pc:sldMkLst>
      </pc:sldChg>
      <pc:sldChg chg="modSp new del mod modShow">
        <pc:chgData name="Sebastian Ibañez" userId="f9bd21dccfbe3d4b" providerId="LiveId" clId="{9C358B1D-7E99-4922-B0F5-2CF7F0135288}" dt="2023-04-25T03:02:39.383" v="3520" actId="47"/>
        <pc:sldMkLst>
          <pc:docMk/>
          <pc:sldMk cId="2760892223" sldId="394"/>
        </pc:sldMkLst>
        <pc:spChg chg="mod">
          <ac:chgData name="Sebastian Ibañez" userId="f9bd21dccfbe3d4b" providerId="LiveId" clId="{9C358B1D-7E99-4922-B0F5-2CF7F0135288}" dt="2023-04-24T13:34:03.238" v="49" actId="20577"/>
          <ac:spMkLst>
            <pc:docMk/>
            <pc:sldMk cId="2760892223" sldId="394"/>
            <ac:spMk id="2" creationId="{421F9373-8AC6-2DC5-A600-BE6F43E0563E}"/>
          </ac:spMkLst>
        </pc:spChg>
        <pc:spChg chg="mod">
          <ac:chgData name="Sebastian Ibañez" userId="f9bd21dccfbe3d4b" providerId="LiveId" clId="{9C358B1D-7E99-4922-B0F5-2CF7F0135288}" dt="2023-04-24T13:35:02.631" v="97" actId="6549"/>
          <ac:spMkLst>
            <pc:docMk/>
            <pc:sldMk cId="2760892223" sldId="394"/>
            <ac:spMk id="3" creationId="{196C8994-7E3A-036D-38B7-DA92A504D154}"/>
          </ac:spMkLst>
        </pc:spChg>
      </pc:sldChg>
      <pc:sldChg chg="addSp delSp modSp new mod">
        <pc:chgData name="Sebastian Ibañez" userId="f9bd21dccfbe3d4b" providerId="LiveId" clId="{9C358B1D-7E99-4922-B0F5-2CF7F0135288}" dt="2023-04-24T13:44:06.465" v="331"/>
        <pc:sldMkLst>
          <pc:docMk/>
          <pc:sldMk cId="3050405206" sldId="395"/>
        </pc:sldMkLst>
        <pc:spChg chg="mod">
          <ac:chgData name="Sebastian Ibañez" userId="f9bd21dccfbe3d4b" providerId="LiveId" clId="{9C358B1D-7E99-4922-B0F5-2CF7F0135288}" dt="2023-04-24T13:40:51.127" v="324" actId="20577"/>
          <ac:spMkLst>
            <pc:docMk/>
            <pc:sldMk cId="3050405206" sldId="395"/>
            <ac:spMk id="2" creationId="{859ADEF5-C9CA-8E34-7985-A751534F6B8B}"/>
          </ac:spMkLst>
        </pc:spChg>
        <pc:spChg chg="del mod">
          <ac:chgData name="Sebastian Ibañez" userId="f9bd21dccfbe3d4b" providerId="LiveId" clId="{9C358B1D-7E99-4922-B0F5-2CF7F0135288}" dt="2023-04-24T13:41:34.238" v="327"/>
          <ac:spMkLst>
            <pc:docMk/>
            <pc:sldMk cId="3050405206" sldId="395"/>
            <ac:spMk id="3" creationId="{EAEC820E-F91E-7E4E-3943-99A49C99D06F}"/>
          </ac:spMkLst>
        </pc:spChg>
        <pc:spChg chg="del mod">
          <ac:chgData name="Sebastian Ibañez" userId="f9bd21dccfbe3d4b" providerId="LiveId" clId="{9C358B1D-7E99-4922-B0F5-2CF7F0135288}" dt="2023-04-24T13:42:42.652" v="328"/>
          <ac:spMkLst>
            <pc:docMk/>
            <pc:sldMk cId="3050405206" sldId="395"/>
            <ac:spMk id="4" creationId="{551E215C-4C03-7BD8-9243-0BB99484980D}"/>
          </ac:spMkLst>
        </pc:spChg>
        <pc:spChg chg="add del mod">
          <ac:chgData name="Sebastian Ibañez" userId="f9bd21dccfbe3d4b" providerId="LiveId" clId="{9C358B1D-7E99-4922-B0F5-2CF7F0135288}" dt="2023-04-24T13:44:06.465" v="331"/>
          <ac:spMkLst>
            <pc:docMk/>
            <pc:sldMk cId="3050405206" sldId="395"/>
            <ac:spMk id="6" creationId="{9976DB29-E6DD-C531-C6D7-D5C804376C6C}"/>
          </ac:spMkLst>
        </pc:spChg>
        <pc:picChg chg="add del mod">
          <ac:chgData name="Sebastian Ibañez" userId="f9bd21dccfbe3d4b" providerId="LiveId" clId="{9C358B1D-7E99-4922-B0F5-2CF7F0135288}" dt="2023-04-24T13:44:04.329" v="329" actId="478"/>
          <ac:picMkLst>
            <pc:docMk/>
            <pc:sldMk cId="3050405206" sldId="395"/>
            <ac:picMk id="1026" creationId="{FCD3D5DF-4F43-8EAD-55C5-5CFE0440C92F}"/>
          </ac:picMkLst>
        </pc:picChg>
        <pc:picChg chg="add mod">
          <ac:chgData name="Sebastian Ibañez" userId="f9bd21dccfbe3d4b" providerId="LiveId" clId="{9C358B1D-7E99-4922-B0F5-2CF7F0135288}" dt="2023-04-24T13:42:42.652" v="328"/>
          <ac:picMkLst>
            <pc:docMk/>
            <pc:sldMk cId="3050405206" sldId="395"/>
            <ac:picMk id="1028" creationId="{8F48EF5A-CB35-8123-38EF-B6D553678E07}"/>
          </ac:picMkLst>
        </pc:picChg>
        <pc:picChg chg="add mod">
          <ac:chgData name="Sebastian Ibañez" userId="f9bd21dccfbe3d4b" providerId="LiveId" clId="{9C358B1D-7E99-4922-B0F5-2CF7F0135288}" dt="2023-04-24T13:44:06.465" v="331"/>
          <ac:picMkLst>
            <pc:docMk/>
            <pc:sldMk cId="3050405206" sldId="395"/>
            <ac:picMk id="1030" creationId="{874F81F9-95A0-E018-670A-E760205406EF}"/>
          </ac:picMkLst>
        </pc:picChg>
      </pc:sldChg>
      <pc:sldChg chg="addSp delSp modSp new del mod">
        <pc:chgData name="Sebastian Ibañez" userId="f9bd21dccfbe3d4b" providerId="LiveId" clId="{9C358B1D-7E99-4922-B0F5-2CF7F0135288}" dt="2023-04-24T14:11:02.610" v="501" actId="47"/>
        <pc:sldMkLst>
          <pc:docMk/>
          <pc:sldMk cId="917695296" sldId="396"/>
        </pc:sldMkLst>
        <pc:spChg chg="add del mod">
          <ac:chgData name="Sebastian Ibañez" userId="f9bd21dccfbe3d4b" providerId="LiveId" clId="{9C358B1D-7E99-4922-B0F5-2CF7F0135288}" dt="2023-04-24T14:10:50.986" v="498"/>
          <ac:spMkLst>
            <pc:docMk/>
            <pc:sldMk cId="917695296" sldId="396"/>
            <ac:spMk id="3" creationId="{3B9EF69C-A2AA-1998-BDCE-7DC27637EF67}"/>
          </ac:spMkLst>
        </pc:spChg>
        <pc:picChg chg="add del mod">
          <ac:chgData name="Sebastian Ibañez" userId="f9bd21dccfbe3d4b" providerId="LiveId" clId="{9C358B1D-7E99-4922-B0F5-2CF7F0135288}" dt="2023-04-24T14:10:50.986" v="498"/>
          <ac:picMkLst>
            <pc:docMk/>
            <pc:sldMk cId="917695296" sldId="396"/>
            <ac:picMk id="2050" creationId="{D80F87D0-5094-C796-E9C6-F2C38AF9500E}"/>
          </ac:picMkLst>
        </pc:picChg>
      </pc:sldChg>
      <pc:sldChg chg="addSp modSp new del">
        <pc:chgData name="Sebastian Ibañez" userId="f9bd21dccfbe3d4b" providerId="LiveId" clId="{9C358B1D-7E99-4922-B0F5-2CF7F0135288}" dt="2023-04-24T14:51:38.332" v="644" actId="47"/>
        <pc:sldMkLst>
          <pc:docMk/>
          <pc:sldMk cId="1553364632" sldId="397"/>
        </pc:sldMkLst>
        <pc:picChg chg="add mod">
          <ac:chgData name="Sebastian Ibañez" userId="f9bd21dccfbe3d4b" providerId="LiveId" clId="{9C358B1D-7E99-4922-B0F5-2CF7F0135288}" dt="2023-04-24T14:11:10.301" v="504" actId="1076"/>
          <ac:picMkLst>
            <pc:docMk/>
            <pc:sldMk cId="1553364632" sldId="397"/>
            <ac:picMk id="3074" creationId="{97163F55-C52B-6C49-C69F-E26EE38A2255}"/>
          </ac:picMkLst>
        </pc:picChg>
      </pc:sldChg>
      <pc:sldChg chg="modSp new mod">
        <pc:chgData name="Sebastian Ibañez" userId="f9bd21dccfbe3d4b" providerId="LiveId" clId="{9C358B1D-7E99-4922-B0F5-2CF7F0135288}" dt="2023-04-25T03:15:07.175" v="3603" actId="20577"/>
        <pc:sldMkLst>
          <pc:docMk/>
          <pc:sldMk cId="293640416" sldId="398"/>
        </pc:sldMkLst>
        <pc:spChg chg="mod">
          <ac:chgData name="Sebastian Ibañez" userId="f9bd21dccfbe3d4b" providerId="LiveId" clId="{9C358B1D-7E99-4922-B0F5-2CF7F0135288}" dt="2023-04-24T14:17:37.380" v="606" actId="20577"/>
          <ac:spMkLst>
            <pc:docMk/>
            <pc:sldMk cId="293640416" sldId="398"/>
            <ac:spMk id="2" creationId="{61FBD687-F03B-EBD9-59E8-F697C9017FB5}"/>
          </ac:spMkLst>
        </pc:spChg>
        <pc:spChg chg="mod">
          <ac:chgData name="Sebastian Ibañez" userId="f9bd21dccfbe3d4b" providerId="LiveId" clId="{9C358B1D-7E99-4922-B0F5-2CF7F0135288}" dt="2023-04-25T03:15:07.175" v="3603" actId="20577"/>
          <ac:spMkLst>
            <pc:docMk/>
            <pc:sldMk cId="293640416" sldId="398"/>
            <ac:spMk id="3" creationId="{D0A6E494-2C5D-C4BA-35F9-D65B6B4AFFB3}"/>
          </ac:spMkLst>
        </pc:spChg>
      </pc:sldChg>
      <pc:sldChg chg="addSp delSp modSp new mod modNotesTx">
        <pc:chgData name="Sebastian Ibañez" userId="f9bd21dccfbe3d4b" providerId="LiveId" clId="{9C358B1D-7E99-4922-B0F5-2CF7F0135288}" dt="2023-04-24T15:13:30.152" v="1408" actId="20577"/>
        <pc:sldMkLst>
          <pc:docMk/>
          <pc:sldMk cId="3168213647" sldId="399"/>
        </pc:sldMkLst>
        <pc:spChg chg="mod">
          <ac:chgData name="Sebastian Ibañez" userId="f9bd21dccfbe3d4b" providerId="LiveId" clId="{9C358B1D-7E99-4922-B0F5-2CF7F0135288}" dt="2023-04-24T14:51:50.763" v="688" actId="20577"/>
          <ac:spMkLst>
            <pc:docMk/>
            <pc:sldMk cId="3168213647" sldId="399"/>
            <ac:spMk id="2" creationId="{F6577FB9-E833-B2F5-21E4-EA3104840D4B}"/>
          </ac:spMkLst>
        </pc:spChg>
        <pc:spChg chg="del mod">
          <ac:chgData name="Sebastian Ibañez" userId="f9bd21dccfbe3d4b" providerId="LiveId" clId="{9C358B1D-7E99-4922-B0F5-2CF7F0135288}" dt="2023-04-24T14:52:05.980" v="690" actId="22"/>
          <ac:spMkLst>
            <pc:docMk/>
            <pc:sldMk cId="3168213647" sldId="399"/>
            <ac:spMk id="3" creationId="{AEA4FE49-6636-5BC0-A045-A6643488856D}"/>
          </ac:spMkLst>
        </pc:spChg>
        <pc:spChg chg="mod">
          <ac:chgData name="Sebastian Ibañez" userId="f9bd21dccfbe3d4b" providerId="LiveId" clId="{9C358B1D-7E99-4922-B0F5-2CF7F0135288}" dt="2023-04-24T14:52:24.536" v="693" actId="14100"/>
          <ac:spMkLst>
            <pc:docMk/>
            <pc:sldMk cId="3168213647" sldId="399"/>
            <ac:spMk id="7" creationId="{4E3CF733-778B-2D96-2688-EC92AF9F8192}"/>
          </ac:spMkLst>
        </pc:spChg>
        <pc:picChg chg="add mod ord">
          <ac:chgData name="Sebastian Ibañez" userId="f9bd21dccfbe3d4b" providerId="LiveId" clId="{9C358B1D-7E99-4922-B0F5-2CF7F0135288}" dt="2023-04-24T14:52:05.980" v="690" actId="22"/>
          <ac:picMkLst>
            <pc:docMk/>
            <pc:sldMk cId="3168213647" sldId="399"/>
            <ac:picMk id="6" creationId="{F02B495C-CAE5-5674-164E-F2C020F95DB5}"/>
          </ac:picMkLst>
        </pc:picChg>
      </pc:sldChg>
      <pc:sldChg chg="modSp add mod">
        <pc:chgData name="Sebastian Ibañez" userId="f9bd21dccfbe3d4b" providerId="LiveId" clId="{9C358B1D-7E99-4922-B0F5-2CF7F0135288}" dt="2023-04-24T14:58:14.709" v="728" actId="20577"/>
        <pc:sldMkLst>
          <pc:docMk/>
          <pc:sldMk cId="1925556840" sldId="400"/>
        </pc:sldMkLst>
        <pc:spChg chg="mod">
          <ac:chgData name="Sebastian Ibañez" userId="f9bd21dccfbe3d4b" providerId="LiveId" clId="{9C358B1D-7E99-4922-B0F5-2CF7F0135288}" dt="2023-04-24T14:58:14.709" v="728" actId="20577"/>
          <ac:spMkLst>
            <pc:docMk/>
            <pc:sldMk cId="1925556840" sldId="400"/>
            <ac:spMk id="2" creationId="{12F63D33-0441-D99C-8EB8-8C469BCA1082}"/>
          </ac:spMkLst>
        </pc:spChg>
      </pc:sldChg>
      <pc:sldChg chg="modSp new mod">
        <pc:chgData name="Sebastian Ibañez" userId="f9bd21dccfbe3d4b" providerId="LiveId" clId="{9C358B1D-7E99-4922-B0F5-2CF7F0135288}" dt="2023-04-24T15:53:34.775" v="2463" actId="20577"/>
        <pc:sldMkLst>
          <pc:docMk/>
          <pc:sldMk cId="3266291098" sldId="401"/>
        </pc:sldMkLst>
        <pc:spChg chg="mod">
          <ac:chgData name="Sebastian Ibañez" userId="f9bd21dccfbe3d4b" providerId="LiveId" clId="{9C358B1D-7E99-4922-B0F5-2CF7F0135288}" dt="2023-04-24T14:58:21.943" v="746" actId="20577"/>
          <ac:spMkLst>
            <pc:docMk/>
            <pc:sldMk cId="3266291098" sldId="401"/>
            <ac:spMk id="2" creationId="{423C6F73-70FC-0D19-2BA7-DDF810753EBB}"/>
          </ac:spMkLst>
        </pc:spChg>
        <pc:spChg chg="mod">
          <ac:chgData name="Sebastian Ibañez" userId="f9bd21dccfbe3d4b" providerId="LiveId" clId="{9C358B1D-7E99-4922-B0F5-2CF7F0135288}" dt="2023-04-24T15:53:34.775" v="2463" actId="20577"/>
          <ac:spMkLst>
            <pc:docMk/>
            <pc:sldMk cId="3266291098" sldId="401"/>
            <ac:spMk id="3" creationId="{BEE8BABC-4EB5-D75E-1E19-E6DFDA720FBE}"/>
          </ac:spMkLst>
        </pc:spChg>
      </pc:sldChg>
      <pc:sldChg chg="modSp add mod">
        <pc:chgData name="Sebastian Ibañez" userId="f9bd21dccfbe3d4b" providerId="LiveId" clId="{9C358B1D-7E99-4922-B0F5-2CF7F0135288}" dt="2023-04-24T15:57:10.469" v="2956" actId="20577"/>
        <pc:sldMkLst>
          <pc:docMk/>
          <pc:sldMk cId="940038248" sldId="402"/>
        </pc:sldMkLst>
        <pc:spChg chg="mod">
          <ac:chgData name="Sebastian Ibañez" userId="f9bd21dccfbe3d4b" providerId="LiveId" clId="{9C358B1D-7E99-4922-B0F5-2CF7F0135288}" dt="2023-04-24T15:32:59.613" v="1918" actId="20577"/>
          <ac:spMkLst>
            <pc:docMk/>
            <pc:sldMk cId="940038248" sldId="402"/>
            <ac:spMk id="2" creationId="{423C6F73-70FC-0D19-2BA7-DDF810753EBB}"/>
          </ac:spMkLst>
        </pc:spChg>
        <pc:spChg chg="mod">
          <ac:chgData name="Sebastian Ibañez" userId="f9bd21dccfbe3d4b" providerId="LiveId" clId="{9C358B1D-7E99-4922-B0F5-2CF7F0135288}" dt="2023-04-24T15:57:10.469" v="2956" actId="20577"/>
          <ac:spMkLst>
            <pc:docMk/>
            <pc:sldMk cId="940038248" sldId="402"/>
            <ac:spMk id="3" creationId="{BEE8BABC-4EB5-D75E-1E19-E6DFDA720FBE}"/>
          </ac:spMkLst>
        </pc:spChg>
      </pc:sldChg>
      <pc:sldChg chg="modSp new mod">
        <pc:chgData name="Sebastian Ibañez" userId="f9bd21dccfbe3d4b" providerId="LiveId" clId="{9C358B1D-7E99-4922-B0F5-2CF7F0135288}" dt="2023-04-24T15:23:51.810" v="1775" actId="20577"/>
        <pc:sldMkLst>
          <pc:docMk/>
          <pc:sldMk cId="2421667375" sldId="403"/>
        </pc:sldMkLst>
        <pc:spChg chg="mod">
          <ac:chgData name="Sebastian Ibañez" userId="f9bd21dccfbe3d4b" providerId="LiveId" clId="{9C358B1D-7E99-4922-B0F5-2CF7F0135288}" dt="2023-04-24T15:23:51.810" v="1775" actId="20577"/>
          <ac:spMkLst>
            <pc:docMk/>
            <pc:sldMk cId="2421667375" sldId="403"/>
            <ac:spMk id="2" creationId="{254118B6-95C3-DBE0-578D-96476C0D034E}"/>
          </ac:spMkLst>
        </pc:spChg>
        <pc:spChg chg="mod">
          <ac:chgData name="Sebastian Ibañez" userId="f9bd21dccfbe3d4b" providerId="LiveId" clId="{9C358B1D-7E99-4922-B0F5-2CF7F0135288}" dt="2023-04-24T15:23:35.529" v="1768" actId="207"/>
          <ac:spMkLst>
            <pc:docMk/>
            <pc:sldMk cId="2421667375" sldId="403"/>
            <ac:spMk id="3" creationId="{80BC3F7A-CF9E-E487-3C0E-BC483C3C9D34}"/>
          </ac:spMkLst>
        </pc:spChg>
      </pc:sldChg>
      <pc:sldChg chg="add del">
        <pc:chgData name="Sebastian Ibañez" userId="f9bd21dccfbe3d4b" providerId="LiveId" clId="{9C358B1D-7E99-4922-B0F5-2CF7F0135288}" dt="2023-04-24T15:12:39.669" v="1387"/>
        <pc:sldMkLst>
          <pc:docMk/>
          <pc:sldMk cId="4116861145" sldId="403"/>
        </pc:sldMkLst>
      </pc:sldChg>
      <pc:sldChg chg="modSp add del mod">
        <pc:chgData name="Sebastian Ibañez" userId="f9bd21dccfbe3d4b" providerId="LiveId" clId="{9C358B1D-7E99-4922-B0F5-2CF7F0135288}" dt="2023-04-24T15:46:41.502" v="2284" actId="47"/>
        <pc:sldMkLst>
          <pc:docMk/>
          <pc:sldMk cId="2235504953" sldId="404"/>
        </pc:sldMkLst>
        <pc:spChg chg="mod">
          <ac:chgData name="Sebastian Ibañez" userId="f9bd21dccfbe3d4b" providerId="LiveId" clId="{9C358B1D-7E99-4922-B0F5-2CF7F0135288}" dt="2023-04-24T15:41:14.375" v="1923" actId="20577"/>
          <ac:spMkLst>
            <pc:docMk/>
            <pc:sldMk cId="2235504953" sldId="404"/>
            <ac:spMk id="2" creationId="{254118B6-95C3-DBE0-578D-96476C0D034E}"/>
          </ac:spMkLst>
        </pc:spChg>
        <pc:spChg chg="mod">
          <ac:chgData name="Sebastian Ibañez" userId="f9bd21dccfbe3d4b" providerId="LiveId" clId="{9C358B1D-7E99-4922-B0F5-2CF7F0135288}" dt="2023-04-24T15:44:45.074" v="2158" actId="20577"/>
          <ac:spMkLst>
            <pc:docMk/>
            <pc:sldMk cId="2235504953" sldId="404"/>
            <ac:spMk id="3" creationId="{80BC3F7A-CF9E-E487-3C0E-BC483C3C9D34}"/>
          </ac:spMkLst>
        </pc:spChg>
      </pc:sldChg>
      <pc:sldChg chg="modSp add del mod">
        <pc:chgData name="Sebastian Ibañez" userId="f9bd21dccfbe3d4b" providerId="LiveId" clId="{9C358B1D-7E99-4922-B0F5-2CF7F0135288}" dt="2023-04-24T15:46:56.038" v="2289" actId="47"/>
        <pc:sldMkLst>
          <pc:docMk/>
          <pc:sldMk cId="1635157461" sldId="405"/>
        </pc:sldMkLst>
        <pc:spChg chg="mod">
          <ac:chgData name="Sebastian Ibañez" userId="f9bd21dccfbe3d4b" providerId="LiveId" clId="{9C358B1D-7E99-4922-B0F5-2CF7F0135288}" dt="2023-04-24T15:45:01.643" v="2165" actId="20577"/>
          <ac:spMkLst>
            <pc:docMk/>
            <pc:sldMk cId="1635157461" sldId="405"/>
            <ac:spMk id="2" creationId="{254118B6-95C3-DBE0-578D-96476C0D034E}"/>
          </ac:spMkLst>
        </pc:spChg>
        <pc:spChg chg="mod">
          <ac:chgData name="Sebastian Ibañez" userId="f9bd21dccfbe3d4b" providerId="LiveId" clId="{9C358B1D-7E99-4922-B0F5-2CF7F0135288}" dt="2023-04-24T15:45:45.293" v="2265" actId="5793"/>
          <ac:spMkLst>
            <pc:docMk/>
            <pc:sldMk cId="1635157461" sldId="405"/>
            <ac:spMk id="3" creationId="{80BC3F7A-CF9E-E487-3C0E-BC483C3C9D34}"/>
          </ac:spMkLst>
        </pc:spChg>
      </pc:sldChg>
      <pc:sldChg chg="addSp delSp modSp new mod">
        <pc:chgData name="Sebastian Ibañez" userId="f9bd21dccfbe3d4b" providerId="LiveId" clId="{9C358B1D-7E99-4922-B0F5-2CF7F0135288}" dt="2023-04-24T15:55:40.765" v="2820" actId="20577"/>
        <pc:sldMkLst>
          <pc:docMk/>
          <pc:sldMk cId="3417282679" sldId="406"/>
        </pc:sldMkLst>
        <pc:spChg chg="mod">
          <ac:chgData name="Sebastian Ibañez" userId="f9bd21dccfbe3d4b" providerId="LiveId" clId="{9C358B1D-7E99-4922-B0F5-2CF7F0135288}" dt="2023-04-24T15:45:56.871" v="2278" actId="20577"/>
          <ac:spMkLst>
            <pc:docMk/>
            <pc:sldMk cId="3417282679" sldId="406"/>
            <ac:spMk id="2" creationId="{204594DF-69E2-95DF-A843-DA529303B6A9}"/>
          </ac:spMkLst>
        </pc:spChg>
        <pc:spChg chg="mod">
          <ac:chgData name="Sebastian Ibañez" userId="f9bd21dccfbe3d4b" providerId="LiveId" clId="{9C358B1D-7E99-4922-B0F5-2CF7F0135288}" dt="2023-04-24T15:55:40.765" v="2820" actId="20577"/>
          <ac:spMkLst>
            <pc:docMk/>
            <pc:sldMk cId="3417282679" sldId="406"/>
            <ac:spMk id="3" creationId="{AC7B9D39-0DAD-5486-0A83-E8D7BC3A644D}"/>
          </ac:spMkLst>
        </pc:spChg>
        <pc:spChg chg="del mod">
          <ac:chgData name="Sebastian Ibañez" userId="f9bd21dccfbe3d4b" providerId="LiveId" clId="{9C358B1D-7E99-4922-B0F5-2CF7F0135288}" dt="2023-04-24T15:46:27.619" v="2280"/>
          <ac:spMkLst>
            <pc:docMk/>
            <pc:sldMk cId="3417282679" sldId="406"/>
            <ac:spMk id="4" creationId="{43AB0516-C653-9F6E-091C-85519E16F6E8}"/>
          </ac:spMkLst>
        </pc:spChg>
        <pc:picChg chg="add mod">
          <ac:chgData name="Sebastian Ibañez" userId="f9bd21dccfbe3d4b" providerId="LiveId" clId="{9C358B1D-7E99-4922-B0F5-2CF7F0135288}" dt="2023-04-24T15:46:27.619" v="2280"/>
          <ac:picMkLst>
            <pc:docMk/>
            <pc:sldMk cId="3417282679" sldId="406"/>
            <ac:picMk id="4098" creationId="{A50D3C0D-092C-5F01-647F-99FB5A9F3535}"/>
          </ac:picMkLst>
        </pc:picChg>
      </pc:sldChg>
      <pc:sldChg chg="addSp delSp modSp add mod">
        <pc:chgData name="Sebastian Ibañez" userId="f9bd21dccfbe3d4b" providerId="LiveId" clId="{9C358B1D-7E99-4922-B0F5-2CF7F0135288}" dt="2023-04-24T15:56:44.850" v="2954" actId="20577"/>
        <pc:sldMkLst>
          <pc:docMk/>
          <pc:sldMk cId="1484373649" sldId="407"/>
        </pc:sldMkLst>
        <pc:spChg chg="mod">
          <ac:chgData name="Sebastian Ibañez" userId="f9bd21dccfbe3d4b" providerId="LiveId" clId="{9C358B1D-7E99-4922-B0F5-2CF7F0135288}" dt="2023-04-24T15:46:49.345" v="2286"/>
          <ac:spMkLst>
            <pc:docMk/>
            <pc:sldMk cId="1484373649" sldId="407"/>
            <ac:spMk id="2" creationId="{204594DF-69E2-95DF-A843-DA529303B6A9}"/>
          </ac:spMkLst>
        </pc:spChg>
        <pc:spChg chg="mod">
          <ac:chgData name="Sebastian Ibañez" userId="f9bd21dccfbe3d4b" providerId="LiveId" clId="{9C358B1D-7E99-4922-B0F5-2CF7F0135288}" dt="2023-04-24T15:56:44.850" v="2954" actId="20577"/>
          <ac:spMkLst>
            <pc:docMk/>
            <pc:sldMk cId="1484373649" sldId="407"/>
            <ac:spMk id="3" creationId="{AC7B9D39-0DAD-5486-0A83-E8D7BC3A644D}"/>
          </ac:spMkLst>
        </pc:spChg>
        <pc:spChg chg="add del mod">
          <ac:chgData name="Sebastian Ibañez" userId="f9bd21dccfbe3d4b" providerId="LiveId" clId="{9C358B1D-7E99-4922-B0F5-2CF7F0135288}" dt="2023-04-24T15:47:50.237" v="2296"/>
          <ac:spMkLst>
            <pc:docMk/>
            <pc:sldMk cId="1484373649" sldId="407"/>
            <ac:spMk id="4" creationId="{4D24DB6C-AB53-44FE-FC9C-CB78167250A2}"/>
          </ac:spMkLst>
        </pc:spChg>
        <pc:picChg chg="del">
          <ac:chgData name="Sebastian Ibañez" userId="f9bd21dccfbe3d4b" providerId="LiveId" clId="{9C358B1D-7E99-4922-B0F5-2CF7F0135288}" dt="2023-04-24T15:47:41.592" v="2294" actId="478"/>
          <ac:picMkLst>
            <pc:docMk/>
            <pc:sldMk cId="1484373649" sldId="407"/>
            <ac:picMk id="4098" creationId="{A50D3C0D-092C-5F01-647F-99FB5A9F3535}"/>
          </ac:picMkLst>
        </pc:picChg>
        <pc:picChg chg="add mod">
          <ac:chgData name="Sebastian Ibañez" userId="f9bd21dccfbe3d4b" providerId="LiveId" clId="{9C358B1D-7E99-4922-B0F5-2CF7F0135288}" dt="2023-04-24T15:47:50.237" v="2296"/>
          <ac:picMkLst>
            <pc:docMk/>
            <pc:sldMk cId="1484373649" sldId="407"/>
            <ac:picMk id="6146" creationId="{0C45DDB6-88D2-EECA-8FB3-4F2F61AD2EEB}"/>
          </ac:picMkLst>
        </pc:picChg>
      </pc:sldChg>
      <pc:sldChg chg="addSp delSp modSp new del mod">
        <pc:chgData name="Sebastian Ibañez" userId="f9bd21dccfbe3d4b" providerId="LiveId" clId="{9C358B1D-7E99-4922-B0F5-2CF7F0135288}" dt="2023-04-24T15:50:56.894" v="2306" actId="47"/>
        <pc:sldMkLst>
          <pc:docMk/>
          <pc:sldMk cId="2422084494" sldId="408"/>
        </pc:sldMkLst>
        <pc:spChg chg="mod">
          <ac:chgData name="Sebastian Ibañez" userId="f9bd21dccfbe3d4b" providerId="LiveId" clId="{9C358B1D-7E99-4922-B0F5-2CF7F0135288}" dt="2023-04-24T15:50:54.300" v="2305" actId="20577"/>
          <ac:spMkLst>
            <pc:docMk/>
            <pc:sldMk cId="2422084494" sldId="408"/>
            <ac:spMk id="2" creationId="{9D0EBA37-09D0-4FA9-965C-D24EF5C88BD9}"/>
          </ac:spMkLst>
        </pc:spChg>
        <pc:picChg chg="add del">
          <ac:chgData name="Sebastian Ibañez" userId="f9bd21dccfbe3d4b" providerId="LiveId" clId="{9C358B1D-7E99-4922-B0F5-2CF7F0135288}" dt="2023-04-24T15:47:37.830" v="2293"/>
          <ac:picMkLst>
            <pc:docMk/>
            <pc:sldMk cId="2422084494" sldId="408"/>
            <ac:picMk id="5122" creationId="{E2111C09-3F30-F9F0-1294-04380DA008B0}"/>
          </ac:picMkLst>
        </pc:picChg>
      </pc:sldChg>
      <pc:sldChg chg="addSp delSp modSp add mod">
        <pc:chgData name="Sebastian Ibañez" userId="f9bd21dccfbe3d4b" providerId="LiveId" clId="{9C358B1D-7E99-4922-B0F5-2CF7F0135288}" dt="2023-04-24T15:52:26.972" v="2397" actId="20577"/>
        <pc:sldMkLst>
          <pc:docMk/>
          <pc:sldMk cId="2844046558" sldId="408"/>
        </pc:sldMkLst>
        <pc:spChg chg="mod">
          <ac:chgData name="Sebastian Ibañez" userId="f9bd21dccfbe3d4b" providerId="LiveId" clId="{9C358B1D-7E99-4922-B0F5-2CF7F0135288}" dt="2023-04-24T15:51:03.377" v="2316" actId="20577"/>
          <ac:spMkLst>
            <pc:docMk/>
            <pc:sldMk cId="2844046558" sldId="408"/>
            <ac:spMk id="2" creationId="{204594DF-69E2-95DF-A843-DA529303B6A9}"/>
          </ac:spMkLst>
        </pc:spChg>
        <pc:spChg chg="mod">
          <ac:chgData name="Sebastian Ibañez" userId="f9bd21dccfbe3d4b" providerId="LiveId" clId="{9C358B1D-7E99-4922-B0F5-2CF7F0135288}" dt="2023-04-24T15:52:26.972" v="2397" actId="20577"/>
          <ac:spMkLst>
            <pc:docMk/>
            <pc:sldMk cId="2844046558" sldId="408"/>
            <ac:spMk id="3" creationId="{AC7B9D39-0DAD-5486-0A83-E8D7BC3A644D}"/>
          </ac:spMkLst>
        </pc:spChg>
        <pc:spChg chg="add del mod">
          <ac:chgData name="Sebastian Ibañez" userId="f9bd21dccfbe3d4b" providerId="LiveId" clId="{9C358B1D-7E99-4922-B0F5-2CF7F0135288}" dt="2023-04-24T15:52:05.251" v="2335"/>
          <ac:spMkLst>
            <pc:docMk/>
            <pc:sldMk cId="2844046558" sldId="408"/>
            <ac:spMk id="4" creationId="{DD93F56A-9D1C-5198-6235-8E401CCEDF13}"/>
          </ac:spMkLst>
        </pc:spChg>
        <pc:picChg chg="del">
          <ac:chgData name="Sebastian Ibañez" userId="f9bd21dccfbe3d4b" providerId="LiveId" clId="{9C358B1D-7E99-4922-B0F5-2CF7F0135288}" dt="2023-04-24T15:52:01.365" v="2331" actId="478"/>
          <ac:picMkLst>
            <pc:docMk/>
            <pc:sldMk cId="2844046558" sldId="408"/>
            <ac:picMk id="6146" creationId="{0C45DDB6-88D2-EECA-8FB3-4F2F61AD2EEB}"/>
          </ac:picMkLst>
        </pc:picChg>
        <pc:picChg chg="add mod">
          <ac:chgData name="Sebastian Ibañez" userId="f9bd21dccfbe3d4b" providerId="LiveId" clId="{9C358B1D-7E99-4922-B0F5-2CF7F0135288}" dt="2023-04-24T15:52:05.251" v="2335"/>
          <ac:picMkLst>
            <pc:docMk/>
            <pc:sldMk cId="2844046558" sldId="408"/>
            <ac:picMk id="7170" creationId="{A33EED47-931E-56B5-3B0C-97208C3DF900}"/>
          </ac:picMkLst>
        </pc:picChg>
      </pc:sldChg>
      <pc:sldChg chg="modSp add mod">
        <pc:chgData name="Sebastian Ibañez" userId="f9bd21dccfbe3d4b" providerId="LiveId" clId="{9C358B1D-7E99-4922-B0F5-2CF7F0135288}" dt="2023-04-25T03:03:09.941" v="3523" actId="20577"/>
        <pc:sldMkLst>
          <pc:docMk/>
          <pc:sldMk cId="3886324096" sldId="409"/>
        </pc:sldMkLst>
        <pc:spChg chg="mod">
          <ac:chgData name="Sebastian Ibañez" userId="f9bd21dccfbe3d4b" providerId="LiveId" clId="{9C358B1D-7E99-4922-B0F5-2CF7F0135288}" dt="2023-04-24T15:57:16.260" v="2961" actId="20577"/>
          <ac:spMkLst>
            <pc:docMk/>
            <pc:sldMk cId="3886324096" sldId="409"/>
            <ac:spMk id="2" creationId="{423C6F73-70FC-0D19-2BA7-DDF810753EBB}"/>
          </ac:spMkLst>
        </pc:spChg>
        <pc:spChg chg="mod">
          <ac:chgData name="Sebastian Ibañez" userId="f9bd21dccfbe3d4b" providerId="LiveId" clId="{9C358B1D-7E99-4922-B0F5-2CF7F0135288}" dt="2023-04-25T03:03:09.941" v="3523" actId="20577"/>
          <ac:spMkLst>
            <pc:docMk/>
            <pc:sldMk cId="3886324096" sldId="409"/>
            <ac:spMk id="3" creationId="{BEE8BABC-4EB5-D75E-1E19-E6DFDA720FBE}"/>
          </ac:spMkLst>
        </pc:spChg>
      </pc:sldChg>
      <pc:sldChg chg="modSp add mod">
        <pc:chgData name="Sebastian Ibañez" userId="f9bd21dccfbe3d4b" providerId="LiveId" clId="{9C358B1D-7E99-4922-B0F5-2CF7F0135288}" dt="2023-04-25T03:18:25.275" v="3608" actId="21"/>
        <pc:sldMkLst>
          <pc:docMk/>
          <pc:sldMk cId="3330614025" sldId="410"/>
        </pc:sldMkLst>
        <pc:spChg chg="mod">
          <ac:chgData name="Sebastian Ibañez" userId="f9bd21dccfbe3d4b" providerId="LiveId" clId="{9C358B1D-7E99-4922-B0F5-2CF7F0135288}" dt="2023-04-24T15:57:21.822" v="2979" actId="20577"/>
          <ac:spMkLst>
            <pc:docMk/>
            <pc:sldMk cId="3330614025" sldId="410"/>
            <ac:spMk id="2" creationId="{423C6F73-70FC-0D19-2BA7-DDF810753EBB}"/>
          </ac:spMkLst>
        </pc:spChg>
        <pc:spChg chg="mod">
          <ac:chgData name="Sebastian Ibañez" userId="f9bd21dccfbe3d4b" providerId="LiveId" clId="{9C358B1D-7E99-4922-B0F5-2CF7F0135288}" dt="2023-04-25T03:18:25.275" v="3608" actId="21"/>
          <ac:spMkLst>
            <pc:docMk/>
            <pc:sldMk cId="3330614025" sldId="410"/>
            <ac:spMk id="3" creationId="{BEE8BABC-4EB5-D75E-1E19-E6DFDA720FBE}"/>
          </ac:spMkLst>
        </pc:spChg>
      </pc:sldChg>
      <pc:sldChg chg="modSp add mod">
        <pc:chgData name="Sebastian Ibañez" userId="f9bd21dccfbe3d4b" providerId="LiveId" clId="{9C358B1D-7E99-4922-B0F5-2CF7F0135288}" dt="2023-04-25T03:04:27.806" v="3532" actId="207"/>
        <pc:sldMkLst>
          <pc:docMk/>
          <pc:sldMk cId="1791051915" sldId="411"/>
        </pc:sldMkLst>
        <pc:spChg chg="mod">
          <ac:chgData name="Sebastian Ibañez" userId="f9bd21dccfbe3d4b" providerId="LiveId" clId="{9C358B1D-7E99-4922-B0F5-2CF7F0135288}" dt="2023-04-24T15:59:10.338" v="3153" actId="20577"/>
          <ac:spMkLst>
            <pc:docMk/>
            <pc:sldMk cId="1791051915" sldId="411"/>
            <ac:spMk id="2" creationId="{423C6F73-70FC-0D19-2BA7-DDF810753EBB}"/>
          </ac:spMkLst>
        </pc:spChg>
        <pc:spChg chg="mod">
          <ac:chgData name="Sebastian Ibañez" userId="f9bd21dccfbe3d4b" providerId="LiveId" clId="{9C358B1D-7E99-4922-B0F5-2CF7F0135288}" dt="2023-04-25T03:04:27.806" v="3532" actId="207"/>
          <ac:spMkLst>
            <pc:docMk/>
            <pc:sldMk cId="1791051915" sldId="411"/>
            <ac:spMk id="3" creationId="{BEE8BABC-4EB5-D75E-1E19-E6DFDA720FBE}"/>
          </ac:spMkLst>
        </pc:spChg>
      </pc:sldChg>
      <pc:sldChg chg="addSp modSp new mod">
        <pc:chgData name="Sebastian Ibañez" userId="f9bd21dccfbe3d4b" providerId="LiveId" clId="{9C358B1D-7E99-4922-B0F5-2CF7F0135288}" dt="2023-04-24T16:43:17.088" v="3234" actId="1076"/>
        <pc:sldMkLst>
          <pc:docMk/>
          <pc:sldMk cId="347120763" sldId="412"/>
        </pc:sldMkLst>
        <pc:spChg chg="mod">
          <ac:chgData name="Sebastian Ibañez" userId="f9bd21dccfbe3d4b" providerId="LiveId" clId="{9C358B1D-7E99-4922-B0F5-2CF7F0135288}" dt="2023-04-24T16:43:05.798" v="3230" actId="20577"/>
          <ac:spMkLst>
            <pc:docMk/>
            <pc:sldMk cId="347120763" sldId="412"/>
            <ac:spMk id="2" creationId="{03551B98-7222-77C7-11A2-1832FFE7CB55}"/>
          </ac:spMkLst>
        </pc:spChg>
        <pc:picChg chg="add mod">
          <ac:chgData name="Sebastian Ibañez" userId="f9bd21dccfbe3d4b" providerId="LiveId" clId="{9C358B1D-7E99-4922-B0F5-2CF7F0135288}" dt="2023-04-24T16:43:17.088" v="3234" actId="1076"/>
          <ac:picMkLst>
            <pc:docMk/>
            <pc:sldMk cId="347120763" sldId="412"/>
            <ac:picMk id="8194" creationId="{3B75B7A9-5695-FFCB-80CB-EBBA635B9848}"/>
          </ac:picMkLst>
        </pc:picChg>
      </pc:sldChg>
      <pc:sldChg chg="addSp delSp modSp new mod ord">
        <pc:chgData name="Sebastian Ibañez" userId="f9bd21dccfbe3d4b" providerId="LiveId" clId="{9C358B1D-7E99-4922-B0F5-2CF7F0135288}" dt="2023-04-25T03:14:37.611" v="3579"/>
        <pc:sldMkLst>
          <pc:docMk/>
          <pc:sldMk cId="1396386959" sldId="413"/>
        </pc:sldMkLst>
        <pc:spChg chg="mod">
          <ac:chgData name="Sebastian Ibañez" userId="f9bd21dccfbe3d4b" providerId="LiveId" clId="{9C358B1D-7E99-4922-B0F5-2CF7F0135288}" dt="2023-04-25T03:13:53.422" v="3567" actId="20577"/>
          <ac:spMkLst>
            <pc:docMk/>
            <pc:sldMk cId="1396386959" sldId="413"/>
            <ac:spMk id="2" creationId="{B196F500-16C4-CA03-8002-0BE2D45A437C}"/>
          </ac:spMkLst>
        </pc:spChg>
        <pc:spChg chg="del mod">
          <ac:chgData name="Sebastian Ibañez" userId="f9bd21dccfbe3d4b" providerId="LiveId" clId="{9C358B1D-7E99-4922-B0F5-2CF7F0135288}" dt="2023-04-25T03:14:15.488" v="3577"/>
          <ac:spMkLst>
            <pc:docMk/>
            <pc:sldMk cId="1396386959" sldId="413"/>
            <ac:spMk id="3" creationId="{2BFC09B8-D522-6080-45A4-EAE106EB81D7}"/>
          </ac:spMkLst>
        </pc:spChg>
        <pc:spChg chg="del mod">
          <ac:chgData name="Sebastian Ibañez" userId="f9bd21dccfbe3d4b" providerId="LiveId" clId="{9C358B1D-7E99-4922-B0F5-2CF7F0135288}" dt="2023-04-25T03:14:37.611" v="3579"/>
          <ac:spMkLst>
            <pc:docMk/>
            <pc:sldMk cId="1396386959" sldId="413"/>
            <ac:spMk id="4" creationId="{D4746600-E014-06AC-9B7A-4BD70AF9D222}"/>
          </ac:spMkLst>
        </pc:spChg>
        <pc:picChg chg="add mod">
          <ac:chgData name="Sebastian Ibañez" userId="f9bd21dccfbe3d4b" providerId="LiveId" clId="{9C358B1D-7E99-4922-B0F5-2CF7F0135288}" dt="2023-04-25T03:14:15.488" v="3577"/>
          <ac:picMkLst>
            <pc:docMk/>
            <pc:sldMk cId="1396386959" sldId="413"/>
            <ac:picMk id="9218" creationId="{95226A4F-8505-7CDB-3395-03BBC17A5C76}"/>
          </ac:picMkLst>
        </pc:picChg>
        <pc:picChg chg="add mod">
          <ac:chgData name="Sebastian Ibañez" userId="f9bd21dccfbe3d4b" providerId="LiveId" clId="{9C358B1D-7E99-4922-B0F5-2CF7F0135288}" dt="2023-04-25T03:14:37.611" v="3579"/>
          <ac:picMkLst>
            <pc:docMk/>
            <pc:sldMk cId="1396386959" sldId="413"/>
            <ac:picMk id="9220" creationId="{5C7333B9-61F3-9678-30B0-EE57B8480020}"/>
          </ac:picMkLst>
        </pc:picChg>
      </pc:sldChg>
    </pc:docChg>
  </pc:docChgLst>
  <pc:docChgLst>
    <pc:chgData name="Sebastian C. Ibanez" userId="43a978e8-a698-4a6a-8aa3-54e7aa0c2e84" providerId="ADAL" clId="{ADDF02DF-69DA-4B1F-8B62-CF627AB7BA57}"/>
    <pc:docChg chg="undo redo custSel addSld delSld modSld">
      <pc:chgData name="Sebastian C. Ibanez" userId="43a978e8-a698-4a6a-8aa3-54e7aa0c2e84" providerId="ADAL" clId="{ADDF02DF-69DA-4B1F-8B62-CF627AB7BA57}" dt="2022-11-13T05:57:57.203" v="3596" actId="20577"/>
      <pc:docMkLst>
        <pc:docMk/>
      </pc:docMkLst>
      <pc:sldChg chg="modSp mod">
        <pc:chgData name="Sebastian C. Ibanez" userId="43a978e8-a698-4a6a-8aa3-54e7aa0c2e84" providerId="ADAL" clId="{ADDF02DF-69DA-4B1F-8B62-CF627AB7BA57}" dt="2022-11-12T05:45:49.679" v="18" actId="20577"/>
        <pc:sldMkLst>
          <pc:docMk/>
          <pc:sldMk cId="2173265347" sldId="256"/>
        </pc:sldMkLst>
        <pc:spChg chg="mod">
          <ac:chgData name="Sebastian C. Ibanez" userId="43a978e8-a698-4a6a-8aa3-54e7aa0c2e84" providerId="ADAL" clId="{ADDF02DF-69DA-4B1F-8B62-CF627AB7BA57}" dt="2022-11-12T05:45:49.679" v="18" actId="20577"/>
          <ac:spMkLst>
            <pc:docMk/>
            <pc:sldMk cId="2173265347" sldId="256"/>
            <ac:spMk id="2" creationId="{97A87DB9-E895-8CCB-D790-8DDD508DB117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097068020" sldId="2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570375209" sldId="311"/>
        </pc:sldMkLst>
      </pc:sldChg>
      <pc:sldChg chg="modSp mod">
        <pc:chgData name="Sebastian C. Ibanez" userId="43a978e8-a698-4a6a-8aa3-54e7aa0c2e84" providerId="ADAL" clId="{ADDF02DF-69DA-4B1F-8B62-CF627AB7BA57}" dt="2022-11-13T05:57:57.203" v="3596" actId="20577"/>
        <pc:sldMkLst>
          <pc:docMk/>
          <pc:sldMk cId="1321192028" sldId="335"/>
        </pc:sldMkLst>
        <pc:spChg chg="mod">
          <ac:chgData name="Sebastian C. Ibanez" userId="43a978e8-a698-4a6a-8aa3-54e7aa0c2e84" providerId="ADAL" clId="{ADDF02DF-69DA-4B1F-8B62-CF627AB7BA57}" dt="2022-11-13T05:57:57.203" v="3596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133629011" sldId="35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9524084" sldId="35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31718262" sldId="35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826859876" sldId="35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89346706" sldId="36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638325901" sldId="36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480473328" sldId="36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18672524" sldId="36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667319299" sldId="36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4822164" sldId="36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500349563" sldId="36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4004282" sldId="36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128338669" sldId="369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444332153" sldId="370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342787912" sldId="371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977730894" sldId="372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786277677" sldId="373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047274778" sldId="374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853957414" sldId="375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577842956" sldId="376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397883421" sldId="377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055324" sldId="378"/>
        </pc:sldMkLst>
      </pc:sldChg>
      <pc:sldChg chg="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919949668" sldId="379"/>
        </pc:sldMkLst>
      </pc:sldChg>
      <pc:sldChg chg="new del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3475896536" sldId="380"/>
        </pc:sldMkLst>
      </pc:sldChg>
      <pc:sldChg chg="modSp add mod">
        <pc:chgData name="Sebastian C. Ibanez" userId="43a978e8-a698-4a6a-8aa3-54e7aa0c2e84" providerId="ADAL" clId="{ADDF02DF-69DA-4B1F-8B62-CF627AB7BA57}" dt="2022-11-13T05:50:25.574" v="3563" actId="20577"/>
        <pc:sldMkLst>
          <pc:docMk/>
          <pc:sldMk cId="3011260549" sldId="381"/>
        </pc:sldMkLst>
        <pc:spChg chg="mod">
          <ac:chgData name="Sebastian C. Ibanez" userId="43a978e8-a698-4a6a-8aa3-54e7aa0c2e84" providerId="ADAL" clId="{ADDF02DF-69DA-4B1F-8B62-CF627AB7BA57}" dt="2022-11-13T05:50:25.574" v="3563" actId="20577"/>
          <ac:spMkLst>
            <pc:docMk/>
            <pc:sldMk cId="3011260549" sldId="381"/>
            <ac:spMk id="2" creationId="{12F63D33-0441-D99C-8EB8-8C469BCA1082}"/>
          </ac:spMkLst>
        </pc:spChg>
      </pc:sldChg>
      <pc:sldChg chg="modSp add mod modAnim modNotesTx">
        <pc:chgData name="Sebastian C. Ibanez" userId="43a978e8-a698-4a6a-8aa3-54e7aa0c2e84" providerId="ADAL" clId="{ADDF02DF-69DA-4B1F-8B62-CF627AB7BA57}" dt="2022-11-13T04:40:25.301" v="542" actId="207"/>
        <pc:sldMkLst>
          <pc:docMk/>
          <pc:sldMk cId="1892710067" sldId="382"/>
        </pc:sldMkLst>
        <pc:spChg chg="mod">
          <ac:chgData name="Sebastian C. Ibanez" userId="43a978e8-a698-4a6a-8aa3-54e7aa0c2e84" providerId="ADAL" clId="{ADDF02DF-69DA-4B1F-8B62-CF627AB7BA57}" dt="2022-11-12T05:53:49.411" v="540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0:25.301" v="542" actId="207"/>
          <ac:spMkLst>
            <pc:docMk/>
            <pc:sldMk cId="1892710067" sldId="382"/>
            <ac:spMk id="3" creationId="{1AAD1A01-D3F3-3041-FB86-00FA71F58A78}"/>
          </ac:spMkLst>
        </pc:spChg>
      </pc:sldChg>
      <pc:sldChg chg="modSp add mod modAnim">
        <pc:chgData name="Sebastian C. Ibanez" userId="43a978e8-a698-4a6a-8aa3-54e7aa0c2e84" providerId="ADAL" clId="{ADDF02DF-69DA-4B1F-8B62-CF627AB7BA57}" dt="2022-11-13T04:42:08.124" v="702" actId="20577"/>
        <pc:sldMkLst>
          <pc:docMk/>
          <pc:sldMk cId="3120912521" sldId="383"/>
        </pc:sldMkLst>
        <pc:spChg chg="mod">
          <ac:chgData name="Sebastian C. Ibanez" userId="43a978e8-a698-4a6a-8aa3-54e7aa0c2e84" providerId="ADAL" clId="{ADDF02DF-69DA-4B1F-8B62-CF627AB7BA57}" dt="2022-11-13T04:41:28.210" v="555" actId="20577"/>
          <ac:spMkLst>
            <pc:docMk/>
            <pc:sldMk cId="3120912521" sldId="383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2:08.124" v="702" actId="20577"/>
          <ac:spMkLst>
            <pc:docMk/>
            <pc:sldMk cId="3120912521" sldId="383"/>
            <ac:spMk id="3" creationId="{1AAD1A01-D3F3-3041-FB86-00FA71F58A78}"/>
          </ac:spMkLst>
        </pc:spChg>
      </pc:sldChg>
      <pc:sldChg chg="add del">
        <pc:chgData name="Sebastian C. Ibanez" userId="43a978e8-a698-4a6a-8aa3-54e7aa0c2e84" providerId="ADAL" clId="{ADDF02DF-69DA-4B1F-8B62-CF627AB7BA57}" dt="2022-11-12T05:49:16.109" v="513"/>
        <pc:sldMkLst>
          <pc:docMk/>
          <pc:sldMk cId="3904336888" sldId="383"/>
        </pc:sldMkLst>
      </pc:sldChg>
      <pc:sldChg chg="modSp add mod modAnim">
        <pc:chgData name="Sebastian C. Ibanez" userId="43a978e8-a698-4a6a-8aa3-54e7aa0c2e84" providerId="ADAL" clId="{ADDF02DF-69DA-4B1F-8B62-CF627AB7BA57}" dt="2022-11-13T04:44:21.313" v="1037" actId="20577"/>
        <pc:sldMkLst>
          <pc:docMk/>
          <pc:sldMk cId="2005392209" sldId="384"/>
        </pc:sldMkLst>
        <pc:spChg chg="mod">
          <ac:chgData name="Sebastian C. Ibanez" userId="43a978e8-a698-4a6a-8aa3-54e7aa0c2e84" providerId="ADAL" clId="{ADDF02DF-69DA-4B1F-8B62-CF627AB7BA57}" dt="2022-11-13T04:44:21.313" v="1037" actId="20577"/>
          <ac:spMkLst>
            <pc:docMk/>
            <pc:sldMk cId="2005392209" sldId="384"/>
            <ac:spMk id="2" creationId="{9866257B-A27C-23E0-7204-BD98F0B4C738}"/>
          </ac:spMkLst>
        </pc:spChg>
        <pc:spChg chg="mod">
          <ac:chgData name="Sebastian C. Ibanez" userId="43a978e8-a698-4a6a-8aa3-54e7aa0c2e84" providerId="ADAL" clId="{ADDF02DF-69DA-4B1F-8B62-CF627AB7BA57}" dt="2022-11-13T04:43:59.973" v="1024" actId="207"/>
          <ac:spMkLst>
            <pc:docMk/>
            <pc:sldMk cId="2005392209" sldId="384"/>
            <ac:spMk id="3" creationId="{1AAD1A01-D3F3-3041-FB86-00FA71F58A78}"/>
          </ac:spMkLst>
        </pc:spChg>
      </pc:sldChg>
      <pc:sldChg chg="modSp new mod">
        <pc:chgData name="Sebastian C. Ibanez" userId="43a978e8-a698-4a6a-8aa3-54e7aa0c2e84" providerId="ADAL" clId="{ADDF02DF-69DA-4B1F-8B62-CF627AB7BA57}" dt="2022-11-13T05:11:38.449" v="1532" actId="20577"/>
        <pc:sldMkLst>
          <pc:docMk/>
          <pc:sldMk cId="1883143704" sldId="385"/>
        </pc:sldMkLst>
        <pc:spChg chg="mod">
          <ac:chgData name="Sebastian C. Ibanez" userId="43a978e8-a698-4a6a-8aa3-54e7aa0c2e84" providerId="ADAL" clId="{ADDF02DF-69DA-4B1F-8B62-CF627AB7BA57}" dt="2022-11-13T04:45:17.639" v="1087" actId="20577"/>
          <ac:spMkLst>
            <pc:docMk/>
            <pc:sldMk cId="1883143704" sldId="385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1:38.449" v="1532" actId="20577"/>
          <ac:spMkLst>
            <pc:docMk/>
            <pc:sldMk cId="1883143704" sldId="385"/>
            <ac:spMk id="3" creationId="{6747C719-EDF7-CAFD-8E2D-5DBB471526DF}"/>
          </ac:spMkLst>
        </pc:spChg>
      </pc:sldChg>
      <pc:sldChg chg="addSp delSp modSp add mod">
        <pc:chgData name="Sebastian C. Ibanez" userId="43a978e8-a698-4a6a-8aa3-54e7aa0c2e84" providerId="ADAL" clId="{ADDF02DF-69DA-4B1F-8B62-CF627AB7BA57}" dt="2022-11-13T05:10:28.105" v="1522" actId="6549"/>
        <pc:sldMkLst>
          <pc:docMk/>
          <pc:sldMk cId="1072476341" sldId="386"/>
        </pc:sldMkLst>
        <pc:spChg chg="del mod">
          <ac:chgData name="Sebastian C. Ibanez" userId="43a978e8-a698-4a6a-8aa3-54e7aa0c2e84" providerId="ADAL" clId="{ADDF02DF-69DA-4B1F-8B62-CF627AB7BA57}" dt="2022-11-13T04:47:02.739" v="1248" actId="3680"/>
          <ac:spMkLst>
            <pc:docMk/>
            <pc:sldMk cId="1072476341" sldId="386"/>
            <ac:spMk id="3" creationId="{6747C719-EDF7-CAFD-8E2D-5DBB471526DF}"/>
          </ac:spMkLst>
        </pc:spChg>
        <pc:graphicFrameChg chg="add mod ord modGraphic">
          <ac:chgData name="Sebastian C. Ibanez" userId="43a978e8-a698-4a6a-8aa3-54e7aa0c2e84" providerId="ADAL" clId="{ADDF02DF-69DA-4B1F-8B62-CF627AB7BA57}" dt="2022-11-13T05:10:28.105" v="1522" actId="6549"/>
          <ac:graphicFrameMkLst>
            <pc:docMk/>
            <pc:sldMk cId="1072476341" sldId="386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7:23.661" v="1777" actId="20577"/>
        <pc:sldMkLst>
          <pc:docMk/>
          <pc:sldMk cId="1298328056" sldId="387"/>
        </pc:sldMkLst>
        <pc:spChg chg="mod">
          <ac:chgData name="Sebastian C. Ibanez" userId="43a978e8-a698-4a6a-8aa3-54e7aa0c2e84" providerId="ADAL" clId="{ADDF02DF-69DA-4B1F-8B62-CF627AB7BA57}" dt="2022-11-13T04:50:23.744" v="1388" actId="20577"/>
          <ac:spMkLst>
            <pc:docMk/>
            <pc:sldMk cId="1298328056" sldId="387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17:23.661" v="1777" actId="20577"/>
          <ac:spMkLst>
            <pc:docMk/>
            <pc:sldMk cId="1298328056" sldId="387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11.557" v="2002" actId="5793"/>
        <pc:sldMkLst>
          <pc:docMk/>
          <pc:sldMk cId="1406786349" sldId="388"/>
        </pc:sldMkLst>
        <pc:graphicFrameChg chg="mod modGraphic">
          <ac:chgData name="Sebastian C. Ibanez" userId="43a978e8-a698-4a6a-8aa3-54e7aa0c2e84" providerId="ADAL" clId="{ADDF02DF-69DA-4B1F-8B62-CF627AB7BA57}" dt="2022-11-13T05:22:11.557" v="2002" actId="5793"/>
          <ac:graphicFrameMkLst>
            <pc:docMk/>
            <pc:sldMk cId="1406786349" sldId="388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6.180" v="2009" actId="47"/>
        <pc:sldMkLst>
          <pc:docMk/>
          <pc:sldMk cId="969446763" sldId="389"/>
        </pc:sldMkLst>
        <pc:graphicFrameChg chg="modGraphic">
          <ac:chgData name="Sebastian C. Ibanez" userId="43a978e8-a698-4a6a-8aa3-54e7aa0c2e84" providerId="ADAL" clId="{ADDF02DF-69DA-4B1F-8B62-CF627AB7BA57}" dt="2022-11-13T05:22:02.657" v="1992" actId="21"/>
          <ac:graphicFrameMkLst>
            <pc:docMk/>
            <pc:sldMk cId="969446763" sldId="389"/>
            <ac:graphicFrameMk id="5" creationId="{7B1A8235-343E-AE5E-E63C-1A38ED6D7F12}"/>
          </ac:graphicFrameMkLst>
        </pc:graphicFrameChg>
      </pc:sldChg>
      <pc:sldChg chg="modSp add del mod">
        <pc:chgData name="Sebastian C. Ibanez" userId="43a978e8-a698-4a6a-8aa3-54e7aa0c2e84" providerId="ADAL" clId="{ADDF02DF-69DA-4B1F-8B62-CF627AB7BA57}" dt="2022-11-13T05:22:27.078" v="2010" actId="47"/>
        <pc:sldMkLst>
          <pc:docMk/>
          <pc:sldMk cId="2869921727" sldId="390"/>
        </pc:sldMkLst>
        <pc:graphicFrameChg chg="modGraphic">
          <ac:chgData name="Sebastian C. Ibanez" userId="43a978e8-a698-4a6a-8aa3-54e7aa0c2e84" providerId="ADAL" clId="{ADDF02DF-69DA-4B1F-8B62-CF627AB7BA57}" dt="2022-11-13T05:08:37.415" v="1499" actId="207"/>
          <ac:graphicFrameMkLst>
            <pc:docMk/>
            <pc:sldMk cId="2869921727" sldId="390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3:47.039" v="1534" actId="20577"/>
        <pc:sldMkLst>
          <pc:docMk/>
          <pc:sldMk cId="1092011919" sldId="391"/>
        </pc:sldMkLst>
        <pc:graphicFrameChg chg="modGraphic">
          <ac:chgData name="Sebastian C. Ibanez" userId="43a978e8-a698-4a6a-8aa3-54e7aa0c2e84" providerId="ADAL" clId="{ADDF02DF-69DA-4B1F-8B62-CF627AB7BA57}" dt="2022-11-13T05:13:47.039" v="1534" actId="20577"/>
          <ac:graphicFrameMkLst>
            <pc:docMk/>
            <pc:sldMk cId="1092011919" sldId="391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10:56.529" v="1524" actId="6549"/>
        <pc:sldMkLst>
          <pc:docMk/>
          <pc:sldMk cId="2647874439" sldId="392"/>
        </pc:sldMkLst>
        <pc:graphicFrameChg chg="modGraphic">
          <ac:chgData name="Sebastian C. Ibanez" userId="43a978e8-a698-4a6a-8aa3-54e7aa0c2e84" providerId="ADAL" clId="{ADDF02DF-69DA-4B1F-8B62-CF627AB7BA57}" dt="2022-11-13T05:10:56.529" v="1524" actId="6549"/>
          <ac:graphicFrameMkLst>
            <pc:docMk/>
            <pc:sldMk cId="2647874439" sldId="392"/>
            <ac:graphicFrameMk id="5" creationId="{7B1A8235-343E-AE5E-E63C-1A38ED6D7F12}"/>
          </ac:graphicFrameMkLst>
        </pc:graphicFrameChg>
      </pc:sldChg>
      <pc:sldChg chg="add del">
        <pc:chgData name="Sebastian C. Ibanez" userId="43a978e8-a698-4a6a-8aa3-54e7aa0c2e84" providerId="ADAL" clId="{ADDF02DF-69DA-4B1F-8B62-CF627AB7BA57}" dt="2022-11-13T05:10:23.524" v="1518"/>
        <pc:sldMkLst>
          <pc:docMk/>
          <pc:sldMk cId="3383182863" sldId="392"/>
        </pc:sldMkLst>
      </pc:sldChg>
      <pc:sldChg chg="modSp add mod">
        <pc:chgData name="Sebastian C. Ibanez" userId="43a978e8-a698-4a6a-8aa3-54e7aa0c2e84" providerId="ADAL" clId="{ADDF02DF-69DA-4B1F-8B62-CF627AB7BA57}" dt="2022-11-13T05:38:22.912" v="2585" actId="6549"/>
        <pc:sldMkLst>
          <pc:docMk/>
          <pc:sldMk cId="2582964110" sldId="393"/>
        </pc:sldMkLst>
        <pc:spChg chg="mod">
          <ac:chgData name="Sebastian C. Ibanez" userId="43a978e8-a698-4a6a-8aa3-54e7aa0c2e84" providerId="ADAL" clId="{ADDF02DF-69DA-4B1F-8B62-CF627AB7BA57}" dt="2022-11-13T05:38:22.912" v="2585" actId="6549"/>
          <ac:spMkLst>
            <pc:docMk/>
            <pc:sldMk cId="2582964110" sldId="393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22:21.187" v="2008" actId="20577"/>
        <pc:sldMkLst>
          <pc:docMk/>
          <pc:sldMk cId="2154295347" sldId="394"/>
        </pc:sldMkLst>
        <pc:graphicFrameChg chg="mod modGraphic">
          <ac:chgData name="Sebastian C. Ibanez" userId="43a978e8-a698-4a6a-8aa3-54e7aa0c2e84" providerId="ADAL" clId="{ADDF02DF-69DA-4B1F-8B62-CF627AB7BA57}" dt="2022-11-13T05:22:21.187" v="2008" actId="20577"/>
          <ac:graphicFrameMkLst>
            <pc:docMk/>
            <pc:sldMk cId="2154295347" sldId="394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32:54.176" v="2409" actId="20577"/>
        <pc:sldMkLst>
          <pc:docMk/>
          <pc:sldMk cId="1333426718" sldId="395"/>
        </pc:sldMkLst>
        <pc:graphicFrameChg chg="modGraphic">
          <ac:chgData name="Sebastian C. Ibanez" userId="43a978e8-a698-4a6a-8aa3-54e7aa0c2e84" providerId="ADAL" clId="{ADDF02DF-69DA-4B1F-8B62-CF627AB7BA57}" dt="2022-11-13T05:32:54.176" v="2409" actId="20577"/>
          <ac:graphicFrameMkLst>
            <pc:docMk/>
            <pc:sldMk cId="1333426718" sldId="395"/>
            <ac:graphicFrameMk id="5" creationId="{7B1A8235-343E-AE5E-E63C-1A38ED6D7F12}"/>
          </ac:graphicFrameMkLst>
        </pc:graphicFrameChg>
      </pc:sldChg>
      <pc:sldChg chg="modSp add mod modShow">
        <pc:chgData name="Sebastian C. Ibanez" userId="43a978e8-a698-4a6a-8aa3-54e7aa0c2e84" providerId="ADAL" clId="{ADDF02DF-69DA-4B1F-8B62-CF627AB7BA57}" dt="2022-11-13T05:36:08.562" v="2436" actId="729"/>
        <pc:sldMkLst>
          <pc:docMk/>
          <pc:sldMk cId="1849322817" sldId="396"/>
        </pc:sldMkLst>
        <pc:spChg chg="mod">
          <ac:chgData name="Sebastian C. Ibanez" userId="43a978e8-a698-4a6a-8aa3-54e7aa0c2e84" providerId="ADAL" clId="{ADDF02DF-69DA-4B1F-8B62-CF627AB7BA57}" dt="2022-11-13T05:25:28.920" v="2050" actId="20577"/>
          <ac:spMkLst>
            <pc:docMk/>
            <pc:sldMk cId="1849322817" sldId="396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35:15.307" v="2435" actId="20577"/>
          <ac:spMkLst>
            <pc:docMk/>
            <pc:sldMk cId="1849322817" sldId="396"/>
            <ac:spMk id="3" creationId="{6747C719-EDF7-CAFD-8E2D-5DBB471526DF}"/>
          </ac:spMkLst>
        </pc:spChg>
      </pc:sldChg>
      <pc:sldChg chg="addSp delSp modSp new del mod">
        <pc:chgData name="Sebastian C. Ibanez" userId="43a978e8-a698-4a6a-8aa3-54e7aa0c2e84" providerId="ADAL" clId="{ADDF02DF-69DA-4B1F-8B62-CF627AB7BA57}" dt="2022-11-13T05:24:49.206" v="2021" actId="47"/>
        <pc:sldMkLst>
          <pc:docMk/>
          <pc:sldMk cId="2793943577" sldId="396"/>
        </pc:sldMkLst>
        <pc:picChg chg="add del mod">
          <ac:chgData name="Sebastian C. Ibanez" userId="43a978e8-a698-4a6a-8aa3-54e7aa0c2e84" providerId="ADAL" clId="{ADDF02DF-69DA-4B1F-8B62-CF627AB7BA57}" dt="2022-11-13T05:23:17.564" v="2016" actId="478"/>
          <ac:picMkLst>
            <pc:docMk/>
            <pc:sldMk cId="2793943577" sldId="396"/>
            <ac:picMk id="3" creationId="{4F7638C0-EB0C-8CCA-ED27-0F8332D83D1B}"/>
          </ac:picMkLst>
        </pc:picChg>
        <pc:picChg chg="add del mod">
          <ac:chgData name="Sebastian C. Ibanez" userId="43a978e8-a698-4a6a-8aa3-54e7aa0c2e84" providerId="ADAL" clId="{ADDF02DF-69DA-4B1F-8B62-CF627AB7BA57}" dt="2022-11-13T05:24:48.240" v="2020" actId="478"/>
          <ac:picMkLst>
            <pc:docMk/>
            <pc:sldMk cId="2793943577" sldId="396"/>
            <ac:picMk id="5" creationId="{828D431B-A5CE-4EA1-4912-253F6DEFD519}"/>
          </ac:picMkLst>
        </pc:picChg>
      </pc:sldChg>
      <pc:sldChg chg="modSp add del mod modShow">
        <pc:chgData name="Sebastian C. Ibanez" userId="43a978e8-a698-4a6a-8aa3-54e7aa0c2e84" providerId="ADAL" clId="{ADDF02DF-69DA-4B1F-8B62-CF627AB7BA57}" dt="2022-11-13T05:49:46.362" v="3502" actId="47"/>
        <pc:sldMkLst>
          <pc:docMk/>
          <pc:sldMk cId="3336281532" sldId="397"/>
        </pc:sldMkLst>
        <pc:graphicFrameChg chg="mod">
          <ac:chgData name="Sebastian C. Ibanez" userId="43a978e8-a698-4a6a-8aa3-54e7aa0c2e84" providerId="ADAL" clId="{ADDF02DF-69DA-4B1F-8B62-CF627AB7BA57}" dt="2022-11-13T05:34:54.981" v="2433" actId="207"/>
          <ac:graphicFrameMkLst>
            <pc:docMk/>
            <pc:sldMk cId="3336281532" sldId="397"/>
            <ac:graphicFrameMk id="5" creationId="{7B1A8235-343E-AE5E-E63C-1A38ED6D7F12}"/>
          </ac:graphicFrameMkLst>
        </pc:graphicFrameChg>
      </pc:sldChg>
      <pc:sldChg chg="modSp add mod">
        <pc:chgData name="Sebastian C. Ibanez" userId="43a978e8-a698-4a6a-8aa3-54e7aa0c2e84" providerId="ADAL" clId="{ADDF02DF-69DA-4B1F-8B62-CF627AB7BA57}" dt="2022-11-13T05:44:38.288" v="3309" actId="21"/>
        <pc:sldMkLst>
          <pc:docMk/>
          <pc:sldMk cId="4094421358" sldId="398"/>
        </pc:sldMkLst>
        <pc:spChg chg="mod">
          <ac:chgData name="Sebastian C. Ibanez" userId="43a978e8-a698-4a6a-8aa3-54e7aa0c2e84" providerId="ADAL" clId="{ADDF02DF-69DA-4B1F-8B62-CF627AB7BA57}" dt="2022-11-13T05:38:38.951" v="2619" actId="20577"/>
          <ac:spMkLst>
            <pc:docMk/>
            <pc:sldMk cId="4094421358" sldId="398"/>
            <ac:spMk id="2" creationId="{E7F10C27-0A2B-5251-471B-DA27A899CDBC}"/>
          </ac:spMkLst>
        </pc:spChg>
        <pc:spChg chg="mod">
          <ac:chgData name="Sebastian C. Ibanez" userId="43a978e8-a698-4a6a-8aa3-54e7aa0c2e84" providerId="ADAL" clId="{ADDF02DF-69DA-4B1F-8B62-CF627AB7BA57}" dt="2022-11-13T05:44:38.288" v="3309" actId="21"/>
          <ac:spMkLst>
            <pc:docMk/>
            <pc:sldMk cId="4094421358" sldId="398"/>
            <ac:spMk id="3" creationId="{6747C719-EDF7-CAFD-8E2D-5DBB471526DF}"/>
          </ac:spMkLst>
        </pc:spChg>
      </pc:sldChg>
      <pc:sldChg chg="modSp add mod">
        <pc:chgData name="Sebastian C. Ibanez" userId="43a978e8-a698-4a6a-8aa3-54e7aa0c2e84" providerId="ADAL" clId="{ADDF02DF-69DA-4B1F-8B62-CF627AB7BA57}" dt="2022-11-13T05:48:26.030" v="3501" actId="21"/>
        <pc:sldMkLst>
          <pc:docMk/>
          <pc:sldMk cId="1126408721" sldId="399"/>
        </pc:sldMkLst>
        <pc:spChg chg="mod">
          <ac:chgData name="Sebastian C. Ibanez" userId="43a978e8-a698-4a6a-8aa3-54e7aa0c2e84" providerId="ADAL" clId="{ADDF02DF-69DA-4B1F-8B62-CF627AB7BA57}" dt="2022-11-13T05:44:52.707" v="3324" actId="20577"/>
          <ac:spMkLst>
            <pc:docMk/>
            <pc:sldMk cId="1126408721" sldId="399"/>
            <ac:spMk id="3" creationId="{6747C719-EDF7-CAFD-8E2D-5DBB471526DF}"/>
          </ac:spMkLst>
        </pc:spChg>
        <pc:spChg chg="mod">
          <ac:chgData name="Sebastian C. Ibanez" userId="43a978e8-a698-4a6a-8aa3-54e7aa0c2e84" providerId="ADAL" clId="{ADDF02DF-69DA-4B1F-8B62-CF627AB7BA57}" dt="2022-11-13T05:48:26.030" v="3501" actId="21"/>
          <ac:spMkLst>
            <pc:docMk/>
            <pc:sldMk cId="1126408721" sldId="399"/>
            <ac:spMk id="5" creationId="{A2C6285D-C9C1-19F8-F6ED-EE4439CA6075}"/>
          </ac:spMkLst>
        </pc:spChg>
      </pc:sldChg>
      <pc:sldChg chg="modSp add del mod">
        <pc:chgData name="Sebastian C. Ibanez" userId="43a978e8-a698-4a6a-8aa3-54e7aa0c2e84" providerId="ADAL" clId="{ADDF02DF-69DA-4B1F-8B62-CF627AB7BA57}" dt="2022-11-13T05:57:49.399" v="3595" actId="47"/>
        <pc:sldMkLst>
          <pc:docMk/>
          <pc:sldMk cId="2121346088" sldId="400"/>
        </pc:sldMkLst>
        <pc:spChg chg="mod">
          <ac:chgData name="Sebastian C. Ibanez" userId="43a978e8-a698-4a6a-8aa3-54e7aa0c2e84" providerId="ADAL" clId="{ADDF02DF-69DA-4B1F-8B62-CF627AB7BA57}" dt="2022-11-13T05:51:03.760" v="3594" actId="20577"/>
          <ac:spMkLst>
            <pc:docMk/>
            <pc:sldMk cId="2121346088" sldId="400"/>
            <ac:spMk id="2" creationId="{12F63D33-0441-D99C-8EB8-8C469BCA1082}"/>
          </ac:spMkLst>
        </pc:spChg>
      </pc:sldChg>
    </pc:docChg>
  </pc:docChgLst>
  <pc:docChgLst>
    <pc:chgData name="Sebastian C. Ibanez" userId="43a978e8-a698-4a6a-8aa3-54e7aa0c2e84" providerId="ADAL" clId="{B6FF796D-C4AF-49BA-B3AB-1B4586F6841E}"/>
    <pc:docChg chg="undo redo custSel addSld delSld modSld sldOrd modMainMaster">
      <pc:chgData name="Sebastian C. Ibanez" userId="43a978e8-a698-4a6a-8aa3-54e7aa0c2e84" providerId="ADAL" clId="{B6FF796D-C4AF-49BA-B3AB-1B4586F6841E}" dt="2022-09-27T08:42:27.311" v="4184" actId="20577"/>
      <pc:docMkLst>
        <pc:docMk/>
      </pc:docMkLst>
      <pc:sldChg chg="modSp mod">
        <pc:chgData name="Sebastian C. Ibanez" userId="43a978e8-a698-4a6a-8aa3-54e7aa0c2e84" providerId="ADAL" clId="{B6FF796D-C4AF-49BA-B3AB-1B4586F6841E}" dt="2022-09-25T04:04:44.625" v="3545" actId="404"/>
        <pc:sldMkLst>
          <pc:docMk/>
          <pc:sldMk cId="2173265347" sldId="256"/>
        </pc:sldMkLst>
        <pc:spChg chg="mod">
          <ac:chgData name="Sebastian C. Ibanez" userId="43a978e8-a698-4a6a-8aa3-54e7aa0c2e84" providerId="ADAL" clId="{B6FF796D-C4AF-49BA-B3AB-1B4586F6841E}" dt="2022-09-24T04:54:57.350" v="2880" actId="113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C. Ibanez" userId="43a978e8-a698-4a6a-8aa3-54e7aa0c2e84" providerId="ADAL" clId="{B6FF796D-C4AF-49BA-B3AB-1B4586F6841E}" dt="2022-09-25T04:04:44.625" v="3545" actId="404"/>
          <ac:spMkLst>
            <pc:docMk/>
            <pc:sldMk cId="2173265347" sldId="256"/>
            <ac:spMk id="3" creationId="{8559C0E9-7509-D498-8ED1-0D4C907E5357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11.208" v="3644" actId="207"/>
        <pc:sldMkLst>
          <pc:docMk/>
          <pc:sldMk cId="852045604" sldId="258"/>
        </pc:sldMkLst>
        <pc:spChg chg="mod">
          <ac:chgData name="Sebastian C. Ibanez" userId="43a978e8-a698-4a6a-8aa3-54e7aa0c2e84" providerId="ADAL" clId="{B6FF796D-C4AF-49BA-B3AB-1B4586F6841E}" dt="2022-09-27T07:55:11.208" v="3644" actId="207"/>
          <ac:spMkLst>
            <pc:docMk/>
            <pc:sldMk cId="852045604" sldId="258"/>
            <ac:spMk id="3" creationId="{1AAD1A01-D3F3-3041-FB86-00FA71F58A78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4" creationId="{BB3545C2-9648-DA8D-12B6-3228C9E9D8C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52045604" sldId="258"/>
            <ac:spMk id="5" creationId="{DAE4806C-F157-D417-3155-6B61FC155875}"/>
          </ac:spMkLst>
        </pc:spChg>
      </pc:sldChg>
      <pc:sldChg chg="addSp delSp modSp add del mod">
        <pc:chgData name="Sebastian C. Ibanez" userId="43a978e8-a698-4a6a-8aa3-54e7aa0c2e84" providerId="ADAL" clId="{B6FF796D-C4AF-49BA-B3AB-1B4586F6841E}" dt="2022-09-25T04:05:57.710" v="3581" actId="47"/>
        <pc:sldMkLst>
          <pc:docMk/>
          <pc:sldMk cId="2534565801" sldId="259"/>
        </pc:sldMkLst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15T04:46:07.804" v="275" actId="21"/>
          <ac:spMkLst>
            <pc:docMk/>
            <pc:sldMk cId="2534565801" sldId="259"/>
            <ac:spMk id="4" creationId="{A7AE291D-B54C-160C-95BA-125B59E5003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5" creationId="{97AB5C97-30E4-D4E1-D32E-037441DA23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34565801" sldId="259"/>
            <ac:spMk id="6" creationId="{E69301F9-5696-F89E-56B9-8063543F532E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97" v="3578" actId="47"/>
        <pc:sldMkLst>
          <pc:docMk/>
          <pc:sldMk cId="158237697" sldId="26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4" creationId="{9638DF90-070B-9576-515A-567659C119F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8237697" sldId="260"/>
            <ac:spMk id="5" creationId="{EB158A58-0421-5554-50BE-85809D4D5267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566" v="3577" actId="47"/>
        <pc:sldMkLst>
          <pc:docMk/>
          <pc:sldMk cId="4283544047" sldId="26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4" creationId="{538DADAE-A126-1F66-C290-E96B6AE4EC2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83544047" sldId="261"/>
            <ac:spMk id="5" creationId="{6AE06C32-28FA-CD29-9D73-F063F4586725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662" v="3580" actId="47"/>
        <pc:sldMkLst>
          <pc:docMk/>
          <pc:sldMk cId="1097068020" sldId="26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4" creationId="{4335B201-15DB-BCBF-3744-A07F385402E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97068020" sldId="262"/>
            <ac:spMk id="5" creationId="{A826716A-802E-C631-C32A-F0028B1C8FDB}"/>
          </ac:spMkLst>
        </pc:spChg>
      </pc:sldChg>
      <pc:sldChg chg="addSp delSp add del">
        <pc:chgData name="Sebastian C. Ibanez" userId="43a978e8-a698-4a6a-8aa3-54e7aa0c2e84" providerId="ADAL" clId="{B6FF796D-C4AF-49BA-B3AB-1B4586F6841E}" dt="2022-09-25T04:05:57.534" v="3576" actId="47"/>
        <pc:sldMkLst>
          <pc:docMk/>
          <pc:sldMk cId="1773833481" sldId="26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4" creationId="{D0D29CD6-35FD-4726-2F59-4E71BEB8C65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3833481" sldId="263"/>
            <ac:spMk id="5" creationId="{0AFD0C93-6E69-664D-1C6F-C37E310D03FC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43.794" v="3650" actId="207"/>
        <pc:sldMkLst>
          <pc:docMk/>
          <pc:sldMk cId="1351663900" sldId="264"/>
        </pc:sldMkLst>
        <pc:spChg chg="mod">
          <ac:chgData name="Sebastian C. Ibanez" userId="43a978e8-a698-4a6a-8aa3-54e7aa0c2e84" providerId="ADAL" clId="{B6FF796D-C4AF-49BA-B3AB-1B4586F6841E}" dt="2022-09-27T07:55:43.794" v="3650" actId="207"/>
          <ac:spMkLst>
            <pc:docMk/>
            <pc:sldMk cId="1351663900" sldId="26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4" creationId="{44DAAB71-A57B-E148-471D-F5955710DD6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351663900" sldId="264"/>
            <ac:spMk id="5" creationId="{C3FD18D5-0CCA-8C3A-9627-DB12836FF9DF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03.468" v="3653" actId="207"/>
        <pc:sldMkLst>
          <pc:docMk/>
          <pc:sldMk cId="3043314189" sldId="265"/>
        </pc:sldMkLst>
        <pc:spChg chg="mod">
          <ac:chgData name="Sebastian C. Ibanez" userId="43a978e8-a698-4a6a-8aa3-54e7aa0c2e84" providerId="ADAL" clId="{B6FF796D-C4AF-49BA-B3AB-1B4586F6841E}" dt="2022-09-27T07:56:03.468" v="3653" actId="207"/>
          <ac:spMkLst>
            <pc:docMk/>
            <pc:sldMk cId="3043314189" sldId="26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4" creationId="{D73D2E0E-4D21-5907-5CD0-812CBF58832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43314189" sldId="265"/>
            <ac:spMk id="5" creationId="{31621085-A4D3-B9DB-C9B4-B88BBF7A19FA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6:27.326" v="3654" actId="207"/>
        <pc:sldMkLst>
          <pc:docMk/>
          <pc:sldMk cId="1771148849" sldId="266"/>
        </pc:sldMkLst>
        <pc:spChg chg="mod">
          <ac:chgData name="Sebastian C. Ibanez" userId="43a978e8-a698-4a6a-8aa3-54e7aa0c2e84" providerId="ADAL" clId="{B6FF796D-C4AF-49BA-B3AB-1B4586F6841E}" dt="2022-09-27T07:56:27.326" v="3654" actId="207"/>
          <ac:spMkLst>
            <pc:docMk/>
            <pc:sldMk cId="1771148849" sldId="26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4" creationId="{ED3E752A-296D-1029-8D11-CDAFEDFEBB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71148849" sldId="266"/>
            <ac:spMk id="5" creationId="{E0A07657-77EF-79E2-7BD0-F6998BC33CE8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202903679" sldId="26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4" creationId="{B4C74501-EA6C-3A35-45B6-63147340DC8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202903679" sldId="267"/>
            <ac:spMk id="5" creationId="{7878738B-BA53-C238-CE91-000447C4F5AA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938210581" sldId="26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4" creationId="{6B87789F-0262-10B3-310D-AFE324AB972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38210581" sldId="268"/>
            <ac:spMk id="5" creationId="{F26EC366-C07D-EC41-DC43-6A954D8CAA76}"/>
          </ac:spMkLst>
        </pc:spChg>
      </pc:sldChg>
      <pc:sldChg chg="addSp delSp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986669525" sldId="26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4" creationId="{39F1A118-415A-20DF-7255-03BF76939E1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669525" sldId="269"/>
            <ac:spMk id="5" creationId="{CD83E540-01E6-FBD4-90AD-B5710D18F9B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1810808894" sldId="27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4" creationId="{E33E5183-88CD-B9F8-496C-D01401518E5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0808894" sldId="270"/>
            <ac:spMk id="5" creationId="{0E794176-8E16-01B4-AFAA-F30E31DC6A31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706666278" sldId="27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4" creationId="{B388EA7A-8564-22FC-5C52-0B2249DD557B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06666278" sldId="271"/>
            <ac:spMk id="5" creationId="{044AF7DA-7725-5D3A-EB58-1627C2B53DDC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005587412" sldId="27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4" creationId="{5EF95FAC-C21F-AC8C-28E7-815FC5ACE6E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05587412" sldId="273"/>
            <ac:spMk id="5" creationId="{A7EB9D49-5FC1-6F62-21CF-FE2FE6336364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7T07:51:38.069" v="3617" actId="47"/>
        <pc:sldMkLst>
          <pc:docMk/>
          <pc:sldMk cId="2130639783" sldId="27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4" creationId="{C560EB6E-FC5C-2B2E-8749-50318AE3673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30639783" sldId="274"/>
            <ac:spMk id="5" creationId="{5A485BCB-5B89-CCE4-1FA5-3350F6144908}"/>
          </ac:spMkLst>
        </pc:spChg>
      </pc:sldChg>
      <pc:sldChg chg="addSp delSp modSp add del mod modAnim">
        <pc:chgData name="Sebastian C. Ibanez" userId="43a978e8-a698-4a6a-8aa3-54e7aa0c2e84" providerId="ADAL" clId="{B6FF796D-C4AF-49BA-B3AB-1B4586F6841E}" dt="2022-09-27T07:55:21.393" v="3646" actId="207"/>
        <pc:sldMkLst>
          <pc:docMk/>
          <pc:sldMk cId="3950575923" sldId="275"/>
        </pc:sldMkLst>
        <pc:spChg chg="mod">
          <ac:chgData name="Sebastian C. Ibanez" userId="43a978e8-a698-4a6a-8aa3-54e7aa0c2e84" providerId="ADAL" clId="{B6FF796D-C4AF-49BA-B3AB-1B4586F6841E}" dt="2022-09-27T07:55:21.393" v="3646" actId="207"/>
          <ac:spMkLst>
            <pc:docMk/>
            <pc:sldMk cId="3950575923" sldId="275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4" creationId="{68F308C2-45F4-53A8-6588-C68E2704BF1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950575923" sldId="275"/>
            <ac:spMk id="5" creationId="{03C63A5F-7156-7030-78E5-7198E2A5D33E}"/>
          </ac:spMkLst>
        </pc:spChg>
      </pc:sldChg>
      <pc:sldChg chg="addSp delSp modSp add del modAnim">
        <pc:chgData name="Sebastian C. Ibanez" userId="43a978e8-a698-4a6a-8aa3-54e7aa0c2e84" providerId="ADAL" clId="{B6FF796D-C4AF-49BA-B3AB-1B4586F6841E}" dt="2022-09-27T07:55:35.471" v="3649" actId="207"/>
        <pc:sldMkLst>
          <pc:docMk/>
          <pc:sldMk cId="3301492656" sldId="276"/>
        </pc:sldMkLst>
        <pc:spChg chg="mod">
          <ac:chgData name="Sebastian C. Ibanez" userId="43a978e8-a698-4a6a-8aa3-54e7aa0c2e84" providerId="ADAL" clId="{B6FF796D-C4AF-49BA-B3AB-1B4586F6841E}" dt="2022-09-27T07:55:35.471" v="3649" actId="207"/>
          <ac:spMkLst>
            <pc:docMk/>
            <pc:sldMk cId="3301492656" sldId="276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4" creationId="{F283F65C-D864-2A53-72C6-4A796BDD64F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301492656" sldId="276"/>
            <ac:spMk id="5" creationId="{4630F757-D222-FD59-258C-1746B95941C6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7.342" v="3570" actId="47"/>
        <pc:sldMkLst>
          <pc:docMk/>
          <pc:sldMk cId="669197250" sldId="27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4" creationId="{E975F153-7A0F-5ECC-7EF2-69B6BA03B4D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69197250" sldId="277"/>
            <ac:spMk id="5" creationId="{7B65146A-9885-6CE0-ACD9-C5923F6E198C}"/>
          </ac:spMkLst>
        </pc:spChg>
      </pc:sldChg>
      <pc:sldChg chg="addSp delSp add del modAnim">
        <pc:chgData name="Sebastian C. Ibanez" userId="43a978e8-a698-4a6a-8aa3-54e7aa0c2e84" providerId="ADAL" clId="{B6FF796D-C4AF-49BA-B3AB-1B4586F6841E}" dt="2022-09-25T04:05:56.798" v="3568" actId="47"/>
        <pc:sldMkLst>
          <pc:docMk/>
          <pc:sldMk cId="2946520165" sldId="278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4" creationId="{21F987F6-DC39-04EF-8C69-59C8DE4498D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46520165" sldId="278"/>
            <ac:spMk id="5" creationId="{D46EEAD6-308E-58EC-0149-FD84D9AB966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49.591" v="3664" actId="207"/>
        <pc:sldMkLst>
          <pc:docMk/>
          <pc:sldMk cId="451183752" sldId="279"/>
        </pc:sldMkLst>
        <pc:spChg chg="mod">
          <ac:chgData name="Sebastian C. Ibanez" userId="43a978e8-a698-4a6a-8aa3-54e7aa0c2e84" providerId="ADAL" clId="{B6FF796D-C4AF-49BA-B3AB-1B4586F6841E}" dt="2022-09-27T07:59:49.591" v="3664" actId="207"/>
          <ac:spMkLst>
            <pc:docMk/>
            <pc:sldMk cId="451183752" sldId="279"/>
            <ac:spMk id="3" creationId="{135A2EA6-9677-F58C-5647-5A60E823DC67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5" creationId="{74A7FD20-CE01-EF4D-5559-7BC0E57E1CB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51183752" sldId="279"/>
            <ac:spMk id="6" creationId="{20DF0420-3E02-99B6-D5B4-18E015BC0DA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9:59.201" v="3665" actId="207"/>
        <pc:sldMkLst>
          <pc:docMk/>
          <pc:sldMk cId="1739805224" sldId="280"/>
        </pc:sldMkLst>
        <pc:spChg chg="mod">
          <ac:chgData name="Sebastian C. Ibanez" userId="43a978e8-a698-4a6a-8aa3-54e7aa0c2e84" providerId="ADAL" clId="{B6FF796D-C4AF-49BA-B3AB-1B4586F6841E}" dt="2022-09-27T07:59:59.201" v="3665" actId="207"/>
          <ac:spMkLst>
            <pc:docMk/>
            <pc:sldMk cId="1739805224" sldId="280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4" creationId="{5B8AC4CB-1F97-8F46-1C21-0F3DAE2F900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739805224" sldId="280"/>
            <ac:spMk id="5" creationId="{A9663E4E-A8CA-FBB8-67BB-092D0E7A83E4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458073625" sldId="281"/>
        </pc:sldMkLst>
        <pc:spChg chg="mod">
          <ac:chgData name="Sebastian C. Ibanez" userId="43a978e8-a698-4a6a-8aa3-54e7aa0c2e84" providerId="ADAL" clId="{B6FF796D-C4AF-49BA-B3AB-1B4586F6841E}" dt="2022-09-15T04:52:29.830" v="361" actId="20577"/>
          <ac:spMkLst>
            <pc:docMk/>
            <pc:sldMk cId="3458073625" sldId="281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4" creationId="{43EB4901-724D-2775-424A-C36229BBA4B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58073625" sldId="281"/>
            <ac:spMk id="5" creationId="{6EE5DEFB-AAB4-A819-20DD-534DA81FC74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0:17.321" v="3668" actId="207"/>
        <pc:sldMkLst>
          <pc:docMk/>
          <pc:sldMk cId="3819828713" sldId="282"/>
        </pc:sldMkLst>
        <pc:spChg chg="mod">
          <ac:chgData name="Sebastian C. Ibanez" userId="43a978e8-a698-4a6a-8aa3-54e7aa0c2e84" providerId="ADAL" clId="{B6FF796D-C4AF-49BA-B3AB-1B4586F6841E}" dt="2022-09-27T08:00:17.321" v="3668" actId="207"/>
          <ac:spMkLst>
            <pc:docMk/>
            <pc:sldMk cId="3819828713" sldId="282"/>
            <ac:spMk id="3" creationId="{C5A6B341-4533-F60C-59A3-EAC6567FCB4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4" creationId="{5A70F8E4-452B-85A5-B148-EE794A73115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19828713" sldId="282"/>
            <ac:spMk id="5" creationId="{2484316B-BEEB-E562-6CA2-9B3FF9790E15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5T04:03:46.724" v="3535"/>
        <pc:sldMkLst>
          <pc:docMk/>
          <pc:sldMk cId="2360300249" sldId="283"/>
        </pc:sldMkLst>
        <pc:spChg chg="mod">
          <ac:chgData name="Sebastian C. Ibanez" userId="43a978e8-a698-4a6a-8aa3-54e7aa0c2e84" providerId="ADAL" clId="{B6FF796D-C4AF-49BA-B3AB-1B4586F6841E}" dt="2022-09-15T04:52:32.153" v="362"/>
          <ac:spMkLst>
            <pc:docMk/>
            <pc:sldMk cId="2360300249" sldId="283"/>
            <ac:spMk id="2" creationId="{C12C827F-3FEF-75D3-AB60-945E0D6FF32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4" creationId="{A7308CC1-2E23-A1CB-E748-5FFEBC5FD04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60300249" sldId="283"/>
            <ac:spMk id="6" creationId="{75E2D30E-6C8A-53D5-FE78-165DA9E1DF15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3122144658" sldId="284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4" creationId="{8C52D80E-C8BA-D0EA-3720-83DF47BF1D9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22144658" sldId="284"/>
            <ac:spMk id="5" creationId="{64DA06D5-3E1B-1751-4C16-7212AA7EB4BF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01:11.409" v="3669" actId="207"/>
        <pc:sldMkLst>
          <pc:docMk/>
          <pc:sldMk cId="3682187583" sldId="285"/>
        </pc:sldMkLst>
        <pc:spChg chg="mod">
          <ac:chgData name="Sebastian C. Ibanez" userId="43a978e8-a698-4a6a-8aa3-54e7aa0c2e84" providerId="ADAL" clId="{B6FF796D-C4AF-49BA-B3AB-1B4586F6841E}" dt="2022-09-27T08:01:11.409" v="3669" actId="207"/>
          <ac:spMkLst>
            <pc:docMk/>
            <pc:sldMk cId="3682187583" sldId="285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4" creationId="{50FE08EC-172D-A730-5BA5-2055DD8B464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682187583" sldId="285"/>
            <ac:spMk id="5" creationId="{E1F44B1E-92E0-F141-922D-31E8755FC766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8:51.427" v="3672" actId="207"/>
        <pc:sldMkLst>
          <pc:docMk/>
          <pc:sldMk cId="2336139153" sldId="286"/>
        </pc:sldMkLst>
        <pc:spChg chg="mod">
          <ac:chgData name="Sebastian C. Ibanez" userId="43a978e8-a698-4a6a-8aa3-54e7aa0c2e84" providerId="ADAL" clId="{B6FF796D-C4AF-49BA-B3AB-1B4586F6841E}" dt="2022-09-27T08:08:51.427" v="3672" actId="207"/>
          <ac:spMkLst>
            <pc:docMk/>
            <pc:sldMk cId="2336139153" sldId="286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4" creationId="{B1488B6A-A8B8-9F59-45F9-E801B1309C8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336139153" sldId="286"/>
            <ac:spMk id="5" creationId="{2D5872CE-E76F-CF74-89A6-97DB70C6576E}"/>
          </ac:spMkLst>
        </pc:spChg>
      </pc:sldChg>
      <pc:sldChg chg="addSp delSp modSp mod">
        <pc:chgData name="Sebastian C. Ibanez" userId="43a978e8-a698-4a6a-8aa3-54e7aa0c2e84" providerId="ADAL" clId="{B6FF796D-C4AF-49BA-B3AB-1B4586F6841E}" dt="2022-09-27T08:09:20.528" v="3674" actId="20577"/>
        <pc:sldMkLst>
          <pc:docMk/>
          <pc:sldMk cId="110830365" sldId="287"/>
        </pc:sldMkLst>
        <pc:spChg chg="mod">
          <ac:chgData name="Sebastian C. Ibanez" userId="43a978e8-a698-4a6a-8aa3-54e7aa0c2e84" providerId="ADAL" clId="{B6FF796D-C4AF-49BA-B3AB-1B4586F6841E}" dt="2022-09-27T08:09:20.528" v="3674" actId="20577"/>
          <ac:spMkLst>
            <pc:docMk/>
            <pc:sldMk cId="110830365" sldId="287"/>
            <ac:spMk id="2" creationId="{B7A0D125-83FA-F81B-1875-2A7DB240B8D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4" creationId="{9AEC4344-A5E1-150F-E8D8-27FFE950FA01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10830365" sldId="287"/>
            <ac:spMk id="5" creationId="{0B1FAFA7-3921-6A5C-E714-8097CA5AC738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09:41.718" v="3675" actId="207"/>
        <pc:sldMkLst>
          <pc:docMk/>
          <pc:sldMk cId="2507697154" sldId="288"/>
        </pc:sldMkLst>
        <pc:spChg chg="mod">
          <ac:chgData name="Sebastian C. Ibanez" userId="43a978e8-a698-4a6a-8aa3-54e7aa0c2e84" providerId="ADAL" clId="{B6FF796D-C4AF-49BA-B3AB-1B4586F6841E}" dt="2022-09-27T08:09:41.718" v="3675" actId="207"/>
          <ac:spMkLst>
            <pc:docMk/>
            <pc:sldMk cId="2507697154" sldId="288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4" creationId="{725018D2-1F19-11D4-AD3B-DB403711FCF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507697154" sldId="288"/>
            <ac:spMk id="5" creationId="{75AB9696-6C33-22B7-8DFC-81B59EB8D246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0:48.993" v="3683" actId="5793"/>
        <pc:sldMkLst>
          <pc:docMk/>
          <pc:sldMk cId="2752841214" sldId="289"/>
        </pc:sldMkLst>
        <pc:spChg chg="mod">
          <ac:chgData name="Sebastian C. Ibanez" userId="43a978e8-a698-4a6a-8aa3-54e7aa0c2e84" providerId="ADAL" clId="{B6FF796D-C4AF-49BA-B3AB-1B4586F6841E}" dt="2022-09-27T08:10:40.350" v="3676" actId="207"/>
          <ac:spMkLst>
            <pc:docMk/>
            <pc:sldMk cId="2752841214" sldId="289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4" creationId="{47559199-6E0A-EDED-0383-8C31B511DB4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752841214" sldId="289"/>
            <ac:spMk id="5" creationId="{4CA9186E-36F5-58A8-8EC8-B0C03CE6BC7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1:01.662" v="3685" actId="207"/>
        <pc:sldMkLst>
          <pc:docMk/>
          <pc:sldMk cId="2258225488" sldId="290"/>
        </pc:sldMkLst>
        <pc:spChg chg="mod">
          <ac:chgData name="Sebastian C. Ibanez" userId="43a978e8-a698-4a6a-8aa3-54e7aa0c2e84" providerId="ADAL" clId="{B6FF796D-C4AF-49BA-B3AB-1B4586F6841E}" dt="2022-09-27T08:11:01.662" v="3685" actId="207"/>
          <ac:spMkLst>
            <pc:docMk/>
            <pc:sldMk cId="2258225488" sldId="290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4" creationId="{7BDE67B7-E0BB-4802-3A19-AB81DAAA4D7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258225488" sldId="290"/>
            <ac:spMk id="5" creationId="{21F8DEF5-2B4B-93DF-9A37-2D6BAF88F922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080210579" sldId="29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4" creationId="{CD5F3C57-8A04-F28B-905F-63A5CBC90AEC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080210579" sldId="291"/>
            <ac:spMk id="5" creationId="{BF897126-67B5-CAFB-70AC-96554016FFD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1:17.591" v="3686" actId="207"/>
        <pc:sldMkLst>
          <pc:docMk/>
          <pc:sldMk cId="347211716" sldId="292"/>
        </pc:sldMkLst>
        <pc:spChg chg="mod">
          <ac:chgData name="Sebastian C. Ibanez" userId="43a978e8-a698-4a6a-8aa3-54e7aa0c2e84" providerId="ADAL" clId="{B6FF796D-C4AF-49BA-B3AB-1B4586F6841E}" dt="2022-09-27T08:11:17.591" v="3686" actId="207"/>
          <ac:spMkLst>
            <pc:docMk/>
            <pc:sldMk cId="347211716" sldId="29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4" creationId="{5F079CCB-50EF-1D03-CD72-59F9C61D5F8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7211716" sldId="292"/>
            <ac:spMk id="5" creationId="{B63AF60F-037F-B30C-C42D-7E6BF9AA0C65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2:05.074" v="3689" actId="207"/>
        <pc:sldMkLst>
          <pc:docMk/>
          <pc:sldMk cId="2623531154" sldId="293"/>
        </pc:sldMkLst>
        <pc:spChg chg="mod">
          <ac:chgData name="Sebastian C. Ibanez" userId="43a978e8-a698-4a6a-8aa3-54e7aa0c2e84" providerId="ADAL" clId="{B6FF796D-C4AF-49BA-B3AB-1B4586F6841E}" dt="2022-09-27T08:12:05.074" v="3689" actId="207"/>
          <ac:spMkLst>
            <pc:docMk/>
            <pc:sldMk cId="2623531154" sldId="293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4" creationId="{E6EBB37A-3782-619C-965E-6C408AD6A4A7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623531154" sldId="293"/>
            <ac:spMk id="5" creationId="{C8759137-58D5-4178-FF9B-146D8D7ED8A3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7:56:48.714" v="3655" actId="207"/>
        <pc:sldMkLst>
          <pc:docMk/>
          <pc:sldMk cId="1500819109" sldId="294"/>
        </pc:sldMkLst>
        <pc:spChg chg="mod">
          <ac:chgData name="Sebastian C. Ibanez" userId="43a978e8-a698-4a6a-8aa3-54e7aa0c2e84" providerId="ADAL" clId="{B6FF796D-C4AF-49BA-B3AB-1B4586F6841E}" dt="2022-09-27T07:56:48.714" v="3655" actId="207"/>
          <ac:spMkLst>
            <pc:docMk/>
            <pc:sldMk cId="1500819109" sldId="294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00819109" sldId="294"/>
            <ac:spMk id="5" creationId="{25349810-206F-2BCA-AA64-68977ACCB6F5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2925302018" sldId="29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4" creationId="{5E4D7084-7E12-F8F4-F2AC-54675A3EC64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25302018" sldId="295"/>
            <ac:spMk id="5" creationId="{8CBD26DA-F14D-6DDA-16D2-CC0A1BE3B942}"/>
          </ac:spMkLst>
        </pc:spChg>
      </pc:sldChg>
      <pc:sldChg chg="addSp delSp modAnim modNotesTx">
        <pc:chgData name="Sebastian C. Ibanez" userId="43a978e8-a698-4a6a-8aa3-54e7aa0c2e84" providerId="ADAL" clId="{B6FF796D-C4AF-49BA-B3AB-1B4586F6841E}" dt="2022-09-27T07:57:52.353" v="3663" actId="6549"/>
        <pc:sldMkLst>
          <pc:docMk/>
          <pc:sldMk cId="3489230734" sldId="29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4" creationId="{9207108C-45B0-BB97-5680-23AA078F5A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489230734" sldId="296"/>
            <ac:spMk id="5" creationId="{61724DC9-CD06-B51F-A4B1-50E48587631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17.640" v="3691" actId="207"/>
        <pc:sldMkLst>
          <pc:docMk/>
          <pc:sldMk cId="1620721375" sldId="297"/>
        </pc:sldMkLst>
        <pc:spChg chg="mod">
          <ac:chgData name="Sebastian C. Ibanez" userId="43a978e8-a698-4a6a-8aa3-54e7aa0c2e84" providerId="ADAL" clId="{B6FF796D-C4AF-49BA-B3AB-1B4586F6841E}" dt="2022-09-27T08:12:17.640" v="3691" actId="207"/>
          <ac:spMkLst>
            <pc:docMk/>
            <pc:sldMk cId="1620721375" sldId="297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4" creationId="{068CBAB4-A1CA-9B7C-369D-AE29B1E6E7ED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20721375" sldId="297"/>
            <ac:spMk id="5" creationId="{8CF52E86-4868-4500-D931-CE9FA38BCE2D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7T08:12:28.682" v="3693" actId="207"/>
        <pc:sldMkLst>
          <pc:docMk/>
          <pc:sldMk cId="948815879" sldId="298"/>
        </pc:sldMkLst>
        <pc:spChg chg="mod">
          <ac:chgData name="Sebastian C. Ibanez" userId="43a978e8-a698-4a6a-8aa3-54e7aa0c2e84" providerId="ADAL" clId="{B6FF796D-C4AF-49BA-B3AB-1B4586F6841E}" dt="2022-09-27T08:12:28.682" v="3693" actId="207"/>
          <ac:spMkLst>
            <pc:docMk/>
            <pc:sldMk cId="948815879" sldId="298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4" creationId="{F12CA469-7C45-66F5-444C-F1469A8D089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48815879" sldId="298"/>
            <ac:spMk id="5" creationId="{9EC70498-0F7C-5A2C-7301-BF9DC2ACA4F6}"/>
          </ac:spMkLst>
        </pc:spChg>
      </pc:sldChg>
      <pc:sldChg chg="addSp delSp modSp mod modAnim">
        <pc:chgData name="Sebastian C. Ibanez" userId="43a978e8-a698-4a6a-8aa3-54e7aa0c2e84" providerId="ADAL" clId="{B6FF796D-C4AF-49BA-B3AB-1B4586F6841E}" dt="2022-09-27T08:13:30.862" v="3714" actId="20577"/>
        <pc:sldMkLst>
          <pc:docMk/>
          <pc:sldMk cId="2834727568" sldId="299"/>
        </pc:sldMkLst>
        <pc:spChg chg="mod">
          <ac:chgData name="Sebastian C. Ibanez" userId="43a978e8-a698-4a6a-8aa3-54e7aa0c2e84" providerId="ADAL" clId="{B6FF796D-C4AF-49BA-B3AB-1B4586F6841E}" dt="2022-09-27T08:13:30.862" v="3714" actId="20577"/>
          <ac:spMkLst>
            <pc:docMk/>
            <pc:sldMk cId="2834727568" sldId="299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4" creationId="{306CAB3E-AE4E-B6E7-D48C-3E7961631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834727568" sldId="299"/>
            <ac:spMk id="5" creationId="{A0C16627-C923-2557-81FF-89F1C175E485}"/>
          </ac:spMkLst>
        </pc:spChg>
        <pc:picChg chg="add del">
          <ac:chgData name="Sebastian C. Ibanez" userId="43a978e8-a698-4a6a-8aa3-54e7aa0c2e84" providerId="ADAL" clId="{B6FF796D-C4AF-49BA-B3AB-1B4586F6841E}" dt="2022-09-27T08:13:17.998" v="3705" actId="22"/>
          <ac:picMkLst>
            <pc:docMk/>
            <pc:sldMk cId="2834727568" sldId="299"/>
            <ac:picMk id="6" creationId="{3FAF5867-59BA-F684-2403-35717F9E5DC8}"/>
          </ac:picMkLst>
        </pc:pic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791096890" sldId="300"/>
        </pc:sldMkLst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3898924660" sldId="301"/>
        </pc:sldMkLst>
        <pc:spChg chg="mod">
          <ac:chgData name="Sebastian C. Ibanez" userId="43a978e8-a698-4a6a-8aa3-54e7aa0c2e84" providerId="ADAL" clId="{B6FF796D-C4AF-49BA-B3AB-1B4586F6841E}" dt="2022-09-13T08:32:02.625" v="39" actId="21"/>
          <ac:spMkLst>
            <pc:docMk/>
            <pc:sldMk cId="3898924660" sldId="301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4" creationId="{2AECB412-C512-CCBB-B002-436CF7DC9CE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898924660" sldId="301"/>
            <ac:spMk id="5" creationId="{9BBD0007-F73C-B805-8B50-6D1749F1F78A}"/>
          </ac:spMkLst>
        </pc:spChg>
      </pc:sldChg>
      <pc:sldChg chg="addSp delSp modSp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1072006166" sldId="302"/>
        </pc:sldMkLst>
        <pc:spChg chg="mod">
          <ac:chgData name="Sebastian C. Ibanez" userId="43a978e8-a698-4a6a-8aa3-54e7aa0c2e84" providerId="ADAL" clId="{B6FF796D-C4AF-49BA-B3AB-1B4586F6841E}" dt="2022-09-13T08:32:35.807" v="57" actId="20577"/>
          <ac:spMkLst>
            <pc:docMk/>
            <pc:sldMk cId="1072006166" sldId="302"/>
            <ac:spMk id="2" creationId="{582DF2E7-B905-B148-FCE5-930E421D4CE5}"/>
          </ac:spMkLst>
        </pc:spChg>
        <pc:spChg chg="mod">
          <ac:chgData name="Sebastian C. Ibanez" userId="43a978e8-a698-4a6a-8aa3-54e7aa0c2e84" providerId="ADAL" clId="{B6FF796D-C4AF-49BA-B3AB-1B4586F6841E}" dt="2022-09-13T08:35:14.972" v="259" actId="20577"/>
          <ac:spMkLst>
            <pc:docMk/>
            <pc:sldMk cId="1072006166" sldId="302"/>
            <ac:spMk id="3" creationId="{98C8950B-E313-F0EE-FF90-CF1115F68B0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4" creationId="{AA69C8CF-81FB-DCC6-605F-BB5B7DBA27C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72006166" sldId="302"/>
            <ac:spMk id="5" creationId="{FBCBD8FB-0B45-C934-F25D-D49BCC1F39CE}"/>
          </ac:spMkLst>
        </pc:spChg>
      </pc:sldChg>
      <pc:sldChg chg="del">
        <pc:chgData name="Sebastian C. Ibanez" userId="43a978e8-a698-4a6a-8aa3-54e7aa0c2e84" providerId="ADAL" clId="{B6FF796D-C4AF-49BA-B3AB-1B4586F6841E}" dt="2022-09-13T08:32:31.816" v="41" actId="47"/>
        <pc:sldMkLst>
          <pc:docMk/>
          <pc:sldMk cId="1212595904" sldId="303"/>
        </pc:sldMkLst>
      </pc:sldChg>
      <pc:sldChg chg="modSp del mod">
        <pc:chgData name="Sebastian C. Ibanez" userId="43a978e8-a698-4a6a-8aa3-54e7aa0c2e84" providerId="ADAL" clId="{B6FF796D-C4AF-49BA-B3AB-1B4586F6841E}" dt="2022-09-15T06:36:45.543" v="1919" actId="47"/>
        <pc:sldMkLst>
          <pc:docMk/>
          <pc:sldMk cId="2482265021" sldId="306"/>
        </pc:sldMkLst>
        <pc:spChg chg="mod">
          <ac:chgData name="Sebastian C. Ibanez" userId="43a978e8-a698-4a6a-8aa3-54e7aa0c2e84" providerId="ADAL" clId="{B6FF796D-C4AF-49BA-B3AB-1B4586F6841E}" dt="2022-09-15T06:36:27.614" v="1911" actId="21"/>
          <ac:spMkLst>
            <pc:docMk/>
            <pc:sldMk cId="2482265021" sldId="306"/>
            <ac:spMk id="3" creationId="{98C8950B-E313-F0EE-FF90-CF1115F68B09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913839371" sldId="307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4" creationId="{49F2A404-9638-1B76-D131-EB78015A2CD5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13839371" sldId="307"/>
            <ac:spMk id="5" creationId="{59334890-3373-C753-6F4E-BA0DAF8064CD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13:54.058" v="3716" actId="207"/>
        <pc:sldMkLst>
          <pc:docMk/>
          <pc:sldMk cId="1297318993" sldId="308"/>
        </pc:sldMkLst>
        <pc:spChg chg="mod">
          <ac:chgData name="Sebastian C. Ibanez" userId="43a978e8-a698-4a6a-8aa3-54e7aa0c2e84" providerId="ADAL" clId="{B6FF796D-C4AF-49BA-B3AB-1B4586F6841E}" dt="2022-09-27T08:13:54.058" v="3716" actId="207"/>
          <ac:spMkLst>
            <pc:docMk/>
            <pc:sldMk cId="1297318993" sldId="30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4" creationId="{20498E91-EA6C-03F1-1D8A-CD806173FFD2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97318993" sldId="308"/>
            <ac:spMk id="5" creationId="{CDF56F9B-4F99-92B9-FFC1-780EFE84B2CF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570375209" sldId="311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4" creationId="{753CCC0F-BF2D-EAC2-7D2B-1ECE4988F04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70375209" sldId="311"/>
            <ac:spMk id="5" creationId="{A4FC9E38-666A-8F24-B4C4-142DB47DE59C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3756968090" sldId="31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4" creationId="{D7039A6B-4C42-E929-B5AC-F0037B0FBD7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56968090" sldId="312"/>
            <ac:spMk id="5" creationId="{10B85DB3-C66A-B2AA-FBF4-CAD6387393F4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607617859" sldId="313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4" creationId="{B696576F-FC3F-1CF8-DCCF-C6B350FCD0E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607617859" sldId="313"/>
            <ac:spMk id="5" creationId="{3A9AD934-9EFD-0BB3-1006-537F0B52D0EC}"/>
          </ac:spMkLst>
        </pc:spChg>
      </pc:sldChg>
      <pc:sldChg chg="addSp delSp mod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227897435" sldId="314"/>
        </pc:sldMkLst>
        <pc:spChg chg="mod">
          <ac:chgData name="Sebastian C. Ibanez" userId="43a978e8-a698-4a6a-8aa3-54e7aa0c2e84" providerId="ADAL" clId="{B6FF796D-C4AF-49BA-B3AB-1B4586F6841E}" dt="2022-09-24T09:32:44.043" v="3497" actId="20578"/>
          <ac:spMkLst>
            <pc:docMk/>
            <pc:sldMk cId="1227897435" sldId="314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4" creationId="{65381481-EE3A-1998-A7D8-9BED863D98D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227897435" sldId="314"/>
            <ac:spMk id="5" creationId="{E9297B8A-5F8D-5638-7E2F-F138D6941CE3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106158076" sldId="31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4" creationId="{A2F7E077-19BE-DCBE-477C-C299BD512DC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06158076" sldId="315"/>
            <ac:spMk id="5" creationId="{19D338E4-D9E7-8EBE-E2F0-40FB02B03EB0}"/>
          </ac:spMkLst>
        </pc:spChg>
      </pc:sldChg>
      <pc:sldChg chg="addSp delSp modAnim">
        <pc:chgData name="Sebastian C. Ibanez" userId="43a978e8-a698-4a6a-8aa3-54e7aa0c2e84" providerId="ADAL" clId="{B6FF796D-C4AF-49BA-B3AB-1B4586F6841E}" dt="2022-09-25T04:03:46.724" v="3535"/>
        <pc:sldMkLst>
          <pc:docMk/>
          <pc:sldMk cId="488217006" sldId="31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4" creationId="{E7D83680-1714-ACE6-EC51-2EF6338F6AA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88217006" sldId="316"/>
            <ac:spMk id="5" creationId="{9893ACB4-56F9-EB52-C507-0D8B4C9C314B}"/>
          </ac:spMkLst>
        </pc:spChg>
      </pc:sldChg>
      <pc:sldChg chg="addSp delSp modSp modAnim modNotesTx">
        <pc:chgData name="Sebastian C. Ibanez" userId="43a978e8-a698-4a6a-8aa3-54e7aa0c2e84" providerId="ADAL" clId="{B6FF796D-C4AF-49BA-B3AB-1B4586F6841E}" dt="2022-09-27T08:32:44.311" v="3815" actId="20577"/>
        <pc:sldMkLst>
          <pc:docMk/>
          <pc:sldMk cId="3156521779" sldId="318"/>
        </pc:sldMkLst>
        <pc:spChg chg="mod">
          <ac:chgData name="Sebastian C. Ibanez" userId="43a978e8-a698-4a6a-8aa3-54e7aa0c2e84" providerId="ADAL" clId="{B6FF796D-C4AF-49BA-B3AB-1B4586F6841E}" dt="2022-09-15T06:58:42.702" v="2548" actId="20577"/>
          <ac:spMkLst>
            <pc:docMk/>
            <pc:sldMk cId="3156521779" sldId="318"/>
            <ac:spMk id="3" creationId="{57A4ACFB-057F-5CB9-86EC-9340B0783602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4" creationId="{3EB33A0E-EB6F-58FD-9BD7-B130F975CF68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56521779" sldId="318"/>
            <ac:spMk id="5" creationId="{BF0A4500-7931-0431-83E3-A5FA7FE0E706}"/>
          </ac:spMkLst>
        </pc:spChg>
      </pc:sldChg>
      <pc:sldChg chg="addSp delSp">
        <pc:chgData name="Sebastian C. Ibanez" userId="43a978e8-a698-4a6a-8aa3-54e7aa0c2e84" providerId="ADAL" clId="{B6FF796D-C4AF-49BA-B3AB-1B4586F6841E}" dt="2022-09-25T04:03:46.724" v="3535"/>
        <pc:sldMkLst>
          <pc:docMk/>
          <pc:sldMk cId="986100890" sldId="319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3" creationId="{6A31E23C-1E93-FBB7-24BB-265FC932E956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986100890" sldId="319"/>
            <ac:spMk id="4" creationId="{5B3746EE-3414-AB28-44E8-398CB80094DF}"/>
          </ac:spMkLst>
        </pc:spChg>
      </pc:sldChg>
      <pc:sldChg chg="addSp delSp modSp new mod">
        <pc:chgData name="Sebastian C. Ibanez" userId="43a978e8-a698-4a6a-8aa3-54e7aa0c2e84" providerId="ADAL" clId="{B6FF796D-C4AF-49BA-B3AB-1B4586F6841E}" dt="2022-09-25T04:03:46.724" v="3535"/>
        <pc:sldMkLst>
          <pc:docMk/>
          <pc:sldMk cId="1615338659" sldId="320"/>
        </pc:sldMkLst>
        <pc:spChg chg="mod">
          <ac:chgData name="Sebastian C. Ibanez" userId="43a978e8-a698-4a6a-8aa3-54e7aa0c2e84" providerId="ADAL" clId="{B6FF796D-C4AF-49BA-B3AB-1B4586F6841E}" dt="2022-09-15T04:56:59.561" v="480" actId="20577"/>
          <ac:spMkLst>
            <pc:docMk/>
            <pc:sldMk cId="1615338659" sldId="320"/>
            <ac:spMk id="2" creationId="{F43A4853-E80D-7D41-506B-FD3DA030B90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3" creationId="{83CD9594-6EF2-E9EC-701A-04B299B2C6DC}"/>
          </ac:spMkLst>
        </pc:spChg>
        <pc:spChg chg="del mod">
          <ac:chgData name="Sebastian C. Ibanez" userId="43a978e8-a698-4a6a-8aa3-54e7aa0c2e84" providerId="ADAL" clId="{B6FF796D-C4AF-49BA-B3AB-1B4586F6841E}" dt="2022-09-15T04:56:40.593" v="402" actId="22"/>
          <ac:spMkLst>
            <pc:docMk/>
            <pc:sldMk cId="1615338659" sldId="320"/>
            <ac:spMk id="3" creationId="{D99A59EC-EE8A-C75F-A7DB-F7CEE4AEFEC4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615338659" sldId="320"/>
            <ac:spMk id="4" creationId="{44FA5CA9-CD23-E02C-BEA8-A2E466C8CC4C}"/>
          </ac:spMkLst>
        </pc:spChg>
        <pc:spChg chg="add del mod">
          <ac:chgData name="Sebastian C. Ibanez" userId="43a978e8-a698-4a6a-8aa3-54e7aa0c2e84" providerId="ADAL" clId="{B6FF796D-C4AF-49BA-B3AB-1B4586F6841E}" dt="2022-09-15T05:07:28.025" v="851" actId="478"/>
          <ac:spMkLst>
            <pc:docMk/>
            <pc:sldMk cId="1615338659" sldId="320"/>
            <ac:spMk id="7" creationId="{31AF7F51-3FB0-8605-236D-AE3DEC6972DB}"/>
          </ac:spMkLst>
        </pc:spChg>
        <pc:spChg chg="add mod">
          <ac:chgData name="Sebastian C. Ibanez" userId="43a978e8-a698-4a6a-8aa3-54e7aa0c2e84" providerId="ADAL" clId="{B6FF796D-C4AF-49BA-B3AB-1B4586F6841E}" dt="2022-09-15T05:08:28.264" v="886" actId="122"/>
          <ac:spMkLst>
            <pc:docMk/>
            <pc:sldMk cId="1615338659" sldId="320"/>
            <ac:spMk id="9" creationId="{EAC44732-8748-9353-D0C9-B7B7B7E2B9EA}"/>
          </ac:spMkLst>
        </pc:spChg>
        <pc:picChg chg="add mod ord">
          <ac:chgData name="Sebastian C. Ibanez" userId="43a978e8-a698-4a6a-8aa3-54e7aa0c2e84" providerId="ADAL" clId="{B6FF796D-C4AF-49BA-B3AB-1B4586F6841E}" dt="2022-09-15T05:08:04.812" v="881" actId="1076"/>
          <ac:picMkLst>
            <pc:docMk/>
            <pc:sldMk cId="1615338659" sldId="320"/>
            <ac:picMk id="5" creationId="{2F0CB8EE-6B45-49CB-FEAA-1F2BBB2DA060}"/>
          </ac:picMkLst>
        </pc:picChg>
      </pc:sldChg>
      <pc:sldChg chg="add del">
        <pc:chgData name="Sebastian C. Ibanez" userId="43a978e8-a698-4a6a-8aa3-54e7aa0c2e84" providerId="ADAL" clId="{B6FF796D-C4AF-49BA-B3AB-1B4586F6841E}" dt="2022-09-15T04:57:58.935" v="482" actId="47"/>
        <pc:sldMkLst>
          <pc:docMk/>
          <pc:sldMk cId="142426917" sldId="321"/>
        </pc:sldMkLst>
      </pc:sldChg>
      <pc:sldChg chg="addSp delSp modSp new mod modAnim">
        <pc:chgData name="Sebastian C. Ibanez" userId="43a978e8-a698-4a6a-8aa3-54e7aa0c2e84" providerId="ADAL" clId="{B6FF796D-C4AF-49BA-B3AB-1B4586F6841E}" dt="2022-09-27T08:01:56.688" v="3670" actId="207"/>
        <pc:sldMkLst>
          <pc:docMk/>
          <pc:sldMk cId="2141041169" sldId="321"/>
        </pc:sldMkLst>
        <pc:spChg chg="mod">
          <ac:chgData name="Sebastian C. Ibanez" userId="43a978e8-a698-4a6a-8aa3-54e7aa0c2e84" providerId="ADAL" clId="{B6FF796D-C4AF-49BA-B3AB-1B4586F6841E}" dt="2022-09-15T04:58:09.343" v="486"/>
          <ac:spMkLst>
            <pc:docMk/>
            <pc:sldMk cId="2141041169" sldId="321"/>
            <ac:spMk id="2" creationId="{2609D9C6-6B51-9A32-A534-E6EC9B67F2D0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3" creationId="{A272A1DD-A741-3302-A8E9-0B26C81CC194}"/>
          </ac:spMkLst>
        </pc:spChg>
        <pc:spChg chg="del mod">
          <ac:chgData name="Sebastian C. Ibanez" userId="43a978e8-a698-4a6a-8aa3-54e7aa0c2e84" providerId="ADAL" clId="{B6FF796D-C4AF-49BA-B3AB-1B4586F6841E}" dt="2022-09-15T04:58:05.084" v="485"/>
          <ac:spMkLst>
            <pc:docMk/>
            <pc:sldMk cId="2141041169" sldId="321"/>
            <ac:spMk id="3" creationId="{B7A3F793-11D0-E18E-2C12-8903C23C1D6B}"/>
          </ac:spMkLst>
        </pc:spChg>
        <pc:spChg chg="mod">
          <ac:chgData name="Sebastian C. Ibanez" userId="43a978e8-a698-4a6a-8aa3-54e7aa0c2e84" providerId="ADAL" clId="{B6FF796D-C4AF-49BA-B3AB-1B4586F6841E}" dt="2022-09-27T08:01:56.688" v="3670" actId="207"/>
          <ac:spMkLst>
            <pc:docMk/>
            <pc:sldMk cId="2141041169" sldId="321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141041169" sldId="321"/>
            <ac:spMk id="6" creationId="{284812AE-CA2F-5C60-412E-69F79C2AFC39}"/>
          </ac:spMkLst>
        </pc:spChg>
        <pc:spChg chg="add">
          <ac:chgData name="Sebastian C. Ibanez" userId="43a978e8-a698-4a6a-8aa3-54e7aa0c2e84" providerId="ADAL" clId="{B6FF796D-C4AF-49BA-B3AB-1B4586F6841E}" dt="2022-09-15T05:07:45.731" v="853" actId="22"/>
          <ac:spMkLst>
            <pc:docMk/>
            <pc:sldMk cId="2141041169" sldId="321"/>
            <ac:spMk id="7" creationId="{8E89E289-45C3-B0AA-DA3A-F743B405889C}"/>
          </ac:spMkLst>
        </pc:spChg>
        <pc:picChg chg="add mod">
          <ac:chgData name="Sebastian C. Ibanez" userId="43a978e8-a698-4a6a-8aa3-54e7aa0c2e84" providerId="ADAL" clId="{B6FF796D-C4AF-49BA-B3AB-1B4586F6841E}" dt="2022-09-15T04:58:05.084" v="485"/>
          <ac:picMkLst>
            <pc:docMk/>
            <pc:sldMk cId="2141041169" sldId="321"/>
            <ac:picMk id="5" creationId="{8F94587D-420C-EBAC-F7FB-D6638266DADD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1949590924" sldId="322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3" creationId="{7425641D-0FD8-33C2-259F-662007F4C904}"/>
          </ac:spMkLst>
        </pc:spChg>
        <pc:spChg chg="mod">
          <ac:chgData name="Sebastian C. Ibanez" userId="43a978e8-a698-4a6a-8aa3-54e7aa0c2e84" providerId="ADAL" clId="{B6FF796D-C4AF-49BA-B3AB-1B4586F6841E}" dt="2022-09-15T05:02:20.227" v="787"/>
          <ac:spMkLst>
            <pc:docMk/>
            <pc:sldMk cId="1949590924" sldId="322"/>
            <ac:spMk id="4" creationId="{1D523A78-B1FB-7983-D5F6-6A958C4B1823}"/>
          </ac:spMkLst>
        </pc:spChg>
        <pc:spChg chg="add">
          <ac:chgData name="Sebastian C. Ibanez" userId="43a978e8-a698-4a6a-8aa3-54e7aa0c2e84" providerId="ADAL" clId="{B6FF796D-C4AF-49BA-B3AB-1B4586F6841E}" dt="2022-09-15T05:07:44.890" v="852" actId="22"/>
          <ac:spMkLst>
            <pc:docMk/>
            <pc:sldMk cId="1949590924" sldId="322"/>
            <ac:spMk id="6" creationId="{65B0473E-67BB-5994-380A-F64A0E480ABE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949590924" sldId="322"/>
            <ac:spMk id="7" creationId="{38EF0A85-2E6D-2416-EE5A-2DF7AC893D4E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820099141" sldId="323"/>
        </pc:sldMkLst>
        <pc:spChg chg="add del">
          <ac:chgData name="Sebastian C. Ibanez" userId="43a978e8-a698-4a6a-8aa3-54e7aa0c2e84" providerId="ADAL" clId="{B6FF796D-C4AF-49BA-B3AB-1B4586F6841E}" dt="2022-09-15T05:04:51.201" v="807" actId="478"/>
          <ac:spMkLst>
            <pc:docMk/>
            <pc:sldMk cId="820099141" sldId="323"/>
            <ac:spMk id="3" creationId="{0B9E6A95-9E06-C038-966E-403925FF28EC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3" creationId="{472DC7A0-AC2E-C0CD-0E19-2BE6D7B2D530}"/>
          </ac:spMkLst>
        </pc:spChg>
        <pc:spChg chg="mod">
          <ac:chgData name="Sebastian C. Ibanez" userId="43a978e8-a698-4a6a-8aa3-54e7aa0c2e84" providerId="ADAL" clId="{B6FF796D-C4AF-49BA-B3AB-1B4586F6841E}" dt="2022-09-15T05:24:49.801" v="1299" actId="20577"/>
          <ac:spMkLst>
            <pc:docMk/>
            <pc:sldMk cId="820099141" sldId="323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820099141" sldId="323"/>
            <ac:spMk id="5" creationId="{C0528D46-F88E-D9FC-11DE-9FA3B4531DE4}"/>
          </ac:spMkLst>
        </pc:spChg>
        <pc:spChg chg="add del mod">
          <ac:chgData name="Sebastian C. Ibanez" userId="43a978e8-a698-4a6a-8aa3-54e7aa0c2e84" providerId="ADAL" clId="{B6FF796D-C4AF-49BA-B3AB-1B4586F6841E}" dt="2022-09-15T05:14:18.718" v="1097" actId="478"/>
          <ac:spMkLst>
            <pc:docMk/>
            <pc:sldMk cId="820099141" sldId="323"/>
            <ac:spMk id="6" creationId="{DD6A21F3-3419-B0AA-B953-C13C02ED192D}"/>
          </ac:spMkLst>
        </pc:spChg>
        <pc:spChg chg="add del">
          <ac:chgData name="Sebastian C. Ibanez" userId="43a978e8-a698-4a6a-8aa3-54e7aa0c2e84" providerId="ADAL" clId="{B6FF796D-C4AF-49BA-B3AB-1B4586F6841E}" dt="2022-09-15T05:10:50.203" v="933" actId="478"/>
          <ac:spMkLst>
            <pc:docMk/>
            <pc:sldMk cId="820099141" sldId="323"/>
            <ac:spMk id="7" creationId="{C3465019-BA18-4517-B5DA-B7ECD127A890}"/>
          </ac:spMkLst>
        </pc:spChg>
        <pc:spChg chg="add del mod">
          <ac:chgData name="Sebastian C. Ibanez" userId="43a978e8-a698-4a6a-8aa3-54e7aa0c2e84" providerId="ADAL" clId="{B6FF796D-C4AF-49BA-B3AB-1B4586F6841E}" dt="2022-09-15T05:14:16.932" v="1096" actId="478"/>
          <ac:spMkLst>
            <pc:docMk/>
            <pc:sldMk cId="820099141" sldId="323"/>
            <ac:spMk id="9" creationId="{6D5B0EF7-CBFA-C30D-3D36-733483263348}"/>
          </ac:spMkLst>
        </pc:spChg>
        <pc:spChg chg="add del mod">
          <ac:chgData name="Sebastian C. Ibanez" userId="43a978e8-a698-4a6a-8aa3-54e7aa0c2e84" providerId="ADAL" clId="{B6FF796D-C4AF-49BA-B3AB-1B4586F6841E}" dt="2022-09-15T05:14:20.830" v="1100"/>
          <ac:spMkLst>
            <pc:docMk/>
            <pc:sldMk cId="820099141" sldId="323"/>
            <ac:spMk id="11" creationId="{8A8B2224-C891-DADF-9624-70D9FA5EB2D7}"/>
          </ac:spMkLst>
        </pc:spChg>
        <pc:picChg chg="add del">
          <ac:chgData name="Sebastian C. Ibanez" userId="43a978e8-a698-4a6a-8aa3-54e7aa0c2e84" providerId="ADAL" clId="{B6FF796D-C4AF-49BA-B3AB-1B4586F6841E}" dt="2022-09-15T05:14:19.230" v="1098" actId="478"/>
          <ac:picMkLst>
            <pc:docMk/>
            <pc:sldMk cId="820099141" sldId="323"/>
            <ac:picMk id="5" creationId="{8F94587D-420C-EBAC-F7FB-D6638266DADD}"/>
          </ac:picMkLst>
        </pc:picChg>
        <pc:picChg chg="add mod">
          <ac:chgData name="Sebastian C. Ibanez" userId="43a978e8-a698-4a6a-8aa3-54e7aa0c2e84" providerId="ADAL" clId="{B6FF796D-C4AF-49BA-B3AB-1B4586F6841E}" dt="2022-09-15T05:14:20.830" v="1100"/>
          <ac:picMkLst>
            <pc:docMk/>
            <pc:sldMk cId="820099141" sldId="323"/>
            <ac:picMk id="12" creationId="{E6694443-C132-65F4-FF02-F1E03B224388}"/>
          </ac:picMkLst>
        </pc:picChg>
      </pc:sldChg>
      <pc:sldChg chg="modSp add del mod">
        <pc:chgData name="Sebastian C. Ibanez" userId="43a978e8-a698-4a6a-8aa3-54e7aa0c2e84" providerId="ADAL" clId="{B6FF796D-C4AF-49BA-B3AB-1B4586F6841E}" dt="2022-09-15T05:15:20.051" v="1115" actId="47"/>
        <pc:sldMkLst>
          <pc:docMk/>
          <pc:sldMk cId="1189252934" sldId="324"/>
        </pc:sldMkLst>
        <pc:spChg chg="mod">
          <ac:chgData name="Sebastian C. Ibanez" userId="43a978e8-a698-4a6a-8aa3-54e7aa0c2e84" providerId="ADAL" clId="{B6FF796D-C4AF-49BA-B3AB-1B4586F6841E}" dt="2022-09-15T05:12:16.641" v="952" actId="20577"/>
          <ac:spMkLst>
            <pc:docMk/>
            <pc:sldMk cId="1189252934" sldId="324"/>
            <ac:spMk id="4" creationId="{1D523A78-B1FB-7983-D5F6-6A958C4B1823}"/>
          </ac:spMkLst>
        </pc:sp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19989032" sldId="325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3" creationId="{0BFC27A2-74BB-3FE0-5384-6107B1784620}"/>
          </ac:spMkLst>
        </pc:spChg>
        <pc:spChg chg="mod">
          <ac:chgData name="Sebastian C. Ibanez" userId="43a978e8-a698-4a6a-8aa3-54e7aa0c2e84" providerId="ADAL" clId="{B6FF796D-C4AF-49BA-B3AB-1B4586F6841E}" dt="2022-09-15T05:14:02.298" v="1092" actId="20577"/>
          <ac:spMkLst>
            <pc:docMk/>
            <pc:sldMk cId="319989032" sldId="325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19989032" sldId="325"/>
            <ac:spMk id="5" creationId="{B5BCDF29-208F-C528-6336-AA70070C5110}"/>
          </ac:spMkLst>
        </pc:spChg>
        <pc:spChg chg="del">
          <ac:chgData name="Sebastian C. Ibanez" userId="43a978e8-a698-4a6a-8aa3-54e7aa0c2e84" providerId="ADAL" clId="{B6FF796D-C4AF-49BA-B3AB-1B4586F6841E}" dt="2022-09-15T05:13:18.654" v="954" actId="478"/>
          <ac:spMkLst>
            <pc:docMk/>
            <pc:sldMk cId="319989032" sldId="325"/>
            <ac:spMk id="6" creationId="{65B0473E-67BB-5994-380A-F64A0E480ABE}"/>
          </ac:spMkLst>
        </pc:spChg>
        <pc:spChg chg="add del mod">
          <ac:chgData name="Sebastian C. Ibanez" userId="43a978e8-a698-4a6a-8aa3-54e7aa0c2e84" providerId="ADAL" clId="{B6FF796D-C4AF-49BA-B3AB-1B4586F6841E}" dt="2022-09-15T05:13:21.627" v="957" actId="22"/>
          <ac:spMkLst>
            <pc:docMk/>
            <pc:sldMk cId="319989032" sldId="325"/>
            <ac:spMk id="7" creationId="{80C7FF09-976F-6829-81C7-A4B58FDE7A5C}"/>
          </ac:spMkLst>
        </pc:spChg>
        <pc:picChg chg="del">
          <ac:chgData name="Sebastian C. Ibanez" userId="43a978e8-a698-4a6a-8aa3-54e7aa0c2e84" providerId="ADAL" clId="{B6FF796D-C4AF-49BA-B3AB-1B4586F6841E}" dt="2022-09-15T05:13:19.120" v="955" actId="478"/>
          <ac:picMkLst>
            <pc:docMk/>
            <pc:sldMk cId="319989032" sldId="325"/>
            <ac:picMk id="5" creationId="{8F94587D-420C-EBAC-F7FB-D6638266DADD}"/>
          </ac:picMkLst>
        </pc:picChg>
        <pc:picChg chg="add mod ord">
          <ac:chgData name="Sebastian C. Ibanez" userId="43a978e8-a698-4a6a-8aa3-54e7aa0c2e84" providerId="ADAL" clId="{B6FF796D-C4AF-49BA-B3AB-1B4586F6841E}" dt="2022-09-15T05:13:21.627" v="957" actId="22"/>
          <ac:picMkLst>
            <pc:docMk/>
            <pc:sldMk cId="319989032" sldId="325"/>
            <ac:picMk id="9" creationId="{F48E2EBC-C7E1-EB91-EEBA-178A14594C03}"/>
          </ac:picMkLst>
        </pc:picChg>
      </pc:sldChg>
      <pc:sldChg chg="addSp delSp modSp add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3741688466" sldId="326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3" creationId="{565ED4A0-E25F-C54B-6FCD-50FA8CF94536}"/>
          </ac:spMkLst>
        </pc:spChg>
        <pc:spChg chg="mod">
          <ac:chgData name="Sebastian C. Ibanez" userId="43a978e8-a698-4a6a-8aa3-54e7aa0c2e84" providerId="ADAL" clId="{B6FF796D-C4AF-49BA-B3AB-1B4586F6841E}" dt="2022-09-15T05:19:08.980" v="1290" actId="20577"/>
          <ac:spMkLst>
            <pc:docMk/>
            <pc:sldMk cId="3741688466" sldId="326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3741688466" sldId="326"/>
            <ac:spMk id="5" creationId="{A2A015B4-514B-01A3-E0ED-23AE0672FCC0}"/>
          </ac:spMkLst>
        </pc:spChg>
      </pc:sldChg>
      <pc:sldChg chg="addSp delSp modSp add mod ord modAnim modShow">
        <pc:chgData name="Sebastian C. Ibanez" userId="43a978e8-a698-4a6a-8aa3-54e7aa0c2e84" providerId="ADAL" clId="{B6FF796D-C4AF-49BA-B3AB-1B4586F6841E}" dt="2022-09-25T04:08:11.459" v="3615"/>
        <pc:sldMkLst>
          <pc:docMk/>
          <pc:sldMk cId="1515861693" sldId="327"/>
        </pc:sldMkLst>
        <pc:spChg chg="mod">
          <ac:chgData name="Sebastian C. Ibanez" userId="43a978e8-a698-4a6a-8aa3-54e7aa0c2e84" providerId="ADAL" clId="{B6FF796D-C4AF-49BA-B3AB-1B4586F6841E}" dt="2022-09-15T05:29:03.868" v="1519" actId="20577"/>
          <ac:spMkLst>
            <pc:docMk/>
            <pc:sldMk cId="1515861693" sldId="327"/>
            <ac:spMk id="3" creationId="{CD4786CE-92D7-D5D0-4BE3-9CD97D824BBA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4" creationId="{216D551F-AA46-C53A-6D2D-C7AB8DAFD0EA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515861693" sldId="327"/>
            <ac:spMk id="5" creationId="{3E07B8F6-41DA-4FD4-053C-8823D73EDE9B}"/>
          </ac:spMkLst>
        </pc:spChg>
      </pc:sldChg>
      <pc:sldChg chg="addSp delSp modSp add mod modAnim modNotesTx">
        <pc:chgData name="Sebastian C. Ibanez" userId="43a978e8-a698-4a6a-8aa3-54e7aa0c2e84" providerId="ADAL" clId="{B6FF796D-C4AF-49BA-B3AB-1B4586F6841E}" dt="2022-09-25T04:03:46.724" v="3535"/>
        <pc:sldMkLst>
          <pc:docMk/>
          <pc:sldMk cId="2919769244" sldId="328"/>
        </pc:sldMkLst>
        <pc:spChg chg="mod">
          <ac:chgData name="Sebastian C. Ibanez" userId="43a978e8-a698-4a6a-8aa3-54e7aa0c2e84" providerId="ADAL" clId="{B6FF796D-C4AF-49BA-B3AB-1B4586F6841E}" dt="2022-09-24T05:09:02.181" v="3476" actId="20577"/>
          <ac:spMkLst>
            <pc:docMk/>
            <pc:sldMk cId="2919769244" sldId="328"/>
            <ac:spMk id="2" creationId="{B7A0D125-83FA-F81B-1875-2A7DB240B8DE}"/>
          </ac:spMkLst>
        </pc:spChg>
        <pc:spChg chg="mod">
          <ac:chgData name="Sebastian C. Ibanez" userId="43a978e8-a698-4a6a-8aa3-54e7aa0c2e84" providerId="ADAL" clId="{B6FF796D-C4AF-49BA-B3AB-1B4586F6841E}" dt="2022-09-15T06:13:52.066" v="1735" actId="20577"/>
          <ac:spMkLst>
            <pc:docMk/>
            <pc:sldMk cId="2919769244" sldId="328"/>
            <ac:spMk id="3" creationId="{470FC5F7-F2B4-C7CA-C892-22ED87BE27BB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4" creationId="{E89EF049-2A14-BF07-79F4-22A69ED4E9BF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2919769244" sldId="328"/>
            <ac:spMk id="5" creationId="{C8400805-B30E-61CB-7049-9881D12D6840}"/>
          </ac:spMkLst>
        </pc:spChg>
      </pc:sldChg>
      <pc:sldChg chg="add del">
        <pc:chgData name="Sebastian C. Ibanez" userId="43a978e8-a698-4a6a-8aa3-54e7aa0c2e84" providerId="ADAL" clId="{B6FF796D-C4AF-49BA-B3AB-1B4586F6841E}" dt="2022-09-15T06:46:13.973" v="2085" actId="47"/>
        <pc:sldMkLst>
          <pc:docMk/>
          <pc:sldMk cId="82348304" sldId="329"/>
        </pc:sldMkLst>
      </pc:sldChg>
      <pc:sldChg chg="addSp delSp modSp add mod modAnim">
        <pc:chgData name="Sebastian C. Ibanez" userId="43a978e8-a698-4a6a-8aa3-54e7aa0c2e84" providerId="ADAL" clId="{B6FF796D-C4AF-49BA-B3AB-1B4586F6841E}" dt="2022-09-27T08:11:35.292" v="3687" actId="115"/>
        <pc:sldMkLst>
          <pc:docMk/>
          <pc:sldMk cId="1818776844" sldId="330"/>
        </pc:sldMkLst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3" creationId="{6074A975-D470-4C7D-6868-8F2B4D0AFA42}"/>
          </ac:spMkLst>
        </pc:spChg>
        <pc:spChg chg="mod">
          <ac:chgData name="Sebastian C. Ibanez" userId="43a978e8-a698-4a6a-8aa3-54e7aa0c2e84" providerId="ADAL" clId="{B6FF796D-C4AF-49BA-B3AB-1B4586F6841E}" dt="2022-09-27T08:11:35.292" v="3687" actId="115"/>
          <ac:spMkLst>
            <pc:docMk/>
            <pc:sldMk cId="1818776844" sldId="330"/>
            <ac:spMk id="4" creationId="{1D523A78-B1FB-7983-D5F6-6A958C4B1823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1818776844" sldId="330"/>
            <ac:spMk id="5" creationId="{DED9E281-58F9-8B3C-D757-1D74C5667286}"/>
          </ac:spMkLst>
        </pc:spChg>
      </pc:sldChg>
      <pc:sldChg chg="modSp new mod modShow">
        <pc:chgData name="Sebastian C. Ibanez" userId="43a978e8-a698-4a6a-8aa3-54e7aa0c2e84" providerId="ADAL" clId="{B6FF796D-C4AF-49BA-B3AB-1B4586F6841E}" dt="2022-09-15T06:47:18.332" v="2249" actId="20577"/>
        <pc:sldMkLst>
          <pc:docMk/>
          <pc:sldMk cId="2908027249" sldId="331"/>
        </pc:sldMkLst>
        <pc:spChg chg="mod">
          <ac:chgData name="Sebastian C. Ibanez" userId="43a978e8-a698-4a6a-8aa3-54e7aa0c2e84" providerId="ADAL" clId="{B6FF796D-C4AF-49BA-B3AB-1B4586F6841E}" dt="2022-09-15T06:47:18.332" v="2249" actId="20577"/>
          <ac:spMkLst>
            <pc:docMk/>
            <pc:sldMk cId="2908027249" sldId="331"/>
            <ac:spMk id="2" creationId="{D988B9DD-5680-924D-734D-EB85137E6AA4}"/>
          </ac:spMkLst>
        </pc:spChg>
      </pc:sldChg>
      <pc:sldChg chg="add del">
        <pc:chgData name="Sebastian C. Ibanez" userId="43a978e8-a698-4a6a-8aa3-54e7aa0c2e84" providerId="ADAL" clId="{B6FF796D-C4AF-49BA-B3AB-1B4586F6841E}" dt="2022-09-15T06:56:24.365" v="2496"/>
        <pc:sldMkLst>
          <pc:docMk/>
          <pc:sldMk cId="2289348818" sldId="332"/>
        </pc:sldMkLst>
      </pc:sldChg>
      <pc:sldChg chg="addSp delSp modSp new mod modAnim">
        <pc:chgData name="Sebastian C. Ibanez" userId="43a978e8-a698-4a6a-8aa3-54e7aa0c2e84" providerId="ADAL" clId="{B6FF796D-C4AF-49BA-B3AB-1B4586F6841E}" dt="2022-09-25T04:03:46.724" v="3535"/>
        <pc:sldMkLst>
          <pc:docMk/>
          <pc:sldMk cId="4215750651" sldId="332"/>
        </pc:sldMkLst>
        <pc:spChg chg="mod">
          <ac:chgData name="Sebastian C. Ibanez" userId="43a978e8-a698-4a6a-8aa3-54e7aa0c2e84" providerId="ADAL" clId="{B6FF796D-C4AF-49BA-B3AB-1B4586F6841E}" dt="2022-09-15T06:56:33.772" v="2498"/>
          <ac:spMkLst>
            <pc:docMk/>
            <pc:sldMk cId="4215750651" sldId="332"/>
            <ac:spMk id="2" creationId="{72D08A2F-EBB8-5C40-7C89-EE1CB6D8E85B}"/>
          </ac:spMkLst>
        </pc:spChg>
        <pc:spChg chg="mod">
          <ac:chgData name="Sebastian C. Ibanez" userId="43a978e8-a698-4a6a-8aa3-54e7aa0c2e84" providerId="ADAL" clId="{B6FF796D-C4AF-49BA-B3AB-1B4586F6841E}" dt="2022-09-15T06:57:07.567" v="2537" actId="27636"/>
          <ac:spMkLst>
            <pc:docMk/>
            <pc:sldMk cId="4215750651" sldId="332"/>
            <ac:spMk id="3" creationId="{CA7D6BB0-ADD1-5913-18EA-553857AD4814}"/>
          </ac:spMkLst>
        </pc:spChg>
        <pc:spChg chg="mod">
          <ac:chgData name="Sebastian C. Ibanez" userId="43a978e8-a698-4a6a-8aa3-54e7aa0c2e84" providerId="ADAL" clId="{B6FF796D-C4AF-49BA-B3AB-1B4586F6841E}" dt="2022-09-15T06:57:14.018" v="2538" actId="242"/>
          <ac:spMkLst>
            <pc:docMk/>
            <pc:sldMk cId="4215750651" sldId="332"/>
            <ac:spMk id="4" creationId="{2E4AEA8F-9E34-CB9E-2542-3BCDA709AF8E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5" creationId="{DA03FBF2-E4AD-3B6A-273B-D81C8E744DB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215750651" sldId="332"/>
            <ac:spMk id="6" creationId="{B76908FF-E051-3DE9-9915-135951C74325}"/>
          </ac:spMkLst>
        </pc:spChg>
      </pc:sldChg>
      <pc:sldChg chg="addSp delSp modSp add mod addAnim delAnim modAnim modNotesTx">
        <pc:chgData name="Sebastian C. Ibanez" userId="43a978e8-a698-4a6a-8aa3-54e7aa0c2e84" providerId="ADAL" clId="{B6FF796D-C4AF-49BA-B3AB-1B4586F6841E}" dt="2022-09-27T07:57:23.671" v="3662" actId="20577"/>
        <pc:sldMkLst>
          <pc:docMk/>
          <pc:sldMk cId="413962738" sldId="333"/>
        </pc:sldMkLst>
        <pc:spChg chg="mod">
          <ac:chgData name="Sebastian C. Ibanez" userId="43a978e8-a698-4a6a-8aa3-54e7aa0c2e84" providerId="ADAL" clId="{B6FF796D-C4AF-49BA-B3AB-1B4586F6841E}" dt="2022-09-24T04:57:08.154" v="2909" actId="20577"/>
          <ac:spMkLst>
            <pc:docMk/>
            <pc:sldMk cId="413962738" sldId="333"/>
            <ac:spMk id="2" creationId="{F374B5C0-88E0-104B-B251-7E1CB5F8591D}"/>
          </ac:spMkLst>
        </pc:spChg>
        <pc:spChg chg="mod">
          <ac:chgData name="Sebastian C. Ibanez" userId="43a978e8-a698-4a6a-8aa3-54e7aa0c2e84" providerId="ADAL" clId="{B6FF796D-C4AF-49BA-B3AB-1B4586F6841E}" dt="2022-09-27T07:57:14.357" v="3658" actId="207"/>
          <ac:spMkLst>
            <pc:docMk/>
            <pc:sldMk cId="413962738" sldId="333"/>
            <ac:spMk id="3" creationId="{5272D3A6-EAF2-4D3D-9F1B-D5E493C2DDF9}"/>
          </ac:spMkLst>
        </pc:spChg>
        <pc:spChg chg="add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4" creationId="{4467994B-07EA-0A7D-4052-BA355C504760}"/>
          </ac:spMkLst>
        </pc:spChg>
        <pc:spChg chg="del">
          <ac:chgData name="Sebastian C. Ibanez" userId="43a978e8-a698-4a6a-8aa3-54e7aa0c2e84" providerId="ADAL" clId="{B6FF796D-C4AF-49BA-B3AB-1B4586F6841E}" dt="2022-09-25T04:03:46.724" v="3535"/>
          <ac:spMkLst>
            <pc:docMk/>
            <pc:sldMk cId="413962738" sldId="333"/>
            <ac:spMk id="5" creationId="{090CB5B6-C0A7-CD99-F1AF-30BAEAEAF8B7}"/>
          </ac:spMkLst>
        </pc:spChg>
      </pc:sldChg>
      <pc:sldChg chg="modSp add mod modAnim modShow modNotesTx">
        <pc:chgData name="Sebastian C. Ibanez" userId="43a978e8-a698-4a6a-8aa3-54e7aa0c2e84" providerId="ADAL" clId="{B6FF796D-C4AF-49BA-B3AB-1B4586F6841E}" dt="2022-09-27T08:42:27.311" v="4184" actId="20577"/>
        <pc:sldMkLst>
          <pc:docMk/>
          <pc:sldMk cId="1648407221" sldId="334"/>
        </pc:sldMkLst>
        <pc:spChg chg="mod">
          <ac:chgData name="Sebastian C. Ibanez" userId="43a978e8-a698-4a6a-8aa3-54e7aa0c2e84" providerId="ADAL" clId="{B6FF796D-C4AF-49BA-B3AB-1B4586F6841E}" dt="2022-09-27T08:40:16.667" v="4002" actId="27636"/>
          <ac:spMkLst>
            <pc:docMk/>
            <pc:sldMk cId="1648407221" sldId="334"/>
            <ac:spMk id="3" creationId="{57A4ACFB-057F-5CB9-86EC-9340B0783602}"/>
          </ac:spMkLst>
        </pc:spChg>
      </pc:sldChg>
      <pc:sldChg chg="modSp add del mod">
        <pc:chgData name="Sebastian C. Ibanez" userId="43a978e8-a698-4a6a-8aa3-54e7aa0c2e84" providerId="ADAL" clId="{B6FF796D-C4AF-49BA-B3AB-1B4586F6841E}" dt="2022-09-25T04:02:43.642" v="3514" actId="47"/>
        <pc:sldMkLst>
          <pc:docMk/>
          <pc:sldMk cId="2302630935" sldId="334"/>
        </pc:sldMkLst>
        <pc:spChg chg="mod">
          <ac:chgData name="Sebastian C. Ibanez" userId="43a978e8-a698-4a6a-8aa3-54e7aa0c2e84" providerId="ADAL" clId="{B6FF796D-C4AF-49BA-B3AB-1B4586F6841E}" dt="2022-09-25T04:02:40.128" v="3513" actId="21"/>
          <ac:spMkLst>
            <pc:docMk/>
            <pc:sldMk cId="2302630935" sldId="334"/>
            <ac:spMk id="3" creationId="{7819F467-CE7A-0A03-C906-7F2CBEE8F348}"/>
          </ac:spMkLst>
        </pc:spChg>
        <pc:spChg chg="mod">
          <ac:chgData name="Sebastian C. Ibanez" userId="43a978e8-a698-4a6a-8aa3-54e7aa0c2e84" providerId="ADAL" clId="{B6FF796D-C4AF-49BA-B3AB-1B4586F6841E}" dt="2022-09-25T03:59:12.084" v="3502" actId="20577"/>
          <ac:spMkLst>
            <pc:docMk/>
            <pc:sldMk cId="2302630935" sldId="334"/>
            <ac:spMk id="4" creationId="{A7AE291D-B54C-160C-95BA-125B59E5003C}"/>
          </ac:spMkLst>
        </pc:spChg>
      </pc:sldChg>
      <pc:sldMasterChg chg="addSp delSp modSp mod modSldLayout">
        <pc:chgData name="Sebastian C. Ibanez" userId="43a978e8-a698-4a6a-8aa3-54e7aa0c2e84" providerId="ADAL" clId="{B6FF796D-C4AF-49BA-B3AB-1B4586F6841E}" dt="2022-09-25T04:06:46.829" v="3613" actId="478"/>
        <pc:sldMasterMkLst>
          <pc:docMk/>
          <pc:sldMasterMk cId="374644880" sldId="2147483648"/>
        </pc:sldMasterMkLst>
        <pc:spChg chg="mod">
          <ac:chgData name="Sebastian C. Ibanez" userId="43a978e8-a698-4a6a-8aa3-54e7aa0c2e84" providerId="ADAL" clId="{B6FF796D-C4AF-49BA-B3AB-1B4586F6841E}" dt="2022-09-25T04:06:44.788" v="3611"/>
          <ac:spMkLst>
            <pc:docMk/>
            <pc:sldMasterMk cId="374644880" sldId="2147483648"/>
            <ac:spMk id="4" creationId="{19E5A053-ACE6-0009-09EC-22CA605724AD}"/>
          </ac:spMkLst>
        </pc:spChg>
        <pc:spChg chg="add del mod">
          <ac:chgData name="Sebastian C. Ibanez" userId="43a978e8-a698-4a6a-8aa3-54e7aa0c2e84" providerId="ADAL" clId="{B6FF796D-C4AF-49BA-B3AB-1B4586F6841E}" dt="2022-09-25T04:06:46.829" v="3613" actId="478"/>
          <ac:spMkLst>
            <pc:docMk/>
            <pc:sldMasterMk cId="374644880" sldId="2147483648"/>
            <ac:spMk id="7" creationId="{C968C6CB-BDC5-C6C0-E7A7-AAFDEF055660}"/>
          </ac:spMkLst>
        </pc:spChg>
        <pc:sldLayoutChg chg="modSp">
          <pc:chgData name="Sebastian C. Ibanez" userId="43a978e8-a698-4a6a-8aa3-54e7aa0c2e84" providerId="ADAL" clId="{B6FF796D-C4AF-49BA-B3AB-1B4586F6841E}" dt="2022-09-24T04:55:38.542" v="2882" actId="2711"/>
          <pc:sldLayoutMkLst>
            <pc:docMk/>
            <pc:sldMasterMk cId="374644880" sldId="2147483648"/>
            <pc:sldLayoutMk cId="3244132478" sldId="2147483649"/>
          </pc:sldLayoutMkLst>
          <pc:spChg chg="mod">
            <ac:chgData name="Sebastian C. Ibanez" userId="43a978e8-a698-4a6a-8aa3-54e7aa0c2e84" providerId="ADAL" clId="{B6FF796D-C4AF-49BA-B3AB-1B4586F6841E}" dt="2022-09-24T04:55:38.542" v="2882" actId="2711"/>
            <ac:spMkLst>
              <pc:docMk/>
              <pc:sldMasterMk cId="374644880" sldId="2147483648"/>
              <pc:sldLayoutMk cId="3244132478" sldId="2147483649"/>
              <ac:spMk id="3" creationId="{23088947-7C58-AD9C-EB3F-5ADDFF980EDC}"/>
            </ac:spMkLst>
          </pc:spChg>
        </pc:sldLayoutChg>
      </pc:sldMasterChg>
    </pc:docChg>
  </pc:docChgLst>
  <pc:docChgLst>
    <pc:chgData name="Sebastian Ibanez" userId="43a978e8-a698-4a6a-8aa3-54e7aa0c2e84" providerId="ADAL" clId="{9E62D92C-26F6-47A3-A324-8ECC520760E8}"/>
    <pc:docChg chg="undo redo custSel addSld delSld modSld sldOrd">
      <pc:chgData name="Sebastian Ibanez" userId="43a978e8-a698-4a6a-8aa3-54e7aa0c2e84" providerId="ADAL" clId="{9E62D92C-26F6-47A3-A324-8ECC520760E8}" dt="2022-09-14T07:36:49.002" v="14283" actId="20577"/>
      <pc:docMkLst>
        <pc:docMk/>
      </pc:docMkLst>
      <pc:sldChg chg="modSp mod">
        <pc:chgData name="Sebastian Ibanez" userId="43a978e8-a698-4a6a-8aa3-54e7aa0c2e84" providerId="ADAL" clId="{9E62D92C-26F6-47A3-A324-8ECC520760E8}" dt="2022-09-14T00:25:12.154" v="11426" actId="20577"/>
        <pc:sldMkLst>
          <pc:docMk/>
          <pc:sldMk cId="2173265347" sldId="256"/>
        </pc:sldMkLst>
        <pc:spChg chg="mod">
          <ac:chgData name="Sebastian Ibanez" userId="43a978e8-a698-4a6a-8aa3-54e7aa0c2e84" providerId="ADAL" clId="{9E62D92C-26F6-47A3-A324-8ECC520760E8}" dt="2022-09-14T00:25:12.154" v="11426" actId="20577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nez" userId="43a978e8-a698-4a6a-8aa3-54e7aa0c2e84" providerId="ADAL" clId="{9E62D92C-26F6-47A3-A324-8ECC520760E8}" dt="2022-09-14T00:24:53.779" v="11420" actId="20577"/>
          <ac:spMkLst>
            <pc:docMk/>
            <pc:sldMk cId="2173265347" sldId="256"/>
            <ac:spMk id="3" creationId="{8559C0E9-7509-D498-8ED1-0D4C907E5357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3T23:59:53.324" v="11306" actId="20577"/>
        <pc:sldMkLst>
          <pc:docMk/>
          <pc:sldMk cId="852045604" sldId="258"/>
        </pc:sldMkLst>
        <pc:spChg chg="mod">
          <ac:chgData name="Sebastian Ibanez" userId="43a978e8-a698-4a6a-8aa3-54e7aa0c2e84" providerId="ADAL" clId="{9E62D92C-26F6-47A3-A324-8ECC520760E8}" dt="2022-09-12T00:28:21" v="902" actId="114"/>
          <ac:spMkLst>
            <pc:docMk/>
            <pc:sldMk cId="852045604" sldId="258"/>
            <ac:spMk id="3" creationId="{1AAD1A01-D3F3-3041-FB86-00FA71F58A78}"/>
          </ac:spMkLst>
        </pc:spChg>
      </pc:sldChg>
      <pc:sldChg chg="modSp mod">
        <pc:chgData name="Sebastian Ibanez" userId="43a978e8-a698-4a6a-8aa3-54e7aa0c2e84" providerId="ADAL" clId="{9E62D92C-26F6-47A3-A324-8ECC520760E8}" dt="2022-09-14T01:44:25.770" v="13217" actId="27636"/>
        <pc:sldMkLst>
          <pc:docMk/>
          <pc:sldMk cId="2534565801" sldId="259"/>
        </pc:sldMkLst>
        <pc:spChg chg="mod">
          <ac:chgData name="Sebastian Ibanez" userId="43a978e8-a698-4a6a-8aa3-54e7aa0c2e84" providerId="ADAL" clId="{9E62D92C-26F6-47A3-A324-8ECC520760E8}" dt="2022-09-14T01:44:25.769" v="13216" actId="27636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9E62D92C-26F6-47A3-A324-8ECC520760E8}" dt="2022-09-14T01:44:25.770" v="13217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9E62D92C-26F6-47A3-A324-8ECC520760E8}" dt="2022-09-12T00:06:33.015" v="26" actId="20577"/>
        <pc:sldMkLst>
          <pc:docMk/>
          <pc:sldMk cId="158237697" sldId="260"/>
        </pc:sldMkLst>
        <pc:spChg chg="mod">
          <ac:chgData name="Sebastian Ibanez" userId="43a978e8-a698-4a6a-8aa3-54e7aa0c2e84" providerId="ADAL" clId="{9E62D92C-26F6-47A3-A324-8ECC520760E8}" dt="2022-09-12T00:06:33.015" v="26" actId="20577"/>
          <ac:spMkLst>
            <pc:docMk/>
            <pc:sldMk cId="158237697" sldId="260"/>
            <ac:spMk id="2" creationId="{9B293CD4-0C77-9720-ECA6-262D27277138}"/>
          </ac:spMkLst>
        </pc:spChg>
      </pc:sldChg>
      <pc:sldChg chg="modSp mod modNotesTx">
        <pc:chgData name="Sebastian Ibanez" userId="43a978e8-a698-4a6a-8aa3-54e7aa0c2e84" providerId="ADAL" clId="{9E62D92C-26F6-47A3-A324-8ECC520760E8}" dt="2022-09-14T01:45:04.414" v="13234" actId="20577"/>
        <pc:sldMkLst>
          <pc:docMk/>
          <pc:sldMk cId="4283544047" sldId="261"/>
        </pc:sldMkLst>
        <pc:spChg chg="mod">
          <ac:chgData name="Sebastian Ibanez" userId="43a978e8-a698-4a6a-8aa3-54e7aa0c2e84" providerId="ADAL" clId="{9E62D92C-26F6-47A3-A324-8ECC520760E8}" dt="2022-09-14T01:44:49.012" v="13222"/>
          <ac:spMkLst>
            <pc:docMk/>
            <pc:sldMk cId="4283544047" sldId="261"/>
            <ac:spMk id="2" creationId="{9D8C76FB-A83C-A809-AB68-DB017B2B85C5}"/>
          </ac:spMkLst>
        </pc:spChg>
        <pc:spChg chg="mod">
          <ac:chgData name="Sebastian Ibanez" userId="43a978e8-a698-4a6a-8aa3-54e7aa0c2e84" providerId="ADAL" clId="{9E62D92C-26F6-47A3-A324-8ECC520760E8}" dt="2022-09-12T00:09:41.661" v="291" actId="20577"/>
          <ac:spMkLst>
            <pc:docMk/>
            <pc:sldMk cId="4283544047" sldId="261"/>
            <ac:spMk id="3" creationId="{57A18CBA-40A8-4958-78B4-2D3A7F8A288B}"/>
          </ac:spMkLst>
        </pc:spChg>
      </pc:sldChg>
      <pc:sldChg chg="modSp add mod">
        <pc:chgData name="Sebastian Ibanez" userId="43a978e8-a698-4a6a-8aa3-54e7aa0c2e84" providerId="ADAL" clId="{9E62D92C-26F6-47A3-A324-8ECC520760E8}" dt="2022-09-12T00:11:03.263" v="467" actId="20577"/>
        <pc:sldMkLst>
          <pc:docMk/>
          <pc:sldMk cId="1773833481" sldId="263"/>
        </pc:sldMkLst>
        <pc:spChg chg="mod">
          <ac:chgData name="Sebastian Ibanez" userId="43a978e8-a698-4a6a-8aa3-54e7aa0c2e84" providerId="ADAL" clId="{9E62D92C-26F6-47A3-A324-8ECC520760E8}" dt="2022-09-12T00:11:03.263" v="467" actId="20577"/>
          <ac:spMkLst>
            <pc:docMk/>
            <pc:sldMk cId="1773833481" sldId="263"/>
            <ac:spMk id="2" creationId="{12F63D33-0441-D99C-8EB8-8C469BCA1082}"/>
          </ac:spMkLst>
        </pc:spChg>
      </pc:sldChg>
      <pc:sldChg chg="modSp new mod">
        <pc:chgData name="Sebastian Ibanez" userId="43a978e8-a698-4a6a-8aa3-54e7aa0c2e84" providerId="ADAL" clId="{9E62D92C-26F6-47A3-A324-8ECC520760E8}" dt="2022-09-12T01:02:11.243" v="2264" actId="20577"/>
        <pc:sldMkLst>
          <pc:docMk/>
          <pc:sldMk cId="1351663900" sldId="264"/>
        </pc:sldMkLst>
        <pc:spChg chg="mod">
          <ac:chgData name="Sebastian Ibanez" userId="43a978e8-a698-4a6a-8aa3-54e7aa0c2e84" providerId="ADAL" clId="{9E62D92C-26F6-47A3-A324-8ECC520760E8}" dt="2022-09-12T00:11:34.481" v="493" actId="20577"/>
          <ac:spMkLst>
            <pc:docMk/>
            <pc:sldMk cId="1351663900" sldId="26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02:11.243" v="2264" actId="20577"/>
          <ac:spMkLst>
            <pc:docMk/>
            <pc:sldMk cId="1351663900" sldId="264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2:00:28.744" v="13814" actId="20577"/>
        <pc:sldMkLst>
          <pc:docMk/>
          <pc:sldMk cId="3043314189" sldId="265"/>
        </pc:sldMkLst>
        <pc:spChg chg="mod">
          <ac:chgData name="Sebastian Ibanez" userId="43a978e8-a698-4a6a-8aa3-54e7aa0c2e84" providerId="ADAL" clId="{9E62D92C-26F6-47A3-A324-8ECC520760E8}" dt="2022-09-12T00:16:35.118" v="581" actId="20577"/>
          <ac:spMkLst>
            <pc:docMk/>
            <pc:sldMk cId="3043314189" sldId="26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00:28.744" v="13814" actId="20577"/>
          <ac:spMkLst>
            <pc:docMk/>
            <pc:sldMk cId="3043314189" sldId="26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4T01:59:40.800" v="13754" actId="6549"/>
        <pc:sldMkLst>
          <pc:docMk/>
          <pc:sldMk cId="1771148849" sldId="266"/>
        </pc:sldMkLst>
        <pc:spChg chg="mod">
          <ac:chgData name="Sebastian Ibanez" userId="43a978e8-a698-4a6a-8aa3-54e7aa0c2e84" providerId="ADAL" clId="{9E62D92C-26F6-47A3-A324-8ECC520760E8}" dt="2022-09-12T00:16:30.500" v="580" actId="20577"/>
          <ac:spMkLst>
            <pc:docMk/>
            <pc:sldMk cId="1771148849" sldId="26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59:40.800" v="13754" actId="6549"/>
          <ac:spMkLst>
            <pc:docMk/>
            <pc:sldMk cId="1771148849" sldId="266"/>
            <ac:spMk id="3" creationId="{5272D3A6-EAF2-4D3D-9F1B-D5E493C2DDF9}"/>
          </ac:spMkLst>
        </pc:spChg>
      </pc:sldChg>
      <pc:sldChg chg="modSp new mod">
        <pc:chgData name="Sebastian Ibanez" userId="43a978e8-a698-4a6a-8aa3-54e7aa0c2e84" providerId="ADAL" clId="{9E62D92C-26F6-47A3-A324-8ECC520760E8}" dt="2022-09-12T00:22:23.843" v="679" actId="20577"/>
        <pc:sldMkLst>
          <pc:docMk/>
          <pc:sldMk cId="3202903679" sldId="267"/>
        </pc:sldMkLst>
        <pc:spChg chg="mod">
          <ac:chgData name="Sebastian Ibanez" userId="43a978e8-a698-4a6a-8aa3-54e7aa0c2e84" providerId="ADAL" clId="{9E62D92C-26F6-47A3-A324-8ECC520760E8}" dt="2022-09-12T00:22:23.843" v="679" actId="20577"/>
          <ac:spMkLst>
            <pc:docMk/>
            <pc:sldMk cId="3202903679" sldId="267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33.685" v="703" actId="20577"/>
        <pc:sldMkLst>
          <pc:docMk/>
          <pc:sldMk cId="3938210581" sldId="268"/>
        </pc:sldMkLst>
        <pc:spChg chg="mod">
          <ac:chgData name="Sebastian Ibanez" userId="43a978e8-a698-4a6a-8aa3-54e7aa0c2e84" providerId="ADAL" clId="{9E62D92C-26F6-47A3-A324-8ECC520760E8}" dt="2022-09-12T00:22:33.685" v="703" actId="20577"/>
          <ac:spMkLst>
            <pc:docMk/>
            <pc:sldMk cId="3938210581" sldId="268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2T00:22:48.057" v="722" actId="20577"/>
        <pc:sldMkLst>
          <pc:docMk/>
          <pc:sldMk cId="986669525" sldId="269"/>
        </pc:sldMkLst>
        <pc:spChg chg="mod">
          <ac:chgData name="Sebastian Ibanez" userId="43a978e8-a698-4a6a-8aa3-54e7aa0c2e84" providerId="ADAL" clId="{9E62D92C-26F6-47A3-A324-8ECC520760E8}" dt="2022-09-12T00:22:48.057" v="722" actId="20577"/>
          <ac:spMkLst>
            <pc:docMk/>
            <pc:sldMk cId="986669525" sldId="269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0.342" v="11179" actId="20577"/>
        <pc:sldMkLst>
          <pc:docMk/>
          <pc:sldMk cId="1810808894" sldId="270"/>
        </pc:sldMkLst>
        <pc:spChg chg="mod">
          <ac:chgData name="Sebastian Ibanez" userId="43a978e8-a698-4a6a-8aa3-54e7aa0c2e84" providerId="ADAL" clId="{9E62D92C-26F6-47A3-A324-8ECC520760E8}" dt="2022-09-13T23:56:30.342" v="11179" actId="20577"/>
          <ac:spMkLst>
            <pc:docMk/>
            <pc:sldMk cId="1810808894" sldId="270"/>
            <ac:spMk id="2" creationId="{2D87E7A9-D31C-E124-128E-10E46AE49A0C}"/>
          </ac:spMkLst>
        </pc:spChg>
      </pc:sldChg>
      <pc:sldChg chg="modSp add mod">
        <pc:chgData name="Sebastian Ibanez" userId="43a978e8-a698-4a6a-8aa3-54e7aa0c2e84" providerId="ADAL" clId="{9E62D92C-26F6-47A3-A324-8ECC520760E8}" dt="2022-09-13T23:56:35.994" v="11180" actId="20577"/>
        <pc:sldMkLst>
          <pc:docMk/>
          <pc:sldMk cId="3706666278" sldId="271"/>
        </pc:sldMkLst>
        <pc:spChg chg="mod">
          <ac:chgData name="Sebastian Ibanez" userId="43a978e8-a698-4a6a-8aa3-54e7aa0c2e84" providerId="ADAL" clId="{9E62D92C-26F6-47A3-A324-8ECC520760E8}" dt="2022-09-13T23:56:35.994" v="11180" actId="20577"/>
          <ac:spMkLst>
            <pc:docMk/>
            <pc:sldMk cId="3706666278" sldId="271"/>
            <ac:spMk id="2" creationId="{2D87E7A9-D31C-E124-128E-10E46AE49A0C}"/>
          </ac:spMkLst>
        </pc:spChg>
      </pc:sldChg>
      <pc:sldChg chg="modSp add del mod">
        <pc:chgData name="Sebastian Ibanez" userId="43a978e8-a698-4a6a-8aa3-54e7aa0c2e84" providerId="ADAL" clId="{9E62D92C-26F6-47A3-A324-8ECC520760E8}" dt="2022-09-13T23:54:19.096" v="11173" actId="47"/>
        <pc:sldMkLst>
          <pc:docMk/>
          <pc:sldMk cId="1111223218" sldId="272"/>
        </pc:sldMkLst>
        <pc:spChg chg="mod">
          <ac:chgData name="Sebastian Ibanez" userId="43a978e8-a698-4a6a-8aa3-54e7aa0c2e84" providerId="ADAL" clId="{9E62D92C-26F6-47A3-A324-8ECC520760E8}" dt="2022-09-12T00:23:45.999" v="851" actId="20577"/>
          <ac:spMkLst>
            <pc:docMk/>
            <pc:sldMk cId="1111223218" sldId="272"/>
            <ac:spMk id="2" creationId="{12F63D33-0441-D99C-8EB8-8C469BCA1082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0:25:31.641" v="870"/>
        <pc:sldMkLst>
          <pc:docMk/>
          <pc:sldMk cId="3005587412" sldId="273"/>
        </pc:sldMkLst>
        <pc:spChg chg="mod">
          <ac:chgData name="Sebastian Ibanez" userId="43a978e8-a698-4a6a-8aa3-54e7aa0c2e84" providerId="ADAL" clId="{9E62D92C-26F6-47A3-A324-8ECC520760E8}" dt="2022-09-12T00:23:54.663" v="868" actId="20577"/>
          <ac:spMkLst>
            <pc:docMk/>
            <pc:sldMk cId="3005587412" sldId="273"/>
            <ac:spMk id="2" creationId="{12F63D33-0441-D99C-8EB8-8C469BCA1082}"/>
          </ac:spMkLst>
        </pc:spChg>
      </pc:sldChg>
      <pc:sldChg chg="modSp add mod">
        <pc:chgData name="Sebastian Ibanez" userId="43a978e8-a698-4a6a-8aa3-54e7aa0c2e84" providerId="ADAL" clId="{9E62D92C-26F6-47A3-A324-8ECC520760E8}" dt="2022-09-12T00:54:48.956" v="1790" actId="6549"/>
        <pc:sldMkLst>
          <pc:docMk/>
          <pc:sldMk cId="2130639783" sldId="274"/>
        </pc:sldMkLst>
        <pc:spChg chg="mod">
          <ac:chgData name="Sebastian Ibanez" userId="43a978e8-a698-4a6a-8aa3-54e7aa0c2e84" providerId="ADAL" clId="{9E62D92C-26F6-47A3-A324-8ECC520760E8}" dt="2022-09-12T00:25:51.688" v="887" actId="20577"/>
          <ac:spMkLst>
            <pc:docMk/>
            <pc:sldMk cId="2130639783" sldId="27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0:54:48.956" v="1790" actId="6549"/>
          <ac:spMkLst>
            <pc:docMk/>
            <pc:sldMk cId="2130639783" sldId="27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12:11.484" v="5288" actId="20577"/>
        <pc:sldMkLst>
          <pc:docMk/>
          <pc:sldMk cId="3950575923" sldId="275"/>
        </pc:sldMkLst>
        <pc:spChg chg="mod">
          <ac:chgData name="Sebastian Ibanez" userId="43a978e8-a698-4a6a-8aa3-54e7aa0c2e84" providerId="ADAL" clId="{9E62D92C-26F6-47A3-A324-8ECC520760E8}" dt="2022-09-12T00:59:02.031" v="2133" actId="20577"/>
          <ac:spMkLst>
            <pc:docMk/>
            <pc:sldMk cId="3950575923" sldId="275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01:25.751" v="2212" actId="21"/>
        <pc:sldMkLst>
          <pc:docMk/>
          <pc:sldMk cId="3301492656" sldId="276"/>
        </pc:sldMkLst>
        <pc:spChg chg="mod">
          <ac:chgData name="Sebastian Ibanez" userId="43a978e8-a698-4a6a-8aa3-54e7aa0c2e84" providerId="ADAL" clId="{9E62D92C-26F6-47A3-A324-8ECC520760E8}" dt="2022-09-12T01:01:25.751" v="2212" actId="21"/>
          <ac:spMkLst>
            <pc:docMk/>
            <pc:sldMk cId="3301492656" sldId="27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1:28:13.497" v="2931" actId="20577"/>
        <pc:sldMkLst>
          <pc:docMk/>
          <pc:sldMk cId="669197250" sldId="277"/>
        </pc:sldMkLst>
        <pc:spChg chg="mod">
          <ac:chgData name="Sebastian Ibanez" userId="43a978e8-a698-4a6a-8aa3-54e7aa0c2e84" providerId="ADAL" clId="{9E62D92C-26F6-47A3-A324-8ECC520760E8}" dt="2022-09-12T01:28:13.497" v="2931" actId="20577"/>
          <ac:spMkLst>
            <pc:docMk/>
            <pc:sldMk cId="669197250" sldId="277"/>
            <ac:spMk id="3" creationId="{5272D3A6-EAF2-4D3D-9F1B-D5E493C2DDF9}"/>
          </ac:spMkLst>
        </pc:spChg>
      </pc:sldChg>
      <pc:sldChg chg="add del">
        <pc:chgData name="Sebastian Ibanez" userId="43a978e8-a698-4a6a-8aa3-54e7aa0c2e84" providerId="ADAL" clId="{9E62D92C-26F6-47A3-A324-8ECC520760E8}" dt="2022-09-12T01:25:12.037" v="2702"/>
        <pc:sldMkLst>
          <pc:docMk/>
          <pc:sldMk cId="2357434067" sldId="278"/>
        </pc:sldMkLst>
      </pc:sldChg>
      <pc:sldChg chg="modSp add mod modNotesTx">
        <pc:chgData name="Sebastian Ibanez" userId="43a978e8-a698-4a6a-8aa3-54e7aa0c2e84" providerId="ADAL" clId="{9E62D92C-26F6-47A3-A324-8ECC520760E8}" dt="2022-09-14T01:47:52.478" v="13349" actId="20577"/>
        <pc:sldMkLst>
          <pc:docMk/>
          <pc:sldMk cId="2946520165" sldId="278"/>
        </pc:sldMkLst>
        <pc:spChg chg="mod">
          <ac:chgData name="Sebastian Ibanez" userId="43a978e8-a698-4a6a-8aa3-54e7aa0c2e84" providerId="ADAL" clId="{9E62D92C-26F6-47A3-A324-8ECC520760E8}" dt="2022-09-12T01:37:54.543" v="3222"/>
          <ac:spMkLst>
            <pc:docMk/>
            <pc:sldMk cId="2946520165" sldId="278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2T01:39:39.740" v="3286" actId="20577"/>
          <ac:spMkLst>
            <pc:docMk/>
            <pc:sldMk cId="2946520165" sldId="278"/>
            <ac:spMk id="3" creationId="{5272D3A6-EAF2-4D3D-9F1B-D5E493C2DDF9}"/>
          </ac:spMkLst>
        </pc:spChg>
      </pc:sldChg>
      <pc:sldChg chg="addSp modSp new mod">
        <pc:chgData name="Sebastian Ibanez" userId="43a978e8-a698-4a6a-8aa3-54e7aa0c2e84" providerId="ADAL" clId="{9E62D92C-26F6-47A3-A324-8ECC520760E8}" dt="2022-09-14T02:17:28.649" v="13990" actId="20577"/>
        <pc:sldMkLst>
          <pc:docMk/>
          <pc:sldMk cId="451183752" sldId="279"/>
        </pc:sldMkLst>
        <pc:spChg chg="mod">
          <ac:chgData name="Sebastian Ibanez" userId="43a978e8-a698-4a6a-8aa3-54e7aa0c2e84" providerId="ADAL" clId="{9E62D92C-26F6-47A3-A324-8ECC520760E8}" dt="2022-09-12T01:57:46.483" v="3759" actId="20577"/>
          <ac:spMkLst>
            <pc:docMk/>
            <pc:sldMk cId="451183752" sldId="279"/>
            <ac:spMk id="2" creationId="{BB2E27C4-E22E-3ADB-1978-E96DEDBB8BC6}"/>
          </ac:spMkLst>
        </pc:spChg>
        <pc:spChg chg="mod">
          <ac:chgData name="Sebastian Ibanez" userId="43a978e8-a698-4a6a-8aa3-54e7aa0c2e84" providerId="ADAL" clId="{9E62D92C-26F6-47A3-A324-8ECC520760E8}" dt="2022-09-14T02:17:28.649" v="13990" actId="20577"/>
          <ac:spMkLst>
            <pc:docMk/>
            <pc:sldMk cId="451183752" sldId="279"/>
            <ac:spMk id="3" creationId="{135A2EA6-9677-F58C-5647-5A60E823DC67}"/>
          </ac:spMkLst>
        </pc:spChg>
        <pc:graphicFrameChg chg="add mod modGraphic">
          <ac:chgData name="Sebastian Ibanez" userId="43a978e8-a698-4a6a-8aa3-54e7aa0c2e84" providerId="ADAL" clId="{9E62D92C-26F6-47A3-A324-8ECC520760E8}" dt="2022-09-12T02:04:13.339" v="4344" actId="20577"/>
          <ac:graphicFrameMkLst>
            <pc:docMk/>
            <pc:sldMk cId="451183752" sldId="279"/>
            <ac:graphicFrameMk id="4" creationId="{AE426629-A815-3A34-9E1F-5900BAD70790}"/>
          </ac:graphicFrameMkLst>
        </pc:graphicFrameChg>
      </pc:sldChg>
      <pc:sldChg chg="modSp new mod">
        <pc:chgData name="Sebastian Ibanez" userId="43a978e8-a698-4a6a-8aa3-54e7aa0c2e84" providerId="ADAL" clId="{9E62D92C-26F6-47A3-A324-8ECC520760E8}" dt="2022-09-12T01:59:03.323" v="4002" actId="20577"/>
        <pc:sldMkLst>
          <pc:docMk/>
          <pc:sldMk cId="1739805224" sldId="280"/>
        </pc:sldMkLst>
        <pc:spChg chg="mod">
          <ac:chgData name="Sebastian Ibanez" userId="43a978e8-a698-4a6a-8aa3-54e7aa0c2e84" providerId="ADAL" clId="{9E62D92C-26F6-47A3-A324-8ECC520760E8}" dt="2022-09-12T01:57:36.155" v="3730" actId="20577"/>
          <ac:spMkLst>
            <pc:docMk/>
            <pc:sldMk cId="1739805224" sldId="280"/>
            <ac:spMk id="2" creationId="{C12C827F-3FEF-75D3-AB60-945E0D6FF32A}"/>
          </ac:spMkLst>
        </pc:spChg>
        <pc:spChg chg="mod">
          <ac:chgData name="Sebastian Ibanez" userId="43a978e8-a698-4a6a-8aa3-54e7aa0c2e84" providerId="ADAL" clId="{9E62D92C-26F6-47A3-A324-8ECC520760E8}" dt="2022-09-12T01:59:03.323" v="4002" actId="20577"/>
          <ac:spMkLst>
            <pc:docMk/>
            <pc:sldMk cId="1739805224" sldId="280"/>
            <ac:spMk id="3" creationId="{C5A6B341-4533-F60C-59A3-EAC6567FCB49}"/>
          </ac:spMkLst>
        </pc:spChg>
      </pc:sldChg>
      <pc:sldChg chg="addSp delSp modSp add mod">
        <pc:chgData name="Sebastian Ibanez" userId="43a978e8-a698-4a6a-8aa3-54e7aa0c2e84" providerId="ADAL" clId="{9E62D92C-26F6-47A3-A324-8ECC520760E8}" dt="2022-09-12T02:14:07.123" v="4539" actId="1076"/>
        <pc:sldMkLst>
          <pc:docMk/>
          <pc:sldMk cId="3458073625" sldId="281"/>
        </pc:sldMkLst>
        <pc:spChg chg="mod">
          <ac:chgData name="Sebastian Ibanez" userId="43a978e8-a698-4a6a-8aa3-54e7aa0c2e84" providerId="ADAL" clId="{9E62D92C-26F6-47A3-A324-8ECC520760E8}" dt="2022-09-12T02:04:51.018" v="4376" actId="242"/>
          <ac:spMkLst>
            <pc:docMk/>
            <pc:sldMk cId="3458073625" sldId="281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09:54.787" v="4450" actId="11529"/>
          <ac:spMkLst>
            <pc:docMk/>
            <pc:sldMk cId="3458073625" sldId="281"/>
            <ac:spMk id="23" creationId="{6AFC8571-1E31-AB2D-3574-D952A4734F8F}"/>
          </ac:spMkLst>
        </pc:spChg>
        <pc:spChg chg="add del mod">
          <ac:chgData name="Sebastian Ibanez" userId="43a978e8-a698-4a6a-8aa3-54e7aa0c2e84" providerId="ADAL" clId="{9E62D92C-26F6-47A3-A324-8ECC520760E8}" dt="2022-09-12T02:12:09.527" v="4509" actId="478"/>
          <ac:spMkLst>
            <pc:docMk/>
            <pc:sldMk cId="3458073625" sldId="281"/>
            <ac:spMk id="24" creationId="{0801B61F-6535-BD07-9906-D90A8E8BF3FA}"/>
          </ac:spMkLst>
        </pc:spChg>
        <pc:spChg chg="add del mod">
          <ac:chgData name="Sebastian Ibanez" userId="43a978e8-a698-4a6a-8aa3-54e7aa0c2e84" providerId="ADAL" clId="{9E62D92C-26F6-47A3-A324-8ECC520760E8}" dt="2022-09-12T02:12:09.856" v="4510" actId="478"/>
          <ac:spMkLst>
            <pc:docMk/>
            <pc:sldMk cId="3458073625" sldId="281"/>
            <ac:spMk id="26" creationId="{DD45E527-FB85-8EE4-F2E5-EC360DECEF4D}"/>
          </ac:spMkLst>
        </pc:spChg>
        <pc:spChg chg="add del mod">
          <ac:chgData name="Sebastian Ibanez" userId="43a978e8-a698-4a6a-8aa3-54e7aa0c2e84" providerId="ADAL" clId="{9E62D92C-26F6-47A3-A324-8ECC520760E8}" dt="2022-09-12T02:12:02.452" v="4497" actId="22"/>
          <ac:spMkLst>
            <pc:docMk/>
            <pc:sldMk cId="3458073625" sldId="281"/>
            <ac:spMk id="28" creationId="{A3A28F70-A050-8D7C-998B-1740706D577E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0" creationId="{35212145-0FA0-B93E-4B03-BBBF20B558F6}"/>
          </ac:spMkLst>
        </pc:spChg>
        <pc:spChg chg="add mod">
          <ac:chgData name="Sebastian Ibanez" userId="43a978e8-a698-4a6a-8aa3-54e7aa0c2e84" providerId="ADAL" clId="{9E62D92C-26F6-47A3-A324-8ECC520760E8}" dt="2022-09-12T02:14:07.123" v="4539" actId="1076"/>
          <ac:spMkLst>
            <pc:docMk/>
            <pc:sldMk cId="3458073625" sldId="281"/>
            <ac:spMk id="32" creationId="{ED31CE9D-C2C8-A450-2AA7-0E41F84EB506}"/>
          </ac:spMkLst>
        </pc:spChg>
        <pc:graphicFrameChg chg="add del mod">
          <ac:chgData name="Sebastian Ibanez" userId="43a978e8-a698-4a6a-8aa3-54e7aa0c2e84" providerId="ADAL" clId="{9E62D92C-26F6-47A3-A324-8ECC520760E8}" dt="2022-09-12T02:03:33.119" v="4326" actId="478"/>
          <ac:graphicFrameMkLst>
            <pc:docMk/>
            <pc:sldMk cId="3458073625" sldId="281"/>
            <ac:graphicFrameMk id="5" creationId="{10E14EF5-5CDE-C4A0-B017-EEAE6F90A666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7" creationId="{ED29F434-45B4-F957-B675-AE5E02C9D992}"/>
          </ac:graphicFrameMkLst>
        </pc:graphicFrameChg>
        <pc:graphicFrameChg chg="add mod modGraphic">
          <ac:chgData name="Sebastian Ibanez" userId="43a978e8-a698-4a6a-8aa3-54e7aa0c2e84" providerId="ADAL" clId="{9E62D92C-26F6-47A3-A324-8ECC520760E8}" dt="2022-09-12T02:14:07.123" v="4539" actId="1076"/>
          <ac:graphicFrameMkLst>
            <pc:docMk/>
            <pc:sldMk cId="3458073625" sldId="281"/>
            <ac:graphicFrameMk id="9" creationId="{B4B8FA03-21A0-228E-3C72-0714FEF62F6D}"/>
          </ac:graphicFrameMkLst>
        </pc:graphicFrameChg>
        <pc:inkChg chg="add del">
          <ac:chgData name="Sebastian Ibanez" userId="43a978e8-a698-4a6a-8aa3-54e7aa0c2e84" providerId="ADAL" clId="{9E62D92C-26F6-47A3-A324-8ECC520760E8}" dt="2022-09-12T02:07:39.711" v="4426" actId="9405"/>
          <ac:inkMkLst>
            <pc:docMk/>
            <pc:sldMk cId="3458073625" sldId="281"/>
            <ac:inkMk id="10" creationId="{9743B86C-5C35-5B94-F23F-9C77789C08FC}"/>
          </ac:inkMkLst>
        </pc:inkChg>
        <pc:cxnChg chg="add del mod">
          <ac:chgData name="Sebastian Ibanez" userId="43a978e8-a698-4a6a-8aa3-54e7aa0c2e84" providerId="ADAL" clId="{9E62D92C-26F6-47A3-A324-8ECC520760E8}" dt="2022-09-12T02:10:13.466" v="4454" actId="478"/>
          <ac:cxnSpMkLst>
            <pc:docMk/>
            <pc:sldMk cId="3458073625" sldId="281"/>
            <ac:cxnSpMk id="12" creationId="{39171828-B6E9-0654-3EAE-99682871FDA6}"/>
          </ac:cxnSpMkLst>
        </pc:cxnChg>
        <pc:cxnChg chg="add del mod">
          <ac:chgData name="Sebastian Ibanez" userId="43a978e8-a698-4a6a-8aa3-54e7aa0c2e84" providerId="ADAL" clId="{9E62D92C-26F6-47A3-A324-8ECC520760E8}" dt="2022-09-12T02:10:14.203" v="4455" actId="478"/>
          <ac:cxnSpMkLst>
            <pc:docMk/>
            <pc:sldMk cId="3458073625" sldId="281"/>
            <ac:cxnSpMk id="16" creationId="{52B01935-9F17-9EE4-9FA6-0CC3B47E8120}"/>
          </ac:cxnSpMkLst>
        </pc:cxnChg>
        <pc:cxnChg chg="add del mod">
          <ac:chgData name="Sebastian Ibanez" userId="43a978e8-a698-4a6a-8aa3-54e7aa0c2e84" providerId="ADAL" clId="{9E62D92C-26F6-47A3-A324-8ECC520760E8}" dt="2022-09-12T02:10:14.862" v="4456" actId="478"/>
          <ac:cxnSpMkLst>
            <pc:docMk/>
            <pc:sldMk cId="3458073625" sldId="281"/>
            <ac:cxnSpMk id="18" creationId="{12F832F9-68CB-BFF3-DB1A-FB940287A829}"/>
          </ac:cxnSpMkLst>
        </pc:cxnChg>
        <pc:cxnChg chg="add del mod">
          <ac:chgData name="Sebastian Ibanez" userId="43a978e8-a698-4a6a-8aa3-54e7aa0c2e84" providerId="ADAL" clId="{9E62D92C-26F6-47A3-A324-8ECC520760E8}" dt="2022-09-12T02:10:15.349" v="4457" actId="478"/>
          <ac:cxnSpMkLst>
            <pc:docMk/>
            <pc:sldMk cId="3458073625" sldId="281"/>
            <ac:cxnSpMk id="20" creationId="{DDC64826-C735-7E8A-4E3A-EA0E91F843D8}"/>
          </ac:cxnSpMkLst>
        </pc:cxnChg>
        <pc:cxnChg chg="add del mod">
          <ac:chgData name="Sebastian Ibanez" userId="43a978e8-a698-4a6a-8aa3-54e7aa0c2e84" providerId="ADAL" clId="{9E62D92C-26F6-47A3-A324-8ECC520760E8}" dt="2022-09-12T02:13:40.714" v="4531" actId="478"/>
          <ac:cxnSpMkLst>
            <pc:docMk/>
            <pc:sldMk cId="3458073625" sldId="281"/>
            <ac:cxnSpMk id="34" creationId="{9083DA67-0078-7236-857D-99226C1C7A01}"/>
          </ac:cxnSpMkLst>
        </pc:cxnChg>
      </pc:sldChg>
      <pc:sldChg chg="modSp add ord">
        <pc:chgData name="Sebastian Ibanez" userId="43a978e8-a698-4a6a-8aa3-54e7aa0c2e84" providerId="ADAL" clId="{9E62D92C-26F6-47A3-A324-8ECC520760E8}" dt="2022-09-12T02:06:33.858" v="4411"/>
        <pc:sldMkLst>
          <pc:docMk/>
          <pc:sldMk cId="3819828713" sldId="282"/>
        </pc:sldMkLst>
        <pc:spChg chg="mod">
          <ac:chgData name="Sebastian Ibanez" userId="43a978e8-a698-4a6a-8aa3-54e7aa0c2e84" providerId="ADAL" clId="{9E62D92C-26F6-47A3-A324-8ECC520760E8}" dt="2022-09-12T02:06:10.176" v="4409" actId="6549"/>
          <ac:spMkLst>
            <pc:docMk/>
            <pc:sldMk cId="3819828713" sldId="282"/>
            <ac:spMk id="3" creationId="{C5A6B341-4533-F60C-59A3-EAC6567FCB49}"/>
          </ac:spMkLst>
        </pc:spChg>
      </pc:sldChg>
      <pc:sldChg chg="addSp delSp modSp add mod modShow">
        <pc:chgData name="Sebastian Ibanez" userId="43a978e8-a698-4a6a-8aa3-54e7aa0c2e84" providerId="ADAL" clId="{9E62D92C-26F6-47A3-A324-8ECC520760E8}" dt="2022-09-14T02:26:25.878" v="13991" actId="729"/>
        <pc:sldMkLst>
          <pc:docMk/>
          <pc:sldMk cId="2360300249" sldId="283"/>
        </pc:sldMkLst>
        <pc:spChg chg="mod">
          <ac:chgData name="Sebastian Ibanez" userId="43a978e8-a698-4a6a-8aa3-54e7aa0c2e84" providerId="ADAL" clId="{9E62D92C-26F6-47A3-A324-8ECC520760E8}" dt="2022-09-12T02:23:33.213" v="4681" actId="20577"/>
          <ac:spMkLst>
            <pc:docMk/>
            <pc:sldMk cId="2360300249" sldId="283"/>
            <ac:spMk id="3" creationId="{C5A6B341-4533-F60C-59A3-EAC6567FCB49}"/>
          </ac:spMkLst>
        </pc:spChg>
        <pc:spChg chg="add del">
          <ac:chgData name="Sebastian Ibanez" userId="43a978e8-a698-4a6a-8aa3-54e7aa0c2e84" providerId="ADAL" clId="{9E62D92C-26F6-47A3-A324-8ECC520760E8}" dt="2022-09-12T02:15:19.312" v="4551" actId="478"/>
          <ac:spMkLst>
            <pc:docMk/>
            <pc:sldMk cId="2360300249" sldId="283"/>
            <ac:spMk id="30" creationId="{35212145-0FA0-B93E-4B03-BBBF20B558F6}"/>
          </ac:spMkLst>
        </pc:spChg>
        <pc:spChg chg="add del">
          <ac:chgData name="Sebastian Ibanez" userId="43a978e8-a698-4a6a-8aa3-54e7aa0c2e84" providerId="ADAL" clId="{9E62D92C-26F6-47A3-A324-8ECC520760E8}" dt="2022-09-12T02:15:18.541" v="4550" actId="478"/>
          <ac:spMkLst>
            <pc:docMk/>
            <pc:sldMk cId="2360300249" sldId="283"/>
            <ac:spMk id="32" creationId="{ED31CE9D-C2C8-A450-2AA7-0E41F84EB506}"/>
          </ac:spMkLst>
        </pc:spChg>
        <pc:graphicFrameChg chg="add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5" creationId="{38183D41-7900-8401-5870-C27F4797D305}"/>
          </ac:graphicFrameMkLst>
        </pc:graphicFrameChg>
        <pc:graphicFrameChg chg="add del mod modGraphic">
          <ac:chgData name="Sebastian Ibanez" userId="43a978e8-a698-4a6a-8aa3-54e7aa0c2e84" providerId="ADAL" clId="{9E62D92C-26F6-47A3-A324-8ECC520760E8}" dt="2022-09-12T02:24:29.593" v="4695" actId="1076"/>
          <ac:graphicFrameMkLst>
            <pc:docMk/>
            <pc:sldMk cId="2360300249" sldId="283"/>
            <ac:graphicFrameMk id="7" creationId="{ED29F434-45B4-F957-B675-AE5E02C9D992}"/>
          </ac:graphicFrameMkLst>
        </pc:graphicFrameChg>
        <pc:graphicFrameChg chg="add del">
          <ac:chgData name="Sebastian Ibanez" userId="43a978e8-a698-4a6a-8aa3-54e7aa0c2e84" providerId="ADAL" clId="{9E62D92C-26F6-47A3-A324-8ECC520760E8}" dt="2022-09-12T02:15:17.508" v="4549" actId="478"/>
          <ac:graphicFrameMkLst>
            <pc:docMk/>
            <pc:sldMk cId="2360300249" sldId="283"/>
            <ac:graphicFrameMk id="9" creationId="{B4B8FA03-21A0-228E-3C72-0714FEF62F6D}"/>
          </ac:graphicFrameMkLst>
        </pc:graphicFrameChg>
        <pc:cxnChg chg="add mod">
          <ac:chgData name="Sebastian Ibanez" userId="43a978e8-a698-4a6a-8aa3-54e7aa0c2e84" providerId="ADAL" clId="{9E62D92C-26F6-47A3-A324-8ECC520760E8}" dt="2022-09-12T02:24:29.593" v="4695" actId="1076"/>
          <ac:cxnSpMkLst>
            <pc:docMk/>
            <pc:sldMk cId="2360300249" sldId="283"/>
            <ac:cxnSpMk id="8" creationId="{A48D3E41-13DA-9556-8CCE-21BF9FD521A3}"/>
          </ac:cxnSpMkLst>
        </pc:cxnChg>
      </pc:sldChg>
      <pc:sldChg chg="modSp add mod">
        <pc:chgData name="Sebastian Ibanez" userId="43a978e8-a698-4a6a-8aa3-54e7aa0c2e84" providerId="ADAL" clId="{9E62D92C-26F6-47A3-A324-8ECC520760E8}" dt="2022-09-12T02:26:38.085" v="4774" actId="20577"/>
        <pc:sldMkLst>
          <pc:docMk/>
          <pc:sldMk cId="3122144658" sldId="284"/>
        </pc:sldMkLst>
        <pc:spChg chg="mod">
          <ac:chgData name="Sebastian Ibanez" userId="43a978e8-a698-4a6a-8aa3-54e7aa0c2e84" providerId="ADAL" clId="{9E62D92C-26F6-47A3-A324-8ECC520760E8}" dt="2022-09-12T02:26:38.085" v="4774" actId="20577"/>
          <ac:spMkLst>
            <pc:docMk/>
            <pc:sldMk cId="3122144658" sldId="284"/>
            <ac:spMk id="3" creationId="{C5A6B341-4533-F60C-59A3-EAC6567FCB49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4:25:10.796" v="5348" actId="20577"/>
        <pc:sldMkLst>
          <pc:docMk/>
          <pc:sldMk cId="3682187583" sldId="285"/>
        </pc:sldMkLst>
        <pc:spChg chg="mod">
          <ac:chgData name="Sebastian Ibanez" userId="43a978e8-a698-4a6a-8aa3-54e7aa0c2e84" providerId="ADAL" clId="{9E62D92C-26F6-47A3-A324-8ECC520760E8}" dt="2022-09-12T04:07:32.646" v="4798" actId="20577"/>
          <ac:spMkLst>
            <pc:docMk/>
            <pc:sldMk cId="3682187583" sldId="285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5:10.796" v="5348" actId="20577"/>
          <ac:spMkLst>
            <pc:docMk/>
            <pc:sldMk cId="3682187583" sldId="285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4:28:28.181" v="5695" actId="20577"/>
        <pc:sldMkLst>
          <pc:docMk/>
          <pc:sldMk cId="2336139153" sldId="286"/>
        </pc:sldMkLst>
        <pc:spChg chg="mod">
          <ac:chgData name="Sebastian Ibanez" userId="43a978e8-a698-4a6a-8aa3-54e7aa0c2e84" providerId="ADAL" clId="{9E62D92C-26F6-47A3-A324-8ECC520760E8}" dt="2022-09-12T04:25:37.631" v="5389" actId="20577"/>
          <ac:spMkLst>
            <pc:docMk/>
            <pc:sldMk cId="2336139153" sldId="286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2T04:28:28.181" v="5695" actId="20577"/>
          <ac:spMkLst>
            <pc:docMk/>
            <pc:sldMk cId="2336139153" sldId="286"/>
            <ac:spMk id="3" creationId="{470FC5F7-F2B4-C7CA-C892-22ED87BE27BB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7:36:49.002" v="14283" actId="20577"/>
        <pc:sldMkLst>
          <pc:docMk/>
          <pc:sldMk cId="110830365" sldId="287"/>
        </pc:sldMkLst>
        <pc:spChg chg="mod">
          <ac:chgData name="Sebastian Ibanez" userId="43a978e8-a698-4a6a-8aa3-54e7aa0c2e84" providerId="ADAL" clId="{9E62D92C-26F6-47A3-A324-8ECC520760E8}" dt="2022-09-14T07:36:49.002" v="14283" actId="20577"/>
          <ac:spMkLst>
            <pc:docMk/>
            <pc:sldMk cId="110830365" sldId="287"/>
            <ac:spMk id="2" creationId="{B7A0D125-83FA-F81B-1875-2A7DB240B8DE}"/>
          </ac:spMkLst>
        </pc:spChg>
        <pc:spChg chg="mod">
          <ac:chgData name="Sebastian Ibanez" userId="43a978e8-a698-4a6a-8aa3-54e7aa0c2e84" providerId="ADAL" clId="{9E62D92C-26F6-47A3-A324-8ECC520760E8}" dt="2022-09-14T02:44:49.978" v="14043" actId="20577"/>
          <ac:spMkLst>
            <pc:docMk/>
            <pc:sldMk cId="110830365" sldId="287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9E62D92C-26F6-47A3-A324-8ECC520760E8}" dt="2022-09-12T04:34:51.097" v="5813"/>
        <pc:sldMkLst>
          <pc:docMk/>
          <pc:sldMk cId="754553469" sldId="288"/>
        </pc:sldMkLst>
      </pc:sldChg>
      <pc:sldChg chg="modSp new mod">
        <pc:chgData name="Sebastian Ibanez" userId="43a978e8-a698-4a6a-8aa3-54e7aa0c2e84" providerId="ADAL" clId="{9E62D92C-26F6-47A3-A324-8ECC520760E8}" dt="2022-09-12T04:45:12.654" v="6343" actId="16959"/>
        <pc:sldMkLst>
          <pc:docMk/>
          <pc:sldMk cId="2507697154" sldId="288"/>
        </pc:sldMkLst>
        <pc:spChg chg="mod">
          <ac:chgData name="Sebastian Ibanez" userId="43a978e8-a698-4a6a-8aa3-54e7aa0c2e84" providerId="ADAL" clId="{9E62D92C-26F6-47A3-A324-8ECC520760E8}" dt="2022-09-12T04:39:40.001" v="5897" actId="20577"/>
          <ac:spMkLst>
            <pc:docMk/>
            <pc:sldMk cId="2507697154" sldId="288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12.654" v="6343" actId="16959"/>
          <ac:spMkLst>
            <pc:docMk/>
            <pc:sldMk cId="2507697154" sldId="288"/>
            <ac:spMk id="3" creationId="{CD4786CE-92D7-D5D0-4BE3-9CD97D824BBA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47:50.105" v="14250" actId="20577"/>
        <pc:sldMkLst>
          <pc:docMk/>
          <pc:sldMk cId="2752841214" sldId="289"/>
        </pc:sldMkLst>
        <pc:spChg chg="mod">
          <ac:chgData name="Sebastian Ibanez" userId="43a978e8-a698-4a6a-8aa3-54e7aa0c2e84" providerId="ADAL" clId="{9E62D92C-26F6-47A3-A324-8ECC520760E8}" dt="2022-09-12T04:42:09.811" v="6168" actId="20577"/>
          <ac:spMkLst>
            <pc:docMk/>
            <pc:sldMk cId="2752841214" sldId="289"/>
            <ac:spMk id="2" creationId="{5CA7C43C-DD9C-CB79-701D-A48120101862}"/>
          </ac:spMkLst>
        </pc:spChg>
        <pc:spChg chg="mod">
          <ac:chgData name="Sebastian Ibanez" userId="43a978e8-a698-4a6a-8aa3-54e7aa0c2e84" providerId="ADAL" clId="{9E62D92C-26F6-47A3-A324-8ECC520760E8}" dt="2022-09-12T04:45:33.020" v="6354" actId="20577"/>
          <ac:spMkLst>
            <pc:docMk/>
            <pc:sldMk cId="2752841214" sldId="289"/>
            <ac:spMk id="3" creationId="{CD4786CE-92D7-D5D0-4BE3-9CD97D824BBA}"/>
          </ac:spMkLst>
        </pc:spChg>
      </pc:sldChg>
      <pc:sldChg chg="modSp new mod modNotesTx">
        <pc:chgData name="Sebastian Ibanez" userId="43a978e8-a698-4a6a-8aa3-54e7aa0c2e84" providerId="ADAL" clId="{9E62D92C-26F6-47A3-A324-8ECC520760E8}" dt="2022-09-12T06:01:51.049" v="8712" actId="20577"/>
        <pc:sldMkLst>
          <pc:docMk/>
          <pc:sldMk cId="2258225488" sldId="290"/>
        </pc:sldMkLst>
        <pc:spChg chg="mod">
          <ac:chgData name="Sebastian Ibanez" userId="43a978e8-a698-4a6a-8aa3-54e7aa0c2e84" providerId="ADAL" clId="{9E62D92C-26F6-47A3-A324-8ECC520760E8}" dt="2022-09-12T05:24:08.838" v="7579" actId="20577"/>
          <ac:spMkLst>
            <pc:docMk/>
            <pc:sldMk cId="2258225488" sldId="290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1:51.049" v="8712" actId="20577"/>
          <ac:spMkLst>
            <pc:docMk/>
            <pc:sldMk cId="2258225488" sldId="290"/>
            <ac:spMk id="3" creationId="{98C8950B-E313-F0EE-FF90-CF1115F68B09}"/>
          </ac:spMkLst>
        </pc:spChg>
      </pc:sldChg>
      <pc:sldChg chg="modSp add del mod">
        <pc:chgData name="Sebastian Ibanez" userId="43a978e8-a698-4a6a-8aa3-54e7aa0c2e84" providerId="ADAL" clId="{9E62D92C-26F6-47A3-A324-8ECC520760E8}" dt="2022-09-12T04:47:54.661" v="6528" actId="47"/>
        <pc:sldMkLst>
          <pc:docMk/>
          <pc:sldMk cId="2956671834" sldId="291"/>
        </pc:sldMkLst>
        <pc:spChg chg="mod">
          <ac:chgData name="Sebastian Ibanez" userId="43a978e8-a698-4a6a-8aa3-54e7aa0c2e84" providerId="ADAL" clId="{9E62D92C-26F6-47A3-A324-8ECC520760E8}" dt="2022-09-12T04:47:52.838" v="6527" actId="20577"/>
          <ac:spMkLst>
            <pc:docMk/>
            <pc:sldMk cId="2956671834" sldId="291"/>
            <ac:spMk id="2" creationId="{582DF2E7-B905-B148-FCE5-930E421D4CE5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02:19.842" v="8715" actId="20577"/>
        <pc:sldMkLst>
          <pc:docMk/>
          <pc:sldMk cId="3080210579" sldId="291"/>
        </pc:sldMkLst>
        <pc:spChg chg="mod">
          <ac:chgData name="Sebastian Ibanez" userId="43a978e8-a698-4a6a-8aa3-54e7aa0c2e84" providerId="ADAL" clId="{9E62D92C-26F6-47A3-A324-8ECC520760E8}" dt="2022-09-12T05:24:32.582" v="7602" actId="20577"/>
          <ac:spMkLst>
            <pc:docMk/>
            <pc:sldMk cId="3080210579" sldId="29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2:19.842" v="8715" actId="20577"/>
          <ac:spMkLst>
            <pc:docMk/>
            <pc:sldMk cId="3080210579" sldId="29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08:36.713" v="8825" actId="20577"/>
        <pc:sldMkLst>
          <pc:docMk/>
          <pc:sldMk cId="347211716" sldId="292"/>
        </pc:sldMkLst>
        <pc:spChg chg="mod">
          <ac:chgData name="Sebastian Ibanez" userId="43a978e8-a698-4a6a-8aa3-54e7aa0c2e84" providerId="ADAL" clId="{9E62D92C-26F6-47A3-A324-8ECC520760E8}" dt="2022-09-12T05:12:37.648" v="6935" actId="20577"/>
          <ac:spMkLst>
            <pc:docMk/>
            <pc:sldMk cId="347211716" sldId="292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08:36.713" v="8825" actId="20577"/>
          <ac:spMkLst>
            <pc:docMk/>
            <pc:sldMk cId="347211716" sldId="292"/>
            <ac:spMk id="3" creationId="{98C8950B-E313-F0EE-FF90-CF1115F68B09}"/>
          </ac:spMkLst>
        </pc:spChg>
      </pc:sldChg>
      <pc:sldChg chg="modSp add mod ord">
        <pc:chgData name="Sebastian Ibanez" userId="43a978e8-a698-4a6a-8aa3-54e7aa0c2e84" providerId="ADAL" clId="{9E62D92C-26F6-47A3-A324-8ECC520760E8}" dt="2022-09-13T23:56:54.568" v="11181" actId="20577"/>
        <pc:sldMkLst>
          <pc:docMk/>
          <pc:sldMk cId="2623531154" sldId="293"/>
        </pc:sldMkLst>
        <pc:spChg chg="mod">
          <ac:chgData name="Sebastian Ibanez" userId="43a978e8-a698-4a6a-8aa3-54e7aa0c2e84" providerId="ADAL" clId="{9E62D92C-26F6-47A3-A324-8ECC520760E8}" dt="2022-09-12T05:55:28.858" v="8402" actId="20577"/>
          <ac:spMkLst>
            <pc:docMk/>
            <pc:sldMk cId="2623531154" sldId="293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3T23:56:54.568" v="11181" actId="20577"/>
          <ac:spMkLst>
            <pc:docMk/>
            <pc:sldMk cId="2623531154" sldId="293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55:47.815" v="13697" actId="20577"/>
        <pc:sldMkLst>
          <pc:docMk/>
          <pc:sldMk cId="1500819109" sldId="294"/>
        </pc:sldMkLst>
        <pc:spChg chg="mod">
          <ac:chgData name="Sebastian Ibanez" userId="43a978e8-a698-4a6a-8aa3-54e7aa0c2e84" providerId="ADAL" clId="{9E62D92C-26F6-47A3-A324-8ECC520760E8}" dt="2022-09-12T05:18:22.819" v="7206" actId="20577"/>
          <ac:spMkLst>
            <pc:docMk/>
            <pc:sldMk cId="1500819109" sldId="294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10.835" v="13350" actId="20577"/>
          <ac:spMkLst>
            <pc:docMk/>
            <pc:sldMk cId="1500819109" sldId="294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1:48:55.321" v="13357" actId="20577"/>
        <pc:sldMkLst>
          <pc:docMk/>
          <pc:sldMk cId="2925302018" sldId="295"/>
        </pc:sldMkLst>
        <pc:spChg chg="mod">
          <ac:chgData name="Sebastian Ibanez" userId="43a978e8-a698-4a6a-8aa3-54e7aa0c2e84" providerId="ADAL" clId="{9E62D92C-26F6-47A3-A324-8ECC520760E8}" dt="2022-09-14T01:48:55.321" v="13357" actId="20577"/>
          <ac:spMkLst>
            <pc:docMk/>
            <pc:sldMk cId="2925302018" sldId="295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1:48:31.351" v="13352" actId="27636"/>
          <ac:spMkLst>
            <pc:docMk/>
            <pc:sldMk cId="2925302018" sldId="295"/>
            <ac:spMk id="3" creationId="{5272D3A6-EAF2-4D3D-9F1B-D5E493C2DDF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4T02:14:28.850" v="13958" actId="20577"/>
        <pc:sldMkLst>
          <pc:docMk/>
          <pc:sldMk cId="3489230734" sldId="296"/>
        </pc:sldMkLst>
        <pc:spChg chg="mod">
          <ac:chgData name="Sebastian Ibanez" userId="43a978e8-a698-4a6a-8aa3-54e7aa0c2e84" providerId="ADAL" clId="{9E62D92C-26F6-47A3-A324-8ECC520760E8}" dt="2022-09-12T05:35:33.574" v="8111" actId="20577"/>
          <ac:spMkLst>
            <pc:docMk/>
            <pc:sldMk cId="3489230734" sldId="296"/>
            <ac:spMk id="2" creationId="{F374B5C0-88E0-104B-B251-7E1CB5F8591D}"/>
          </ac:spMkLst>
        </pc:spChg>
        <pc:spChg chg="mod">
          <ac:chgData name="Sebastian Ibanez" userId="43a978e8-a698-4a6a-8aa3-54e7aa0c2e84" providerId="ADAL" clId="{9E62D92C-26F6-47A3-A324-8ECC520760E8}" dt="2022-09-14T02:14:28.850" v="13958" actId="20577"/>
          <ac:spMkLst>
            <pc:docMk/>
            <pc:sldMk cId="3489230734" sldId="296"/>
            <ac:spMk id="3" creationId="{5272D3A6-EAF2-4D3D-9F1B-D5E493C2DDF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1:25.663" v="8983" actId="20577"/>
        <pc:sldMkLst>
          <pc:docMk/>
          <pc:sldMk cId="1620721375" sldId="297"/>
        </pc:sldMkLst>
        <pc:spChg chg="mod">
          <ac:chgData name="Sebastian Ibanez" userId="43a978e8-a698-4a6a-8aa3-54e7aa0c2e84" providerId="ADAL" clId="{9E62D92C-26F6-47A3-A324-8ECC520760E8}" dt="2022-09-12T05:37:24.327" v="8193" actId="20577"/>
          <ac:spMkLst>
            <pc:docMk/>
            <pc:sldMk cId="1620721375" sldId="297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1:25.663" v="8983" actId="20577"/>
          <ac:spMkLst>
            <pc:docMk/>
            <pc:sldMk cId="1620721375" sldId="297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14:51.760" v="9364" actId="20577"/>
        <pc:sldMkLst>
          <pc:docMk/>
          <pc:sldMk cId="948815879" sldId="298"/>
        </pc:sldMkLst>
        <pc:spChg chg="mod">
          <ac:chgData name="Sebastian Ibanez" userId="43a978e8-a698-4a6a-8aa3-54e7aa0c2e84" providerId="ADAL" clId="{9E62D92C-26F6-47A3-A324-8ECC520760E8}" dt="2022-09-12T05:37:36.791" v="8220" actId="20577"/>
          <ac:spMkLst>
            <pc:docMk/>
            <pc:sldMk cId="948815879" sldId="298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4:51.760" v="9364" actId="20577"/>
          <ac:spMkLst>
            <pc:docMk/>
            <pc:sldMk cId="948815879" sldId="298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7:53:41.989" v="10886" actId="20577"/>
        <pc:sldMkLst>
          <pc:docMk/>
          <pc:sldMk cId="2834727568" sldId="299"/>
        </pc:sldMkLst>
        <pc:spChg chg="mod">
          <ac:chgData name="Sebastian Ibanez" userId="43a978e8-a698-4a6a-8aa3-54e7aa0c2e84" providerId="ADAL" clId="{9E62D92C-26F6-47A3-A324-8ECC520760E8}" dt="2022-09-12T07:48:02.292" v="10418" actId="20577"/>
          <ac:spMkLst>
            <pc:docMk/>
            <pc:sldMk cId="2834727568" sldId="299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7:53:41.989" v="10886" actId="20577"/>
          <ac:spMkLst>
            <pc:docMk/>
            <pc:sldMk cId="2834727568" sldId="299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38:00.119" v="8270" actId="20577"/>
        <pc:sldMkLst>
          <pc:docMk/>
          <pc:sldMk cId="791096890" sldId="300"/>
        </pc:sldMkLst>
        <pc:spChg chg="mod">
          <ac:chgData name="Sebastian Ibanez" userId="43a978e8-a698-4a6a-8aa3-54e7aa0c2e84" providerId="ADAL" clId="{9E62D92C-26F6-47A3-A324-8ECC520760E8}" dt="2022-09-12T05:38:00.119" v="8270" actId="20577"/>
          <ac:spMkLst>
            <pc:docMk/>
            <pc:sldMk cId="791096890" sldId="300"/>
            <ac:spMk id="2" creationId="{582DF2E7-B905-B148-FCE5-930E421D4CE5}"/>
          </ac:spMkLst>
        </pc:spChg>
      </pc:sldChg>
      <pc:sldChg chg="modSp add mod ord">
        <pc:chgData name="Sebastian Ibanez" userId="43a978e8-a698-4a6a-8aa3-54e7aa0c2e84" providerId="ADAL" clId="{9E62D92C-26F6-47A3-A324-8ECC520760E8}" dt="2022-09-12T06:31:54.673" v="9771"/>
        <pc:sldMkLst>
          <pc:docMk/>
          <pc:sldMk cId="3898924660" sldId="301"/>
        </pc:sldMkLst>
        <pc:spChg chg="mod">
          <ac:chgData name="Sebastian Ibanez" userId="43a978e8-a698-4a6a-8aa3-54e7aa0c2e84" providerId="ADAL" clId="{9E62D92C-26F6-47A3-A324-8ECC520760E8}" dt="2022-09-12T05:38:30.295" v="8295" actId="20577"/>
          <ac:spMkLst>
            <pc:docMk/>
            <pc:sldMk cId="3898924660" sldId="301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16:20.754" v="9489" actId="20577"/>
          <ac:spMkLst>
            <pc:docMk/>
            <pc:sldMk cId="3898924660" sldId="301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31" v="8308" actId="20577"/>
        <pc:sldMkLst>
          <pc:docMk/>
          <pc:sldMk cId="1072006166" sldId="302"/>
        </pc:sldMkLst>
        <pc:spChg chg="mod">
          <ac:chgData name="Sebastian Ibanez" userId="43a978e8-a698-4a6a-8aa3-54e7aa0c2e84" providerId="ADAL" clId="{9E62D92C-26F6-47A3-A324-8ECC520760E8}" dt="2022-09-12T05:42:31" v="8308" actId="20577"/>
          <ac:spMkLst>
            <pc:docMk/>
            <pc:sldMk cId="1072006166" sldId="302"/>
            <ac:spMk id="2" creationId="{582DF2E7-B905-B148-FCE5-930E421D4CE5}"/>
          </ac:spMkLst>
        </pc:spChg>
      </pc:sldChg>
      <pc:sldChg chg="modSp add mod">
        <pc:chgData name="Sebastian Ibanez" userId="43a978e8-a698-4a6a-8aa3-54e7aa0c2e84" providerId="ADAL" clId="{9E62D92C-26F6-47A3-A324-8ECC520760E8}" dt="2022-09-12T05:42:42.932" v="8321" actId="20577"/>
        <pc:sldMkLst>
          <pc:docMk/>
          <pc:sldMk cId="1212595904" sldId="303"/>
        </pc:sldMkLst>
        <pc:spChg chg="mod">
          <ac:chgData name="Sebastian Ibanez" userId="43a978e8-a698-4a6a-8aa3-54e7aa0c2e84" providerId="ADAL" clId="{9E62D92C-26F6-47A3-A324-8ECC520760E8}" dt="2022-09-12T05:42:42.932" v="8321" actId="20577"/>
          <ac:spMkLst>
            <pc:docMk/>
            <pc:sldMk cId="1212595904" sldId="303"/>
            <ac:spMk id="2" creationId="{582DF2E7-B905-B148-FCE5-930E421D4CE5}"/>
          </ac:spMkLst>
        </pc:spChg>
      </pc:sldChg>
      <pc:sldChg chg="modSp add del mod ord modShow">
        <pc:chgData name="Sebastian Ibanez" userId="43a978e8-a698-4a6a-8aa3-54e7aa0c2e84" providerId="ADAL" clId="{9E62D92C-26F6-47A3-A324-8ECC520760E8}" dt="2022-09-13T23:57:38.814" v="11185" actId="47"/>
        <pc:sldMkLst>
          <pc:docMk/>
          <pc:sldMk cId="4076086990" sldId="304"/>
        </pc:sldMkLst>
        <pc:spChg chg="mod">
          <ac:chgData name="Sebastian Ibanez" userId="43a978e8-a698-4a6a-8aa3-54e7aa0c2e84" providerId="ADAL" clId="{9E62D92C-26F6-47A3-A324-8ECC520760E8}" dt="2022-09-12T06:08:04.173" v="8817" actId="20577"/>
          <ac:spMkLst>
            <pc:docMk/>
            <pc:sldMk cId="4076086990" sldId="304"/>
            <ac:spMk id="3" creationId="{98C8950B-E313-F0EE-FF90-CF1115F68B09}"/>
          </ac:spMkLst>
        </pc:spChg>
      </pc:sldChg>
      <pc:sldChg chg="modSp add del mod modShow">
        <pc:chgData name="Sebastian Ibanez" userId="43a978e8-a698-4a6a-8aa3-54e7aa0c2e84" providerId="ADAL" clId="{9E62D92C-26F6-47A3-A324-8ECC520760E8}" dt="2022-09-13T23:57:30.741" v="11182" actId="47"/>
        <pc:sldMkLst>
          <pc:docMk/>
          <pc:sldMk cId="1112189946" sldId="305"/>
        </pc:sldMkLst>
        <pc:spChg chg="mod">
          <ac:chgData name="Sebastian Ibanez" userId="43a978e8-a698-4a6a-8aa3-54e7aa0c2e84" providerId="ADAL" clId="{9E62D92C-26F6-47A3-A324-8ECC520760E8}" dt="2022-09-12T06:18:51.257" v="9615" actId="20577"/>
          <ac:spMkLst>
            <pc:docMk/>
            <pc:sldMk cId="1112189946" sldId="305"/>
            <ac:spMk id="2" creationId="{582DF2E7-B905-B148-FCE5-930E421D4CE5}"/>
          </ac:spMkLst>
        </pc:spChg>
        <pc:spChg chg="mod">
          <ac:chgData name="Sebastian Ibanez" userId="43a978e8-a698-4a6a-8aa3-54e7aa0c2e84" providerId="ADAL" clId="{9E62D92C-26F6-47A3-A324-8ECC520760E8}" dt="2022-09-12T06:21:22.881" v="9769" actId="20577"/>
          <ac:spMkLst>
            <pc:docMk/>
            <pc:sldMk cId="1112189946" sldId="305"/>
            <ac:spMk id="3" creationId="{98C8950B-E313-F0EE-FF90-CF1115F68B09}"/>
          </ac:spMkLst>
        </pc:spChg>
      </pc:sldChg>
      <pc:sldChg chg="modSp add mod">
        <pc:chgData name="Sebastian Ibanez" userId="43a978e8-a698-4a6a-8aa3-54e7aa0c2e84" providerId="ADAL" clId="{9E62D92C-26F6-47A3-A324-8ECC520760E8}" dt="2022-09-12T06:33:02.593" v="9862" actId="20577"/>
        <pc:sldMkLst>
          <pc:docMk/>
          <pc:sldMk cId="2482265021" sldId="306"/>
        </pc:sldMkLst>
        <pc:spChg chg="mod">
          <ac:chgData name="Sebastian Ibanez" userId="43a978e8-a698-4a6a-8aa3-54e7aa0c2e84" providerId="ADAL" clId="{9E62D92C-26F6-47A3-A324-8ECC520760E8}" dt="2022-09-12T06:33:02.593" v="9862" actId="20577"/>
          <ac:spMkLst>
            <pc:docMk/>
            <pc:sldMk cId="2482265021" sldId="306"/>
            <ac:spMk id="3" creationId="{98C8950B-E313-F0EE-FF90-CF1115F68B09}"/>
          </ac:spMkLst>
        </pc:spChg>
      </pc:sldChg>
      <pc:sldChg chg="modSp add mod modNotesTx">
        <pc:chgData name="Sebastian Ibanez" userId="43a978e8-a698-4a6a-8aa3-54e7aa0c2e84" providerId="ADAL" clId="{9E62D92C-26F6-47A3-A324-8ECC520760E8}" dt="2022-09-12T06:36:01.729" v="10206" actId="20577"/>
        <pc:sldMkLst>
          <pc:docMk/>
          <pc:sldMk cId="1913839371" sldId="307"/>
        </pc:sldMkLst>
        <pc:spChg chg="mod">
          <ac:chgData name="Sebastian Ibanez" userId="43a978e8-a698-4a6a-8aa3-54e7aa0c2e84" providerId="ADAL" clId="{9E62D92C-26F6-47A3-A324-8ECC520760E8}" dt="2022-09-12T06:34:04.602" v="10010" actId="20577"/>
          <ac:spMkLst>
            <pc:docMk/>
            <pc:sldMk cId="1913839371" sldId="307"/>
            <ac:spMk id="3" creationId="{98C8950B-E313-F0EE-FF90-CF1115F68B09}"/>
          </ac:spMkLst>
        </pc:spChg>
      </pc:sldChg>
      <pc:sldChg chg="modSp new mod">
        <pc:chgData name="Sebastian Ibanez" userId="43a978e8-a698-4a6a-8aa3-54e7aa0c2e84" providerId="ADAL" clId="{9E62D92C-26F6-47A3-A324-8ECC520760E8}" dt="2022-09-14T01:33:12.854" v="13204" actId="20577"/>
        <pc:sldMkLst>
          <pc:docMk/>
          <pc:sldMk cId="1297318993" sldId="308"/>
        </pc:sldMkLst>
        <pc:spChg chg="mod">
          <ac:chgData name="Sebastian Ibanez" userId="43a978e8-a698-4a6a-8aa3-54e7aa0c2e84" providerId="ADAL" clId="{9E62D92C-26F6-47A3-A324-8ECC520760E8}" dt="2022-09-13T23:49:23.396" v="10899" actId="20577"/>
          <ac:spMkLst>
            <pc:docMk/>
            <pc:sldMk cId="1297318993" sldId="308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1:33:12.854" v="13204" actId="20577"/>
          <ac:spMkLst>
            <pc:docMk/>
            <pc:sldMk cId="1297318993" sldId="308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261952758" sldId="309"/>
        </pc:sldMkLst>
        <pc:spChg chg="mod">
          <ac:chgData name="Sebastian Ibanez" userId="43a978e8-a698-4a6a-8aa3-54e7aa0c2e84" providerId="ADAL" clId="{9E62D92C-26F6-47A3-A324-8ECC520760E8}" dt="2022-09-14T00:31:53.635" v="11468" actId="20577"/>
          <ac:spMkLst>
            <pc:docMk/>
            <pc:sldMk cId="4261952758" sldId="309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2:02.019" v="11469" actId="6549"/>
          <ac:spMkLst>
            <pc:docMk/>
            <pc:sldMk cId="4261952758" sldId="309"/>
            <ac:spMk id="3" creationId="{57A4ACFB-057F-5CB9-86EC-9340B0783602}"/>
          </ac:spMkLst>
        </pc:spChg>
      </pc:sldChg>
      <pc:sldChg chg="modSp add del mod ord">
        <pc:chgData name="Sebastian Ibanez" userId="43a978e8-a698-4a6a-8aa3-54e7aa0c2e84" providerId="ADAL" clId="{9E62D92C-26F6-47A3-A324-8ECC520760E8}" dt="2022-09-14T01:32:59.295" v="13201" actId="47"/>
        <pc:sldMkLst>
          <pc:docMk/>
          <pc:sldMk cId="292346634" sldId="310"/>
        </pc:sldMkLst>
        <pc:spChg chg="mod">
          <ac:chgData name="Sebastian Ibanez" userId="43a978e8-a698-4a6a-8aa3-54e7aa0c2e84" providerId="ADAL" clId="{9E62D92C-26F6-47A3-A324-8ECC520760E8}" dt="2022-09-14T00:37:22.459" v="11511" actId="20577"/>
          <ac:spMkLst>
            <pc:docMk/>
            <pc:sldMk cId="292346634" sldId="310"/>
            <ac:spMk id="2" creationId="{12777D24-0CEB-F295-2D8C-B8B10783E5C1}"/>
          </ac:spMkLst>
        </pc:spChg>
        <pc:spChg chg="mod">
          <ac:chgData name="Sebastian Ibanez" userId="43a978e8-a698-4a6a-8aa3-54e7aa0c2e84" providerId="ADAL" clId="{9E62D92C-26F6-47A3-A324-8ECC520760E8}" dt="2022-09-14T00:38:01.134" v="11652" actId="5793"/>
          <ac:spMkLst>
            <pc:docMk/>
            <pc:sldMk cId="292346634" sldId="310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58:07.121" v="12340" actId="12"/>
        <pc:sldMkLst>
          <pc:docMk/>
          <pc:sldMk cId="1570375209" sldId="311"/>
        </pc:sldMkLst>
        <pc:spChg chg="mod">
          <ac:chgData name="Sebastian Ibanez" userId="43a978e8-a698-4a6a-8aa3-54e7aa0c2e84" providerId="ADAL" clId="{9E62D92C-26F6-47A3-A324-8ECC520760E8}" dt="2022-09-14T00:58:07.121" v="12340" actId="12"/>
          <ac:spMkLst>
            <pc:docMk/>
            <pc:sldMk cId="1570375209" sldId="311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0:43:33.140" v="12127" actId="20577"/>
        <pc:sldMkLst>
          <pc:docMk/>
          <pc:sldMk cId="3756968090" sldId="312"/>
        </pc:sldMkLst>
        <pc:spChg chg="mod">
          <ac:chgData name="Sebastian Ibanez" userId="43a978e8-a698-4a6a-8aa3-54e7aa0c2e84" providerId="ADAL" clId="{9E62D92C-26F6-47A3-A324-8ECC520760E8}" dt="2022-09-14T00:43:33.140" v="12127" actId="20577"/>
          <ac:spMkLst>
            <pc:docMk/>
            <pc:sldMk cId="3756968090" sldId="312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04:45.588" v="12453" actId="20577"/>
        <pc:sldMkLst>
          <pc:docMk/>
          <pc:sldMk cId="607617859" sldId="313"/>
        </pc:sldMkLst>
        <pc:spChg chg="mod">
          <ac:chgData name="Sebastian Ibanez" userId="43a978e8-a698-4a6a-8aa3-54e7aa0c2e84" providerId="ADAL" clId="{9E62D92C-26F6-47A3-A324-8ECC520760E8}" dt="2022-09-14T01:04:45.588" v="12453" actId="20577"/>
          <ac:spMkLst>
            <pc:docMk/>
            <pc:sldMk cId="607617859" sldId="313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4:23.152" v="12708" actId="20577"/>
        <pc:sldMkLst>
          <pc:docMk/>
          <pc:sldMk cId="1227897435" sldId="314"/>
        </pc:sldMkLst>
        <pc:spChg chg="mod">
          <ac:chgData name="Sebastian Ibanez" userId="43a978e8-a698-4a6a-8aa3-54e7aa0c2e84" providerId="ADAL" clId="{9E62D92C-26F6-47A3-A324-8ECC520760E8}" dt="2022-09-14T01:14:23.152" v="12708" actId="20577"/>
          <ac:spMkLst>
            <pc:docMk/>
            <pc:sldMk cId="1227897435" sldId="314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16:48.135" v="12903" actId="20577"/>
        <pc:sldMkLst>
          <pc:docMk/>
          <pc:sldMk cId="106158076" sldId="315"/>
        </pc:sldMkLst>
        <pc:spChg chg="mod">
          <ac:chgData name="Sebastian Ibanez" userId="43a978e8-a698-4a6a-8aa3-54e7aa0c2e84" providerId="ADAL" clId="{9E62D92C-26F6-47A3-A324-8ECC520760E8}" dt="2022-09-14T01:16:48.135" v="12903" actId="20577"/>
          <ac:spMkLst>
            <pc:docMk/>
            <pc:sldMk cId="106158076" sldId="315"/>
            <ac:spMk id="3" creationId="{57A4ACFB-057F-5CB9-86EC-9340B0783602}"/>
          </ac:spMkLst>
        </pc:spChg>
      </pc:sldChg>
      <pc:sldChg chg="modSp add">
        <pc:chgData name="Sebastian Ibanez" userId="43a978e8-a698-4a6a-8aa3-54e7aa0c2e84" providerId="ADAL" clId="{9E62D92C-26F6-47A3-A324-8ECC520760E8}" dt="2022-09-14T01:21:38.887" v="12965" actId="20577"/>
        <pc:sldMkLst>
          <pc:docMk/>
          <pc:sldMk cId="488217006" sldId="316"/>
        </pc:sldMkLst>
        <pc:spChg chg="mod">
          <ac:chgData name="Sebastian Ibanez" userId="43a978e8-a698-4a6a-8aa3-54e7aa0c2e84" providerId="ADAL" clId="{9E62D92C-26F6-47A3-A324-8ECC520760E8}" dt="2022-09-14T01:21:38.887" v="12965" actId="20577"/>
          <ac:spMkLst>
            <pc:docMk/>
            <pc:sldMk cId="488217006" sldId="316"/>
            <ac:spMk id="3" creationId="{57A4ACFB-057F-5CB9-86EC-9340B0783602}"/>
          </ac:spMkLst>
        </pc:spChg>
      </pc:sldChg>
      <pc:sldChg chg="modSp add del mod">
        <pc:chgData name="Sebastian Ibanez" userId="43a978e8-a698-4a6a-8aa3-54e7aa0c2e84" providerId="ADAL" clId="{9E62D92C-26F6-47A3-A324-8ECC520760E8}" dt="2022-09-14T01:30:18.798" v="13180" actId="47"/>
        <pc:sldMkLst>
          <pc:docMk/>
          <pc:sldMk cId="3849380604" sldId="317"/>
        </pc:sldMkLst>
        <pc:spChg chg="mod">
          <ac:chgData name="Sebastian Ibanez" userId="43a978e8-a698-4a6a-8aa3-54e7aa0c2e84" providerId="ADAL" clId="{9E62D92C-26F6-47A3-A324-8ECC520760E8}" dt="2022-09-14T01:25:01.350" v="13030" actId="21"/>
          <ac:spMkLst>
            <pc:docMk/>
            <pc:sldMk cId="3849380604" sldId="317"/>
            <ac:spMk id="3" creationId="{57A4ACFB-057F-5CB9-86EC-9340B0783602}"/>
          </ac:spMkLst>
        </pc:spChg>
      </pc:sldChg>
      <pc:sldChg chg="modSp add mod">
        <pc:chgData name="Sebastian Ibanez" userId="43a978e8-a698-4a6a-8aa3-54e7aa0c2e84" providerId="ADAL" clId="{9E62D92C-26F6-47A3-A324-8ECC520760E8}" dt="2022-09-14T01:32:33.478" v="13199" actId="20577"/>
        <pc:sldMkLst>
          <pc:docMk/>
          <pc:sldMk cId="3156521779" sldId="318"/>
        </pc:sldMkLst>
        <pc:spChg chg="mod">
          <ac:chgData name="Sebastian Ibanez" userId="43a978e8-a698-4a6a-8aa3-54e7aa0c2e84" providerId="ADAL" clId="{9E62D92C-26F6-47A3-A324-8ECC520760E8}" dt="2022-09-14T01:32:33.478" v="13199" actId="20577"/>
          <ac:spMkLst>
            <pc:docMk/>
            <pc:sldMk cId="3156521779" sldId="318"/>
            <ac:spMk id="3" creationId="{57A4ACFB-057F-5CB9-86EC-9340B0783602}"/>
          </ac:spMkLst>
        </pc:spChg>
      </pc:sldChg>
      <pc:sldChg chg="addSp delSp modSp new mod">
        <pc:chgData name="Sebastian Ibanez" userId="43a978e8-a698-4a6a-8aa3-54e7aa0c2e84" providerId="ADAL" clId="{9E62D92C-26F6-47A3-A324-8ECC520760E8}" dt="2022-09-14T01:59:05.191" v="13752" actId="20577"/>
        <pc:sldMkLst>
          <pc:docMk/>
          <pc:sldMk cId="986100890" sldId="319"/>
        </pc:sldMkLst>
        <pc:spChg chg="mod">
          <ac:chgData name="Sebastian Ibanez" userId="43a978e8-a698-4a6a-8aa3-54e7aa0c2e84" providerId="ADAL" clId="{9E62D92C-26F6-47A3-A324-8ECC520760E8}" dt="2022-09-14T01:59:05.191" v="13752" actId="20577"/>
          <ac:spMkLst>
            <pc:docMk/>
            <pc:sldMk cId="986100890" sldId="319"/>
            <ac:spMk id="2" creationId="{FD4C1B0C-FD66-7C60-C545-518525EF28B6}"/>
          </ac:spMkLst>
        </pc:spChg>
        <pc:spChg chg="del mod">
          <ac:chgData name="Sebastian Ibanez" userId="43a978e8-a698-4a6a-8aa3-54e7aa0c2e84" providerId="ADAL" clId="{9E62D92C-26F6-47A3-A324-8ECC520760E8}" dt="2022-09-14T01:58:48.742" v="13734" actId="22"/>
          <ac:spMkLst>
            <pc:docMk/>
            <pc:sldMk cId="986100890" sldId="319"/>
            <ac:spMk id="3" creationId="{F8C921F4-BD3D-DA60-3C89-AB165E8C46F6}"/>
          </ac:spMkLst>
        </pc:spChg>
        <pc:picChg chg="add mod ord">
          <ac:chgData name="Sebastian Ibanez" userId="43a978e8-a698-4a6a-8aa3-54e7aa0c2e84" providerId="ADAL" clId="{9E62D92C-26F6-47A3-A324-8ECC520760E8}" dt="2022-09-14T01:58:48.742" v="13734" actId="22"/>
          <ac:picMkLst>
            <pc:docMk/>
            <pc:sldMk cId="986100890" sldId="319"/>
            <ac:picMk id="5" creationId="{928BF120-D5E3-355C-F22B-A1F3891101C5}"/>
          </ac:picMkLst>
        </pc:picChg>
      </pc:sldChg>
      <pc:sldChg chg="modSp add del mod">
        <pc:chgData name="Sebastian Ibanez" userId="43a978e8-a698-4a6a-8aa3-54e7aa0c2e84" providerId="ADAL" clId="{9E62D92C-26F6-47A3-A324-8ECC520760E8}" dt="2022-09-14T01:32:40.802" v="13200" actId="47"/>
        <pc:sldMkLst>
          <pc:docMk/>
          <pc:sldMk cId="4094644434" sldId="319"/>
        </pc:sldMkLst>
        <pc:spChg chg="mod">
          <ac:chgData name="Sebastian Ibanez" userId="43a978e8-a698-4a6a-8aa3-54e7aa0c2e84" providerId="ADAL" clId="{9E62D92C-26F6-47A3-A324-8ECC520760E8}" dt="2022-09-14T01:29:58.157" v="13179" actId="20577"/>
          <ac:spMkLst>
            <pc:docMk/>
            <pc:sldMk cId="4094644434" sldId="319"/>
            <ac:spMk id="3" creationId="{57A4ACFB-057F-5CB9-86EC-9340B0783602}"/>
          </ac:spMkLst>
        </pc:spChg>
      </pc:sldChg>
    </pc:docChg>
  </pc:docChgLst>
  <pc:docChgLst>
    <pc:chgData name="Sebastian Ibanez" userId="43a978e8-a698-4a6a-8aa3-54e7aa0c2e84" providerId="ADAL" clId="{BE42E29E-76E9-4BA1-A4A4-2C02D71A99A6}"/>
    <pc:docChg chg="undo custSel addSld delSld modSld">
      <pc:chgData name="Sebastian Ibanez" userId="43a978e8-a698-4a6a-8aa3-54e7aa0c2e84" providerId="ADAL" clId="{BE42E29E-76E9-4BA1-A4A4-2C02D71A99A6}" dt="2022-09-19T07:28:42.938" v="16" actId="47"/>
      <pc:docMkLst>
        <pc:docMk/>
      </pc:docMkLst>
      <pc:sldChg chg="modSp mod">
        <pc:chgData name="Sebastian Ibanez" userId="43a978e8-a698-4a6a-8aa3-54e7aa0c2e84" providerId="ADAL" clId="{BE42E29E-76E9-4BA1-A4A4-2C02D71A99A6}" dt="2022-09-14T07:43:44.798" v="6" actId="20577"/>
        <pc:sldMkLst>
          <pc:docMk/>
          <pc:sldMk cId="2534565801" sldId="259"/>
        </pc:sldMkLst>
        <pc:spChg chg="mod">
          <ac:chgData name="Sebastian Ibanez" userId="43a978e8-a698-4a6a-8aa3-54e7aa0c2e84" providerId="ADAL" clId="{BE42E29E-76E9-4BA1-A4A4-2C02D71A99A6}" dt="2022-09-14T07:43:44.798" v="6" actId="20577"/>
          <ac:spMkLst>
            <pc:docMk/>
            <pc:sldMk cId="2534565801" sldId="259"/>
            <ac:spMk id="3" creationId="{7819F467-CE7A-0A03-C906-7F2CBEE8F348}"/>
          </ac:spMkLst>
        </pc:spChg>
        <pc:spChg chg="mod">
          <ac:chgData name="Sebastian Ibanez" userId="43a978e8-a698-4a6a-8aa3-54e7aa0c2e84" providerId="ADAL" clId="{BE42E29E-76E9-4BA1-A4A4-2C02D71A99A6}" dt="2022-09-14T07:43:43.725" v="3" actId="27636"/>
          <ac:spMkLst>
            <pc:docMk/>
            <pc:sldMk cId="2534565801" sldId="259"/>
            <ac:spMk id="4" creationId="{A7AE291D-B54C-160C-95BA-125B59E5003C}"/>
          </ac:spMkLst>
        </pc:spChg>
      </pc:sldChg>
      <pc:sldChg chg="modSp mod">
        <pc:chgData name="Sebastian Ibanez" userId="43a978e8-a698-4a6a-8aa3-54e7aa0c2e84" providerId="ADAL" clId="{BE42E29E-76E9-4BA1-A4A4-2C02D71A99A6}" dt="2022-09-19T07:27:51.602" v="7" actId="27636"/>
        <pc:sldMkLst>
          <pc:docMk/>
          <pc:sldMk cId="3950575923" sldId="275"/>
        </pc:sldMkLst>
        <pc:spChg chg="mod">
          <ac:chgData name="Sebastian Ibanez" userId="43a978e8-a698-4a6a-8aa3-54e7aa0c2e84" providerId="ADAL" clId="{BE42E29E-76E9-4BA1-A4A4-2C02D71A99A6}" dt="2022-09-19T07:27:51.602" v="7" actId="27636"/>
          <ac:spMkLst>
            <pc:docMk/>
            <pc:sldMk cId="3950575923" sldId="275"/>
            <ac:spMk id="3" creationId="{5272D3A6-EAF2-4D3D-9F1B-D5E493C2DDF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188" v="9" actId="27636"/>
        <pc:sldMkLst>
          <pc:docMk/>
          <pc:sldMk cId="2258225488" sldId="290"/>
        </pc:sldMkLst>
        <pc:spChg chg="mod">
          <ac:chgData name="Sebastian Ibanez" userId="43a978e8-a698-4a6a-8aa3-54e7aa0c2e84" providerId="ADAL" clId="{BE42E29E-76E9-4BA1-A4A4-2C02D71A99A6}" dt="2022-09-19T07:27:52.188" v="9" actId="27636"/>
          <ac:spMkLst>
            <pc:docMk/>
            <pc:sldMk cId="2258225488" sldId="290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277" v="10" actId="27636"/>
        <pc:sldMkLst>
          <pc:docMk/>
          <pc:sldMk cId="3080210579" sldId="291"/>
        </pc:sldMkLst>
        <pc:spChg chg="mod">
          <ac:chgData name="Sebastian Ibanez" userId="43a978e8-a698-4a6a-8aa3-54e7aa0c2e84" providerId="ADAL" clId="{BE42E29E-76E9-4BA1-A4A4-2C02D71A99A6}" dt="2022-09-19T07:27:52.277" v="10" actId="27636"/>
          <ac:spMkLst>
            <pc:docMk/>
            <pc:sldMk cId="3080210579" sldId="291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357" v="11" actId="27636"/>
        <pc:sldMkLst>
          <pc:docMk/>
          <pc:sldMk cId="347211716" sldId="292"/>
        </pc:sldMkLst>
        <pc:spChg chg="mod">
          <ac:chgData name="Sebastian Ibanez" userId="43a978e8-a698-4a6a-8aa3-54e7aa0c2e84" providerId="ADAL" clId="{BE42E29E-76E9-4BA1-A4A4-2C02D71A99A6}" dt="2022-09-19T07:27:52.357" v="11" actId="27636"/>
          <ac:spMkLst>
            <pc:docMk/>
            <pc:sldMk cId="347211716" sldId="292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478" v="12" actId="27636"/>
        <pc:sldMkLst>
          <pc:docMk/>
          <pc:sldMk cId="948815879" sldId="298"/>
        </pc:sldMkLst>
        <pc:spChg chg="mod">
          <ac:chgData name="Sebastian Ibanez" userId="43a978e8-a698-4a6a-8aa3-54e7aa0c2e84" providerId="ADAL" clId="{BE42E29E-76E9-4BA1-A4A4-2C02D71A99A6}" dt="2022-09-19T07:27:52.478" v="12" actId="27636"/>
          <ac:spMkLst>
            <pc:docMk/>
            <pc:sldMk cId="948815879" sldId="298"/>
            <ac:spMk id="3" creationId="{98C8950B-E313-F0EE-FF90-CF1115F68B09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590" v="13" actId="27636"/>
        <pc:sldMkLst>
          <pc:docMk/>
          <pc:sldMk cId="1570375209" sldId="311"/>
        </pc:sldMkLst>
        <pc:spChg chg="mod">
          <ac:chgData name="Sebastian Ibanez" userId="43a978e8-a698-4a6a-8aa3-54e7aa0c2e84" providerId="ADAL" clId="{BE42E29E-76E9-4BA1-A4A4-2C02D71A99A6}" dt="2022-09-19T07:27:52.590" v="13" actId="27636"/>
          <ac:spMkLst>
            <pc:docMk/>
            <pc:sldMk cId="1570375209" sldId="311"/>
            <ac:spMk id="3" creationId="{57A4ACFB-057F-5CB9-86EC-9340B0783602}"/>
          </ac:spMkLst>
        </pc:spChg>
      </pc:sldChg>
      <pc:sldChg chg="modSp mod">
        <pc:chgData name="Sebastian Ibanez" userId="43a978e8-a698-4a6a-8aa3-54e7aa0c2e84" providerId="ADAL" clId="{BE42E29E-76E9-4BA1-A4A4-2C02D71A99A6}" dt="2022-09-19T07:27:52.085" v="8" actId="27636"/>
        <pc:sldMkLst>
          <pc:docMk/>
          <pc:sldMk cId="2919769244" sldId="328"/>
        </pc:sldMkLst>
        <pc:spChg chg="mod">
          <ac:chgData name="Sebastian Ibanez" userId="43a978e8-a698-4a6a-8aa3-54e7aa0c2e84" providerId="ADAL" clId="{BE42E29E-76E9-4BA1-A4A4-2C02D71A99A6}" dt="2022-09-19T07:27:52.085" v="8" actId="27636"/>
          <ac:spMkLst>
            <pc:docMk/>
            <pc:sldMk cId="2919769244" sldId="328"/>
            <ac:spMk id="3" creationId="{470FC5F7-F2B4-C7CA-C892-22ED87BE27BB}"/>
          </ac:spMkLst>
        </pc:spChg>
      </pc:sldChg>
      <pc:sldChg chg="add del">
        <pc:chgData name="Sebastian Ibanez" userId="43a978e8-a698-4a6a-8aa3-54e7aa0c2e84" providerId="ADAL" clId="{BE42E29E-76E9-4BA1-A4A4-2C02D71A99A6}" dt="2022-09-19T07:28:42.938" v="16" actId="47"/>
        <pc:sldMkLst>
          <pc:docMk/>
          <pc:sldMk cId="2908027249" sldId="331"/>
        </pc:sldMkLst>
      </pc:sldChg>
    </pc:docChg>
  </pc:docChgLst>
  <pc:docChgLst>
    <pc:chgData name="Sebastian Ibañez" userId="f9bd21dccfbe3d4b" providerId="LiveId" clId="{FF8A2A43-2BF7-4849-9E28-80F691F9C7D7}"/>
    <pc:docChg chg="undo redo custSel addSld delSld modSld sldOrd modMainMaster">
      <pc:chgData name="Sebastian Ibañez" userId="f9bd21dccfbe3d4b" providerId="LiveId" clId="{FF8A2A43-2BF7-4849-9E28-80F691F9C7D7}" dt="2023-04-22T02:50:02.968" v="1872" actId="6549"/>
      <pc:docMkLst>
        <pc:docMk/>
      </pc:docMkLst>
      <pc:sldChg chg="modSp mod">
        <pc:chgData name="Sebastian Ibañez" userId="f9bd21dccfbe3d4b" providerId="LiveId" clId="{FF8A2A43-2BF7-4849-9E28-80F691F9C7D7}" dt="2023-04-21T04:51:23.574" v="850" actId="21"/>
        <pc:sldMkLst>
          <pc:docMk/>
          <pc:sldMk cId="2173265347" sldId="256"/>
        </pc:sldMkLst>
        <pc:spChg chg="mod">
          <ac:chgData name="Sebastian Ibañez" userId="f9bd21dccfbe3d4b" providerId="LiveId" clId="{FF8A2A43-2BF7-4849-9E28-80F691F9C7D7}" dt="2023-04-21T04:51:22.390" v="849"/>
          <ac:spMkLst>
            <pc:docMk/>
            <pc:sldMk cId="2173265347" sldId="256"/>
            <ac:spMk id="2" creationId="{97A87DB9-E895-8CCB-D790-8DDD508DB117}"/>
          </ac:spMkLst>
        </pc:spChg>
        <pc:spChg chg="mod">
          <ac:chgData name="Sebastian Ibañez" userId="f9bd21dccfbe3d4b" providerId="LiveId" clId="{FF8A2A43-2BF7-4849-9E28-80F691F9C7D7}" dt="2023-04-21T04:51:23.574" v="850" actId="21"/>
          <ac:spMkLst>
            <pc:docMk/>
            <pc:sldMk cId="2173265347" sldId="256"/>
            <ac:spMk id="3" creationId="{8559C0E9-7509-D498-8ED1-0D4C907E5357}"/>
          </ac:spMkLst>
        </pc:spChg>
      </pc:sldChg>
      <pc:sldChg chg="modSp add mod modNotesTx">
        <pc:chgData name="Sebastian Ibañez" userId="f9bd21dccfbe3d4b" providerId="LiveId" clId="{FF8A2A43-2BF7-4849-9E28-80F691F9C7D7}" dt="2023-04-22T00:49:18.965" v="1134" actId="20577"/>
        <pc:sldMkLst>
          <pc:docMk/>
          <pc:sldMk cId="134025241" sldId="261"/>
        </pc:sldMkLst>
        <pc:spChg chg="mod">
          <ac:chgData name="Sebastian Ibañez" userId="f9bd21dccfbe3d4b" providerId="LiveId" clId="{FF8A2A43-2BF7-4849-9E28-80F691F9C7D7}" dt="2023-04-21T05:36:45.956" v="857" actId="12"/>
          <ac:spMkLst>
            <pc:docMk/>
            <pc:sldMk cId="134025241" sldId="261"/>
            <ac:spMk id="3" creationId="{FDC569B5-5540-4B9D-A528-A345A1C8EA24}"/>
          </ac:spMkLst>
        </pc:spChg>
      </pc:sldChg>
      <pc:sldChg chg="modSp add mod ord">
        <pc:chgData name="Sebastian Ibañez" userId="f9bd21dccfbe3d4b" providerId="LiveId" clId="{FF8A2A43-2BF7-4849-9E28-80F691F9C7D7}" dt="2023-04-22T01:22:52.333" v="1353"/>
        <pc:sldMkLst>
          <pc:docMk/>
          <pc:sldMk cId="2999931730" sldId="263"/>
        </pc:sldMkLst>
        <pc:spChg chg="mod">
          <ac:chgData name="Sebastian Ibañez" userId="f9bd21dccfbe3d4b" providerId="LiveId" clId="{FF8A2A43-2BF7-4849-9E28-80F691F9C7D7}" dt="2023-04-21T04:26:15.535" v="664" actId="13926"/>
          <ac:spMkLst>
            <pc:docMk/>
            <pc:sldMk cId="2999931730" sldId="263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2T01:13:38.281" v="1338" actId="20577"/>
          <ac:graphicFrameMkLst>
            <pc:docMk/>
            <pc:sldMk cId="2999931730" sldId="263"/>
            <ac:graphicFrameMk id="4" creationId="{74FA6BCC-974E-4365-8CCC-8B1171617AA9}"/>
          </ac:graphicFrameMkLst>
        </pc:graphicFrameChg>
        <pc:graphicFrameChg chg="modGraphic">
          <ac:chgData name="Sebastian Ibañez" userId="f9bd21dccfbe3d4b" providerId="LiveId" clId="{FF8A2A43-2BF7-4849-9E28-80F691F9C7D7}" dt="2023-04-22T00:57:17.634" v="1213" actId="20577"/>
          <ac:graphicFrameMkLst>
            <pc:docMk/>
            <pc:sldMk cId="2999931730" sldId="263"/>
            <ac:graphicFrameMk id="5" creationId="{871C3684-FFBB-48D6-AAE0-A5B97189B327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2.470" v="1241" actId="21"/>
          <ac:graphicFrameMkLst>
            <pc:docMk/>
            <pc:sldMk cId="2999931730" sldId="263"/>
            <ac:graphicFrameMk id="6" creationId="{D6042577-848C-4353-B7C2-BE17705CE548}"/>
          </ac:graphicFrameMkLst>
        </pc:graphicFrameChg>
        <pc:graphicFrameChg chg="mod modGraphic">
          <ac:chgData name="Sebastian Ibañez" userId="f9bd21dccfbe3d4b" providerId="LiveId" clId="{FF8A2A43-2BF7-4849-9E28-80F691F9C7D7}" dt="2023-04-22T01:00:33.983" v="1242" actId="21"/>
          <ac:graphicFrameMkLst>
            <pc:docMk/>
            <pc:sldMk cId="2999931730" sldId="263"/>
            <ac:graphicFrameMk id="7" creationId="{EBFC505B-C980-403A-89B5-D66EA141332D}"/>
          </ac:graphicFrameMkLst>
        </pc:graphicFrameChg>
        <pc:graphicFrameChg chg="mod modGraphic">
          <ac:chgData name="Sebastian Ibañez" userId="f9bd21dccfbe3d4b" providerId="LiveId" clId="{FF8A2A43-2BF7-4849-9E28-80F691F9C7D7}" dt="2023-04-22T01:11:06.882" v="1295" actId="21"/>
          <ac:graphicFrameMkLst>
            <pc:docMk/>
            <pc:sldMk cId="2999931730" sldId="263"/>
            <ac:graphicFrameMk id="8" creationId="{07898D15-FD58-4DE8-A6E4-0BF680C68AAE}"/>
          </ac:graphicFrameMkLst>
        </pc:graphicFrameChg>
        <pc:graphicFrameChg chg="modGraphic">
          <ac:chgData name="Sebastian Ibañez" userId="f9bd21dccfbe3d4b" providerId="LiveId" clId="{FF8A2A43-2BF7-4849-9E28-80F691F9C7D7}" dt="2023-04-22T01:08:14.831" v="1284" actId="20577"/>
          <ac:graphicFrameMkLst>
            <pc:docMk/>
            <pc:sldMk cId="2999931730" sldId="263"/>
            <ac:graphicFrameMk id="9" creationId="{C7A55BFA-7897-443F-8D54-2DA995F4D9D6}"/>
          </ac:graphicFrameMkLst>
        </pc:graphicFrameChg>
        <pc:graphicFrameChg chg="mod modGraphic">
          <ac:chgData name="Sebastian Ibañez" userId="f9bd21dccfbe3d4b" providerId="LiveId" clId="{FF8A2A43-2BF7-4849-9E28-80F691F9C7D7}" dt="2023-04-22T01:09:22.587" v="1293" actId="20577"/>
          <ac:graphicFrameMkLst>
            <pc:docMk/>
            <pc:sldMk cId="2999931730" sldId="263"/>
            <ac:graphicFrameMk id="10" creationId="{A198C974-A34D-4408-A35B-341AE78733A9}"/>
          </ac:graphicFrameMkLst>
        </pc:graphicFrameChg>
        <pc:graphicFrameChg chg="mod modGraphic">
          <ac:chgData name="Sebastian Ibañez" userId="f9bd21dccfbe3d4b" providerId="LiveId" clId="{FF8A2A43-2BF7-4849-9E28-80F691F9C7D7}" dt="2023-04-22T01:11:48.183" v="1319" actId="20577"/>
          <ac:graphicFrameMkLst>
            <pc:docMk/>
            <pc:sldMk cId="2999931730" sldId="263"/>
            <ac:graphicFrameMk id="11" creationId="{D97DCA01-3A76-4428-8AE1-F8BB8064274B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16:31.964" v="275" actId="20577"/>
        <pc:sldMkLst>
          <pc:docMk/>
          <pc:sldMk cId="1945132117" sldId="264"/>
        </pc:sldMkLst>
        <pc:spChg chg="mod">
          <ac:chgData name="Sebastian Ibañez" userId="f9bd21dccfbe3d4b" providerId="LiveId" clId="{FF8A2A43-2BF7-4849-9E28-80F691F9C7D7}" dt="2023-04-21T04:16:31.964" v="275" actId="20577"/>
          <ac:spMkLst>
            <pc:docMk/>
            <pc:sldMk cId="1945132117" sldId="264"/>
            <ac:spMk id="2" creationId="{5E58FCB9-5F31-4ECC-9800-7474A787514C}"/>
          </ac:spMkLst>
        </pc:spChg>
      </pc:sldChg>
      <pc:sldChg chg="modSp add mod">
        <pc:chgData name="Sebastian Ibañez" userId="f9bd21dccfbe3d4b" providerId="LiveId" clId="{FF8A2A43-2BF7-4849-9E28-80F691F9C7D7}" dt="2023-04-21T04:17:33.329" v="292" actId="798"/>
        <pc:sldMkLst>
          <pc:docMk/>
          <pc:sldMk cId="2618212406" sldId="265"/>
        </pc:sldMkLst>
        <pc:spChg chg="mod">
          <ac:chgData name="Sebastian Ibañez" userId="f9bd21dccfbe3d4b" providerId="LiveId" clId="{FF8A2A43-2BF7-4849-9E28-80F691F9C7D7}" dt="2023-04-21T04:16:37.461" v="280" actId="20577"/>
          <ac:spMkLst>
            <pc:docMk/>
            <pc:sldMk cId="2618212406" sldId="265"/>
            <ac:spMk id="2" creationId="{5E58FCB9-5F31-4ECC-9800-7474A787514C}"/>
          </ac:spMkLst>
        </pc:spChg>
        <pc:graphicFrameChg chg="modGraphic">
          <ac:chgData name="Sebastian Ibañez" userId="f9bd21dccfbe3d4b" providerId="LiveId" clId="{FF8A2A43-2BF7-4849-9E28-80F691F9C7D7}" dt="2023-04-21T04:17:33.329" v="292" actId="798"/>
          <ac:graphicFrameMkLst>
            <pc:docMk/>
            <pc:sldMk cId="2618212406" sldId="265"/>
            <ac:graphicFrameMk id="4" creationId="{74FA6BCC-974E-4365-8CCC-8B1171617AA9}"/>
          </ac:graphicFrameMkLst>
        </pc:graphicFrameChg>
      </pc:sldChg>
      <pc:sldChg chg="modSp add mod">
        <pc:chgData name="Sebastian Ibañez" userId="f9bd21dccfbe3d4b" providerId="LiveId" clId="{FF8A2A43-2BF7-4849-9E28-80F691F9C7D7}" dt="2023-04-22T02:29:42.690" v="1676" actId="20577"/>
        <pc:sldMkLst>
          <pc:docMk/>
          <pc:sldMk cId="395977990" sldId="269"/>
        </pc:sldMkLst>
        <pc:spChg chg="mod">
          <ac:chgData name="Sebastian Ibañez" userId="f9bd21dccfbe3d4b" providerId="LiveId" clId="{FF8A2A43-2BF7-4849-9E28-80F691F9C7D7}" dt="2023-04-22T02:29:42.690" v="1676" actId="20577"/>
          <ac:spMkLst>
            <pc:docMk/>
            <pc:sldMk cId="395977990" sldId="269"/>
            <ac:spMk id="3" creationId="{FDC569B5-5540-4B9D-A528-A345A1C8EA24}"/>
          </ac:spMkLst>
        </pc:spChg>
      </pc:sldChg>
      <pc:sldChg chg="modSp add mod modNotesTx">
        <pc:chgData name="Sebastian Ibañez" userId="f9bd21dccfbe3d4b" providerId="LiveId" clId="{FF8A2A43-2BF7-4849-9E28-80F691F9C7D7}" dt="2023-04-22T02:50:02.968" v="1872" actId="6549"/>
        <pc:sldMkLst>
          <pc:docMk/>
          <pc:sldMk cId="1526553889" sldId="270"/>
        </pc:sldMkLst>
        <pc:spChg chg="mod">
          <ac:chgData name="Sebastian Ibañez" userId="f9bd21dccfbe3d4b" providerId="LiveId" clId="{FF8A2A43-2BF7-4849-9E28-80F691F9C7D7}" dt="2023-04-21T04:32:11.309" v="725" actId="20577"/>
          <ac:spMkLst>
            <pc:docMk/>
            <pc:sldMk cId="1526553889" sldId="270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50:02.968" v="1872" actId="6549"/>
          <ac:spMkLst>
            <pc:docMk/>
            <pc:sldMk cId="1526553889" sldId="270"/>
            <ac:spMk id="3" creationId="{FDC569B5-5540-4B9D-A528-A345A1C8EA24}"/>
          </ac:spMkLst>
        </pc:spChg>
      </pc:sldChg>
      <pc:sldChg chg="addSp modSp add mod modAnim">
        <pc:chgData name="Sebastian Ibañez" userId="f9bd21dccfbe3d4b" providerId="LiveId" clId="{FF8A2A43-2BF7-4849-9E28-80F691F9C7D7}" dt="2023-04-22T02:49:58.441" v="1871"/>
        <pc:sldMkLst>
          <pc:docMk/>
          <pc:sldMk cId="2024312572" sldId="271"/>
        </pc:sldMkLst>
        <pc:spChg chg="mod">
          <ac:chgData name="Sebastian Ibañez" userId="f9bd21dccfbe3d4b" providerId="LiveId" clId="{FF8A2A43-2BF7-4849-9E28-80F691F9C7D7}" dt="2023-04-21T04:36:14.493" v="772"/>
          <ac:spMkLst>
            <pc:docMk/>
            <pc:sldMk cId="2024312572" sldId="271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49:58.441" v="1871"/>
          <ac:spMkLst>
            <pc:docMk/>
            <pc:sldMk cId="2024312572" sldId="271"/>
            <ac:spMk id="3" creationId="{FDC569B5-5540-4B9D-A528-A345A1C8EA24}"/>
          </ac:spMkLst>
        </pc:spChg>
        <pc:spChg chg="add mod">
          <ac:chgData name="Sebastian Ibañez" userId="f9bd21dccfbe3d4b" providerId="LiveId" clId="{FF8A2A43-2BF7-4849-9E28-80F691F9C7D7}" dt="2023-04-22T02:32:51.204" v="1833" actId="122"/>
          <ac:spMkLst>
            <pc:docMk/>
            <pc:sldMk cId="2024312572" sldId="271"/>
            <ac:spMk id="5" creationId="{FF59321C-C5D8-C3E4-E4CF-DEA75DE4B72D}"/>
          </ac:spMkLst>
        </pc:spChg>
        <pc:spChg chg="mod">
          <ac:chgData name="Sebastian Ibañez" userId="f9bd21dccfbe3d4b" providerId="LiveId" clId="{FF8A2A43-2BF7-4849-9E28-80F691F9C7D7}" dt="2023-04-21T04:35:58.236" v="771" actId="33524"/>
          <ac:spMkLst>
            <pc:docMk/>
            <pc:sldMk cId="2024312572" sldId="271"/>
            <ac:spMk id="43" creationId="{94898B0B-570D-4900-885F-8A2F656FDDFF}"/>
          </ac:spMkLst>
        </pc:spChg>
      </pc:sldChg>
      <pc:sldChg chg="modSp add mod">
        <pc:chgData name="Sebastian Ibañez" userId="f9bd21dccfbe3d4b" providerId="LiveId" clId="{FF8A2A43-2BF7-4849-9E28-80F691F9C7D7}" dt="2023-04-21T04:37:59.352" v="773" actId="21"/>
        <pc:sldMkLst>
          <pc:docMk/>
          <pc:sldMk cId="16823177" sldId="275"/>
        </pc:sldMkLst>
        <pc:spChg chg="mod">
          <ac:chgData name="Sebastian Ibañez" userId="f9bd21dccfbe3d4b" providerId="LiveId" clId="{FF8A2A43-2BF7-4849-9E28-80F691F9C7D7}" dt="2023-04-21T04:37:59.352" v="773" actId="21"/>
          <ac:spMkLst>
            <pc:docMk/>
            <pc:sldMk cId="16823177" sldId="275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1:34:09.040" v="1572" actId="20577"/>
        <pc:sldMkLst>
          <pc:docMk/>
          <pc:sldMk cId="84938876" sldId="276"/>
        </pc:sldMkLst>
        <pc:spChg chg="mod">
          <ac:chgData name="Sebastian Ibañez" userId="f9bd21dccfbe3d4b" providerId="LiveId" clId="{FF8A2A43-2BF7-4849-9E28-80F691F9C7D7}" dt="2023-04-21T04:39:41.355" v="789"/>
          <ac:spMkLst>
            <pc:docMk/>
            <pc:sldMk cId="84938876" sldId="276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1T04:39:33.629" v="788" actId="20577"/>
          <ac:spMkLst>
            <pc:docMk/>
            <pc:sldMk cId="84938876" sldId="276"/>
            <ac:spMk id="28" creationId="{E63CB0EF-558B-41E9-A2CA-C97ABD3715BA}"/>
          </ac:spMkLst>
        </pc:spChg>
        <pc:graphicFrameChg chg="modGraphic">
          <ac:chgData name="Sebastian Ibañez" userId="f9bd21dccfbe3d4b" providerId="LiveId" clId="{FF8A2A43-2BF7-4849-9E28-80F691F9C7D7}" dt="2023-04-22T01:34:09.040" v="1572" actId="20577"/>
          <ac:graphicFrameMkLst>
            <pc:docMk/>
            <pc:sldMk cId="84938876" sldId="276"/>
            <ac:graphicFrameMk id="33" creationId="{A7D842A0-12E9-4F6E-A487-1BBE9C206AB6}"/>
          </ac:graphicFrameMkLst>
        </pc:graphicFrameChg>
      </pc:sldChg>
      <pc:sldChg chg="modSp add mod">
        <pc:chgData name="Sebastian Ibañez" userId="f9bd21dccfbe3d4b" providerId="LiveId" clId="{FF8A2A43-2BF7-4849-9E28-80F691F9C7D7}" dt="2023-04-21T05:40:49.355" v="1035" actId="20577"/>
        <pc:sldMkLst>
          <pc:docMk/>
          <pc:sldMk cId="3739373230" sldId="278"/>
        </pc:sldMkLst>
        <pc:spChg chg="mod">
          <ac:chgData name="Sebastian Ibañez" userId="f9bd21dccfbe3d4b" providerId="LiveId" clId="{FF8A2A43-2BF7-4849-9E28-80F691F9C7D7}" dt="2023-04-21T05:40:49.355" v="1035" actId="20577"/>
          <ac:spMkLst>
            <pc:docMk/>
            <pc:sldMk cId="3739373230" sldId="278"/>
            <ac:spMk id="3" creationId="{FDC569B5-5540-4B9D-A528-A345A1C8EA24}"/>
          </ac:spMkLst>
        </pc:spChg>
      </pc:sldChg>
      <pc:sldChg chg="modSp add mod">
        <pc:chgData name="Sebastian Ibañez" userId="f9bd21dccfbe3d4b" providerId="LiveId" clId="{FF8A2A43-2BF7-4849-9E28-80F691F9C7D7}" dt="2023-04-22T02:32:58.447" v="1834" actId="122"/>
        <pc:sldMkLst>
          <pc:docMk/>
          <pc:sldMk cId="2191145962" sldId="283"/>
        </pc:sldMkLst>
        <pc:spChg chg="mod">
          <ac:chgData name="Sebastian Ibañez" userId="f9bd21dccfbe3d4b" providerId="LiveId" clId="{FF8A2A43-2BF7-4849-9E28-80F691F9C7D7}" dt="2023-04-21T05:46:41.342" v="1090"/>
          <ac:spMkLst>
            <pc:docMk/>
            <pc:sldMk cId="2191145962" sldId="283"/>
            <ac:spMk id="2" creationId="{5E58FCB9-5F31-4ECC-9800-7474A787514C}"/>
          </ac:spMkLst>
        </pc:spChg>
        <pc:spChg chg="mod">
          <ac:chgData name="Sebastian Ibañez" userId="f9bd21dccfbe3d4b" providerId="LiveId" clId="{FF8A2A43-2BF7-4849-9E28-80F691F9C7D7}" dt="2023-04-22T02:32:58.447" v="1834" actId="122"/>
          <ac:spMkLst>
            <pc:docMk/>
            <pc:sldMk cId="2191145962" sldId="283"/>
            <ac:spMk id="44" creationId="{BA7E4A9F-5228-4D0C-9EDA-A5BDD01638A8}"/>
          </ac:spMkLst>
        </pc:spChg>
      </pc:sldChg>
      <pc:sldChg chg="modSp add mod">
        <pc:chgData name="Sebastian Ibañez" userId="f9bd21dccfbe3d4b" providerId="LiveId" clId="{FF8A2A43-2BF7-4849-9E28-80F691F9C7D7}" dt="2023-04-22T01:37:31.380" v="1641" actId="255"/>
        <pc:sldMkLst>
          <pc:docMk/>
          <pc:sldMk cId="2747256405" sldId="284"/>
        </pc:sldMkLst>
        <pc:spChg chg="mod">
          <ac:chgData name="Sebastian Ibañez" userId="f9bd21dccfbe3d4b" providerId="LiveId" clId="{FF8A2A43-2BF7-4849-9E28-80F691F9C7D7}" dt="2023-04-22T01:37:31.380" v="1641" actId="255"/>
          <ac:spMkLst>
            <pc:docMk/>
            <pc:sldMk cId="2747256405" sldId="284"/>
            <ac:spMk id="3" creationId="{FDC569B5-5540-4B9D-A528-A345A1C8EA24}"/>
          </ac:spMkLst>
        </pc:spChg>
        <pc:graphicFrameChg chg="mod modGraphic">
          <ac:chgData name="Sebastian Ibañez" userId="f9bd21dccfbe3d4b" providerId="LiveId" clId="{FF8A2A43-2BF7-4849-9E28-80F691F9C7D7}" dt="2023-04-22T01:37:27.157" v="1639" actId="1076"/>
          <ac:graphicFrameMkLst>
            <pc:docMk/>
            <pc:sldMk cId="2747256405" sldId="284"/>
            <ac:graphicFrameMk id="4" creationId="{99A34924-AE92-4011-B29F-384253B2CB47}"/>
          </ac:graphicFrameMkLst>
        </pc:graphicFrameChg>
      </pc:sldChg>
      <pc:sldChg chg="modSp add mod">
        <pc:chgData name="Sebastian Ibañez" userId="f9bd21dccfbe3d4b" providerId="LiveId" clId="{FF8A2A43-2BF7-4849-9E28-80F691F9C7D7}" dt="2023-04-21T04:35:12.011" v="765" actId="27636"/>
        <pc:sldMkLst>
          <pc:docMk/>
          <pc:sldMk cId="4055394872" sldId="285"/>
        </pc:sldMkLst>
        <pc:spChg chg="mod">
          <ac:chgData name="Sebastian Ibañez" userId="f9bd21dccfbe3d4b" providerId="LiveId" clId="{FF8A2A43-2BF7-4849-9E28-80F691F9C7D7}" dt="2023-04-21T04:35:11.973" v="764" actId="27636"/>
          <ac:spMkLst>
            <pc:docMk/>
            <pc:sldMk cId="4055394872" sldId="285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11" v="765" actId="27636"/>
          <ac:spMkLst>
            <pc:docMk/>
            <pc:sldMk cId="4055394872" sldId="285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8:39.613" v="786" actId="20577"/>
        <pc:sldMkLst>
          <pc:docMk/>
          <pc:sldMk cId="1930950944" sldId="287"/>
        </pc:sldMkLst>
        <pc:spChg chg="mod">
          <ac:chgData name="Sebastian Ibañez" userId="f9bd21dccfbe3d4b" providerId="LiveId" clId="{FF8A2A43-2BF7-4849-9E28-80F691F9C7D7}" dt="2023-04-21T04:38:39.613" v="786" actId="20577"/>
          <ac:spMkLst>
            <pc:docMk/>
            <pc:sldMk cId="1930950944" sldId="287"/>
            <ac:spMk id="3" creationId="{1032090B-1EE4-4679-B6D4-48F068F05972}"/>
          </ac:spMkLst>
        </pc:spChg>
        <pc:spChg chg="mod">
          <ac:chgData name="Sebastian Ibañez" userId="f9bd21dccfbe3d4b" providerId="LiveId" clId="{FF8A2A43-2BF7-4849-9E28-80F691F9C7D7}" dt="2023-04-21T04:35:12.035" v="766" actId="27636"/>
          <ac:spMkLst>
            <pc:docMk/>
            <pc:sldMk cId="1930950944" sldId="287"/>
            <ac:spMk id="4" creationId="{26FF1762-67A9-4005-8D0C-CB9749A80308}"/>
          </ac:spMkLst>
        </pc:spChg>
      </pc:sldChg>
      <pc:sldChg chg="modSp add mod">
        <pc:chgData name="Sebastian Ibañez" userId="f9bd21dccfbe3d4b" providerId="LiveId" clId="{FF8A2A43-2BF7-4849-9E28-80F691F9C7D7}" dt="2023-04-21T04:35:12.057" v="768" actId="27636"/>
        <pc:sldMkLst>
          <pc:docMk/>
          <pc:sldMk cId="3071822693" sldId="288"/>
        </pc:sldMkLst>
        <pc:spChg chg="mod">
          <ac:chgData name="Sebastian Ibañez" userId="f9bd21dccfbe3d4b" providerId="LiveId" clId="{FF8A2A43-2BF7-4849-9E28-80F691F9C7D7}" dt="2023-04-21T04:35:12.057" v="768" actId="27636"/>
          <ac:spMkLst>
            <pc:docMk/>
            <pc:sldMk cId="3071822693" sldId="288"/>
            <ac:spMk id="3" creationId="{2A333018-190A-45E2-96C3-A8D2ADF795DD}"/>
          </ac:spMkLst>
        </pc:spChg>
      </pc:sldChg>
      <pc:sldChg chg="modSp mod">
        <pc:chgData name="Sebastian Ibañez" userId="f9bd21dccfbe3d4b" providerId="LiveId" clId="{FF8A2A43-2BF7-4849-9E28-80F691F9C7D7}" dt="2023-04-21T04:11:28.557" v="191" actId="20577"/>
        <pc:sldMkLst>
          <pc:docMk/>
          <pc:sldMk cId="1321192028" sldId="335"/>
        </pc:sldMkLst>
        <pc:spChg chg="mod">
          <ac:chgData name="Sebastian Ibañez" userId="f9bd21dccfbe3d4b" providerId="LiveId" clId="{FF8A2A43-2BF7-4849-9E28-80F691F9C7D7}" dt="2023-04-21T04:11:28.557" v="191" actId="20577"/>
          <ac:spMkLst>
            <pc:docMk/>
            <pc:sldMk cId="1321192028" sldId="335"/>
            <ac:spMk id="3" creationId="{BBF60641-0BE0-BD70-D23D-0DCE50B603BF}"/>
          </ac:spMkLst>
        </pc:spChg>
      </pc:sldChg>
      <pc:sldChg chg="modSp mod">
        <pc:chgData name="Sebastian Ibañez" userId="f9bd21dccfbe3d4b" providerId="LiveId" clId="{FF8A2A43-2BF7-4849-9E28-80F691F9C7D7}" dt="2023-04-21T04:50:43.524" v="842"/>
        <pc:sldMkLst>
          <pc:docMk/>
          <pc:sldMk cId="3011260549" sldId="381"/>
        </pc:sldMkLst>
        <pc:spChg chg="mod">
          <ac:chgData name="Sebastian Ibañez" userId="f9bd21dccfbe3d4b" providerId="LiveId" clId="{FF8A2A43-2BF7-4849-9E28-80F691F9C7D7}" dt="2023-04-21T04:50:43.524" v="842"/>
          <ac:spMkLst>
            <pc:docMk/>
            <pc:sldMk cId="3011260549" sldId="381"/>
            <ac:spMk id="2" creationId="{12F63D33-0441-D99C-8EB8-8C469BCA1082}"/>
          </ac:spMkLst>
        </pc:spChg>
      </pc:sldChg>
      <pc:sldChg chg="modSp del mod modAnim">
        <pc:chgData name="Sebastian Ibañez" userId="f9bd21dccfbe3d4b" providerId="LiveId" clId="{FF8A2A43-2BF7-4849-9E28-80F691F9C7D7}" dt="2023-04-21T04:15:48.762" v="236" actId="47"/>
        <pc:sldMkLst>
          <pc:docMk/>
          <pc:sldMk cId="1892710067" sldId="382"/>
        </pc:sldMkLst>
        <pc:spChg chg="mod">
          <ac:chgData name="Sebastian Ibañez" userId="f9bd21dccfbe3d4b" providerId="LiveId" clId="{FF8A2A43-2BF7-4849-9E28-80F691F9C7D7}" dt="2023-04-21T04:13:42.155" v="221" actId="20577"/>
          <ac:spMkLst>
            <pc:docMk/>
            <pc:sldMk cId="1892710067" sldId="382"/>
            <ac:spMk id="2" creationId="{9866257B-A27C-23E0-7204-BD98F0B4C738}"/>
          </ac:spMkLst>
        </pc:spChg>
        <pc:spChg chg="mod">
          <ac:chgData name="Sebastian Ibañez" userId="f9bd21dccfbe3d4b" providerId="LiveId" clId="{FF8A2A43-2BF7-4849-9E28-80F691F9C7D7}" dt="2023-04-21T04:14:05.744" v="225" actId="20577"/>
          <ac:spMkLst>
            <pc:docMk/>
            <pc:sldMk cId="1892710067" sldId="382"/>
            <ac:spMk id="3" creationId="{1AAD1A01-D3F3-3041-FB86-00FA71F58A78}"/>
          </ac:spMkLst>
        </pc:spChg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3120912521" sldId="383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2005392209" sldId="384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883143704" sldId="385"/>
        </pc:sldMkLst>
      </pc:sldChg>
      <pc:sldChg chg="del">
        <pc:chgData name="Sebastian Ibañez" userId="f9bd21dccfbe3d4b" providerId="LiveId" clId="{FF8A2A43-2BF7-4849-9E28-80F691F9C7D7}" dt="2023-04-21T04:40:18.249" v="790" actId="47"/>
        <pc:sldMkLst>
          <pc:docMk/>
          <pc:sldMk cId="1072476341" sldId="38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298328056" sldId="387"/>
        </pc:sldMkLst>
      </pc:sldChg>
      <pc:sldChg chg="new del">
        <pc:chgData name="Sebastian Ibañez" userId="f9bd21dccfbe3d4b" providerId="LiveId" clId="{FF8A2A43-2BF7-4849-9E28-80F691F9C7D7}" dt="2023-04-21T04:40:20.004" v="791" actId="47"/>
        <pc:sldMkLst>
          <pc:docMk/>
          <pc:sldMk cId="3361635653" sldId="387"/>
        </pc:sldMkLst>
      </pc:sldChg>
      <pc:sldChg chg="modSp add mod">
        <pc:chgData name="Sebastian Ibañez" userId="f9bd21dccfbe3d4b" providerId="LiveId" clId="{FF8A2A43-2BF7-4849-9E28-80F691F9C7D7}" dt="2023-04-21T04:50:59.277" v="843" actId="21"/>
        <pc:sldMkLst>
          <pc:docMk/>
          <pc:sldMk cId="933391571" sldId="388"/>
        </pc:sldMkLst>
        <pc:spChg chg="mod">
          <ac:chgData name="Sebastian Ibañez" userId="f9bd21dccfbe3d4b" providerId="LiveId" clId="{FF8A2A43-2BF7-4849-9E28-80F691F9C7D7}" dt="2023-04-21T04:50:59.277" v="843" actId="21"/>
          <ac:spMkLst>
            <pc:docMk/>
            <pc:sldMk cId="933391571" sldId="388"/>
            <ac:spMk id="2" creationId="{12F63D33-0441-D99C-8EB8-8C469BCA1082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406786349" sldId="388"/>
        </pc:sldMkLst>
      </pc:sldChg>
      <pc:sldChg chg="modSp new mod modNotesTx">
        <pc:chgData name="Sebastian Ibañez" userId="f9bd21dccfbe3d4b" providerId="LiveId" clId="{FF8A2A43-2BF7-4849-9E28-80F691F9C7D7}" dt="2023-04-22T01:28:38.172" v="1505" actId="20577"/>
        <pc:sldMkLst>
          <pc:docMk/>
          <pc:sldMk cId="2288497330" sldId="389"/>
        </pc:sldMkLst>
        <pc:spChg chg="mod">
          <ac:chgData name="Sebastian Ibañez" userId="f9bd21dccfbe3d4b" providerId="LiveId" clId="{FF8A2A43-2BF7-4849-9E28-80F691F9C7D7}" dt="2023-04-21T04:22:07.584" v="360" actId="20577"/>
          <ac:spMkLst>
            <pc:docMk/>
            <pc:sldMk cId="2288497330" sldId="389"/>
            <ac:spMk id="2" creationId="{BC44D2D0-088D-0708-8517-E96829746C7B}"/>
          </ac:spMkLst>
        </pc:spChg>
        <pc:spChg chg="mod">
          <ac:chgData name="Sebastian Ibañez" userId="f9bd21dccfbe3d4b" providerId="LiveId" clId="{FF8A2A43-2BF7-4849-9E28-80F691F9C7D7}" dt="2023-04-22T01:25:32.966" v="1356" actId="21"/>
          <ac:spMkLst>
            <pc:docMk/>
            <pc:sldMk cId="2288497330" sldId="389"/>
            <ac:spMk id="3" creationId="{EC4F5147-2535-BFC5-047F-9DBF84AD3D7C}"/>
          </ac:spMkLst>
        </pc:spChg>
      </pc:sldChg>
      <pc:sldChg chg="modSp new mod">
        <pc:chgData name="Sebastian Ibañez" userId="f9bd21dccfbe3d4b" providerId="LiveId" clId="{FF8A2A43-2BF7-4849-9E28-80F691F9C7D7}" dt="2023-04-21T04:48:10.445" v="820" actId="20577"/>
        <pc:sldMkLst>
          <pc:docMk/>
          <pc:sldMk cId="2176545953" sldId="390"/>
        </pc:sldMkLst>
        <pc:spChg chg="mod">
          <ac:chgData name="Sebastian Ibañez" userId="f9bd21dccfbe3d4b" providerId="LiveId" clId="{FF8A2A43-2BF7-4849-9E28-80F691F9C7D7}" dt="2023-04-21T04:48:10.445" v="820" actId="20577"/>
          <ac:spMkLst>
            <pc:docMk/>
            <pc:sldMk cId="2176545953" sldId="390"/>
            <ac:spMk id="2" creationId="{C9AEFD35-8377-5237-4C4C-B7444CA43ECB}"/>
          </ac:spMkLst>
        </pc:sp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092011919" sldId="391"/>
        </pc:sldMkLst>
      </pc:sldChg>
      <pc:sldChg chg="modSp new mod">
        <pc:chgData name="Sebastian Ibañez" userId="f9bd21dccfbe3d4b" providerId="LiveId" clId="{FF8A2A43-2BF7-4849-9E28-80F691F9C7D7}" dt="2023-04-22T01:35:43.104" v="1580" actId="6549"/>
        <pc:sldMkLst>
          <pc:docMk/>
          <pc:sldMk cId="2920527332" sldId="391"/>
        </pc:sldMkLst>
        <pc:spChg chg="mod">
          <ac:chgData name="Sebastian Ibañez" userId="f9bd21dccfbe3d4b" providerId="LiveId" clId="{FF8A2A43-2BF7-4849-9E28-80F691F9C7D7}" dt="2023-04-21T05:37:06.393" v="878" actId="20577"/>
          <ac:spMkLst>
            <pc:docMk/>
            <pc:sldMk cId="2920527332" sldId="391"/>
            <ac:spMk id="2" creationId="{81CBCB0E-3BD6-6306-501E-1C9C6227C053}"/>
          </ac:spMkLst>
        </pc:spChg>
        <pc:spChg chg="mod">
          <ac:chgData name="Sebastian Ibañez" userId="f9bd21dccfbe3d4b" providerId="LiveId" clId="{FF8A2A43-2BF7-4849-9E28-80F691F9C7D7}" dt="2023-04-22T01:35:43.104" v="1580" actId="6549"/>
          <ac:spMkLst>
            <pc:docMk/>
            <pc:sldMk cId="2920527332" sldId="391"/>
            <ac:spMk id="3" creationId="{93670C65-03EE-844E-DF50-98F5499FE5B2}"/>
          </ac:spMkLst>
        </pc:spChg>
      </pc:sldChg>
      <pc:sldChg chg="addSp delSp modSp new del mod">
        <pc:chgData name="Sebastian Ibañez" userId="f9bd21dccfbe3d4b" providerId="LiveId" clId="{FF8A2A43-2BF7-4849-9E28-80F691F9C7D7}" dt="2023-04-22T00:52:42.285" v="1168" actId="47"/>
        <pc:sldMkLst>
          <pc:docMk/>
          <pc:sldMk cId="722835858" sldId="392"/>
        </pc:sldMkLst>
        <pc:spChg chg="mod">
          <ac:chgData name="Sebastian Ibañez" userId="f9bd21dccfbe3d4b" providerId="LiveId" clId="{FF8A2A43-2BF7-4849-9E28-80F691F9C7D7}" dt="2023-04-22T00:49:40.134" v="1163" actId="20577"/>
          <ac:spMkLst>
            <pc:docMk/>
            <pc:sldMk cId="722835858" sldId="392"/>
            <ac:spMk id="2" creationId="{8EAB72D4-4F97-9587-E816-05737107A136}"/>
          </ac:spMkLst>
        </pc:spChg>
        <pc:spChg chg="del mod">
          <ac:chgData name="Sebastian Ibañez" userId="f9bd21dccfbe3d4b" providerId="LiveId" clId="{FF8A2A43-2BF7-4849-9E28-80F691F9C7D7}" dt="2023-04-22T00:50:44.138" v="1165"/>
          <ac:spMkLst>
            <pc:docMk/>
            <pc:sldMk cId="722835858" sldId="392"/>
            <ac:spMk id="3" creationId="{99FDEB7C-4B5B-D21A-862E-EA2B70397E89}"/>
          </ac:spMkLst>
        </pc:spChg>
        <pc:spChg chg="add mod">
          <ac:chgData name="Sebastian Ibañez" userId="f9bd21dccfbe3d4b" providerId="LiveId" clId="{FF8A2A43-2BF7-4849-9E28-80F691F9C7D7}" dt="2023-04-22T00:52:39.796" v="1167" actId="478"/>
          <ac:spMkLst>
            <pc:docMk/>
            <pc:sldMk cId="722835858" sldId="392"/>
            <ac:spMk id="5" creationId="{06700BE3-310C-9367-A25D-0E20DBD23727}"/>
          </ac:spMkLst>
        </pc:spChg>
        <pc:picChg chg="add del mod">
          <ac:chgData name="Sebastian Ibañez" userId="f9bd21dccfbe3d4b" providerId="LiveId" clId="{FF8A2A43-2BF7-4849-9E28-80F691F9C7D7}" dt="2023-04-22T00:52:39.796" v="1167" actId="478"/>
          <ac:picMkLst>
            <pc:docMk/>
            <pc:sldMk cId="722835858" sldId="392"/>
            <ac:picMk id="1026" creationId="{E5043407-0AD8-F2E5-A784-3491A213F824}"/>
          </ac:picMkLst>
        </pc:picChg>
      </pc:sldChg>
      <pc:sldChg chg="addSp delSp modSp new mod">
        <pc:chgData name="Sebastian Ibañez" userId="f9bd21dccfbe3d4b" providerId="LiveId" clId="{FF8A2A43-2BF7-4849-9E28-80F691F9C7D7}" dt="2023-04-22T01:20:42.876" v="1351"/>
        <pc:sldMkLst>
          <pc:docMk/>
          <pc:sldMk cId="771863185" sldId="392"/>
        </pc:sldMkLst>
        <pc:spChg chg="mod">
          <ac:chgData name="Sebastian Ibañez" userId="f9bd21dccfbe3d4b" providerId="LiveId" clId="{FF8A2A43-2BF7-4849-9E28-80F691F9C7D7}" dt="2023-04-22T00:53:38.596" v="1187" actId="20577"/>
          <ac:spMkLst>
            <pc:docMk/>
            <pc:sldMk cId="771863185" sldId="392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0:54:00.694" v="1195"/>
          <ac:spMkLst>
            <pc:docMk/>
            <pc:sldMk cId="771863185" sldId="392"/>
            <ac:spMk id="3" creationId="{D7949321-64C2-F560-9FFF-F8225D2A0508}"/>
          </ac:spMkLst>
        </pc:spChg>
        <pc:spChg chg="add mod">
          <ac:chgData name="Sebastian Ibañez" userId="f9bd21dccfbe3d4b" providerId="LiveId" clId="{FF8A2A43-2BF7-4849-9E28-80F691F9C7D7}" dt="2023-04-22T01:20:42.876" v="1351"/>
          <ac:spMkLst>
            <pc:docMk/>
            <pc:sldMk cId="771863185" sldId="392"/>
            <ac:spMk id="5" creationId="{208E1667-50C9-80E5-CB58-44FD195FD57B}"/>
          </ac:spMkLst>
        </pc:spChg>
        <pc:picChg chg="add del mod">
          <ac:chgData name="Sebastian Ibañez" userId="f9bd21dccfbe3d4b" providerId="LiveId" clId="{FF8A2A43-2BF7-4849-9E28-80F691F9C7D7}" dt="2023-04-22T00:53:59.201" v="1194"/>
          <ac:picMkLst>
            <pc:docMk/>
            <pc:sldMk cId="771863185" sldId="392"/>
            <ac:picMk id="2050" creationId="{7F3F18F0-3807-1F97-B0FE-93CE080D7AC7}"/>
          </ac:picMkLst>
        </pc:picChg>
        <pc:picChg chg="add mod">
          <ac:chgData name="Sebastian Ibañez" userId="f9bd21dccfbe3d4b" providerId="LiveId" clId="{FF8A2A43-2BF7-4849-9E28-80F691F9C7D7}" dt="2023-04-22T00:54:16.432" v="1198" actId="1076"/>
          <ac:picMkLst>
            <pc:docMk/>
            <pc:sldMk cId="771863185" sldId="392"/>
            <ac:picMk id="2052" creationId="{CAB7EBCC-59CB-315B-B3AD-F7693CF2ACEA}"/>
          </ac:picMkLst>
        </pc:picChg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647874439" sldId="392"/>
        </pc:sldMkLst>
      </pc:sldChg>
      <pc:sldChg chg="addSp delSp modSp add mod">
        <pc:chgData name="Sebastian Ibañez" userId="f9bd21dccfbe3d4b" providerId="LiveId" clId="{FF8A2A43-2BF7-4849-9E28-80F691F9C7D7}" dt="2023-04-22T01:19:45.730" v="1349" actId="1076"/>
        <pc:sldMkLst>
          <pc:docMk/>
          <pc:sldMk cId="2228499901" sldId="393"/>
        </pc:sldMkLst>
        <pc:spChg chg="mod">
          <ac:chgData name="Sebastian Ibañez" userId="f9bd21dccfbe3d4b" providerId="LiveId" clId="{FF8A2A43-2BF7-4849-9E28-80F691F9C7D7}" dt="2023-04-22T01:19:02.441" v="1344" actId="20577"/>
          <ac:spMkLst>
            <pc:docMk/>
            <pc:sldMk cId="2228499901" sldId="393"/>
            <ac:spMk id="2" creationId="{B9D052C0-0FBB-8D03-B0CC-14FA66FB3B02}"/>
          </ac:spMkLst>
        </pc:spChg>
        <pc:spChg chg="add del mod">
          <ac:chgData name="Sebastian Ibañez" userId="f9bd21dccfbe3d4b" providerId="LiveId" clId="{FF8A2A43-2BF7-4849-9E28-80F691F9C7D7}" dt="2023-04-22T01:19:12.408" v="1346"/>
          <ac:spMkLst>
            <pc:docMk/>
            <pc:sldMk cId="2228499901" sldId="393"/>
            <ac:spMk id="3" creationId="{9B313DAE-E135-C69D-70BB-B939BE934330}"/>
          </ac:spMkLst>
        </pc:spChg>
        <pc:spChg chg="mod">
          <ac:chgData name="Sebastian Ibañez" userId="f9bd21dccfbe3d4b" providerId="LiveId" clId="{FF8A2A43-2BF7-4849-9E28-80F691F9C7D7}" dt="2023-04-22T01:19:45.730" v="1349" actId="1076"/>
          <ac:spMkLst>
            <pc:docMk/>
            <pc:sldMk cId="2228499901" sldId="393"/>
            <ac:spMk id="5" creationId="{303683F5-03B3-4A76-3C63-A2BF9DE45442}"/>
          </ac:spMkLst>
        </pc:spChg>
        <pc:picChg chg="del">
          <ac:chgData name="Sebastian Ibañez" userId="f9bd21dccfbe3d4b" providerId="LiveId" clId="{FF8A2A43-2BF7-4849-9E28-80F691F9C7D7}" dt="2023-04-22T01:19:04.092" v="1345" actId="478"/>
          <ac:picMkLst>
            <pc:docMk/>
            <pc:sldMk cId="2228499901" sldId="393"/>
            <ac:picMk id="2052" creationId="{CAB7EBCC-59CB-315B-B3AD-F7693CF2ACEA}"/>
          </ac:picMkLst>
        </pc:picChg>
        <pc:picChg chg="add mod">
          <ac:chgData name="Sebastian Ibañez" userId="f9bd21dccfbe3d4b" providerId="LiveId" clId="{FF8A2A43-2BF7-4849-9E28-80F691F9C7D7}" dt="2023-04-22T01:19:12.408" v="1346"/>
          <ac:picMkLst>
            <pc:docMk/>
            <pc:sldMk cId="2228499901" sldId="393"/>
            <ac:picMk id="3074" creationId="{B4977E45-7066-0A2D-1CFF-09FA2BBAA2E7}"/>
          </ac:picMkLst>
        </pc:picChg>
      </pc:sldChg>
      <pc:sldChg chg="add del">
        <pc:chgData name="Sebastian Ibañez" userId="f9bd21dccfbe3d4b" providerId="LiveId" clId="{FF8A2A43-2BF7-4849-9E28-80F691F9C7D7}" dt="2023-04-22T00:56:53.153" v="1207" actId="47"/>
        <pc:sldMkLst>
          <pc:docMk/>
          <pc:sldMk cId="2339048035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582964110" sldId="393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2154295347" sldId="394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333426718" sldId="395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849322817" sldId="396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4094421358" sldId="398"/>
        </pc:sldMkLst>
      </pc:sldChg>
      <pc:sldChg chg="del">
        <pc:chgData name="Sebastian Ibañez" userId="f9bd21dccfbe3d4b" providerId="LiveId" clId="{FF8A2A43-2BF7-4849-9E28-80F691F9C7D7}" dt="2023-04-21T04:14:23.668" v="228" actId="47"/>
        <pc:sldMkLst>
          <pc:docMk/>
          <pc:sldMk cId="1126408721" sldId="399"/>
        </pc:sldMkLst>
      </pc:sldChg>
      <pc:sldMasterChg chg="setBg">
        <pc:chgData name="Sebastian Ibañez" userId="f9bd21dccfbe3d4b" providerId="LiveId" clId="{FF8A2A43-2BF7-4849-9E28-80F691F9C7D7}" dt="2023-04-21T04:08:30.803" v="0"/>
        <pc:sldMasterMkLst>
          <pc:docMk/>
          <pc:sldMasterMk cId="37464488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6598-86C1-4D25-BBD1-5770A01C9954}" type="datetimeFigureOut">
              <a:rPr lang="en-PH" smtClean="0"/>
              <a:t>04/24/2023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0D41E-BA87-48E8-A2F1-8F71A9F79A6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F772B-72CB-4F0B-9080-B2F52C84BC2E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561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Since 2010, the annual ImageNet Large Scale Visual Recognition Challenge (ILSVRC) is a competition where research teams evaluate their algorithms on the given data set and compete to achieve higher accuracy on several visual recognition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0D41E-BA87-48E8-A2F1-8F71A9F79A6E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250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0512-47B5-8548-CD3E-19F2AD84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88947-7C58-AD9C-EB3F-5ADDFF980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5FCF-114C-9C99-BCDB-B73C2C97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CC5E-6BF2-4B55-8488-8A266C8C713F}" type="datetime1">
              <a:rPr lang="en-PH" smtClean="0"/>
              <a:t>04/24/2023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B4BD-1B9F-341F-A63F-1CAEA1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89A4-4EBB-D9D5-882A-1C239949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41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928F-560D-1DBC-4085-A88F7DB1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17FFC-DF76-D0AA-3F80-D07B260F5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CECB-E733-C776-9612-C8A7E2B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0291-28D0-40F0-8BB6-58B585C12527}" type="datetime1">
              <a:rPr lang="en-PH" smtClean="0"/>
              <a:t>04/24/2023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3BC8-0635-4326-89E2-2479B196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0FE4-9928-C97D-A888-5F35FC95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9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4CDC4-017F-DF72-A2B1-4487CAA79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008D-2608-3602-A9F9-ABDE581F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2BA9-D1A7-D68E-E619-E7E9A2A9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56EC-253D-409D-B371-EBC41538D0FA}" type="datetime1">
              <a:rPr lang="en-PH" smtClean="0"/>
              <a:t>04/24/2023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29B1-DDAD-C91B-3AD4-CF19CA54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48AD-FC4F-7FF7-5B40-1A094F5A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93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FA04-CAD2-40A7-5A73-AF1EE3D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6798-4AB4-EBB7-BCFE-434F4A0C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8C4C-1303-EA6F-B7FA-9254895A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D1BE-01D8-43AB-8F13-3F9A92B05E22}" type="datetime1">
              <a:rPr lang="en-PH" smtClean="0"/>
              <a:t>04/24/2023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21B9-E20B-2EF7-0843-AA4193E6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5366-D73E-EDDB-013C-B2B14C28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21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C63-CF44-3F34-3678-9C224571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3F860-5EEB-4F2F-1D20-ED975D30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4365-8197-D684-7C50-1F9FA18C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392B-E28D-49F6-88A3-6CE3D9E39548}" type="datetime1">
              <a:rPr lang="en-PH" smtClean="0"/>
              <a:t>04/24/2023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DD40-C274-2678-C973-ADBBD9BA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E3AC-9FAB-B202-C2FA-AD2E79C0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21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27EB-BF1F-73C6-5F67-07F31EDE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3D70-0AF6-CAF6-FB6C-AEA73595D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B57D4-4206-C4BE-5036-13C7697EC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7B36-6419-999A-49DC-88FA2FDC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5C56-F2A6-44D6-B0C5-86DFABF575D9}" type="datetime1">
              <a:rPr lang="en-PH" smtClean="0"/>
              <a:t>04/24/2023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4324-045C-6D01-4D1E-AA488BEB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6D762-BA32-854E-9FDA-DF4550C9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924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20F2-BF0E-5BDF-B8AD-8FDC689A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D7A84-DBDC-6CD3-1615-FF171CB5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1B16-3DA6-A41F-802B-75F91044E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599B5-CD59-8909-6261-306A7FDF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127BF-5329-FC78-40B7-5FAB6B98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16B73-0080-5A26-D415-E9ABBED6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0-AEAE-4F8C-AD3F-AB132CB31C23}" type="datetime1">
              <a:rPr lang="en-PH" smtClean="0"/>
              <a:t>04/24/2023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82076-E765-3CBB-6443-CF77EF70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87850-C57B-7191-3E86-814D78D9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4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765E-7F36-A058-2473-4E0AD1EE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132B0-54BC-9608-7D8B-BA08A23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ABC7-24AF-430A-90C1-958ADBB7A703}" type="datetime1">
              <a:rPr lang="en-PH" smtClean="0"/>
              <a:t>04/24/2023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C4F40-6668-6A9B-B7C8-1025720B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A831-EAAA-C581-12E4-DC3A8DAB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127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2F76D-BD36-F383-3C4B-E2D88D6D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B4B0-D1CF-4A93-9F4A-B9E444108CAE}" type="datetime1">
              <a:rPr lang="en-PH" smtClean="0"/>
              <a:t>04/24/2023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3A4DB-F86B-70FF-661C-1B9EA85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998FA-03E2-0DD1-0A75-D334FA9D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485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643F-141F-3B44-DB8B-88FB59D6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073B-A8ED-E07F-A138-4266424E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4133-9357-6CD8-431B-035EAF69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0E88D-3B97-0B0B-3733-373FC4B8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83AA-AEF1-4CEF-AA3A-B6FB4E617F76}" type="datetime1">
              <a:rPr lang="en-PH" smtClean="0"/>
              <a:t>04/24/2023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9F5D-00C8-BFDE-A4AF-FC13C65D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C2627-0443-0E35-3DD6-10B5980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97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3CD3-6A05-16F1-A990-2EB6C5FE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29387-601D-3D1E-4DF8-E8B252DEA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691D-C40A-83E8-33CF-E808D54B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62695-8C16-68C6-881A-D0253292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FBB7-2747-403B-9A62-C41265C33651}" type="datetime1">
              <a:rPr lang="en-PH" smtClean="0"/>
              <a:t>04/24/2023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7384-982D-0040-22CC-F4A913A2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D706-A1B1-9F1E-C2B4-0FD7C457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871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4CD2B-AE60-6C35-9F51-D8711CF7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4C58-6109-FD64-B230-A3DEE47A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A053-ACE6-0009-09EC-22CA60572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DE26-6570-4526-A2D8-B4215D065168}" type="datetime1">
              <a:rPr lang="en-PH" smtClean="0"/>
              <a:t>04/24/2023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47F9-B8AD-C7E2-0352-9C184F50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D3AB-1A63-0176-90E9-8EC4BB5A8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5A12-1A0E-4F58-9CB0-DADBAC2F3D8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6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banez@ai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7DB9-E895-8CCB-D790-8DDD508D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Pre-Trained Models</a:t>
            </a:r>
            <a:br>
              <a:rPr lang="en-US" sz="5400" dirty="0"/>
            </a:br>
            <a:r>
              <a:rPr lang="en-US" sz="5400" dirty="0"/>
              <a:t>and Transfer Learning</a:t>
            </a:r>
            <a:endParaRPr lang="en-P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9C0E9-7509-D498-8ED1-0D4C907E5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COSCI 223 – Machine Learning 3 🧠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Sebastian C. Ibañez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hlinkClick r:id="rId2"/>
              </a:rPr>
              <a:t>sibanez@aim.edu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Asian Institute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1732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94DF-69E2-95DF-A843-DA529303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(2014)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9D39-0DAD-5486-0A83-E8D7BC3A6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Big Idea: Deeper is better</a:t>
            </a:r>
          </a:p>
          <a:p>
            <a:r>
              <a:rPr lang="en-US" dirty="0"/>
              <a:t>Keeps it simple by using 3 x 3 convolutions</a:t>
            </a:r>
          </a:p>
          <a:p>
            <a:r>
              <a:rPr lang="en-US" dirty="0"/>
              <a:t>Comes in two flavors: VGG-16 and VGG-19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3C2D-7FE0-E2A7-281F-7667B35C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10</a:t>
            </a:fld>
            <a:endParaRPr lang="en-PH"/>
          </a:p>
        </p:txBody>
      </p:sp>
      <p:pic>
        <p:nvPicPr>
          <p:cNvPr id="4098" name="Picture 2" descr="Fig. A1. The standard VGG-16 network architecture as proposed in [32].... |  Download Scientific Diagram">
            <a:extLst>
              <a:ext uri="{FF2B5EF4-FFF2-40B4-BE49-F238E27FC236}">
                <a16:creationId xmlns:a16="http://schemas.microsoft.com/office/drawing/2014/main" id="{A50D3C0D-092C-5F01-647F-99FB5A9F35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55374"/>
            <a:ext cx="51816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28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94DF-69E2-95DF-A843-DA529303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(2015)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9D39-0DAD-5486-0A83-E8D7BC3A6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Big Idea: Residual connections</a:t>
            </a:r>
          </a:p>
          <a:p>
            <a:r>
              <a:rPr lang="en-US" dirty="0"/>
              <a:t>Deeper is better, but too deep and the gradients will vanish</a:t>
            </a:r>
          </a:p>
          <a:p>
            <a:r>
              <a:rPr lang="en-US" dirty="0"/>
              <a:t>Add residual or skip connections to help with gradient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3C2D-7FE0-E2A7-281F-7667B35C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11</a:t>
            </a:fld>
            <a:endParaRPr lang="en-PH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C45DDB6-88D2-EECA-8FB3-4F2F61AD2E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87295"/>
            <a:ext cx="5181600" cy="30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7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1B98-7222-77C7-11A2-1832FFE7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(2015)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AEED2-D889-2AE2-AB31-21B1BF24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12</a:t>
            </a:fld>
            <a:endParaRPr lang="en-PH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B75B7A9-5695-FFCB-80CB-EBBA635B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2" y="1863381"/>
            <a:ext cx="10211896" cy="449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94DF-69E2-95DF-A843-DA529303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DenseNet</a:t>
            </a:r>
            <a:r>
              <a:rPr lang="en-US" dirty="0"/>
              <a:t> (2016)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9D39-0DAD-5486-0A83-E8D7BC3A6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Big Idea: Even more residual connections</a:t>
            </a:r>
          </a:p>
          <a:p>
            <a:r>
              <a:rPr lang="en-US" dirty="0"/>
              <a:t>Connect entire blocks via residual connections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3C2D-7FE0-E2A7-281F-7667B35C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13</a:t>
            </a:fld>
            <a:endParaRPr lang="en-PH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33EED47-931E-56B5-3B0C-97208C3DF9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34092"/>
            <a:ext cx="5181600" cy="373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04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D33-0441-D99C-8EB8-8C469BCA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551EA-F028-815E-663D-FEFDDED70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5B201-15DB-BCBF-3744-A07F3854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555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6F73-70FC-0D19-2BA7-DDF81075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BABC-4EB5-D75E-1E19-E6DFDA72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Transfer learning </a:t>
            </a:r>
            <a:r>
              <a:rPr lang="en-US" dirty="0"/>
              <a:t>is a method of using a pre-trained model on another task by adapting their learned features.</a:t>
            </a:r>
          </a:p>
          <a:p>
            <a:r>
              <a:rPr lang="en-US" dirty="0"/>
              <a:t>If a model is trained on a large and broad enough dataset, it should learn features or embeddings of the data that generalizes well across different tasks.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4155-F9F7-1755-1AB8-1168DFA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629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6F73-70FC-0D19-2BA7-DDF81075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PTM and Transfer Learning?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BABC-4EB5-D75E-1E19-E6DFDA72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time and compute by leveraging existing knowledge</a:t>
            </a:r>
          </a:p>
          <a:p>
            <a:r>
              <a:rPr lang="en-US" dirty="0"/>
              <a:t>Get better performance by using high-quality features learned from large datasets</a:t>
            </a:r>
          </a:p>
          <a:p>
            <a:r>
              <a:rPr lang="en-US" dirty="0"/>
              <a:t>Overcome data scarcity issues by transferring knowledge across tasks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4155-F9F7-1755-1AB8-1168DFA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32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6F73-70FC-0D19-2BA7-DDF81075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Main Approaches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BABC-4EB5-D75E-1E19-E6DFDA72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Feature extraction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r>
              <a:rPr lang="en-US" b="1" dirty="0">
                <a:solidFill>
                  <a:schemeClr val="accent1"/>
                </a:solidFill>
              </a:rPr>
              <a:t>Fine-tuning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4155-F9F7-1755-1AB8-1168DFA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003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6F73-70FC-0D19-2BA7-DDF81075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BABC-4EB5-D75E-1E19-E6DFDA72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PTM as a fixed feature generator</a:t>
            </a:r>
          </a:p>
          <a:p>
            <a:r>
              <a:rPr lang="en-US" dirty="0"/>
              <a:t>Train a separate classifier using the features</a:t>
            </a:r>
          </a:p>
          <a:p>
            <a:r>
              <a:rPr lang="en-US" dirty="0"/>
              <a:t>Suitable when target task is </a:t>
            </a:r>
            <a:r>
              <a:rPr lang="en-US" dirty="0">
                <a:solidFill>
                  <a:schemeClr val="accent6"/>
                </a:solidFill>
              </a:rPr>
              <a:t>similar to the source task</a:t>
            </a:r>
            <a:r>
              <a:rPr lang="en-US" dirty="0"/>
              <a:t>, but the </a:t>
            </a:r>
            <a:r>
              <a:rPr lang="en-US" dirty="0">
                <a:solidFill>
                  <a:schemeClr val="accent6"/>
                </a:solidFill>
              </a:rPr>
              <a:t>target dataset is small or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4155-F9F7-1755-1AB8-1168DFA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061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6F73-70FC-0D19-2BA7-DDF81075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BABC-4EB5-D75E-1E19-E6DFDA72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the PTM along with the new classifier</a:t>
            </a:r>
          </a:p>
          <a:p>
            <a:r>
              <a:rPr lang="en-US" dirty="0"/>
              <a:t>Freeze earlier layers, retrain the model</a:t>
            </a:r>
          </a:p>
          <a:p>
            <a:r>
              <a:rPr lang="en-US" dirty="0"/>
              <a:t>Suitable when target task is </a:t>
            </a:r>
            <a:r>
              <a:rPr lang="en-US" dirty="0">
                <a:solidFill>
                  <a:schemeClr val="accent1"/>
                </a:solidFill>
              </a:rPr>
              <a:t>different from the source task</a:t>
            </a:r>
            <a:r>
              <a:rPr lang="en-US" dirty="0"/>
              <a:t>, but the </a:t>
            </a:r>
            <a:r>
              <a:rPr lang="en-US" dirty="0">
                <a:solidFill>
                  <a:schemeClr val="accent1"/>
                </a:solidFill>
              </a:rPr>
              <a:t>target dataset is large and similar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4155-F9F7-1755-1AB8-1168DFA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105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003A-52C1-060E-369B-13E997B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0641-0BE0-BD70-D23D-0DCE50B6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Models</a:t>
            </a:r>
          </a:p>
          <a:p>
            <a:r>
              <a:rPr lang="en-US" dirty="0"/>
              <a:t>Transfer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9CAC-51AC-4600-8041-6CA8908F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119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D33-0441-D99C-8EB8-8C469BCA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Models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551EA-F028-815E-663D-FEFDDED70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5B201-15DB-BCBF-3744-A07F3854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126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FCB9-5F31-4ECC-9800-7474A787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Models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69B5-5540-4B9D-A528-A345A1C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dirty="0">
                <a:solidFill>
                  <a:srgbClr val="7030A0"/>
                </a:solidFill>
              </a:rPr>
              <a:t>Pre-trained models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(PTMs)</a:t>
            </a:r>
            <a:r>
              <a:rPr lang="en-US" b="1" dirty="0"/>
              <a:t> </a:t>
            </a:r>
            <a:r>
              <a:rPr lang="en-US" dirty="0"/>
              <a:t>are models that have been trained on a large dataset and can be reused for other tasks.</a:t>
            </a:r>
          </a:p>
          <a:p>
            <a:r>
              <a:rPr lang="en-US" dirty="0"/>
              <a:t>Large-scale PTMs can effectively store knowledge by encoding the information in huge parameters.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17B5C-CA63-3380-1D23-8A9C9038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0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DEF5-C9CA-8E34-7985-A751534F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Models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D4D4F-B76D-3AB1-2CE5-50F75427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5</a:t>
            </a:fld>
            <a:endParaRPr lang="en-PH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48EF5A-CB35-8123-38EF-B6D553678E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35" y="1825625"/>
            <a:ext cx="36177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4F81F9-95A0-E018-670A-E760205406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1228"/>
            <a:ext cx="5181600" cy="18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40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F500-16C4-CA03-8002-0BE2D45A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Benchmarks</a:t>
            </a:r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44BFB-836F-0D0D-72D9-110EEA48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6</a:t>
            </a:fld>
            <a:endParaRPr lang="en-PH"/>
          </a:p>
        </p:txBody>
      </p:sp>
      <p:pic>
        <p:nvPicPr>
          <p:cNvPr id="9218" name="Picture 2" descr="ImageNet Dataset | Papers With Code">
            <a:extLst>
              <a:ext uri="{FF2B5EF4-FFF2-40B4-BE49-F238E27FC236}">
                <a16:creationId xmlns:a16="http://schemas.microsoft.com/office/drawing/2014/main" id="{95226A4F-8505-7CDB-3395-03BBC17A5C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C7333B9-61F3-9678-30B0-EE57B84800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01143"/>
            <a:ext cx="5181600" cy="400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8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D687-F03B-EBD9-59E8-F697C901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Benchmarks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E494-2C5D-C4BA-35F9-D65B6B4A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ImageNet</a:t>
            </a:r>
            <a:r>
              <a:rPr lang="en-US" dirty="0"/>
              <a:t>: 14,197,122 images with 1000 classes</a:t>
            </a:r>
          </a:p>
          <a:p>
            <a:r>
              <a:rPr lang="en-US" dirty="0">
                <a:solidFill>
                  <a:schemeClr val="accent6"/>
                </a:solidFill>
              </a:rPr>
              <a:t>CIFAR-10 </a:t>
            </a:r>
            <a:r>
              <a:rPr lang="en-US" dirty="0"/>
              <a:t>: 60,000 images with 10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BAB69-15C7-13C4-8578-B9BA2091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64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7FB9-E833-B2F5-21E4-EA310484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on </a:t>
            </a:r>
            <a:r>
              <a:rPr lang="en-US" dirty="0" err="1"/>
              <a:t>ImagetNet</a:t>
            </a:r>
            <a:endParaRPr lang="en-P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2B495C-CAE5-5674-164E-F2C020F95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66794"/>
            <a:ext cx="10515600" cy="326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C16F7-9CFD-34DB-A090-54F39F2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8</a:t>
            </a:fld>
            <a:endParaRPr lang="en-PH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3CF733-778B-2D96-2688-EC92AF9F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0" cy="365125"/>
          </a:xfrm>
        </p:spPr>
        <p:txBody>
          <a:bodyPr/>
          <a:lstStyle/>
          <a:p>
            <a:r>
              <a:rPr lang="en-PH" dirty="0"/>
              <a:t>https://paperswithcode.com/sota/image-classification-on-imagenet</a:t>
            </a:r>
          </a:p>
        </p:txBody>
      </p:sp>
    </p:spTree>
    <p:extLst>
      <p:ext uri="{BB962C8B-B14F-4D97-AF65-F5344CB8AC3E}">
        <p14:creationId xmlns:p14="http://schemas.microsoft.com/office/powerpoint/2010/main" val="316821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18B6-95C3-DBE0-578D-96476C0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(2012)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3F7A-CF9E-E487-3C0E-BC483C3C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</a:t>
            </a:r>
            <a:r>
              <a:rPr lang="en-US" dirty="0" err="1"/>
              <a:t>Krizhevsky</a:t>
            </a:r>
            <a:r>
              <a:rPr lang="en-US" dirty="0"/>
              <a:t>, Ilya </a:t>
            </a:r>
            <a:r>
              <a:rPr lang="en-US" dirty="0" err="1"/>
              <a:t>Sutskever</a:t>
            </a:r>
            <a:r>
              <a:rPr lang="en-US" dirty="0"/>
              <a:t>, and Geoffrey Hinton</a:t>
            </a:r>
          </a:p>
          <a:p>
            <a:r>
              <a:rPr lang="en-US" dirty="0"/>
              <a:t>In 2011, SOTA Top-5 accuracy was around </a:t>
            </a:r>
            <a:r>
              <a:rPr lang="en-US" dirty="0">
                <a:solidFill>
                  <a:srgbClr val="FF0000"/>
                </a:solidFill>
              </a:rPr>
              <a:t>75%</a:t>
            </a:r>
            <a:r>
              <a:rPr lang="en-US" dirty="0"/>
              <a:t>.</a:t>
            </a:r>
          </a:p>
          <a:p>
            <a:r>
              <a:rPr lang="en-US" dirty="0"/>
              <a:t>In 2012, </a:t>
            </a:r>
            <a:r>
              <a:rPr lang="en-US" b="1" dirty="0" err="1">
                <a:solidFill>
                  <a:srgbClr val="FF0000"/>
                </a:solidFill>
              </a:rPr>
              <a:t>AlexNet</a:t>
            </a:r>
            <a:r>
              <a:rPr lang="en-US" dirty="0"/>
              <a:t> achieved a Top-5 accuracy of </a:t>
            </a:r>
            <a:r>
              <a:rPr lang="en-US" dirty="0">
                <a:solidFill>
                  <a:srgbClr val="FF0000"/>
                </a:solidFill>
              </a:rPr>
              <a:t>85%</a:t>
            </a:r>
            <a:r>
              <a:rPr lang="en-US" dirty="0"/>
              <a:t>.</a:t>
            </a:r>
          </a:p>
          <a:p>
            <a:r>
              <a:rPr lang="en-US" dirty="0"/>
              <a:t>Considered as one of the main catalysts in spurring the use of GPUs to accelerate deep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54601-0440-0AFA-6B64-BA2001D2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5A12-1A0E-4F58-9CB0-DADBAC2F3D88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66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DIN OT"/>
        <a:ea typeface=""/>
        <a:cs typeface=""/>
      </a:majorFont>
      <a:minorFont>
        <a:latin typeface="DIN O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6069</TotalTime>
  <Words>463</Words>
  <Application>Microsoft Office PowerPoint</Application>
  <PresentationFormat>Widescreen</PresentationFormat>
  <Paragraphs>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DIN OT</vt:lpstr>
      <vt:lpstr>DIN OT Medium</vt:lpstr>
      <vt:lpstr>Office Theme</vt:lpstr>
      <vt:lpstr>Pre-Trained Models and Transfer Learning</vt:lpstr>
      <vt:lpstr>Outline </vt:lpstr>
      <vt:lpstr>Pre-Trained Models</vt:lpstr>
      <vt:lpstr>Pre-Trained Models</vt:lpstr>
      <vt:lpstr>Pre-Trained Models</vt:lpstr>
      <vt:lpstr>Image Classification Benchmarks</vt:lpstr>
      <vt:lpstr>Image Classification Benchmarks</vt:lpstr>
      <vt:lpstr>Image Classification on ImagetNet</vt:lpstr>
      <vt:lpstr>AlexNet (2012)</vt:lpstr>
      <vt:lpstr>VGG (2014)</vt:lpstr>
      <vt:lpstr>ResNet (2015)</vt:lpstr>
      <vt:lpstr>ResNet (2015)</vt:lpstr>
      <vt:lpstr>DenseNet (2016)</vt:lpstr>
      <vt:lpstr>Transfer Learning</vt:lpstr>
      <vt:lpstr>Transfer Learning</vt:lpstr>
      <vt:lpstr>Why Use PTM and Transfer Learning?</vt:lpstr>
      <vt:lpstr>2 Main Approaches</vt:lpstr>
      <vt:lpstr>Feature Extraction</vt:lpstr>
      <vt:lpstr>Fine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Computational Statistics</dc:title>
  <dc:creator>Sebastian Ibañez</dc:creator>
  <cp:lastModifiedBy>Sebastian Ibañez</cp:lastModifiedBy>
  <cp:revision>9</cp:revision>
  <dcterms:created xsi:type="dcterms:W3CDTF">2022-09-07T00:30:28Z</dcterms:created>
  <dcterms:modified xsi:type="dcterms:W3CDTF">2023-04-25T03:18:26Z</dcterms:modified>
</cp:coreProperties>
</file>