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Bree Serif"/>
      <p:regular r:id="rId27"/>
    </p:embeddedFont>
    <p:embeddedFont>
      <p:font typeface="Alegrey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Alegreya-regular.fntdata"/><Relationship Id="rId27" Type="http://schemas.openxmlformats.org/officeDocument/2006/relationships/font" Target="fonts/BreeSerif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egrey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legreya-boldItalic.fntdata"/><Relationship Id="rId30" Type="http://schemas.openxmlformats.org/officeDocument/2006/relationships/font" Target="fonts/Alegrey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Welcomings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this course will cover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deep we will go into React and Redux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versions will we cover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about homework, exams and additional materials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to contact me ?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Give a brief overview of each tool that we will use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Why we use React Create App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Show the most basic react component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Explain react createElement function and why you won’t see it with JSX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barebones profile card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Explain how React creates an abstraction above HTML elements composed of HTML elements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about how React components are like custom HTML tags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React borrows principles from HTML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about how props are like attributes and how you can pass native HTML attributes and custom ones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about what One way data flow is, and how props are read only to keep react render function pure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Show a themable component with a white and dark theme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Give a brief overview of what is on the screen and intro to JSX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 about who this course is for and who would benefit from it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Course starts to explore react first and how it fits in modern JavaScript driven websites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Website and web app what’s the difference and where does React fit 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Brief history of React and talk about the community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about what its like to have worked with React for the past 2 years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how hard React is and how to make your life easier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about the Component pattern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about the way UI has been done so far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about how React tries to do it differently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the similarities between wireframes and components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jQuery components - what they are, problems and what React aimed to fix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Other approaches such as Templates and their downsides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That’s just my opinion.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React is just a tool like any other and it’s only as good as its user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Here’s an example of a JS component in Jquery that follows the principles of breaking down things in Components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Problem #1 - Directly manipulating the DOM - why is that bad 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Problem #2 - Lack of control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Problem #3 - Lack of state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Problem #4 - Lack of type checking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Problem #5 - Syntax noise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Problem #5 - Imperative approach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Start talking about what tools are we going to need and how they will make our lives easier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Using tools incrementally and understanding why we need them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subTitle"/>
          </p:nvPr>
        </p:nvSpPr>
        <p:spPr>
          <a:xfrm>
            <a:off x="6722400" y="2285025"/>
            <a:ext cx="1407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Abboud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94375" y="4637925"/>
            <a:ext cx="2568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*  Covers React v15 - 16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3341700" y="1001325"/>
            <a:ext cx="47886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React and Redux: Lesson 1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Introduction, theory and your first react component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1297500" y="358850"/>
            <a:ext cx="3403200" cy="4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NodeJS 8.x.x and above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Babel - to transpile JSX, ES6 JavaScript to ES5*,  sourcemaps and more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Webpack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ESLint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Jest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 Create App</a:t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1334175" y="4407400"/>
            <a:ext cx="73794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* Technically there are browsers out there that fully support ES6 now days - https://kangax.github.io/compat-table/es6/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875" y="152400"/>
            <a:ext cx="2596725" cy="16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925" y="2656300"/>
            <a:ext cx="2800475" cy="15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1875" y="1463000"/>
            <a:ext cx="2841701" cy="14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4294967295" type="title"/>
          </p:nvPr>
        </p:nvSpPr>
        <p:spPr>
          <a:xfrm>
            <a:off x="1052550" y="181385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Let’s get into the code !</a:t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6963900" y="4752900"/>
            <a:ext cx="21801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4A86E8"/>
                </a:solidFill>
                <a:latin typeface="Bree Serif"/>
                <a:ea typeface="Bree Serif"/>
                <a:cs typeface="Bree Serif"/>
                <a:sym typeface="Bree Serif"/>
              </a:rPr>
              <a:t>Photo by Temple Cerulean on Unsplash</a:t>
            </a:r>
            <a:endParaRPr i="1" sz="900">
              <a:solidFill>
                <a:srgbClr val="4A86E8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1347600" y="1548600"/>
            <a:ext cx="6448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One way Data Flow and props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4649225" y="772300"/>
            <a:ext cx="4448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237" y="1022350"/>
            <a:ext cx="4973514" cy="38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1347588" y="233925"/>
            <a:ext cx="6448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Sample React Component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119188"/>
            <a:ext cx="723900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1742700" y="4615100"/>
            <a:ext cx="6448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… Continued</a:t>
            </a:r>
            <a:endParaRPr sz="24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1347600" y="355275"/>
            <a:ext cx="6448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Who is this course for ?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4649225" y="772300"/>
            <a:ext cx="4448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1226900" y="1220225"/>
            <a:ext cx="65694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Char char="●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People comfortable with JavaScript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Char char="●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People with excellent knowledge of HTML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Char char="●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People who want to learn the two hottest JS libraries out there these days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1347600" y="355275"/>
            <a:ext cx="6448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</a:rPr>
              <a:t>React</a:t>
            </a:r>
            <a:endParaRPr sz="36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1347600" y="355275"/>
            <a:ext cx="6448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Just what the hell is React ?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4649225" y="772300"/>
            <a:ext cx="4448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2112300" y="1220225"/>
            <a:ext cx="49194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React is a JavaScript library which makes it easy to break down website/webapp’s UI into easy to use units called “Components”.</a:t>
            </a:r>
            <a:endParaRPr i="1"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Components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025" y="1307850"/>
            <a:ext cx="386994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4294967295" type="title"/>
          </p:nvPr>
        </p:nvSpPr>
        <p:spPr>
          <a:xfrm>
            <a:off x="1052550" y="362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The World without React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100" y="1375275"/>
            <a:ext cx="5401807" cy="356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1347600" y="355275"/>
            <a:ext cx="6448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D0 we need React ?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4649225" y="772300"/>
            <a:ext cx="4448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1602575" y="1291300"/>
            <a:ext cx="6448800" cy="3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The short answer imo is - No !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You don’t need React to create websites these days or any other framework or library for that matter.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However, React makes it really easy to create single responsibility UI units (Components) by giving you the necessary tools to create them in a way that follows the principles of single responsibility, low coupling, encapsulation and composition to the dot. 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Note: (If you use it correctly)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600" y="152400"/>
            <a:ext cx="74395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4294967295"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Tools of the trade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6358800" y="4752900"/>
            <a:ext cx="2785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4A86E8"/>
                </a:solidFill>
                <a:latin typeface="Bree Serif"/>
                <a:ea typeface="Bree Serif"/>
                <a:cs typeface="Bree Serif"/>
                <a:sym typeface="Bree Serif"/>
              </a:rPr>
              <a:t>Photo by Kelvyn Ornettte Sol Marte on Unsplash</a:t>
            </a:r>
            <a:endParaRPr i="1" sz="900">
              <a:solidFill>
                <a:srgbClr val="4A86E8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