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Bree Serif"/>
      <p:regular r:id="rId25"/>
    </p:embeddedFont>
    <p:embeddedFont>
      <p:font typeface="Alegrey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egreya-regular.fntdata"/><Relationship Id="rId25" Type="http://schemas.openxmlformats.org/officeDocument/2006/relationships/font" Target="fonts/BreeSerif-regular.fntdata"/><Relationship Id="rId28" Type="http://schemas.openxmlformats.org/officeDocument/2006/relationships/font" Target="fonts/Alegreya-italic.fntdata"/><Relationship Id="rId27" Type="http://schemas.openxmlformats.org/officeDocument/2006/relationships/font" Target="fonts/Alegrey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grey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componentWillReceiveProps(nextProps) - called when props have changed, use to update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shouldComponentUpdate(nextProps, nextState) - Controls where your component will re-render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componentWillUpdate(nextProps, nextState) - used to prepare for update, called as soon as shouldComponentUpdate returns true DO NOT call set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componentDidUpdate(prevProps, prevState) - used to do work after the DOM has been updated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shouldComponentUpdate(nextProps, nextState) - Controls where your component will re render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componentWillUpdate(nextProps, nextState) - used to prepare for update, called as soon as shouldComponentUpdate returns true DO NOT call set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componentDidUpdate(prevProps, prevState) - used to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componentWillUnmount - used to clear our timeouts, remove event listeners etc.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begin by deep diving into JSX by going through each point and explaining it with an example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purity in render function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how in most cases you will have components rendering JSON data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rendering arrays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passing props ways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how ES6 classes tie into React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class components vs functional components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Introduction to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Stateless components vs state components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Render() method is not optional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 is just an object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Declarative</a:t>
            </a:r>
            <a:r>
              <a:rPr lang="en"/>
              <a:t> vs Imperative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PropTypes mimic what typed variables do in languages like Java, C# etc.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They are evaluated runtime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Their real purpose is documentation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Default Props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Composition is the </a:t>
            </a:r>
            <a:r>
              <a:rPr lang="en"/>
              <a:t>preferred</a:t>
            </a:r>
            <a:r>
              <a:rPr lang="en"/>
              <a:t> pattern when building React applications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With composition it easy to eliminate errors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React lifecycle methods are methods React will call on your behalf at specific points in the life of a component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There are 3 stages: Initialization, Update and Unmounting and each stage covers a period of the life of your Component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react lifecycle methods are heavily utilized but you need not remember their specific order in my opinion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React to correctly call your lifecycle methods you need to type them correctly, React is case </a:t>
            </a:r>
            <a:r>
              <a:rPr lang="en"/>
              <a:t>sensitive</a:t>
            </a:r>
            <a:r>
              <a:rPr lang="en"/>
              <a:t> and explicitly requires the names to be correct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Shows initialization phase and the order of all the lifecycle methods that fire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GetDefaultProps is a method which returns a “props” object which will be merge with the actual passed props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GetInitialState is a method removed in ES6 classes but it’s a part of the initialization phase of the props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Render - markup is composed from React.createElement() calls and you can use props and state values, DO NOT call setState, infinite loop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ComponentWillMount is basically useless in my opinion and I never ever had a use case for it in production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ComponentDidMount - initial markup is on the screen, best to to AJAX data load, can call setState, can interact with DOM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85125"/>
            <a:ext cx="47613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React and Redux: Lesson 2</a:t>
            </a:r>
            <a:endParaRPr sz="2400" u="sng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554600" y="3417725"/>
            <a:ext cx="143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Abboud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4375" y="4637925"/>
            <a:ext cx="2568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  Covers React v15 - 16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767300" y="2133600"/>
            <a:ext cx="42201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JSX, State, Lifecycle methods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Update</a:t>
            </a: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 phase - Props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ComponentWillReceiveProps - used to set state based on upcoming props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ShouldComponentUpdate -  determines renders on props/state update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ComponentWillUpdate - used to prepare for update (no setState) almost useless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ComponentDidUpdate - basically just like componentDidMount but for after update widely used to change the DOM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Update phase - State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ShouldComponentUpdate -  determines renders on props/state update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ComponentWillUpdate - used to prepare for update (no setState) almost useless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ComponentDidUpdate - basically just like componentDidMount but for after update widely used to change the DOM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Unmounting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ComponentWillUnmount - called before the component is removed from the DOM, used to clear out any side effects such as leftover timeouts, event listeners etc.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450" y="1119195"/>
            <a:ext cx="4394050" cy="17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29800" y="1119200"/>
            <a:ext cx="32982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XML-like syntax to create UI elements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Compiles down to React.createElement() functions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Needs React in scope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Capitalize custom components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Pass JS expressions in props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Pass strings into props directly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Booleans attributes default to true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Spread attributes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Children</a:t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347600" y="2925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JSX Deep Dive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Displaying JSON data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112300" y="1220225"/>
            <a:ext cx="49194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5" y="1311200"/>
            <a:ext cx="3445276" cy="33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450" y="1311188"/>
            <a:ext cx="4727325" cy="2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09988"/>
            <a:ext cx="6118176" cy="43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0" y="182400"/>
            <a:ext cx="9144000" cy="106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ES6 Classes and React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legreya"/>
                <a:ea typeface="Alegreya"/>
                <a:cs typeface="Alegreya"/>
                <a:sym typeface="Alegreya"/>
              </a:rPr>
              <a:t>State</a:t>
            </a:r>
            <a:endParaRPr sz="36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PropTypes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004250" y="1220225"/>
            <a:ext cx="71355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Used for documentation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Evaluates props runtime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Can remove the need to use typeof operator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Can be used as API documentation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897875" y="4533400"/>
            <a:ext cx="51009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https://reactjs.org/docs/typechecking-with-proptypes.html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Composition 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Composition offers the ability to create hierarchies of components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Increases reusability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Easy to test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Easy to isolate bugs or errors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0" y="0"/>
            <a:ext cx="35667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738000" y="4752900"/>
            <a:ext cx="2406000" cy="39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4A86E8"/>
                </a:solidFill>
                <a:latin typeface="Bree Serif"/>
                <a:ea typeface="Bree Serif"/>
                <a:cs typeface="Bree Serif"/>
                <a:sym typeface="Bree Serif"/>
              </a:rPr>
              <a:t>Photo by Sebastian Spindler on Unsplash</a:t>
            </a:r>
            <a:endParaRPr i="1" sz="900">
              <a:solidFill>
                <a:srgbClr val="4A86E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Component Lifecycle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Initialization phase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GetDefaultProps - called only once to return default props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GetInitialState - called only once to return an initial state object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ComponentWillMount - called before render, useless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Render - returns your markup for rendering, has to be pure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ComponentDidMount  - called last, most frequently used to do AJAX calls, and interacting with the DOM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