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CCFF"/>
    <a:srgbClr val="9999FF"/>
    <a:srgbClr val="66CCFF"/>
    <a:srgbClr val="A8C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24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25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259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41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32587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35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114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159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316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175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01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D56A528-ABB5-4316-86F2-AD63E8EA0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957" y="3167270"/>
            <a:ext cx="10573043" cy="2716695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C" sz="2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ELEMENTOS Y MANTENIMIENTO DE LA PC</a:t>
            </a:r>
          </a:p>
          <a:p>
            <a:pPr algn="ctr">
              <a:lnSpc>
                <a:spcPct val="150000"/>
              </a:lnSpc>
            </a:pPr>
            <a:r>
              <a:rPr lang="es-EC" sz="2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INTEGRANTES : -SARABIA TENORIO BRITTANY JETZUVELY</a:t>
            </a:r>
          </a:p>
          <a:p>
            <a:pPr algn="ctr">
              <a:lnSpc>
                <a:spcPct val="150000"/>
              </a:lnSpc>
            </a:pPr>
            <a:r>
              <a:rPr lang="es-EC" sz="2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     -CAMILA ANAHI TATES RUANO</a:t>
            </a:r>
          </a:p>
          <a:p>
            <a:pPr algn="ctr">
              <a:lnSpc>
                <a:spcPct val="150000"/>
              </a:lnSpc>
            </a:pPr>
            <a:r>
              <a:rPr lang="es-EC" sz="2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CARRERA: T.S DE REDES Y TELECOMUNICACIONES </a:t>
            </a:r>
          </a:p>
          <a:p>
            <a:pPr algn="ctr">
              <a:lnSpc>
                <a:spcPct val="150000"/>
              </a:lnSpc>
            </a:pPr>
            <a:r>
              <a:rPr lang="es-EC" sz="2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DOCENTE: ING. JOSÉ CAIZA</a:t>
            </a:r>
          </a:p>
          <a:p>
            <a:pPr algn="ctr">
              <a:lnSpc>
                <a:spcPct val="150000"/>
              </a:lnSpc>
            </a:pPr>
            <a:r>
              <a:rPr lang="es-EC" sz="2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NRC: 6528</a:t>
            </a:r>
          </a:p>
          <a:p>
            <a:endParaRPr lang="es-EC" dirty="0"/>
          </a:p>
        </p:txBody>
      </p:sp>
      <p:pic>
        <p:nvPicPr>
          <p:cNvPr id="1026" name="Picture 2" descr="ESPE | Sede Latacunga">
            <a:extLst>
              <a:ext uri="{FF2B5EF4-FFF2-40B4-BE49-F238E27FC236}">
                <a16:creationId xmlns:a16="http://schemas.microsoft.com/office/drawing/2014/main" id="{B72306AF-42DC-4FDA-A591-8EADF990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21" y="1141523"/>
            <a:ext cx="9467557" cy="202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73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D400383B-F27B-9359-D0F5-3A20B463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19" y="401122"/>
            <a:ext cx="4838700" cy="6762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A1778FE-17AB-C39E-E6EE-0E8AE5054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51" y="1487220"/>
            <a:ext cx="3155556" cy="420740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18A9C3-B4B1-E38A-4C61-998264D44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504" y="536037"/>
            <a:ext cx="4648200" cy="69532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38B692E-C028-B0D0-117D-29D3A6DE3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16" y="1596779"/>
            <a:ext cx="3370283" cy="44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1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4E3FBD2-01EA-6648-0069-DEB9A047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7" y="506443"/>
            <a:ext cx="4724400" cy="8096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6B032BE-7FA5-FB81-863F-58406A420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7" y="1915108"/>
            <a:ext cx="4731631" cy="35487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C342AF8-EA81-99EF-358A-B44023DDB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865" y="546218"/>
            <a:ext cx="4686300" cy="70485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E9BEFF07-0DED-CE02-EE2C-A11005208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105" y="1963665"/>
            <a:ext cx="3959889" cy="296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95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B5B60E2-2585-0571-7B50-297E8024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4" y="490132"/>
            <a:ext cx="4752975" cy="10001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3946E12-C4AF-DF18-C91B-C0FA256EE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1" y="1818310"/>
            <a:ext cx="4420787" cy="331559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814EAD24-113B-2CAD-1242-D497813FB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545" y="1837576"/>
            <a:ext cx="4800600" cy="25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70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F271-0283-D152-7DC5-132346FF1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378816"/>
          </a:xfrm>
        </p:spPr>
        <p:txBody>
          <a:bodyPr/>
          <a:lstStyle/>
          <a:p>
            <a:r>
              <a:rPr lang="es-EC" dirty="0"/>
              <a:t>Gracias por su atención</a:t>
            </a:r>
          </a:p>
        </p:txBody>
      </p:sp>
      <p:pic>
        <p:nvPicPr>
          <p:cNvPr id="1026" name="Picture 2" descr="Computadora portátil, fotografía, computadora, dibujos animados png |  PNGWing">
            <a:extLst>
              <a:ext uri="{FF2B5EF4-FFF2-40B4-BE49-F238E27FC236}">
                <a16:creationId xmlns:a16="http://schemas.microsoft.com/office/drawing/2014/main" id="{20EDF29F-74DF-8EE5-5691-84374EDE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492" y="3565249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29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 flipV="1">
            <a:off x="9727154" y="2204797"/>
            <a:ext cx="5995014" cy="2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C227A9B-D3C9-E57B-7F23-24363B8C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3" y="1810406"/>
            <a:ext cx="4114800" cy="2055775"/>
          </a:xfrm>
          <a:prstGeom prst="rect">
            <a:avLst/>
          </a:prstGeom>
        </p:spPr>
      </p:pic>
      <p:pic>
        <p:nvPicPr>
          <p:cNvPr id="1026" name="Picture 2" descr="ASUS E402YA/E2 7015 14 4GB 64GB W10: Precio, opiniones y características">
            <a:extLst>
              <a:ext uri="{FF2B5EF4-FFF2-40B4-BE49-F238E27FC236}">
                <a16:creationId xmlns:a16="http://schemas.microsoft.com/office/drawing/2014/main" id="{096A0F6A-9518-F2DB-64B1-63EA4BAA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168" y="1804675"/>
            <a:ext cx="3442802" cy="290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78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6D28617B-B701-086E-5A79-CA7E50AC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77" y="675299"/>
            <a:ext cx="3571875" cy="5238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BFB1B0-1820-6D2B-BE35-BC8A4DA5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82" y="1607572"/>
            <a:ext cx="3924300" cy="332449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B95F14D-F48E-EC59-16AE-C9F09E47D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529" y="627277"/>
            <a:ext cx="1962150" cy="5334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C32C9F34-A3D9-C467-021C-8BF168290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235" y="1567664"/>
            <a:ext cx="3962400" cy="32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9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9494541" y="2229890"/>
            <a:ext cx="7784112" cy="2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D36A3A7F-61BC-6AC0-6BE2-741A13E6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83" y="885917"/>
            <a:ext cx="3448050" cy="4381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E384C6B-4E48-0FCA-1870-7263B5B53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57" y="1850310"/>
            <a:ext cx="2667000" cy="2628900"/>
          </a:xfrm>
          <a:prstGeom prst="rect">
            <a:avLst/>
          </a:prstGeom>
        </p:spPr>
      </p:pic>
      <p:pic>
        <p:nvPicPr>
          <p:cNvPr id="2052" name="Picture 4" descr="Mantenimiento de Equipo de Cómputo Básico">
            <a:extLst>
              <a:ext uri="{FF2B5EF4-FFF2-40B4-BE49-F238E27FC236}">
                <a16:creationId xmlns:a16="http://schemas.microsoft.com/office/drawing/2014/main" id="{EB724181-1185-3380-BCC9-4A14C9F03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005" y="1756163"/>
            <a:ext cx="3871533" cy="266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72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C40F242-FCC7-A3B6-3DF9-CFBD5F43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2" y="311551"/>
            <a:ext cx="2362200" cy="4857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8EE7C9E-5639-FDD4-1021-2951BA1F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98" y="885488"/>
            <a:ext cx="3933825" cy="15811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6F2EE90-0183-17B3-74C8-A6B2AEAAC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2590061"/>
            <a:ext cx="3782129" cy="328673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B145362-0AB3-C69B-7D04-A4BB4759D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756" y="2018388"/>
            <a:ext cx="3751854" cy="1937479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D3484546-7E75-C517-85D0-B7A7FC8D4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263" y="1057302"/>
            <a:ext cx="4048125" cy="771525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70E76041-9BD5-CB37-20A1-F91432D8D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09" y="4065146"/>
            <a:ext cx="3985846" cy="23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4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134FBD8B-A1F9-011A-562D-2F2EADD5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2" y="693495"/>
            <a:ext cx="4657725" cy="7239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0166E87-D946-DE2E-9027-FC22A7B3F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80" y="1830484"/>
            <a:ext cx="3167285" cy="422304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4CEDB31-4652-1391-2758-EB59C04B4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623" y="636185"/>
            <a:ext cx="4819650" cy="762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2F6CBC86-E58D-9C23-65D6-6951ACC6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79" y="1864179"/>
            <a:ext cx="4156040" cy="37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62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5E58C85-DF9F-EB3D-81E2-632F71F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5" y="436721"/>
            <a:ext cx="4800600" cy="7334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28838F-94C7-73E7-0547-6F6ACAEEA0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1"/>
          <a:stretch/>
        </p:blipFill>
        <p:spPr>
          <a:xfrm>
            <a:off x="1275040" y="1450114"/>
            <a:ext cx="3459441" cy="38514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7147B08-89ED-2234-324A-697D51764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343" y="570033"/>
            <a:ext cx="4791075" cy="762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75CE619-5241-1DF0-0C90-A0BCE0679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6" y="1460870"/>
            <a:ext cx="2904488" cy="38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9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531515DD-C11C-C5A2-F8D7-43E84174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8" y="499481"/>
            <a:ext cx="4781550" cy="685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76487BB-2A56-A8BF-EBBF-6B58B4175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60" y="1498824"/>
            <a:ext cx="3419889" cy="455985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0F39EF5-3BF1-6177-E8DD-931911E67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05" y="1274956"/>
            <a:ext cx="3527585" cy="47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88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5EF0E31-1584-9562-4EC5-3E5296BC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3" y="692875"/>
            <a:ext cx="4848225" cy="6762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8967DCD-AB77-E267-A9AD-08555C8FC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6" y="1615544"/>
            <a:ext cx="3380504" cy="4525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E237C26-7CAB-DCF8-38FE-8C3D09B3A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812" y="600431"/>
            <a:ext cx="4819650" cy="6477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2AF86F77-C6DB-F340-2CE0-70C349A35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78" y="1492248"/>
            <a:ext cx="3536312" cy="47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1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847</TotalTime>
  <Words>41</Words>
  <Application>Microsoft Office PowerPoint</Application>
  <PresentationFormat>Panorámica</PresentationFormat>
  <Paragraphs>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Bahnschrift SemiBold SemiConden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BRITTANY JETZUVELY SARABIA TENORIO</cp:lastModifiedBy>
  <cp:revision>7</cp:revision>
  <dcterms:created xsi:type="dcterms:W3CDTF">2021-12-21T16:53:24Z</dcterms:created>
  <dcterms:modified xsi:type="dcterms:W3CDTF">2022-06-09T13:27:25Z</dcterms:modified>
</cp:coreProperties>
</file>