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63" r:id="rId4"/>
    <p:sldId id="264" r:id="rId5"/>
    <p:sldId id="267" r:id="rId6"/>
    <p:sldId id="270" r:id="rId7"/>
    <p:sldId id="269" r:id="rId8"/>
    <p:sldId id="266" r:id="rId9"/>
    <p:sldId id="268" r:id="rId10"/>
    <p:sldId id="271" r:id="rId11"/>
    <p:sldId id="272" r:id="rId12"/>
    <p:sldId id="259" r:id="rId13"/>
    <p:sldId id="265" r:id="rId14"/>
    <p:sldId id="260" r:id="rId15"/>
    <p:sldId id="262" r:id="rId16"/>
    <p:sldId id="261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94D59-AB36-49A0-B269-E1444883C34F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F2170A-4785-46CD-B98B-62E6CD485EA1}">
      <dgm:prSet phldrT="[文本]"/>
      <dgm:spPr/>
      <dgm:t>
        <a:bodyPr/>
        <a:lstStyle/>
        <a:p>
          <a:r>
            <a:rPr lang="zh-CN" altLang="en-US" dirty="0" smtClean="0"/>
            <a:t>清单</a:t>
          </a:r>
          <a:endParaRPr lang="zh-CN" altLang="en-US" dirty="0"/>
        </a:p>
      </dgm:t>
    </dgm:pt>
    <dgm:pt modelId="{EEE5F38E-6AB5-4200-8FB7-34F15F2186AD}" type="parTrans" cxnId="{4ED86A5E-53DA-47F0-B710-84FE4F1A5DB2}">
      <dgm:prSet/>
      <dgm:spPr/>
      <dgm:t>
        <a:bodyPr/>
        <a:lstStyle/>
        <a:p>
          <a:endParaRPr lang="zh-CN" altLang="en-US"/>
        </a:p>
      </dgm:t>
    </dgm:pt>
    <dgm:pt modelId="{313463B0-C157-43F4-B157-2682CF6B5100}" type="sibTrans" cxnId="{4ED86A5E-53DA-47F0-B710-84FE4F1A5DB2}">
      <dgm:prSet/>
      <dgm:spPr/>
      <dgm:t>
        <a:bodyPr/>
        <a:lstStyle/>
        <a:p>
          <a:endParaRPr lang="zh-CN" altLang="en-US"/>
        </a:p>
      </dgm:t>
    </dgm:pt>
    <dgm:pt modelId="{28900930-1B71-4D07-92D5-4918583C824C}">
      <dgm:prSet phldrT="[文本]"/>
      <dgm:spPr/>
      <dgm:t>
        <a:bodyPr/>
        <a:lstStyle/>
        <a:p>
          <a:r>
            <a:rPr lang="en-US" altLang="zh-CN" dirty="0" smtClean="0"/>
            <a:t>GUI</a:t>
          </a:r>
          <a:endParaRPr lang="zh-CN" altLang="en-US" dirty="0"/>
        </a:p>
      </dgm:t>
    </dgm:pt>
    <dgm:pt modelId="{DDD868DD-2EC7-43B4-B23E-C966D2F665F9}" type="parTrans" cxnId="{81A4D621-ABB7-47B6-825A-6A3C6F1F69F1}">
      <dgm:prSet/>
      <dgm:spPr/>
      <dgm:t>
        <a:bodyPr/>
        <a:lstStyle/>
        <a:p>
          <a:endParaRPr lang="zh-CN" altLang="en-US"/>
        </a:p>
      </dgm:t>
    </dgm:pt>
    <dgm:pt modelId="{E5E3C79B-ECF9-41E5-8DE2-E9731E94437A}" type="sibTrans" cxnId="{81A4D621-ABB7-47B6-825A-6A3C6F1F69F1}">
      <dgm:prSet/>
      <dgm:spPr/>
      <dgm:t>
        <a:bodyPr/>
        <a:lstStyle/>
        <a:p>
          <a:endParaRPr lang="zh-CN" altLang="en-US"/>
        </a:p>
      </dgm:t>
    </dgm:pt>
    <dgm:pt modelId="{18750203-6288-4257-B03D-14D26DBEA547}">
      <dgm:prSet phldrT="[文本]"/>
      <dgm:spPr/>
      <dgm:t>
        <a:bodyPr/>
        <a:lstStyle/>
        <a:p>
          <a:r>
            <a:rPr lang="zh-CN" altLang="en-US" dirty="0" smtClean="0"/>
            <a:t>生成条码清单</a:t>
          </a:r>
          <a:endParaRPr lang="zh-CN" altLang="en-US" dirty="0"/>
        </a:p>
      </dgm:t>
    </dgm:pt>
    <dgm:pt modelId="{306678E4-09E3-4B41-8E32-E6884641D729}" type="parTrans" cxnId="{2A9B8240-EE5B-4B57-95D9-73619D571501}">
      <dgm:prSet/>
      <dgm:spPr/>
      <dgm:t>
        <a:bodyPr/>
        <a:lstStyle/>
        <a:p>
          <a:endParaRPr lang="zh-CN" altLang="en-US"/>
        </a:p>
      </dgm:t>
    </dgm:pt>
    <dgm:pt modelId="{9F63E120-C772-48A6-A65C-33A292A35509}" type="sibTrans" cxnId="{2A9B8240-EE5B-4B57-95D9-73619D571501}">
      <dgm:prSet/>
      <dgm:spPr/>
      <dgm:t>
        <a:bodyPr/>
        <a:lstStyle/>
        <a:p>
          <a:endParaRPr lang="zh-CN" altLang="en-US"/>
        </a:p>
      </dgm:t>
    </dgm:pt>
    <dgm:pt modelId="{D3EDD847-FEBD-4128-B2F5-526B504E0C3E}">
      <dgm:prSet phldrT="[文本]"/>
      <dgm:spPr/>
      <dgm:t>
        <a:bodyPr/>
        <a:lstStyle/>
        <a:p>
          <a:r>
            <a:rPr lang="zh-CN" altLang="en-US" dirty="0" smtClean="0"/>
            <a:t>查询</a:t>
          </a:r>
          <a:endParaRPr lang="zh-CN" altLang="en-US" dirty="0"/>
        </a:p>
      </dgm:t>
    </dgm:pt>
    <dgm:pt modelId="{D924414A-72A2-429C-9547-027763FABD60}" type="parTrans" cxnId="{8F26636B-EDB8-4BDB-8794-1356B36A9B12}">
      <dgm:prSet/>
      <dgm:spPr/>
      <dgm:t>
        <a:bodyPr/>
        <a:lstStyle/>
        <a:p>
          <a:endParaRPr lang="zh-CN" altLang="en-US"/>
        </a:p>
      </dgm:t>
    </dgm:pt>
    <dgm:pt modelId="{22952981-0183-490C-94BE-49FAFBE43169}" type="sibTrans" cxnId="{8F26636B-EDB8-4BDB-8794-1356B36A9B12}">
      <dgm:prSet/>
      <dgm:spPr/>
      <dgm:t>
        <a:bodyPr/>
        <a:lstStyle/>
        <a:p>
          <a:endParaRPr lang="zh-CN" altLang="en-US"/>
        </a:p>
      </dgm:t>
    </dgm:pt>
    <dgm:pt modelId="{310437F0-3DC1-44A9-B8DA-FE0F3B5212D3}">
      <dgm:prSet phldrT="[文本]"/>
      <dgm:spPr/>
      <dgm:t>
        <a:bodyPr/>
        <a:lstStyle/>
        <a:p>
          <a:r>
            <a:rPr lang="zh-CN" altLang="en-US" smtClean="0"/>
            <a:t>根据清单查询详细信息</a:t>
          </a:r>
          <a:endParaRPr lang="zh-CN" altLang="en-US" dirty="0"/>
        </a:p>
      </dgm:t>
    </dgm:pt>
    <dgm:pt modelId="{07930EC7-AD9C-4767-98F0-649398D9D0FE}" type="parTrans" cxnId="{E442E571-79BD-408F-9CB1-DED422AE8EEE}">
      <dgm:prSet/>
      <dgm:spPr/>
      <dgm:t>
        <a:bodyPr/>
        <a:lstStyle/>
        <a:p>
          <a:endParaRPr lang="zh-CN" altLang="en-US"/>
        </a:p>
      </dgm:t>
    </dgm:pt>
    <dgm:pt modelId="{A3DF45DC-6F34-48F9-98D2-8FF0041DA6D1}" type="sibTrans" cxnId="{E442E571-79BD-408F-9CB1-DED422AE8EEE}">
      <dgm:prSet/>
      <dgm:spPr/>
      <dgm:t>
        <a:bodyPr/>
        <a:lstStyle/>
        <a:p>
          <a:endParaRPr lang="zh-CN" altLang="en-US"/>
        </a:p>
      </dgm:t>
    </dgm:pt>
    <dgm:pt modelId="{CA97AB85-177E-4ABB-9E07-DC0F5E2BD3A9}">
      <dgm:prSet phldrT="[文本]"/>
      <dgm:spPr/>
      <dgm:t>
        <a:bodyPr/>
        <a:lstStyle/>
        <a:p>
          <a:r>
            <a:rPr lang="zh-CN" altLang="en-US" dirty="0" smtClean="0"/>
            <a:t>组合</a:t>
          </a:r>
          <a:endParaRPr lang="zh-CN" altLang="en-US" dirty="0"/>
        </a:p>
      </dgm:t>
    </dgm:pt>
    <dgm:pt modelId="{5D7B814F-D5CD-4145-940D-0AAA1B2295E4}" type="parTrans" cxnId="{2F2A5439-50A2-4FF8-8BBE-D1C23F1D0947}">
      <dgm:prSet/>
      <dgm:spPr/>
      <dgm:t>
        <a:bodyPr/>
        <a:lstStyle/>
        <a:p>
          <a:endParaRPr lang="zh-CN" altLang="en-US"/>
        </a:p>
      </dgm:t>
    </dgm:pt>
    <dgm:pt modelId="{1CCD0B1D-69F2-41A9-B0AC-2444962C2189}" type="sibTrans" cxnId="{2F2A5439-50A2-4FF8-8BBE-D1C23F1D0947}">
      <dgm:prSet/>
      <dgm:spPr/>
      <dgm:t>
        <a:bodyPr/>
        <a:lstStyle/>
        <a:p>
          <a:endParaRPr lang="zh-CN" altLang="en-US"/>
        </a:p>
      </dgm:t>
    </dgm:pt>
    <dgm:pt modelId="{BAF1D6CA-B242-4D9F-AEF8-225EDC0374A3}">
      <dgm:prSet phldrT="[文本]"/>
      <dgm:spPr/>
      <dgm:t>
        <a:bodyPr/>
        <a:lstStyle/>
        <a:p>
          <a:r>
            <a:rPr lang="zh-CN" altLang="en-US" dirty="0" smtClean="0"/>
            <a:t>将详细信息处理成含有商品数量的清单</a:t>
          </a:r>
          <a:endParaRPr lang="zh-CN" altLang="en-US" dirty="0"/>
        </a:p>
      </dgm:t>
    </dgm:pt>
    <dgm:pt modelId="{4C2680FB-D16D-49D2-89B2-E8F95FB12433}" type="parTrans" cxnId="{70E74021-0494-4191-BE68-352DC0D970F0}">
      <dgm:prSet/>
      <dgm:spPr/>
      <dgm:t>
        <a:bodyPr/>
        <a:lstStyle/>
        <a:p>
          <a:endParaRPr lang="zh-CN" altLang="en-US"/>
        </a:p>
      </dgm:t>
    </dgm:pt>
    <dgm:pt modelId="{521E3BEE-6D10-4A4D-8EF7-9F48F5ACBDDD}" type="sibTrans" cxnId="{70E74021-0494-4191-BE68-352DC0D970F0}">
      <dgm:prSet/>
      <dgm:spPr/>
      <dgm:t>
        <a:bodyPr/>
        <a:lstStyle/>
        <a:p>
          <a:endParaRPr lang="zh-CN" altLang="en-US"/>
        </a:p>
      </dgm:t>
    </dgm:pt>
    <dgm:pt modelId="{EB54ED5A-9AB8-4E57-BE09-5E3F6013CCB0}">
      <dgm:prSet phldrT="[文本]"/>
      <dgm:spPr/>
      <dgm:t>
        <a:bodyPr/>
        <a:lstStyle/>
        <a:p>
          <a:r>
            <a:rPr lang="zh-CN" altLang="en-US" dirty="0" smtClean="0"/>
            <a:t>打印</a:t>
          </a:r>
          <a:endParaRPr lang="zh-CN" altLang="en-US" dirty="0"/>
        </a:p>
      </dgm:t>
    </dgm:pt>
    <dgm:pt modelId="{8E6A82C3-07AD-49B2-90B6-0B76540D83EB}" type="parTrans" cxnId="{D93B5664-4D35-46F1-915D-D8436D5EF668}">
      <dgm:prSet/>
      <dgm:spPr/>
      <dgm:t>
        <a:bodyPr/>
        <a:lstStyle/>
        <a:p>
          <a:endParaRPr lang="zh-CN" altLang="en-US"/>
        </a:p>
      </dgm:t>
    </dgm:pt>
    <dgm:pt modelId="{1922B33E-B65F-48F0-9E5C-1C05F766850C}" type="sibTrans" cxnId="{D93B5664-4D35-46F1-915D-D8436D5EF668}">
      <dgm:prSet/>
      <dgm:spPr/>
      <dgm:t>
        <a:bodyPr/>
        <a:lstStyle/>
        <a:p>
          <a:endParaRPr lang="zh-CN" altLang="en-US"/>
        </a:p>
      </dgm:t>
    </dgm:pt>
    <dgm:pt modelId="{0642C13E-F63F-4D71-9E88-7C0528A0BF76}">
      <dgm:prSet phldrT="[文本]"/>
      <dgm:spPr/>
      <dgm:t>
        <a:bodyPr/>
        <a:lstStyle/>
        <a:p>
          <a:r>
            <a:rPr lang="zh-CN" altLang="en-US" dirty="0" smtClean="0"/>
            <a:t>从数据库中查询</a:t>
          </a:r>
          <a:endParaRPr lang="zh-CN" altLang="en-US" dirty="0"/>
        </a:p>
      </dgm:t>
    </dgm:pt>
    <dgm:pt modelId="{93CAD5C9-A9DB-4FD8-B72A-0B38E4A2FFFE}" type="parTrans" cxnId="{9111D314-6FEC-4A96-BEB1-5B225933CC25}">
      <dgm:prSet/>
      <dgm:spPr/>
      <dgm:t>
        <a:bodyPr/>
        <a:lstStyle/>
        <a:p>
          <a:endParaRPr lang="zh-CN" altLang="en-US"/>
        </a:p>
      </dgm:t>
    </dgm:pt>
    <dgm:pt modelId="{D4CA0233-560B-4AB4-806F-6000D68FFA1F}" type="sibTrans" cxnId="{9111D314-6FEC-4A96-BEB1-5B225933CC25}">
      <dgm:prSet/>
      <dgm:spPr/>
      <dgm:t>
        <a:bodyPr/>
        <a:lstStyle/>
        <a:p>
          <a:endParaRPr lang="zh-CN" altLang="en-US"/>
        </a:p>
      </dgm:t>
    </dgm:pt>
    <dgm:pt modelId="{FD3708A2-0830-482F-A92C-B991F3496570}">
      <dgm:prSet phldrT="[文本]"/>
      <dgm:spPr/>
      <dgm:t>
        <a:bodyPr/>
        <a:lstStyle/>
        <a:p>
          <a:r>
            <a:rPr lang="zh-CN" altLang="en-US" dirty="0" smtClean="0"/>
            <a:t>处理各种数据</a:t>
          </a:r>
          <a:endParaRPr lang="zh-CN" altLang="en-US" dirty="0"/>
        </a:p>
      </dgm:t>
    </dgm:pt>
    <dgm:pt modelId="{6DED70FD-39D6-40BD-8073-44E9F71DE38B}" type="parTrans" cxnId="{441563D5-B951-4B4F-B7C0-4C951A560047}">
      <dgm:prSet/>
      <dgm:spPr/>
      <dgm:t>
        <a:bodyPr/>
        <a:lstStyle/>
        <a:p>
          <a:endParaRPr lang="zh-CN" altLang="en-US"/>
        </a:p>
      </dgm:t>
    </dgm:pt>
    <dgm:pt modelId="{BB1E8783-E05A-4425-B0A9-2F407E1FCDAD}" type="sibTrans" cxnId="{441563D5-B951-4B4F-B7C0-4C951A560047}">
      <dgm:prSet/>
      <dgm:spPr/>
      <dgm:t>
        <a:bodyPr/>
        <a:lstStyle/>
        <a:p>
          <a:endParaRPr lang="zh-CN" altLang="en-US"/>
        </a:p>
      </dgm:t>
    </dgm:pt>
    <dgm:pt modelId="{1FCE1D60-9D77-4064-A878-2F921E8C82A2}">
      <dgm:prSet phldrT="[文本]"/>
      <dgm:spPr/>
      <dgm:t>
        <a:bodyPr/>
        <a:lstStyle/>
        <a:p>
          <a:r>
            <a:rPr lang="zh-CN" altLang="en-US" dirty="0" smtClean="0"/>
            <a:t>打印小票</a:t>
          </a:r>
          <a:endParaRPr lang="zh-CN" altLang="en-US" dirty="0"/>
        </a:p>
      </dgm:t>
    </dgm:pt>
    <dgm:pt modelId="{8BD2D046-413A-40F1-8F2C-82579F55D3EC}" type="parTrans" cxnId="{E501A0BA-59CB-4129-9979-24AD7451AB89}">
      <dgm:prSet/>
      <dgm:spPr/>
      <dgm:t>
        <a:bodyPr/>
        <a:lstStyle/>
        <a:p>
          <a:endParaRPr lang="zh-CN" altLang="en-US"/>
        </a:p>
      </dgm:t>
    </dgm:pt>
    <dgm:pt modelId="{3582DF86-1C08-431C-BDB2-D1DC4056AC6E}" type="sibTrans" cxnId="{E501A0BA-59CB-4129-9979-24AD7451AB89}">
      <dgm:prSet/>
      <dgm:spPr/>
      <dgm:t>
        <a:bodyPr/>
        <a:lstStyle/>
        <a:p>
          <a:endParaRPr lang="zh-CN" altLang="en-US"/>
        </a:p>
      </dgm:t>
    </dgm:pt>
    <dgm:pt modelId="{A03E2917-7DCE-49A3-83D7-1E710FD11BB5}" type="pres">
      <dgm:prSet presAssocID="{37C94D59-AB36-49A0-B269-E1444883C34F}" presName="linearFlow" presStyleCnt="0">
        <dgm:presLayoutVars>
          <dgm:dir/>
          <dgm:animLvl val="lvl"/>
          <dgm:resizeHandles val="exact"/>
        </dgm:presLayoutVars>
      </dgm:prSet>
      <dgm:spPr/>
    </dgm:pt>
    <dgm:pt modelId="{74C7E0BA-4626-4310-9D40-DDDB41DEA8A0}" type="pres">
      <dgm:prSet presAssocID="{6DF2170A-4785-46CD-B98B-62E6CD485EA1}" presName="composite" presStyleCnt="0"/>
      <dgm:spPr/>
    </dgm:pt>
    <dgm:pt modelId="{73B2D049-8557-43E5-B4A0-CD465206C08E}" type="pres">
      <dgm:prSet presAssocID="{6DF2170A-4785-46CD-B98B-62E6CD485EA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0F5E0-2DF4-4C9E-A028-285D4817B368}" type="pres">
      <dgm:prSet presAssocID="{6DF2170A-4785-46CD-B98B-62E6CD485EA1}" presName="descendantText" presStyleLbl="alignAcc1" presStyleIdx="0" presStyleCnt="4" custLinFactNeighborX="1489" custLinFactNeighborY="-109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F80DA-0F7B-4948-984C-C7BC72A9278F}" type="pres">
      <dgm:prSet presAssocID="{313463B0-C157-43F4-B157-2682CF6B5100}" presName="sp" presStyleCnt="0"/>
      <dgm:spPr/>
    </dgm:pt>
    <dgm:pt modelId="{6F9BC6BB-CDA9-402C-9FD2-3386A98F0BB0}" type="pres">
      <dgm:prSet presAssocID="{D3EDD847-FEBD-4128-B2F5-526B504E0C3E}" presName="composite" presStyleCnt="0"/>
      <dgm:spPr/>
    </dgm:pt>
    <dgm:pt modelId="{5BB600CB-5654-40C6-80CC-59F563B94D84}" type="pres">
      <dgm:prSet presAssocID="{D3EDD847-FEBD-4128-B2F5-526B504E0C3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EAFCB0C-C109-4DDA-AAFA-BA335EE9A1BB}" type="pres">
      <dgm:prSet presAssocID="{D3EDD847-FEBD-4128-B2F5-526B504E0C3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26EC0-8586-4545-8CF1-074314540676}" type="pres">
      <dgm:prSet presAssocID="{22952981-0183-490C-94BE-49FAFBE43169}" presName="sp" presStyleCnt="0"/>
      <dgm:spPr/>
    </dgm:pt>
    <dgm:pt modelId="{D01FB76E-8E50-45AE-A694-EA398064757C}" type="pres">
      <dgm:prSet presAssocID="{CA97AB85-177E-4ABB-9E07-DC0F5E2BD3A9}" presName="composite" presStyleCnt="0"/>
      <dgm:spPr/>
    </dgm:pt>
    <dgm:pt modelId="{2BA0F654-1478-45CF-913C-13934D949563}" type="pres">
      <dgm:prSet presAssocID="{CA97AB85-177E-4ABB-9E07-DC0F5E2BD3A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7CCD70-F631-4AEA-B1E3-86C598F5BF85}" type="pres">
      <dgm:prSet presAssocID="{CA97AB85-177E-4ABB-9E07-DC0F5E2BD3A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6196EF-F192-4216-ACAD-93B7863FFB4F}" type="pres">
      <dgm:prSet presAssocID="{1CCD0B1D-69F2-41A9-B0AC-2444962C2189}" presName="sp" presStyleCnt="0"/>
      <dgm:spPr/>
    </dgm:pt>
    <dgm:pt modelId="{443A765E-9900-4063-B507-0D592D7DBDBC}" type="pres">
      <dgm:prSet presAssocID="{EB54ED5A-9AB8-4E57-BE09-5E3F6013CCB0}" presName="composite" presStyleCnt="0"/>
      <dgm:spPr/>
    </dgm:pt>
    <dgm:pt modelId="{57C54B4C-3E20-4BE9-926A-82C46F6ED2E0}" type="pres">
      <dgm:prSet presAssocID="{EB54ED5A-9AB8-4E57-BE09-5E3F6013CC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DEB8034-7891-4667-8D05-38EB11E2156D}" type="pres">
      <dgm:prSet presAssocID="{EB54ED5A-9AB8-4E57-BE09-5E3F6013CCB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11D314-6FEC-4A96-BEB1-5B225933CC25}" srcId="{D3EDD847-FEBD-4128-B2F5-526B504E0C3E}" destId="{0642C13E-F63F-4D71-9E88-7C0528A0BF76}" srcOrd="0" destOrd="0" parTransId="{93CAD5C9-A9DB-4FD8-B72A-0B38E4A2FFFE}" sibTransId="{D4CA0233-560B-4AB4-806F-6000D68FFA1F}"/>
    <dgm:cxn modelId="{F2959665-A62E-42FC-9305-9A2B6B7510D1}" type="presOf" srcId="{BAF1D6CA-B242-4D9F-AEF8-225EDC0374A3}" destId="{F77CCD70-F631-4AEA-B1E3-86C598F5BF85}" srcOrd="0" destOrd="0" presId="urn:microsoft.com/office/officeart/2005/8/layout/chevron2"/>
    <dgm:cxn modelId="{D93B5664-4D35-46F1-915D-D8436D5EF668}" srcId="{37C94D59-AB36-49A0-B269-E1444883C34F}" destId="{EB54ED5A-9AB8-4E57-BE09-5E3F6013CCB0}" srcOrd="3" destOrd="0" parTransId="{8E6A82C3-07AD-49B2-90B6-0B76540D83EB}" sibTransId="{1922B33E-B65F-48F0-9E5C-1C05F766850C}"/>
    <dgm:cxn modelId="{5626AFAB-6C6D-44E8-8976-6DBDDF368266}" type="presOf" srcId="{D3EDD847-FEBD-4128-B2F5-526B504E0C3E}" destId="{5BB600CB-5654-40C6-80CC-59F563B94D84}" srcOrd="0" destOrd="0" presId="urn:microsoft.com/office/officeart/2005/8/layout/chevron2"/>
    <dgm:cxn modelId="{E442E571-79BD-408F-9CB1-DED422AE8EEE}" srcId="{D3EDD847-FEBD-4128-B2F5-526B504E0C3E}" destId="{310437F0-3DC1-44A9-B8DA-FE0F3B5212D3}" srcOrd="1" destOrd="0" parTransId="{07930EC7-AD9C-4767-98F0-649398D9D0FE}" sibTransId="{A3DF45DC-6F34-48F9-98D2-8FF0041DA6D1}"/>
    <dgm:cxn modelId="{4ED86A5E-53DA-47F0-B710-84FE4F1A5DB2}" srcId="{37C94D59-AB36-49A0-B269-E1444883C34F}" destId="{6DF2170A-4785-46CD-B98B-62E6CD485EA1}" srcOrd="0" destOrd="0" parTransId="{EEE5F38E-6AB5-4200-8FB7-34F15F2186AD}" sibTransId="{313463B0-C157-43F4-B157-2682CF6B5100}"/>
    <dgm:cxn modelId="{81A4D621-ABB7-47B6-825A-6A3C6F1F69F1}" srcId="{6DF2170A-4785-46CD-B98B-62E6CD485EA1}" destId="{28900930-1B71-4D07-92D5-4918583C824C}" srcOrd="0" destOrd="0" parTransId="{DDD868DD-2EC7-43B4-B23E-C966D2F665F9}" sibTransId="{E5E3C79B-ECF9-41E5-8DE2-E9731E94437A}"/>
    <dgm:cxn modelId="{441563D5-B951-4B4F-B7C0-4C951A560047}" srcId="{EB54ED5A-9AB8-4E57-BE09-5E3F6013CCB0}" destId="{FD3708A2-0830-482F-A92C-B991F3496570}" srcOrd="0" destOrd="0" parTransId="{6DED70FD-39D6-40BD-8073-44E9F71DE38B}" sibTransId="{BB1E8783-E05A-4425-B0A9-2F407E1FCDAD}"/>
    <dgm:cxn modelId="{A90ED9A9-7C8A-4A04-B44B-32683BB1A9DC}" type="presOf" srcId="{0642C13E-F63F-4D71-9E88-7C0528A0BF76}" destId="{1EAFCB0C-C109-4DDA-AAFA-BA335EE9A1BB}" srcOrd="0" destOrd="0" presId="urn:microsoft.com/office/officeart/2005/8/layout/chevron2"/>
    <dgm:cxn modelId="{70E74021-0494-4191-BE68-352DC0D970F0}" srcId="{CA97AB85-177E-4ABB-9E07-DC0F5E2BD3A9}" destId="{BAF1D6CA-B242-4D9F-AEF8-225EDC0374A3}" srcOrd="0" destOrd="0" parTransId="{4C2680FB-D16D-49D2-89B2-E8F95FB12433}" sibTransId="{521E3BEE-6D10-4A4D-8EF7-9F48F5ACBDDD}"/>
    <dgm:cxn modelId="{2A9B8240-EE5B-4B57-95D9-73619D571501}" srcId="{6DF2170A-4785-46CD-B98B-62E6CD485EA1}" destId="{18750203-6288-4257-B03D-14D26DBEA547}" srcOrd="1" destOrd="0" parTransId="{306678E4-09E3-4B41-8E32-E6884641D729}" sibTransId="{9F63E120-C772-48A6-A65C-33A292A35509}"/>
    <dgm:cxn modelId="{72FDA5CD-35F3-4BFB-B7C6-50336BE7400E}" type="presOf" srcId="{37C94D59-AB36-49A0-B269-E1444883C34F}" destId="{A03E2917-7DCE-49A3-83D7-1E710FD11BB5}" srcOrd="0" destOrd="0" presId="urn:microsoft.com/office/officeart/2005/8/layout/chevron2"/>
    <dgm:cxn modelId="{E501A0BA-59CB-4129-9979-24AD7451AB89}" srcId="{EB54ED5A-9AB8-4E57-BE09-5E3F6013CCB0}" destId="{1FCE1D60-9D77-4064-A878-2F921E8C82A2}" srcOrd="1" destOrd="0" parTransId="{8BD2D046-413A-40F1-8F2C-82579F55D3EC}" sibTransId="{3582DF86-1C08-431C-BDB2-D1DC4056AC6E}"/>
    <dgm:cxn modelId="{1E9D2242-E179-4258-800A-E388092645D3}" type="presOf" srcId="{310437F0-3DC1-44A9-B8DA-FE0F3B5212D3}" destId="{1EAFCB0C-C109-4DDA-AAFA-BA335EE9A1BB}" srcOrd="0" destOrd="1" presId="urn:microsoft.com/office/officeart/2005/8/layout/chevron2"/>
    <dgm:cxn modelId="{471BFA53-A8B8-41F3-AF50-4A356ACEC65D}" type="presOf" srcId="{18750203-6288-4257-B03D-14D26DBEA547}" destId="{DFA0F5E0-2DF4-4C9E-A028-285D4817B368}" srcOrd="0" destOrd="1" presId="urn:microsoft.com/office/officeart/2005/8/layout/chevron2"/>
    <dgm:cxn modelId="{7F4A01E7-C3A8-4E6B-A0BA-53E053B20758}" type="presOf" srcId="{FD3708A2-0830-482F-A92C-B991F3496570}" destId="{FDEB8034-7891-4667-8D05-38EB11E2156D}" srcOrd="0" destOrd="0" presId="urn:microsoft.com/office/officeart/2005/8/layout/chevron2"/>
    <dgm:cxn modelId="{DE1AA7E3-DD2D-4C44-84F2-892AC50BAFF6}" type="presOf" srcId="{28900930-1B71-4D07-92D5-4918583C824C}" destId="{DFA0F5E0-2DF4-4C9E-A028-285D4817B368}" srcOrd="0" destOrd="0" presId="urn:microsoft.com/office/officeart/2005/8/layout/chevron2"/>
    <dgm:cxn modelId="{2F2A5439-50A2-4FF8-8BBE-D1C23F1D0947}" srcId="{37C94D59-AB36-49A0-B269-E1444883C34F}" destId="{CA97AB85-177E-4ABB-9E07-DC0F5E2BD3A9}" srcOrd="2" destOrd="0" parTransId="{5D7B814F-D5CD-4145-940D-0AAA1B2295E4}" sibTransId="{1CCD0B1D-69F2-41A9-B0AC-2444962C2189}"/>
    <dgm:cxn modelId="{92BFB5CF-5C8F-4873-B4A1-15B97F44E345}" type="presOf" srcId="{EB54ED5A-9AB8-4E57-BE09-5E3F6013CCB0}" destId="{57C54B4C-3E20-4BE9-926A-82C46F6ED2E0}" srcOrd="0" destOrd="0" presId="urn:microsoft.com/office/officeart/2005/8/layout/chevron2"/>
    <dgm:cxn modelId="{8F26636B-EDB8-4BDB-8794-1356B36A9B12}" srcId="{37C94D59-AB36-49A0-B269-E1444883C34F}" destId="{D3EDD847-FEBD-4128-B2F5-526B504E0C3E}" srcOrd="1" destOrd="0" parTransId="{D924414A-72A2-429C-9547-027763FABD60}" sibTransId="{22952981-0183-490C-94BE-49FAFBE43169}"/>
    <dgm:cxn modelId="{B2A691BE-FC00-4D9C-80E9-B3869389C1F8}" type="presOf" srcId="{1FCE1D60-9D77-4064-A878-2F921E8C82A2}" destId="{FDEB8034-7891-4667-8D05-38EB11E2156D}" srcOrd="0" destOrd="1" presId="urn:microsoft.com/office/officeart/2005/8/layout/chevron2"/>
    <dgm:cxn modelId="{ECCD9C49-90B7-4677-BABC-5508C171D6BB}" type="presOf" srcId="{CA97AB85-177E-4ABB-9E07-DC0F5E2BD3A9}" destId="{2BA0F654-1478-45CF-913C-13934D949563}" srcOrd="0" destOrd="0" presId="urn:microsoft.com/office/officeart/2005/8/layout/chevron2"/>
    <dgm:cxn modelId="{D269C7F7-CFF2-46E2-A17B-1F9A44D38279}" type="presOf" srcId="{6DF2170A-4785-46CD-B98B-62E6CD485EA1}" destId="{73B2D049-8557-43E5-B4A0-CD465206C08E}" srcOrd="0" destOrd="0" presId="urn:microsoft.com/office/officeart/2005/8/layout/chevron2"/>
    <dgm:cxn modelId="{CDB49E37-2511-421C-880E-FFC9261C4895}" type="presParOf" srcId="{A03E2917-7DCE-49A3-83D7-1E710FD11BB5}" destId="{74C7E0BA-4626-4310-9D40-DDDB41DEA8A0}" srcOrd="0" destOrd="0" presId="urn:microsoft.com/office/officeart/2005/8/layout/chevron2"/>
    <dgm:cxn modelId="{2BB00BC0-19D4-4905-AD96-4D45492F4F8A}" type="presParOf" srcId="{74C7E0BA-4626-4310-9D40-DDDB41DEA8A0}" destId="{73B2D049-8557-43E5-B4A0-CD465206C08E}" srcOrd="0" destOrd="0" presId="urn:microsoft.com/office/officeart/2005/8/layout/chevron2"/>
    <dgm:cxn modelId="{E6D11495-EAA7-42E8-A769-977F13DE3001}" type="presParOf" srcId="{74C7E0BA-4626-4310-9D40-DDDB41DEA8A0}" destId="{DFA0F5E0-2DF4-4C9E-A028-285D4817B368}" srcOrd="1" destOrd="0" presId="urn:microsoft.com/office/officeart/2005/8/layout/chevron2"/>
    <dgm:cxn modelId="{1F5055AC-83F4-4DB4-9F46-7EAC624A9C12}" type="presParOf" srcId="{A03E2917-7DCE-49A3-83D7-1E710FD11BB5}" destId="{82AF80DA-0F7B-4948-984C-C7BC72A9278F}" srcOrd="1" destOrd="0" presId="urn:microsoft.com/office/officeart/2005/8/layout/chevron2"/>
    <dgm:cxn modelId="{F2C0B7CD-8273-43BD-B0D7-39F5AF9D4A70}" type="presParOf" srcId="{A03E2917-7DCE-49A3-83D7-1E710FD11BB5}" destId="{6F9BC6BB-CDA9-402C-9FD2-3386A98F0BB0}" srcOrd="2" destOrd="0" presId="urn:microsoft.com/office/officeart/2005/8/layout/chevron2"/>
    <dgm:cxn modelId="{301CCCCF-0A48-4F08-8432-B3EF197858F9}" type="presParOf" srcId="{6F9BC6BB-CDA9-402C-9FD2-3386A98F0BB0}" destId="{5BB600CB-5654-40C6-80CC-59F563B94D84}" srcOrd="0" destOrd="0" presId="urn:microsoft.com/office/officeart/2005/8/layout/chevron2"/>
    <dgm:cxn modelId="{4294E44A-BFC7-46C7-A211-B2102D1255C0}" type="presParOf" srcId="{6F9BC6BB-CDA9-402C-9FD2-3386A98F0BB0}" destId="{1EAFCB0C-C109-4DDA-AAFA-BA335EE9A1BB}" srcOrd="1" destOrd="0" presId="urn:microsoft.com/office/officeart/2005/8/layout/chevron2"/>
    <dgm:cxn modelId="{D931C4BE-7DAE-4171-A25E-F090CB45EDF5}" type="presParOf" srcId="{A03E2917-7DCE-49A3-83D7-1E710FD11BB5}" destId="{D5226EC0-8586-4545-8CF1-074314540676}" srcOrd="3" destOrd="0" presId="urn:microsoft.com/office/officeart/2005/8/layout/chevron2"/>
    <dgm:cxn modelId="{9A689871-FEA4-4D5B-942D-8BD1F343AC12}" type="presParOf" srcId="{A03E2917-7DCE-49A3-83D7-1E710FD11BB5}" destId="{D01FB76E-8E50-45AE-A694-EA398064757C}" srcOrd="4" destOrd="0" presId="urn:microsoft.com/office/officeart/2005/8/layout/chevron2"/>
    <dgm:cxn modelId="{DCD26A3F-4CBE-4E8D-9EB4-2ADEAC55B2FF}" type="presParOf" srcId="{D01FB76E-8E50-45AE-A694-EA398064757C}" destId="{2BA0F654-1478-45CF-913C-13934D949563}" srcOrd="0" destOrd="0" presId="urn:microsoft.com/office/officeart/2005/8/layout/chevron2"/>
    <dgm:cxn modelId="{2D386F44-4F6F-4F24-BC71-B94451D3E7D3}" type="presParOf" srcId="{D01FB76E-8E50-45AE-A694-EA398064757C}" destId="{F77CCD70-F631-4AEA-B1E3-86C598F5BF85}" srcOrd="1" destOrd="0" presId="urn:microsoft.com/office/officeart/2005/8/layout/chevron2"/>
    <dgm:cxn modelId="{58246ADD-1F2D-4A65-9108-07FC1DAD72B2}" type="presParOf" srcId="{A03E2917-7DCE-49A3-83D7-1E710FD11BB5}" destId="{A56196EF-F192-4216-ACAD-93B7863FFB4F}" srcOrd="5" destOrd="0" presId="urn:microsoft.com/office/officeart/2005/8/layout/chevron2"/>
    <dgm:cxn modelId="{07FA7B03-1B4C-412A-9A6A-12014D6E8FC2}" type="presParOf" srcId="{A03E2917-7DCE-49A3-83D7-1E710FD11BB5}" destId="{443A765E-9900-4063-B507-0D592D7DBDBC}" srcOrd="6" destOrd="0" presId="urn:microsoft.com/office/officeart/2005/8/layout/chevron2"/>
    <dgm:cxn modelId="{1284E0FD-B4AF-4D49-ABC1-8C1611564E5E}" type="presParOf" srcId="{443A765E-9900-4063-B507-0D592D7DBDBC}" destId="{57C54B4C-3E20-4BE9-926A-82C46F6ED2E0}" srcOrd="0" destOrd="0" presId="urn:microsoft.com/office/officeart/2005/8/layout/chevron2"/>
    <dgm:cxn modelId="{01A006A5-0BDE-4256-9D96-9C18D009F355}" type="presParOf" srcId="{443A765E-9900-4063-B507-0D592D7DBDBC}" destId="{FDEB8034-7891-4667-8D05-38EB11E215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2D049-8557-43E5-B4A0-CD465206C08E}">
      <dsp:nvSpPr>
        <dsp:cNvPr id="0" name=""/>
        <dsp:cNvSpPr/>
      </dsp:nvSpPr>
      <dsp:spPr>
        <a:xfrm rot="5400000">
          <a:off x="-168190" y="169946"/>
          <a:ext cx="1121271" cy="7848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清单</a:t>
          </a:r>
          <a:endParaRPr lang="zh-CN" altLang="en-US" sz="1800" kern="1200" dirty="0"/>
        </a:p>
      </dsp:txBody>
      <dsp:txXfrm rot="-5400000">
        <a:off x="2" y="394200"/>
        <a:ext cx="784889" cy="336382"/>
      </dsp:txXfrm>
    </dsp:sp>
    <dsp:sp modelId="{DFA0F5E0-2DF4-4C9E-A028-285D4817B368}">
      <dsp:nvSpPr>
        <dsp:cNvPr id="0" name=""/>
        <dsp:cNvSpPr/>
      </dsp:nvSpPr>
      <dsp:spPr>
        <a:xfrm rot="5400000">
          <a:off x="2730660" y="-1945771"/>
          <a:ext cx="728826" cy="4620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GUI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生成条码清单</a:t>
          </a:r>
          <a:endParaRPr lang="zh-CN" altLang="en-US" sz="1700" kern="1200" dirty="0"/>
        </a:p>
      </dsp:txBody>
      <dsp:txXfrm rot="-5400000">
        <a:off x="784889" y="35578"/>
        <a:ext cx="4584790" cy="657670"/>
      </dsp:txXfrm>
    </dsp:sp>
    <dsp:sp modelId="{5BB600CB-5654-40C6-80CC-59F563B94D84}">
      <dsp:nvSpPr>
        <dsp:cNvPr id="0" name=""/>
        <dsp:cNvSpPr/>
      </dsp:nvSpPr>
      <dsp:spPr>
        <a:xfrm rot="5400000">
          <a:off x="-168190" y="1142649"/>
          <a:ext cx="1121271" cy="7848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查询</a:t>
          </a:r>
          <a:endParaRPr lang="zh-CN" altLang="en-US" sz="1800" kern="1200" dirty="0"/>
        </a:p>
      </dsp:txBody>
      <dsp:txXfrm rot="-5400000">
        <a:off x="2" y="1366903"/>
        <a:ext cx="784889" cy="336382"/>
      </dsp:txXfrm>
    </dsp:sp>
    <dsp:sp modelId="{1EAFCB0C-C109-4DDA-AAFA-BA335EE9A1BB}">
      <dsp:nvSpPr>
        <dsp:cNvPr id="0" name=""/>
        <dsp:cNvSpPr/>
      </dsp:nvSpPr>
      <dsp:spPr>
        <a:xfrm rot="5400000">
          <a:off x="2730660" y="-971311"/>
          <a:ext cx="728826" cy="4620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从数据库中查询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smtClean="0"/>
            <a:t>根据清单查询详细信息</a:t>
          </a:r>
          <a:endParaRPr lang="zh-CN" altLang="en-US" sz="1700" kern="1200" dirty="0"/>
        </a:p>
      </dsp:txBody>
      <dsp:txXfrm rot="-5400000">
        <a:off x="784889" y="1010038"/>
        <a:ext cx="4584790" cy="657670"/>
      </dsp:txXfrm>
    </dsp:sp>
    <dsp:sp modelId="{2BA0F654-1478-45CF-913C-13934D949563}">
      <dsp:nvSpPr>
        <dsp:cNvPr id="0" name=""/>
        <dsp:cNvSpPr/>
      </dsp:nvSpPr>
      <dsp:spPr>
        <a:xfrm rot="5400000">
          <a:off x="-168190" y="2115353"/>
          <a:ext cx="1121271" cy="78488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组合</a:t>
          </a:r>
          <a:endParaRPr lang="zh-CN" altLang="en-US" sz="1800" kern="1200" dirty="0"/>
        </a:p>
      </dsp:txBody>
      <dsp:txXfrm rot="-5400000">
        <a:off x="2" y="2339607"/>
        <a:ext cx="784889" cy="336382"/>
      </dsp:txXfrm>
    </dsp:sp>
    <dsp:sp modelId="{F77CCD70-F631-4AEA-B1E3-86C598F5BF85}">
      <dsp:nvSpPr>
        <dsp:cNvPr id="0" name=""/>
        <dsp:cNvSpPr/>
      </dsp:nvSpPr>
      <dsp:spPr>
        <a:xfrm rot="5400000">
          <a:off x="2730660" y="1391"/>
          <a:ext cx="728826" cy="4620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将详细信息处理成含有商品数量的清单</a:t>
          </a:r>
          <a:endParaRPr lang="zh-CN" altLang="en-US" sz="1700" kern="1200" dirty="0"/>
        </a:p>
      </dsp:txBody>
      <dsp:txXfrm rot="-5400000">
        <a:off x="784889" y="1982740"/>
        <a:ext cx="4584790" cy="657670"/>
      </dsp:txXfrm>
    </dsp:sp>
    <dsp:sp modelId="{57C54B4C-3E20-4BE9-926A-82C46F6ED2E0}">
      <dsp:nvSpPr>
        <dsp:cNvPr id="0" name=""/>
        <dsp:cNvSpPr/>
      </dsp:nvSpPr>
      <dsp:spPr>
        <a:xfrm rot="5400000">
          <a:off x="-168190" y="3088057"/>
          <a:ext cx="1121271" cy="78488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打印</a:t>
          </a:r>
          <a:endParaRPr lang="zh-CN" altLang="en-US" sz="1800" kern="1200" dirty="0"/>
        </a:p>
      </dsp:txBody>
      <dsp:txXfrm rot="-5400000">
        <a:off x="2" y="3312311"/>
        <a:ext cx="784889" cy="336382"/>
      </dsp:txXfrm>
    </dsp:sp>
    <dsp:sp modelId="{FDEB8034-7891-4667-8D05-38EB11E2156D}">
      <dsp:nvSpPr>
        <dsp:cNvPr id="0" name=""/>
        <dsp:cNvSpPr/>
      </dsp:nvSpPr>
      <dsp:spPr>
        <a:xfrm rot="5400000">
          <a:off x="2730660" y="974095"/>
          <a:ext cx="728826" cy="4620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处理各种数据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打印小票</a:t>
          </a:r>
          <a:endParaRPr lang="zh-CN" altLang="en-US" sz="1700" kern="1200" dirty="0"/>
        </a:p>
      </dsp:txBody>
      <dsp:txXfrm rot="-5400000">
        <a:off x="784889" y="2955444"/>
        <a:ext cx="4584790" cy="65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16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8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15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0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3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9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6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2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4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MIAPvhzT/-" TargetMode="External"/><Relationship Id="rId2" Type="http://schemas.openxmlformats.org/officeDocument/2006/relationships/hyperlink" Target="https://github.com/BJUT-2015-YU-LT/Pos-Seed-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7093" y="1545465"/>
            <a:ext cx="7172506" cy="2110228"/>
          </a:xfrm>
        </p:spPr>
        <p:txBody>
          <a:bodyPr/>
          <a:lstStyle/>
          <a:p>
            <a:r>
              <a:rPr lang="zh-CN" altLang="en-US" dirty="0" smtClean="0"/>
              <a:t>软件工程课程设计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POS</a:t>
            </a:r>
            <a:r>
              <a:rPr lang="zh-CN" altLang="en-US" sz="3200" dirty="0" smtClean="0"/>
              <a:t>机的实现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909733" y="4855336"/>
            <a:ext cx="2319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组员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:</a:t>
            </a:r>
          </a:p>
          <a:p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13080102 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李帅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13080107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魏来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13080108 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张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啸宇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	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13080119 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韩知昊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5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1,2)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664660"/>
              </p:ext>
            </p:extLst>
          </p:nvPr>
        </p:nvGraphicFramePr>
        <p:xfrm>
          <a:off x="1240242" y="2087451"/>
          <a:ext cx="5405258" cy="404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22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46596"/>
          </a:xfrm>
        </p:spPr>
        <p:txBody>
          <a:bodyPr/>
          <a:lstStyle/>
          <a:p>
            <a:r>
              <a:rPr lang="zh-CN" altLang="en-US" dirty="0" smtClean="0"/>
              <a:t>结构设计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迭代三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8" y="1971787"/>
            <a:ext cx="8139782" cy="4351740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14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1851" y="180304"/>
            <a:ext cx="4942149" cy="128144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7" y="2035935"/>
            <a:ext cx="7972048" cy="4107287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7466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941" y="476518"/>
            <a:ext cx="4942149" cy="1281447"/>
          </a:xfrm>
        </p:spPr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7" y="2235196"/>
            <a:ext cx="8394218" cy="3392872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7544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034" y="315534"/>
            <a:ext cx="4620177" cy="1231004"/>
          </a:xfrm>
        </p:spPr>
        <p:txBody>
          <a:bodyPr/>
          <a:lstStyle/>
          <a:p>
            <a:r>
              <a:rPr lang="en-US" altLang="zh-CN" dirty="0" smtClean="0"/>
              <a:t>Trello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2" y="1546538"/>
            <a:ext cx="7303759" cy="4857566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35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034" y="315534"/>
            <a:ext cx="4620177" cy="1231004"/>
          </a:xfrm>
        </p:spPr>
        <p:txBody>
          <a:bodyPr/>
          <a:lstStyle/>
          <a:p>
            <a:r>
              <a:rPr lang="en-US" altLang="zh-CN" dirty="0" smtClean="0"/>
              <a:t>Trello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49" y="1546538"/>
            <a:ext cx="6807373" cy="5033111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4686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034" y="315534"/>
            <a:ext cx="4620177" cy="1231004"/>
          </a:xfrm>
        </p:spPr>
        <p:txBody>
          <a:bodyPr/>
          <a:lstStyle/>
          <a:p>
            <a:r>
              <a:rPr lang="en-US" altLang="zh-CN" dirty="0" smtClean="0"/>
              <a:t>Trello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57" y="1366234"/>
            <a:ext cx="6884475" cy="5179314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4499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6708" y="334851"/>
            <a:ext cx="3564109" cy="985233"/>
          </a:xfrm>
        </p:spPr>
        <p:txBody>
          <a:bodyPr/>
          <a:lstStyle/>
          <a:p>
            <a:r>
              <a:rPr lang="zh-CN" altLang="en-US" dirty="0" smtClean="0"/>
              <a:t>最终成果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5" y="1680693"/>
            <a:ext cx="8031045" cy="4517463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1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平台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IntelliJ IDEA</a:t>
            </a:r>
          </a:p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GitHub	</a:t>
            </a:r>
            <a:r>
              <a:rPr lang="en-US" altLang="zh-CN" dirty="0" smtClean="0">
                <a:hlinkClick r:id="rId2"/>
              </a:rPr>
              <a:t>-See Our Repository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Trello		</a:t>
            </a:r>
            <a:r>
              <a:rPr lang="en-US" altLang="zh-CN" dirty="0" smtClean="0">
                <a:hlinkClick r:id="rId3"/>
              </a:rPr>
              <a:t>-See Our Board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80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6556" y="135229"/>
            <a:ext cx="3847444" cy="1088264"/>
          </a:xfrm>
        </p:spPr>
        <p:txBody>
          <a:bodyPr/>
          <a:lstStyle/>
          <a:p>
            <a:r>
              <a:rPr lang="zh-CN" altLang="en-US" dirty="0" smtClean="0"/>
              <a:t>开发过程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331076"/>
            <a:ext cx="7704667" cy="36687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类设计</a:t>
            </a:r>
            <a:endParaRPr lang="en-US" altLang="zh-CN" dirty="0" smtClean="0"/>
          </a:p>
          <a:p>
            <a:r>
              <a:rPr lang="zh-CN" altLang="en-US" dirty="0" smtClean="0"/>
              <a:t>结构设计</a:t>
            </a:r>
            <a:endParaRPr lang="en-US" altLang="zh-CN" dirty="0" smtClean="0"/>
          </a:p>
          <a:p>
            <a:r>
              <a:rPr lang="zh-CN" altLang="en-US" dirty="0" smtClean="0"/>
              <a:t>分工编码</a:t>
            </a:r>
            <a:endParaRPr lang="en-US" altLang="zh-CN" dirty="0" smtClean="0"/>
          </a:p>
          <a:p>
            <a:r>
              <a:rPr lang="zh-CN" altLang="en-US" dirty="0" smtClean="0"/>
              <a:t>模块测试</a:t>
            </a:r>
            <a:endParaRPr lang="en-US" altLang="zh-CN" dirty="0" smtClean="0"/>
          </a:p>
          <a:p>
            <a:r>
              <a:rPr lang="zh-CN" altLang="en-US" dirty="0"/>
              <a:t>整合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/>
              <a:t>下一轮迭代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32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891" y="-74056"/>
            <a:ext cx="7704667" cy="1981200"/>
          </a:xfrm>
        </p:spPr>
        <p:txBody>
          <a:bodyPr/>
          <a:lstStyle/>
          <a:p>
            <a:r>
              <a:rPr lang="zh-CN" altLang="en-US" dirty="0"/>
              <a:t>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7593" y="1585172"/>
            <a:ext cx="8226261" cy="476411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将文档中的需求系统化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设计商品类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商品拓展类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设计数据库字段等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结构设计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设计系统的结构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将系统模块化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分工</a:t>
            </a:r>
            <a:r>
              <a:rPr lang="zh-CN" altLang="en-US" dirty="0" smtClean="0"/>
              <a:t>编码</a:t>
            </a:r>
            <a:endParaRPr lang="en-US" altLang="zh-CN" dirty="0"/>
          </a:p>
          <a:p>
            <a:r>
              <a:rPr lang="zh-CN" altLang="en-US" dirty="0" smtClean="0"/>
              <a:t>模块测试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局部的单元测试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整合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/>
              <a:t>先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然后查找与设计或需求不符的部分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或单元测试中未发现的问题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并改正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下一轮</a:t>
            </a:r>
            <a:r>
              <a:rPr lang="zh-CN" altLang="en-US" dirty="0" smtClean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0245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508716"/>
            <a:ext cx="7704667" cy="1049627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189" y="1442433"/>
            <a:ext cx="8100811" cy="46363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用户可以用系统扫描商品条码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系统可以根据条码检索商品信息</a:t>
            </a:r>
            <a:endParaRPr lang="en-US" altLang="zh-CN" dirty="0" smtClean="0"/>
          </a:p>
          <a:p>
            <a:r>
              <a:rPr lang="zh-CN" altLang="en-US" dirty="0" smtClean="0"/>
              <a:t>系统可以对所有已扫描的商品进行结算</a:t>
            </a:r>
            <a:endParaRPr lang="en-US" altLang="zh-CN" dirty="0" smtClean="0"/>
          </a:p>
          <a:p>
            <a:r>
              <a:rPr lang="zh-CN" altLang="en-US" dirty="0" smtClean="0"/>
              <a:t>系统可以对商品按折扣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2)/</a:t>
            </a:r>
            <a:r>
              <a:rPr lang="zh-CN" altLang="en-US" dirty="0" smtClean="0"/>
              <a:t>会员折扣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5)</a:t>
            </a:r>
            <a:r>
              <a:rPr lang="zh-CN" altLang="en-US" dirty="0" smtClean="0"/>
              <a:t>进行计算</a:t>
            </a:r>
            <a:endParaRPr lang="en-US" altLang="zh-CN" dirty="0" smtClean="0"/>
          </a:p>
          <a:p>
            <a:r>
              <a:rPr lang="zh-CN" altLang="en-US" dirty="0" smtClean="0"/>
              <a:t>系统可以对赠品进行正确结算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赠品不收费</a:t>
            </a:r>
            <a:r>
              <a:rPr lang="en-US" altLang="zh-CN" dirty="0" smtClean="0"/>
              <a:t>)(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4)</a:t>
            </a:r>
            <a:endParaRPr lang="en-US" altLang="zh-CN" dirty="0"/>
          </a:p>
          <a:p>
            <a:r>
              <a:rPr lang="zh-CN" altLang="en-US" dirty="0" smtClean="0"/>
              <a:t>用户可以刷会员卡</a:t>
            </a:r>
            <a:r>
              <a:rPr lang="en-US" altLang="zh-CN" dirty="0" smtClean="0"/>
              <a:t>,</a:t>
            </a:r>
            <a:r>
              <a:rPr lang="zh-CN" altLang="en-US" dirty="0" smtClean="0"/>
              <a:t>刷卡后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将以会员折扣计算价格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5)</a:t>
            </a:r>
          </a:p>
          <a:p>
            <a:r>
              <a:rPr lang="zh-CN" altLang="en-US" dirty="0" smtClean="0"/>
              <a:t>系统可以将结算的结果以小票形式打印出来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85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508716"/>
            <a:ext cx="7704667" cy="1049627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492" y="1558343"/>
            <a:ext cx="8100811" cy="4636394"/>
          </a:xfrm>
        </p:spPr>
        <p:txBody>
          <a:bodyPr>
            <a:normAutofit/>
          </a:bodyPr>
          <a:lstStyle/>
          <a:p>
            <a:r>
              <a:rPr lang="zh-CN" altLang="en-US" dirty="0"/>
              <a:t>小票内容如下</a:t>
            </a:r>
            <a:endParaRPr lang="en-US" altLang="zh-CN" dirty="0"/>
          </a:p>
          <a:p>
            <a:pPr lvl="1"/>
            <a:r>
              <a:rPr lang="zh-CN" altLang="en-US" dirty="0"/>
              <a:t>打印时间</a:t>
            </a:r>
            <a:endParaRPr lang="en-US" altLang="zh-CN" dirty="0"/>
          </a:p>
          <a:p>
            <a:pPr lvl="1"/>
            <a:r>
              <a:rPr lang="zh-CN" altLang="en-US" dirty="0"/>
              <a:t>商品清单</a:t>
            </a:r>
            <a:r>
              <a:rPr lang="en-US" altLang="zh-CN" dirty="0"/>
              <a:t>(</a:t>
            </a:r>
            <a:r>
              <a:rPr lang="zh-CN" altLang="en-US" dirty="0"/>
              <a:t>含基础信息和小计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总价</a:t>
            </a:r>
            <a:endParaRPr lang="en-US" altLang="zh-CN" dirty="0"/>
          </a:p>
          <a:p>
            <a:pPr lvl="1"/>
            <a:r>
              <a:rPr lang="zh-CN" altLang="en-US" dirty="0"/>
              <a:t>省去花费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/>
              <a:t>2)</a:t>
            </a:r>
          </a:p>
          <a:p>
            <a:pPr lvl="1"/>
            <a:r>
              <a:rPr lang="zh-CN" altLang="en-US" dirty="0"/>
              <a:t>赠品清单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/>
              <a:t>4)</a:t>
            </a:r>
          </a:p>
          <a:p>
            <a:pPr lvl="1"/>
            <a:r>
              <a:rPr lang="zh-CN" altLang="en-US" dirty="0"/>
              <a:t>会员信息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12029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859" y="392805"/>
            <a:ext cx="7704667" cy="1049627"/>
          </a:xfrm>
        </p:spPr>
        <p:txBody>
          <a:bodyPr/>
          <a:lstStyle/>
          <a:p>
            <a:r>
              <a:rPr lang="zh-CN" altLang="en-US" dirty="0" smtClean="0"/>
              <a:t>需求挖掘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2438" y="1725769"/>
            <a:ext cx="7704667" cy="46363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当打印机纸不足时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系统应当提示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打印机重新装纸后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应当可以重新打印小票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当检索不到扫描的条码时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系统应当提示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并不将商品信息加入结算清单中</a:t>
            </a:r>
            <a:endParaRPr lang="en-US" altLang="zh-CN" dirty="0" smtClean="0"/>
          </a:p>
          <a:p>
            <a:r>
              <a:rPr lang="zh-CN" altLang="en-US" dirty="0"/>
              <a:t>当检索不到会员号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系统应当提示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并按一般购物者处理</a:t>
            </a:r>
            <a:endParaRPr lang="en-US" altLang="zh-CN" dirty="0" smtClean="0"/>
          </a:p>
          <a:p>
            <a:r>
              <a:rPr lang="zh-CN" altLang="en-US" dirty="0" smtClean="0"/>
              <a:t>重复扫描商品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或者不要的商品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应当可以从购物清单中移除</a:t>
            </a:r>
            <a:r>
              <a:rPr lang="en-US" altLang="zh-CN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3467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2314" y="309837"/>
            <a:ext cx="3461078" cy="1049627"/>
          </a:xfrm>
        </p:spPr>
        <p:txBody>
          <a:bodyPr/>
          <a:lstStyle/>
          <a:p>
            <a:r>
              <a:rPr lang="zh-CN" altLang="en-US" dirty="0" smtClean="0"/>
              <a:t>类设计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3904" y="2003408"/>
            <a:ext cx="3633274" cy="21110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商品拓展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继承商品类的属性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需付款数量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4)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31910" y="1829874"/>
            <a:ext cx="3195392" cy="35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条形码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折扣率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2)</a:t>
            </a:r>
          </a:p>
          <a:p>
            <a:pPr lvl="1"/>
            <a:r>
              <a:rPr lang="zh-CN" altLang="en-US" dirty="0" smtClean="0"/>
              <a:t>优惠类型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/>
              <a:t>4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会员折扣率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5)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28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0494" y="444323"/>
            <a:ext cx="3461078" cy="1049627"/>
          </a:xfrm>
        </p:spPr>
        <p:txBody>
          <a:bodyPr/>
          <a:lstStyle/>
          <a:p>
            <a:r>
              <a:rPr lang="zh-CN" altLang="en-US" dirty="0" smtClean="0"/>
              <a:t>类设计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57667" y="1649569"/>
            <a:ext cx="3723425" cy="35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小票信息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第三轮迭代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付</a:t>
            </a:r>
            <a:r>
              <a:rPr lang="zh-CN" altLang="en-US" dirty="0" smtClean="0"/>
              <a:t>费列表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省钱列表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会员信息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390763" y="2267755"/>
            <a:ext cx="3633274" cy="211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会员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6)</a:t>
            </a:r>
          </a:p>
          <a:p>
            <a:pPr lvl="1"/>
            <a:r>
              <a:rPr lang="zh-CN" altLang="en-US" dirty="0" smtClean="0"/>
              <a:t>会员编号</a:t>
            </a:r>
            <a:endParaRPr lang="en-US" altLang="zh-CN" dirty="0" smtClean="0"/>
          </a:p>
          <a:p>
            <a:pPr lvl="1"/>
            <a:r>
              <a:rPr lang="zh-CN" altLang="en-US" dirty="0"/>
              <a:t>会员积分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92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334</TotalTime>
  <Words>431</Words>
  <Application>Microsoft Office PowerPoint</Application>
  <PresentationFormat>全屏显示(4:3)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Adobe 仿宋 Std R</vt:lpstr>
      <vt:lpstr>华文楷体</vt:lpstr>
      <vt:lpstr>Arial</vt:lpstr>
      <vt:lpstr>Corbel</vt:lpstr>
      <vt:lpstr>视差</vt:lpstr>
      <vt:lpstr>软件工程课程设计 POS机的实现</vt:lpstr>
      <vt:lpstr>开发环境</vt:lpstr>
      <vt:lpstr>开发过程</vt:lpstr>
      <vt:lpstr>开发过程</vt:lpstr>
      <vt:lpstr>需求分析</vt:lpstr>
      <vt:lpstr>需求分析</vt:lpstr>
      <vt:lpstr>需求挖掘&amp;非功能性需求</vt:lpstr>
      <vt:lpstr>类设计</vt:lpstr>
      <vt:lpstr>类设计</vt:lpstr>
      <vt:lpstr>结构设计(迭代1,2)</vt:lpstr>
      <vt:lpstr>结构设计(迭代三)</vt:lpstr>
      <vt:lpstr>GitHub的使用</vt:lpstr>
      <vt:lpstr>GitHub的使用</vt:lpstr>
      <vt:lpstr>Trello的使用</vt:lpstr>
      <vt:lpstr>Trello的使用</vt:lpstr>
      <vt:lpstr>Trello的使用</vt:lpstr>
      <vt:lpstr>最终成果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韩知昊</dc:creator>
  <cp:lastModifiedBy>韩知昊</cp:lastModifiedBy>
  <cp:revision>23</cp:revision>
  <dcterms:created xsi:type="dcterms:W3CDTF">2016-01-14T15:38:19Z</dcterms:created>
  <dcterms:modified xsi:type="dcterms:W3CDTF">2016-01-15T00:58:51Z</dcterms:modified>
</cp:coreProperties>
</file>