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2A8-0DF6-4719-B3FF-75DC18D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BCA79-E2B8-4050-ACD5-E8A1746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1944-7AEE-433B-8E5C-51C342AC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08A15-052B-4174-A170-E0704C9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D571-D573-4F5E-B01D-7B96CB0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F304-2C8B-4A80-85FD-E44BA99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FBC3-4C2D-449B-B278-53D6DFB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229-EFD8-4B43-B02C-9C97E78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981E-2CD0-471A-81DE-3AB023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082A-6028-4F84-A343-413684E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F2429-63F7-4068-A50F-199298FB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9F4B2-E1DF-4B8E-B409-56862605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CF7C-F91F-4D17-99DA-4B96B36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8879-70B0-4532-ABE7-EE0B619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2ADB-0602-42FB-B3DB-F61B9A0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D7BB-19D8-46D6-B620-C16E82C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E9AE-B07C-4BAD-B744-E6855888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3A4B-8B67-43ED-BC5E-4924164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A9C8-6906-46D4-A638-E4DB935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9AD8-193B-4D8B-B2B8-D851613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5335-EF75-4E01-AD97-90D64E2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1B7A-595F-4564-B36D-57D5726D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C746-426D-4E02-A3C1-639FCB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D9D-5992-4309-BC62-1924E0C4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06777-C69A-4E91-918C-E84DE92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61A8-66B1-45D0-A0A1-5A13FB3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08776-93A4-44A0-B97A-86BF0CF9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9706-6F83-4DA0-AA05-753E2ADF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60028-8344-417B-BD6C-8F5DD2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6C9BA-78C0-4E6A-930B-B680EDF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3699-AD2B-4412-9628-6001B6C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5BF-22BD-4ACB-8D46-C1BE322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66268-414B-43B3-8A93-0FB145D0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59E64-7ED8-4428-A15A-25AD5AFB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50F77-31EE-4FBD-8253-E15840BB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4C8F5-DDB8-49FE-916E-E20A1EEF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078B4-7701-4898-ADE3-BC212CBB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B17F-A2F7-4953-9175-C6C04A9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BC7A7-F7CB-47F1-B285-52D919BC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DF0E-78CE-40A4-85F2-B0E9F1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CEA9-AACB-49DF-8ED2-3CCF2F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F169-E4E2-4D50-A884-69C7BB6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40D15-8854-49D7-9404-51674A4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15523-D4A9-456B-87B6-DA33EF3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A6F5A-05CC-4FFA-8863-25F6314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EE7DB-471E-450C-AA33-BA2E49C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1168-8160-4CFE-B6BA-A3EFF47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214A-2D55-43B4-B228-F7206C49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F46FD-154A-4B23-BA40-CC3590BE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3B8A-1D46-4AF9-B11F-B1D506A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4957-73BE-4E49-BCD4-407DC3F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18060-BD5F-4A92-B7CE-ACDC560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EF2D-A644-426E-B8C0-C17716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4A3A2-7BF5-4416-B7B9-100F6427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84154-24FA-4BCD-B1CA-F6285CF7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EE8EE-4BEA-45D7-9512-E27FA92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5843C-3BBE-4529-98B0-53F8F30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BB279-E150-49B9-9985-D3CD06B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154EF-B082-401E-A2A4-7DA6D2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5534B-917A-4BF8-BC43-F4A68B2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28C-623A-4683-9649-64612A3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E13-D1C2-4235-A106-D816ED14865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382-050E-4299-A897-1C968992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9EF0-FE67-479D-9A25-CD122731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746AC-CC11-4DFD-9833-FF737C2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31" y="1261379"/>
            <a:ext cx="1471667" cy="1471667"/>
          </a:xfrm>
          <a:prstGeom prst="rect">
            <a:avLst/>
          </a:prstGeom>
        </p:spPr>
      </p:pic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442285" y="1346208"/>
            <a:ext cx="1816609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407333" y="2490727"/>
            <a:ext cx="1851560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6CA0-1648-4AF4-8258-C832465A5EBC}"/>
              </a:ext>
            </a:extLst>
          </p:cNvPr>
          <p:cNvSpPr txBox="1"/>
          <p:nvPr/>
        </p:nvSpPr>
        <p:spPr>
          <a:xfrm>
            <a:off x="4580019" y="2825379"/>
            <a:ext cx="139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EC2</a:t>
            </a:r>
            <a:r>
              <a:rPr lang="ko-KR" altLang="en-US" dirty="0"/>
              <a:t>로 만든</a:t>
            </a:r>
            <a:endParaRPr lang="en-US" altLang="ko-KR" dirty="0"/>
          </a:p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with</a:t>
            </a:r>
          </a:p>
          <a:p>
            <a:pPr algn="ctr"/>
            <a:r>
              <a:rPr lang="en-US" altLang="ko-KR" dirty="0"/>
              <a:t>‘React’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4266377" y="807301"/>
            <a:ext cx="6508782" cy="353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4416201" y="622635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5" y="1137272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753214" y="28897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085338" y="1908000"/>
            <a:ext cx="24447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2372244" y="15115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>
            <a:off x="2009281" y="2254529"/>
            <a:ext cx="2520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2327637" y="2369726"/>
            <a:ext cx="240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분석 결과</a:t>
            </a:r>
            <a:r>
              <a:rPr lang="en-US" altLang="ko-KR" sz="1400" dirty="0"/>
              <a:t>.</a:t>
            </a:r>
            <a:r>
              <a:rPr lang="en-US" altLang="ko-KR" sz="1400" dirty="0" err="1"/>
              <a:t>js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8524225" y="1366932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6744563" y="909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6785439" y="2952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17339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746AC-CC11-4DFD-9833-FF737C2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31" y="1261379"/>
            <a:ext cx="1471667" cy="1471667"/>
          </a:xfrm>
          <a:prstGeom prst="rect">
            <a:avLst/>
          </a:prstGeom>
        </p:spPr>
      </p:pic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442285" y="1346208"/>
            <a:ext cx="1816609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407333" y="2490727"/>
            <a:ext cx="1851560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6CA0-1648-4AF4-8258-C832465A5EBC}"/>
              </a:ext>
            </a:extLst>
          </p:cNvPr>
          <p:cNvSpPr txBox="1"/>
          <p:nvPr/>
        </p:nvSpPr>
        <p:spPr>
          <a:xfrm>
            <a:off x="4485120" y="2825379"/>
            <a:ext cx="158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EC2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 err="1"/>
              <a:t>nginx</a:t>
            </a:r>
            <a:r>
              <a:rPr lang="en-US" altLang="ko-KR" dirty="0"/>
              <a:t> + Flask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4266377" y="807301"/>
            <a:ext cx="6508782" cy="353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4416201" y="622635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5" y="1137272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753214" y="28897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085338" y="1908000"/>
            <a:ext cx="24447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2372244" y="15115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>
            <a:off x="2009281" y="2254529"/>
            <a:ext cx="2520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2327637" y="2369726"/>
            <a:ext cx="240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분석 결과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8524225" y="1366932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6744563" y="909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6785439" y="2952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9683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865019-08FF-4941-866F-69DD48BC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4" y="2555986"/>
            <a:ext cx="2276475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0792E7-D114-4087-A3CE-EB81110E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81" y="2392115"/>
            <a:ext cx="1934275" cy="19342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DEA7AE-3461-4F95-A5AE-E3CE47F6B2FC}"/>
              </a:ext>
            </a:extLst>
          </p:cNvPr>
          <p:cNvSpPr/>
          <p:nvPr/>
        </p:nvSpPr>
        <p:spPr>
          <a:xfrm>
            <a:off x="2654791" y="3088884"/>
            <a:ext cx="3075445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FC044-F57D-43F5-AD70-F3F8F71FC6FE}"/>
              </a:ext>
            </a:extLst>
          </p:cNvPr>
          <p:cNvSpPr txBox="1"/>
          <p:nvPr/>
        </p:nvSpPr>
        <p:spPr>
          <a:xfrm>
            <a:off x="3523993" y="267351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D6039-878D-4AA2-8AD0-D1AA20972BC4}"/>
              </a:ext>
            </a:extLst>
          </p:cNvPr>
          <p:cNvSpPr txBox="1"/>
          <p:nvPr/>
        </p:nvSpPr>
        <p:spPr>
          <a:xfrm>
            <a:off x="999391" y="47860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1A1E6B-8213-4380-818D-28A83FC4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3" y="2287131"/>
            <a:ext cx="1752404" cy="1752404"/>
          </a:xfrm>
          <a:prstGeom prst="rect">
            <a:avLst/>
          </a:prstGeom>
        </p:spPr>
      </p:pic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F4B80022-4886-4234-921D-8253B807413D}"/>
              </a:ext>
            </a:extLst>
          </p:cNvPr>
          <p:cNvSpPr/>
          <p:nvPr/>
        </p:nvSpPr>
        <p:spPr>
          <a:xfrm>
            <a:off x="8259225" y="2352856"/>
            <a:ext cx="1220465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D44B22CC-C9C5-4459-B2A7-56008ABA34D8}"/>
              </a:ext>
            </a:extLst>
          </p:cNvPr>
          <p:cNvSpPr/>
          <p:nvPr/>
        </p:nvSpPr>
        <p:spPr>
          <a:xfrm rot="10800000">
            <a:off x="8163475" y="3706211"/>
            <a:ext cx="1364707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0275679-5056-4804-BBB0-EB068B058FFA}"/>
              </a:ext>
            </a:extLst>
          </p:cNvPr>
          <p:cNvSpPr/>
          <p:nvPr/>
        </p:nvSpPr>
        <p:spPr>
          <a:xfrm rot="10800000">
            <a:off x="2654792" y="3682687"/>
            <a:ext cx="3075444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CEF99-9194-42FE-BBD1-36D481B340A7}"/>
              </a:ext>
            </a:extLst>
          </p:cNvPr>
          <p:cNvSpPr txBox="1"/>
          <p:nvPr/>
        </p:nvSpPr>
        <p:spPr>
          <a:xfrm>
            <a:off x="3580700" y="4068446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31B82-2B11-4BF5-9848-6C2333C8F033}"/>
              </a:ext>
            </a:extLst>
          </p:cNvPr>
          <p:cNvSpPr txBox="1"/>
          <p:nvPr/>
        </p:nvSpPr>
        <p:spPr>
          <a:xfrm>
            <a:off x="6784877" y="4367879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388C5-72B3-469D-9A17-3C96763F1ED1}"/>
              </a:ext>
            </a:extLst>
          </p:cNvPr>
          <p:cNvSpPr txBox="1"/>
          <p:nvPr/>
        </p:nvSpPr>
        <p:spPr>
          <a:xfrm>
            <a:off x="10603613" y="418321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C00B9-33F1-4372-B157-8DFDA320F491}"/>
              </a:ext>
            </a:extLst>
          </p:cNvPr>
          <p:cNvSpPr/>
          <p:nvPr/>
        </p:nvSpPr>
        <p:spPr>
          <a:xfrm>
            <a:off x="5526464" y="807301"/>
            <a:ext cx="6508782" cy="5340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07F65-4CE2-4310-A701-C6C641877B91}"/>
              </a:ext>
            </a:extLst>
          </p:cNvPr>
          <p:cNvSpPr txBox="1"/>
          <p:nvPr/>
        </p:nvSpPr>
        <p:spPr>
          <a:xfrm>
            <a:off x="5676288" y="622635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421461-13C0-46C3-A922-65450AE2C58C}"/>
              </a:ext>
            </a:extLst>
          </p:cNvPr>
          <p:cNvSpPr/>
          <p:nvPr/>
        </p:nvSpPr>
        <p:spPr>
          <a:xfrm>
            <a:off x="5730237" y="2037801"/>
            <a:ext cx="6113417" cy="28206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75DFF-A3F1-465C-BAA2-37D97D709E87}"/>
              </a:ext>
            </a:extLst>
          </p:cNvPr>
          <p:cNvSpPr txBox="1"/>
          <p:nvPr/>
        </p:nvSpPr>
        <p:spPr>
          <a:xfrm>
            <a:off x="7876768" y="4694443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가상 인스턴스</a:t>
            </a:r>
          </a:p>
        </p:txBody>
      </p:sp>
    </p:spTree>
    <p:extLst>
      <p:ext uri="{BB962C8B-B14F-4D97-AF65-F5344CB8AC3E}">
        <p14:creationId xmlns:p14="http://schemas.microsoft.com/office/powerpoint/2010/main" val="278381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F6A80-30A4-4416-A69F-C15C2C44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5" y="807301"/>
            <a:ext cx="2276475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F80791-9FB2-4592-8BB8-DF16D5CF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30" y="2461859"/>
            <a:ext cx="1934275" cy="1934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1DCFB4-7986-4154-A047-C3324608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7" y="4090749"/>
            <a:ext cx="1687324" cy="1687324"/>
          </a:xfrm>
          <a:prstGeom prst="rect">
            <a:avLst/>
          </a:prstGeom>
        </p:spPr>
      </p:pic>
      <p:sp>
        <p:nvSpPr>
          <p:cNvPr id="18" name="십자형 17">
            <a:extLst>
              <a:ext uri="{FF2B5EF4-FFF2-40B4-BE49-F238E27FC236}">
                <a16:creationId xmlns:a16="http://schemas.microsoft.com/office/drawing/2014/main" id="{87E17DA3-BB54-4745-A3F9-178A801EBE41}"/>
              </a:ext>
            </a:extLst>
          </p:cNvPr>
          <p:cNvSpPr/>
          <p:nvPr/>
        </p:nvSpPr>
        <p:spPr>
          <a:xfrm>
            <a:off x="1267793" y="3473601"/>
            <a:ext cx="434898" cy="418171"/>
          </a:xfrm>
          <a:prstGeom prst="plus">
            <a:avLst>
              <a:gd name="adj" fmla="val 397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B90D68E-522F-4911-8A0D-4E8CC94DEEC0}"/>
              </a:ext>
            </a:extLst>
          </p:cNvPr>
          <p:cNvSpPr/>
          <p:nvPr/>
        </p:nvSpPr>
        <p:spPr>
          <a:xfrm>
            <a:off x="2654792" y="3088884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FF104-D41A-404B-B22C-F1660927FEC9}"/>
              </a:ext>
            </a:extLst>
          </p:cNvPr>
          <p:cNvSpPr txBox="1"/>
          <p:nvPr/>
        </p:nvSpPr>
        <p:spPr>
          <a:xfrm>
            <a:off x="3047912" y="2353347"/>
            <a:ext cx="167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 Injection</a:t>
            </a:r>
          </a:p>
          <a:p>
            <a:r>
              <a:rPr lang="en-US" altLang="ko-KR" dirty="0"/>
              <a:t>(GET or POST)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B3F5A-8A4F-4304-A0CA-3AD86EF7DD4F}"/>
              </a:ext>
            </a:extLst>
          </p:cNvPr>
          <p:cNvSpPr txBox="1"/>
          <p:nvPr/>
        </p:nvSpPr>
        <p:spPr>
          <a:xfrm>
            <a:off x="1159672" y="3037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65CB9-6553-420C-851D-E3AD9451878F}"/>
              </a:ext>
            </a:extLst>
          </p:cNvPr>
          <p:cNvSpPr txBox="1"/>
          <p:nvPr/>
        </p:nvSpPr>
        <p:spPr>
          <a:xfrm>
            <a:off x="619618" y="57780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가명</a:t>
            </a:r>
            <a:r>
              <a:rPr lang="en-US" altLang="ko-KR" dirty="0"/>
              <a:t>) </a:t>
            </a:r>
            <a:r>
              <a:rPr lang="en-US" altLang="ko-KR" dirty="0" err="1"/>
              <a:t>SQLMap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57C485-1226-426D-8907-2313BDA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61" y="2552795"/>
            <a:ext cx="1752404" cy="1752404"/>
          </a:xfrm>
          <a:prstGeom prst="rect">
            <a:avLst/>
          </a:prstGeom>
        </p:spPr>
      </p:pic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6E6D71E1-FF29-4C61-A11A-1F7365AB94EC}"/>
              </a:ext>
            </a:extLst>
          </p:cNvPr>
          <p:cNvSpPr/>
          <p:nvPr/>
        </p:nvSpPr>
        <p:spPr>
          <a:xfrm>
            <a:off x="7653015" y="1999083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1FA236-E0F2-4A5A-A0C7-A1D9015C26E4}"/>
              </a:ext>
            </a:extLst>
          </p:cNvPr>
          <p:cNvSpPr txBox="1"/>
          <p:nvPr/>
        </p:nvSpPr>
        <p:spPr>
          <a:xfrm>
            <a:off x="8432761" y="1528581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BE01FC5C-7B61-4309-8F30-66F1C083C0A7}"/>
              </a:ext>
            </a:extLst>
          </p:cNvPr>
          <p:cNvSpPr/>
          <p:nvPr/>
        </p:nvSpPr>
        <p:spPr>
          <a:xfrm rot="10800000">
            <a:off x="7541502" y="4305199"/>
            <a:ext cx="2384146" cy="925551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14DAE-AE2F-4F43-86D4-9EB9C6B9E4B4}"/>
              </a:ext>
            </a:extLst>
          </p:cNvPr>
          <p:cNvSpPr txBox="1"/>
          <p:nvPr/>
        </p:nvSpPr>
        <p:spPr>
          <a:xfrm>
            <a:off x="8037622" y="5408741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Success? Fail?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21812FD-5770-44A0-B7D8-FCC097751913}"/>
              </a:ext>
            </a:extLst>
          </p:cNvPr>
          <p:cNvSpPr/>
          <p:nvPr/>
        </p:nvSpPr>
        <p:spPr>
          <a:xfrm rot="10800000">
            <a:off x="2654792" y="3682687"/>
            <a:ext cx="2842760" cy="418170"/>
          </a:xfrm>
          <a:prstGeom prst="rightArrow">
            <a:avLst>
              <a:gd name="adj1" fmla="val 28666"/>
              <a:gd name="adj2" fmla="val 92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E1BBB-49BD-4B6B-8387-4C1536E3FF7B}"/>
              </a:ext>
            </a:extLst>
          </p:cNvPr>
          <p:cNvSpPr txBox="1"/>
          <p:nvPr/>
        </p:nvSpPr>
        <p:spPr>
          <a:xfrm>
            <a:off x="3580700" y="4068446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FF4F9-C270-4AA7-987D-E062EA23861E}"/>
              </a:ext>
            </a:extLst>
          </p:cNvPr>
          <p:cNvSpPr txBox="1"/>
          <p:nvPr/>
        </p:nvSpPr>
        <p:spPr>
          <a:xfrm>
            <a:off x="6064589" y="4444110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Site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3B6DE-BA85-42DE-BEFD-B2DAF8E9F946}"/>
              </a:ext>
            </a:extLst>
          </p:cNvPr>
          <p:cNvSpPr txBox="1"/>
          <p:nvPr/>
        </p:nvSpPr>
        <p:spPr>
          <a:xfrm>
            <a:off x="10671149" y="440830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병준전</dc:creator>
  <cp:lastModifiedBy>병준전</cp:lastModifiedBy>
  <cp:revision>8</cp:revision>
  <dcterms:created xsi:type="dcterms:W3CDTF">2020-11-05T13:16:03Z</dcterms:created>
  <dcterms:modified xsi:type="dcterms:W3CDTF">2020-12-01T12:52:03Z</dcterms:modified>
</cp:coreProperties>
</file>