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2A8-0DF6-4719-B3FF-75DC18D7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BCA79-E2B8-4050-ACD5-E8A1746A5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1944-7AEE-433B-8E5C-51C342AC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08A15-052B-4174-A170-E0704C95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3D571-D573-4F5E-B01D-7B96CB09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F304-2C8B-4A80-85FD-E44BA994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8FBC3-4C2D-449B-B278-53D6DFB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229-EFD8-4B43-B02C-9C97E783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F981E-2CD0-471A-81DE-3AB023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082A-6028-4F84-A343-413684E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F2429-63F7-4068-A50F-199298FB4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9F4B2-E1DF-4B8E-B409-56862605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9CF7C-F91F-4D17-99DA-4B96B36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8879-70B0-4532-ABE7-EE0B6199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2ADB-0602-42FB-B3DB-F61B9A0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D7BB-19D8-46D6-B620-C16E82C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BE9AE-B07C-4BAD-B744-E6855888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33A4B-8B67-43ED-BC5E-4924164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A9C8-6906-46D4-A638-E4DB935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39AD8-193B-4D8B-B2B8-D851613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5335-EF75-4E01-AD97-90D64E2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E1B7A-595F-4564-B36D-57D5726D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C746-426D-4E02-A3C1-639FCBD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1D9D-5992-4309-BC62-1924E0C4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06777-C69A-4E91-918C-E84DE920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9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561A8-66B1-45D0-A0A1-5A13FB3D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08776-93A4-44A0-B97A-86BF0CF9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9706-6F83-4DA0-AA05-753E2ADF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60028-8344-417B-BD6C-8F5DD2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6C9BA-78C0-4E6A-930B-B680EDF9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23699-AD2B-4412-9628-6001B6C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5BF-22BD-4ACB-8D46-C1BE3223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66268-414B-43B3-8A93-0FB145D0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59E64-7ED8-4428-A15A-25AD5AFB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50F77-31EE-4FBD-8253-E15840BB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D4C8F5-DDB8-49FE-916E-E20A1EEF8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7078B4-7701-4898-ADE3-BC212CBB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33B17F-A2F7-4953-9175-C6C04A9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BC7A7-F7CB-47F1-B285-52D919BC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DF0E-78CE-40A4-85F2-B0E9F114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EFCEA9-AACB-49DF-8ED2-3CCF2F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2EF169-E4E2-4D50-A884-69C7BB69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40D15-8854-49D7-9404-51674A4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715523-D4A9-456B-87B6-DA33EF3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A6F5A-05CC-4FFA-8863-25F6314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EE7DB-471E-450C-AA33-BA2E49C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1168-8160-4CFE-B6BA-A3EFF470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214A-2D55-43B4-B228-F7206C49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F46FD-154A-4B23-BA40-CC3590BE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3B8A-1D46-4AF9-B11F-B1D506A4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14957-73BE-4E49-BCD4-407DC3FD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18060-BD5F-4A92-B7CE-ACDC560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EF2D-A644-426E-B8C0-C17716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74A3A2-7BF5-4416-B7B9-100F64278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84154-24FA-4BCD-B1CA-F6285CF7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EE8EE-4BEA-45D7-9512-E27FA92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5843C-3BBE-4529-98B0-53F8F30C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BB279-E150-49B9-9985-D3CD06B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4154EF-B082-401E-A2A4-7DA6D249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5534B-917A-4BF8-BC43-F4A68B26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628C-623A-4683-9649-64612A32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E13-D1C2-4235-A106-D816ED148658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FA382-050E-4299-A897-1C9689921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99EF0-FE67-479D-9A25-CD122731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DF43-83B6-4E1D-BBC7-97DC459C6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6746AC-CC11-4DFD-9833-FF737C2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29" y="1242052"/>
            <a:ext cx="1471667" cy="1471667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938998" y="1244609"/>
            <a:ext cx="1816609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904046" y="2389128"/>
            <a:ext cx="1851560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6CA0-1648-4AF4-8258-C832465A5EBC}"/>
              </a:ext>
            </a:extLst>
          </p:cNvPr>
          <p:cNvSpPr txBox="1"/>
          <p:nvPr/>
        </p:nvSpPr>
        <p:spPr>
          <a:xfrm>
            <a:off x="5038278" y="2746358"/>
            <a:ext cx="15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EC2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 err="1"/>
              <a:t>nginx</a:t>
            </a:r>
            <a:r>
              <a:rPr lang="en-US" altLang="ko-KR" dirty="0"/>
              <a:t> + Flask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763090" y="705702"/>
            <a:ext cx="6508782" cy="30760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912914" y="521036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8" y="1035673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1249927" y="26978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582051" y="1806401"/>
            <a:ext cx="24447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2993136" y="14099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>
            <a:off x="2505994" y="2152930"/>
            <a:ext cx="25208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463102" y="2301994"/>
            <a:ext cx="240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표정 분석 결과</a:t>
            </a:r>
            <a:endParaRPr lang="en-US" altLang="ko-KR" sz="1400" dirty="0"/>
          </a:p>
          <a:p>
            <a:pPr algn="ctr"/>
            <a:r>
              <a:rPr lang="en-US" altLang="ko-KR" sz="1400" dirty="0"/>
              <a:t>(+ </a:t>
            </a:r>
            <a:r>
              <a:rPr lang="ko-KR" altLang="en-US" sz="1400" dirty="0"/>
              <a:t>유명인 데이터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9020938" y="1265333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7489634" y="808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7282152" y="285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68659E-9B60-4FB9-BAE3-B283CC49DB81}"/>
              </a:ext>
            </a:extLst>
          </p:cNvPr>
          <p:cNvCxnSpPr>
            <a:cxnSpLocks/>
          </p:cNvCxnSpPr>
          <p:nvPr/>
        </p:nvCxnSpPr>
        <p:spPr>
          <a:xfrm flipH="1">
            <a:off x="5994161" y="3370111"/>
            <a:ext cx="188182" cy="11793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0DDCCC-B786-4B18-994A-CDA4D285586D}"/>
              </a:ext>
            </a:extLst>
          </p:cNvPr>
          <p:cNvCxnSpPr>
            <a:cxnSpLocks/>
          </p:cNvCxnSpPr>
          <p:nvPr/>
        </p:nvCxnSpPr>
        <p:spPr>
          <a:xfrm flipH="1" flipV="1">
            <a:off x="5322331" y="3425329"/>
            <a:ext cx="175358" cy="1124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300394-E711-4136-8D31-08B7C8A11216}"/>
              </a:ext>
            </a:extLst>
          </p:cNvPr>
          <p:cNvSpPr txBox="1"/>
          <p:nvPr/>
        </p:nvSpPr>
        <p:spPr>
          <a:xfrm>
            <a:off x="6197840" y="389424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isCelebrity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0EE660A-1CB9-4186-998F-563D22FB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0" y="4697511"/>
            <a:ext cx="1471667" cy="1471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9E840D3-87D2-49A6-A28A-75A4AC585AF6}"/>
              </a:ext>
            </a:extLst>
          </p:cNvPr>
          <p:cNvSpPr txBox="1"/>
          <p:nvPr/>
        </p:nvSpPr>
        <p:spPr>
          <a:xfrm>
            <a:off x="5418729" y="620785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E3F7BF-9755-47DF-84B5-07A41F0903D7}"/>
              </a:ext>
            </a:extLst>
          </p:cNvPr>
          <p:cNvSpPr txBox="1"/>
          <p:nvPr/>
        </p:nvSpPr>
        <p:spPr>
          <a:xfrm>
            <a:off x="4084006" y="385644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Scrap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F6449-F2E5-4576-968D-BEF944F443F9}"/>
              </a:ext>
            </a:extLst>
          </p:cNvPr>
          <p:cNvSpPr/>
          <p:nvPr/>
        </p:nvSpPr>
        <p:spPr>
          <a:xfrm>
            <a:off x="4751801" y="555062"/>
            <a:ext cx="6508782" cy="3904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ㅁ</a:t>
            </a:r>
            <a:endParaRPr lang="ko-KR" altLang="en-US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DB3632B5-89FE-4301-9DFA-BC8D1E33796B}"/>
              </a:ext>
            </a:extLst>
          </p:cNvPr>
          <p:cNvSpPr/>
          <p:nvPr/>
        </p:nvSpPr>
        <p:spPr>
          <a:xfrm>
            <a:off x="6692793" y="1244609"/>
            <a:ext cx="2326465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3FEB741B-CEC9-44A1-80B7-736D56C065BC}"/>
              </a:ext>
            </a:extLst>
          </p:cNvPr>
          <p:cNvSpPr/>
          <p:nvPr/>
        </p:nvSpPr>
        <p:spPr>
          <a:xfrm rot="10800000">
            <a:off x="6660042" y="1794284"/>
            <a:ext cx="2300397" cy="399049"/>
          </a:xfrm>
          <a:prstGeom prst="curvedDownArrow">
            <a:avLst>
              <a:gd name="adj1" fmla="val 17884"/>
              <a:gd name="adj2" fmla="val 35426"/>
              <a:gd name="adj3" fmla="val 394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7A4FA-CD64-452A-800D-40548C2341A4}"/>
              </a:ext>
            </a:extLst>
          </p:cNvPr>
          <p:cNvSpPr txBox="1"/>
          <p:nvPr/>
        </p:nvSpPr>
        <p:spPr>
          <a:xfrm>
            <a:off x="4912914" y="340412"/>
            <a:ext cx="1196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DF9BC2-042D-437F-9B85-6BA542F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8" y="990518"/>
            <a:ext cx="1677736" cy="1607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2944A-8A1B-4F76-ABBF-78CE3A9CC2D6}"/>
              </a:ext>
            </a:extLst>
          </p:cNvPr>
          <p:cNvSpPr txBox="1"/>
          <p:nvPr/>
        </p:nvSpPr>
        <p:spPr>
          <a:xfrm>
            <a:off x="1238776" y="256088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AAA6BA-A35C-4295-8538-414E4298DF3D}"/>
              </a:ext>
            </a:extLst>
          </p:cNvPr>
          <p:cNvCxnSpPr>
            <a:cxnSpLocks/>
          </p:cNvCxnSpPr>
          <p:nvPr/>
        </p:nvCxnSpPr>
        <p:spPr>
          <a:xfrm>
            <a:off x="2604629" y="1569333"/>
            <a:ext cx="2885192" cy="35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3D45F4-F485-4842-8828-96B02E332F96}"/>
              </a:ext>
            </a:extLst>
          </p:cNvPr>
          <p:cNvSpPr txBox="1"/>
          <p:nvPr/>
        </p:nvSpPr>
        <p:spPr>
          <a:xfrm>
            <a:off x="3209086" y="119447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이미지 업로드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3EF2060-8041-40E6-A439-C4B3B39A9C01}"/>
              </a:ext>
            </a:extLst>
          </p:cNvPr>
          <p:cNvCxnSpPr>
            <a:cxnSpLocks/>
          </p:cNvCxnSpPr>
          <p:nvPr/>
        </p:nvCxnSpPr>
        <p:spPr>
          <a:xfrm flipH="1" flipV="1">
            <a:off x="2545811" y="1837455"/>
            <a:ext cx="2885192" cy="41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9856C5-8790-40B5-860E-D37559E0A423}"/>
              </a:ext>
            </a:extLst>
          </p:cNvPr>
          <p:cNvSpPr txBox="1"/>
          <p:nvPr/>
        </p:nvSpPr>
        <p:spPr>
          <a:xfrm>
            <a:off x="2996219" y="2095254"/>
            <a:ext cx="157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표정 분석 결과</a:t>
            </a:r>
            <a:endParaRPr lang="en-US" altLang="ko-KR" sz="1400" dirty="0"/>
          </a:p>
          <a:p>
            <a:pPr algn="ctr"/>
            <a:r>
              <a:rPr lang="en-US" altLang="ko-KR" sz="1400" dirty="0"/>
              <a:t>(+ </a:t>
            </a:r>
            <a:r>
              <a:rPr lang="ko-KR" altLang="en-US" sz="1400" dirty="0"/>
              <a:t>유명인 데이터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29807FA-24DB-49E8-90F9-477FBE468269}"/>
              </a:ext>
            </a:extLst>
          </p:cNvPr>
          <p:cNvSpPr/>
          <p:nvPr/>
        </p:nvSpPr>
        <p:spPr>
          <a:xfrm>
            <a:off x="9020938" y="1265333"/>
            <a:ext cx="1676340" cy="14381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Rekognition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E6DE6-46BD-45FF-AAC2-6C37ECF06DF6}"/>
              </a:ext>
            </a:extLst>
          </p:cNvPr>
          <p:cNvSpPr txBox="1"/>
          <p:nvPr/>
        </p:nvSpPr>
        <p:spPr>
          <a:xfrm>
            <a:off x="7467056" y="808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BB813-6076-406F-9E86-F35ECCFCE549}"/>
              </a:ext>
            </a:extLst>
          </p:cNvPr>
          <p:cNvSpPr txBox="1"/>
          <p:nvPr/>
        </p:nvSpPr>
        <p:spPr>
          <a:xfrm>
            <a:off x="7327308" y="2241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2F69F09-FBAA-4366-8724-1E6C2F7ACFB1}"/>
              </a:ext>
            </a:extLst>
          </p:cNvPr>
          <p:cNvSpPr/>
          <p:nvPr/>
        </p:nvSpPr>
        <p:spPr>
          <a:xfrm>
            <a:off x="5136928" y="1177703"/>
            <a:ext cx="1934973" cy="28524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7B85CD-2988-4349-8CDA-168C6690F784}"/>
              </a:ext>
            </a:extLst>
          </p:cNvPr>
          <p:cNvSpPr/>
          <p:nvPr/>
        </p:nvSpPr>
        <p:spPr>
          <a:xfrm>
            <a:off x="5489821" y="1483725"/>
            <a:ext cx="1170222" cy="547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DA0A8B-27DC-4E7B-A035-767AE5A2F973}"/>
              </a:ext>
            </a:extLst>
          </p:cNvPr>
          <p:cNvSpPr/>
          <p:nvPr/>
        </p:nvSpPr>
        <p:spPr>
          <a:xfrm>
            <a:off x="5499207" y="3151604"/>
            <a:ext cx="1193586" cy="5470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F0723-83A4-4F9B-8801-4DA5D4561AA2}"/>
              </a:ext>
            </a:extLst>
          </p:cNvPr>
          <p:cNvSpPr txBox="1"/>
          <p:nvPr/>
        </p:nvSpPr>
        <p:spPr>
          <a:xfrm>
            <a:off x="5328355" y="967651"/>
            <a:ext cx="6609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EC2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007D5-4018-4874-841B-34515CA026DA}"/>
              </a:ext>
            </a:extLst>
          </p:cNvPr>
          <p:cNvSpPr txBox="1"/>
          <p:nvPr/>
        </p:nvSpPr>
        <p:spPr>
          <a:xfrm>
            <a:off x="5089903" y="250307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If (</a:t>
            </a:r>
            <a:r>
              <a:rPr lang="en-US" altLang="ko-KR" sz="1100" dirty="0" err="1"/>
              <a:t>isCelebrity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44F9062-0353-47F5-B280-B10EF01ED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2" y="3524111"/>
            <a:ext cx="1471667" cy="147166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E4606F-8849-4A09-BB97-5ED772A1E811}"/>
              </a:ext>
            </a:extLst>
          </p:cNvPr>
          <p:cNvSpPr txBox="1"/>
          <p:nvPr/>
        </p:nvSpPr>
        <p:spPr>
          <a:xfrm>
            <a:off x="1049433" y="499577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Imdb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C2947D9-F80B-43EE-9CE5-436D4BBDB2F6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2149309" y="3425128"/>
            <a:ext cx="3349898" cy="8348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335BE2-0D63-4D1C-8D2F-761C5F5C6C3C}"/>
              </a:ext>
            </a:extLst>
          </p:cNvPr>
          <p:cNvSpPr txBox="1"/>
          <p:nvPr/>
        </p:nvSpPr>
        <p:spPr>
          <a:xfrm rot="20775354">
            <a:off x="2761173" y="3888641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Scraping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8DDBD01-06F0-4DC7-892D-57E474755D4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74932" y="2030772"/>
            <a:ext cx="21068" cy="11208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C9020ADA-DA91-4D20-ADA3-06C76E66553D}"/>
              </a:ext>
            </a:extLst>
          </p:cNvPr>
          <p:cNvSpPr/>
          <p:nvPr/>
        </p:nvSpPr>
        <p:spPr>
          <a:xfrm>
            <a:off x="3570555" y="1482880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589C262-5081-4595-816A-3915E8395399}"/>
              </a:ext>
            </a:extLst>
          </p:cNvPr>
          <p:cNvSpPr/>
          <p:nvPr/>
        </p:nvSpPr>
        <p:spPr>
          <a:xfrm>
            <a:off x="7673935" y="1164019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12815A-BA71-41DB-82F9-B3EE551FE129}"/>
              </a:ext>
            </a:extLst>
          </p:cNvPr>
          <p:cNvSpPr/>
          <p:nvPr/>
        </p:nvSpPr>
        <p:spPr>
          <a:xfrm>
            <a:off x="7683658" y="2066246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43C923-08B8-4A71-BDC8-56D85B7BAB33}"/>
              </a:ext>
            </a:extLst>
          </p:cNvPr>
          <p:cNvSpPr/>
          <p:nvPr/>
        </p:nvSpPr>
        <p:spPr>
          <a:xfrm>
            <a:off x="3575023" y="1739651"/>
            <a:ext cx="214650" cy="214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149FBF-458B-4D30-8BEE-D3C5428618E6}"/>
              </a:ext>
            </a:extLst>
          </p:cNvPr>
          <p:cNvSpPr/>
          <p:nvPr/>
        </p:nvSpPr>
        <p:spPr>
          <a:xfrm>
            <a:off x="5978141" y="2336794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5174F-0F05-462B-832E-A39058210C3A}"/>
              </a:ext>
            </a:extLst>
          </p:cNvPr>
          <p:cNvSpPr txBox="1"/>
          <p:nvPr/>
        </p:nvSpPr>
        <p:spPr>
          <a:xfrm>
            <a:off x="5933605" y="2312109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4`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0654B10-FC23-4353-97EA-B6ADE5FCB92A}"/>
              </a:ext>
            </a:extLst>
          </p:cNvPr>
          <p:cNvSpPr/>
          <p:nvPr/>
        </p:nvSpPr>
        <p:spPr>
          <a:xfrm>
            <a:off x="3514889" y="3747705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E45F79-C599-4169-80AB-622DE466EBA1}"/>
              </a:ext>
            </a:extLst>
          </p:cNvPr>
          <p:cNvSpPr txBox="1"/>
          <p:nvPr/>
        </p:nvSpPr>
        <p:spPr>
          <a:xfrm>
            <a:off x="3470353" y="3723020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5`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0E6513A-3055-4183-8B97-D3F956363110}"/>
              </a:ext>
            </a:extLst>
          </p:cNvPr>
          <p:cNvSpPr/>
          <p:nvPr/>
        </p:nvSpPr>
        <p:spPr>
          <a:xfrm>
            <a:off x="4057208" y="1748065"/>
            <a:ext cx="214650" cy="2146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3DB254-56F7-49D4-B034-191BF88BDC2C}"/>
              </a:ext>
            </a:extLst>
          </p:cNvPr>
          <p:cNvSpPr txBox="1"/>
          <p:nvPr/>
        </p:nvSpPr>
        <p:spPr>
          <a:xfrm>
            <a:off x="4012672" y="1723380"/>
            <a:ext cx="576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6`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63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병준전</dc:creator>
  <cp:lastModifiedBy>병준전</cp:lastModifiedBy>
  <cp:revision>11</cp:revision>
  <dcterms:created xsi:type="dcterms:W3CDTF">2020-11-05T13:16:03Z</dcterms:created>
  <dcterms:modified xsi:type="dcterms:W3CDTF">2020-12-02T07:29:40Z</dcterms:modified>
</cp:coreProperties>
</file>