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6A80-30A4-4416-A69F-C15C2C4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807301"/>
            <a:ext cx="2276475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80791-9FB2-4592-8BB8-DF16D5CF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08" y="2461859"/>
            <a:ext cx="1934275" cy="1934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DCFB4-7986-4154-A047-C3324608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7" y="4090749"/>
            <a:ext cx="1687324" cy="1687324"/>
          </a:xfrm>
          <a:prstGeom prst="rect">
            <a:avLst/>
          </a:prstGeom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87E17DA3-BB54-4745-A3F9-178A801EBE41}"/>
              </a:ext>
            </a:extLst>
          </p:cNvPr>
          <p:cNvSpPr/>
          <p:nvPr/>
        </p:nvSpPr>
        <p:spPr>
          <a:xfrm>
            <a:off x="1267793" y="3473601"/>
            <a:ext cx="434898" cy="418171"/>
          </a:xfrm>
          <a:prstGeom prst="plus">
            <a:avLst>
              <a:gd name="adj" fmla="val 39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B90D68E-522F-4911-8A0D-4E8CC94DEEC0}"/>
              </a:ext>
            </a:extLst>
          </p:cNvPr>
          <p:cNvSpPr/>
          <p:nvPr/>
        </p:nvSpPr>
        <p:spPr>
          <a:xfrm>
            <a:off x="2654792" y="3088884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FF104-D41A-404B-B22C-F1660927FEC9}"/>
              </a:ext>
            </a:extLst>
          </p:cNvPr>
          <p:cNvSpPr txBox="1"/>
          <p:nvPr/>
        </p:nvSpPr>
        <p:spPr>
          <a:xfrm>
            <a:off x="3047912" y="2353347"/>
            <a:ext cx="167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SQL Injection</a:t>
            </a:r>
          </a:p>
          <a:p>
            <a:pPr algn="ctr"/>
            <a:r>
              <a:rPr lang="en-US" altLang="ko-KR" dirty="0"/>
              <a:t>(GET </a:t>
            </a:r>
            <a:r>
              <a:rPr lang="en-US" altLang="ko-KR" strike="sngStrike" dirty="0">
                <a:solidFill>
                  <a:srgbClr val="FF0000"/>
                </a:solidFill>
              </a:rPr>
              <a:t>or POST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B3F5A-8A4F-4304-A0CA-3AD86EF7DD4F}"/>
              </a:ext>
            </a:extLst>
          </p:cNvPr>
          <p:cNvSpPr txBox="1"/>
          <p:nvPr/>
        </p:nvSpPr>
        <p:spPr>
          <a:xfrm>
            <a:off x="1159672" y="3037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65CB9-6553-420C-851D-E3AD9451878F}"/>
              </a:ext>
            </a:extLst>
          </p:cNvPr>
          <p:cNvSpPr txBox="1"/>
          <p:nvPr/>
        </p:nvSpPr>
        <p:spPr>
          <a:xfrm>
            <a:off x="398407" y="5778073"/>
            <a:ext cx="21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나도 한번 털어보자</a:t>
            </a:r>
            <a:endParaRPr lang="en-US" altLang="ko-KR" dirty="0"/>
          </a:p>
          <a:p>
            <a:pPr algn="ctr"/>
            <a:r>
              <a:rPr lang="en-US" altLang="ko-KR" dirty="0"/>
              <a:t>BEE-BOX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57C485-1226-426D-8907-2313BDA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61" y="2552795"/>
            <a:ext cx="1752404" cy="1752404"/>
          </a:xfrm>
          <a:prstGeom prst="rect">
            <a:avLst/>
          </a:prstGeom>
        </p:spPr>
      </p:pic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6E6D71E1-FF29-4C61-A11A-1F7365AB94EC}"/>
              </a:ext>
            </a:extLst>
          </p:cNvPr>
          <p:cNvSpPr/>
          <p:nvPr/>
        </p:nvSpPr>
        <p:spPr>
          <a:xfrm>
            <a:off x="7653015" y="1999083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FA236-E0F2-4A5A-A0C7-A1D9015C26E4}"/>
              </a:ext>
            </a:extLst>
          </p:cNvPr>
          <p:cNvSpPr txBox="1"/>
          <p:nvPr/>
        </p:nvSpPr>
        <p:spPr>
          <a:xfrm>
            <a:off x="8432761" y="1528581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BE01FC5C-7B61-4309-8F30-66F1C083C0A7}"/>
              </a:ext>
            </a:extLst>
          </p:cNvPr>
          <p:cNvSpPr/>
          <p:nvPr/>
        </p:nvSpPr>
        <p:spPr>
          <a:xfrm rot="10800000">
            <a:off x="7541502" y="4305199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14DAE-AE2F-4F43-86D4-9EB9C6B9E4B4}"/>
              </a:ext>
            </a:extLst>
          </p:cNvPr>
          <p:cNvSpPr txBox="1"/>
          <p:nvPr/>
        </p:nvSpPr>
        <p:spPr>
          <a:xfrm>
            <a:off x="8037622" y="5408741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Success? Fail?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1812FD-5770-44A0-B7D8-FCC097751913}"/>
              </a:ext>
            </a:extLst>
          </p:cNvPr>
          <p:cNvSpPr/>
          <p:nvPr/>
        </p:nvSpPr>
        <p:spPr>
          <a:xfrm rot="10800000">
            <a:off x="2654792" y="3682687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E1BBB-49BD-4B6B-8387-4C1536E3FF7B}"/>
              </a:ext>
            </a:extLst>
          </p:cNvPr>
          <p:cNvSpPr txBox="1"/>
          <p:nvPr/>
        </p:nvSpPr>
        <p:spPr>
          <a:xfrm>
            <a:off x="3580700" y="406844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FF4F9-C270-4AA7-987D-E062EA23861E}"/>
              </a:ext>
            </a:extLst>
          </p:cNvPr>
          <p:cNvSpPr txBox="1"/>
          <p:nvPr/>
        </p:nvSpPr>
        <p:spPr>
          <a:xfrm>
            <a:off x="6116053" y="4444110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Web Site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3B6DE-BA85-42DE-BEFD-B2DAF8E9F946}"/>
              </a:ext>
            </a:extLst>
          </p:cNvPr>
          <p:cNvSpPr txBox="1"/>
          <p:nvPr/>
        </p:nvSpPr>
        <p:spPr>
          <a:xfrm>
            <a:off x="10671149" y="440830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C139B1-6D62-4794-9B3F-CEEEF847FFEE}"/>
              </a:ext>
            </a:extLst>
          </p:cNvPr>
          <p:cNvSpPr/>
          <p:nvPr/>
        </p:nvSpPr>
        <p:spPr>
          <a:xfrm>
            <a:off x="5633225" y="564444"/>
            <a:ext cx="6423308" cy="5859960"/>
          </a:xfrm>
          <a:prstGeom prst="roundRect">
            <a:avLst>
              <a:gd name="adj" fmla="val 66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7B80A-8ABC-40C5-9DE1-3A94ACDEAB4D}"/>
              </a:ext>
            </a:extLst>
          </p:cNvPr>
          <p:cNvSpPr txBox="1"/>
          <p:nvPr/>
        </p:nvSpPr>
        <p:spPr>
          <a:xfrm>
            <a:off x="5894462" y="379778"/>
            <a:ext cx="15690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BEEBOX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5</cp:revision>
  <dcterms:created xsi:type="dcterms:W3CDTF">2020-11-05T13:16:03Z</dcterms:created>
  <dcterms:modified xsi:type="dcterms:W3CDTF">2020-12-06T15:34:59Z</dcterms:modified>
</cp:coreProperties>
</file>