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DEE93-7136-4EA4-BFBF-44C70A96C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B08AD8-12B7-4453-9C09-5D4941055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D8F111-B6D9-4247-BB01-34401E99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741C5A-8389-4E29-8BB6-2142539F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A97EAC-6F51-4308-B62F-879C08A4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369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5F8F0-C666-440D-B770-FD1835C7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8CFCC2E-87CE-4051-895E-A0F28FE26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8F9C6-7BB6-4958-80D9-0DCA4AD0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AAD7C-1A19-41A6-943C-EE2823C5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ECD183-376A-470B-BBC6-91EAB421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482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6A8732-CEF0-4B1E-8DD2-A269BA849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6EF914-CA8D-40BB-91BD-1B2116342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DFDD8A-3CCA-46F3-9B28-5537E2AA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1E1D27-74F6-468D-82AE-98B18C73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C43887-0582-4BFE-B0F6-776556F2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7932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69140-039D-4D9A-B599-EC1469D5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A9F728-C0A5-4E14-84DE-198A4258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35BA1-2D5A-4135-8456-10069BF9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F6DAF6-D506-46FD-9A33-F7ADFC41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3BFEF8-D363-4B53-89BA-2A37DBD9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631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96DAE-A586-4143-AF5E-F9C2CDCA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8C213C-B849-4FAF-8C7B-7C36F06D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B174D9-1EB2-4B4F-8EC8-1138AE4C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3798B-DACE-4FF9-83EC-F8BD3FB8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C1D51-6706-42EA-BCA1-F7B458A2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962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D6C6C-2D0B-4B08-83F2-909EE8DF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208EBB-354D-4500-84DF-2AF6A545F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D998BA-9AFB-4884-81DA-6C92CD59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16E1AD-DC7D-41BB-8E43-7B8F6E07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C753C-D1B8-4D5C-AD4D-021BA929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8EB342-97EF-4E51-85C1-519F46BE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19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B4CF8-9628-4C93-BE35-4550113A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B5C2A-387D-4643-8EC3-7EBA9328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CC309E-282A-4B5C-87CD-3E81BC83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524211-9904-40ED-BFE4-A803CDD49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96D317-5934-498A-A3E9-320AE1B49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77C596-AFE8-48DF-91E2-A08FBC7F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685828C-4D07-4683-8967-83587016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753EE7-8D36-4707-8255-605B5829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831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9544A-A3FA-4E72-93D2-C3B63CB4A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619EEF-779F-40D4-9B1D-903D3FB8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1CB605-4804-4BB2-A045-FC62DA4A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9C46A0-9B1A-476B-9394-8DFBD56D1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6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0F3494-5232-4DB5-A2D0-ABD20A67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32EDAC-B2BF-4AC5-A141-BA1C378F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0AE98E-14CC-461D-8F61-4740DECF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28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E183F-C635-40A0-B8A9-17F0AD58D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8AB3C-9505-41EE-9E49-021F8F62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4ED677-527A-4E05-B7D1-64E7A7F9C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A20B51-67C6-479E-95F2-5206EEAB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E30128-3F4D-4BEA-9B4B-A2F9B8C0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58CB9B-6A8D-44C9-8824-16142166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2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9E8C7-59B0-4B82-992E-F22DBBAD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A74003-E6AF-4C8B-AFA1-362E9A086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D38248-1AC3-40BB-BE40-EA20574B7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CDA187-7CE4-47BB-917E-AA83BFBA4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B118F1-02D6-45AF-9ED0-5BAC9581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4EA30D-15ED-4E2E-B9E1-26A529EA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375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B25038-2BBF-4682-B3DF-922B4ECC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78CFD4-2F70-4B9C-88D3-941F995A2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CD85A-8BE6-4AA6-83BE-A6FD85A74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ECB01-31CE-4B2E-B651-659BA21B3200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46ECE-7A52-4CC2-B590-22A115DD8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72A5A8-2688-431A-A962-086E36922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33F87-9650-43F1-AC1D-26FC3FEF234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582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BAD6E2-CED3-476F-AEC7-BC2334BD78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7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8F78466-AD51-4412-8414-BDAB48AEDAF9}"/>
              </a:ext>
            </a:extLst>
          </p:cNvPr>
          <p:cNvGrpSpPr/>
          <p:nvPr/>
        </p:nvGrpSpPr>
        <p:grpSpPr>
          <a:xfrm>
            <a:off x="3559864" y="2361856"/>
            <a:ext cx="4727715" cy="2134287"/>
            <a:chOff x="5108713" y="2363012"/>
            <a:chExt cx="3000593" cy="164677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C7F9029-34E2-4349-8CF3-52FC3BF3D8ED}"/>
                </a:ext>
              </a:extLst>
            </p:cNvPr>
            <p:cNvSpPr txBox="1"/>
            <p:nvPr/>
          </p:nvSpPr>
          <p:spPr>
            <a:xfrm>
              <a:off x="5108713" y="2809461"/>
              <a:ext cx="1974574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3-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</a:t>
              </a:r>
              <a:endParaRPr lang="es-CO" sz="3600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1CB974A-9C4B-473C-9C86-8C4720F9F0F5}"/>
                </a:ext>
              </a:extLst>
            </p:cNvPr>
            <p:cNvSpPr txBox="1"/>
            <p:nvPr/>
          </p:nvSpPr>
          <p:spPr>
            <a:xfrm rot="1771822">
              <a:off x="6689927" y="3000305"/>
              <a:ext cx="316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</a:t>
              </a:r>
              <a:endParaRPr lang="es-CO" sz="3600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85A0D6-A224-4E50-847A-CFC8232B65CF}"/>
                </a:ext>
              </a:extLst>
            </p:cNvPr>
            <p:cNvSpPr txBox="1"/>
            <p:nvPr/>
          </p:nvSpPr>
          <p:spPr>
            <a:xfrm>
              <a:off x="6909984" y="3129712"/>
              <a:ext cx="1199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endParaRPr lang="es-CO" sz="36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190ED44-1B7A-46BC-AE50-67300A46CDE8}"/>
                </a:ext>
              </a:extLst>
            </p:cNvPr>
            <p:cNvSpPr txBox="1"/>
            <p:nvPr/>
          </p:nvSpPr>
          <p:spPr>
            <a:xfrm rot="8103071">
              <a:off x="6692721" y="2363306"/>
              <a:ext cx="316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=</a:t>
              </a:r>
              <a:endParaRPr lang="es-CO" sz="3600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C763D91-6F5E-49DD-9D2D-26C60228E257}"/>
                </a:ext>
              </a:extLst>
            </p:cNvPr>
            <p:cNvSpPr txBox="1"/>
            <p:nvPr/>
          </p:nvSpPr>
          <p:spPr>
            <a:xfrm>
              <a:off x="6938726" y="2363012"/>
              <a:ext cx="289123" cy="49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O</a:t>
              </a:r>
              <a:endParaRPr lang="es-CO" sz="36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487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BAD6E2-CED3-476F-AEC7-BC2334BD78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7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8F78466-AD51-4412-8414-BDAB48AEDAF9}"/>
              </a:ext>
            </a:extLst>
          </p:cNvPr>
          <p:cNvGrpSpPr/>
          <p:nvPr/>
        </p:nvGrpSpPr>
        <p:grpSpPr>
          <a:xfrm>
            <a:off x="3732142" y="2361856"/>
            <a:ext cx="4727715" cy="2134287"/>
            <a:chOff x="5108713" y="2363012"/>
            <a:chExt cx="3000593" cy="1646777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C7F9029-34E2-4349-8CF3-52FC3BF3D8ED}"/>
                </a:ext>
              </a:extLst>
            </p:cNvPr>
            <p:cNvSpPr txBox="1"/>
            <p:nvPr/>
          </p:nvSpPr>
          <p:spPr>
            <a:xfrm>
              <a:off x="5108713" y="2809461"/>
              <a:ext cx="1974574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3-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</a:t>
              </a:r>
              <a:endParaRPr lang="es-CO" sz="3600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1CB974A-9C4B-473C-9C86-8C4720F9F0F5}"/>
                </a:ext>
              </a:extLst>
            </p:cNvPr>
            <p:cNvSpPr txBox="1"/>
            <p:nvPr/>
          </p:nvSpPr>
          <p:spPr>
            <a:xfrm rot="1771822">
              <a:off x="6689927" y="3000305"/>
              <a:ext cx="316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</a:t>
              </a:r>
              <a:endParaRPr lang="es-CO" sz="3600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85A0D6-A224-4E50-847A-CFC8232B65CF}"/>
                </a:ext>
              </a:extLst>
            </p:cNvPr>
            <p:cNvSpPr txBox="1"/>
            <p:nvPr/>
          </p:nvSpPr>
          <p:spPr>
            <a:xfrm>
              <a:off x="6909984" y="3129712"/>
              <a:ext cx="1199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endParaRPr lang="es-CO" sz="36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190ED44-1B7A-46BC-AE50-67300A46CDE8}"/>
                </a:ext>
              </a:extLst>
            </p:cNvPr>
            <p:cNvSpPr txBox="1"/>
            <p:nvPr/>
          </p:nvSpPr>
          <p:spPr>
            <a:xfrm rot="8103071">
              <a:off x="6692721" y="2363306"/>
              <a:ext cx="316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=</a:t>
              </a:r>
              <a:endParaRPr lang="es-CO" sz="3600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C763D91-6F5E-49DD-9D2D-26C60228E257}"/>
                </a:ext>
              </a:extLst>
            </p:cNvPr>
            <p:cNvSpPr txBox="1"/>
            <p:nvPr/>
          </p:nvSpPr>
          <p:spPr>
            <a:xfrm>
              <a:off x="6938726" y="2363012"/>
              <a:ext cx="289123" cy="49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O</a:t>
              </a:r>
              <a:endParaRPr lang="es-CO" sz="36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428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BAD6E2-CED3-476F-AEC7-BC2334BD78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7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8F78466-AD51-4412-8414-BDAB48AEDAF9}"/>
              </a:ext>
            </a:extLst>
          </p:cNvPr>
          <p:cNvGrpSpPr/>
          <p:nvPr/>
        </p:nvGrpSpPr>
        <p:grpSpPr>
          <a:xfrm>
            <a:off x="3158158" y="2513328"/>
            <a:ext cx="5875683" cy="1831343"/>
            <a:chOff x="4380119" y="2363012"/>
            <a:chExt cx="3729187" cy="1413031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C7F9029-34E2-4349-8CF3-52FC3BF3D8ED}"/>
                </a:ext>
              </a:extLst>
            </p:cNvPr>
            <p:cNvSpPr txBox="1"/>
            <p:nvPr/>
          </p:nvSpPr>
          <p:spPr>
            <a:xfrm>
              <a:off x="4380119" y="2809461"/>
              <a:ext cx="2703168" cy="49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3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</a:t>
              </a:r>
              <a:endParaRPr lang="es-CO" sz="3600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1CB974A-9C4B-473C-9C86-8C4720F9F0F5}"/>
                </a:ext>
              </a:extLst>
            </p:cNvPr>
            <p:cNvSpPr txBox="1"/>
            <p:nvPr/>
          </p:nvSpPr>
          <p:spPr>
            <a:xfrm rot="1771822">
              <a:off x="6689927" y="3000305"/>
              <a:ext cx="316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</a:t>
              </a:r>
              <a:endParaRPr lang="es-CO" sz="3600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85A0D6-A224-4E50-847A-CFC8232B65CF}"/>
                </a:ext>
              </a:extLst>
            </p:cNvPr>
            <p:cNvSpPr txBox="1"/>
            <p:nvPr/>
          </p:nvSpPr>
          <p:spPr>
            <a:xfrm>
              <a:off x="6909984" y="3129712"/>
              <a:ext cx="1199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endParaRPr lang="es-CO" sz="36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190ED44-1B7A-46BC-AE50-67300A46CDE8}"/>
                </a:ext>
              </a:extLst>
            </p:cNvPr>
            <p:cNvSpPr txBox="1"/>
            <p:nvPr/>
          </p:nvSpPr>
          <p:spPr>
            <a:xfrm rot="8103071">
              <a:off x="6692721" y="2363306"/>
              <a:ext cx="316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=</a:t>
              </a:r>
              <a:endParaRPr lang="es-CO" sz="3600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C763D91-6F5E-49DD-9D2D-26C60228E257}"/>
                </a:ext>
              </a:extLst>
            </p:cNvPr>
            <p:cNvSpPr txBox="1"/>
            <p:nvPr/>
          </p:nvSpPr>
          <p:spPr>
            <a:xfrm>
              <a:off x="6938726" y="2363012"/>
              <a:ext cx="289123" cy="49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O</a:t>
              </a:r>
              <a:endParaRPr lang="es-CO" sz="36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926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BAD6E2-CED3-476F-AEC7-BC2334BD78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7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8F78466-AD51-4412-8414-BDAB48AEDAF9}"/>
              </a:ext>
            </a:extLst>
          </p:cNvPr>
          <p:cNvGrpSpPr/>
          <p:nvPr/>
        </p:nvGrpSpPr>
        <p:grpSpPr>
          <a:xfrm>
            <a:off x="2029654" y="2513328"/>
            <a:ext cx="8132692" cy="1831343"/>
            <a:chOff x="2947637" y="2363012"/>
            <a:chExt cx="5161669" cy="1413031"/>
          </a:xfrm>
        </p:grpSpPr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6C7F9029-34E2-4349-8CF3-52FC3BF3D8ED}"/>
                </a:ext>
              </a:extLst>
            </p:cNvPr>
            <p:cNvSpPr txBox="1"/>
            <p:nvPr/>
          </p:nvSpPr>
          <p:spPr>
            <a:xfrm>
              <a:off x="2947637" y="2809461"/>
              <a:ext cx="4135650" cy="49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3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-C</a:t>
              </a:r>
              <a:endParaRPr lang="es-CO" sz="3600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31CB974A-9C4B-473C-9C86-8C4720F9F0F5}"/>
                </a:ext>
              </a:extLst>
            </p:cNvPr>
            <p:cNvSpPr txBox="1"/>
            <p:nvPr/>
          </p:nvSpPr>
          <p:spPr>
            <a:xfrm rot="1771822">
              <a:off x="6689927" y="3000305"/>
              <a:ext cx="316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</a:t>
              </a:r>
              <a:endParaRPr lang="es-CO" sz="3600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185A0D6-A224-4E50-847A-CFC8232B65CF}"/>
                </a:ext>
              </a:extLst>
            </p:cNvPr>
            <p:cNvSpPr txBox="1"/>
            <p:nvPr/>
          </p:nvSpPr>
          <p:spPr>
            <a:xfrm>
              <a:off x="6909984" y="3129712"/>
              <a:ext cx="1199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NH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endParaRPr lang="es-CO" sz="36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6190ED44-1B7A-46BC-AE50-67300A46CDE8}"/>
                </a:ext>
              </a:extLst>
            </p:cNvPr>
            <p:cNvSpPr txBox="1"/>
            <p:nvPr/>
          </p:nvSpPr>
          <p:spPr>
            <a:xfrm rot="8103071">
              <a:off x="6692721" y="2363306"/>
              <a:ext cx="3167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=</a:t>
              </a:r>
              <a:endParaRPr lang="es-CO" sz="3600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6C763D91-6F5E-49DD-9D2D-26C60228E257}"/>
                </a:ext>
              </a:extLst>
            </p:cNvPr>
            <p:cNvSpPr txBox="1"/>
            <p:nvPr/>
          </p:nvSpPr>
          <p:spPr>
            <a:xfrm>
              <a:off x="6938726" y="2363012"/>
              <a:ext cx="289123" cy="49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O</a:t>
              </a:r>
              <a:endParaRPr lang="es-CO" sz="3600" dirty="0">
                <a:latin typeface="Lucida Sans Unicode" panose="020B0602030504020204" pitchFamily="34" charset="0"/>
                <a:cs typeface="Lucida Sans Unicode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459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BAD6E2-CED3-476F-AEC7-BC2334BD78D4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oundRect">
            <a:avLst>
              <a:gd name="adj" fmla="val 2947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7F9029-34E2-4349-8CF3-52FC3BF3D8ED}"/>
              </a:ext>
            </a:extLst>
          </p:cNvPr>
          <p:cNvSpPr txBox="1"/>
          <p:nvPr/>
        </p:nvSpPr>
        <p:spPr>
          <a:xfrm>
            <a:off x="3204540" y="3105834"/>
            <a:ext cx="578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</a:t>
            </a:r>
            <a:r>
              <a:rPr lang="es-419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3-</a:t>
            </a:r>
            <a:r>
              <a:rPr lang="es-419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CH</a:t>
            </a:r>
            <a:r>
              <a:rPr lang="es-419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s-419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-CH</a:t>
            </a:r>
            <a:r>
              <a:rPr lang="es-419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s-419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-CH</a:t>
            </a:r>
            <a:r>
              <a:rPr lang="es-419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r>
              <a:rPr lang="es-419" sz="36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-CH</a:t>
            </a:r>
            <a:r>
              <a:rPr lang="es-419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3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1809760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1935112-9CAC-4EC2-A986-128D5FB3782B}"/>
              </a:ext>
            </a:extLst>
          </p:cNvPr>
          <p:cNvSpPr/>
          <p:nvPr/>
        </p:nvSpPr>
        <p:spPr>
          <a:xfrm>
            <a:off x="0" y="-6627"/>
            <a:ext cx="12192000" cy="6858000"/>
          </a:xfrm>
          <a:prstGeom prst="roundRect">
            <a:avLst>
              <a:gd name="adj" fmla="val 2947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903DAB7-94E6-4CFB-B1ED-BC2D6AC7D061}"/>
              </a:ext>
            </a:extLst>
          </p:cNvPr>
          <p:cNvGrpSpPr/>
          <p:nvPr/>
        </p:nvGrpSpPr>
        <p:grpSpPr>
          <a:xfrm>
            <a:off x="4333461" y="1825486"/>
            <a:ext cx="3525078" cy="3207027"/>
            <a:chOff x="3843131" y="1590262"/>
            <a:chExt cx="3525078" cy="3207027"/>
          </a:xfrm>
        </p:grpSpPr>
        <p:sp>
          <p:nvSpPr>
            <p:cNvPr id="2" name="Pentágono 1">
              <a:extLst>
                <a:ext uri="{FF2B5EF4-FFF2-40B4-BE49-F238E27FC236}">
                  <a16:creationId xmlns:a16="http://schemas.microsoft.com/office/drawing/2014/main" id="{E62EF0B9-F39C-444F-AE41-F0C1A899359D}"/>
                </a:ext>
              </a:extLst>
            </p:cNvPr>
            <p:cNvSpPr/>
            <p:nvPr/>
          </p:nvSpPr>
          <p:spPr>
            <a:xfrm>
              <a:off x="3843131" y="1590262"/>
              <a:ext cx="3525078" cy="3193774"/>
            </a:xfrm>
            <a:prstGeom prst="pentagon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3" name="Pentágono 2">
              <a:extLst>
                <a:ext uri="{FF2B5EF4-FFF2-40B4-BE49-F238E27FC236}">
                  <a16:creationId xmlns:a16="http://schemas.microsoft.com/office/drawing/2014/main" id="{0DFDABD6-21AD-45B8-869D-F06478EA8533}"/>
                </a:ext>
              </a:extLst>
            </p:cNvPr>
            <p:cNvSpPr/>
            <p:nvPr/>
          </p:nvSpPr>
          <p:spPr>
            <a:xfrm>
              <a:off x="3843131" y="1603514"/>
              <a:ext cx="3525078" cy="3193775"/>
            </a:xfrm>
            <a:prstGeom prst="pent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8" name="Pentágono 7">
            <a:extLst>
              <a:ext uri="{FF2B5EF4-FFF2-40B4-BE49-F238E27FC236}">
                <a16:creationId xmlns:a16="http://schemas.microsoft.com/office/drawing/2014/main" id="{0C92231E-FF2D-4D07-A09C-A8F84ECD9658}"/>
              </a:ext>
            </a:extLst>
          </p:cNvPr>
          <p:cNvSpPr/>
          <p:nvPr/>
        </p:nvSpPr>
        <p:spPr>
          <a:xfrm>
            <a:off x="4326837" y="1858618"/>
            <a:ext cx="3525078" cy="3193775"/>
          </a:xfrm>
          <a:prstGeom prst="pent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5621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BAD6E2-CED3-476F-AEC7-BC2334BD78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7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B6FDA15-E9C6-4EE1-8A7A-0E604BA49AF2}"/>
              </a:ext>
            </a:extLst>
          </p:cNvPr>
          <p:cNvGrpSpPr/>
          <p:nvPr/>
        </p:nvGrpSpPr>
        <p:grpSpPr>
          <a:xfrm>
            <a:off x="4393724" y="2428584"/>
            <a:ext cx="3404552" cy="2000831"/>
            <a:chOff x="3790346" y="1605127"/>
            <a:chExt cx="3404552" cy="2000831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E8F78466-AD51-4412-8414-BDAB48AEDAF9}"/>
                </a:ext>
              </a:extLst>
            </p:cNvPr>
            <p:cNvGrpSpPr/>
            <p:nvPr/>
          </p:nvGrpSpPr>
          <p:grpSpPr>
            <a:xfrm>
              <a:off x="3790346" y="1605127"/>
              <a:ext cx="1357246" cy="1971836"/>
              <a:chOff x="5254996" y="1779135"/>
              <a:chExt cx="861419" cy="1521433"/>
            </a:xfrm>
          </p:grpSpPr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C7F9029-34E2-4349-8CF3-52FC3BF3D8ED}"/>
                  </a:ext>
                </a:extLst>
              </p:cNvPr>
              <p:cNvSpPr txBox="1"/>
              <p:nvPr/>
            </p:nvSpPr>
            <p:spPr>
              <a:xfrm>
                <a:off x="5254996" y="2801871"/>
                <a:ext cx="715935" cy="49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36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CH</a:t>
                </a:r>
                <a:r>
                  <a:rPr lang="es-419" sz="28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3</a:t>
                </a:r>
                <a:endParaRPr lang="es-CO" sz="3600" dirty="0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190ED44-1B7A-46BC-AE50-67300A46CDE8}"/>
                  </a:ext>
                </a:extLst>
              </p:cNvPr>
              <p:cNvSpPr txBox="1"/>
              <p:nvPr/>
            </p:nvSpPr>
            <p:spPr>
              <a:xfrm rot="5400000">
                <a:off x="5658039" y="1971180"/>
                <a:ext cx="385098" cy="5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36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=</a:t>
                </a:r>
                <a:endParaRPr lang="es-CO" sz="3600" dirty="0"/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C763D91-6F5E-49DD-9D2D-26C60228E257}"/>
                  </a:ext>
                </a:extLst>
              </p:cNvPr>
              <p:cNvSpPr txBox="1"/>
              <p:nvPr/>
            </p:nvSpPr>
            <p:spPr>
              <a:xfrm>
                <a:off x="5752518" y="1779135"/>
                <a:ext cx="289123" cy="49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36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O</a:t>
                </a:r>
                <a:endParaRPr lang="es-CO" sz="36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37C3A60-550F-4377-AAD8-C399633A1396}"/>
                </a:ext>
              </a:extLst>
            </p:cNvPr>
            <p:cNvSpPr txBox="1"/>
            <p:nvPr/>
          </p:nvSpPr>
          <p:spPr>
            <a:xfrm rot="1771822">
              <a:off x="4783205" y="2589351"/>
              <a:ext cx="499102" cy="83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</a:t>
              </a:r>
              <a:endParaRPr lang="es-CO" sz="3600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D77DF6DF-7E54-40B7-969A-7FEC8539FA6F}"/>
                </a:ext>
              </a:extLst>
            </p:cNvPr>
            <p:cNvSpPr txBox="1"/>
            <p:nvPr/>
          </p:nvSpPr>
          <p:spPr>
            <a:xfrm rot="8655021">
              <a:off x="5753555" y="2426194"/>
              <a:ext cx="499102" cy="83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</a:t>
              </a:r>
              <a:endParaRPr lang="es-CO" sz="3600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0A73ED0-6039-455E-B1AF-0857C542A9A8}"/>
                </a:ext>
              </a:extLst>
            </p:cNvPr>
            <p:cNvSpPr txBox="1"/>
            <p:nvPr/>
          </p:nvSpPr>
          <p:spPr>
            <a:xfrm rot="8655021">
              <a:off x="4316020" y="2399690"/>
              <a:ext cx="499102" cy="83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</a:t>
              </a:r>
              <a:endParaRPr lang="es-CO" sz="36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0E013A2-3369-445F-AA8D-9CFB4B590D07}"/>
                </a:ext>
              </a:extLst>
            </p:cNvPr>
            <p:cNvSpPr txBox="1"/>
            <p:nvPr/>
          </p:nvSpPr>
          <p:spPr>
            <a:xfrm>
              <a:off x="6066876" y="2392832"/>
              <a:ext cx="1128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3</a:t>
              </a:r>
              <a:endParaRPr lang="es-CO" sz="3600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D8F5C09-71CC-49B1-8E11-359215CA0C05}"/>
                </a:ext>
              </a:extLst>
            </p:cNvPr>
            <p:cNvSpPr txBox="1"/>
            <p:nvPr/>
          </p:nvSpPr>
          <p:spPr>
            <a:xfrm>
              <a:off x="4573445" y="2335697"/>
              <a:ext cx="51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</a:t>
              </a:r>
              <a:endParaRPr lang="es-CO" sz="3600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852DB72-A68C-441E-97CF-046AD69B5F75}"/>
                </a:ext>
              </a:extLst>
            </p:cNvPr>
            <p:cNvSpPr txBox="1"/>
            <p:nvPr/>
          </p:nvSpPr>
          <p:spPr>
            <a:xfrm>
              <a:off x="5086989" y="2959627"/>
              <a:ext cx="1128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2</a:t>
              </a:r>
              <a:endParaRPr lang="es-CO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01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1BAD6E2-CED3-476F-AEC7-BC2334BD78D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947"/>
            </a:avLst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B6FDA15-E9C6-4EE1-8A7A-0E604BA49AF2}"/>
              </a:ext>
            </a:extLst>
          </p:cNvPr>
          <p:cNvGrpSpPr/>
          <p:nvPr/>
        </p:nvGrpSpPr>
        <p:grpSpPr>
          <a:xfrm>
            <a:off x="4883667" y="2428584"/>
            <a:ext cx="2424665" cy="2000831"/>
            <a:chOff x="3790346" y="1605127"/>
            <a:chExt cx="2424665" cy="2000831"/>
          </a:xfrm>
        </p:grpSpPr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E8F78466-AD51-4412-8414-BDAB48AEDAF9}"/>
                </a:ext>
              </a:extLst>
            </p:cNvPr>
            <p:cNvGrpSpPr/>
            <p:nvPr/>
          </p:nvGrpSpPr>
          <p:grpSpPr>
            <a:xfrm>
              <a:off x="3790346" y="1605127"/>
              <a:ext cx="1357246" cy="1971836"/>
              <a:chOff x="5254996" y="1779135"/>
              <a:chExt cx="861419" cy="1521433"/>
            </a:xfrm>
          </p:grpSpPr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C7F9029-34E2-4349-8CF3-52FC3BF3D8ED}"/>
                  </a:ext>
                </a:extLst>
              </p:cNvPr>
              <p:cNvSpPr txBox="1"/>
              <p:nvPr/>
            </p:nvSpPr>
            <p:spPr>
              <a:xfrm>
                <a:off x="5254996" y="2801871"/>
                <a:ext cx="715935" cy="49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36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CH</a:t>
                </a:r>
                <a:r>
                  <a:rPr lang="es-419" sz="28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3</a:t>
                </a:r>
                <a:endParaRPr lang="es-CO" sz="3600" dirty="0"/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190ED44-1B7A-46BC-AE50-67300A46CDE8}"/>
                  </a:ext>
                </a:extLst>
              </p:cNvPr>
              <p:cNvSpPr txBox="1"/>
              <p:nvPr/>
            </p:nvSpPr>
            <p:spPr>
              <a:xfrm rot="5400000">
                <a:off x="5658039" y="1971180"/>
                <a:ext cx="385098" cy="5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36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=</a:t>
                </a:r>
                <a:endParaRPr lang="es-CO" sz="3600" dirty="0"/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C763D91-6F5E-49DD-9D2D-26C60228E257}"/>
                  </a:ext>
                </a:extLst>
              </p:cNvPr>
              <p:cNvSpPr txBox="1"/>
              <p:nvPr/>
            </p:nvSpPr>
            <p:spPr>
              <a:xfrm>
                <a:off x="5752518" y="1779135"/>
                <a:ext cx="289123" cy="4986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419" sz="3600" dirty="0">
                    <a:latin typeface="Lucida Sans Unicode" panose="020B0602030504020204" pitchFamily="34" charset="0"/>
                    <a:cs typeface="Lucida Sans Unicode" panose="020B0602030504020204" pitchFamily="34" charset="0"/>
                  </a:rPr>
                  <a:t>O</a:t>
                </a:r>
                <a:endParaRPr lang="es-CO" sz="3600" dirty="0">
                  <a:latin typeface="Lucida Sans Unicode" panose="020B0602030504020204" pitchFamily="34" charset="0"/>
                  <a:cs typeface="Lucida Sans Unicode" panose="020B0602030504020204" pitchFamily="34" charset="0"/>
                </a:endParaRPr>
              </a:p>
            </p:txBody>
          </p:sp>
        </p:grp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37C3A60-550F-4377-AAD8-C399633A1396}"/>
                </a:ext>
              </a:extLst>
            </p:cNvPr>
            <p:cNvSpPr txBox="1"/>
            <p:nvPr/>
          </p:nvSpPr>
          <p:spPr>
            <a:xfrm rot="1771822">
              <a:off x="4783205" y="2589351"/>
              <a:ext cx="499102" cy="83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</a:t>
              </a:r>
              <a:endParaRPr lang="es-CO" sz="3600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E0A73ED0-6039-455E-B1AF-0857C542A9A8}"/>
                </a:ext>
              </a:extLst>
            </p:cNvPr>
            <p:cNvSpPr txBox="1"/>
            <p:nvPr/>
          </p:nvSpPr>
          <p:spPr>
            <a:xfrm rot="8655021">
              <a:off x="4316020" y="2399690"/>
              <a:ext cx="499102" cy="837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-</a:t>
              </a:r>
              <a:endParaRPr lang="es-CO" sz="3600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D8F5C09-71CC-49B1-8E11-359215CA0C05}"/>
                </a:ext>
              </a:extLst>
            </p:cNvPr>
            <p:cNvSpPr txBox="1"/>
            <p:nvPr/>
          </p:nvSpPr>
          <p:spPr>
            <a:xfrm>
              <a:off x="4573445" y="2335697"/>
              <a:ext cx="513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</a:t>
              </a:r>
              <a:endParaRPr lang="es-CO" sz="3600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8852DB72-A68C-441E-97CF-046AD69B5F75}"/>
                </a:ext>
              </a:extLst>
            </p:cNvPr>
            <p:cNvSpPr txBox="1"/>
            <p:nvPr/>
          </p:nvSpPr>
          <p:spPr>
            <a:xfrm>
              <a:off x="5086989" y="2959627"/>
              <a:ext cx="11280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419" sz="36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CH</a:t>
              </a:r>
              <a:r>
                <a:rPr lang="es-419" sz="2800" dirty="0">
                  <a:latin typeface="Lucida Sans Unicode" panose="020B0602030504020204" pitchFamily="34" charset="0"/>
                  <a:cs typeface="Lucida Sans Unicode" panose="020B0602030504020204" pitchFamily="34" charset="0"/>
                </a:rPr>
                <a:t>3</a:t>
              </a:r>
              <a:endParaRPr lang="es-CO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2427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37</Words>
  <Application>Microsoft Office PowerPoint</Application>
  <PresentationFormat>Panorámica</PresentationFormat>
  <Paragraphs>37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Sans Unicode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brayan zambrano ruiz</dc:creator>
  <cp:lastModifiedBy>brayan zambrano ruiz</cp:lastModifiedBy>
  <cp:revision>15</cp:revision>
  <dcterms:created xsi:type="dcterms:W3CDTF">2024-11-05T23:20:47Z</dcterms:created>
  <dcterms:modified xsi:type="dcterms:W3CDTF">2024-11-06T23:35:46Z</dcterms:modified>
</cp:coreProperties>
</file>