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2" r:id="rId6"/>
    <p:sldId id="274" r:id="rId7"/>
    <p:sldId id="263" r:id="rId8"/>
    <p:sldId id="271" r:id="rId9"/>
    <p:sldId id="265" r:id="rId10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721"/>
    <a:srgbClr val="00759E"/>
    <a:srgbClr val="394404"/>
    <a:srgbClr val="5F6F0F"/>
    <a:srgbClr val="718412"/>
    <a:srgbClr val="65741A"/>
    <a:srgbClr val="70811D"/>
    <a:srgbClr val="7B8D1F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96" y="2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59E"/>
            </a:gs>
            <a:gs pos="64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bjanos87.github.io/Vizsgaremek-conduit-ap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bjanos87.github.io/Vizsgaremek-conduit-ap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64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F87CD31-0F34-4203-99DD-B4B3879B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5589240"/>
            <a:ext cx="1152128" cy="1152128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950396" y="3061616"/>
            <a:ext cx="5112568" cy="1099667"/>
          </a:xfrm>
        </p:spPr>
        <p:txBody>
          <a:bodyPr rtlCol="0">
            <a:noAutofit/>
          </a:bodyPr>
          <a:lstStyle/>
          <a:p>
            <a:pPr rtl="0"/>
            <a:r>
              <a:rPr lang="hu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BABARIK JÁNOS babarik.janos@gmail.com</a:t>
            </a:r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557908" y="980728"/>
            <a:ext cx="9797828" cy="1752600"/>
          </a:xfrm>
        </p:spPr>
        <p:txBody>
          <a:bodyPr rtlCol="0">
            <a:normAutofit/>
          </a:bodyPr>
          <a:lstStyle/>
          <a:p>
            <a:pPr algn="l"/>
            <a:endParaRPr lang="hu-HU" sz="3200" b="0" i="0" u="none" strike="noStrike" baseline="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r>
              <a:rPr lang="hu-HU" sz="3200" b="0" i="0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Junior automatizált tesztelő szakirány – Vizsgaremek védés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64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72F32052-0EA9-4321-B575-2818B1D34975}"/>
              </a:ext>
            </a:extLst>
          </p:cNvPr>
          <p:cNvSpPr txBox="1"/>
          <p:nvPr/>
        </p:nvSpPr>
        <p:spPr>
          <a:xfrm>
            <a:off x="1845940" y="215061"/>
            <a:ext cx="1072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0" i="0" u="none" strike="noStrike" dirty="0">
                <a:solidFill>
                  <a:srgbClr val="92D050"/>
                </a:solidFill>
                <a:effectLst/>
                <a:latin typeface="Helvetic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https://BJanos87.github.io/Vizsgaremek-conduit-app</a:t>
            </a:r>
            <a:endParaRPr lang="hu-HU" sz="3600" dirty="0">
              <a:solidFill>
                <a:srgbClr val="92D050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EBB50DA-A176-450F-B13A-FCC4F4CEE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r="12674" b="1262"/>
          <a:stretch/>
        </p:blipFill>
        <p:spPr>
          <a:xfrm>
            <a:off x="1629916" y="908720"/>
            <a:ext cx="8836373" cy="5472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69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64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17748" y="-27493"/>
            <a:ext cx="10360501" cy="1223963"/>
          </a:xfrm>
        </p:spPr>
        <p:txBody>
          <a:bodyPr rtlCol="0"/>
          <a:lstStyle/>
          <a:p>
            <a:pPr rtl="0"/>
            <a:r>
              <a:rPr lang="h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Conduit applikáció tesztesetei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4CA226-6118-45BB-9492-68C9CBC0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84" y="1691518"/>
            <a:ext cx="4123771" cy="50498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test01_registration:</a:t>
            </a:r>
          </a:p>
          <a:p>
            <a:pPr lvl="1"/>
            <a:r>
              <a:rPr lang="hu-HU" sz="1600" dirty="0"/>
              <a:t>Regisztrációs felület ellenőrzés</a:t>
            </a:r>
          </a:p>
          <a:p>
            <a:pPr lvl="1"/>
            <a:r>
              <a:rPr lang="hu-HU" sz="1600" dirty="0"/>
              <a:t>Regisztráció </a:t>
            </a:r>
            <a:r>
              <a:rPr lang="hu-HU" sz="1600" dirty="0" err="1"/>
              <a:t>valid</a:t>
            </a:r>
            <a:r>
              <a:rPr lang="hu-HU" sz="1600" dirty="0"/>
              <a:t> adatokkal</a:t>
            </a:r>
          </a:p>
          <a:p>
            <a:pPr lvl="1"/>
            <a:r>
              <a:rPr lang="hu-HU" sz="1600" dirty="0"/>
              <a:t>Regisztráció </a:t>
            </a:r>
            <a:r>
              <a:rPr lang="hu-HU" sz="1600" dirty="0" err="1"/>
              <a:t>invalid</a:t>
            </a:r>
            <a:r>
              <a:rPr lang="hu-HU" sz="1600" dirty="0"/>
              <a:t> adatokkal</a:t>
            </a:r>
          </a:p>
          <a:p>
            <a:pPr lvl="1"/>
            <a:r>
              <a:rPr lang="hu-HU" sz="1600" dirty="0"/>
              <a:t>Regisztráció már előzőleg regisztrált adatokkal</a:t>
            </a:r>
          </a:p>
          <a:p>
            <a:pPr lvl="1"/>
            <a:endParaRPr lang="hu-HU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test02_login:</a:t>
            </a:r>
          </a:p>
          <a:p>
            <a:pPr lvl="1"/>
            <a:r>
              <a:rPr lang="hu-HU" sz="1600" dirty="0"/>
              <a:t>Login felület ellenőrzés</a:t>
            </a:r>
          </a:p>
          <a:p>
            <a:pPr lvl="1"/>
            <a:r>
              <a:rPr lang="hu-HU" sz="1600" dirty="0"/>
              <a:t>Bejelentkezés már regisztrált felhasználóként</a:t>
            </a:r>
          </a:p>
          <a:p>
            <a:pPr lvl="1"/>
            <a:r>
              <a:rPr lang="hu-HU" sz="1600" dirty="0"/>
              <a:t>Bejelentkezés nem regisztrált felhasználóként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hu-HU" sz="1400" dirty="0"/>
          </a:p>
        </p:txBody>
      </p:sp>
      <p:sp>
        <p:nvSpPr>
          <p:cNvPr id="7" name="Tartalom helye 3">
            <a:extLst>
              <a:ext uri="{FF2B5EF4-FFF2-40B4-BE49-F238E27FC236}">
                <a16:creationId xmlns:a16="http://schemas.microsoft.com/office/drawing/2014/main" id="{0E4BFE9C-49D1-42D6-A2BF-82F29E80497B}"/>
              </a:ext>
            </a:extLst>
          </p:cNvPr>
          <p:cNvSpPr txBox="1">
            <a:spLocks/>
          </p:cNvSpPr>
          <p:nvPr/>
        </p:nvSpPr>
        <p:spPr>
          <a:xfrm>
            <a:off x="3970176" y="1691518"/>
            <a:ext cx="4248472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test03_home_screen: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hu-HU" sz="1600" dirty="0"/>
              <a:t>Home funkció navigáció ellenőrzés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hu-HU" sz="1600" dirty="0"/>
              <a:t>Kijelentkezés funkció ellenőrzése</a:t>
            </a:r>
          </a:p>
          <a:p>
            <a:pPr marL="377886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hu-HU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test04_new_article:</a:t>
            </a:r>
          </a:p>
          <a:p>
            <a:pPr lvl="1"/>
            <a:r>
              <a:rPr lang="hu-HU" sz="1600" dirty="0"/>
              <a:t>Új Post készítéséhez használt </a:t>
            </a:r>
            <a:r>
              <a:rPr lang="hu-HU" sz="1600" dirty="0" err="1"/>
              <a:t>Form</a:t>
            </a:r>
            <a:r>
              <a:rPr lang="hu-HU" sz="1600" dirty="0"/>
              <a:t> felület ellenőrzés</a:t>
            </a:r>
          </a:p>
          <a:p>
            <a:pPr lvl="1"/>
            <a:r>
              <a:rPr lang="hu-HU" sz="1600" dirty="0"/>
              <a:t>Új post készítése változókba letárolt teszt adatokkal</a:t>
            </a:r>
          </a:p>
          <a:p>
            <a:pPr lvl="1"/>
            <a:endParaRPr lang="hu-HU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test05_edit_article_from_txt_file:</a:t>
            </a:r>
          </a:p>
          <a:p>
            <a:pPr lvl="1"/>
            <a:r>
              <a:rPr lang="hu-HU" sz="1600" dirty="0"/>
              <a:t>Előzőekben létrehozott Post szerkesztése</a:t>
            </a:r>
          </a:p>
          <a:p>
            <a:pPr lvl="1"/>
            <a:r>
              <a:rPr lang="hu-HU" sz="1600" dirty="0"/>
              <a:t>Beviteli mezők kitöltése teszt adatokkal, külső </a:t>
            </a:r>
            <a:r>
              <a:rPr lang="hu-HU" sz="1600" dirty="0" err="1"/>
              <a:t>txt</a:t>
            </a:r>
            <a:r>
              <a:rPr lang="hu-HU" sz="1600" dirty="0"/>
              <a:t> file-</a:t>
            </a:r>
            <a:r>
              <a:rPr lang="hu-HU" sz="1600" dirty="0" err="1"/>
              <a:t>ból</a:t>
            </a:r>
            <a:endParaRPr lang="hu-HU" sz="140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607E450D-E529-4831-B28F-CD460D555680}"/>
              </a:ext>
            </a:extLst>
          </p:cNvPr>
          <p:cNvSpPr txBox="1">
            <a:spLocks/>
          </p:cNvSpPr>
          <p:nvPr/>
        </p:nvSpPr>
        <p:spPr>
          <a:xfrm>
            <a:off x="8354013" y="1691518"/>
            <a:ext cx="4248472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test06_delete_article:</a:t>
            </a:r>
          </a:p>
          <a:p>
            <a:pPr lvl="1"/>
            <a:r>
              <a:rPr lang="hu-HU" sz="1600" dirty="0"/>
              <a:t>Előzőekben létrehozott Post törlése</a:t>
            </a:r>
          </a:p>
          <a:p>
            <a:pPr lvl="1"/>
            <a:endParaRPr lang="hu-HU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test07_scroll_list:</a:t>
            </a:r>
          </a:p>
          <a:p>
            <a:pPr lvl="1"/>
            <a:r>
              <a:rPr lang="hu-HU" sz="1600" dirty="0"/>
              <a:t>Több oldalas lista bejárása</a:t>
            </a:r>
          </a:p>
          <a:p>
            <a:pPr lvl="1"/>
            <a:endParaRPr lang="hu-HU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test08_save_data_to_txt_file:</a:t>
            </a:r>
          </a:p>
          <a:p>
            <a:pPr lvl="1"/>
            <a:r>
              <a:rPr lang="hu-HU" sz="1600" dirty="0"/>
              <a:t>Post lista címeinek kimentése külső fájlba</a:t>
            </a:r>
          </a:p>
          <a:p>
            <a:pPr lvl="1"/>
            <a:endParaRPr lang="hu-HU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test09_cookie_check:</a:t>
            </a:r>
          </a:p>
          <a:p>
            <a:pPr lvl="1"/>
            <a:r>
              <a:rPr lang="hu-HU" sz="1600" dirty="0" err="1"/>
              <a:t>Cookie</a:t>
            </a:r>
            <a:r>
              <a:rPr lang="hu-HU" sz="1600" dirty="0"/>
              <a:t> jóváhagyott állapot </a:t>
            </a:r>
            <a:r>
              <a:rPr lang="hu-HU" sz="1600" dirty="0" err="1"/>
              <a:t>letárolá-sának</a:t>
            </a:r>
            <a:r>
              <a:rPr lang="hu-HU" sz="1600" dirty="0"/>
              <a:t> ellenőrzése </a:t>
            </a:r>
          </a:p>
          <a:p>
            <a:pPr marL="0" indent="0">
              <a:buFont typeface="Arial" pitchFamily="34" charset="0"/>
              <a:buNone/>
            </a:pP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13324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52A86840-C82D-45BA-B2C8-6E21C60F50BF}"/>
              </a:ext>
            </a:extLst>
          </p:cNvPr>
          <p:cNvSpPr txBox="1"/>
          <p:nvPr/>
        </p:nvSpPr>
        <p:spPr>
          <a:xfrm>
            <a:off x="3070076" y="692696"/>
            <a:ext cx="8640960" cy="57685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  <a:scene3d>
            <a:camera prst="perspectiveFron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</a:pPr>
            <a:endParaRPr lang="hu-HU" sz="15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 err="1">
                <a:solidFill>
                  <a:schemeClr val="bg1"/>
                </a:solidFill>
              </a:rPr>
              <a:t>Trigger</a:t>
            </a:r>
            <a:r>
              <a:rPr lang="hu-HU" sz="1550" dirty="0">
                <a:solidFill>
                  <a:schemeClr val="bg1"/>
                </a:solidFill>
              </a:rPr>
              <a:t> beállítása az Action futtatás automatikus indításához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>
                <a:solidFill>
                  <a:schemeClr val="bg1"/>
                </a:solidFill>
              </a:rPr>
              <a:t>Virtuális környezet beállítása (Operációs Rendszer: Ubuntu Latest version)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 err="1">
                <a:solidFill>
                  <a:schemeClr val="bg1"/>
                </a:solidFill>
              </a:rPr>
              <a:t>Package</a:t>
            </a:r>
            <a:r>
              <a:rPr lang="hu-HU" sz="1550" dirty="0">
                <a:solidFill>
                  <a:schemeClr val="bg1"/>
                </a:solidFill>
              </a:rPr>
              <a:t> Manager Update futtatás (Latest </a:t>
            </a:r>
            <a:r>
              <a:rPr lang="hu-HU" sz="1550" dirty="0" err="1">
                <a:solidFill>
                  <a:schemeClr val="bg1"/>
                </a:solidFill>
              </a:rPr>
              <a:t>pip</a:t>
            </a:r>
            <a:r>
              <a:rPr lang="hu-HU" sz="1550" dirty="0">
                <a:solidFill>
                  <a:schemeClr val="bg1"/>
                </a:solidFill>
              </a:rPr>
              <a:t> version)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>
                <a:solidFill>
                  <a:schemeClr val="bg1"/>
                </a:solidFill>
              </a:rPr>
              <a:t>Python 3.9.5 installálás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>
                <a:solidFill>
                  <a:schemeClr val="bg1"/>
                </a:solidFill>
              </a:rPr>
              <a:t>Szükséges Python csomagok (függőségek) telepítése a gyökérben található requirements.txt file alapján 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>
                <a:solidFill>
                  <a:schemeClr val="bg1"/>
                </a:solidFill>
              </a:rPr>
              <a:t>Tesztek futtatásához szükséges Web böngésző telepítése (Chrome)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>
                <a:solidFill>
                  <a:schemeClr val="bg1"/>
                </a:solidFill>
              </a:rPr>
              <a:t>Docker </a:t>
            </a:r>
            <a:r>
              <a:rPr lang="hu-HU" sz="1550" dirty="0" err="1">
                <a:solidFill>
                  <a:schemeClr val="bg1"/>
                </a:solidFill>
              </a:rPr>
              <a:t>Compose</a:t>
            </a:r>
            <a:r>
              <a:rPr lang="hu-HU" sz="1550" dirty="0">
                <a:solidFill>
                  <a:schemeClr val="bg1"/>
                </a:solidFill>
              </a:rPr>
              <a:t> segítségével </a:t>
            </a:r>
            <a:r>
              <a:rPr lang="hu-HU" sz="1550" dirty="0" err="1">
                <a:solidFill>
                  <a:schemeClr val="bg1"/>
                </a:solidFill>
              </a:rPr>
              <a:t>Conduit</a:t>
            </a:r>
            <a:r>
              <a:rPr lang="hu-HU" sz="1550" dirty="0">
                <a:solidFill>
                  <a:schemeClr val="bg1"/>
                </a:solidFill>
              </a:rPr>
              <a:t> applikáció indítása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>
                <a:solidFill>
                  <a:schemeClr val="bg1"/>
                </a:solidFill>
              </a:rPr>
              <a:t>Biztonsági várakozás a </a:t>
            </a:r>
            <a:r>
              <a:rPr lang="hu-HU" sz="1550" dirty="0" err="1">
                <a:solidFill>
                  <a:schemeClr val="bg1"/>
                </a:solidFill>
              </a:rPr>
              <a:t>Conduit</a:t>
            </a:r>
            <a:r>
              <a:rPr lang="hu-HU" sz="1550" dirty="0">
                <a:solidFill>
                  <a:schemeClr val="bg1"/>
                </a:solidFill>
              </a:rPr>
              <a:t> applikáció teljes indulására (60s)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>
                <a:solidFill>
                  <a:schemeClr val="bg1"/>
                </a:solidFill>
              </a:rPr>
              <a:t>Tesztek futtatása </a:t>
            </a:r>
            <a:r>
              <a:rPr lang="hu-HU" sz="1550" dirty="0" err="1">
                <a:solidFill>
                  <a:schemeClr val="bg1"/>
                </a:solidFill>
              </a:rPr>
              <a:t>pytest</a:t>
            </a:r>
            <a:r>
              <a:rPr lang="hu-HU" sz="1550" dirty="0">
                <a:solidFill>
                  <a:schemeClr val="bg1"/>
                </a:solidFill>
              </a:rPr>
              <a:t> keretrendszer segítségével (</a:t>
            </a:r>
            <a:r>
              <a:rPr lang="hu-HU" sz="1550" dirty="0" err="1">
                <a:solidFill>
                  <a:schemeClr val="bg1"/>
                </a:solidFill>
              </a:rPr>
              <a:t>headless</a:t>
            </a:r>
            <a:r>
              <a:rPr lang="hu-HU" sz="1550" dirty="0">
                <a:solidFill>
                  <a:schemeClr val="bg1"/>
                </a:solidFill>
              </a:rPr>
              <a:t> </a:t>
            </a:r>
            <a:r>
              <a:rPr lang="hu-HU" sz="1550" dirty="0" err="1">
                <a:solidFill>
                  <a:schemeClr val="bg1"/>
                </a:solidFill>
              </a:rPr>
              <a:t>mode</a:t>
            </a:r>
            <a:r>
              <a:rPr lang="hu-HU" sz="1550" dirty="0">
                <a:solidFill>
                  <a:schemeClr val="bg1"/>
                </a:solidFill>
              </a:rPr>
              <a:t>-ban)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>
                <a:solidFill>
                  <a:schemeClr val="bg1"/>
                </a:solidFill>
              </a:rPr>
              <a:t>Docker </a:t>
            </a:r>
            <a:r>
              <a:rPr lang="hu-HU" sz="1550" dirty="0" err="1">
                <a:solidFill>
                  <a:schemeClr val="bg1"/>
                </a:solidFill>
              </a:rPr>
              <a:t>container</a:t>
            </a:r>
            <a:r>
              <a:rPr lang="hu-HU" sz="1550" dirty="0">
                <a:solidFill>
                  <a:schemeClr val="bg1"/>
                </a:solidFill>
              </a:rPr>
              <a:t> log file-ok összegyűjtése egy ideiglenes logs mappába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>
                <a:solidFill>
                  <a:schemeClr val="bg1"/>
                </a:solidFill>
              </a:rPr>
              <a:t>Az így keletkezett logs mappa tartalmának összetömörítése, majd publikálása a </a:t>
            </a:r>
            <a:r>
              <a:rPr lang="hu-HU" sz="1550" dirty="0" err="1">
                <a:solidFill>
                  <a:schemeClr val="bg1"/>
                </a:solidFill>
              </a:rPr>
              <a:t>Github</a:t>
            </a:r>
            <a:r>
              <a:rPr lang="hu-HU" sz="1550" dirty="0">
                <a:solidFill>
                  <a:schemeClr val="bg1"/>
                </a:solidFill>
              </a:rPr>
              <a:t> </a:t>
            </a:r>
            <a:r>
              <a:rPr lang="hu-HU" sz="1550" dirty="0" err="1">
                <a:solidFill>
                  <a:schemeClr val="bg1"/>
                </a:solidFill>
              </a:rPr>
              <a:t>Repo</a:t>
            </a:r>
            <a:r>
              <a:rPr lang="hu-HU" sz="1550" dirty="0">
                <a:solidFill>
                  <a:schemeClr val="bg1"/>
                </a:solidFill>
              </a:rPr>
              <a:t> oldalán</a:t>
            </a:r>
          </a:p>
          <a:p>
            <a:pPr marL="342900" indent="-3429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hu-HU" sz="1550" dirty="0" err="1">
                <a:solidFill>
                  <a:schemeClr val="bg1"/>
                </a:solidFill>
              </a:rPr>
              <a:t>Allure</a:t>
            </a:r>
            <a:r>
              <a:rPr lang="hu-HU" sz="1550" dirty="0">
                <a:solidFill>
                  <a:schemeClr val="bg1"/>
                </a:solidFill>
              </a:rPr>
              <a:t> </a:t>
            </a:r>
            <a:r>
              <a:rPr lang="hu-HU" sz="1550" dirty="0" err="1">
                <a:solidFill>
                  <a:schemeClr val="bg1"/>
                </a:solidFill>
              </a:rPr>
              <a:t>Report</a:t>
            </a:r>
            <a:r>
              <a:rPr lang="hu-HU" sz="1550" dirty="0">
                <a:solidFill>
                  <a:schemeClr val="bg1"/>
                </a:solidFill>
              </a:rPr>
              <a:t> file-ok készítése, majd az így kapott file-ok grafikus megjelenítése a </a:t>
            </a:r>
            <a:r>
              <a:rPr lang="hu-HU" sz="1550" dirty="0" err="1">
                <a:solidFill>
                  <a:schemeClr val="bg1"/>
                </a:solidFill>
              </a:rPr>
              <a:t>gh-pages</a:t>
            </a:r>
            <a:r>
              <a:rPr lang="hu-HU" sz="1550" dirty="0">
                <a:solidFill>
                  <a:schemeClr val="bg1"/>
                </a:solidFill>
              </a:rPr>
              <a:t> </a:t>
            </a:r>
            <a:r>
              <a:rPr lang="hu-HU" sz="1550" dirty="0" err="1">
                <a:solidFill>
                  <a:schemeClr val="bg1"/>
                </a:solidFill>
              </a:rPr>
              <a:t>Branch</a:t>
            </a:r>
            <a:r>
              <a:rPr lang="hu-HU" sz="1550" dirty="0">
                <a:solidFill>
                  <a:schemeClr val="bg1"/>
                </a:solidFill>
              </a:rPr>
              <a:t>-en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64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72F32052-0EA9-4321-B575-2818B1D34975}"/>
              </a:ext>
            </a:extLst>
          </p:cNvPr>
          <p:cNvSpPr txBox="1"/>
          <p:nvPr/>
        </p:nvSpPr>
        <p:spPr>
          <a:xfrm>
            <a:off x="621804" y="282753"/>
            <a:ext cx="107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0" i="0" u="none" strike="noStrike" dirty="0">
                <a:solidFill>
                  <a:srgbClr val="92D050"/>
                </a:solidFill>
                <a:effectLst/>
                <a:latin typeface="Helvetic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https://BJanos87.github.io/Vizsgaremek-conduit-app</a:t>
            </a:r>
            <a:endParaRPr lang="hu-HU" sz="3200" dirty="0">
              <a:solidFill>
                <a:srgbClr val="92D050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8E1A3B1-2136-4849-B43D-0F80A59D9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r="1209"/>
          <a:stretch/>
        </p:blipFill>
        <p:spPr>
          <a:xfrm>
            <a:off x="2386000" y="836712"/>
            <a:ext cx="7416824" cy="5868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64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0336D-B94E-481E-9122-A76DBD71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2420888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hu-HU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364</TotalTime>
  <Words>298</Words>
  <Application>Microsoft Office PowerPoint</Application>
  <PresentationFormat>Egyéni</PresentationFormat>
  <Paragraphs>52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</vt:lpstr>
      <vt:lpstr>Wingdings</vt:lpstr>
      <vt:lpstr>Technológia (16x9)</vt:lpstr>
      <vt:lpstr>BABARIK JÁNOS babarik.janos@gmail.com</vt:lpstr>
      <vt:lpstr>PowerPoint-bemutató</vt:lpstr>
      <vt:lpstr>Conduit applikáció tesztesetei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BABARIK JÁNOS babarik.janos@gmail.com</dc:title>
  <dc:creator>János Babarik</dc:creator>
  <cp:lastModifiedBy>János Babarik</cp:lastModifiedBy>
  <cp:revision>6</cp:revision>
  <dcterms:created xsi:type="dcterms:W3CDTF">2021-08-16T07:14:48Z</dcterms:created>
  <dcterms:modified xsi:type="dcterms:W3CDTF">2021-08-16T21:20:21Z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