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58" r:id="rId5"/>
    <p:sldId id="263" r:id="rId6"/>
    <p:sldId id="261" r:id="rId7"/>
    <p:sldId id="262" r:id="rId8"/>
    <p:sldId id="266" r:id="rId9"/>
    <p:sldId id="264" r:id="rId10"/>
    <p:sldId id="265" r:id="rId11"/>
    <p:sldId id="268" r:id="rId12"/>
    <p:sldId id="267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E6AE8-59EF-9983-5926-ECCAD58D95DB}" v="693" dt="2025-03-05T02:21:14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, Bungein J" userId="S::bjcheng@miners.utep.edu::a0825c67-46bb-46a8-a0d6-d20ba055053f" providerId="AD" clId="Web-{D26E6AE8-59EF-9983-5926-ECCAD58D95DB}"/>
    <pc:docChg chg="addSld delSld modSld sldOrd addMainMaster delMainMaster">
      <pc:chgData name="Cheng, Bungein J" userId="S::bjcheng@miners.utep.edu::a0825c67-46bb-46a8-a0d6-d20ba055053f" providerId="AD" clId="Web-{D26E6AE8-59EF-9983-5926-ECCAD58D95DB}" dt="2025-03-05T02:21:14.069" v="671"/>
      <pc:docMkLst>
        <pc:docMk/>
      </pc:docMkLst>
      <pc:sldChg chg="addSp delSp modSp mod modClrScheme chgLayout">
        <pc:chgData name="Cheng, Bungein J" userId="S::bjcheng@miners.utep.edu::a0825c67-46bb-46a8-a0d6-d20ba055053f" providerId="AD" clId="Web-{D26E6AE8-59EF-9983-5926-ECCAD58D95DB}" dt="2025-03-04T22:00:41.242" v="669" actId="1076"/>
        <pc:sldMkLst>
          <pc:docMk/>
          <pc:sldMk cId="109857222" sldId="256"/>
        </pc:sldMkLst>
        <pc:spChg chg="mod ord">
          <ac:chgData name="Cheng, Bungein J" userId="S::bjcheng@miners.utep.edu::a0825c67-46bb-46a8-a0d6-d20ba055053f" providerId="AD" clId="Web-{D26E6AE8-59EF-9983-5926-ECCAD58D95DB}" dt="2025-03-04T22:00:23.258" v="666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Cheng, Bungein J" userId="S::bjcheng@miners.utep.edu::a0825c67-46bb-46a8-a0d6-d20ba055053f" providerId="AD" clId="Web-{D26E6AE8-59EF-9983-5926-ECCAD58D95DB}" dt="2025-03-04T17:44:39.308" v="34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Cheng, Bungein J" userId="S::bjcheng@miners.utep.edu::a0825c67-46bb-46a8-a0d6-d20ba055053f" providerId="AD" clId="Web-{D26E6AE8-59EF-9983-5926-ECCAD58D95DB}" dt="2025-03-04T22:00:41.242" v="669" actId="1076"/>
          <ac:picMkLst>
            <pc:docMk/>
            <pc:sldMk cId="109857222" sldId="256"/>
            <ac:picMk id="4" creationId="{B68B26A8-B31A-7789-E3C4-9F5BD56EF1DD}"/>
          </ac:picMkLst>
        </pc:picChg>
      </pc:sldChg>
      <pc:sldChg chg="modSp new">
        <pc:chgData name="Cheng, Bungein J" userId="S::bjcheng@miners.utep.edu::a0825c67-46bb-46a8-a0d6-d20ba055053f" providerId="AD" clId="Web-{D26E6AE8-59EF-9983-5926-ECCAD58D95DB}" dt="2025-03-04T18:23:28.996" v="175" actId="20577"/>
        <pc:sldMkLst>
          <pc:docMk/>
          <pc:sldMk cId="1882772997" sldId="257"/>
        </pc:sldMkLst>
        <pc:spChg chg="mod">
          <ac:chgData name="Cheng, Bungein J" userId="S::bjcheng@miners.utep.edu::a0825c67-46bb-46a8-a0d6-d20ba055053f" providerId="AD" clId="Web-{D26E6AE8-59EF-9983-5926-ECCAD58D95DB}" dt="2025-03-04T17:45:23.980" v="48" actId="20577"/>
          <ac:spMkLst>
            <pc:docMk/>
            <pc:sldMk cId="1882772997" sldId="257"/>
            <ac:spMk id="2" creationId="{174815E1-776B-F06A-D492-015F709BEAD0}"/>
          </ac:spMkLst>
        </pc:spChg>
        <pc:spChg chg="mod">
          <ac:chgData name="Cheng, Bungein J" userId="S::bjcheng@miners.utep.edu::a0825c67-46bb-46a8-a0d6-d20ba055053f" providerId="AD" clId="Web-{D26E6AE8-59EF-9983-5926-ECCAD58D95DB}" dt="2025-03-04T18:23:28.996" v="175" actId="20577"/>
          <ac:spMkLst>
            <pc:docMk/>
            <pc:sldMk cId="1882772997" sldId="257"/>
            <ac:spMk id="3" creationId="{B9CA1FC1-5C71-FE66-F2FF-4E0A1F6693EF}"/>
          </ac:spMkLst>
        </pc:spChg>
      </pc:sldChg>
      <pc:sldChg chg="modSp new">
        <pc:chgData name="Cheng, Bungein J" userId="S::bjcheng@miners.utep.edu::a0825c67-46bb-46a8-a0d6-d20ba055053f" providerId="AD" clId="Web-{D26E6AE8-59EF-9983-5926-ECCAD58D95DB}" dt="2025-03-04T18:23:50.231" v="177" actId="1076"/>
        <pc:sldMkLst>
          <pc:docMk/>
          <pc:sldMk cId="4242416303" sldId="258"/>
        </pc:sldMkLst>
        <pc:spChg chg="mod">
          <ac:chgData name="Cheng, Bungein J" userId="S::bjcheng@miners.utep.edu::a0825c67-46bb-46a8-a0d6-d20ba055053f" providerId="AD" clId="Web-{D26E6AE8-59EF-9983-5926-ECCAD58D95DB}" dt="2025-03-04T18:23:45.715" v="176" actId="14100"/>
          <ac:spMkLst>
            <pc:docMk/>
            <pc:sldMk cId="4242416303" sldId="258"/>
            <ac:spMk id="2" creationId="{752ED261-0513-E9A3-5C4C-0EB36002EAE4}"/>
          </ac:spMkLst>
        </pc:spChg>
        <pc:spChg chg="mod">
          <ac:chgData name="Cheng, Bungein J" userId="S::bjcheng@miners.utep.edu::a0825c67-46bb-46a8-a0d6-d20ba055053f" providerId="AD" clId="Web-{D26E6AE8-59EF-9983-5926-ECCAD58D95DB}" dt="2025-03-04T18:23:50.231" v="177" actId="1076"/>
          <ac:spMkLst>
            <pc:docMk/>
            <pc:sldMk cId="4242416303" sldId="258"/>
            <ac:spMk id="3" creationId="{FF7D4034-43A2-58D6-091A-C869037C32A3}"/>
          </ac:spMkLst>
        </pc:spChg>
      </pc:sldChg>
      <pc:sldChg chg="addSp delSp modSp new">
        <pc:chgData name="Cheng, Bungein J" userId="S::bjcheng@miners.utep.edu::a0825c67-46bb-46a8-a0d6-d20ba055053f" providerId="AD" clId="Web-{D26E6AE8-59EF-9983-5926-ECCAD58D95DB}" dt="2025-03-04T17:47:20.715" v="76" actId="1076"/>
        <pc:sldMkLst>
          <pc:docMk/>
          <pc:sldMk cId="1833325091" sldId="259"/>
        </pc:sldMkLst>
        <pc:spChg chg="mod">
          <ac:chgData name="Cheng, Bungein J" userId="S::bjcheng@miners.utep.edu::a0825c67-46bb-46a8-a0d6-d20ba055053f" providerId="AD" clId="Web-{D26E6AE8-59EF-9983-5926-ECCAD58D95DB}" dt="2025-03-04T17:47:13.012" v="73" actId="20577"/>
          <ac:spMkLst>
            <pc:docMk/>
            <pc:sldMk cId="1833325091" sldId="259"/>
            <ac:spMk id="2" creationId="{3243705B-D0FE-06A4-91B5-F3FE827D8467}"/>
          </ac:spMkLst>
        </pc:spChg>
        <pc:spChg chg="del">
          <ac:chgData name="Cheng, Bungein J" userId="S::bjcheng@miners.utep.edu::a0825c67-46bb-46a8-a0d6-d20ba055053f" providerId="AD" clId="Web-{D26E6AE8-59EF-9983-5926-ECCAD58D95DB}" dt="2025-03-04T17:46:49.293" v="51"/>
          <ac:spMkLst>
            <pc:docMk/>
            <pc:sldMk cId="1833325091" sldId="259"/>
            <ac:spMk id="3" creationId="{69DBF08F-A666-53E6-94D5-A58CF5566169}"/>
          </ac:spMkLst>
        </pc:spChg>
        <pc:picChg chg="add mod ord">
          <ac:chgData name="Cheng, Bungein J" userId="S::bjcheng@miners.utep.edu::a0825c67-46bb-46a8-a0d6-d20ba055053f" providerId="AD" clId="Web-{D26E6AE8-59EF-9983-5926-ECCAD58D95DB}" dt="2025-03-04T17:47:20.715" v="76" actId="1076"/>
          <ac:picMkLst>
            <pc:docMk/>
            <pc:sldMk cId="1833325091" sldId="259"/>
            <ac:picMk id="4" creationId="{44DC7DFC-E75D-6BDB-2D00-011B3A3EA487}"/>
          </ac:picMkLst>
        </pc:picChg>
      </pc:sldChg>
      <pc:sldChg chg="addSp delSp modSp new">
        <pc:chgData name="Cheng, Bungein J" userId="S::bjcheng@miners.utep.edu::a0825c67-46bb-46a8-a0d6-d20ba055053f" providerId="AD" clId="Web-{D26E6AE8-59EF-9983-5926-ECCAD58D95DB}" dt="2025-03-04T18:21:46.683" v="173" actId="1076"/>
        <pc:sldMkLst>
          <pc:docMk/>
          <pc:sldMk cId="853393785" sldId="260"/>
        </pc:sldMkLst>
        <pc:spChg chg="del">
          <ac:chgData name="Cheng, Bungein J" userId="S::bjcheng@miners.utep.edu::a0825c67-46bb-46a8-a0d6-d20ba055053f" providerId="AD" clId="Web-{D26E6AE8-59EF-9983-5926-ECCAD58D95DB}" dt="2025-03-04T18:20:10.136" v="123"/>
          <ac:spMkLst>
            <pc:docMk/>
            <pc:sldMk cId="853393785" sldId="260"/>
            <ac:spMk id="2" creationId="{A60F8712-D037-3803-A166-783DF3DFD0EE}"/>
          </ac:spMkLst>
        </pc:spChg>
        <pc:spChg chg="del">
          <ac:chgData name="Cheng, Bungein J" userId="S::bjcheng@miners.utep.edu::a0825c67-46bb-46a8-a0d6-d20ba055053f" providerId="AD" clId="Web-{D26E6AE8-59EF-9983-5926-ECCAD58D95DB}" dt="2025-03-04T18:20:10.136" v="122"/>
          <ac:spMkLst>
            <pc:docMk/>
            <pc:sldMk cId="853393785" sldId="260"/>
            <ac:spMk id="3" creationId="{9BAA4ECD-5086-8451-809C-5C0A50CC87CE}"/>
          </ac:spMkLst>
        </pc:spChg>
        <pc:spChg chg="add mod">
          <ac:chgData name="Cheng, Bungein J" userId="S::bjcheng@miners.utep.edu::a0825c67-46bb-46a8-a0d6-d20ba055053f" providerId="AD" clId="Web-{D26E6AE8-59EF-9983-5926-ECCAD58D95DB}" dt="2025-03-04T18:21:35.449" v="169" actId="1076"/>
          <ac:spMkLst>
            <pc:docMk/>
            <pc:sldMk cId="853393785" sldId="260"/>
            <ac:spMk id="7" creationId="{D1AF7888-3B4D-ED05-57DE-326835E9D5C1}"/>
          </ac:spMkLst>
        </pc:spChg>
        <pc:picChg chg="add mod">
          <ac:chgData name="Cheng, Bungein J" userId="S::bjcheng@miners.utep.edu::a0825c67-46bb-46a8-a0d6-d20ba055053f" providerId="AD" clId="Web-{D26E6AE8-59EF-9983-5926-ECCAD58D95DB}" dt="2025-03-04T18:21:46.683" v="173" actId="1076"/>
          <ac:picMkLst>
            <pc:docMk/>
            <pc:sldMk cId="853393785" sldId="260"/>
            <ac:picMk id="4" creationId="{27010870-26F9-7DDC-A3C5-1694CAEA32E2}"/>
          </ac:picMkLst>
        </pc:picChg>
        <pc:picChg chg="add mod">
          <ac:chgData name="Cheng, Bungein J" userId="S::bjcheng@miners.utep.edu::a0825c67-46bb-46a8-a0d6-d20ba055053f" providerId="AD" clId="Web-{D26E6AE8-59EF-9983-5926-ECCAD58D95DB}" dt="2025-03-04T18:21:44.308" v="172" actId="1076"/>
          <ac:picMkLst>
            <pc:docMk/>
            <pc:sldMk cId="853393785" sldId="260"/>
            <ac:picMk id="5" creationId="{A3931186-546D-6E81-79F6-783B8302AE27}"/>
          </ac:picMkLst>
        </pc:picChg>
        <pc:picChg chg="add mod">
          <ac:chgData name="Cheng, Bungein J" userId="S::bjcheng@miners.utep.edu::a0825c67-46bb-46a8-a0d6-d20ba055053f" providerId="AD" clId="Web-{D26E6AE8-59EF-9983-5926-ECCAD58D95DB}" dt="2025-03-04T18:21:39.777" v="171" actId="1076"/>
          <ac:picMkLst>
            <pc:docMk/>
            <pc:sldMk cId="853393785" sldId="260"/>
            <ac:picMk id="6" creationId="{CCF51F7E-0326-08AE-E810-5D4AD669DC3A}"/>
          </ac:picMkLst>
        </pc:picChg>
      </pc:sldChg>
      <pc:sldChg chg="modSp new">
        <pc:chgData name="Cheng, Bungein J" userId="S::bjcheng@miners.utep.edu::a0825c67-46bb-46a8-a0d6-d20ba055053f" providerId="AD" clId="Web-{D26E6AE8-59EF-9983-5926-ECCAD58D95DB}" dt="2025-03-04T19:54:43.562" v="305" actId="20577"/>
        <pc:sldMkLst>
          <pc:docMk/>
          <pc:sldMk cId="1913135956" sldId="261"/>
        </pc:sldMkLst>
        <pc:spChg chg="mod">
          <ac:chgData name="Cheng, Bungein J" userId="S::bjcheng@miners.utep.edu::a0825c67-46bb-46a8-a0d6-d20ba055053f" providerId="AD" clId="Web-{D26E6AE8-59EF-9983-5926-ECCAD58D95DB}" dt="2025-03-04T18:38:40.563" v="185" actId="20577"/>
          <ac:spMkLst>
            <pc:docMk/>
            <pc:sldMk cId="1913135956" sldId="261"/>
            <ac:spMk id="2" creationId="{685BA173-FAB5-A89C-3808-F99F367F4150}"/>
          </ac:spMkLst>
        </pc:spChg>
        <pc:spChg chg="mod">
          <ac:chgData name="Cheng, Bungein J" userId="S::bjcheng@miners.utep.edu::a0825c67-46bb-46a8-a0d6-d20ba055053f" providerId="AD" clId="Web-{D26E6AE8-59EF-9983-5926-ECCAD58D95DB}" dt="2025-03-04T19:54:43.562" v="305" actId="20577"/>
          <ac:spMkLst>
            <pc:docMk/>
            <pc:sldMk cId="1913135956" sldId="261"/>
            <ac:spMk id="3" creationId="{D792794E-6828-C35F-CD36-B22C069BB21F}"/>
          </ac:spMkLst>
        </pc:spChg>
      </pc:sldChg>
      <pc:sldChg chg="modSp new del">
        <pc:chgData name="Cheng, Bungein J" userId="S::bjcheng@miners.utep.edu::a0825c67-46bb-46a8-a0d6-d20ba055053f" providerId="AD" clId="Web-{D26E6AE8-59EF-9983-5926-ECCAD58D95DB}" dt="2025-03-04T18:11:33.132" v="121"/>
        <pc:sldMkLst>
          <pc:docMk/>
          <pc:sldMk cId="3809275329" sldId="261"/>
        </pc:sldMkLst>
        <pc:spChg chg="mod">
          <ac:chgData name="Cheng, Bungein J" userId="S::bjcheng@miners.utep.edu::a0825c67-46bb-46a8-a0d6-d20ba055053f" providerId="AD" clId="Web-{D26E6AE8-59EF-9983-5926-ECCAD58D95DB}" dt="2025-03-04T18:11:29.054" v="120" actId="20577"/>
          <ac:spMkLst>
            <pc:docMk/>
            <pc:sldMk cId="3809275329" sldId="261"/>
            <ac:spMk id="3" creationId="{02372B9B-EED6-E6AB-F2E0-B7A98E195E5A}"/>
          </ac:spMkLst>
        </pc:spChg>
      </pc:sldChg>
      <pc:sldChg chg="modSp new">
        <pc:chgData name="Cheng, Bungein J" userId="S::bjcheng@miners.utep.edu::a0825c67-46bb-46a8-a0d6-d20ba055053f" providerId="AD" clId="Web-{D26E6AE8-59EF-9983-5926-ECCAD58D95DB}" dt="2025-03-04T19:52:57.922" v="291" actId="20577"/>
        <pc:sldMkLst>
          <pc:docMk/>
          <pc:sldMk cId="2116033169" sldId="262"/>
        </pc:sldMkLst>
        <pc:spChg chg="mod">
          <ac:chgData name="Cheng, Bungein J" userId="S::bjcheng@miners.utep.edu::a0825c67-46bb-46a8-a0d6-d20ba055053f" providerId="AD" clId="Web-{D26E6AE8-59EF-9983-5926-ECCAD58D95DB}" dt="2025-03-04T19:52:40.343" v="288" actId="20577"/>
          <ac:spMkLst>
            <pc:docMk/>
            <pc:sldMk cId="2116033169" sldId="262"/>
            <ac:spMk id="2" creationId="{D85D27E0-6671-7BEB-1B22-562B78926F10}"/>
          </ac:spMkLst>
        </pc:spChg>
        <pc:spChg chg="mod">
          <ac:chgData name="Cheng, Bungein J" userId="S::bjcheng@miners.utep.edu::a0825c67-46bb-46a8-a0d6-d20ba055053f" providerId="AD" clId="Web-{D26E6AE8-59EF-9983-5926-ECCAD58D95DB}" dt="2025-03-04T19:52:57.922" v="291" actId="20577"/>
          <ac:spMkLst>
            <pc:docMk/>
            <pc:sldMk cId="2116033169" sldId="262"/>
            <ac:spMk id="3" creationId="{0A9F0EF0-43CF-F988-D416-E0C04633A044}"/>
          </ac:spMkLst>
        </pc:spChg>
      </pc:sldChg>
      <pc:sldChg chg="addSp delSp modSp new mod ord modClrScheme chgLayout">
        <pc:chgData name="Cheng, Bungein J" userId="S::bjcheng@miners.utep.edu::a0825c67-46bb-46a8-a0d6-d20ba055053f" providerId="AD" clId="Web-{D26E6AE8-59EF-9983-5926-ECCAD58D95DB}" dt="2025-03-04T20:00:08.999" v="341"/>
        <pc:sldMkLst>
          <pc:docMk/>
          <pc:sldMk cId="1538690669" sldId="263"/>
        </pc:sldMkLst>
        <pc:spChg chg="mod ord">
          <ac:chgData name="Cheng, Bungein J" userId="S::bjcheng@miners.utep.edu::a0825c67-46bb-46a8-a0d6-d20ba055053f" providerId="AD" clId="Web-{D26E6AE8-59EF-9983-5926-ECCAD58D95DB}" dt="2025-03-04T19:57:57.031" v="331" actId="14100"/>
          <ac:spMkLst>
            <pc:docMk/>
            <pc:sldMk cId="1538690669" sldId="263"/>
            <ac:spMk id="2" creationId="{EE18840E-D844-AA38-9418-D0EF82CABA89}"/>
          </ac:spMkLst>
        </pc:spChg>
        <pc:spChg chg="del">
          <ac:chgData name="Cheng, Bungein J" userId="S::bjcheng@miners.utep.edu::a0825c67-46bb-46a8-a0d6-d20ba055053f" providerId="AD" clId="Web-{D26E6AE8-59EF-9983-5926-ECCAD58D95DB}" dt="2025-03-04T19:56:24.203" v="317"/>
          <ac:spMkLst>
            <pc:docMk/>
            <pc:sldMk cId="1538690669" sldId="263"/>
            <ac:spMk id="3" creationId="{21914621-A2A0-68F8-15FF-B558DC94C579}"/>
          </ac:spMkLst>
        </pc:spChg>
        <pc:spChg chg="add mod ord">
          <ac:chgData name="Cheng, Bungein J" userId="S::bjcheng@miners.utep.edu::a0825c67-46bb-46a8-a0d6-d20ba055053f" providerId="AD" clId="Web-{D26E6AE8-59EF-9983-5926-ECCAD58D95DB}" dt="2025-03-04T19:58:39.703" v="340" actId="20577"/>
          <ac:spMkLst>
            <pc:docMk/>
            <pc:sldMk cId="1538690669" sldId="263"/>
            <ac:spMk id="5" creationId="{9EB8C571-E808-812F-976A-FF69B2CD2BE7}"/>
          </ac:spMkLst>
        </pc:spChg>
        <pc:picChg chg="add mod ord">
          <ac:chgData name="Cheng, Bungein J" userId="S::bjcheng@miners.utep.edu::a0825c67-46bb-46a8-a0d6-d20ba055053f" providerId="AD" clId="Web-{D26E6AE8-59EF-9983-5926-ECCAD58D95DB}" dt="2025-03-04T19:57:17.531" v="324" actId="14100"/>
          <ac:picMkLst>
            <pc:docMk/>
            <pc:sldMk cId="1538690669" sldId="263"/>
            <ac:picMk id="4" creationId="{AB2304D3-DB74-7D50-9690-FCAB0810ADEB}"/>
          </ac:picMkLst>
        </pc:picChg>
      </pc:sldChg>
      <pc:sldChg chg="modSp new">
        <pc:chgData name="Cheng, Bungein J" userId="S::bjcheng@miners.utep.edu::a0825c67-46bb-46a8-a0d6-d20ba055053f" providerId="AD" clId="Web-{D26E6AE8-59EF-9983-5926-ECCAD58D95DB}" dt="2025-03-04T20:04:55.734" v="411" actId="1076"/>
        <pc:sldMkLst>
          <pc:docMk/>
          <pc:sldMk cId="4242634625" sldId="264"/>
        </pc:sldMkLst>
        <pc:spChg chg="mod">
          <ac:chgData name="Cheng, Bungein J" userId="S::bjcheng@miners.utep.edu::a0825c67-46bb-46a8-a0d6-d20ba055053f" providerId="AD" clId="Web-{D26E6AE8-59EF-9983-5926-ECCAD58D95DB}" dt="2025-03-04T20:02:29.609" v="377" actId="14100"/>
          <ac:spMkLst>
            <pc:docMk/>
            <pc:sldMk cId="4242634625" sldId="264"/>
            <ac:spMk id="2" creationId="{0D8E11CD-2565-7B67-1EAB-62C45BF8284D}"/>
          </ac:spMkLst>
        </pc:spChg>
        <pc:spChg chg="mod">
          <ac:chgData name="Cheng, Bungein J" userId="S::bjcheng@miners.utep.edu::a0825c67-46bb-46a8-a0d6-d20ba055053f" providerId="AD" clId="Web-{D26E6AE8-59EF-9983-5926-ECCAD58D95DB}" dt="2025-03-04T20:04:55.734" v="411" actId="1076"/>
          <ac:spMkLst>
            <pc:docMk/>
            <pc:sldMk cId="4242634625" sldId="264"/>
            <ac:spMk id="3" creationId="{12A4C5F0-E63F-9774-4172-7FF999C0335E}"/>
          </ac:spMkLst>
        </pc:spChg>
      </pc:sldChg>
      <pc:sldChg chg="addSp modSp new">
        <pc:chgData name="Cheng, Bungein J" userId="S::bjcheng@miners.utep.edu::a0825c67-46bb-46a8-a0d6-d20ba055053f" providerId="AD" clId="Web-{D26E6AE8-59EF-9983-5926-ECCAD58D95DB}" dt="2025-03-04T20:25:36.379" v="440" actId="14100"/>
        <pc:sldMkLst>
          <pc:docMk/>
          <pc:sldMk cId="3983590653" sldId="265"/>
        </pc:sldMkLst>
        <pc:spChg chg="mod">
          <ac:chgData name="Cheng, Bungein J" userId="S::bjcheng@miners.utep.edu::a0825c67-46bb-46a8-a0d6-d20ba055053f" providerId="AD" clId="Web-{D26E6AE8-59EF-9983-5926-ECCAD58D95DB}" dt="2025-03-04T20:22:51.817" v="434" actId="1076"/>
          <ac:spMkLst>
            <pc:docMk/>
            <pc:sldMk cId="3983590653" sldId="265"/>
            <ac:spMk id="2" creationId="{3366FD2C-F90F-792A-42EB-91C005283FB5}"/>
          </ac:spMkLst>
        </pc:spChg>
        <pc:spChg chg="mod">
          <ac:chgData name="Cheng, Bungein J" userId="S::bjcheng@miners.utep.edu::a0825c67-46bb-46a8-a0d6-d20ba055053f" providerId="AD" clId="Web-{D26E6AE8-59EF-9983-5926-ECCAD58D95DB}" dt="2025-03-04T20:25:30.082" v="437" actId="14100"/>
          <ac:spMkLst>
            <pc:docMk/>
            <pc:sldMk cId="3983590653" sldId="265"/>
            <ac:spMk id="3" creationId="{2C8EC76C-4775-4FEF-CD2C-C9C10958B369}"/>
          </ac:spMkLst>
        </pc:spChg>
        <pc:picChg chg="add mod">
          <ac:chgData name="Cheng, Bungein J" userId="S::bjcheng@miners.utep.edu::a0825c67-46bb-46a8-a0d6-d20ba055053f" providerId="AD" clId="Web-{D26E6AE8-59EF-9983-5926-ECCAD58D95DB}" dt="2025-03-04T20:25:36.379" v="440" actId="14100"/>
          <ac:picMkLst>
            <pc:docMk/>
            <pc:sldMk cId="3983590653" sldId="265"/>
            <ac:picMk id="4" creationId="{F5134A2F-ECD4-EEB6-0947-0519D630BC76}"/>
          </ac:picMkLst>
        </pc:picChg>
      </pc:sldChg>
      <pc:sldChg chg="modSp new ord">
        <pc:chgData name="Cheng, Bungein J" userId="S::bjcheng@miners.utep.edu::a0825c67-46bb-46a8-a0d6-d20ba055053f" providerId="AD" clId="Web-{D26E6AE8-59EF-9983-5926-ECCAD58D95DB}" dt="2025-03-04T20:36:52.347" v="509"/>
        <pc:sldMkLst>
          <pc:docMk/>
          <pc:sldMk cId="3642066119" sldId="266"/>
        </pc:sldMkLst>
        <pc:spChg chg="mod">
          <ac:chgData name="Cheng, Bungein J" userId="S::bjcheng@miners.utep.edu::a0825c67-46bb-46a8-a0d6-d20ba055053f" providerId="AD" clId="Web-{D26E6AE8-59EF-9983-5926-ECCAD58D95DB}" dt="2025-03-04T20:32:44.363" v="454" actId="20577"/>
          <ac:spMkLst>
            <pc:docMk/>
            <pc:sldMk cId="3642066119" sldId="266"/>
            <ac:spMk id="2" creationId="{CB468F03-854C-D12F-CC1F-CCEEB79E030C}"/>
          </ac:spMkLst>
        </pc:spChg>
        <pc:spChg chg="mod">
          <ac:chgData name="Cheng, Bungein J" userId="S::bjcheng@miners.utep.edu::a0825c67-46bb-46a8-a0d6-d20ba055053f" providerId="AD" clId="Web-{D26E6AE8-59EF-9983-5926-ECCAD58D95DB}" dt="2025-03-04T20:34:03.566" v="508" actId="20577"/>
          <ac:spMkLst>
            <pc:docMk/>
            <pc:sldMk cId="3642066119" sldId="266"/>
            <ac:spMk id="3" creationId="{CAFFD3DE-BC28-73D6-6B17-FE18692CDB1E}"/>
          </ac:spMkLst>
        </pc:spChg>
      </pc:sldChg>
      <pc:sldChg chg="modSp new">
        <pc:chgData name="Cheng, Bungein J" userId="S::bjcheng@miners.utep.edu::a0825c67-46bb-46a8-a0d6-d20ba055053f" providerId="AD" clId="Web-{D26E6AE8-59EF-9983-5926-ECCAD58D95DB}" dt="2025-03-04T21:20:25.516" v="626" actId="20577"/>
        <pc:sldMkLst>
          <pc:docMk/>
          <pc:sldMk cId="474503165" sldId="267"/>
        </pc:sldMkLst>
        <pc:spChg chg="mod">
          <ac:chgData name="Cheng, Bungein J" userId="S::bjcheng@miners.utep.edu::a0825c67-46bb-46a8-a0d6-d20ba055053f" providerId="AD" clId="Web-{D26E6AE8-59EF-9983-5926-ECCAD58D95DB}" dt="2025-03-04T20:39:32.253" v="538" actId="1076"/>
          <ac:spMkLst>
            <pc:docMk/>
            <pc:sldMk cId="474503165" sldId="267"/>
            <ac:spMk id="2" creationId="{D91FCF64-3501-858E-1951-9DE7E7531857}"/>
          </ac:spMkLst>
        </pc:spChg>
        <pc:spChg chg="mod">
          <ac:chgData name="Cheng, Bungein J" userId="S::bjcheng@miners.utep.edu::a0825c67-46bb-46a8-a0d6-d20ba055053f" providerId="AD" clId="Web-{D26E6AE8-59EF-9983-5926-ECCAD58D95DB}" dt="2025-03-04T21:20:25.516" v="626" actId="20577"/>
          <ac:spMkLst>
            <pc:docMk/>
            <pc:sldMk cId="474503165" sldId="267"/>
            <ac:spMk id="3" creationId="{4DF4BAFF-5DC3-B930-482A-C19311FC983E}"/>
          </ac:spMkLst>
        </pc:spChg>
      </pc:sldChg>
      <pc:sldChg chg="addSp delSp modSp new">
        <pc:chgData name="Cheng, Bungein J" userId="S::bjcheng@miners.utep.edu::a0825c67-46bb-46a8-a0d6-d20ba055053f" providerId="AD" clId="Web-{D26E6AE8-59EF-9983-5926-ECCAD58D95DB}" dt="2025-03-04T21:26:39.093" v="658" actId="14100"/>
        <pc:sldMkLst>
          <pc:docMk/>
          <pc:sldMk cId="2628118803" sldId="268"/>
        </pc:sldMkLst>
        <pc:spChg chg="mod">
          <ac:chgData name="Cheng, Bungein J" userId="S::bjcheng@miners.utep.edu::a0825c67-46bb-46a8-a0d6-d20ba055053f" providerId="AD" clId="Web-{D26E6AE8-59EF-9983-5926-ECCAD58D95DB}" dt="2025-03-04T21:21:59.797" v="634" actId="14100"/>
          <ac:spMkLst>
            <pc:docMk/>
            <pc:sldMk cId="2628118803" sldId="268"/>
            <ac:spMk id="2" creationId="{A98F0C05-5590-94E6-A469-9AB9C3A761C0}"/>
          </ac:spMkLst>
        </pc:spChg>
        <pc:spChg chg="mod">
          <ac:chgData name="Cheng, Bungein J" userId="S::bjcheng@miners.utep.edu::a0825c67-46bb-46a8-a0d6-d20ba055053f" providerId="AD" clId="Web-{D26E6AE8-59EF-9983-5926-ECCAD58D95DB}" dt="2025-03-04T21:26:39.093" v="658" actId="14100"/>
          <ac:spMkLst>
            <pc:docMk/>
            <pc:sldMk cId="2628118803" sldId="268"/>
            <ac:spMk id="3" creationId="{995A67B6-BA89-DE06-2C7E-2720AFBF49BC}"/>
          </ac:spMkLst>
        </pc:spChg>
        <pc:picChg chg="add del mod">
          <ac:chgData name="Cheng, Bungein J" userId="S::bjcheng@miners.utep.edu::a0825c67-46bb-46a8-a0d6-d20ba055053f" providerId="AD" clId="Web-{D26E6AE8-59EF-9983-5926-ECCAD58D95DB}" dt="2025-03-04T21:22:07.406" v="637"/>
          <ac:picMkLst>
            <pc:docMk/>
            <pc:sldMk cId="2628118803" sldId="268"/>
            <ac:picMk id="4" creationId="{D02DA339-F61B-95DC-7BF4-FBC11BA15A0B}"/>
          </ac:picMkLst>
        </pc:picChg>
        <pc:picChg chg="add mod">
          <ac:chgData name="Cheng, Bungein J" userId="S::bjcheng@miners.utep.edu::a0825c67-46bb-46a8-a0d6-d20ba055053f" providerId="AD" clId="Web-{D26E6AE8-59EF-9983-5926-ECCAD58D95DB}" dt="2025-03-04T21:22:51.437" v="639" actId="1076"/>
          <ac:picMkLst>
            <pc:docMk/>
            <pc:sldMk cId="2628118803" sldId="268"/>
            <ac:picMk id="5" creationId="{29C7EBB1-723B-599B-5B76-90307E6DF8D8}"/>
          </ac:picMkLst>
        </pc:picChg>
      </pc:sldChg>
      <pc:sldChg chg="new del">
        <pc:chgData name="Cheng, Bungein J" userId="S::bjcheng@miners.utep.edu::a0825c67-46bb-46a8-a0d6-d20ba055053f" providerId="AD" clId="Web-{D26E6AE8-59EF-9983-5926-ECCAD58D95DB}" dt="2025-03-05T02:21:14.069" v="671"/>
        <pc:sldMkLst>
          <pc:docMk/>
          <pc:sldMk cId="3649322868" sldId="269"/>
        </pc:sldMkLst>
      </pc:sldChg>
      <pc:sldMasterChg chg="del delSldLayout">
        <pc:chgData name="Cheng, Bungein J" userId="S::bjcheng@miners.utep.edu::a0825c67-46bb-46a8-a0d6-d20ba055053f" providerId="AD" clId="Web-{D26E6AE8-59EF-9983-5926-ECCAD58D95DB}" dt="2025-03-04T17:42:35.651" v="0"/>
        <pc:sldMasterMkLst>
          <pc:docMk/>
          <pc:sldMasterMk cId="2460954070" sldId="2147483660"/>
        </pc:sldMasterMkLst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eng, Bungein J" userId="S::bjcheng@miners.utep.edu::a0825c67-46bb-46a8-a0d6-d20ba055053f" providerId="AD" clId="Web-{D26E6AE8-59EF-9983-5926-ECCAD58D95DB}" dt="2025-03-04T17:42:35.65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heng, Bungein J" userId="S::bjcheng@miners.utep.edu::a0825c67-46bb-46a8-a0d6-d20ba055053f" providerId="AD" clId="Web-{D26E6AE8-59EF-9983-5926-ECCAD58D95DB}" dt="2025-03-04T17:42:43.010" v="1"/>
        <pc:sldMasterMkLst>
          <pc:docMk/>
          <pc:sldMasterMk cId="230498049" sldId="2147483672"/>
        </pc:sldMasterMkLst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2431740589" sldId="2147483673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348510918" sldId="2147483674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3319727944" sldId="2147483675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3882876584" sldId="2147483676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1137936851" sldId="2147483677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1507472602" sldId="2147483678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527624744" sldId="2147483679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211874122" sldId="2147483680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2162865793" sldId="2147483681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540256444" sldId="2147483682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535916337" sldId="2147483683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1818359566" sldId="2147483684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2127097133" sldId="2147483685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487986839" sldId="2147483686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2896724528" sldId="2147483687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48620261" sldId="2147483688"/>
          </pc:sldLayoutMkLst>
        </pc:sldLayoutChg>
        <pc:sldLayoutChg chg="add del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230498049" sldId="2147483672"/>
            <pc:sldLayoutMk cId="3321397975" sldId="2147483689"/>
          </pc:sldLayoutMkLst>
        </pc:sldLayoutChg>
      </pc:sldMasterChg>
      <pc:sldMasterChg chg="add addSldLayout modSldLayout">
        <pc:chgData name="Cheng, Bungein J" userId="S::bjcheng@miners.utep.edu::a0825c67-46bb-46a8-a0d6-d20ba055053f" providerId="AD" clId="Web-{D26E6AE8-59EF-9983-5926-ECCAD58D95DB}" dt="2025-03-04T17:42:43.010" v="1"/>
        <pc:sldMasterMkLst>
          <pc:docMk/>
          <pc:sldMasterMk cId="3154317639" sldId="2147483690"/>
        </pc:sldMasterMkLst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1331467282" sldId="2147483691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1648209627" sldId="2147483692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3172844498" sldId="2147483693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3388649386" sldId="2147483694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2613573434" sldId="2147483695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2396862629" sldId="2147483696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1240651292" sldId="2147483697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203795866" sldId="2147483698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3260740231" sldId="2147483699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2352471657" sldId="2147483700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2576097827" sldId="2147483701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3213627033" sldId="2147483702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159071156" sldId="2147483703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940748451" sldId="2147483704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190335010" sldId="2147483705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3082623756" sldId="2147483706"/>
          </pc:sldLayoutMkLst>
        </pc:sldLayoutChg>
        <pc:sldLayoutChg chg="add mod replId">
          <pc:chgData name="Cheng, Bungein J" userId="S::bjcheng@miners.utep.edu::a0825c67-46bb-46a8-a0d6-d20ba055053f" providerId="AD" clId="Web-{D26E6AE8-59EF-9983-5926-ECCAD58D95DB}" dt="2025-03-04T17:42:43.010" v="1"/>
          <pc:sldLayoutMkLst>
            <pc:docMk/>
            <pc:sldMasterMk cId="3154317639" sldId="2147483690"/>
            <pc:sldLayoutMk cId="2313620611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6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7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97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27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71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48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5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3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0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4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4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6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5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4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1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Jcheng935/WDC-CSS-Materials.git" TargetMode="External"/><Relationship Id="rId2" Type="http://schemas.openxmlformats.org/officeDocument/2006/relationships/hyperlink" Target="https://m3.material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ntawesome.com/" TargetMode="External"/><Relationship Id="rId4" Type="http://schemas.openxmlformats.org/officeDocument/2006/relationships/hyperlink" Target="https://cdnjs.com/libraries/font-awesom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461776"/>
          </a:xfrm>
        </p:spPr>
        <p:txBody>
          <a:bodyPr/>
          <a:lstStyle/>
          <a:p>
            <a:r>
              <a:rPr lang="en-US" dirty="0"/>
              <a:t>Basics of CSS</a:t>
            </a:r>
            <a:br>
              <a:rPr lang="en-US" dirty="0"/>
            </a:br>
            <a:r>
              <a:rPr lang="en-US" dirty="0"/>
              <a:t>Welcome everyone!!!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B26A8-B31A-7789-E3C4-9F5BD56E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45" y="4036390"/>
            <a:ext cx="2560787" cy="260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FD2C-F90F-792A-42EB-91C00528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313"/>
            <a:ext cx="10018713" cy="789316"/>
          </a:xfrm>
        </p:spPr>
        <p:txBody>
          <a:bodyPr/>
          <a:lstStyle/>
          <a:p>
            <a:r>
              <a:rPr lang="en-US" dirty="0"/>
              <a:t>Finally let's see CSS!!!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C76C-4775-4FEF-CD2C-C9C10958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42358"/>
            <a:ext cx="10018713" cy="3584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This </a:t>
            </a:r>
            <a:r>
              <a:rPr lang="en-US" dirty="0">
                <a:latin typeface="Consolas"/>
              </a:rPr>
              <a:t>body</a:t>
            </a:r>
            <a:r>
              <a:rPr lang="en-US" dirty="0">
                <a:ea typeface="+mn-lt"/>
                <a:cs typeface="+mn-lt"/>
              </a:rPr>
              <a:t> CSS rule is used to: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Set the font to Arial (or a similar sans-serif font).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Remove default margins and padding from the body, ensuring a clean layout with no extra space around the content.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Center-align text or inline elements inside the body of the page.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These styles are commonly used to give a clean, consistent starting point for your webpage design.</a:t>
            </a: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34A2F-ECD4-EEB6-0947-0519D630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4" y="4237547"/>
            <a:ext cx="5014822" cy="19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9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0C05-5590-94E6-A469-9AB9C3A7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4313"/>
            <a:ext cx="10018713" cy="947467"/>
          </a:xfrm>
        </p:spPr>
        <p:txBody>
          <a:bodyPr/>
          <a:lstStyle/>
          <a:p>
            <a:r>
              <a:rPr lang="en-US" dirty="0"/>
              <a:t>Insert an 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A67B6-BA89-DE06-2C7E-2720AFBF4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5605"/>
            <a:ext cx="10018713" cy="30395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</a:rPr>
              <a:t>Remember we can implement tags inside of other tags to implement style, links, icons, etc. This is an example of how to do it:</a:t>
            </a:r>
            <a:endParaRPr lang="en-US" sz="2000" dirty="0">
              <a:latin typeface="Corbel" panose="020B0503020204020204"/>
            </a:endParaRPr>
          </a:p>
          <a:p>
            <a:pPr>
              <a:buNone/>
            </a:pPr>
            <a:r>
              <a:rPr lang="en-US" dirty="0">
                <a:latin typeface="Consolas"/>
              </a:rPr>
              <a:t>&lt;a </a:t>
            </a:r>
            <a:r>
              <a:rPr lang="en-US" dirty="0" err="1">
                <a:latin typeface="Consolas"/>
              </a:rPr>
              <a:t>href</a:t>
            </a:r>
            <a:r>
              <a:rPr lang="en-US" dirty="0">
                <a:latin typeface="Consolas"/>
              </a:rPr>
              <a:t>="#home"&gt;&lt;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 class="fa-solid fa-house-user"&gt;&lt;/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</a:rPr>
              <a:t>&gt;Home&lt;/a&gt;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/>
              </a:rPr>
              <a:t>Add style: </a:t>
            </a:r>
            <a:r>
              <a:rPr lang="en-US" dirty="0" err="1">
                <a:latin typeface="Consolas"/>
              </a:rPr>
              <a:t>i.fa</a:t>
            </a:r>
            <a:r>
              <a:rPr lang="en-US" dirty="0">
                <a:latin typeface="Consolas"/>
              </a:rPr>
              <a:t>-house-user {</a:t>
            </a:r>
          </a:p>
          <a:p>
            <a:pPr>
              <a:buNone/>
            </a:pPr>
            <a:r>
              <a:rPr lang="en-US" dirty="0">
                <a:latin typeface="Consolas"/>
              </a:rPr>
              <a:t>    margin-right: 5px;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}</a:t>
            </a:r>
            <a:endParaRPr lang="en-US" dirty="0"/>
          </a:p>
          <a:p>
            <a:pPr>
              <a:buNone/>
            </a:pPr>
            <a:endParaRPr lang="en-US" dirty="0">
              <a:latin typeface="Consolas"/>
            </a:endParaRPr>
          </a:p>
          <a:p>
            <a:pPr marL="0" indent="0">
              <a:buClr>
                <a:srgbClr val="BC1C1C">
                  <a:lumMod val="75000"/>
                </a:srgbClr>
              </a:buClr>
              <a:buNone/>
            </a:pPr>
            <a:endParaRPr lang="en-US" sz="2000" dirty="0">
              <a:latin typeface="Consolas"/>
            </a:endParaRPr>
          </a:p>
          <a:p>
            <a:pPr>
              <a:buClr>
                <a:srgbClr val="8D1515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7EBB1-723B-599B-5B76-90307E6D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930" y="3024098"/>
            <a:ext cx="6505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1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CF64-3501-858E-1951-9DE7E753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4244"/>
            <a:ext cx="10018713" cy="1752599"/>
          </a:xfrm>
        </p:spPr>
        <p:txBody>
          <a:bodyPr/>
          <a:lstStyle/>
          <a:p>
            <a:r>
              <a:rPr lang="en-US" dirty="0"/>
              <a:t>Source Materials: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BAFF-5DC3-B930-482A-C19311FC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6777"/>
            <a:ext cx="10018713" cy="3124201"/>
          </a:xfrm>
        </p:spPr>
        <p:txBody>
          <a:bodyPr/>
          <a:lstStyle/>
          <a:p>
            <a:pPr marL="0" indent="0">
              <a:buClr>
                <a:srgbClr val="BC1C1C">
                  <a:lumMod val="75000"/>
                </a:srgbClr>
              </a:buClr>
              <a:buNone/>
            </a:pPr>
            <a:r>
              <a:rPr lang="en-US" dirty="0"/>
              <a:t>Designs:</a:t>
            </a:r>
            <a:r>
              <a:rPr lang="en-US" dirty="0">
                <a:ea typeface="+mn-lt"/>
                <a:cs typeface="+mn-lt"/>
                <a:hlinkClick r:id="rId2"/>
              </a:rPr>
              <a:t>Material Design 3 - Google's latest open source design system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Today's class materials: </a:t>
            </a:r>
            <a:r>
              <a:rPr lang="en-US" dirty="0">
                <a:ea typeface="+mn-lt"/>
                <a:cs typeface="+mn-lt"/>
                <a:hlinkClick r:id="rId3"/>
              </a:rPr>
              <a:t>https://github.com/BJcheng935/WDC-CSS-Materials.git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Font awesome library: </a:t>
            </a:r>
            <a:r>
              <a:rPr lang="en-US" dirty="0">
                <a:ea typeface="+mn-lt"/>
                <a:cs typeface="+mn-lt"/>
                <a:hlinkClick r:id="rId4"/>
              </a:rPr>
              <a:t>font-awesome - Libraries - cdnjs - The #1 free and open source CDN built to make life easier for developers</a:t>
            </a:r>
            <a:endParaRPr lang="en-US" sz="1100">
              <a:solidFill>
                <a:srgbClr val="808080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Font awesome icons: </a:t>
            </a:r>
            <a:r>
              <a:rPr lang="en-US" dirty="0">
                <a:ea typeface="+mn-lt"/>
                <a:cs typeface="+mn-lt"/>
                <a:hlinkClick r:id="rId5"/>
              </a:rPr>
              <a:t>Font Awesome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50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10870-26F9-7DDC-A3C5-1694CAEA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86" y="876654"/>
            <a:ext cx="2647950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931186-546D-6E81-79F6-783B8302A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194" y="793751"/>
            <a:ext cx="2895600" cy="2895600"/>
          </a:xfrm>
          <a:prstGeom prst="rect">
            <a:avLst/>
          </a:prstGeom>
        </p:spPr>
      </p:pic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CF51F7E-0326-08AE-E810-5D4AD669D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91" y="880183"/>
            <a:ext cx="2724150" cy="2724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AF7888-3B4D-ED05-57DE-326835E9D5C1}"/>
              </a:ext>
            </a:extLst>
          </p:cNvPr>
          <p:cNvSpPr txBox="1"/>
          <p:nvPr/>
        </p:nvSpPr>
        <p:spPr>
          <a:xfrm>
            <a:off x="1281289" y="4258734"/>
            <a:ext cx="103349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r>
              <a:rPr lang="en-US" sz="3600" dirty="0">
                <a:latin typeface="Arial"/>
                <a:cs typeface="Arial"/>
              </a:rPr>
              <a:t>Mine Tracker                                        Attendance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705B-D0FE-06A4-91B5-F3FE827D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scan it for attendance </a:t>
            </a:r>
          </a:p>
        </p:txBody>
      </p:sp>
      <p:pic>
        <p:nvPicPr>
          <p:cNvPr id="4" name="Content Placeholder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44DC7DFC-E75D-6BDB-2D00-011B3A3E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470" y="2441545"/>
            <a:ext cx="3762015" cy="3762015"/>
          </a:xfrm>
        </p:spPr>
      </p:pic>
    </p:spTree>
    <p:extLst>
      <p:ext uri="{BB962C8B-B14F-4D97-AF65-F5344CB8AC3E}">
        <p14:creationId xmlns:p14="http://schemas.microsoft.com/office/powerpoint/2010/main" val="183332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15E1-776B-F06A-D492-015F709B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1FC1-5C71-FE66-F2FF-4E0A1F66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CSS (Cascading Style Sheets)</a:t>
            </a:r>
            <a:r>
              <a:rPr lang="en-US" dirty="0">
                <a:ea typeface="+mn-lt"/>
                <a:cs typeface="+mn-lt"/>
              </a:rPr>
              <a:t> is a stylesheet language used to control the presentation and layout of HTML elements. It allows you to apply styles like colors, fonts, spacing, and positioning to make web pages visually appealing.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7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D261-0513-E9A3-5C4C-0EB3600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9488"/>
          </a:xfrm>
        </p:spPr>
        <p:txBody>
          <a:bodyPr/>
          <a:lstStyle/>
          <a:p>
            <a:r>
              <a:rPr lang="en-US" dirty="0"/>
              <a:t>What are the </a:t>
            </a:r>
            <a:r>
              <a:rPr lang="en-US" b="1" dirty="0"/>
              <a:t>CSS rules</a:t>
            </a:r>
            <a:r>
              <a:rPr lang="en-US" dirty="0"/>
              <a:t> or </a:t>
            </a:r>
            <a:r>
              <a:rPr lang="en-US" b="1" dirty="0"/>
              <a:t>rule sets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4034-43A2-58D6-091A-C869037C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199" y="1721555"/>
            <a:ext cx="10018713" cy="3124201"/>
          </a:xfrm>
        </p:spPr>
        <p:txBody>
          <a:bodyPr>
            <a:normAutofit fontScale="85000" lnSpcReduction="10000"/>
          </a:bodyPr>
          <a:lstStyle/>
          <a:p>
            <a:pPr marL="0" indent="0">
              <a:buClr>
                <a:srgbClr val="BC1C1C">
                  <a:lumMod val="75000"/>
                </a:srgbClr>
              </a:buClr>
              <a:buNone/>
            </a:pPr>
            <a:r>
              <a:rPr lang="en-US" dirty="0">
                <a:ea typeface="+mn-lt"/>
                <a:cs typeface="+mn-lt"/>
              </a:rPr>
              <a:t>Each rule set consists of: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Selector</a:t>
            </a:r>
            <a:r>
              <a:rPr lang="en-US" dirty="0">
                <a:ea typeface="+mn-lt"/>
                <a:cs typeface="+mn-lt"/>
              </a:rPr>
              <a:t> – The part before the curly braces (</a:t>
            </a:r>
            <a:r>
              <a:rPr lang="en-US" dirty="0">
                <a:latin typeface="Consolas"/>
              </a:rPr>
              <a:t>body</a:t>
            </a:r>
            <a:r>
              <a:rPr lang="en-US" dirty="0">
                <a:ea typeface="+mn-lt"/>
                <a:cs typeface="+mn-lt"/>
              </a:rPr>
              <a:t> in this case), which targets HTML elements.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Declaration Block</a:t>
            </a:r>
            <a:r>
              <a:rPr lang="en-US" dirty="0">
                <a:ea typeface="+mn-lt"/>
                <a:cs typeface="+mn-lt"/>
              </a:rPr>
              <a:t> – The part inside the curly braces </a:t>
            </a:r>
            <a:r>
              <a:rPr lang="en-US" dirty="0">
                <a:latin typeface="Consolas"/>
              </a:rPr>
              <a:t>{ }</a:t>
            </a:r>
            <a:r>
              <a:rPr lang="en-US" dirty="0">
                <a:ea typeface="+mn-lt"/>
                <a:cs typeface="+mn-lt"/>
              </a:rPr>
              <a:t>, which contains </a:t>
            </a:r>
            <a:r>
              <a:rPr lang="en-US" b="1" dirty="0">
                <a:ea typeface="+mn-lt"/>
                <a:cs typeface="+mn-lt"/>
              </a:rPr>
              <a:t>declarations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Declarations</a:t>
            </a:r>
            <a:r>
              <a:rPr lang="en-US" dirty="0">
                <a:ea typeface="+mn-lt"/>
                <a:cs typeface="+mn-lt"/>
              </a:rPr>
              <a:t> – Each individual style inside the block, written as </a:t>
            </a:r>
            <a:r>
              <a:rPr lang="en-US" dirty="0">
                <a:latin typeface="Consolas"/>
              </a:rPr>
              <a:t>property: value;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Since your example is empty (</a:t>
            </a:r>
            <a:r>
              <a:rPr lang="en-US" dirty="0">
                <a:latin typeface="Consolas"/>
              </a:rPr>
              <a:t>body { }</a:t>
            </a:r>
            <a:r>
              <a:rPr lang="en-US" dirty="0">
                <a:ea typeface="+mn-lt"/>
                <a:cs typeface="+mn-lt"/>
              </a:rPr>
              <a:t>), it's just a </a:t>
            </a:r>
            <a:r>
              <a:rPr lang="en-US" b="1" dirty="0">
                <a:ea typeface="+mn-lt"/>
                <a:cs typeface="+mn-lt"/>
              </a:rPr>
              <a:t>CSS rule with no declarations yet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840E-D844-AA38-9418-D0EF82CA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644"/>
            <a:ext cx="10018713" cy="863600"/>
          </a:xfrm>
        </p:spPr>
        <p:txBody>
          <a:bodyPr/>
          <a:lstStyle/>
          <a:p>
            <a:r>
              <a:rPr lang="en-US" dirty="0"/>
              <a:t>Set up the Head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2304D3-DB74-7D50-9690-FCAB0810AD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1980" y="5115226"/>
            <a:ext cx="8732484" cy="174141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B8C571-E808-812F-976A-FF69B2CD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5634" y="860778"/>
            <a:ext cx="10341944" cy="4126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/>
              </a:rPr>
              <a:t>&lt;meta charset="UTF-8"&gt;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Specifies the character encoding for the document.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latin typeface="Consolas"/>
              </a:rPr>
              <a:t>UTF-8</a:t>
            </a:r>
            <a:r>
              <a:rPr lang="en-US" dirty="0">
                <a:ea typeface="+mn-lt"/>
                <a:cs typeface="+mn-lt"/>
              </a:rPr>
              <a:t> supports almost all characters and symbols from different languages.</a:t>
            </a:r>
            <a:endParaRPr lang="en-US" dirty="0"/>
          </a:p>
          <a:p>
            <a:pPr marL="0" indent="0">
              <a:buClr>
                <a:srgbClr val="8D1515"/>
              </a:buClr>
              <a:buNone/>
            </a:pPr>
            <a:r>
              <a:rPr lang="en-US" b="1" dirty="0">
                <a:latin typeface="Consolas"/>
              </a:rPr>
              <a:t>&lt;meta name="viewport" content="width=device-width, initial-scale=1.0"&gt;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Makes the website responsive on mobile devices.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latin typeface="Consolas"/>
              </a:rPr>
              <a:t>width=device-width</a:t>
            </a:r>
            <a:r>
              <a:rPr lang="en-US" dirty="0">
                <a:ea typeface="+mn-lt"/>
                <a:cs typeface="+mn-lt"/>
              </a:rPr>
              <a:t>: Sets the page width to match the screen width.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latin typeface="Consolas"/>
              </a:rPr>
              <a:t>initial-scale=1.0</a:t>
            </a:r>
            <a:r>
              <a:rPr lang="en-US" dirty="0">
                <a:ea typeface="+mn-lt"/>
                <a:cs typeface="+mn-lt"/>
              </a:rPr>
              <a:t>: Ensures the page loads at a normal zoom level.</a:t>
            </a:r>
            <a:endParaRPr lang="en-US" dirty="0"/>
          </a:p>
          <a:p>
            <a:pPr marL="0" indent="0">
              <a:buClr>
                <a:srgbClr val="8D1515"/>
              </a:buClr>
              <a:buNone/>
            </a:pPr>
            <a:r>
              <a:rPr lang="en-US" b="1" dirty="0">
                <a:latin typeface="Consolas"/>
              </a:rPr>
              <a:t>&lt;title&gt;My Homepage&lt;/title&gt;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Defines the title of the webpage (visible on the browser tab).</a:t>
            </a:r>
            <a:endParaRPr lang="en-US" dirty="0"/>
          </a:p>
          <a:p>
            <a:pPr marL="0" indent="0">
              <a:buClr>
                <a:srgbClr val="8D1515"/>
              </a:buClr>
              <a:buNone/>
            </a:pPr>
            <a:r>
              <a:rPr lang="en-US" b="1" dirty="0">
                <a:latin typeface="Consolas"/>
              </a:rPr>
              <a:t>&lt;link </a:t>
            </a:r>
            <a:r>
              <a:rPr lang="en-US" b="1" err="1">
                <a:latin typeface="Consolas"/>
              </a:rPr>
              <a:t>rel</a:t>
            </a:r>
            <a:r>
              <a:rPr lang="en-US" b="1" dirty="0">
                <a:latin typeface="Consolas"/>
              </a:rPr>
              <a:t>="stylesheet" </a:t>
            </a:r>
            <a:r>
              <a:rPr lang="en-US" b="1" err="1">
                <a:latin typeface="Consolas"/>
              </a:rPr>
              <a:t>href</a:t>
            </a:r>
            <a:r>
              <a:rPr lang="en-US" b="1" dirty="0">
                <a:latin typeface="Consolas"/>
              </a:rPr>
              <a:t>="styles.css"&gt;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Links an external CSS file (</a:t>
            </a:r>
            <a:r>
              <a:rPr lang="en-US" dirty="0">
                <a:latin typeface="Consolas"/>
              </a:rPr>
              <a:t>styles.css</a:t>
            </a:r>
            <a:r>
              <a:rPr lang="en-US" dirty="0">
                <a:ea typeface="+mn-lt"/>
                <a:cs typeface="+mn-lt"/>
              </a:rPr>
              <a:t>) to style the page.</a:t>
            </a: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9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A173-FAB5-A89C-3808-F99F367F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&lt;nav&gt; &lt;/nav&gt;?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794E-6828-C35F-CD36-B22C069BB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82352"/>
          </a:xfrm>
        </p:spPr>
        <p:txBody>
          <a:bodyPr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The nav element represents a section of a page that links to other pages or to parts within the page: a section with navigation links.</a:t>
            </a:r>
          </a:p>
          <a:p>
            <a:pPr marL="0" indent="0">
              <a:buClr>
                <a:srgbClr val="8D1515"/>
              </a:buClr>
              <a:buNone/>
            </a:pPr>
            <a:r>
              <a:rPr lang="en-US" sz="1800" dirty="0"/>
              <a:t>On todays's section we will implement this tag into our website so we can start implementing </a:t>
            </a:r>
            <a:r>
              <a:rPr lang="en-US" sz="1800" dirty="0" err="1"/>
              <a:t>interations</a:t>
            </a:r>
            <a:r>
              <a:rPr lang="en-US" sz="1800" dirty="0"/>
              <a:t> from one site to another </a:t>
            </a:r>
          </a:p>
          <a:p>
            <a:pPr marL="0" indent="0">
              <a:buNone/>
            </a:pPr>
            <a:r>
              <a:rPr lang="en-US" sz="1800" dirty="0"/>
              <a:t>What is </a:t>
            </a:r>
            <a:r>
              <a:rPr lang="en-US" sz="1800" dirty="0" err="1"/>
              <a:t>href</a:t>
            </a:r>
            <a:r>
              <a:rPr lang="en-US" sz="1800" dirty="0"/>
              <a:t>? 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Hypertext </a:t>
            </a:r>
            <a:r>
              <a:rPr lang="en-US" sz="1800" b="1" dirty="0" err="1">
                <a:ea typeface="+mn-lt"/>
                <a:cs typeface="+mn-lt"/>
              </a:rPr>
              <a:t>REFerence</a:t>
            </a:r>
            <a:r>
              <a:rPr lang="en-US" sz="1800" dirty="0">
                <a:ea typeface="+mn-lt"/>
                <a:cs typeface="+mn-lt"/>
              </a:rPr>
              <a:t> It specifies the destination (URL or location) that the link will navigate to when clicked.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313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27E0-6671-7BEB-1B22-562B7892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&lt;a&gt; &lt;/a&gt;?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0EF0-43CF-F988-D416-E0C04633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>
                <a:latin typeface="Consolas"/>
              </a:rPr>
              <a:t>&lt;a&gt;</a:t>
            </a:r>
            <a:r>
              <a:rPr lang="en-US" dirty="0">
                <a:ea typeface="+mn-lt"/>
                <a:cs typeface="+mn-lt"/>
              </a:rPr>
              <a:t> tag in HTML is an </a:t>
            </a:r>
            <a:r>
              <a:rPr lang="en-US" b="1" dirty="0">
                <a:ea typeface="+mn-lt"/>
                <a:cs typeface="+mn-lt"/>
              </a:rPr>
              <a:t>anchor</a:t>
            </a:r>
            <a:r>
              <a:rPr lang="en-US" dirty="0">
                <a:ea typeface="+mn-lt"/>
                <a:cs typeface="+mn-lt"/>
              </a:rPr>
              <a:t> element used to create hyperlinks. In your navigation menu, each </a:t>
            </a:r>
            <a:r>
              <a:rPr lang="en-US" dirty="0">
                <a:latin typeface="Consolas"/>
              </a:rPr>
              <a:t>&lt;a&gt;</a:t>
            </a:r>
            <a:r>
              <a:rPr lang="en-US" dirty="0">
                <a:ea typeface="+mn-lt"/>
                <a:cs typeface="+mn-lt"/>
              </a:rPr>
              <a:t> tag serves a specific purpose: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Internal Links (</a:t>
            </a:r>
            <a:r>
              <a:rPr lang="en-US" b="1" dirty="0">
                <a:latin typeface="Consolas"/>
              </a:rPr>
              <a:t>#home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>
                <a:latin typeface="Consolas"/>
              </a:rPr>
              <a:t>#about</a:t>
            </a:r>
            <a:r>
              <a:rPr lang="en-US" b="1" dirty="0">
                <a:ea typeface="+mn-lt"/>
                <a:cs typeface="+mn-lt"/>
              </a:rPr>
              <a:t>, etc.)</a:t>
            </a:r>
            <a:endParaRPr lang="en-US" dirty="0"/>
          </a:p>
          <a:p>
            <a:pPr lvl="1"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dirty="0" err="1">
                <a:latin typeface="Consolas"/>
              </a:rPr>
              <a:t>href</a:t>
            </a:r>
            <a:r>
              <a:rPr lang="en-US" dirty="0">
                <a:latin typeface="Consolas"/>
              </a:rPr>
              <a:t>="#home"</a:t>
            </a:r>
            <a:r>
              <a:rPr lang="en-US" dirty="0">
                <a:ea typeface="+mn-lt"/>
                <a:cs typeface="+mn-lt"/>
              </a:rPr>
              <a:t> means that clicking the link will scroll the page to the element with </a:t>
            </a:r>
            <a:r>
              <a:rPr lang="en-US" dirty="0">
                <a:latin typeface="Consolas"/>
              </a:rPr>
              <a:t>id="home"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These are called </a:t>
            </a:r>
            <a:r>
              <a:rPr lang="en-US" b="1" dirty="0">
                <a:ea typeface="+mn-lt"/>
                <a:cs typeface="+mn-lt"/>
              </a:rPr>
              <a:t>anchor links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b="1" dirty="0">
                <a:ea typeface="+mn-lt"/>
                <a:cs typeface="+mn-lt"/>
              </a:rPr>
              <a:t>jump links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External or Relative Links (</a:t>
            </a:r>
            <a:r>
              <a:rPr lang="en-US" b="1" dirty="0">
                <a:latin typeface="Consolas"/>
              </a:rPr>
              <a:t>portfolio.html</a:t>
            </a:r>
            <a:r>
              <a:rPr lang="en-US" b="1" dirty="0">
                <a:ea typeface="+mn-lt"/>
                <a:cs typeface="+mn-lt"/>
              </a:rPr>
              <a:t>)</a:t>
            </a:r>
            <a:endParaRPr lang="en-US" dirty="0"/>
          </a:p>
          <a:p>
            <a:pPr lvl="1">
              <a:buClr>
                <a:srgbClr val="8D1515"/>
              </a:buClr>
            </a:pPr>
            <a:r>
              <a:rPr lang="en-US" dirty="0" err="1">
                <a:latin typeface="Consolas"/>
              </a:rPr>
              <a:t>href</a:t>
            </a:r>
            <a:r>
              <a:rPr lang="en-US" dirty="0">
                <a:latin typeface="Consolas"/>
              </a:rPr>
              <a:t>="portfolio.html"</a:t>
            </a:r>
            <a:r>
              <a:rPr lang="en-US" dirty="0">
                <a:ea typeface="+mn-lt"/>
                <a:cs typeface="+mn-lt"/>
              </a:rPr>
              <a:t> is a </a:t>
            </a:r>
            <a:r>
              <a:rPr lang="en-US" b="1" dirty="0">
                <a:ea typeface="+mn-lt"/>
                <a:cs typeface="+mn-lt"/>
              </a:rPr>
              <a:t>relative link</a:t>
            </a:r>
            <a:r>
              <a:rPr lang="en-US" dirty="0">
                <a:ea typeface="+mn-lt"/>
                <a:cs typeface="+mn-lt"/>
              </a:rPr>
              <a:t>, which means it opens the </a:t>
            </a:r>
            <a:r>
              <a:rPr lang="en-US" dirty="0">
                <a:latin typeface="Consolas"/>
              </a:rPr>
              <a:t>portfolio.html</a:t>
            </a:r>
            <a:r>
              <a:rPr lang="en-US" dirty="0">
                <a:ea typeface="+mn-lt"/>
                <a:cs typeface="+mn-lt"/>
              </a:rPr>
              <a:t> file from the same directory.</a:t>
            </a: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8F03-854C-D12F-CC1F-CCEEB79E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move from one page to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D3DE-BC28-73D6-6B17-FE18692C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another HTML file for a different purpose and link it to the "main" page, Example: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&lt;a </a:t>
            </a:r>
            <a:r>
              <a:rPr lang="en-US" dirty="0" err="1">
                <a:ea typeface="+mn-lt"/>
                <a:cs typeface="+mn-lt"/>
              </a:rPr>
              <a:t>href</a:t>
            </a:r>
            <a:r>
              <a:rPr lang="en-US" dirty="0">
                <a:ea typeface="+mn-lt"/>
                <a:cs typeface="+mn-lt"/>
              </a:rPr>
              <a:t>="portfolio.html"&gt;Portfolio&lt;/a&gt;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6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11CD-2565-7B67-1EAB-62C45BF8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5644"/>
            <a:ext cx="10018713" cy="863600"/>
          </a:xfrm>
        </p:spPr>
        <p:txBody>
          <a:bodyPr/>
          <a:lstStyle/>
          <a:p>
            <a:r>
              <a:rPr lang="en-US" dirty="0"/>
              <a:t>Footer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C5F0-E63F-9774-4172-7FF999C0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27666"/>
            <a:ext cx="10018713" cy="49727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Make sure to use this in case you do not want anyone use your work!!!</a:t>
            </a:r>
          </a:p>
          <a:p>
            <a:pPr>
              <a:buNone/>
            </a:pPr>
            <a:r>
              <a:rPr lang="en-US" dirty="0">
                <a:latin typeface="Consolas"/>
              </a:rPr>
              <a:t>&lt;footer&gt;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       &lt;p&gt;&amp;copy; 2025 My Homepage. All Rights Reserved.&lt;/p&gt;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   &lt;/footer&gt;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rbel"/>
            </a:endParaRPr>
          </a:p>
          <a:p>
            <a:pPr>
              <a:buClr>
                <a:srgbClr val="8D1515"/>
              </a:buClr>
            </a:pPr>
            <a:r>
              <a:rPr lang="en-US" dirty="0">
                <a:latin typeface="Consolas"/>
              </a:rPr>
              <a:t>&lt;footer&gt;</a:t>
            </a:r>
            <a:r>
              <a:rPr lang="en-US" dirty="0">
                <a:ea typeface="+mn-lt"/>
                <a:cs typeface="+mn-lt"/>
              </a:rPr>
              <a:t>: Defines the footer section of the webpage.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latin typeface="Consolas"/>
              </a:rPr>
              <a:t>&lt;p&gt;</a:t>
            </a:r>
            <a:r>
              <a:rPr lang="en-US" dirty="0">
                <a:ea typeface="+mn-lt"/>
                <a:cs typeface="+mn-lt"/>
              </a:rPr>
              <a:t>: Paragraph element that contains the text.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latin typeface="Consolas"/>
              </a:rPr>
              <a:t>&amp;copy;</a:t>
            </a:r>
            <a:r>
              <a:rPr lang="en-US" dirty="0">
                <a:ea typeface="+mn-lt"/>
                <a:cs typeface="+mn-lt"/>
              </a:rPr>
              <a:t>: HTML entity for the </a:t>
            </a:r>
            <a:r>
              <a:rPr lang="en-US" b="1" dirty="0">
                <a:ea typeface="+mn-lt"/>
                <a:cs typeface="+mn-lt"/>
              </a:rPr>
              <a:t>copyright</a:t>
            </a:r>
            <a:r>
              <a:rPr lang="en-US" dirty="0">
                <a:ea typeface="+mn-lt"/>
                <a:cs typeface="+mn-lt"/>
              </a:rPr>
              <a:t> symbol (©).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latin typeface="Consolas"/>
              </a:rPr>
              <a:t>2025</a:t>
            </a:r>
            <a:r>
              <a:rPr lang="en-US" dirty="0">
                <a:ea typeface="+mn-lt"/>
                <a:cs typeface="+mn-lt"/>
              </a:rPr>
              <a:t>: The year (you can dynamically update this using JavaScript).</a:t>
            </a:r>
            <a:endParaRPr lang="en-US" dirty="0"/>
          </a:p>
          <a:p>
            <a:pPr>
              <a:buClr>
                <a:srgbClr val="8D1515"/>
              </a:buClr>
            </a:pPr>
            <a:r>
              <a:rPr lang="en-US" dirty="0">
                <a:latin typeface="Consolas"/>
              </a:rPr>
              <a:t>"My Homepage. All Rights Reserved."</a:t>
            </a:r>
            <a:r>
              <a:rPr lang="en-US" dirty="0">
                <a:ea typeface="+mn-lt"/>
                <a:cs typeface="+mn-lt"/>
              </a:rPr>
              <a:t>: A standard legal notice.</a:t>
            </a: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34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Basics of CSS Welcome everyone!!!</vt:lpstr>
      <vt:lpstr>Please scan it for attendance </vt:lpstr>
      <vt:lpstr>What is CSS?</vt:lpstr>
      <vt:lpstr>What are the CSS rules or rule sets?</vt:lpstr>
      <vt:lpstr>Set up the Head</vt:lpstr>
      <vt:lpstr>What is &lt;nav&gt; &lt;/nav&gt;?</vt:lpstr>
      <vt:lpstr>What is  &lt;a&gt; &lt;/a&gt;?</vt:lpstr>
      <vt:lpstr>Lets move from one page to another</vt:lpstr>
      <vt:lpstr>Footer code</vt:lpstr>
      <vt:lpstr>Finally let's see CSS!!!</vt:lpstr>
      <vt:lpstr>Insert an Icon</vt:lpstr>
      <vt:lpstr>Source Materials: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217</cp:revision>
  <dcterms:created xsi:type="dcterms:W3CDTF">2025-03-04T17:42:16Z</dcterms:created>
  <dcterms:modified xsi:type="dcterms:W3CDTF">2025-03-05T02:21:14Z</dcterms:modified>
</cp:coreProperties>
</file>