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0" r:id="rId3"/>
    <p:sldId id="259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yft.com/" TargetMode="External"/><Relationship Id="rId1" Type="http://schemas.openxmlformats.org/officeDocument/2006/relationships/hyperlink" Target="https://spotify.com/" TargetMode="Externa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hyperlink" Target="https://lyft.com/" TargetMode="External"/><Relationship Id="rId5" Type="http://schemas.openxmlformats.org/officeDocument/2006/relationships/hyperlink" Target="https://spotify.com/" TargetMode="External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592AB5-D8F6-4D5F-B947-8E71D767E6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605F3C4-6FBF-409D-8813-8E6F93B9104B}">
      <dgm:prSet/>
      <dgm:spPr/>
      <dgm:t>
        <a:bodyPr/>
        <a:lstStyle/>
        <a:p>
          <a:r>
            <a:rPr lang="en-US" b="0" i="0"/>
            <a:t>Saves time, ensures consistency, and works on all devices.</a:t>
          </a:r>
          <a:endParaRPr lang="en-US"/>
        </a:p>
      </dgm:t>
    </dgm:pt>
    <dgm:pt modelId="{956A81C8-7D49-449C-A10B-C395351A70DF}" type="parTrans" cxnId="{0AFA7336-2600-4FC3-B9E2-074DB61FA3BD}">
      <dgm:prSet/>
      <dgm:spPr/>
      <dgm:t>
        <a:bodyPr/>
        <a:lstStyle/>
        <a:p>
          <a:endParaRPr lang="en-US"/>
        </a:p>
      </dgm:t>
    </dgm:pt>
    <dgm:pt modelId="{074A5819-9195-44BF-B869-77E72CA422AF}" type="sibTrans" cxnId="{0AFA7336-2600-4FC3-B9E2-074DB61FA3BD}">
      <dgm:prSet/>
      <dgm:spPr/>
      <dgm:t>
        <a:bodyPr/>
        <a:lstStyle/>
        <a:p>
          <a:endParaRPr lang="en-US"/>
        </a:p>
      </dgm:t>
    </dgm:pt>
    <dgm:pt modelId="{32101771-8395-4633-A5F5-65ACAC593D53}">
      <dgm:prSet/>
      <dgm:spPr/>
      <dgm:t>
        <a:bodyPr/>
        <a:lstStyle/>
        <a:p>
          <a:r>
            <a:rPr lang="en-US" b="0" i="0" dirty="0"/>
            <a:t>Used by millions of websites (examples: </a:t>
          </a:r>
          <a:r>
            <a:rPr lang="en-US" b="0" i="0" dirty="0">
              <a:hlinkClick xmlns:r="http://schemas.openxmlformats.org/officeDocument/2006/relationships" r:id="rId1"/>
            </a:rPr>
            <a:t>Spotify</a:t>
          </a:r>
          <a:r>
            <a:rPr lang="en-US" b="0" i="0" dirty="0"/>
            <a:t>, </a:t>
          </a:r>
          <a:r>
            <a:rPr lang="en-US" b="0" i="0" dirty="0">
              <a:hlinkClick xmlns:r="http://schemas.openxmlformats.org/officeDocument/2006/relationships" r:id="rId2"/>
            </a:rPr>
            <a:t>Lyft</a:t>
          </a:r>
          <a:r>
            <a:rPr lang="en-US" b="0" i="0" dirty="0"/>
            <a:t>)</a:t>
          </a:r>
          <a:endParaRPr lang="en-US" dirty="0"/>
        </a:p>
      </dgm:t>
    </dgm:pt>
    <dgm:pt modelId="{97270284-03D7-4D03-A892-7D1DEABA80D1}" type="parTrans" cxnId="{F807793F-02FC-45BE-B33A-D17F3BEC0014}">
      <dgm:prSet/>
      <dgm:spPr/>
      <dgm:t>
        <a:bodyPr/>
        <a:lstStyle/>
        <a:p>
          <a:endParaRPr lang="en-US"/>
        </a:p>
      </dgm:t>
    </dgm:pt>
    <dgm:pt modelId="{96D1794C-7ACB-4B19-B268-742C679701C3}" type="sibTrans" cxnId="{F807793F-02FC-45BE-B33A-D17F3BEC0014}">
      <dgm:prSet/>
      <dgm:spPr/>
      <dgm:t>
        <a:bodyPr/>
        <a:lstStyle/>
        <a:p>
          <a:endParaRPr lang="en-US"/>
        </a:p>
      </dgm:t>
    </dgm:pt>
    <dgm:pt modelId="{F4C59B27-1497-4B13-BE14-D6E48B3C5041}" type="pres">
      <dgm:prSet presAssocID="{CE592AB5-D8F6-4D5F-B947-8E71D767E6AB}" presName="root" presStyleCnt="0">
        <dgm:presLayoutVars>
          <dgm:dir/>
          <dgm:resizeHandles val="exact"/>
        </dgm:presLayoutVars>
      </dgm:prSet>
      <dgm:spPr/>
    </dgm:pt>
    <dgm:pt modelId="{143B7EE6-5F87-44FC-A370-1C2F59FA9BC3}" type="pres">
      <dgm:prSet presAssocID="{5605F3C4-6FBF-409D-8813-8E6F93B9104B}" presName="compNode" presStyleCnt="0"/>
      <dgm:spPr/>
    </dgm:pt>
    <dgm:pt modelId="{8552389E-654D-435C-A1CA-B950DA19AE2F}" type="pres">
      <dgm:prSet presAssocID="{5605F3C4-6FBF-409D-8813-8E6F93B9104B}" presName="bgRect" presStyleLbl="bgShp" presStyleIdx="0" presStyleCnt="2"/>
      <dgm:spPr/>
    </dgm:pt>
    <dgm:pt modelId="{7EA02A81-AF06-40A8-B93A-81EDF4EC1D87}" type="pres">
      <dgm:prSet presAssocID="{5605F3C4-6FBF-409D-8813-8E6F93B9104B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34864C40-FC3C-4B48-8F57-190D41595265}" type="pres">
      <dgm:prSet presAssocID="{5605F3C4-6FBF-409D-8813-8E6F93B9104B}" presName="spaceRect" presStyleCnt="0"/>
      <dgm:spPr/>
    </dgm:pt>
    <dgm:pt modelId="{033CC7E4-B8FB-4C30-BF26-FA276C3EF419}" type="pres">
      <dgm:prSet presAssocID="{5605F3C4-6FBF-409D-8813-8E6F93B9104B}" presName="parTx" presStyleLbl="revTx" presStyleIdx="0" presStyleCnt="2">
        <dgm:presLayoutVars>
          <dgm:chMax val="0"/>
          <dgm:chPref val="0"/>
        </dgm:presLayoutVars>
      </dgm:prSet>
      <dgm:spPr/>
    </dgm:pt>
    <dgm:pt modelId="{980E558D-9CD3-4106-B085-FBF6FC0539F4}" type="pres">
      <dgm:prSet presAssocID="{074A5819-9195-44BF-B869-77E72CA422AF}" presName="sibTrans" presStyleCnt="0"/>
      <dgm:spPr/>
    </dgm:pt>
    <dgm:pt modelId="{1CD7263F-C609-4D7B-969B-2EC23C653097}" type="pres">
      <dgm:prSet presAssocID="{32101771-8395-4633-A5F5-65ACAC593D53}" presName="compNode" presStyleCnt="0"/>
      <dgm:spPr/>
    </dgm:pt>
    <dgm:pt modelId="{F679A164-DDDB-4BE4-88AF-3725E1315075}" type="pres">
      <dgm:prSet presAssocID="{32101771-8395-4633-A5F5-65ACAC593D53}" presName="bgRect" presStyleLbl="bgShp" presStyleIdx="1" presStyleCnt="2"/>
      <dgm:spPr/>
    </dgm:pt>
    <dgm:pt modelId="{6F78AF92-8146-4098-BE54-D0F96208560A}" type="pres">
      <dgm:prSet presAssocID="{32101771-8395-4633-A5F5-65ACAC593D53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64E1B96B-BE29-40CD-B9CA-1E446D14B5EA}" type="pres">
      <dgm:prSet presAssocID="{32101771-8395-4633-A5F5-65ACAC593D53}" presName="spaceRect" presStyleCnt="0"/>
      <dgm:spPr/>
    </dgm:pt>
    <dgm:pt modelId="{48CFD126-600A-414C-8022-C7CA169F34C5}" type="pres">
      <dgm:prSet presAssocID="{32101771-8395-4633-A5F5-65ACAC593D5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44FBD28-EAEA-40A6-A07B-2E58EC04892B}" type="presOf" srcId="{5605F3C4-6FBF-409D-8813-8E6F93B9104B}" destId="{033CC7E4-B8FB-4C30-BF26-FA276C3EF419}" srcOrd="0" destOrd="0" presId="urn:microsoft.com/office/officeart/2018/2/layout/IconVerticalSolidList"/>
    <dgm:cxn modelId="{0AFA7336-2600-4FC3-B9E2-074DB61FA3BD}" srcId="{CE592AB5-D8F6-4D5F-B947-8E71D767E6AB}" destId="{5605F3C4-6FBF-409D-8813-8E6F93B9104B}" srcOrd="0" destOrd="0" parTransId="{956A81C8-7D49-449C-A10B-C395351A70DF}" sibTransId="{074A5819-9195-44BF-B869-77E72CA422AF}"/>
    <dgm:cxn modelId="{F807793F-02FC-45BE-B33A-D17F3BEC0014}" srcId="{CE592AB5-D8F6-4D5F-B947-8E71D767E6AB}" destId="{32101771-8395-4633-A5F5-65ACAC593D53}" srcOrd="1" destOrd="0" parTransId="{97270284-03D7-4D03-A892-7D1DEABA80D1}" sibTransId="{96D1794C-7ACB-4B19-B268-742C679701C3}"/>
    <dgm:cxn modelId="{DF5E536F-A7DE-41BF-93E3-3B6A2445C4A4}" type="presOf" srcId="{CE592AB5-D8F6-4D5F-B947-8E71D767E6AB}" destId="{F4C59B27-1497-4B13-BE14-D6E48B3C5041}" srcOrd="0" destOrd="0" presId="urn:microsoft.com/office/officeart/2018/2/layout/IconVerticalSolidList"/>
    <dgm:cxn modelId="{E1CCA6C7-C24F-4173-ACF1-1E664141F83E}" type="presOf" srcId="{32101771-8395-4633-A5F5-65ACAC593D53}" destId="{48CFD126-600A-414C-8022-C7CA169F34C5}" srcOrd="0" destOrd="0" presId="urn:microsoft.com/office/officeart/2018/2/layout/IconVerticalSolidList"/>
    <dgm:cxn modelId="{4576261D-D7A3-471D-8FE8-DC0EA5C11C04}" type="presParOf" srcId="{F4C59B27-1497-4B13-BE14-D6E48B3C5041}" destId="{143B7EE6-5F87-44FC-A370-1C2F59FA9BC3}" srcOrd="0" destOrd="0" presId="urn:microsoft.com/office/officeart/2018/2/layout/IconVerticalSolidList"/>
    <dgm:cxn modelId="{323C8F3B-C933-4953-9B39-26B258AE021E}" type="presParOf" srcId="{143B7EE6-5F87-44FC-A370-1C2F59FA9BC3}" destId="{8552389E-654D-435C-A1CA-B950DA19AE2F}" srcOrd="0" destOrd="0" presId="urn:microsoft.com/office/officeart/2018/2/layout/IconVerticalSolidList"/>
    <dgm:cxn modelId="{4ABBD80F-5940-4A1E-A3BD-E24D73E1F7E8}" type="presParOf" srcId="{143B7EE6-5F87-44FC-A370-1C2F59FA9BC3}" destId="{7EA02A81-AF06-40A8-B93A-81EDF4EC1D87}" srcOrd="1" destOrd="0" presId="urn:microsoft.com/office/officeart/2018/2/layout/IconVerticalSolidList"/>
    <dgm:cxn modelId="{664DE382-CFB2-42CB-AD3C-01431680F4C2}" type="presParOf" srcId="{143B7EE6-5F87-44FC-A370-1C2F59FA9BC3}" destId="{34864C40-FC3C-4B48-8F57-190D41595265}" srcOrd="2" destOrd="0" presId="urn:microsoft.com/office/officeart/2018/2/layout/IconVerticalSolidList"/>
    <dgm:cxn modelId="{64604667-7102-4480-AD6A-463B99553E62}" type="presParOf" srcId="{143B7EE6-5F87-44FC-A370-1C2F59FA9BC3}" destId="{033CC7E4-B8FB-4C30-BF26-FA276C3EF419}" srcOrd="3" destOrd="0" presId="urn:microsoft.com/office/officeart/2018/2/layout/IconVerticalSolidList"/>
    <dgm:cxn modelId="{F4384374-0714-4E5D-804C-56EBFF1E21BD}" type="presParOf" srcId="{F4C59B27-1497-4B13-BE14-D6E48B3C5041}" destId="{980E558D-9CD3-4106-B085-FBF6FC0539F4}" srcOrd="1" destOrd="0" presId="urn:microsoft.com/office/officeart/2018/2/layout/IconVerticalSolidList"/>
    <dgm:cxn modelId="{ABAA0C56-A6B8-4035-9EFE-30AFDD2302F6}" type="presParOf" srcId="{F4C59B27-1497-4B13-BE14-D6E48B3C5041}" destId="{1CD7263F-C609-4D7B-969B-2EC23C653097}" srcOrd="2" destOrd="0" presId="urn:microsoft.com/office/officeart/2018/2/layout/IconVerticalSolidList"/>
    <dgm:cxn modelId="{F6D53483-FF80-4F6A-883E-8340E034FC59}" type="presParOf" srcId="{1CD7263F-C609-4D7B-969B-2EC23C653097}" destId="{F679A164-DDDB-4BE4-88AF-3725E1315075}" srcOrd="0" destOrd="0" presId="urn:microsoft.com/office/officeart/2018/2/layout/IconVerticalSolidList"/>
    <dgm:cxn modelId="{D25BFE2F-9EB3-4540-B10B-41917F759566}" type="presParOf" srcId="{1CD7263F-C609-4D7B-969B-2EC23C653097}" destId="{6F78AF92-8146-4098-BE54-D0F96208560A}" srcOrd="1" destOrd="0" presId="urn:microsoft.com/office/officeart/2018/2/layout/IconVerticalSolidList"/>
    <dgm:cxn modelId="{EE2DB85D-6059-44E3-8B14-CD8A1B45A4D6}" type="presParOf" srcId="{1CD7263F-C609-4D7B-969B-2EC23C653097}" destId="{64E1B96B-BE29-40CD-B9CA-1E446D14B5EA}" srcOrd="2" destOrd="0" presId="urn:microsoft.com/office/officeart/2018/2/layout/IconVerticalSolidList"/>
    <dgm:cxn modelId="{4A4E348B-DF29-4A4B-B1FB-02060A6ADA0D}" type="presParOf" srcId="{1CD7263F-C609-4D7B-969B-2EC23C653097}" destId="{48CFD126-600A-414C-8022-C7CA169F34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B02823-C322-47AC-B335-F77F249359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309BC75-6F99-48A3-A959-FA24D1E5AA67}">
      <dgm:prSet/>
      <dgm:spPr/>
      <dgm:t>
        <a:bodyPr/>
        <a:lstStyle/>
        <a:p>
          <a:r>
            <a:rPr lang="en-US"/>
            <a:t>12-column layout + breakpoints (xs, sm, md, lg, xl).</a:t>
          </a:r>
        </a:p>
      </dgm:t>
    </dgm:pt>
    <dgm:pt modelId="{2C9637FA-E298-49B8-BD53-45C341310482}" type="parTrans" cxnId="{B5C76168-900B-4FC5-83CE-CD6FB2783F1E}">
      <dgm:prSet/>
      <dgm:spPr/>
      <dgm:t>
        <a:bodyPr/>
        <a:lstStyle/>
        <a:p>
          <a:endParaRPr lang="en-US"/>
        </a:p>
      </dgm:t>
    </dgm:pt>
    <dgm:pt modelId="{2CC776F5-D3BB-4B39-9623-BE5CE4D5FCD8}" type="sibTrans" cxnId="{B5C76168-900B-4FC5-83CE-CD6FB2783F1E}">
      <dgm:prSet/>
      <dgm:spPr/>
      <dgm:t>
        <a:bodyPr/>
        <a:lstStyle/>
        <a:p>
          <a:endParaRPr lang="en-US"/>
        </a:p>
      </dgm:t>
    </dgm:pt>
    <dgm:pt modelId="{AE59C2D3-7F89-40EC-AC4C-648BD667E2CF}">
      <dgm:prSet/>
      <dgm:spPr/>
      <dgm:t>
        <a:bodyPr/>
        <a:lstStyle/>
        <a:p>
          <a:r>
            <a:rPr lang="en-US"/>
            <a:t>Divide the screen into 12 equal-width columns (like a spreadsheet).</a:t>
          </a:r>
        </a:p>
      </dgm:t>
    </dgm:pt>
    <dgm:pt modelId="{293C1594-01EB-4F9E-9B3C-8D33C1478DCB}" type="parTrans" cxnId="{E333941F-F3DE-49E4-9FCF-4F662D67EF3F}">
      <dgm:prSet/>
      <dgm:spPr/>
      <dgm:t>
        <a:bodyPr/>
        <a:lstStyle/>
        <a:p>
          <a:endParaRPr lang="en-US"/>
        </a:p>
      </dgm:t>
    </dgm:pt>
    <dgm:pt modelId="{9E539416-51C7-4964-B4DA-286E0B48E723}" type="sibTrans" cxnId="{E333941F-F3DE-49E4-9FCF-4F662D67EF3F}">
      <dgm:prSet/>
      <dgm:spPr/>
      <dgm:t>
        <a:bodyPr/>
        <a:lstStyle/>
        <a:p>
          <a:endParaRPr lang="en-US"/>
        </a:p>
      </dgm:t>
    </dgm:pt>
    <dgm:pt modelId="{EAD590F0-BF0A-41B9-AF87-1CEE4F195645}">
      <dgm:prSet/>
      <dgm:spPr/>
      <dgm:t>
        <a:bodyPr/>
        <a:lstStyle/>
        <a:p>
          <a:r>
            <a:rPr lang="en-US"/>
            <a:t>Rows (&lt;div class="row"&gt;) wrap columns (&lt;div class="col-*"&gt;).</a:t>
          </a:r>
        </a:p>
      </dgm:t>
    </dgm:pt>
    <dgm:pt modelId="{0843B1E4-98D9-40FC-B35A-3E8E07089CB0}" type="parTrans" cxnId="{DC83725C-07C0-4457-BE44-6E91F995B12F}">
      <dgm:prSet/>
      <dgm:spPr/>
      <dgm:t>
        <a:bodyPr/>
        <a:lstStyle/>
        <a:p>
          <a:endParaRPr lang="en-US"/>
        </a:p>
      </dgm:t>
    </dgm:pt>
    <dgm:pt modelId="{C20198EE-7FDE-4A42-A16C-95BE58FC59B6}" type="sibTrans" cxnId="{DC83725C-07C0-4457-BE44-6E91F995B12F}">
      <dgm:prSet/>
      <dgm:spPr/>
      <dgm:t>
        <a:bodyPr/>
        <a:lstStyle/>
        <a:p>
          <a:endParaRPr lang="en-US"/>
        </a:p>
      </dgm:t>
    </dgm:pt>
    <dgm:pt modelId="{D3BB8C21-45FB-4163-9732-B0249AB64FF9}" type="pres">
      <dgm:prSet presAssocID="{ECB02823-C322-47AC-B335-F77F24935946}" presName="root" presStyleCnt="0">
        <dgm:presLayoutVars>
          <dgm:dir/>
          <dgm:resizeHandles val="exact"/>
        </dgm:presLayoutVars>
      </dgm:prSet>
      <dgm:spPr/>
    </dgm:pt>
    <dgm:pt modelId="{D1B108FD-5DA7-4C61-801F-566E5DC29911}" type="pres">
      <dgm:prSet presAssocID="{E309BC75-6F99-48A3-A959-FA24D1E5AA67}" presName="compNode" presStyleCnt="0"/>
      <dgm:spPr/>
    </dgm:pt>
    <dgm:pt modelId="{4B715CBC-2A84-4A59-9444-35C77F1749CE}" type="pres">
      <dgm:prSet presAssocID="{E309BC75-6F99-48A3-A959-FA24D1E5AA67}" presName="bgRect" presStyleLbl="bgShp" presStyleIdx="0" presStyleCnt="3"/>
      <dgm:spPr/>
    </dgm:pt>
    <dgm:pt modelId="{84E7F6A4-95C3-4956-9934-1DA279BF3EF4}" type="pres">
      <dgm:prSet presAssocID="{E309BC75-6F99-48A3-A959-FA24D1E5AA6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0E8EB921-A6F3-4DD6-A328-0ABA15F4C6EB}" type="pres">
      <dgm:prSet presAssocID="{E309BC75-6F99-48A3-A959-FA24D1E5AA67}" presName="spaceRect" presStyleCnt="0"/>
      <dgm:spPr/>
    </dgm:pt>
    <dgm:pt modelId="{B971F49E-67E5-41B7-8D71-1B91722BF95F}" type="pres">
      <dgm:prSet presAssocID="{E309BC75-6F99-48A3-A959-FA24D1E5AA67}" presName="parTx" presStyleLbl="revTx" presStyleIdx="0" presStyleCnt="3">
        <dgm:presLayoutVars>
          <dgm:chMax val="0"/>
          <dgm:chPref val="0"/>
        </dgm:presLayoutVars>
      </dgm:prSet>
      <dgm:spPr/>
    </dgm:pt>
    <dgm:pt modelId="{68246184-781B-44DB-92F1-A15644F37C86}" type="pres">
      <dgm:prSet presAssocID="{2CC776F5-D3BB-4B39-9623-BE5CE4D5FCD8}" presName="sibTrans" presStyleCnt="0"/>
      <dgm:spPr/>
    </dgm:pt>
    <dgm:pt modelId="{FED74438-988D-435F-9A65-C8C4614BBD9D}" type="pres">
      <dgm:prSet presAssocID="{AE59C2D3-7F89-40EC-AC4C-648BD667E2CF}" presName="compNode" presStyleCnt="0"/>
      <dgm:spPr/>
    </dgm:pt>
    <dgm:pt modelId="{96B0E4B2-8EE8-493E-96F7-DA18A7F4CC4D}" type="pres">
      <dgm:prSet presAssocID="{AE59C2D3-7F89-40EC-AC4C-648BD667E2CF}" presName="bgRect" presStyleLbl="bgShp" presStyleIdx="1" presStyleCnt="3"/>
      <dgm:spPr/>
    </dgm:pt>
    <dgm:pt modelId="{BB38EB3E-931A-48BE-B135-6EB7474D2ED1}" type="pres">
      <dgm:prSet presAssocID="{AE59C2D3-7F89-40EC-AC4C-648BD667E2C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A4E3DF0-D8A1-48BF-9445-5DBBABCA9B96}" type="pres">
      <dgm:prSet presAssocID="{AE59C2D3-7F89-40EC-AC4C-648BD667E2CF}" presName="spaceRect" presStyleCnt="0"/>
      <dgm:spPr/>
    </dgm:pt>
    <dgm:pt modelId="{C770E15A-FE7C-4738-A33D-5C294B494C2B}" type="pres">
      <dgm:prSet presAssocID="{AE59C2D3-7F89-40EC-AC4C-648BD667E2CF}" presName="parTx" presStyleLbl="revTx" presStyleIdx="1" presStyleCnt="3">
        <dgm:presLayoutVars>
          <dgm:chMax val="0"/>
          <dgm:chPref val="0"/>
        </dgm:presLayoutVars>
      </dgm:prSet>
      <dgm:spPr/>
    </dgm:pt>
    <dgm:pt modelId="{119B531C-7C8E-4A57-847E-8B83FB6CA9CE}" type="pres">
      <dgm:prSet presAssocID="{9E539416-51C7-4964-B4DA-286E0B48E723}" presName="sibTrans" presStyleCnt="0"/>
      <dgm:spPr/>
    </dgm:pt>
    <dgm:pt modelId="{5FA27254-7805-4479-8745-650F23C50C64}" type="pres">
      <dgm:prSet presAssocID="{EAD590F0-BF0A-41B9-AF87-1CEE4F195645}" presName="compNode" presStyleCnt="0"/>
      <dgm:spPr/>
    </dgm:pt>
    <dgm:pt modelId="{A1059732-7210-4446-85A5-37109285D5CD}" type="pres">
      <dgm:prSet presAssocID="{EAD590F0-BF0A-41B9-AF87-1CEE4F195645}" presName="bgRect" presStyleLbl="bgShp" presStyleIdx="2" presStyleCnt="3"/>
      <dgm:spPr/>
    </dgm:pt>
    <dgm:pt modelId="{5DC9CAF6-034B-467B-9E0B-48D91D4CB2EF}" type="pres">
      <dgm:prSet presAssocID="{EAD590F0-BF0A-41B9-AF87-1CEE4F19564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DD4EDA3-FE2F-4186-92FA-E154F999E68D}" type="pres">
      <dgm:prSet presAssocID="{EAD590F0-BF0A-41B9-AF87-1CEE4F195645}" presName="spaceRect" presStyleCnt="0"/>
      <dgm:spPr/>
    </dgm:pt>
    <dgm:pt modelId="{ABDED5A6-8A65-47BF-9984-B5071B0F98B4}" type="pres">
      <dgm:prSet presAssocID="{EAD590F0-BF0A-41B9-AF87-1CEE4F19564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0AB5F00-63BB-4CF4-84F0-C15C083ECF38}" type="presOf" srcId="{AE59C2D3-7F89-40EC-AC4C-648BD667E2CF}" destId="{C770E15A-FE7C-4738-A33D-5C294B494C2B}" srcOrd="0" destOrd="0" presId="urn:microsoft.com/office/officeart/2018/2/layout/IconVerticalSolidList"/>
    <dgm:cxn modelId="{E333941F-F3DE-49E4-9FCF-4F662D67EF3F}" srcId="{ECB02823-C322-47AC-B335-F77F24935946}" destId="{AE59C2D3-7F89-40EC-AC4C-648BD667E2CF}" srcOrd="1" destOrd="0" parTransId="{293C1594-01EB-4F9E-9B3C-8D33C1478DCB}" sibTransId="{9E539416-51C7-4964-B4DA-286E0B48E723}"/>
    <dgm:cxn modelId="{C726282B-AD9A-402C-816A-CEE7C428F605}" type="presOf" srcId="{E309BC75-6F99-48A3-A959-FA24D1E5AA67}" destId="{B971F49E-67E5-41B7-8D71-1B91722BF95F}" srcOrd="0" destOrd="0" presId="urn:microsoft.com/office/officeart/2018/2/layout/IconVerticalSolidList"/>
    <dgm:cxn modelId="{DC83725C-07C0-4457-BE44-6E91F995B12F}" srcId="{ECB02823-C322-47AC-B335-F77F24935946}" destId="{EAD590F0-BF0A-41B9-AF87-1CEE4F195645}" srcOrd="2" destOrd="0" parTransId="{0843B1E4-98D9-40FC-B35A-3E8E07089CB0}" sibTransId="{C20198EE-7FDE-4A42-A16C-95BE58FC59B6}"/>
    <dgm:cxn modelId="{B5C76168-900B-4FC5-83CE-CD6FB2783F1E}" srcId="{ECB02823-C322-47AC-B335-F77F24935946}" destId="{E309BC75-6F99-48A3-A959-FA24D1E5AA67}" srcOrd="0" destOrd="0" parTransId="{2C9637FA-E298-49B8-BD53-45C341310482}" sibTransId="{2CC776F5-D3BB-4B39-9623-BE5CE4D5FCD8}"/>
    <dgm:cxn modelId="{DFA7508E-F05D-4E45-B189-3CD423DC69D7}" type="presOf" srcId="{ECB02823-C322-47AC-B335-F77F24935946}" destId="{D3BB8C21-45FB-4163-9732-B0249AB64FF9}" srcOrd="0" destOrd="0" presId="urn:microsoft.com/office/officeart/2018/2/layout/IconVerticalSolidList"/>
    <dgm:cxn modelId="{F7ED6DFB-4419-44BF-9693-48A7B30E7590}" type="presOf" srcId="{EAD590F0-BF0A-41B9-AF87-1CEE4F195645}" destId="{ABDED5A6-8A65-47BF-9984-B5071B0F98B4}" srcOrd="0" destOrd="0" presId="urn:microsoft.com/office/officeart/2018/2/layout/IconVerticalSolidList"/>
    <dgm:cxn modelId="{545E184D-AF09-4896-85A3-C2933AD55CD3}" type="presParOf" srcId="{D3BB8C21-45FB-4163-9732-B0249AB64FF9}" destId="{D1B108FD-5DA7-4C61-801F-566E5DC29911}" srcOrd="0" destOrd="0" presId="urn:microsoft.com/office/officeart/2018/2/layout/IconVerticalSolidList"/>
    <dgm:cxn modelId="{443D7DCA-FDF8-44B4-B603-29086A1C2F3B}" type="presParOf" srcId="{D1B108FD-5DA7-4C61-801F-566E5DC29911}" destId="{4B715CBC-2A84-4A59-9444-35C77F1749CE}" srcOrd="0" destOrd="0" presId="urn:microsoft.com/office/officeart/2018/2/layout/IconVerticalSolidList"/>
    <dgm:cxn modelId="{1DAFD1DF-3AF0-4EBE-ADE6-81D10B15E6BF}" type="presParOf" srcId="{D1B108FD-5DA7-4C61-801F-566E5DC29911}" destId="{84E7F6A4-95C3-4956-9934-1DA279BF3EF4}" srcOrd="1" destOrd="0" presId="urn:microsoft.com/office/officeart/2018/2/layout/IconVerticalSolidList"/>
    <dgm:cxn modelId="{95397EB8-04A3-45B6-B53A-D709EC892932}" type="presParOf" srcId="{D1B108FD-5DA7-4C61-801F-566E5DC29911}" destId="{0E8EB921-A6F3-4DD6-A328-0ABA15F4C6EB}" srcOrd="2" destOrd="0" presId="urn:microsoft.com/office/officeart/2018/2/layout/IconVerticalSolidList"/>
    <dgm:cxn modelId="{8390997D-0EDE-4D58-A3A0-E780C83860F3}" type="presParOf" srcId="{D1B108FD-5DA7-4C61-801F-566E5DC29911}" destId="{B971F49E-67E5-41B7-8D71-1B91722BF95F}" srcOrd="3" destOrd="0" presId="urn:microsoft.com/office/officeart/2018/2/layout/IconVerticalSolidList"/>
    <dgm:cxn modelId="{F8793918-867C-4E8B-B2A6-10CCC8803FE0}" type="presParOf" srcId="{D3BB8C21-45FB-4163-9732-B0249AB64FF9}" destId="{68246184-781B-44DB-92F1-A15644F37C86}" srcOrd="1" destOrd="0" presId="urn:microsoft.com/office/officeart/2018/2/layout/IconVerticalSolidList"/>
    <dgm:cxn modelId="{12566491-3A9E-465D-8FA6-F8D6F8E5863C}" type="presParOf" srcId="{D3BB8C21-45FB-4163-9732-B0249AB64FF9}" destId="{FED74438-988D-435F-9A65-C8C4614BBD9D}" srcOrd="2" destOrd="0" presId="urn:microsoft.com/office/officeart/2018/2/layout/IconVerticalSolidList"/>
    <dgm:cxn modelId="{724BFF3F-0BC0-412B-B6C7-0958806F58D1}" type="presParOf" srcId="{FED74438-988D-435F-9A65-C8C4614BBD9D}" destId="{96B0E4B2-8EE8-493E-96F7-DA18A7F4CC4D}" srcOrd="0" destOrd="0" presId="urn:microsoft.com/office/officeart/2018/2/layout/IconVerticalSolidList"/>
    <dgm:cxn modelId="{9B6ED4FC-0B54-4D83-9760-2F10722E733D}" type="presParOf" srcId="{FED74438-988D-435F-9A65-C8C4614BBD9D}" destId="{BB38EB3E-931A-48BE-B135-6EB7474D2ED1}" srcOrd="1" destOrd="0" presId="urn:microsoft.com/office/officeart/2018/2/layout/IconVerticalSolidList"/>
    <dgm:cxn modelId="{5874EC87-77B3-4BB6-BCF8-F61780B46C84}" type="presParOf" srcId="{FED74438-988D-435F-9A65-C8C4614BBD9D}" destId="{4A4E3DF0-D8A1-48BF-9445-5DBBABCA9B96}" srcOrd="2" destOrd="0" presId="urn:microsoft.com/office/officeart/2018/2/layout/IconVerticalSolidList"/>
    <dgm:cxn modelId="{77656B15-3F29-4BC7-9EC6-A742980281D8}" type="presParOf" srcId="{FED74438-988D-435F-9A65-C8C4614BBD9D}" destId="{C770E15A-FE7C-4738-A33D-5C294B494C2B}" srcOrd="3" destOrd="0" presId="urn:microsoft.com/office/officeart/2018/2/layout/IconVerticalSolidList"/>
    <dgm:cxn modelId="{6D0A22A8-9056-4C41-BDC7-6815AE5CD7D6}" type="presParOf" srcId="{D3BB8C21-45FB-4163-9732-B0249AB64FF9}" destId="{119B531C-7C8E-4A57-847E-8B83FB6CA9CE}" srcOrd="3" destOrd="0" presId="urn:microsoft.com/office/officeart/2018/2/layout/IconVerticalSolidList"/>
    <dgm:cxn modelId="{41C06569-7BD4-4859-978F-7A6F93851439}" type="presParOf" srcId="{D3BB8C21-45FB-4163-9732-B0249AB64FF9}" destId="{5FA27254-7805-4479-8745-650F23C50C64}" srcOrd="4" destOrd="0" presId="urn:microsoft.com/office/officeart/2018/2/layout/IconVerticalSolidList"/>
    <dgm:cxn modelId="{7DFBE4FB-C261-40CA-946A-1FDF70993047}" type="presParOf" srcId="{5FA27254-7805-4479-8745-650F23C50C64}" destId="{A1059732-7210-4446-85A5-37109285D5CD}" srcOrd="0" destOrd="0" presId="urn:microsoft.com/office/officeart/2018/2/layout/IconVerticalSolidList"/>
    <dgm:cxn modelId="{9669BD2C-8ABF-4385-B4D7-D6891DA4170E}" type="presParOf" srcId="{5FA27254-7805-4479-8745-650F23C50C64}" destId="{5DC9CAF6-034B-467B-9E0B-48D91D4CB2EF}" srcOrd="1" destOrd="0" presId="urn:microsoft.com/office/officeart/2018/2/layout/IconVerticalSolidList"/>
    <dgm:cxn modelId="{C70FEB23-4B18-4D08-B502-DBC76C5FDBEF}" type="presParOf" srcId="{5FA27254-7805-4479-8745-650F23C50C64}" destId="{FDD4EDA3-FE2F-4186-92FA-E154F999E68D}" srcOrd="2" destOrd="0" presId="urn:microsoft.com/office/officeart/2018/2/layout/IconVerticalSolidList"/>
    <dgm:cxn modelId="{E159A7FF-FADB-4D6D-B110-58C1FCAD734B}" type="presParOf" srcId="{5FA27254-7805-4479-8745-650F23C50C64}" destId="{ABDED5A6-8A65-47BF-9984-B5071B0F98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2389E-654D-435C-A1CA-B950DA19AE2F}">
      <dsp:nvSpPr>
        <dsp:cNvPr id="0" name=""/>
        <dsp:cNvSpPr/>
      </dsp:nvSpPr>
      <dsp:spPr>
        <a:xfrm>
          <a:off x="0" y="645303"/>
          <a:ext cx="10598150" cy="11913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02A81-AF06-40A8-B93A-81EDF4EC1D87}">
      <dsp:nvSpPr>
        <dsp:cNvPr id="0" name=""/>
        <dsp:cNvSpPr/>
      </dsp:nvSpPr>
      <dsp:spPr>
        <a:xfrm>
          <a:off x="360377" y="913353"/>
          <a:ext cx="655231" cy="6552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CC7E4-B8FB-4C30-BF26-FA276C3EF419}">
      <dsp:nvSpPr>
        <dsp:cNvPr id="0" name=""/>
        <dsp:cNvSpPr/>
      </dsp:nvSpPr>
      <dsp:spPr>
        <a:xfrm>
          <a:off x="1375986" y="645303"/>
          <a:ext cx="9222163" cy="119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82" tIns="126082" rIns="126082" bIns="1260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Saves time, ensures consistency, and works on all devices.</a:t>
          </a:r>
          <a:endParaRPr lang="en-US" sz="2500" kern="1200"/>
        </a:p>
      </dsp:txBody>
      <dsp:txXfrm>
        <a:off x="1375986" y="645303"/>
        <a:ext cx="9222163" cy="1191330"/>
      </dsp:txXfrm>
    </dsp:sp>
    <dsp:sp modelId="{F679A164-DDDB-4BE4-88AF-3725E1315075}">
      <dsp:nvSpPr>
        <dsp:cNvPr id="0" name=""/>
        <dsp:cNvSpPr/>
      </dsp:nvSpPr>
      <dsp:spPr>
        <a:xfrm>
          <a:off x="0" y="2134466"/>
          <a:ext cx="10598150" cy="11913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78AF92-8146-4098-BE54-D0F96208560A}">
      <dsp:nvSpPr>
        <dsp:cNvPr id="0" name=""/>
        <dsp:cNvSpPr/>
      </dsp:nvSpPr>
      <dsp:spPr>
        <a:xfrm>
          <a:off x="360377" y="2402516"/>
          <a:ext cx="655231" cy="6552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FD126-600A-414C-8022-C7CA169F34C5}">
      <dsp:nvSpPr>
        <dsp:cNvPr id="0" name=""/>
        <dsp:cNvSpPr/>
      </dsp:nvSpPr>
      <dsp:spPr>
        <a:xfrm>
          <a:off x="1375986" y="2134466"/>
          <a:ext cx="9222163" cy="119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82" tIns="126082" rIns="126082" bIns="1260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Used by millions of websites (examples: </a:t>
          </a:r>
          <a:r>
            <a:rPr lang="en-US" sz="2500" b="0" i="0" kern="1200" dirty="0">
              <a:hlinkClick xmlns:r="http://schemas.openxmlformats.org/officeDocument/2006/relationships" r:id="rId5"/>
            </a:rPr>
            <a:t>Spotify</a:t>
          </a:r>
          <a:r>
            <a:rPr lang="en-US" sz="2500" b="0" i="0" kern="1200" dirty="0"/>
            <a:t>, </a:t>
          </a:r>
          <a:r>
            <a:rPr lang="en-US" sz="2500" b="0" i="0" kern="1200" dirty="0">
              <a:hlinkClick xmlns:r="http://schemas.openxmlformats.org/officeDocument/2006/relationships" r:id="rId6"/>
            </a:rPr>
            <a:t>Lyft</a:t>
          </a:r>
          <a:r>
            <a:rPr lang="en-US" sz="2500" b="0" i="0" kern="1200" dirty="0"/>
            <a:t>)</a:t>
          </a:r>
          <a:endParaRPr lang="en-US" sz="2500" kern="1200" dirty="0"/>
        </a:p>
      </dsp:txBody>
      <dsp:txXfrm>
        <a:off x="1375986" y="2134466"/>
        <a:ext cx="9222163" cy="1191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15CBC-2A84-4A59-9444-35C77F1749CE}">
      <dsp:nvSpPr>
        <dsp:cNvPr id="0" name=""/>
        <dsp:cNvSpPr/>
      </dsp:nvSpPr>
      <dsp:spPr>
        <a:xfrm>
          <a:off x="0" y="484"/>
          <a:ext cx="10598150" cy="11343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7F6A4-95C3-4956-9934-1DA279BF3EF4}">
      <dsp:nvSpPr>
        <dsp:cNvPr id="0" name=""/>
        <dsp:cNvSpPr/>
      </dsp:nvSpPr>
      <dsp:spPr>
        <a:xfrm>
          <a:off x="343132" y="255707"/>
          <a:ext cx="623877" cy="623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1F49E-67E5-41B7-8D71-1B91722BF95F}">
      <dsp:nvSpPr>
        <dsp:cNvPr id="0" name=""/>
        <dsp:cNvSpPr/>
      </dsp:nvSpPr>
      <dsp:spPr>
        <a:xfrm>
          <a:off x="1310143" y="484"/>
          <a:ext cx="9288006" cy="113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049" tIns="120049" rIns="120049" bIns="1200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12-column layout + breakpoints (xs, sm, md, lg, xl).</a:t>
          </a:r>
        </a:p>
      </dsp:txBody>
      <dsp:txXfrm>
        <a:off x="1310143" y="484"/>
        <a:ext cx="9288006" cy="1134323"/>
      </dsp:txXfrm>
    </dsp:sp>
    <dsp:sp modelId="{96B0E4B2-8EE8-493E-96F7-DA18A7F4CC4D}">
      <dsp:nvSpPr>
        <dsp:cNvPr id="0" name=""/>
        <dsp:cNvSpPr/>
      </dsp:nvSpPr>
      <dsp:spPr>
        <a:xfrm>
          <a:off x="0" y="1418388"/>
          <a:ext cx="10598150" cy="11343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38EB3E-931A-48BE-B135-6EB7474D2ED1}">
      <dsp:nvSpPr>
        <dsp:cNvPr id="0" name=""/>
        <dsp:cNvSpPr/>
      </dsp:nvSpPr>
      <dsp:spPr>
        <a:xfrm>
          <a:off x="343132" y="1673611"/>
          <a:ext cx="623877" cy="623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0E15A-FE7C-4738-A33D-5C294B494C2B}">
      <dsp:nvSpPr>
        <dsp:cNvPr id="0" name=""/>
        <dsp:cNvSpPr/>
      </dsp:nvSpPr>
      <dsp:spPr>
        <a:xfrm>
          <a:off x="1310143" y="1418388"/>
          <a:ext cx="9288006" cy="113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049" tIns="120049" rIns="120049" bIns="1200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Divide the screen into 12 equal-width columns (like a spreadsheet).</a:t>
          </a:r>
        </a:p>
      </dsp:txBody>
      <dsp:txXfrm>
        <a:off x="1310143" y="1418388"/>
        <a:ext cx="9288006" cy="1134323"/>
      </dsp:txXfrm>
    </dsp:sp>
    <dsp:sp modelId="{A1059732-7210-4446-85A5-37109285D5CD}">
      <dsp:nvSpPr>
        <dsp:cNvPr id="0" name=""/>
        <dsp:cNvSpPr/>
      </dsp:nvSpPr>
      <dsp:spPr>
        <a:xfrm>
          <a:off x="0" y="2836292"/>
          <a:ext cx="10598150" cy="11343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C9CAF6-034B-467B-9E0B-48D91D4CB2EF}">
      <dsp:nvSpPr>
        <dsp:cNvPr id="0" name=""/>
        <dsp:cNvSpPr/>
      </dsp:nvSpPr>
      <dsp:spPr>
        <a:xfrm>
          <a:off x="343132" y="3091515"/>
          <a:ext cx="623877" cy="6238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ED5A6-8A65-47BF-9984-B5071B0F98B4}">
      <dsp:nvSpPr>
        <dsp:cNvPr id="0" name=""/>
        <dsp:cNvSpPr/>
      </dsp:nvSpPr>
      <dsp:spPr>
        <a:xfrm>
          <a:off x="1310143" y="2836292"/>
          <a:ext cx="9288006" cy="113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049" tIns="120049" rIns="120049" bIns="1200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Rows (&lt;div class="row"&gt;) wrap columns (&lt;div class="col-*"&gt;).</a:t>
          </a:r>
        </a:p>
      </dsp:txBody>
      <dsp:txXfrm>
        <a:off x="1310143" y="2836292"/>
        <a:ext cx="9288006" cy="1134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158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419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373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9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0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9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3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7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6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3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72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1" r:id="rId6"/>
    <p:sldLayoutId id="2147483706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etbootstrap.com/" TargetMode="Externa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815A6C-5997-44C6-B5EE-CA7E29AB2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6C9C69C0-07EA-7D2B-6882-231A7C0FCA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77" b="2232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C3B9006-4406-4E2F-8B42-6A968FCC8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64287" y="1168273"/>
            <a:ext cx="4527613" cy="45276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132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1A935-05FA-DA40-9F4A-519A43ADF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5981" y="2059919"/>
            <a:ext cx="4104223" cy="202692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Basic Bootstrap</a:t>
            </a:r>
          </a:p>
        </p:txBody>
      </p:sp>
      <p:pic>
        <p:nvPicPr>
          <p:cNvPr id="6" name="Picture 5" descr="A blue square with white text&#10;&#10;AI-generated content may be incorrect.">
            <a:extLst>
              <a:ext uri="{FF2B5EF4-FFF2-40B4-BE49-F238E27FC236}">
                <a16:creationId xmlns:a16="http://schemas.microsoft.com/office/drawing/2014/main" id="{3A0FF4E3-1E3F-55B5-F8F1-5948013CA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731" y="4033933"/>
            <a:ext cx="1257886" cy="126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27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EE15BCE-4322-42F8-BC00-CB6E428BE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5A1FB-9522-7789-8633-BEAF7A900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261872"/>
            <a:ext cx="4970417" cy="28529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600" spc="1300"/>
              <a:t>Please Scan it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BEF1980-3C98-4A49-A870-4616B2DA6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581000" cy="3664635"/>
            <a:chOff x="5006254" y="-1431285"/>
            <a:chExt cx="581000" cy="366463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97E33F5-6CB1-4734-8946-5E006E247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61025" y="-788944"/>
              <a:ext cx="526229" cy="3022294"/>
            </a:xfrm>
            <a:prstGeom prst="rect">
              <a:avLst/>
            </a:pr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7E4F751-6208-48C7-9840-00A6BDABD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06254" y="-143128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Content Placeholder 3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EC532E1C-B826-80D7-6191-03D64A830D3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13" r="-3" b="-3"/>
          <a:stretch/>
        </p:blipFill>
        <p:spPr>
          <a:xfrm>
            <a:off x="7276253" y="1255620"/>
            <a:ext cx="4186404" cy="430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4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E89493-AC86-4DB9-8963-3671DDEBE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5D7E6-8B1F-7068-387E-EADA80CD8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6" y="665389"/>
            <a:ext cx="5807818" cy="1507193"/>
          </a:xfrm>
        </p:spPr>
        <p:txBody>
          <a:bodyPr anchor="b">
            <a:normAutofit/>
          </a:bodyPr>
          <a:lstStyle/>
          <a:p>
            <a:r>
              <a:rPr lang="en-US" dirty="0"/>
              <a:t>What is Bootstrap?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AC9C0A-BBCA-4B9F-8ADF-5B2CCB19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C270B-2805-634D-FDAE-4AA404D23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656" y="2400301"/>
            <a:ext cx="5568215" cy="3733800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Inter"/>
              </a:rPr>
              <a:t>Bootstrap</a:t>
            </a:r>
            <a:r>
              <a:rPr lang="en-US" b="0" i="0" dirty="0">
                <a:effectLst/>
                <a:latin typeface="Inter"/>
              </a:rPr>
              <a:t> is an open-source front-end framework developed by </a:t>
            </a:r>
            <a:r>
              <a:rPr lang="en-US" b="1" i="0" dirty="0">
                <a:effectLst/>
                <a:latin typeface="Inter"/>
              </a:rPr>
              <a:t>Twitter</a:t>
            </a:r>
            <a:r>
              <a:rPr lang="en-US" b="0" i="0" dirty="0">
                <a:effectLst/>
                <a:latin typeface="Inter"/>
              </a:rPr>
              <a:t> (now maintained by the community) that helps developers design </a:t>
            </a:r>
            <a:r>
              <a:rPr lang="en-US" b="1" i="0" dirty="0">
                <a:effectLst/>
                <a:latin typeface="Inter"/>
              </a:rPr>
              <a:t>responsive, mobile-first</a:t>
            </a:r>
            <a:r>
              <a:rPr lang="en-US" b="0" i="0" dirty="0">
                <a:effectLst/>
                <a:latin typeface="Inter"/>
              </a:rPr>
              <a:t> websites quickly and easily. It provides a collection of </a:t>
            </a:r>
            <a:r>
              <a:rPr lang="en-US" b="1" i="0" dirty="0">
                <a:effectLst/>
                <a:latin typeface="Inter"/>
              </a:rPr>
              <a:t>HTML, CSS, and JavaScript</a:t>
            </a:r>
            <a:r>
              <a:rPr lang="en-US" b="0" i="0" dirty="0">
                <a:effectLst/>
                <a:latin typeface="Inter"/>
              </a:rPr>
              <a:t> components, tools, and layouts to streamline web development.</a:t>
            </a:r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8D47FD-99F1-4F70-A0B7-DE3FFDD3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630921" y="2766496"/>
            <a:ext cx="5385102" cy="1987416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D6916D5C-C3E2-27A8-E457-6429DA50FC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083" r="17160" b="-2"/>
          <a:stretch/>
        </p:blipFill>
        <p:spPr>
          <a:xfrm>
            <a:off x="7696200" y="10"/>
            <a:ext cx="4495800" cy="6047499"/>
          </a:xfrm>
          <a:custGeom>
            <a:avLst/>
            <a:gdLst/>
            <a:ahLst/>
            <a:cxnLst/>
            <a:rect l="l" t="t" r="r" b="b"/>
            <a:pathLst>
              <a:path w="2093843" h="1948070">
                <a:moveTo>
                  <a:pt x="0" y="0"/>
                </a:moveTo>
                <a:lnTo>
                  <a:pt x="2093843" y="0"/>
                </a:lnTo>
                <a:lnTo>
                  <a:pt x="2093843" y="1948070"/>
                </a:lnTo>
                <a:lnTo>
                  <a:pt x="0" y="194807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45857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28492A-DDDF-4C12-AE60-3EA02D8D2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63DF58-06E6-4ED6-947D-1490C2F71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04030" y="-5378272"/>
            <a:ext cx="1409700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0D3EF-A9D0-9636-A64A-C7E6FF211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50" y="517186"/>
            <a:ext cx="10282725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270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Why use it?</a:t>
            </a:r>
            <a:br>
              <a:rPr lang="en-US">
                <a:solidFill>
                  <a:srgbClr val="000000"/>
                </a:solidFill>
              </a:rPr>
            </a:b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18C8B0-908F-6F61-0132-01B42F9AB8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657828"/>
              </p:ext>
            </p:extLst>
          </p:nvPr>
        </p:nvGraphicFramePr>
        <p:xfrm>
          <a:off x="808038" y="2369713"/>
          <a:ext cx="10598150" cy="3971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4682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28492A-DDDF-4C12-AE60-3EA02D8D2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63DF58-06E6-4ED6-947D-1490C2F71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04030" y="-5378272"/>
            <a:ext cx="1409700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47D92-E888-D375-1FCD-E9E00A6D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50" y="517186"/>
            <a:ext cx="10282725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270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Responsive Grid system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315A1D-8311-3807-E362-3C8829D44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653535"/>
              </p:ext>
            </p:extLst>
          </p:nvPr>
        </p:nvGraphicFramePr>
        <p:xfrm>
          <a:off x="808038" y="2369713"/>
          <a:ext cx="10598150" cy="3971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3905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6CCDAE-0A4A-4C57-86B8-1F328D743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ack of files">
            <a:extLst>
              <a:ext uri="{FF2B5EF4-FFF2-40B4-BE49-F238E27FC236}">
                <a16:creationId xmlns:a16="http://schemas.microsoft.com/office/drawing/2014/main" id="{19AF0C56-545B-3467-A354-787F724BB4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473" r="7403" b="-2"/>
          <a:stretch/>
        </p:blipFill>
        <p:spPr>
          <a:xfrm>
            <a:off x="-1" y="1"/>
            <a:ext cx="8437419" cy="685799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E128A23-424F-41CE-9C96-0C2384BC5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38010" y="67499"/>
            <a:ext cx="5161398" cy="843742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BDB94-20A6-3FDB-5EFD-08262D0E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14" y="3318165"/>
            <a:ext cx="5841313" cy="2653144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Source: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51F9122-EC78-4319-BEF3-3BAC59103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9048782" y="851150"/>
            <a:ext cx="3940765" cy="2309454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C4F2EB3-B40A-458E-A48D-484FD9535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3855" y="742946"/>
            <a:ext cx="3920496" cy="5365173"/>
          </a:xfrm>
          <a:custGeom>
            <a:avLst/>
            <a:gdLst>
              <a:gd name="connsiteX0" fmla="*/ 0 w 1738307"/>
              <a:gd name="connsiteY0" fmla="*/ 0 h 3276601"/>
              <a:gd name="connsiteX1" fmla="*/ 1738307 w 1738307"/>
              <a:gd name="connsiteY1" fmla="*/ 0 h 3276601"/>
              <a:gd name="connsiteX2" fmla="*/ 1738307 w 1738307"/>
              <a:gd name="connsiteY2" fmla="*/ 3276601 h 3276601"/>
              <a:gd name="connsiteX3" fmla="*/ 0 w 1738307"/>
              <a:gd name="connsiteY3" fmla="*/ 3276601 h 327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8307" h="3276601">
                <a:moveTo>
                  <a:pt x="0" y="0"/>
                </a:moveTo>
                <a:lnTo>
                  <a:pt x="1738307" y="0"/>
                </a:lnTo>
                <a:lnTo>
                  <a:pt x="1738307" y="3276601"/>
                </a:lnTo>
                <a:lnTo>
                  <a:pt x="0" y="327660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1890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918F4-9F2D-5EC9-F682-76812762D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9625" y="974361"/>
            <a:ext cx="3794725" cy="470740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700" b="1" dirty="0">
                <a:solidFill>
                  <a:srgbClr val="000000"/>
                </a:solidFill>
                <a:hlinkClick r:id="rId5"/>
              </a:rPr>
              <a:t>https://getbootstrap.com</a:t>
            </a:r>
            <a:endParaRPr lang="en-US" sz="1700" b="1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700" dirty="0">
                <a:solidFill>
                  <a:srgbClr val="000000"/>
                </a:solidFill>
              </a:rPr>
              <a:t>Get the files to practice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solidFill>
                  <a:srgbClr val="000000"/>
                </a:solidFill>
              </a:rPr>
              <a:t>Create an empty folder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solidFill>
                  <a:srgbClr val="000000"/>
                </a:solidFill>
              </a:rPr>
              <a:t>Use your terminal to navigate and find that folder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solidFill>
                  <a:srgbClr val="000000"/>
                </a:solidFill>
              </a:rPr>
              <a:t>Then type this: </a:t>
            </a:r>
            <a:r>
              <a:rPr lang="en-US" sz="1700" b="1" dirty="0">
                <a:solidFill>
                  <a:srgbClr val="000000"/>
                </a:solidFill>
              </a:rPr>
              <a:t>git clone https://github.com/BJcheng935/WDC_Bootstrap.git</a:t>
            </a:r>
          </a:p>
        </p:txBody>
      </p:sp>
    </p:spTree>
    <p:extLst>
      <p:ext uri="{BB962C8B-B14F-4D97-AF65-F5344CB8AC3E}">
        <p14:creationId xmlns:p14="http://schemas.microsoft.com/office/powerpoint/2010/main" val="480700102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Light</vt:lpstr>
      <vt:lpstr>Inter</vt:lpstr>
      <vt:lpstr>VeniceBeachVTI</vt:lpstr>
      <vt:lpstr>Basic Bootstrap</vt:lpstr>
      <vt:lpstr>Please Scan it</vt:lpstr>
      <vt:lpstr>What is Bootstrap?</vt:lpstr>
      <vt:lpstr>Why use it? </vt:lpstr>
      <vt:lpstr>Responsive Grid system</vt:lpstr>
      <vt:lpstr>Source: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Cheng, Bungein J</dc:creator>
  <cp:lastModifiedBy>Cheng, Bungein J</cp:lastModifiedBy>
  <cp:revision>1</cp:revision>
  <dcterms:created xsi:type="dcterms:W3CDTF">2025-03-25T05:40:08Z</dcterms:created>
  <dcterms:modified xsi:type="dcterms:W3CDTF">2025-03-25T06:08:32Z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73649dc-6fee-4eb8-a128-734c3c842ea8_Enabled">
    <vt:lpwstr>true</vt:lpwstr>
  </property>
  <property fmtid="{D5CDD505-2E9C-101B-9397-08002B2CF9AE}" pid="3" name="MSIP_Label_b73649dc-6fee-4eb8-a128-734c3c842ea8_SetDate">
    <vt:lpwstr>2025-03-25T06:08:14Z</vt:lpwstr>
  </property>
  <property fmtid="{D5CDD505-2E9C-101B-9397-08002B2CF9AE}" pid="4" name="MSIP_Label_b73649dc-6fee-4eb8-a128-734c3c842ea8_Method">
    <vt:lpwstr>Standard</vt:lpwstr>
  </property>
  <property fmtid="{D5CDD505-2E9C-101B-9397-08002B2CF9AE}" pid="5" name="MSIP_Label_b73649dc-6fee-4eb8-a128-734c3c842ea8_Name">
    <vt:lpwstr>defa4170-0d19-0005-0004-bc88714345d2</vt:lpwstr>
  </property>
  <property fmtid="{D5CDD505-2E9C-101B-9397-08002B2CF9AE}" pid="6" name="MSIP_Label_b73649dc-6fee-4eb8-a128-734c3c842ea8_SiteId">
    <vt:lpwstr>857c21d2-1a16-43a4-90cf-d57f3fab9d2f</vt:lpwstr>
  </property>
  <property fmtid="{D5CDD505-2E9C-101B-9397-08002B2CF9AE}" pid="7" name="MSIP_Label_b73649dc-6fee-4eb8-a128-734c3c842ea8_ActionId">
    <vt:lpwstr>8bd3e9b9-09c7-425a-858f-41eb35d24034</vt:lpwstr>
  </property>
  <property fmtid="{D5CDD505-2E9C-101B-9397-08002B2CF9AE}" pid="8" name="MSIP_Label_b73649dc-6fee-4eb8-a128-734c3c842ea8_ContentBits">
    <vt:lpwstr>0</vt:lpwstr>
  </property>
  <property fmtid="{D5CDD505-2E9C-101B-9397-08002B2CF9AE}" pid="9" name="MSIP_Label_b73649dc-6fee-4eb8-a128-734c3c842ea8_Tag">
    <vt:lpwstr>10, 3, 0, 1</vt:lpwstr>
  </property>
</Properties>
</file>