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2" r:id="rId3"/>
    <p:sldId id="258" r:id="rId4"/>
    <p:sldId id="264" r:id="rId5"/>
    <p:sldId id="259" r:id="rId6"/>
    <p:sldId id="260" r:id="rId7"/>
    <p:sldId id="261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52ED1-4A92-4781-A647-A445C34854F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9D4E44-DDB8-4EE8-85E7-6E5CBD20FEAC}">
      <dgm:prSet/>
      <dgm:spPr/>
      <dgm:t>
        <a:bodyPr/>
        <a:lstStyle/>
        <a:p>
          <a:pPr>
            <a:defRPr b="1"/>
          </a:pPr>
          <a:r>
            <a:rPr lang="en-US"/>
            <a:t>E-Commerce (Amazon, Shopify)</a:t>
          </a:r>
        </a:p>
      </dgm:t>
    </dgm:pt>
    <dgm:pt modelId="{347E1365-6C3F-47BA-83CF-6FEB70A69CD8}" type="parTrans" cxnId="{8424A73C-0589-489C-AB15-E67834B3B1F2}">
      <dgm:prSet/>
      <dgm:spPr/>
      <dgm:t>
        <a:bodyPr/>
        <a:lstStyle/>
        <a:p>
          <a:endParaRPr lang="en-US"/>
        </a:p>
      </dgm:t>
    </dgm:pt>
    <dgm:pt modelId="{A7489051-4364-4A11-AC12-45E55912F004}" type="sibTrans" cxnId="{8424A73C-0589-489C-AB15-E67834B3B1F2}">
      <dgm:prSet/>
      <dgm:spPr/>
      <dgm:t>
        <a:bodyPr/>
        <a:lstStyle/>
        <a:p>
          <a:endParaRPr lang="en-US"/>
        </a:p>
      </dgm:t>
    </dgm:pt>
    <dgm:pt modelId="{044465A6-93FA-4A4C-8AB0-1B3AC3984B67}">
      <dgm:prSet/>
      <dgm:spPr/>
      <dgm:t>
        <a:bodyPr/>
        <a:lstStyle/>
        <a:p>
          <a:r>
            <a:rPr lang="en-US"/>
            <a:t>Product Catalog:</a:t>
          </a:r>
        </a:p>
      </dgm:t>
    </dgm:pt>
    <dgm:pt modelId="{6FB2BD89-EE4F-4105-B8EF-511104005DB4}" type="parTrans" cxnId="{FF058EA5-8966-4EDC-927E-E68213072AE0}">
      <dgm:prSet/>
      <dgm:spPr/>
      <dgm:t>
        <a:bodyPr/>
        <a:lstStyle/>
        <a:p>
          <a:endParaRPr lang="en-US"/>
        </a:p>
      </dgm:t>
    </dgm:pt>
    <dgm:pt modelId="{752A0634-13E1-4813-9000-1972E6EE89F4}" type="sibTrans" cxnId="{FF058EA5-8966-4EDC-927E-E68213072AE0}">
      <dgm:prSet/>
      <dgm:spPr/>
      <dgm:t>
        <a:bodyPr/>
        <a:lstStyle/>
        <a:p>
          <a:endParaRPr lang="en-US"/>
        </a:p>
      </dgm:t>
    </dgm:pt>
    <dgm:pt modelId="{12C0540C-9345-4362-B096-BF73307EDFCF}">
      <dgm:prSet/>
      <dgm:spPr/>
      <dgm:t>
        <a:bodyPr/>
        <a:lstStyle/>
        <a:p>
          <a:r>
            <a:rPr lang="en-US"/>
            <a:t>Database Tables: products, inventory, reviews, pricing</a:t>
          </a:r>
        </a:p>
      </dgm:t>
    </dgm:pt>
    <dgm:pt modelId="{C7FA31E6-5E9D-4F5F-9B91-B7F39032A489}" type="parTrans" cxnId="{7633DFE1-693C-4505-8CED-5658E999FFC0}">
      <dgm:prSet/>
      <dgm:spPr/>
      <dgm:t>
        <a:bodyPr/>
        <a:lstStyle/>
        <a:p>
          <a:endParaRPr lang="en-US"/>
        </a:p>
      </dgm:t>
    </dgm:pt>
    <dgm:pt modelId="{2B08982A-4E9A-43CE-AB07-EA60577F231C}" type="sibTrans" cxnId="{7633DFE1-693C-4505-8CED-5658E999FFC0}">
      <dgm:prSet/>
      <dgm:spPr/>
      <dgm:t>
        <a:bodyPr/>
        <a:lstStyle/>
        <a:p>
          <a:endParaRPr lang="en-US"/>
        </a:p>
      </dgm:t>
    </dgm:pt>
    <dgm:pt modelId="{33D0C11D-11C8-4C02-A1E4-232ECED236D1}">
      <dgm:prSet/>
      <dgm:spPr/>
      <dgm:t>
        <a:bodyPr/>
        <a:lstStyle/>
        <a:p>
          <a:r>
            <a:rPr lang="en-US"/>
            <a:t>Joins products with inventory to show "Only 2 left!“</a:t>
          </a:r>
        </a:p>
      </dgm:t>
    </dgm:pt>
    <dgm:pt modelId="{D16008D2-5FCD-4680-B789-AB0AEBAA058E}" type="parTrans" cxnId="{124A36F9-E531-4531-9F21-AC607262DC39}">
      <dgm:prSet/>
      <dgm:spPr/>
      <dgm:t>
        <a:bodyPr/>
        <a:lstStyle/>
        <a:p>
          <a:endParaRPr lang="en-US"/>
        </a:p>
      </dgm:t>
    </dgm:pt>
    <dgm:pt modelId="{61098113-799A-467E-BDB8-888357347051}" type="sibTrans" cxnId="{124A36F9-E531-4531-9F21-AC607262DC39}">
      <dgm:prSet/>
      <dgm:spPr/>
      <dgm:t>
        <a:bodyPr/>
        <a:lstStyle/>
        <a:p>
          <a:endParaRPr lang="en-US"/>
        </a:p>
      </dgm:t>
    </dgm:pt>
    <dgm:pt modelId="{49D4764F-691D-407B-AF0A-B5487FB74035}">
      <dgm:prSet/>
      <dgm:spPr/>
      <dgm:t>
        <a:bodyPr/>
        <a:lstStyle/>
        <a:p>
          <a:r>
            <a:rPr lang="en-US"/>
            <a:t>Transaction locks prevent selling the same item twice during flash sales.</a:t>
          </a:r>
        </a:p>
      </dgm:t>
    </dgm:pt>
    <dgm:pt modelId="{27A428A2-B20D-4DAA-8603-B0A8653B367D}" type="parTrans" cxnId="{734CE84B-A115-4AA4-9573-31621F684282}">
      <dgm:prSet/>
      <dgm:spPr/>
      <dgm:t>
        <a:bodyPr/>
        <a:lstStyle/>
        <a:p>
          <a:endParaRPr lang="en-US"/>
        </a:p>
      </dgm:t>
    </dgm:pt>
    <dgm:pt modelId="{46ABA5A3-71D4-413A-82D8-ECB60EB0740A}" type="sibTrans" cxnId="{734CE84B-A115-4AA4-9573-31621F684282}">
      <dgm:prSet/>
      <dgm:spPr/>
      <dgm:t>
        <a:bodyPr/>
        <a:lstStyle/>
        <a:p>
          <a:endParaRPr lang="en-US"/>
        </a:p>
      </dgm:t>
    </dgm:pt>
    <dgm:pt modelId="{B0F6D259-DF1A-4EB8-8F92-81EDEFE0EB1A}">
      <dgm:prSet/>
      <dgm:spPr/>
      <dgm:t>
        <a:bodyPr/>
        <a:lstStyle/>
        <a:p>
          <a:pPr>
            <a:defRPr b="1"/>
          </a:pPr>
          <a:r>
            <a:rPr lang="en-US"/>
            <a:t>Social Media (Instagram, Twitter/X)</a:t>
          </a:r>
        </a:p>
      </dgm:t>
    </dgm:pt>
    <dgm:pt modelId="{437EC228-2AD3-4163-AEC7-47CA7A0A5814}" type="parTrans" cxnId="{3EDBFA1D-B357-4AB8-A950-36CF5F71AA23}">
      <dgm:prSet/>
      <dgm:spPr/>
      <dgm:t>
        <a:bodyPr/>
        <a:lstStyle/>
        <a:p>
          <a:endParaRPr lang="en-US"/>
        </a:p>
      </dgm:t>
    </dgm:pt>
    <dgm:pt modelId="{9B115ACC-0248-401E-8254-0CF0203FA2F5}" type="sibTrans" cxnId="{3EDBFA1D-B357-4AB8-A950-36CF5F71AA23}">
      <dgm:prSet/>
      <dgm:spPr/>
      <dgm:t>
        <a:bodyPr/>
        <a:lstStyle/>
        <a:p>
          <a:endParaRPr lang="en-US"/>
        </a:p>
      </dgm:t>
    </dgm:pt>
    <dgm:pt modelId="{26FD5907-BBD2-4468-BCD0-C4F89581B58C}">
      <dgm:prSet/>
      <dgm:spPr/>
      <dgm:t>
        <a:bodyPr/>
        <a:lstStyle/>
        <a:p>
          <a:r>
            <a:rPr lang="en-US"/>
            <a:t>Feed Generation:</a:t>
          </a:r>
        </a:p>
      </dgm:t>
    </dgm:pt>
    <dgm:pt modelId="{298ED3C3-2870-499D-938D-6C049BC4AE11}" type="parTrans" cxnId="{2B496E47-CB26-47F9-9355-589DBEF746EF}">
      <dgm:prSet/>
      <dgm:spPr/>
      <dgm:t>
        <a:bodyPr/>
        <a:lstStyle/>
        <a:p>
          <a:endParaRPr lang="en-US"/>
        </a:p>
      </dgm:t>
    </dgm:pt>
    <dgm:pt modelId="{F9B94E02-1E56-4CF9-AE5D-9FC953D3BD4A}" type="sibTrans" cxnId="{2B496E47-CB26-47F9-9355-589DBEF746EF}">
      <dgm:prSet/>
      <dgm:spPr/>
      <dgm:t>
        <a:bodyPr/>
        <a:lstStyle/>
        <a:p>
          <a:endParaRPr lang="en-US"/>
        </a:p>
      </dgm:t>
    </dgm:pt>
    <dgm:pt modelId="{E9869F50-2A8D-40B8-8047-03086E18914F}">
      <dgm:prSet/>
      <dgm:spPr/>
      <dgm:t>
        <a:bodyPr/>
        <a:lstStyle/>
        <a:p>
          <a:r>
            <a:rPr lang="en-US"/>
            <a:t>Joins posts, followers, and likes to personalize your feed.</a:t>
          </a:r>
        </a:p>
      </dgm:t>
    </dgm:pt>
    <dgm:pt modelId="{54CC8492-FD5E-4555-9831-8413B53593B5}" type="parTrans" cxnId="{50B3FB78-F8EA-4231-B9DC-53F19FC8DA85}">
      <dgm:prSet/>
      <dgm:spPr/>
      <dgm:t>
        <a:bodyPr/>
        <a:lstStyle/>
        <a:p>
          <a:endParaRPr lang="en-US"/>
        </a:p>
      </dgm:t>
    </dgm:pt>
    <dgm:pt modelId="{9DC17FE0-409C-41E8-863A-E36A2191CF31}" type="sibTrans" cxnId="{50B3FB78-F8EA-4231-B9DC-53F19FC8DA85}">
      <dgm:prSet/>
      <dgm:spPr/>
      <dgm:t>
        <a:bodyPr/>
        <a:lstStyle/>
        <a:p>
          <a:endParaRPr lang="en-US"/>
        </a:p>
      </dgm:t>
    </dgm:pt>
    <dgm:pt modelId="{8E36A05D-A6E3-49EB-8B7E-A925732F7983}">
      <dgm:prSet/>
      <dgm:spPr/>
      <dgm:t>
        <a:bodyPr/>
        <a:lstStyle/>
        <a:p>
          <a:pPr>
            <a:defRPr b="1"/>
          </a:pPr>
          <a:r>
            <a:rPr lang="en-US"/>
            <a:t>Healthcare (Electronic Medical Records)</a:t>
          </a:r>
        </a:p>
      </dgm:t>
    </dgm:pt>
    <dgm:pt modelId="{79BC9679-7C6E-4732-9501-5B28CC5985E3}" type="parTrans" cxnId="{92C980B7-C70E-4387-ADAD-A27A7490A435}">
      <dgm:prSet/>
      <dgm:spPr/>
      <dgm:t>
        <a:bodyPr/>
        <a:lstStyle/>
        <a:p>
          <a:endParaRPr lang="en-US"/>
        </a:p>
      </dgm:t>
    </dgm:pt>
    <dgm:pt modelId="{7C8DDF87-7D4A-4FA7-8334-0878AC8C6831}" type="sibTrans" cxnId="{92C980B7-C70E-4387-ADAD-A27A7490A435}">
      <dgm:prSet/>
      <dgm:spPr/>
      <dgm:t>
        <a:bodyPr/>
        <a:lstStyle/>
        <a:p>
          <a:endParaRPr lang="en-US"/>
        </a:p>
      </dgm:t>
    </dgm:pt>
    <dgm:pt modelId="{DE82F3B0-33AB-44AB-A11F-1D3B1E060104}">
      <dgm:prSet/>
      <dgm:spPr/>
      <dgm:t>
        <a:bodyPr/>
        <a:lstStyle/>
        <a:p>
          <a:r>
            <a:rPr lang="en-US"/>
            <a:t>Patient Safety:</a:t>
          </a:r>
        </a:p>
      </dgm:t>
    </dgm:pt>
    <dgm:pt modelId="{315BF258-F0F6-40BB-9B14-B65B842B04D2}" type="parTrans" cxnId="{3B33C2AF-2AF5-4029-8566-30649F6F2D10}">
      <dgm:prSet/>
      <dgm:spPr/>
      <dgm:t>
        <a:bodyPr/>
        <a:lstStyle/>
        <a:p>
          <a:endParaRPr lang="en-US"/>
        </a:p>
      </dgm:t>
    </dgm:pt>
    <dgm:pt modelId="{2F40C7C5-11B6-407C-83A9-6A838774B039}" type="sibTrans" cxnId="{3B33C2AF-2AF5-4029-8566-30649F6F2D10}">
      <dgm:prSet/>
      <dgm:spPr/>
      <dgm:t>
        <a:bodyPr/>
        <a:lstStyle/>
        <a:p>
          <a:endParaRPr lang="en-US"/>
        </a:p>
      </dgm:t>
    </dgm:pt>
    <dgm:pt modelId="{2271D160-870A-4000-9C07-90AD21CD8B31}">
      <dgm:prSet/>
      <dgm:spPr/>
      <dgm:t>
        <a:bodyPr/>
        <a:lstStyle/>
        <a:p>
          <a:r>
            <a:rPr lang="en-US"/>
            <a:t>Databases enforce constraints like:</a:t>
          </a:r>
        </a:p>
      </dgm:t>
    </dgm:pt>
    <dgm:pt modelId="{3D484430-6002-4BA4-9464-9269E969E5F3}" type="parTrans" cxnId="{DBBBFFEB-4D1E-4CE9-8B35-10EE34B3E61A}">
      <dgm:prSet/>
      <dgm:spPr/>
      <dgm:t>
        <a:bodyPr/>
        <a:lstStyle/>
        <a:p>
          <a:endParaRPr lang="en-US"/>
        </a:p>
      </dgm:t>
    </dgm:pt>
    <dgm:pt modelId="{6DEA5938-F1D8-42AA-8BAA-88C9F31DF278}" type="sibTrans" cxnId="{DBBBFFEB-4D1E-4CE9-8B35-10EE34B3E61A}">
      <dgm:prSet/>
      <dgm:spPr/>
      <dgm:t>
        <a:bodyPr/>
        <a:lstStyle/>
        <a:p>
          <a:endParaRPr lang="en-US"/>
        </a:p>
      </dgm:t>
    </dgm:pt>
    <dgm:pt modelId="{918FE778-2EF5-48FD-86B4-47E7D506FBB3}">
      <dgm:prSet/>
      <dgm:spPr/>
      <dgm:t>
        <a:bodyPr/>
        <a:lstStyle/>
        <a:p>
          <a:r>
            <a:rPr lang="en-US"/>
            <a:t>"Blood type cannot be NULL before surgery."</a:t>
          </a:r>
        </a:p>
      </dgm:t>
    </dgm:pt>
    <dgm:pt modelId="{C8005799-1687-4037-89BE-EB074CEE9885}" type="parTrans" cxnId="{A5CF761C-0DD9-4E9B-B77E-BFDF5AAFEC38}">
      <dgm:prSet/>
      <dgm:spPr/>
      <dgm:t>
        <a:bodyPr/>
        <a:lstStyle/>
        <a:p>
          <a:endParaRPr lang="en-US"/>
        </a:p>
      </dgm:t>
    </dgm:pt>
    <dgm:pt modelId="{00EFEC89-B513-49F4-8CF1-0E26D3D420EF}" type="sibTrans" cxnId="{A5CF761C-0DD9-4E9B-B77E-BFDF5AAFEC38}">
      <dgm:prSet/>
      <dgm:spPr/>
      <dgm:t>
        <a:bodyPr/>
        <a:lstStyle/>
        <a:p>
          <a:endParaRPr lang="en-US"/>
        </a:p>
      </dgm:t>
    </dgm:pt>
    <dgm:pt modelId="{99533F0C-0E3A-4970-92CF-F37D86EB078D}">
      <dgm:prSet/>
      <dgm:spPr/>
      <dgm:t>
        <a:bodyPr/>
        <a:lstStyle/>
        <a:p>
          <a:r>
            <a:rPr lang="en-US"/>
            <a:t>"Drug interactions trigger alerts."</a:t>
          </a:r>
        </a:p>
      </dgm:t>
    </dgm:pt>
    <dgm:pt modelId="{687BAEBB-6720-4464-B601-2352ADE3ACE5}" type="parTrans" cxnId="{5DF97C7A-E538-45F9-8F8D-DC25CFD92166}">
      <dgm:prSet/>
      <dgm:spPr/>
      <dgm:t>
        <a:bodyPr/>
        <a:lstStyle/>
        <a:p>
          <a:endParaRPr lang="en-US"/>
        </a:p>
      </dgm:t>
    </dgm:pt>
    <dgm:pt modelId="{B9A2B585-C6C9-4CD4-84AA-842D51FB67A5}" type="sibTrans" cxnId="{5DF97C7A-E538-45F9-8F8D-DC25CFD92166}">
      <dgm:prSet/>
      <dgm:spPr/>
      <dgm:t>
        <a:bodyPr/>
        <a:lstStyle/>
        <a:p>
          <a:endParaRPr lang="en-US"/>
        </a:p>
      </dgm:t>
    </dgm:pt>
    <dgm:pt modelId="{257E0465-7770-48B0-936C-CA2A1047AB36}">
      <dgm:prSet/>
      <dgm:spPr/>
      <dgm:t>
        <a:bodyPr/>
        <a:lstStyle/>
        <a:p>
          <a:r>
            <a:rPr lang="en-US"/>
            <a:t>Medicine:</a:t>
          </a:r>
        </a:p>
      </dgm:t>
    </dgm:pt>
    <dgm:pt modelId="{6C62EC8E-94D3-4C6E-9103-AEA417F985F9}" type="parTrans" cxnId="{C643CE82-0179-4A12-AD3A-8C1F7F49938D}">
      <dgm:prSet/>
      <dgm:spPr/>
      <dgm:t>
        <a:bodyPr/>
        <a:lstStyle/>
        <a:p>
          <a:endParaRPr lang="en-US"/>
        </a:p>
      </dgm:t>
    </dgm:pt>
    <dgm:pt modelId="{AFDB65C8-0F2C-4FD0-AB5B-B475B928EAE9}" type="sibTrans" cxnId="{C643CE82-0179-4A12-AD3A-8C1F7F49938D}">
      <dgm:prSet/>
      <dgm:spPr/>
      <dgm:t>
        <a:bodyPr/>
        <a:lstStyle/>
        <a:p>
          <a:endParaRPr lang="en-US"/>
        </a:p>
      </dgm:t>
    </dgm:pt>
    <dgm:pt modelId="{B66DBCC5-FC96-4BB2-A1D8-8FBBBE7A25CE}">
      <dgm:prSet/>
      <dgm:spPr/>
      <dgm:t>
        <a:bodyPr/>
        <a:lstStyle/>
        <a:p>
          <a:r>
            <a:rPr lang="en-US"/>
            <a:t>Joins patients, doctors, and appointments for virtual visits.</a:t>
          </a:r>
        </a:p>
      </dgm:t>
    </dgm:pt>
    <dgm:pt modelId="{7CE577F2-31DE-4285-8EEC-73836EB8F822}" type="parTrans" cxnId="{006D5875-EE44-4B9A-BA1C-FE6F5412AC21}">
      <dgm:prSet/>
      <dgm:spPr/>
      <dgm:t>
        <a:bodyPr/>
        <a:lstStyle/>
        <a:p>
          <a:endParaRPr lang="en-US"/>
        </a:p>
      </dgm:t>
    </dgm:pt>
    <dgm:pt modelId="{593181C9-0C18-4779-9165-DC32D1F8E071}" type="sibTrans" cxnId="{006D5875-EE44-4B9A-BA1C-FE6F5412AC21}">
      <dgm:prSet/>
      <dgm:spPr/>
      <dgm:t>
        <a:bodyPr/>
        <a:lstStyle/>
        <a:p>
          <a:endParaRPr lang="en-US"/>
        </a:p>
      </dgm:t>
    </dgm:pt>
    <dgm:pt modelId="{F00658C3-E436-4547-BF10-0EF57CD73FEE}">
      <dgm:prSet/>
      <dgm:spPr/>
      <dgm:t>
        <a:bodyPr/>
        <a:lstStyle/>
        <a:p>
          <a:pPr>
            <a:defRPr b="1"/>
          </a:pPr>
          <a:r>
            <a:rPr lang="en-US"/>
            <a:t>Logistics (FedEx, Uber)</a:t>
          </a:r>
        </a:p>
      </dgm:t>
    </dgm:pt>
    <dgm:pt modelId="{7E76FE25-761E-47E2-A455-2E868F8D677E}" type="parTrans" cxnId="{B2BED04C-FA8E-4E71-B8BE-1D5C9C23372F}">
      <dgm:prSet/>
      <dgm:spPr/>
      <dgm:t>
        <a:bodyPr/>
        <a:lstStyle/>
        <a:p>
          <a:endParaRPr lang="en-US"/>
        </a:p>
      </dgm:t>
    </dgm:pt>
    <dgm:pt modelId="{9E24BFDF-5F04-46D4-A822-96D9A9F342EE}" type="sibTrans" cxnId="{B2BED04C-FA8E-4E71-B8BE-1D5C9C23372F}">
      <dgm:prSet/>
      <dgm:spPr/>
      <dgm:t>
        <a:bodyPr/>
        <a:lstStyle/>
        <a:p>
          <a:endParaRPr lang="en-US"/>
        </a:p>
      </dgm:t>
    </dgm:pt>
    <dgm:pt modelId="{1CFC9AAE-C570-4C76-9389-FC997367CA3A}">
      <dgm:prSet/>
      <dgm:spPr/>
      <dgm:t>
        <a:bodyPr/>
        <a:lstStyle/>
        <a:p>
          <a:r>
            <a:rPr lang="en-US"/>
            <a:t>Route Optimization:</a:t>
          </a:r>
        </a:p>
      </dgm:t>
    </dgm:pt>
    <dgm:pt modelId="{3A1B8854-0568-4D27-BC07-F103D3B6B120}" type="parTrans" cxnId="{D7A69A0A-CE91-4563-B2EC-CCA57461763B}">
      <dgm:prSet/>
      <dgm:spPr/>
      <dgm:t>
        <a:bodyPr/>
        <a:lstStyle/>
        <a:p>
          <a:endParaRPr lang="en-US"/>
        </a:p>
      </dgm:t>
    </dgm:pt>
    <dgm:pt modelId="{85D6947C-8BC9-4CDB-83A4-A627FAAF4D66}" type="sibTrans" cxnId="{D7A69A0A-CE91-4563-B2EC-CCA57461763B}">
      <dgm:prSet/>
      <dgm:spPr/>
      <dgm:t>
        <a:bodyPr/>
        <a:lstStyle/>
        <a:p>
          <a:endParaRPr lang="en-US"/>
        </a:p>
      </dgm:t>
    </dgm:pt>
    <dgm:pt modelId="{9160314B-DDF4-452D-8B93-7BB4C048E937}">
      <dgm:prSet/>
      <dgm:spPr/>
      <dgm:t>
        <a:bodyPr/>
        <a:lstStyle/>
        <a:p>
          <a:r>
            <a:rPr lang="en-US"/>
            <a:t>Databases process millions of packages + traffic_data to find fastest paths.</a:t>
          </a:r>
        </a:p>
      </dgm:t>
    </dgm:pt>
    <dgm:pt modelId="{0E99AF4E-5722-4EEB-B16A-AD20DDDD8D36}" type="parTrans" cxnId="{9DA3AC9A-384D-4003-BB9C-D954829F8C32}">
      <dgm:prSet/>
      <dgm:spPr/>
      <dgm:t>
        <a:bodyPr/>
        <a:lstStyle/>
        <a:p>
          <a:endParaRPr lang="en-US"/>
        </a:p>
      </dgm:t>
    </dgm:pt>
    <dgm:pt modelId="{7057F948-F166-40B2-AA71-C8FDA8B40CE8}" type="sibTrans" cxnId="{9DA3AC9A-384D-4003-BB9C-D954829F8C32}">
      <dgm:prSet/>
      <dgm:spPr/>
      <dgm:t>
        <a:bodyPr/>
        <a:lstStyle/>
        <a:p>
          <a:endParaRPr lang="en-US"/>
        </a:p>
      </dgm:t>
    </dgm:pt>
    <dgm:pt modelId="{D506373E-645D-472F-BCA8-EA9B86E8086A}" type="pres">
      <dgm:prSet presAssocID="{E6F52ED1-4A92-4781-A647-A445C34854F4}" presName="root" presStyleCnt="0">
        <dgm:presLayoutVars>
          <dgm:dir/>
          <dgm:resizeHandles val="exact"/>
        </dgm:presLayoutVars>
      </dgm:prSet>
      <dgm:spPr/>
    </dgm:pt>
    <dgm:pt modelId="{D8CA035A-6CD3-484F-995F-0BBE5EBA7140}" type="pres">
      <dgm:prSet presAssocID="{0B9D4E44-DDB8-4EE8-85E7-6E5CBD20FEAC}" presName="compNode" presStyleCnt="0"/>
      <dgm:spPr/>
    </dgm:pt>
    <dgm:pt modelId="{FAA95FE2-E15A-475F-9564-57C6C5CE2E7D}" type="pres">
      <dgm:prSet presAssocID="{0B9D4E44-DDB8-4EE8-85E7-6E5CBD20FEAC}" presName="iconRect" presStyleLbl="node1" presStyleIdx="0" presStyleCnt="4" custScaleX="100518" custScaleY="915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B58FF51-1291-4ED3-83FF-EB5E61FFDF64}" type="pres">
      <dgm:prSet presAssocID="{0B9D4E44-DDB8-4EE8-85E7-6E5CBD20FEAC}" presName="iconSpace" presStyleCnt="0"/>
      <dgm:spPr/>
    </dgm:pt>
    <dgm:pt modelId="{E3C06741-8790-400B-834D-ECAB4B324486}" type="pres">
      <dgm:prSet presAssocID="{0B9D4E44-DDB8-4EE8-85E7-6E5CBD20FEAC}" presName="parTx" presStyleLbl="revTx" presStyleIdx="0" presStyleCnt="8">
        <dgm:presLayoutVars>
          <dgm:chMax val="0"/>
          <dgm:chPref val="0"/>
        </dgm:presLayoutVars>
      </dgm:prSet>
      <dgm:spPr/>
    </dgm:pt>
    <dgm:pt modelId="{6FA286F0-2434-4E79-874A-6142F8CA79A8}" type="pres">
      <dgm:prSet presAssocID="{0B9D4E44-DDB8-4EE8-85E7-6E5CBD20FEAC}" presName="txSpace" presStyleCnt="0"/>
      <dgm:spPr/>
    </dgm:pt>
    <dgm:pt modelId="{AD729566-AB55-4BDC-AEEE-6BB957973795}" type="pres">
      <dgm:prSet presAssocID="{0B9D4E44-DDB8-4EE8-85E7-6E5CBD20FEAC}" presName="desTx" presStyleLbl="revTx" presStyleIdx="1" presStyleCnt="8">
        <dgm:presLayoutVars/>
      </dgm:prSet>
      <dgm:spPr/>
    </dgm:pt>
    <dgm:pt modelId="{18D0A32D-74B8-4777-8924-EC1AE14F1CEB}" type="pres">
      <dgm:prSet presAssocID="{A7489051-4364-4A11-AC12-45E55912F004}" presName="sibTrans" presStyleCnt="0"/>
      <dgm:spPr/>
    </dgm:pt>
    <dgm:pt modelId="{222B0AA2-4085-4400-90AD-FF0CF17A40AA}" type="pres">
      <dgm:prSet presAssocID="{B0F6D259-DF1A-4EB8-8F92-81EDEFE0EB1A}" presName="compNode" presStyleCnt="0"/>
      <dgm:spPr/>
    </dgm:pt>
    <dgm:pt modelId="{9141ACF3-1F6F-47E2-A76D-462585C5F52A}" type="pres">
      <dgm:prSet presAssocID="{B0F6D259-DF1A-4EB8-8F92-81EDEFE0EB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A79AFC0-5628-49A7-88B8-BF6DEE4B2559}" type="pres">
      <dgm:prSet presAssocID="{B0F6D259-DF1A-4EB8-8F92-81EDEFE0EB1A}" presName="iconSpace" presStyleCnt="0"/>
      <dgm:spPr/>
    </dgm:pt>
    <dgm:pt modelId="{B0E51DBB-87F5-43AD-8411-4CFB9F9ECBE5}" type="pres">
      <dgm:prSet presAssocID="{B0F6D259-DF1A-4EB8-8F92-81EDEFE0EB1A}" presName="parTx" presStyleLbl="revTx" presStyleIdx="2" presStyleCnt="8">
        <dgm:presLayoutVars>
          <dgm:chMax val="0"/>
          <dgm:chPref val="0"/>
        </dgm:presLayoutVars>
      </dgm:prSet>
      <dgm:spPr/>
    </dgm:pt>
    <dgm:pt modelId="{1123B8F4-E3F3-4CAE-9A6A-153A2BDC0F61}" type="pres">
      <dgm:prSet presAssocID="{B0F6D259-DF1A-4EB8-8F92-81EDEFE0EB1A}" presName="txSpace" presStyleCnt="0"/>
      <dgm:spPr/>
    </dgm:pt>
    <dgm:pt modelId="{B816B885-B04C-49CF-8506-4565300ADA0D}" type="pres">
      <dgm:prSet presAssocID="{B0F6D259-DF1A-4EB8-8F92-81EDEFE0EB1A}" presName="desTx" presStyleLbl="revTx" presStyleIdx="3" presStyleCnt="8">
        <dgm:presLayoutVars/>
      </dgm:prSet>
      <dgm:spPr/>
    </dgm:pt>
    <dgm:pt modelId="{26052843-4234-489F-89B0-A2063FAF2D8B}" type="pres">
      <dgm:prSet presAssocID="{9B115ACC-0248-401E-8254-0CF0203FA2F5}" presName="sibTrans" presStyleCnt="0"/>
      <dgm:spPr/>
    </dgm:pt>
    <dgm:pt modelId="{F1DA8371-84E2-40C7-94A5-D37B64778ED0}" type="pres">
      <dgm:prSet presAssocID="{8E36A05D-A6E3-49EB-8B7E-A925732F7983}" presName="compNode" presStyleCnt="0"/>
      <dgm:spPr/>
    </dgm:pt>
    <dgm:pt modelId="{E43F9F05-61A5-4EFD-82EB-B891098074A3}" type="pres">
      <dgm:prSet presAssocID="{8E36A05D-A6E3-49EB-8B7E-A925732F79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F1696C8-8228-47C8-A405-4CE34654EDBC}" type="pres">
      <dgm:prSet presAssocID="{8E36A05D-A6E3-49EB-8B7E-A925732F7983}" presName="iconSpace" presStyleCnt="0"/>
      <dgm:spPr/>
    </dgm:pt>
    <dgm:pt modelId="{7F35A3F0-BF6A-44FB-9336-1FD8EAA151E6}" type="pres">
      <dgm:prSet presAssocID="{8E36A05D-A6E3-49EB-8B7E-A925732F7983}" presName="parTx" presStyleLbl="revTx" presStyleIdx="4" presStyleCnt="8">
        <dgm:presLayoutVars>
          <dgm:chMax val="0"/>
          <dgm:chPref val="0"/>
        </dgm:presLayoutVars>
      </dgm:prSet>
      <dgm:spPr/>
    </dgm:pt>
    <dgm:pt modelId="{D519D5B6-56EA-480D-8AC8-6426C261B576}" type="pres">
      <dgm:prSet presAssocID="{8E36A05D-A6E3-49EB-8B7E-A925732F7983}" presName="txSpace" presStyleCnt="0"/>
      <dgm:spPr/>
    </dgm:pt>
    <dgm:pt modelId="{E61E3872-6F91-4DDA-AF8A-BAAF5518C63C}" type="pres">
      <dgm:prSet presAssocID="{8E36A05D-A6E3-49EB-8B7E-A925732F7983}" presName="desTx" presStyleLbl="revTx" presStyleIdx="5" presStyleCnt="8">
        <dgm:presLayoutVars/>
      </dgm:prSet>
      <dgm:spPr/>
    </dgm:pt>
    <dgm:pt modelId="{0AFFEB69-C24E-42C4-9D1C-0F28FB442946}" type="pres">
      <dgm:prSet presAssocID="{7C8DDF87-7D4A-4FA7-8334-0878AC8C6831}" presName="sibTrans" presStyleCnt="0"/>
      <dgm:spPr/>
    </dgm:pt>
    <dgm:pt modelId="{0723F469-5E17-44C7-B52E-3601B24A3C57}" type="pres">
      <dgm:prSet presAssocID="{F00658C3-E436-4547-BF10-0EF57CD73FEE}" presName="compNode" presStyleCnt="0"/>
      <dgm:spPr/>
    </dgm:pt>
    <dgm:pt modelId="{EA393D50-3E05-41B5-968F-2EB39A71939D}" type="pres">
      <dgm:prSet presAssocID="{F00658C3-E436-4547-BF10-0EF57CD73F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B9129F7-FC96-4C84-ADCA-679D174F4DC1}" type="pres">
      <dgm:prSet presAssocID="{F00658C3-E436-4547-BF10-0EF57CD73FEE}" presName="iconSpace" presStyleCnt="0"/>
      <dgm:spPr/>
    </dgm:pt>
    <dgm:pt modelId="{D3CDF969-A3F5-4B9E-B9D2-8D478AF41DCA}" type="pres">
      <dgm:prSet presAssocID="{F00658C3-E436-4547-BF10-0EF57CD73FEE}" presName="parTx" presStyleLbl="revTx" presStyleIdx="6" presStyleCnt="8">
        <dgm:presLayoutVars>
          <dgm:chMax val="0"/>
          <dgm:chPref val="0"/>
        </dgm:presLayoutVars>
      </dgm:prSet>
      <dgm:spPr/>
    </dgm:pt>
    <dgm:pt modelId="{06153955-963A-4439-8A25-9E95049BBC7F}" type="pres">
      <dgm:prSet presAssocID="{F00658C3-E436-4547-BF10-0EF57CD73FEE}" presName="txSpace" presStyleCnt="0"/>
      <dgm:spPr/>
    </dgm:pt>
    <dgm:pt modelId="{5284AF3F-E1A6-4319-8502-2A780434456F}" type="pres">
      <dgm:prSet presAssocID="{F00658C3-E436-4547-BF10-0EF57CD73FEE}" presName="desTx" presStyleLbl="revTx" presStyleIdx="7" presStyleCnt="8">
        <dgm:presLayoutVars/>
      </dgm:prSet>
      <dgm:spPr/>
    </dgm:pt>
  </dgm:ptLst>
  <dgm:cxnLst>
    <dgm:cxn modelId="{D7A69A0A-CE91-4563-B2EC-CCA57461763B}" srcId="{F00658C3-E436-4547-BF10-0EF57CD73FEE}" destId="{1CFC9AAE-C570-4C76-9389-FC997367CA3A}" srcOrd="0" destOrd="0" parTransId="{3A1B8854-0568-4D27-BC07-F103D3B6B120}" sibTransId="{85D6947C-8BC9-4CDB-83A4-A627FAAF4D66}"/>
    <dgm:cxn modelId="{E1B60B12-D7FB-4637-82A8-E93C16D409DE}" type="presOf" srcId="{2271D160-870A-4000-9C07-90AD21CD8B31}" destId="{E61E3872-6F91-4DDA-AF8A-BAAF5518C63C}" srcOrd="0" destOrd="1" presId="urn:microsoft.com/office/officeart/2018/2/layout/IconLabelDescriptionList"/>
    <dgm:cxn modelId="{BE113219-50DA-48AA-BF05-F58C8D5BC59A}" type="presOf" srcId="{8E36A05D-A6E3-49EB-8B7E-A925732F7983}" destId="{7F35A3F0-BF6A-44FB-9336-1FD8EAA151E6}" srcOrd="0" destOrd="0" presId="urn:microsoft.com/office/officeart/2018/2/layout/IconLabelDescriptionList"/>
    <dgm:cxn modelId="{A5CF761C-0DD9-4E9B-B77E-BFDF5AAFEC38}" srcId="{8E36A05D-A6E3-49EB-8B7E-A925732F7983}" destId="{918FE778-2EF5-48FD-86B4-47E7D506FBB3}" srcOrd="2" destOrd="0" parTransId="{C8005799-1687-4037-89BE-EB074CEE9885}" sibTransId="{00EFEC89-B513-49F4-8CF1-0E26D3D420EF}"/>
    <dgm:cxn modelId="{3EDBFA1D-B357-4AB8-A950-36CF5F71AA23}" srcId="{E6F52ED1-4A92-4781-A647-A445C34854F4}" destId="{B0F6D259-DF1A-4EB8-8F92-81EDEFE0EB1A}" srcOrd="1" destOrd="0" parTransId="{437EC228-2AD3-4163-AEC7-47CA7A0A5814}" sibTransId="{9B115ACC-0248-401E-8254-0CF0203FA2F5}"/>
    <dgm:cxn modelId="{B8F8BD27-3436-479D-82BD-DE308AA62A4D}" type="presOf" srcId="{E9869F50-2A8D-40B8-8047-03086E18914F}" destId="{B816B885-B04C-49CF-8506-4565300ADA0D}" srcOrd="0" destOrd="1" presId="urn:microsoft.com/office/officeart/2018/2/layout/IconLabelDescriptionList"/>
    <dgm:cxn modelId="{4A3B9829-DE36-4794-BBA6-98657B35F838}" type="presOf" srcId="{E6F52ED1-4A92-4781-A647-A445C34854F4}" destId="{D506373E-645D-472F-BCA8-EA9B86E8086A}" srcOrd="0" destOrd="0" presId="urn:microsoft.com/office/officeart/2018/2/layout/IconLabelDescriptionList"/>
    <dgm:cxn modelId="{A6B28730-8E08-4271-93B7-C25967C3BABA}" type="presOf" srcId="{B66DBCC5-FC96-4BB2-A1D8-8FBBBE7A25CE}" destId="{E61E3872-6F91-4DDA-AF8A-BAAF5518C63C}" srcOrd="0" destOrd="5" presId="urn:microsoft.com/office/officeart/2018/2/layout/IconLabelDescriptionList"/>
    <dgm:cxn modelId="{C0265434-05A4-4457-B55F-04F0C0468042}" type="presOf" srcId="{1CFC9AAE-C570-4C76-9389-FC997367CA3A}" destId="{5284AF3F-E1A6-4319-8502-2A780434456F}" srcOrd="0" destOrd="0" presId="urn:microsoft.com/office/officeart/2018/2/layout/IconLabelDescriptionList"/>
    <dgm:cxn modelId="{8424A73C-0589-489C-AB15-E67834B3B1F2}" srcId="{E6F52ED1-4A92-4781-A647-A445C34854F4}" destId="{0B9D4E44-DDB8-4EE8-85E7-6E5CBD20FEAC}" srcOrd="0" destOrd="0" parTransId="{347E1365-6C3F-47BA-83CF-6FEB70A69CD8}" sibTransId="{A7489051-4364-4A11-AC12-45E55912F004}"/>
    <dgm:cxn modelId="{1E024943-FC2F-46ED-837D-C78FD22D68B0}" type="presOf" srcId="{12C0540C-9345-4362-B096-BF73307EDFCF}" destId="{AD729566-AB55-4BDC-AEEE-6BB957973795}" srcOrd="0" destOrd="1" presId="urn:microsoft.com/office/officeart/2018/2/layout/IconLabelDescriptionList"/>
    <dgm:cxn modelId="{FF945A64-8337-4D4B-BB10-E9C50E1B2D06}" type="presOf" srcId="{9160314B-DDF4-452D-8B93-7BB4C048E937}" destId="{5284AF3F-E1A6-4319-8502-2A780434456F}" srcOrd="0" destOrd="1" presId="urn:microsoft.com/office/officeart/2018/2/layout/IconLabelDescriptionList"/>
    <dgm:cxn modelId="{56F5B965-F9D0-4A3A-87BB-B708F4A5B607}" type="presOf" srcId="{DE82F3B0-33AB-44AB-A11F-1D3B1E060104}" destId="{E61E3872-6F91-4DDA-AF8A-BAAF5518C63C}" srcOrd="0" destOrd="0" presId="urn:microsoft.com/office/officeart/2018/2/layout/IconLabelDescriptionList"/>
    <dgm:cxn modelId="{4E846267-1C42-4B4A-91E2-3E2CD27FE864}" type="presOf" srcId="{99533F0C-0E3A-4970-92CF-F37D86EB078D}" destId="{E61E3872-6F91-4DDA-AF8A-BAAF5518C63C}" srcOrd="0" destOrd="3" presId="urn:microsoft.com/office/officeart/2018/2/layout/IconLabelDescriptionList"/>
    <dgm:cxn modelId="{2B496E47-CB26-47F9-9355-589DBEF746EF}" srcId="{B0F6D259-DF1A-4EB8-8F92-81EDEFE0EB1A}" destId="{26FD5907-BBD2-4468-BCD0-C4F89581B58C}" srcOrd="0" destOrd="0" parTransId="{298ED3C3-2870-499D-938D-6C049BC4AE11}" sibTransId="{F9B94E02-1E56-4CF9-AE5D-9FC953D3BD4A}"/>
    <dgm:cxn modelId="{DDA0656A-5D90-4B7D-99E4-6FCE331A06D7}" type="presOf" srcId="{918FE778-2EF5-48FD-86B4-47E7D506FBB3}" destId="{E61E3872-6F91-4DDA-AF8A-BAAF5518C63C}" srcOrd="0" destOrd="2" presId="urn:microsoft.com/office/officeart/2018/2/layout/IconLabelDescriptionList"/>
    <dgm:cxn modelId="{734CE84B-A115-4AA4-9573-31621F684282}" srcId="{0B9D4E44-DDB8-4EE8-85E7-6E5CBD20FEAC}" destId="{49D4764F-691D-407B-AF0A-B5487FB74035}" srcOrd="3" destOrd="0" parTransId="{27A428A2-B20D-4DAA-8603-B0A8653B367D}" sibTransId="{46ABA5A3-71D4-413A-82D8-ECB60EB0740A}"/>
    <dgm:cxn modelId="{B2BED04C-FA8E-4E71-B8BE-1D5C9C23372F}" srcId="{E6F52ED1-4A92-4781-A647-A445C34854F4}" destId="{F00658C3-E436-4547-BF10-0EF57CD73FEE}" srcOrd="3" destOrd="0" parTransId="{7E76FE25-761E-47E2-A455-2E868F8D677E}" sibTransId="{9E24BFDF-5F04-46D4-A822-96D9A9F342EE}"/>
    <dgm:cxn modelId="{72C65475-D124-4985-BA1D-9ACC261E6135}" type="presOf" srcId="{F00658C3-E436-4547-BF10-0EF57CD73FEE}" destId="{D3CDF969-A3F5-4B9E-B9D2-8D478AF41DCA}" srcOrd="0" destOrd="0" presId="urn:microsoft.com/office/officeart/2018/2/layout/IconLabelDescriptionList"/>
    <dgm:cxn modelId="{006D5875-EE44-4B9A-BA1C-FE6F5412AC21}" srcId="{8E36A05D-A6E3-49EB-8B7E-A925732F7983}" destId="{B66DBCC5-FC96-4BB2-A1D8-8FBBBE7A25CE}" srcOrd="5" destOrd="0" parTransId="{7CE577F2-31DE-4285-8EEC-73836EB8F822}" sibTransId="{593181C9-0C18-4779-9165-DC32D1F8E071}"/>
    <dgm:cxn modelId="{50B3FB78-F8EA-4231-B9DC-53F19FC8DA85}" srcId="{26FD5907-BBD2-4468-BCD0-C4F89581B58C}" destId="{E9869F50-2A8D-40B8-8047-03086E18914F}" srcOrd="0" destOrd="0" parTransId="{54CC8492-FD5E-4555-9831-8413B53593B5}" sibTransId="{9DC17FE0-409C-41E8-863A-E36A2191CF31}"/>
    <dgm:cxn modelId="{5DF97C7A-E538-45F9-8F8D-DC25CFD92166}" srcId="{8E36A05D-A6E3-49EB-8B7E-A925732F7983}" destId="{99533F0C-0E3A-4970-92CF-F37D86EB078D}" srcOrd="3" destOrd="0" parTransId="{687BAEBB-6720-4464-B601-2352ADE3ACE5}" sibTransId="{B9A2B585-C6C9-4CD4-84AA-842D51FB67A5}"/>
    <dgm:cxn modelId="{C643CE82-0179-4A12-AD3A-8C1F7F49938D}" srcId="{8E36A05D-A6E3-49EB-8B7E-A925732F7983}" destId="{257E0465-7770-48B0-936C-CA2A1047AB36}" srcOrd="4" destOrd="0" parTransId="{6C62EC8E-94D3-4C6E-9103-AEA417F985F9}" sibTransId="{AFDB65C8-0F2C-4FD0-AB5B-B475B928EAE9}"/>
    <dgm:cxn modelId="{9DA3AC9A-384D-4003-BB9C-D954829F8C32}" srcId="{F00658C3-E436-4547-BF10-0EF57CD73FEE}" destId="{9160314B-DDF4-452D-8B93-7BB4C048E937}" srcOrd="1" destOrd="0" parTransId="{0E99AF4E-5722-4EEB-B16A-AD20DDDD8D36}" sibTransId="{7057F948-F166-40B2-AA71-C8FDA8B40CE8}"/>
    <dgm:cxn modelId="{C01E469C-2090-42E2-8A8E-4410B48BE0D8}" type="presOf" srcId="{49D4764F-691D-407B-AF0A-B5487FB74035}" destId="{AD729566-AB55-4BDC-AEEE-6BB957973795}" srcOrd="0" destOrd="3" presId="urn:microsoft.com/office/officeart/2018/2/layout/IconLabelDescriptionList"/>
    <dgm:cxn modelId="{FF058EA5-8966-4EDC-927E-E68213072AE0}" srcId="{0B9D4E44-DDB8-4EE8-85E7-6E5CBD20FEAC}" destId="{044465A6-93FA-4A4C-8AB0-1B3AC3984B67}" srcOrd="0" destOrd="0" parTransId="{6FB2BD89-EE4F-4105-B8EF-511104005DB4}" sibTransId="{752A0634-13E1-4813-9000-1972E6EE89F4}"/>
    <dgm:cxn modelId="{3B33C2AF-2AF5-4029-8566-30649F6F2D10}" srcId="{8E36A05D-A6E3-49EB-8B7E-A925732F7983}" destId="{DE82F3B0-33AB-44AB-A11F-1D3B1E060104}" srcOrd="0" destOrd="0" parTransId="{315BF258-F0F6-40BB-9B14-B65B842B04D2}" sibTransId="{2F40C7C5-11B6-407C-83A9-6A838774B039}"/>
    <dgm:cxn modelId="{92C980B7-C70E-4387-ADAD-A27A7490A435}" srcId="{E6F52ED1-4A92-4781-A647-A445C34854F4}" destId="{8E36A05D-A6E3-49EB-8B7E-A925732F7983}" srcOrd="2" destOrd="0" parTransId="{79BC9679-7C6E-4732-9501-5B28CC5985E3}" sibTransId="{7C8DDF87-7D4A-4FA7-8334-0878AC8C6831}"/>
    <dgm:cxn modelId="{15F385BF-3BA1-4225-888D-1024C9E30EEE}" type="presOf" srcId="{0B9D4E44-DDB8-4EE8-85E7-6E5CBD20FEAC}" destId="{E3C06741-8790-400B-834D-ECAB4B324486}" srcOrd="0" destOrd="0" presId="urn:microsoft.com/office/officeart/2018/2/layout/IconLabelDescriptionList"/>
    <dgm:cxn modelId="{315FFAD5-F6D0-4B65-847B-4BA800A170E0}" type="presOf" srcId="{26FD5907-BBD2-4468-BCD0-C4F89581B58C}" destId="{B816B885-B04C-49CF-8506-4565300ADA0D}" srcOrd="0" destOrd="0" presId="urn:microsoft.com/office/officeart/2018/2/layout/IconLabelDescriptionList"/>
    <dgm:cxn modelId="{7633DFE1-693C-4505-8CED-5658E999FFC0}" srcId="{0B9D4E44-DDB8-4EE8-85E7-6E5CBD20FEAC}" destId="{12C0540C-9345-4362-B096-BF73307EDFCF}" srcOrd="1" destOrd="0" parTransId="{C7FA31E6-5E9D-4F5F-9B91-B7F39032A489}" sibTransId="{2B08982A-4E9A-43CE-AB07-EA60577F231C}"/>
    <dgm:cxn modelId="{B85A0DE9-03DF-4422-853A-7259701AAC23}" type="presOf" srcId="{257E0465-7770-48B0-936C-CA2A1047AB36}" destId="{E61E3872-6F91-4DDA-AF8A-BAAF5518C63C}" srcOrd="0" destOrd="4" presId="urn:microsoft.com/office/officeart/2018/2/layout/IconLabelDescriptionList"/>
    <dgm:cxn modelId="{DBBBFFEB-4D1E-4CE9-8B35-10EE34B3E61A}" srcId="{8E36A05D-A6E3-49EB-8B7E-A925732F7983}" destId="{2271D160-870A-4000-9C07-90AD21CD8B31}" srcOrd="1" destOrd="0" parTransId="{3D484430-6002-4BA4-9464-9269E969E5F3}" sibTransId="{6DEA5938-F1D8-42AA-8BAA-88C9F31DF278}"/>
    <dgm:cxn modelId="{1B55ADED-E4B4-46EF-B6D7-66A6F67DA047}" type="presOf" srcId="{044465A6-93FA-4A4C-8AB0-1B3AC3984B67}" destId="{AD729566-AB55-4BDC-AEEE-6BB957973795}" srcOrd="0" destOrd="0" presId="urn:microsoft.com/office/officeart/2018/2/layout/IconLabelDescriptionList"/>
    <dgm:cxn modelId="{EF8328F9-DFF3-4A4A-806D-27ACBD29677E}" type="presOf" srcId="{B0F6D259-DF1A-4EB8-8F92-81EDEFE0EB1A}" destId="{B0E51DBB-87F5-43AD-8411-4CFB9F9ECBE5}" srcOrd="0" destOrd="0" presId="urn:microsoft.com/office/officeart/2018/2/layout/IconLabelDescriptionList"/>
    <dgm:cxn modelId="{124A36F9-E531-4531-9F21-AC607262DC39}" srcId="{0B9D4E44-DDB8-4EE8-85E7-6E5CBD20FEAC}" destId="{33D0C11D-11C8-4C02-A1E4-232ECED236D1}" srcOrd="2" destOrd="0" parTransId="{D16008D2-5FCD-4680-B789-AB0AEBAA058E}" sibTransId="{61098113-799A-467E-BDB8-888357347051}"/>
    <dgm:cxn modelId="{E6C5B9FE-B73A-4D06-B63E-0562ED40B93C}" type="presOf" srcId="{33D0C11D-11C8-4C02-A1E4-232ECED236D1}" destId="{AD729566-AB55-4BDC-AEEE-6BB957973795}" srcOrd="0" destOrd="2" presId="urn:microsoft.com/office/officeart/2018/2/layout/IconLabelDescriptionList"/>
    <dgm:cxn modelId="{290B330B-6888-484F-A535-57A1FD3853E6}" type="presParOf" srcId="{D506373E-645D-472F-BCA8-EA9B86E8086A}" destId="{D8CA035A-6CD3-484F-995F-0BBE5EBA7140}" srcOrd="0" destOrd="0" presId="urn:microsoft.com/office/officeart/2018/2/layout/IconLabelDescriptionList"/>
    <dgm:cxn modelId="{6A58CDDC-43EB-4043-B41C-D01688676B3C}" type="presParOf" srcId="{D8CA035A-6CD3-484F-995F-0BBE5EBA7140}" destId="{FAA95FE2-E15A-475F-9564-57C6C5CE2E7D}" srcOrd="0" destOrd="0" presId="urn:microsoft.com/office/officeart/2018/2/layout/IconLabelDescriptionList"/>
    <dgm:cxn modelId="{207E5B22-9270-49B7-A393-EAB02BCA1989}" type="presParOf" srcId="{D8CA035A-6CD3-484F-995F-0BBE5EBA7140}" destId="{6B58FF51-1291-4ED3-83FF-EB5E61FFDF64}" srcOrd="1" destOrd="0" presId="urn:microsoft.com/office/officeart/2018/2/layout/IconLabelDescriptionList"/>
    <dgm:cxn modelId="{397BD24B-3C72-4B52-9978-E6C5FE9A7D2C}" type="presParOf" srcId="{D8CA035A-6CD3-484F-995F-0BBE5EBA7140}" destId="{E3C06741-8790-400B-834D-ECAB4B324486}" srcOrd="2" destOrd="0" presId="urn:microsoft.com/office/officeart/2018/2/layout/IconLabelDescriptionList"/>
    <dgm:cxn modelId="{A2DF77A9-4774-4118-993F-83400BECDBD8}" type="presParOf" srcId="{D8CA035A-6CD3-484F-995F-0BBE5EBA7140}" destId="{6FA286F0-2434-4E79-874A-6142F8CA79A8}" srcOrd="3" destOrd="0" presId="urn:microsoft.com/office/officeart/2018/2/layout/IconLabelDescriptionList"/>
    <dgm:cxn modelId="{6038165D-C504-4CAD-954C-F28909F21458}" type="presParOf" srcId="{D8CA035A-6CD3-484F-995F-0BBE5EBA7140}" destId="{AD729566-AB55-4BDC-AEEE-6BB957973795}" srcOrd="4" destOrd="0" presId="urn:microsoft.com/office/officeart/2018/2/layout/IconLabelDescriptionList"/>
    <dgm:cxn modelId="{60C974B8-72AB-4005-A427-339450BF747C}" type="presParOf" srcId="{D506373E-645D-472F-BCA8-EA9B86E8086A}" destId="{18D0A32D-74B8-4777-8924-EC1AE14F1CEB}" srcOrd="1" destOrd="0" presId="urn:microsoft.com/office/officeart/2018/2/layout/IconLabelDescriptionList"/>
    <dgm:cxn modelId="{5CC0950B-3083-4799-BFAB-5B19398B2B20}" type="presParOf" srcId="{D506373E-645D-472F-BCA8-EA9B86E8086A}" destId="{222B0AA2-4085-4400-90AD-FF0CF17A40AA}" srcOrd="2" destOrd="0" presId="urn:microsoft.com/office/officeart/2018/2/layout/IconLabelDescriptionList"/>
    <dgm:cxn modelId="{FB6F9751-48F0-4B3C-992C-206EF344AEBE}" type="presParOf" srcId="{222B0AA2-4085-4400-90AD-FF0CF17A40AA}" destId="{9141ACF3-1F6F-47E2-A76D-462585C5F52A}" srcOrd="0" destOrd="0" presId="urn:microsoft.com/office/officeart/2018/2/layout/IconLabelDescriptionList"/>
    <dgm:cxn modelId="{F21E9CB9-E793-41D7-B2D0-619AF4ABAB4D}" type="presParOf" srcId="{222B0AA2-4085-4400-90AD-FF0CF17A40AA}" destId="{AA79AFC0-5628-49A7-88B8-BF6DEE4B2559}" srcOrd="1" destOrd="0" presId="urn:microsoft.com/office/officeart/2018/2/layout/IconLabelDescriptionList"/>
    <dgm:cxn modelId="{A990B717-272E-4143-9300-E58F6F304A9D}" type="presParOf" srcId="{222B0AA2-4085-4400-90AD-FF0CF17A40AA}" destId="{B0E51DBB-87F5-43AD-8411-4CFB9F9ECBE5}" srcOrd="2" destOrd="0" presId="urn:microsoft.com/office/officeart/2018/2/layout/IconLabelDescriptionList"/>
    <dgm:cxn modelId="{0B91AA8B-94A0-49EF-9E24-2CB1FA8A8153}" type="presParOf" srcId="{222B0AA2-4085-4400-90AD-FF0CF17A40AA}" destId="{1123B8F4-E3F3-4CAE-9A6A-153A2BDC0F61}" srcOrd="3" destOrd="0" presId="urn:microsoft.com/office/officeart/2018/2/layout/IconLabelDescriptionList"/>
    <dgm:cxn modelId="{A55CD695-8F40-4791-A752-7BB38CB1CCE2}" type="presParOf" srcId="{222B0AA2-4085-4400-90AD-FF0CF17A40AA}" destId="{B816B885-B04C-49CF-8506-4565300ADA0D}" srcOrd="4" destOrd="0" presId="urn:microsoft.com/office/officeart/2018/2/layout/IconLabelDescriptionList"/>
    <dgm:cxn modelId="{282A4E5D-892D-46BB-A929-F06980061D1D}" type="presParOf" srcId="{D506373E-645D-472F-BCA8-EA9B86E8086A}" destId="{26052843-4234-489F-89B0-A2063FAF2D8B}" srcOrd="3" destOrd="0" presId="urn:microsoft.com/office/officeart/2018/2/layout/IconLabelDescriptionList"/>
    <dgm:cxn modelId="{D19AC157-C368-4D31-BA19-59DB485F60C7}" type="presParOf" srcId="{D506373E-645D-472F-BCA8-EA9B86E8086A}" destId="{F1DA8371-84E2-40C7-94A5-D37B64778ED0}" srcOrd="4" destOrd="0" presId="urn:microsoft.com/office/officeart/2018/2/layout/IconLabelDescriptionList"/>
    <dgm:cxn modelId="{BCC7CD27-CA16-4E11-92CF-2138056C44E6}" type="presParOf" srcId="{F1DA8371-84E2-40C7-94A5-D37B64778ED0}" destId="{E43F9F05-61A5-4EFD-82EB-B891098074A3}" srcOrd="0" destOrd="0" presId="urn:microsoft.com/office/officeart/2018/2/layout/IconLabelDescriptionList"/>
    <dgm:cxn modelId="{46115984-C857-44A4-B1F7-96F1AB532E49}" type="presParOf" srcId="{F1DA8371-84E2-40C7-94A5-D37B64778ED0}" destId="{EF1696C8-8228-47C8-A405-4CE34654EDBC}" srcOrd="1" destOrd="0" presId="urn:microsoft.com/office/officeart/2018/2/layout/IconLabelDescriptionList"/>
    <dgm:cxn modelId="{E04BFB88-AA51-40ED-AA6B-DD13050A8BB2}" type="presParOf" srcId="{F1DA8371-84E2-40C7-94A5-D37B64778ED0}" destId="{7F35A3F0-BF6A-44FB-9336-1FD8EAA151E6}" srcOrd="2" destOrd="0" presId="urn:microsoft.com/office/officeart/2018/2/layout/IconLabelDescriptionList"/>
    <dgm:cxn modelId="{083A1889-83D3-4769-B82B-E54042DC6110}" type="presParOf" srcId="{F1DA8371-84E2-40C7-94A5-D37B64778ED0}" destId="{D519D5B6-56EA-480D-8AC8-6426C261B576}" srcOrd="3" destOrd="0" presId="urn:microsoft.com/office/officeart/2018/2/layout/IconLabelDescriptionList"/>
    <dgm:cxn modelId="{7130F4E4-D475-43E9-8672-2FA89DF4B74C}" type="presParOf" srcId="{F1DA8371-84E2-40C7-94A5-D37B64778ED0}" destId="{E61E3872-6F91-4DDA-AF8A-BAAF5518C63C}" srcOrd="4" destOrd="0" presId="urn:microsoft.com/office/officeart/2018/2/layout/IconLabelDescriptionList"/>
    <dgm:cxn modelId="{75DB4EC4-A2BE-4EC8-BCB3-C9A4C0852FD3}" type="presParOf" srcId="{D506373E-645D-472F-BCA8-EA9B86E8086A}" destId="{0AFFEB69-C24E-42C4-9D1C-0F28FB442946}" srcOrd="5" destOrd="0" presId="urn:microsoft.com/office/officeart/2018/2/layout/IconLabelDescriptionList"/>
    <dgm:cxn modelId="{1E7D60DA-74D1-41BC-9880-7006E0F45F03}" type="presParOf" srcId="{D506373E-645D-472F-BCA8-EA9B86E8086A}" destId="{0723F469-5E17-44C7-B52E-3601B24A3C57}" srcOrd="6" destOrd="0" presId="urn:microsoft.com/office/officeart/2018/2/layout/IconLabelDescriptionList"/>
    <dgm:cxn modelId="{72DB47BE-0AA1-48AF-8F7D-A8C54CCCFD9F}" type="presParOf" srcId="{0723F469-5E17-44C7-B52E-3601B24A3C57}" destId="{EA393D50-3E05-41B5-968F-2EB39A71939D}" srcOrd="0" destOrd="0" presId="urn:microsoft.com/office/officeart/2018/2/layout/IconLabelDescriptionList"/>
    <dgm:cxn modelId="{D76E1F00-5FE5-411F-9209-9947B7D00E61}" type="presParOf" srcId="{0723F469-5E17-44C7-B52E-3601B24A3C57}" destId="{EB9129F7-FC96-4C84-ADCA-679D174F4DC1}" srcOrd="1" destOrd="0" presId="urn:microsoft.com/office/officeart/2018/2/layout/IconLabelDescriptionList"/>
    <dgm:cxn modelId="{11ED518D-2FE3-4969-B363-68D99E7DC609}" type="presParOf" srcId="{0723F469-5E17-44C7-B52E-3601B24A3C57}" destId="{D3CDF969-A3F5-4B9E-B9D2-8D478AF41DCA}" srcOrd="2" destOrd="0" presId="urn:microsoft.com/office/officeart/2018/2/layout/IconLabelDescriptionList"/>
    <dgm:cxn modelId="{FF7CB57A-87E4-447F-83DB-5195189C40BC}" type="presParOf" srcId="{0723F469-5E17-44C7-B52E-3601B24A3C57}" destId="{06153955-963A-4439-8A25-9E95049BBC7F}" srcOrd="3" destOrd="0" presId="urn:microsoft.com/office/officeart/2018/2/layout/IconLabelDescriptionList"/>
    <dgm:cxn modelId="{F3439DDB-AFFC-4D9F-A2BF-8463F0AEC960}" type="presParOf" srcId="{0723F469-5E17-44C7-B52E-3601B24A3C57}" destId="{5284AF3F-E1A6-4319-8502-2A78043445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94251C-FE29-476A-A0FD-6645D3358B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624C9AD-BF2A-473C-BCD1-1FA97EC4754E}">
      <dgm:prSet/>
      <dgm:spPr/>
      <dgm:t>
        <a:bodyPr/>
        <a:lstStyle/>
        <a:p>
          <a:r>
            <a:rPr lang="en-US" b="1" i="0"/>
            <a:t>Tables/Collections</a:t>
          </a:r>
          <a:r>
            <a:rPr lang="en-US" b="0" i="0"/>
            <a:t>: Where data is stored (rows/records in tables, documents in NoSQL)</a:t>
          </a:r>
          <a:endParaRPr lang="en-US"/>
        </a:p>
      </dgm:t>
    </dgm:pt>
    <dgm:pt modelId="{3A8D862C-8CF6-4C7E-BAD1-0411C2A2A6FF}" type="parTrans" cxnId="{32858300-8724-457C-90F0-769AB6750332}">
      <dgm:prSet/>
      <dgm:spPr/>
      <dgm:t>
        <a:bodyPr/>
        <a:lstStyle/>
        <a:p>
          <a:endParaRPr lang="en-US"/>
        </a:p>
      </dgm:t>
    </dgm:pt>
    <dgm:pt modelId="{6AD175AF-A42B-4479-8189-E04B4A3AB7E4}" type="sibTrans" cxnId="{32858300-8724-457C-90F0-769AB6750332}">
      <dgm:prSet/>
      <dgm:spPr/>
      <dgm:t>
        <a:bodyPr/>
        <a:lstStyle/>
        <a:p>
          <a:endParaRPr lang="en-US"/>
        </a:p>
      </dgm:t>
    </dgm:pt>
    <dgm:pt modelId="{7A5544AF-C7A5-44E5-9942-189AF213012E}">
      <dgm:prSet/>
      <dgm:spPr/>
      <dgm:t>
        <a:bodyPr/>
        <a:lstStyle/>
        <a:p>
          <a:r>
            <a:rPr lang="en-US" b="1" i="0" dirty="0"/>
            <a:t>Fields/Columns</a:t>
          </a:r>
          <a:r>
            <a:rPr lang="en-US" b="0" i="0" dirty="0"/>
            <a:t>: Individual data elements</a:t>
          </a:r>
          <a:endParaRPr lang="en-US" dirty="0"/>
        </a:p>
      </dgm:t>
    </dgm:pt>
    <dgm:pt modelId="{03F39466-B9CC-49A6-BABE-8701703BD5DE}" type="parTrans" cxnId="{5B752A8C-0FC6-49D7-975B-38EF23BCAAD9}">
      <dgm:prSet/>
      <dgm:spPr/>
      <dgm:t>
        <a:bodyPr/>
        <a:lstStyle/>
        <a:p>
          <a:endParaRPr lang="en-US"/>
        </a:p>
      </dgm:t>
    </dgm:pt>
    <dgm:pt modelId="{4D4F0092-99EE-4CF8-9F74-A540C67113CD}" type="sibTrans" cxnId="{5B752A8C-0FC6-49D7-975B-38EF23BCAAD9}">
      <dgm:prSet/>
      <dgm:spPr/>
      <dgm:t>
        <a:bodyPr/>
        <a:lstStyle/>
        <a:p>
          <a:endParaRPr lang="en-US"/>
        </a:p>
      </dgm:t>
    </dgm:pt>
    <dgm:pt modelId="{8D64AC75-1770-43EB-B4DE-35EAEE8E51EB}">
      <dgm:prSet/>
      <dgm:spPr/>
      <dgm:t>
        <a:bodyPr/>
        <a:lstStyle/>
        <a:p>
          <a:r>
            <a:rPr lang="en-US" b="1" i="0"/>
            <a:t>Primary Key</a:t>
          </a:r>
          <a:r>
            <a:rPr lang="en-US" b="0" i="0"/>
            <a:t>: Unique identifier for each record</a:t>
          </a:r>
          <a:endParaRPr lang="en-US"/>
        </a:p>
      </dgm:t>
    </dgm:pt>
    <dgm:pt modelId="{49DF937E-6AF6-4A0E-8977-661A267E7740}" type="parTrans" cxnId="{FAFB5875-CF67-4C47-8763-F9DCB2928416}">
      <dgm:prSet/>
      <dgm:spPr/>
      <dgm:t>
        <a:bodyPr/>
        <a:lstStyle/>
        <a:p>
          <a:endParaRPr lang="en-US"/>
        </a:p>
      </dgm:t>
    </dgm:pt>
    <dgm:pt modelId="{42CEEA36-2103-460D-9CA6-DA2BFAFDF9CB}" type="sibTrans" cxnId="{FAFB5875-CF67-4C47-8763-F9DCB2928416}">
      <dgm:prSet/>
      <dgm:spPr/>
      <dgm:t>
        <a:bodyPr/>
        <a:lstStyle/>
        <a:p>
          <a:endParaRPr lang="en-US"/>
        </a:p>
      </dgm:t>
    </dgm:pt>
    <dgm:pt modelId="{58AC17AE-7BAD-4DF5-A54B-8C0B94A80406}">
      <dgm:prSet/>
      <dgm:spPr/>
      <dgm:t>
        <a:bodyPr/>
        <a:lstStyle/>
        <a:p>
          <a:r>
            <a:rPr lang="en-US" b="1" i="0"/>
            <a:t>Foreign Key</a:t>
          </a:r>
          <a:r>
            <a:rPr lang="en-US" b="0" i="0"/>
            <a:t>: Field that links to another table's primary key</a:t>
          </a:r>
          <a:endParaRPr lang="en-US"/>
        </a:p>
      </dgm:t>
    </dgm:pt>
    <dgm:pt modelId="{7CE78A0B-00C1-49D3-8397-827C3C350E51}" type="parTrans" cxnId="{19D381A2-0C82-4398-BF80-CF16DD604345}">
      <dgm:prSet/>
      <dgm:spPr/>
      <dgm:t>
        <a:bodyPr/>
        <a:lstStyle/>
        <a:p>
          <a:endParaRPr lang="en-US"/>
        </a:p>
      </dgm:t>
    </dgm:pt>
    <dgm:pt modelId="{E4CB6C3A-B7C1-4072-8594-16467F768FE4}" type="sibTrans" cxnId="{19D381A2-0C82-4398-BF80-CF16DD604345}">
      <dgm:prSet/>
      <dgm:spPr/>
      <dgm:t>
        <a:bodyPr/>
        <a:lstStyle/>
        <a:p>
          <a:endParaRPr lang="en-US"/>
        </a:p>
      </dgm:t>
    </dgm:pt>
    <dgm:pt modelId="{AB37248F-1027-4DE0-8083-B25490B48586}" type="pres">
      <dgm:prSet presAssocID="{0394251C-FE29-476A-A0FD-6645D3358BA1}" presName="root" presStyleCnt="0">
        <dgm:presLayoutVars>
          <dgm:dir/>
          <dgm:resizeHandles val="exact"/>
        </dgm:presLayoutVars>
      </dgm:prSet>
      <dgm:spPr/>
    </dgm:pt>
    <dgm:pt modelId="{DDCF0BEB-544E-4549-859B-42BEF6CB64AE}" type="pres">
      <dgm:prSet presAssocID="{2624C9AD-BF2A-473C-BCD1-1FA97EC4754E}" presName="compNode" presStyleCnt="0"/>
      <dgm:spPr/>
    </dgm:pt>
    <dgm:pt modelId="{20278AEE-89B3-4849-BDC9-2B4CEA171BA0}" type="pres">
      <dgm:prSet presAssocID="{2624C9AD-BF2A-473C-BCD1-1FA97EC475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E04F637-187B-41B8-A5D2-A96805583D11}" type="pres">
      <dgm:prSet presAssocID="{2624C9AD-BF2A-473C-BCD1-1FA97EC4754E}" presName="spaceRect" presStyleCnt="0"/>
      <dgm:spPr/>
    </dgm:pt>
    <dgm:pt modelId="{8DD6FDEF-D9E5-4A31-ADEE-7AE978731CE4}" type="pres">
      <dgm:prSet presAssocID="{2624C9AD-BF2A-473C-BCD1-1FA97EC4754E}" presName="textRect" presStyleLbl="revTx" presStyleIdx="0" presStyleCnt="4">
        <dgm:presLayoutVars>
          <dgm:chMax val="1"/>
          <dgm:chPref val="1"/>
        </dgm:presLayoutVars>
      </dgm:prSet>
      <dgm:spPr/>
    </dgm:pt>
    <dgm:pt modelId="{D54340B6-A761-464A-83A2-9756924C25FE}" type="pres">
      <dgm:prSet presAssocID="{6AD175AF-A42B-4479-8189-E04B4A3AB7E4}" presName="sibTrans" presStyleCnt="0"/>
      <dgm:spPr/>
    </dgm:pt>
    <dgm:pt modelId="{B73B8177-E5C3-4A36-8C01-7242AB89EA75}" type="pres">
      <dgm:prSet presAssocID="{7A5544AF-C7A5-44E5-9942-189AF213012E}" presName="compNode" presStyleCnt="0"/>
      <dgm:spPr/>
    </dgm:pt>
    <dgm:pt modelId="{78C9CD9D-CB39-4D18-9972-3AA2D51ED83B}" type="pres">
      <dgm:prSet presAssocID="{7A5544AF-C7A5-44E5-9942-189AF21301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CD8509B-D5F1-42A0-A2B1-8B3B41DE2498}" type="pres">
      <dgm:prSet presAssocID="{7A5544AF-C7A5-44E5-9942-189AF213012E}" presName="spaceRect" presStyleCnt="0"/>
      <dgm:spPr/>
    </dgm:pt>
    <dgm:pt modelId="{46B15276-B2DC-4061-A0E9-7B22E4E84FC6}" type="pres">
      <dgm:prSet presAssocID="{7A5544AF-C7A5-44E5-9942-189AF213012E}" presName="textRect" presStyleLbl="revTx" presStyleIdx="1" presStyleCnt="4">
        <dgm:presLayoutVars>
          <dgm:chMax val="1"/>
          <dgm:chPref val="1"/>
        </dgm:presLayoutVars>
      </dgm:prSet>
      <dgm:spPr/>
    </dgm:pt>
    <dgm:pt modelId="{A9D2AEAF-F45F-463B-B2F1-6CD07B869EBD}" type="pres">
      <dgm:prSet presAssocID="{4D4F0092-99EE-4CF8-9F74-A540C67113CD}" presName="sibTrans" presStyleCnt="0"/>
      <dgm:spPr/>
    </dgm:pt>
    <dgm:pt modelId="{2BFAF924-4A55-4792-99BF-E3E4A210F06E}" type="pres">
      <dgm:prSet presAssocID="{8D64AC75-1770-43EB-B4DE-35EAEE8E51EB}" presName="compNode" presStyleCnt="0"/>
      <dgm:spPr/>
    </dgm:pt>
    <dgm:pt modelId="{5785399A-14C8-4779-BF79-953D69896205}" type="pres">
      <dgm:prSet presAssocID="{8D64AC75-1770-43EB-B4DE-35EAEE8E5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57D42D7-1218-4515-8C9B-591FE8FBFB7D}" type="pres">
      <dgm:prSet presAssocID="{8D64AC75-1770-43EB-B4DE-35EAEE8E51EB}" presName="spaceRect" presStyleCnt="0"/>
      <dgm:spPr/>
    </dgm:pt>
    <dgm:pt modelId="{85F958DB-6AF7-4202-BC36-C7D0046130B8}" type="pres">
      <dgm:prSet presAssocID="{8D64AC75-1770-43EB-B4DE-35EAEE8E51EB}" presName="textRect" presStyleLbl="revTx" presStyleIdx="2" presStyleCnt="4">
        <dgm:presLayoutVars>
          <dgm:chMax val="1"/>
          <dgm:chPref val="1"/>
        </dgm:presLayoutVars>
      </dgm:prSet>
      <dgm:spPr/>
    </dgm:pt>
    <dgm:pt modelId="{F5D3728A-A0E4-40D9-BD89-A993B26A40E9}" type="pres">
      <dgm:prSet presAssocID="{42CEEA36-2103-460D-9CA6-DA2BFAFDF9CB}" presName="sibTrans" presStyleCnt="0"/>
      <dgm:spPr/>
    </dgm:pt>
    <dgm:pt modelId="{0C72579D-67B2-4EC4-87C0-026564E03606}" type="pres">
      <dgm:prSet presAssocID="{58AC17AE-7BAD-4DF5-A54B-8C0B94A80406}" presName="compNode" presStyleCnt="0"/>
      <dgm:spPr/>
    </dgm:pt>
    <dgm:pt modelId="{5753C6C8-D4BA-4F43-996E-9A4375686292}" type="pres">
      <dgm:prSet presAssocID="{58AC17AE-7BAD-4DF5-A54B-8C0B94A804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3F4FE53-0A93-4D91-A0CC-A39F48DAA796}" type="pres">
      <dgm:prSet presAssocID="{58AC17AE-7BAD-4DF5-A54B-8C0B94A80406}" presName="spaceRect" presStyleCnt="0"/>
      <dgm:spPr/>
    </dgm:pt>
    <dgm:pt modelId="{EEA08ED3-6DA6-49E7-AD3C-533A2F24EBA9}" type="pres">
      <dgm:prSet presAssocID="{58AC17AE-7BAD-4DF5-A54B-8C0B94A804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858300-8724-457C-90F0-769AB6750332}" srcId="{0394251C-FE29-476A-A0FD-6645D3358BA1}" destId="{2624C9AD-BF2A-473C-BCD1-1FA97EC4754E}" srcOrd="0" destOrd="0" parTransId="{3A8D862C-8CF6-4C7E-BAD1-0411C2A2A6FF}" sibTransId="{6AD175AF-A42B-4479-8189-E04B4A3AB7E4}"/>
    <dgm:cxn modelId="{FB33A120-287A-4D55-8A28-C80E4B749B34}" type="presOf" srcId="{0394251C-FE29-476A-A0FD-6645D3358BA1}" destId="{AB37248F-1027-4DE0-8083-B25490B48586}" srcOrd="0" destOrd="0" presId="urn:microsoft.com/office/officeart/2018/2/layout/IconLabelList"/>
    <dgm:cxn modelId="{4BB44B2F-AD21-49B0-A15E-204EFD96F2D0}" type="presOf" srcId="{58AC17AE-7BAD-4DF5-A54B-8C0B94A80406}" destId="{EEA08ED3-6DA6-49E7-AD3C-533A2F24EBA9}" srcOrd="0" destOrd="0" presId="urn:microsoft.com/office/officeart/2018/2/layout/IconLabelList"/>
    <dgm:cxn modelId="{26F7755E-464B-43CC-A995-94021B01E403}" type="presOf" srcId="{7A5544AF-C7A5-44E5-9942-189AF213012E}" destId="{46B15276-B2DC-4061-A0E9-7B22E4E84FC6}" srcOrd="0" destOrd="0" presId="urn:microsoft.com/office/officeart/2018/2/layout/IconLabelList"/>
    <dgm:cxn modelId="{FAFB5875-CF67-4C47-8763-F9DCB2928416}" srcId="{0394251C-FE29-476A-A0FD-6645D3358BA1}" destId="{8D64AC75-1770-43EB-B4DE-35EAEE8E51EB}" srcOrd="2" destOrd="0" parTransId="{49DF937E-6AF6-4A0E-8977-661A267E7740}" sibTransId="{42CEEA36-2103-460D-9CA6-DA2BFAFDF9CB}"/>
    <dgm:cxn modelId="{620D7689-C982-4F48-974A-AE8EC1C16358}" type="presOf" srcId="{2624C9AD-BF2A-473C-BCD1-1FA97EC4754E}" destId="{8DD6FDEF-D9E5-4A31-ADEE-7AE978731CE4}" srcOrd="0" destOrd="0" presId="urn:microsoft.com/office/officeart/2018/2/layout/IconLabelList"/>
    <dgm:cxn modelId="{5B752A8C-0FC6-49D7-975B-38EF23BCAAD9}" srcId="{0394251C-FE29-476A-A0FD-6645D3358BA1}" destId="{7A5544AF-C7A5-44E5-9942-189AF213012E}" srcOrd="1" destOrd="0" parTransId="{03F39466-B9CC-49A6-BABE-8701703BD5DE}" sibTransId="{4D4F0092-99EE-4CF8-9F74-A540C67113CD}"/>
    <dgm:cxn modelId="{19D381A2-0C82-4398-BF80-CF16DD604345}" srcId="{0394251C-FE29-476A-A0FD-6645D3358BA1}" destId="{58AC17AE-7BAD-4DF5-A54B-8C0B94A80406}" srcOrd="3" destOrd="0" parTransId="{7CE78A0B-00C1-49D3-8397-827C3C350E51}" sibTransId="{E4CB6C3A-B7C1-4072-8594-16467F768FE4}"/>
    <dgm:cxn modelId="{FD57FBC4-CEB1-40C1-85A1-15E46ACA8611}" type="presOf" srcId="{8D64AC75-1770-43EB-B4DE-35EAEE8E51EB}" destId="{85F958DB-6AF7-4202-BC36-C7D0046130B8}" srcOrd="0" destOrd="0" presId="urn:microsoft.com/office/officeart/2018/2/layout/IconLabelList"/>
    <dgm:cxn modelId="{7FE69936-B97F-4D8E-A7A5-CFB25E6AD991}" type="presParOf" srcId="{AB37248F-1027-4DE0-8083-B25490B48586}" destId="{DDCF0BEB-544E-4549-859B-42BEF6CB64AE}" srcOrd="0" destOrd="0" presId="urn:microsoft.com/office/officeart/2018/2/layout/IconLabelList"/>
    <dgm:cxn modelId="{03752687-53BD-4201-924E-D1567C59E093}" type="presParOf" srcId="{DDCF0BEB-544E-4549-859B-42BEF6CB64AE}" destId="{20278AEE-89B3-4849-BDC9-2B4CEA171BA0}" srcOrd="0" destOrd="0" presId="urn:microsoft.com/office/officeart/2018/2/layout/IconLabelList"/>
    <dgm:cxn modelId="{EE7E9756-1DFD-4BBF-9521-68868B051504}" type="presParOf" srcId="{DDCF0BEB-544E-4549-859B-42BEF6CB64AE}" destId="{AE04F637-187B-41B8-A5D2-A96805583D11}" srcOrd="1" destOrd="0" presId="urn:microsoft.com/office/officeart/2018/2/layout/IconLabelList"/>
    <dgm:cxn modelId="{A3A99961-A3CB-4150-8C3F-D45230B417DB}" type="presParOf" srcId="{DDCF0BEB-544E-4549-859B-42BEF6CB64AE}" destId="{8DD6FDEF-D9E5-4A31-ADEE-7AE978731CE4}" srcOrd="2" destOrd="0" presId="urn:microsoft.com/office/officeart/2018/2/layout/IconLabelList"/>
    <dgm:cxn modelId="{4D22976F-8C77-40FE-AE7C-B3837562EB0B}" type="presParOf" srcId="{AB37248F-1027-4DE0-8083-B25490B48586}" destId="{D54340B6-A761-464A-83A2-9756924C25FE}" srcOrd="1" destOrd="0" presId="urn:microsoft.com/office/officeart/2018/2/layout/IconLabelList"/>
    <dgm:cxn modelId="{D41C8DE5-2014-466B-A57A-884FA24100D7}" type="presParOf" srcId="{AB37248F-1027-4DE0-8083-B25490B48586}" destId="{B73B8177-E5C3-4A36-8C01-7242AB89EA75}" srcOrd="2" destOrd="0" presId="urn:microsoft.com/office/officeart/2018/2/layout/IconLabelList"/>
    <dgm:cxn modelId="{7EF0F3F0-CDA2-4190-A677-CB2FAEB85821}" type="presParOf" srcId="{B73B8177-E5C3-4A36-8C01-7242AB89EA75}" destId="{78C9CD9D-CB39-4D18-9972-3AA2D51ED83B}" srcOrd="0" destOrd="0" presId="urn:microsoft.com/office/officeart/2018/2/layout/IconLabelList"/>
    <dgm:cxn modelId="{F9974664-87D7-46EF-B500-A42EC8FDDB7B}" type="presParOf" srcId="{B73B8177-E5C3-4A36-8C01-7242AB89EA75}" destId="{1CD8509B-D5F1-42A0-A2B1-8B3B41DE2498}" srcOrd="1" destOrd="0" presId="urn:microsoft.com/office/officeart/2018/2/layout/IconLabelList"/>
    <dgm:cxn modelId="{BCDAC1EF-5E0C-4F6A-99D5-906737828C87}" type="presParOf" srcId="{B73B8177-E5C3-4A36-8C01-7242AB89EA75}" destId="{46B15276-B2DC-4061-A0E9-7B22E4E84FC6}" srcOrd="2" destOrd="0" presId="urn:microsoft.com/office/officeart/2018/2/layout/IconLabelList"/>
    <dgm:cxn modelId="{694B9AD6-8E32-497D-B547-02AE5238E043}" type="presParOf" srcId="{AB37248F-1027-4DE0-8083-B25490B48586}" destId="{A9D2AEAF-F45F-463B-B2F1-6CD07B869EBD}" srcOrd="3" destOrd="0" presId="urn:microsoft.com/office/officeart/2018/2/layout/IconLabelList"/>
    <dgm:cxn modelId="{0CCE75F2-8FA6-4656-917F-46E004D46A44}" type="presParOf" srcId="{AB37248F-1027-4DE0-8083-B25490B48586}" destId="{2BFAF924-4A55-4792-99BF-E3E4A210F06E}" srcOrd="4" destOrd="0" presId="urn:microsoft.com/office/officeart/2018/2/layout/IconLabelList"/>
    <dgm:cxn modelId="{8BF32C5F-6FFC-4EF7-BDCE-CE748C929FD2}" type="presParOf" srcId="{2BFAF924-4A55-4792-99BF-E3E4A210F06E}" destId="{5785399A-14C8-4779-BF79-953D69896205}" srcOrd="0" destOrd="0" presId="urn:microsoft.com/office/officeart/2018/2/layout/IconLabelList"/>
    <dgm:cxn modelId="{B6005EB3-6DB0-47CF-9BBB-D1D775A16FCA}" type="presParOf" srcId="{2BFAF924-4A55-4792-99BF-E3E4A210F06E}" destId="{D57D42D7-1218-4515-8C9B-591FE8FBFB7D}" srcOrd="1" destOrd="0" presId="urn:microsoft.com/office/officeart/2018/2/layout/IconLabelList"/>
    <dgm:cxn modelId="{5F0499A2-3873-4FDB-98D9-E67F0A2260AC}" type="presParOf" srcId="{2BFAF924-4A55-4792-99BF-E3E4A210F06E}" destId="{85F958DB-6AF7-4202-BC36-C7D0046130B8}" srcOrd="2" destOrd="0" presId="urn:microsoft.com/office/officeart/2018/2/layout/IconLabelList"/>
    <dgm:cxn modelId="{32A37933-5C88-4796-A381-641D21C9551E}" type="presParOf" srcId="{AB37248F-1027-4DE0-8083-B25490B48586}" destId="{F5D3728A-A0E4-40D9-BD89-A993B26A40E9}" srcOrd="5" destOrd="0" presId="urn:microsoft.com/office/officeart/2018/2/layout/IconLabelList"/>
    <dgm:cxn modelId="{DFEEAB5B-D482-46F6-A9A2-BE20D4534099}" type="presParOf" srcId="{AB37248F-1027-4DE0-8083-B25490B48586}" destId="{0C72579D-67B2-4EC4-87C0-026564E03606}" srcOrd="6" destOrd="0" presId="urn:microsoft.com/office/officeart/2018/2/layout/IconLabelList"/>
    <dgm:cxn modelId="{157AA812-4783-4820-A45A-A4BC17AF9356}" type="presParOf" srcId="{0C72579D-67B2-4EC4-87C0-026564E03606}" destId="{5753C6C8-D4BA-4F43-996E-9A4375686292}" srcOrd="0" destOrd="0" presId="urn:microsoft.com/office/officeart/2018/2/layout/IconLabelList"/>
    <dgm:cxn modelId="{12FAA210-0CDC-4830-8164-460785F87620}" type="presParOf" srcId="{0C72579D-67B2-4EC4-87C0-026564E03606}" destId="{53F4FE53-0A93-4D91-A0CC-A39F48DAA796}" srcOrd="1" destOrd="0" presId="urn:microsoft.com/office/officeart/2018/2/layout/IconLabelList"/>
    <dgm:cxn modelId="{792006B6-A32F-4F38-BF9C-EB4BBE380E51}" type="presParOf" srcId="{0C72579D-67B2-4EC4-87C0-026564E03606}" destId="{EEA08ED3-6DA6-49E7-AD3C-533A2F24EB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323AAD-2982-412B-A6DA-2F9F7384DA37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C39493-1964-4F7E-B9AE-D05CA2726C4B}">
      <dgm:prSet/>
      <dgm:spPr/>
      <dgm:t>
        <a:bodyPr/>
        <a:lstStyle/>
        <a:p>
          <a:r>
            <a:rPr lang="en-US"/>
            <a:t>Create</a:t>
          </a:r>
        </a:p>
      </dgm:t>
    </dgm:pt>
    <dgm:pt modelId="{50129A95-7DB4-45FB-8FDB-683433D9DBB4}" type="parTrans" cxnId="{3CD2A930-9086-48AF-AFBC-F7C78E49EEEF}">
      <dgm:prSet/>
      <dgm:spPr/>
      <dgm:t>
        <a:bodyPr/>
        <a:lstStyle/>
        <a:p>
          <a:endParaRPr lang="en-US"/>
        </a:p>
      </dgm:t>
    </dgm:pt>
    <dgm:pt modelId="{7C2D35AD-D26C-4136-A9C5-785F3DC17B09}" type="sibTrans" cxnId="{3CD2A930-9086-48AF-AFBC-F7C78E49EEEF}">
      <dgm:prSet/>
      <dgm:spPr/>
      <dgm:t>
        <a:bodyPr/>
        <a:lstStyle/>
        <a:p>
          <a:endParaRPr lang="en-US"/>
        </a:p>
      </dgm:t>
    </dgm:pt>
    <dgm:pt modelId="{4EC8A7BF-A079-4A8B-848A-8B0628E81780}">
      <dgm:prSet/>
      <dgm:spPr/>
      <dgm:t>
        <a:bodyPr/>
        <a:lstStyle/>
        <a:p>
          <a:r>
            <a:rPr lang="en-US"/>
            <a:t>Create: Insert new data</a:t>
          </a:r>
        </a:p>
      </dgm:t>
    </dgm:pt>
    <dgm:pt modelId="{20F1F5AE-37B7-49F3-B2E2-3BA8BF9B1FE2}" type="parTrans" cxnId="{A44D89F3-66E0-4B0E-8516-A2C83931030A}">
      <dgm:prSet/>
      <dgm:spPr/>
      <dgm:t>
        <a:bodyPr/>
        <a:lstStyle/>
        <a:p>
          <a:endParaRPr lang="en-US"/>
        </a:p>
      </dgm:t>
    </dgm:pt>
    <dgm:pt modelId="{D81E9573-4CE2-45A3-8639-E5FF2F17F850}" type="sibTrans" cxnId="{A44D89F3-66E0-4B0E-8516-A2C83931030A}">
      <dgm:prSet/>
      <dgm:spPr/>
      <dgm:t>
        <a:bodyPr/>
        <a:lstStyle/>
        <a:p>
          <a:endParaRPr lang="en-US"/>
        </a:p>
      </dgm:t>
    </dgm:pt>
    <dgm:pt modelId="{3551ABFE-8C36-4F03-9CAA-A9748DDB394B}">
      <dgm:prSet/>
      <dgm:spPr/>
      <dgm:t>
        <a:bodyPr/>
        <a:lstStyle/>
        <a:p>
          <a:r>
            <a:rPr lang="en-US"/>
            <a:t>Read</a:t>
          </a:r>
        </a:p>
      </dgm:t>
    </dgm:pt>
    <dgm:pt modelId="{273A67A0-5A20-47CF-9789-F4165CB790AA}" type="parTrans" cxnId="{E3EF3EA2-A3C0-4242-AA0A-5BEEB1BA6973}">
      <dgm:prSet/>
      <dgm:spPr/>
      <dgm:t>
        <a:bodyPr/>
        <a:lstStyle/>
        <a:p>
          <a:endParaRPr lang="en-US"/>
        </a:p>
      </dgm:t>
    </dgm:pt>
    <dgm:pt modelId="{60734D83-5443-417E-99BE-38679D615F74}" type="sibTrans" cxnId="{E3EF3EA2-A3C0-4242-AA0A-5BEEB1BA6973}">
      <dgm:prSet/>
      <dgm:spPr/>
      <dgm:t>
        <a:bodyPr/>
        <a:lstStyle/>
        <a:p>
          <a:endParaRPr lang="en-US"/>
        </a:p>
      </dgm:t>
    </dgm:pt>
    <dgm:pt modelId="{E46F712D-51EE-4995-8C11-770AB8C80524}">
      <dgm:prSet/>
      <dgm:spPr/>
      <dgm:t>
        <a:bodyPr/>
        <a:lstStyle/>
        <a:p>
          <a:r>
            <a:rPr lang="en-US"/>
            <a:t>Read: Query/retrieve data</a:t>
          </a:r>
        </a:p>
      </dgm:t>
    </dgm:pt>
    <dgm:pt modelId="{FD41385F-BC2A-49F5-8B35-BA88A2C0A3DD}" type="parTrans" cxnId="{69E4D7F4-3B62-40BE-A755-18769B36CF54}">
      <dgm:prSet/>
      <dgm:spPr/>
      <dgm:t>
        <a:bodyPr/>
        <a:lstStyle/>
        <a:p>
          <a:endParaRPr lang="en-US"/>
        </a:p>
      </dgm:t>
    </dgm:pt>
    <dgm:pt modelId="{FD3F0216-F1E2-41B4-96AE-3B22EF927CC0}" type="sibTrans" cxnId="{69E4D7F4-3B62-40BE-A755-18769B36CF54}">
      <dgm:prSet/>
      <dgm:spPr/>
      <dgm:t>
        <a:bodyPr/>
        <a:lstStyle/>
        <a:p>
          <a:endParaRPr lang="en-US"/>
        </a:p>
      </dgm:t>
    </dgm:pt>
    <dgm:pt modelId="{C302ED21-CBEA-451D-87B8-9C7D183C3A04}">
      <dgm:prSet/>
      <dgm:spPr/>
      <dgm:t>
        <a:bodyPr/>
        <a:lstStyle/>
        <a:p>
          <a:r>
            <a:rPr lang="en-US"/>
            <a:t>Update</a:t>
          </a:r>
        </a:p>
      </dgm:t>
    </dgm:pt>
    <dgm:pt modelId="{3C1C327A-DFEF-42C6-81B0-03C063CF3E38}" type="parTrans" cxnId="{D816FAC8-881E-49A6-8354-067F74216D1A}">
      <dgm:prSet/>
      <dgm:spPr/>
      <dgm:t>
        <a:bodyPr/>
        <a:lstStyle/>
        <a:p>
          <a:endParaRPr lang="en-US"/>
        </a:p>
      </dgm:t>
    </dgm:pt>
    <dgm:pt modelId="{3EFB1780-5D7A-4E7E-8EAB-F901D30E9779}" type="sibTrans" cxnId="{D816FAC8-881E-49A6-8354-067F74216D1A}">
      <dgm:prSet/>
      <dgm:spPr/>
      <dgm:t>
        <a:bodyPr/>
        <a:lstStyle/>
        <a:p>
          <a:endParaRPr lang="en-US"/>
        </a:p>
      </dgm:t>
    </dgm:pt>
    <dgm:pt modelId="{CA5A0FC3-EF06-4E66-989F-905AAD918A0C}">
      <dgm:prSet/>
      <dgm:spPr/>
      <dgm:t>
        <a:bodyPr/>
        <a:lstStyle/>
        <a:p>
          <a:r>
            <a:rPr lang="en-US"/>
            <a:t>Update: Modify existing data</a:t>
          </a:r>
        </a:p>
      </dgm:t>
    </dgm:pt>
    <dgm:pt modelId="{E360AC55-4AC7-4327-AD54-03D0FAC0B00F}" type="parTrans" cxnId="{A98BC2EA-72ED-4470-8A61-29CE0584D674}">
      <dgm:prSet/>
      <dgm:spPr/>
      <dgm:t>
        <a:bodyPr/>
        <a:lstStyle/>
        <a:p>
          <a:endParaRPr lang="en-US"/>
        </a:p>
      </dgm:t>
    </dgm:pt>
    <dgm:pt modelId="{26821A22-5250-4072-8B8B-5D9F9B134936}" type="sibTrans" cxnId="{A98BC2EA-72ED-4470-8A61-29CE0584D674}">
      <dgm:prSet/>
      <dgm:spPr/>
      <dgm:t>
        <a:bodyPr/>
        <a:lstStyle/>
        <a:p>
          <a:endParaRPr lang="en-US"/>
        </a:p>
      </dgm:t>
    </dgm:pt>
    <dgm:pt modelId="{F2A2948D-A996-4371-AEA0-EFDA8FCFC5C3}">
      <dgm:prSet/>
      <dgm:spPr/>
      <dgm:t>
        <a:bodyPr/>
        <a:lstStyle/>
        <a:p>
          <a:r>
            <a:rPr lang="en-US"/>
            <a:t>Delete</a:t>
          </a:r>
        </a:p>
      </dgm:t>
    </dgm:pt>
    <dgm:pt modelId="{E02DB4E8-0590-4C33-A065-C6FAFF8B0A68}" type="parTrans" cxnId="{9CCA4D9F-D4BA-4E7C-BCB3-30EA6871085B}">
      <dgm:prSet/>
      <dgm:spPr/>
      <dgm:t>
        <a:bodyPr/>
        <a:lstStyle/>
        <a:p>
          <a:endParaRPr lang="en-US"/>
        </a:p>
      </dgm:t>
    </dgm:pt>
    <dgm:pt modelId="{E63E60D2-1FD3-48A4-A7D3-B963C02ECB16}" type="sibTrans" cxnId="{9CCA4D9F-D4BA-4E7C-BCB3-30EA6871085B}">
      <dgm:prSet/>
      <dgm:spPr/>
      <dgm:t>
        <a:bodyPr/>
        <a:lstStyle/>
        <a:p>
          <a:endParaRPr lang="en-US"/>
        </a:p>
      </dgm:t>
    </dgm:pt>
    <dgm:pt modelId="{46EB599F-2A92-49FD-BA58-3901DF1C4212}">
      <dgm:prSet/>
      <dgm:spPr/>
      <dgm:t>
        <a:bodyPr/>
        <a:lstStyle/>
        <a:p>
          <a:r>
            <a:rPr lang="en-US"/>
            <a:t>Delete: Remove data</a:t>
          </a:r>
        </a:p>
      </dgm:t>
    </dgm:pt>
    <dgm:pt modelId="{783E06AA-4BA4-4D16-BFAE-3156493212B9}" type="parTrans" cxnId="{6E90882B-EE2C-43EC-90B3-4E940089A37A}">
      <dgm:prSet/>
      <dgm:spPr/>
      <dgm:t>
        <a:bodyPr/>
        <a:lstStyle/>
        <a:p>
          <a:endParaRPr lang="en-US"/>
        </a:p>
      </dgm:t>
    </dgm:pt>
    <dgm:pt modelId="{9A43164C-B927-42A2-993C-4BAA1B7E24CD}" type="sibTrans" cxnId="{6E90882B-EE2C-43EC-90B3-4E940089A37A}">
      <dgm:prSet/>
      <dgm:spPr/>
      <dgm:t>
        <a:bodyPr/>
        <a:lstStyle/>
        <a:p>
          <a:endParaRPr lang="en-US"/>
        </a:p>
      </dgm:t>
    </dgm:pt>
    <dgm:pt modelId="{30695E09-7359-4BA5-80AF-A5C4D41F3A24}" type="pres">
      <dgm:prSet presAssocID="{5A323AAD-2982-412B-A6DA-2F9F7384DA37}" presName="Name0" presStyleCnt="0">
        <dgm:presLayoutVars>
          <dgm:dir/>
          <dgm:animLvl val="lvl"/>
          <dgm:resizeHandles val="exact"/>
        </dgm:presLayoutVars>
      </dgm:prSet>
      <dgm:spPr/>
    </dgm:pt>
    <dgm:pt modelId="{16102E4F-8DC1-42C0-8342-F1D8E5F0AB27}" type="pres">
      <dgm:prSet presAssocID="{C0C39493-1964-4F7E-B9AE-D05CA2726C4B}" presName="linNode" presStyleCnt="0"/>
      <dgm:spPr/>
    </dgm:pt>
    <dgm:pt modelId="{C325D540-AF4A-4934-9A1D-FF211548A69A}" type="pres">
      <dgm:prSet presAssocID="{C0C39493-1964-4F7E-B9AE-D05CA2726C4B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C838F3E3-8A70-41ED-AC11-AB9F4D04A2A8}" type="pres">
      <dgm:prSet presAssocID="{C0C39493-1964-4F7E-B9AE-D05CA2726C4B}" presName="descendantText" presStyleLbl="alignAccFollowNode1" presStyleIdx="0" presStyleCnt="4">
        <dgm:presLayoutVars>
          <dgm:bulletEnabled/>
        </dgm:presLayoutVars>
      </dgm:prSet>
      <dgm:spPr/>
    </dgm:pt>
    <dgm:pt modelId="{06FAE9A1-C8D2-46C9-A746-EC89944E946D}" type="pres">
      <dgm:prSet presAssocID="{7C2D35AD-D26C-4136-A9C5-785F3DC17B09}" presName="sp" presStyleCnt="0"/>
      <dgm:spPr/>
    </dgm:pt>
    <dgm:pt modelId="{7A2D8064-B67D-4EBB-BED8-A99321B7DD86}" type="pres">
      <dgm:prSet presAssocID="{3551ABFE-8C36-4F03-9CAA-A9748DDB394B}" presName="linNode" presStyleCnt="0"/>
      <dgm:spPr/>
    </dgm:pt>
    <dgm:pt modelId="{0DA7B21B-4690-4AF4-ABBE-6786EC1128F2}" type="pres">
      <dgm:prSet presAssocID="{3551ABFE-8C36-4F03-9CAA-A9748DDB394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1F55AC28-D468-4821-A449-854E13714DA7}" type="pres">
      <dgm:prSet presAssocID="{3551ABFE-8C36-4F03-9CAA-A9748DDB394B}" presName="descendantText" presStyleLbl="alignAccFollowNode1" presStyleIdx="1" presStyleCnt="4">
        <dgm:presLayoutVars>
          <dgm:bulletEnabled/>
        </dgm:presLayoutVars>
      </dgm:prSet>
      <dgm:spPr/>
    </dgm:pt>
    <dgm:pt modelId="{0D943D35-CC5B-4911-A4D6-AF38D15FEC50}" type="pres">
      <dgm:prSet presAssocID="{60734D83-5443-417E-99BE-38679D615F74}" presName="sp" presStyleCnt="0"/>
      <dgm:spPr/>
    </dgm:pt>
    <dgm:pt modelId="{ED8A9D02-5379-492F-9E86-F6020A4F46C6}" type="pres">
      <dgm:prSet presAssocID="{C302ED21-CBEA-451D-87B8-9C7D183C3A04}" presName="linNode" presStyleCnt="0"/>
      <dgm:spPr/>
    </dgm:pt>
    <dgm:pt modelId="{B6989872-EE1E-4AD4-85AB-ADBA0A5F4E53}" type="pres">
      <dgm:prSet presAssocID="{C302ED21-CBEA-451D-87B8-9C7D183C3A0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BADE665-1872-44D7-9474-14D56B4B676C}" type="pres">
      <dgm:prSet presAssocID="{C302ED21-CBEA-451D-87B8-9C7D183C3A04}" presName="descendantText" presStyleLbl="alignAccFollowNode1" presStyleIdx="2" presStyleCnt="4">
        <dgm:presLayoutVars>
          <dgm:bulletEnabled/>
        </dgm:presLayoutVars>
      </dgm:prSet>
      <dgm:spPr/>
    </dgm:pt>
    <dgm:pt modelId="{A359D9E5-F9EF-4878-A341-D4DCDC7053E1}" type="pres">
      <dgm:prSet presAssocID="{3EFB1780-5D7A-4E7E-8EAB-F901D30E9779}" presName="sp" presStyleCnt="0"/>
      <dgm:spPr/>
    </dgm:pt>
    <dgm:pt modelId="{796BB6E6-EE8D-4FD2-A112-4E247E365D06}" type="pres">
      <dgm:prSet presAssocID="{F2A2948D-A996-4371-AEA0-EFDA8FCFC5C3}" presName="linNode" presStyleCnt="0"/>
      <dgm:spPr/>
    </dgm:pt>
    <dgm:pt modelId="{9BAE9314-BB90-4881-8B82-D6023186471E}" type="pres">
      <dgm:prSet presAssocID="{F2A2948D-A996-4371-AEA0-EFDA8FCFC5C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C8E2D1F-8DAB-413F-8679-CE91C7D3319E}" type="pres">
      <dgm:prSet presAssocID="{F2A2948D-A996-4371-AEA0-EFDA8FCFC5C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C9566E1F-54DC-45FE-84DA-2360E6A59DE6}" type="presOf" srcId="{5A323AAD-2982-412B-A6DA-2F9F7384DA37}" destId="{30695E09-7359-4BA5-80AF-A5C4D41F3A24}" srcOrd="0" destOrd="0" presId="urn:microsoft.com/office/officeart/2016/7/layout/VerticalSolidActionList"/>
    <dgm:cxn modelId="{6E90882B-EE2C-43EC-90B3-4E940089A37A}" srcId="{F2A2948D-A996-4371-AEA0-EFDA8FCFC5C3}" destId="{46EB599F-2A92-49FD-BA58-3901DF1C4212}" srcOrd="0" destOrd="0" parTransId="{783E06AA-4BA4-4D16-BFAE-3156493212B9}" sibTransId="{9A43164C-B927-42A2-993C-4BAA1B7E24CD}"/>
    <dgm:cxn modelId="{3CD2A930-9086-48AF-AFBC-F7C78E49EEEF}" srcId="{5A323AAD-2982-412B-A6DA-2F9F7384DA37}" destId="{C0C39493-1964-4F7E-B9AE-D05CA2726C4B}" srcOrd="0" destOrd="0" parTransId="{50129A95-7DB4-45FB-8FDB-683433D9DBB4}" sibTransId="{7C2D35AD-D26C-4136-A9C5-785F3DC17B09}"/>
    <dgm:cxn modelId="{712A1539-B653-4047-A2A2-DC74C93C5D82}" type="presOf" srcId="{CA5A0FC3-EF06-4E66-989F-905AAD918A0C}" destId="{4BADE665-1872-44D7-9474-14D56B4B676C}" srcOrd="0" destOrd="0" presId="urn:microsoft.com/office/officeart/2016/7/layout/VerticalSolidActionList"/>
    <dgm:cxn modelId="{4D74853B-B645-4F65-9AEC-EC3C9058789B}" type="presOf" srcId="{F2A2948D-A996-4371-AEA0-EFDA8FCFC5C3}" destId="{9BAE9314-BB90-4881-8B82-D6023186471E}" srcOrd="0" destOrd="0" presId="urn:microsoft.com/office/officeart/2016/7/layout/VerticalSolidActionList"/>
    <dgm:cxn modelId="{56C9E360-2D73-461D-BC05-1434CB63BC1B}" type="presOf" srcId="{E46F712D-51EE-4995-8C11-770AB8C80524}" destId="{1F55AC28-D468-4821-A449-854E13714DA7}" srcOrd="0" destOrd="0" presId="urn:microsoft.com/office/officeart/2016/7/layout/VerticalSolidActionList"/>
    <dgm:cxn modelId="{55210046-8E21-47F8-8211-26E758F49CCE}" type="presOf" srcId="{C302ED21-CBEA-451D-87B8-9C7D183C3A04}" destId="{B6989872-EE1E-4AD4-85AB-ADBA0A5F4E53}" srcOrd="0" destOrd="0" presId="urn:microsoft.com/office/officeart/2016/7/layout/VerticalSolidActionList"/>
    <dgm:cxn modelId="{6A6FCF84-183C-4C3B-8C9D-FE20317F538E}" type="presOf" srcId="{C0C39493-1964-4F7E-B9AE-D05CA2726C4B}" destId="{C325D540-AF4A-4934-9A1D-FF211548A69A}" srcOrd="0" destOrd="0" presId="urn:microsoft.com/office/officeart/2016/7/layout/VerticalSolidActionList"/>
    <dgm:cxn modelId="{9CCA4D9F-D4BA-4E7C-BCB3-30EA6871085B}" srcId="{5A323AAD-2982-412B-A6DA-2F9F7384DA37}" destId="{F2A2948D-A996-4371-AEA0-EFDA8FCFC5C3}" srcOrd="3" destOrd="0" parTransId="{E02DB4E8-0590-4C33-A065-C6FAFF8B0A68}" sibTransId="{E63E60D2-1FD3-48A4-A7D3-B963C02ECB16}"/>
    <dgm:cxn modelId="{E3EF3EA2-A3C0-4242-AA0A-5BEEB1BA6973}" srcId="{5A323AAD-2982-412B-A6DA-2F9F7384DA37}" destId="{3551ABFE-8C36-4F03-9CAA-A9748DDB394B}" srcOrd="1" destOrd="0" parTransId="{273A67A0-5A20-47CF-9789-F4165CB790AA}" sibTransId="{60734D83-5443-417E-99BE-38679D615F74}"/>
    <dgm:cxn modelId="{D816FAC8-881E-49A6-8354-067F74216D1A}" srcId="{5A323AAD-2982-412B-A6DA-2F9F7384DA37}" destId="{C302ED21-CBEA-451D-87B8-9C7D183C3A04}" srcOrd="2" destOrd="0" parTransId="{3C1C327A-DFEF-42C6-81B0-03C063CF3E38}" sibTransId="{3EFB1780-5D7A-4E7E-8EAB-F901D30E9779}"/>
    <dgm:cxn modelId="{D30B81D2-D1A4-4E48-B21C-30C0F66E7C3C}" type="presOf" srcId="{3551ABFE-8C36-4F03-9CAA-A9748DDB394B}" destId="{0DA7B21B-4690-4AF4-ABBE-6786EC1128F2}" srcOrd="0" destOrd="0" presId="urn:microsoft.com/office/officeart/2016/7/layout/VerticalSolidActionList"/>
    <dgm:cxn modelId="{3C93F3D6-D537-4473-87A8-72A7F9649E38}" type="presOf" srcId="{46EB599F-2A92-49FD-BA58-3901DF1C4212}" destId="{CC8E2D1F-8DAB-413F-8679-CE91C7D3319E}" srcOrd="0" destOrd="0" presId="urn:microsoft.com/office/officeart/2016/7/layout/VerticalSolidActionList"/>
    <dgm:cxn modelId="{1306ACE7-8810-4AE0-922C-CCCDEAB96B3C}" type="presOf" srcId="{4EC8A7BF-A079-4A8B-848A-8B0628E81780}" destId="{C838F3E3-8A70-41ED-AC11-AB9F4D04A2A8}" srcOrd="0" destOrd="0" presId="urn:microsoft.com/office/officeart/2016/7/layout/VerticalSolidActionList"/>
    <dgm:cxn modelId="{A98BC2EA-72ED-4470-8A61-29CE0584D674}" srcId="{C302ED21-CBEA-451D-87B8-9C7D183C3A04}" destId="{CA5A0FC3-EF06-4E66-989F-905AAD918A0C}" srcOrd="0" destOrd="0" parTransId="{E360AC55-4AC7-4327-AD54-03D0FAC0B00F}" sibTransId="{26821A22-5250-4072-8B8B-5D9F9B134936}"/>
    <dgm:cxn modelId="{A44D89F3-66E0-4B0E-8516-A2C83931030A}" srcId="{C0C39493-1964-4F7E-B9AE-D05CA2726C4B}" destId="{4EC8A7BF-A079-4A8B-848A-8B0628E81780}" srcOrd="0" destOrd="0" parTransId="{20F1F5AE-37B7-49F3-B2E2-3BA8BF9B1FE2}" sibTransId="{D81E9573-4CE2-45A3-8639-E5FF2F17F850}"/>
    <dgm:cxn modelId="{69E4D7F4-3B62-40BE-A755-18769B36CF54}" srcId="{3551ABFE-8C36-4F03-9CAA-A9748DDB394B}" destId="{E46F712D-51EE-4995-8C11-770AB8C80524}" srcOrd="0" destOrd="0" parTransId="{FD41385F-BC2A-49F5-8B35-BA88A2C0A3DD}" sibTransId="{FD3F0216-F1E2-41B4-96AE-3B22EF927CC0}"/>
    <dgm:cxn modelId="{C09C9224-5E2A-4D72-97D4-BE850E140675}" type="presParOf" srcId="{30695E09-7359-4BA5-80AF-A5C4D41F3A24}" destId="{16102E4F-8DC1-42C0-8342-F1D8E5F0AB27}" srcOrd="0" destOrd="0" presId="urn:microsoft.com/office/officeart/2016/7/layout/VerticalSolidActionList"/>
    <dgm:cxn modelId="{13D2592D-B96C-4566-97E0-095479C66EB2}" type="presParOf" srcId="{16102E4F-8DC1-42C0-8342-F1D8E5F0AB27}" destId="{C325D540-AF4A-4934-9A1D-FF211548A69A}" srcOrd="0" destOrd="0" presId="urn:microsoft.com/office/officeart/2016/7/layout/VerticalSolidActionList"/>
    <dgm:cxn modelId="{15513C08-D56F-46AB-A579-08542D698CB2}" type="presParOf" srcId="{16102E4F-8DC1-42C0-8342-F1D8E5F0AB27}" destId="{C838F3E3-8A70-41ED-AC11-AB9F4D04A2A8}" srcOrd="1" destOrd="0" presId="urn:microsoft.com/office/officeart/2016/7/layout/VerticalSolidActionList"/>
    <dgm:cxn modelId="{05B14E1F-7906-4D5E-A71F-3E1CAD298D38}" type="presParOf" srcId="{30695E09-7359-4BA5-80AF-A5C4D41F3A24}" destId="{06FAE9A1-C8D2-46C9-A746-EC89944E946D}" srcOrd="1" destOrd="0" presId="urn:microsoft.com/office/officeart/2016/7/layout/VerticalSolidActionList"/>
    <dgm:cxn modelId="{2D35AC79-0F87-4CFD-B42B-70046831EA51}" type="presParOf" srcId="{30695E09-7359-4BA5-80AF-A5C4D41F3A24}" destId="{7A2D8064-B67D-4EBB-BED8-A99321B7DD86}" srcOrd="2" destOrd="0" presId="urn:microsoft.com/office/officeart/2016/7/layout/VerticalSolidActionList"/>
    <dgm:cxn modelId="{8C609366-3831-47A0-89A3-7633C8150486}" type="presParOf" srcId="{7A2D8064-B67D-4EBB-BED8-A99321B7DD86}" destId="{0DA7B21B-4690-4AF4-ABBE-6786EC1128F2}" srcOrd="0" destOrd="0" presId="urn:microsoft.com/office/officeart/2016/7/layout/VerticalSolidActionList"/>
    <dgm:cxn modelId="{18D2E183-1C42-498A-A663-8915679D0869}" type="presParOf" srcId="{7A2D8064-B67D-4EBB-BED8-A99321B7DD86}" destId="{1F55AC28-D468-4821-A449-854E13714DA7}" srcOrd="1" destOrd="0" presId="urn:microsoft.com/office/officeart/2016/7/layout/VerticalSolidActionList"/>
    <dgm:cxn modelId="{003D1693-7155-4A9E-8CB5-DF5BA455A608}" type="presParOf" srcId="{30695E09-7359-4BA5-80AF-A5C4D41F3A24}" destId="{0D943D35-CC5B-4911-A4D6-AF38D15FEC50}" srcOrd="3" destOrd="0" presId="urn:microsoft.com/office/officeart/2016/7/layout/VerticalSolidActionList"/>
    <dgm:cxn modelId="{94B447BE-0C36-4674-9402-BEBC7ABA1698}" type="presParOf" srcId="{30695E09-7359-4BA5-80AF-A5C4D41F3A24}" destId="{ED8A9D02-5379-492F-9E86-F6020A4F46C6}" srcOrd="4" destOrd="0" presId="urn:microsoft.com/office/officeart/2016/7/layout/VerticalSolidActionList"/>
    <dgm:cxn modelId="{22AC9D5D-C35F-4DEA-8804-C2241699C6FC}" type="presParOf" srcId="{ED8A9D02-5379-492F-9E86-F6020A4F46C6}" destId="{B6989872-EE1E-4AD4-85AB-ADBA0A5F4E53}" srcOrd="0" destOrd="0" presId="urn:microsoft.com/office/officeart/2016/7/layout/VerticalSolidActionList"/>
    <dgm:cxn modelId="{E72F3264-7805-4FBE-A920-A19FC7B4D40A}" type="presParOf" srcId="{ED8A9D02-5379-492F-9E86-F6020A4F46C6}" destId="{4BADE665-1872-44D7-9474-14D56B4B676C}" srcOrd="1" destOrd="0" presId="urn:microsoft.com/office/officeart/2016/7/layout/VerticalSolidActionList"/>
    <dgm:cxn modelId="{65A3440B-DE8D-419F-BBF4-8A9BE05070CB}" type="presParOf" srcId="{30695E09-7359-4BA5-80AF-A5C4D41F3A24}" destId="{A359D9E5-F9EF-4878-A341-D4DCDC7053E1}" srcOrd="5" destOrd="0" presId="urn:microsoft.com/office/officeart/2016/7/layout/VerticalSolidActionList"/>
    <dgm:cxn modelId="{98DACE8F-2CFF-4720-BE25-915735EDC6B1}" type="presParOf" srcId="{30695E09-7359-4BA5-80AF-A5C4D41F3A24}" destId="{796BB6E6-EE8D-4FD2-A112-4E247E365D06}" srcOrd="6" destOrd="0" presId="urn:microsoft.com/office/officeart/2016/7/layout/VerticalSolidActionList"/>
    <dgm:cxn modelId="{76ADDDE1-6610-4A2B-904E-BFEA3F6D155F}" type="presParOf" srcId="{796BB6E6-EE8D-4FD2-A112-4E247E365D06}" destId="{9BAE9314-BB90-4881-8B82-D6023186471E}" srcOrd="0" destOrd="0" presId="urn:microsoft.com/office/officeart/2016/7/layout/VerticalSolidActionList"/>
    <dgm:cxn modelId="{80AAF5E5-AE23-4A19-B14A-199CD08DBABB}" type="presParOf" srcId="{796BB6E6-EE8D-4FD2-A112-4E247E365D06}" destId="{CC8E2D1F-8DAB-413F-8679-CE91C7D3319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95FE2-E15A-475F-9564-57C6C5CE2E7D}">
      <dsp:nvSpPr>
        <dsp:cNvPr id="0" name=""/>
        <dsp:cNvSpPr/>
      </dsp:nvSpPr>
      <dsp:spPr>
        <a:xfrm>
          <a:off x="8568" y="675422"/>
          <a:ext cx="865932" cy="722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06741-8790-400B-834D-ECAB4B324486}">
      <dsp:nvSpPr>
        <dsp:cNvPr id="0" name=""/>
        <dsp:cNvSpPr/>
      </dsp:nvSpPr>
      <dsp:spPr>
        <a:xfrm>
          <a:off x="10799" y="1557637"/>
          <a:ext cx="2461343" cy="39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E-Commerce (Amazon, Shopify)</a:t>
          </a:r>
        </a:p>
      </dsp:txBody>
      <dsp:txXfrm>
        <a:off x="10799" y="1557637"/>
        <a:ext cx="2461343" cy="392276"/>
      </dsp:txXfrm>
    </dsp:sp>
    <dsp:sp modelId="{AD729566-AB55-4BDC-AEEE-6BB957973795}">
      <dsp:nvSpPr>
        <dsp:cNvPr id="0" name=""/>
        <dsp:cNvSpPr/>
      </dsp:nvSpPr>
      <dsp:spPr>
        <a:xfrm>
          <a:off x="10799" y="2008794"/>
          <a:ext cx="2461343" cy="157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Product Catalog: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Database Tables: products, inventory, reviews, pricing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Joins products with inventory to show "Only 2 left!“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Transaction locks prevent selling the same item twice during flash sales.</a:t>
          </a:r>
        </a:p>
      </dsp:txBody>
      <dsp:txXfrm>
        <a:off x="10799" y="2008794"/>
        <a:ext cx="2461343" cy="1577388"/>
      </dsp:txXfrm>
    </dsp:sp>
    <dsp:sp modelId="{9141ACF3-1F6F-47E2-A76D-462585C5F52A}">
      <dsp:nvSpPr>
        <dsp:cNvPr id="0" name=""/>
        <dsp:cNvSpPr/>
      </dsp:nvSpPr>
      <dsp:spPr>
        <a:xfrm>
          <a:off x="2902879" y="658800"/>
          <a:ext cx="861470" cy="788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51DBB-87F5-43AD-8411-4CFB9F9ECBE5}">
      <dsp:nvSpPr>
        <dsp:cNvPr id="0" name=""/>
        <dsp:cNvSpPr/>
      </dsp:nvSpPr>
      <dsp:spPr>
        <a:xfrm>
          <a:off x="2902879" y="1574258"/>
          <a:ext cx="2461343" cy="39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Social Media (Instagram, Twitter/X)</a:t>
          </a:r>
        </a:p>
      </dsp:txBody>
      <dsp:txXfrm>
        <a:off x="2902879" y="1574258"/>
        <a:ext cx="2461343" cy="392276"/>
      </dsp:txXfrm>
    </dsp:sp>
    <dsp:sp modelId="{B816B885-B04C-49CF-8506-4565300ADA0D}">
      <dsp:nvSpPr>
        <dsp:cNvPr id="0" name=""/>
        <dsp:cNvSpPr/>
      </dsp:nvSpPr>
      <dsp:spPr>
        <a:xfrm>
          <a:off x="2902879" y="2025415"/>
          <a:ext cx="2461343" cy="157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Feed Generation: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Joins posts, followers, and likes to personalize your feed.</a:t>
          </a:r>
        </a:p>
      </dsp:txBody>
      <dsp:txXfrm>
        <a:off x="2902879" y="2025415"/>
        <a:ext cx="2461343" cy="1577388"/>
      </dsp:txXfrm>
    </dsp:sp>
    <dsp:sp modelId="{E43F9F05-61A5-4EFD-82EB-B891098074A3}">
      <dsp:nvSpPr>
        <dsp:cNvPr id="0" name=""/>
        <dsp:cNvSpPr/>
      </dsp:nvSpPr>
      <dsp:spPr>
        <a:xfrm>
          <a:off x="5794958" y="658800"/>
          <a:ext cx="861470" cy="788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5A3F0-BF6A-44FB-9336-1FD8EAA151E6}">
      <dsp:nvSpPr>
        <dsp:cNvPr id="0" name=""/>
        <dsp:cNvSpPr/>
      </dsp:nvSpPr>
      <dsp:spPr>
        <a:xfrm>
          <a:off x="5794958" y="1574258"/>
          <a:ext cx="2461343" cy="39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Healthcare (Electronic Medical Records)</a:t>
          </a:r>
        </a:p>
      </dsp:txBody>
      <dsp:txXfrm>
        <a:off x="5794958" y="1574258"/>
        <a:ext cx="2461343" cy="392276"/>
      </dsp:txXfrm>
    </dsp:sp>
    <dsp:sp modelId="{E61E3872-6F91-4DDA-AF8A-BAAF5518C63C}">
      <dsp:nvSpPr>
        <dsp:cNvPr id="0" name=""/>
        <dsp:cNvSpPr/>
      </dsp:nvSpPr>
      <dsp:spPr>
        <a:xfrm>
          <a:off x="5794958" y="2025415"/>
          <a:ext cx="2461343" cy="157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Patient Safety: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Databases enforce constraints like: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"Blood type cannot be NULL before surgery."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"Drug interactions trigger alerts."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Medicine: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Joins patients, doctors, and appointments for virtual visits.</a:t>
          </a:r>
        </a:p>
      </dsp:txBody>
      <dsp:txXfrm>
        <a:off x="5794958" y="2025415"/>
        <a:ext cx="2461343" cy="1577388"/>
      </dsp:txXfrm>
    </dsp:sp>
    <dsp:sp modelId="{EA393D50-3E05-41B5-968F-2EB39A71939D}">
      <dsp:nvSpPr>
        <dsp:cNvPr id="0" name=""/>
        <dsp:cNvSpPr/>
      </dsp:nvSpPr>
      <dsp:spPr>
        <a:xfrm>
          <a:off x="8687037" y="658800"/>
          <a:ext cx="861470" cy="7888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DF969-A3F5-4B9E-B9D2-8D478AF41DCA}">
      <dsp:nvSpPr>
        <dsp:cNvPr id="0" name=""/>
        <dsp:cNvSpPr/>
      </dsp:nvSpPr>
      <dsp:spPr>
        <a:xfrm>
          <a:off x="8687037" y="1574258"/>
          <a:ext cx="2461343" cy="39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Logistics (FedEx, Uber)</a:t>
          </a:r>
        </a:p>
      </dsp:txBody>
      <dsp:txXfrm>
        <a:off x="8687037" y="1574258"/>
        <a:ext cx="2461343" cy="392276"/>
      </dsp:txXfrm>
    </dsp:sp>
    <dsp:sp modelId="{5284AF3F-E1A6-4319-8502-2A780434456F}">
      <dsp:nvSpPr>
        <dsp:cNvPr id="0" name=""/>
        <dsp:cNvSpPr/>
      </dsp:nvSpPr>
      <dsp:spPr>
        <a:xfrm>
          <a:off x="8687037" y="2025415"/>
          <a:ext cx="2461343" cy="1577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Route Optimization: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Databases process millions of packages + traffic_data to find fastest paths.</a:t>
          </a:r>
        </a:p>
      </dsp:txBody>
      <dsp:txXfrm>
        <a:off x="8687037" y="2025415"/>
        <a:ext cx="2461343" cy="1577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8AEE-89B3-4849-BDC9-2B4CEA171BA0}">
      <dsp:nvSpPr>
        <dsp:cNvPr id="0" name=""/>
        <dsp:cNvSpPr/>
      </dsp:nvSpPr>
      <dsp:spPr>
        <a:xfrm>
          <a:off x="355010" y="170447"/>
          <a:ext cx="579023" cy="579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6FDEF-D9E5-4A31-ADEE-7AE978731CE4}">
      <dsp:nvSpPr>
        <dsp:cNvPr id="0" name=""/>
        <dsp:cNvSpPr/>
      </dsp:nvSpPr>
      <dsp:spPr>
        <a:xfrm>
          <a:off x="1162" y="94249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Tables/Collections</a:t>
          </a:r>
          <a:r>
            <a:rPr lang="en-US" sz="1100" b="0" i="0" kern="1200"/>
            <a:t>: Where data is stored (rows/records in tables, documents in NoSQL)</a:t>
          </a:r>
          <a:endParaRPr lang="en-US" sz="1100" kern="1200"/>
        </a:p>
      </dsp:txBody>
      <dsp:txXfrm>
        <a:off x="1162" y="942497"/>
        <a:ext cx="1286718" cy="514687"/>
      </dsp:txXfrm>
    </dsp:sp>
    <dsp:sp modelId="{78C9CD9D-CB39-4D18-9972-3AA2D51ED83B}">
      <dsp:nvSpPr>
        <dsp:cNvPr id="0" name=""/>
        <dsp:cNvSpPr/>
      </dsp:nvSpPr>
      <dsp:spPr>
        <a:xfrm>
          <a:off x="1866905" y="170447"/>
          <a:ext cx="579023" cy="579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15276-B2DC-4061-A0E9-7B22E4E84FC6}">
      <dsp:nvSpPr>
        <dsp:cNvPr id="0" name=""/>
        <dsp:cNvSpPr/>
      </dsp:nvSpPr>
      <dsp:spPr>
        <a:xfrm>
          <a:off x="1513057" y="94249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Fields/Columns</a:t>
          </a:r>
          <a:r>
            <a:rPr lang="en-US" sz="1100" b="0" i="0" kern="1200" dirty="0"/>
            <a:t>: Individual data elements</a:t>
          </a:r>
          <a:endParaRPr lang="en-US" sz="1100" kern="1200" dirty="0"/>
        </a:p>
      </dsp:txBody>
      <dsp:txXfrm>
        <a:off x="1513057" y="942497"/>
        <a:ext cx="1286718" cy="514687"/>
      </dsp:txXfrm>
    </dsp:sp>
    <dsp:sp modelId="{5785399A-14C8-4779-BF79-953D69896205}">
      <dsp:nvSpPr>
        <dsp:cNvPr id="0" name=""/>
        <dsp:cNvSpPr/>
      </dsp:nvSpPr>
      <dsp:spPr>
        <a:xfrm>
          <a:off x="3378799" y="170447"/>
          <a:ext cx="579023" cy="579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958DB-6AF7-4202-BC36-C7D0046130B8}">
      <dsp:nvSpPr>
        <dsp:cNvPr id="0" name=""/>
        <dsp:cNvSpPr/>
      </dsp:nvSpPr>
      <dsp:spPr>
        <a:xfrm>
          <a:off x="3024951" y="94249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Primary Key</a:t>
          </a:r>
          <a:r>
            <a:rPr lang="en-US" sz="1100" b="0" i="0" kern="1200"/>
            <a:t>: Unique identifier for each record</a:t>
          </a:r>
          <a:endParaRPr lang="en-US" sz="1100" kern="1200"/>
        </a:p>
      </dsp:txBody>
      <dsp:txXfrm>
        <a:off x="3024951" y="942497"/>
        <a:ext cx="1286718" cy="514687"/>
      </dsp:txXfrm>
    </dsp:sp>
    <dsp:sp modelId="{5753C6C8-D4BA-4F43-996E-9A4375686292}">
      <dsp:nvSpPr>
        <dsp:cNvPr id="0" name=""/>
        <dsp:cNvSpPr/>
      </dsp:nvSpPr>
      <dsp:spPr>
        <a:xfrm>
          <a:off x="4890694" y="170447"/>
          <a:ext cx="579023" cy="5790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08ED3-6DA6-49E7-AD3C-533A2F24EBA9}">
      <dsp:nvSpPr>
        <dsp:cNvPr id="0" name=""/>
        <dsp:cNvSpPr/>
      </dsp:nvSpPr>
      <dsp:spPr>
        <a:xfrm>
          <a:off x="4536846" y="942497"/>
          <a:ext cx="1286718" cy="51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Foreign Key</a:t>
          </a:r>
          <a:r>
            <a:rPr lang="en-US" sz="1100" b="0" i="0" kern="1200"/>
            <a:t>: Field that links to another table's primary key</a:t>
          </a:r>
          <a:endParaRPr lang="en-US" sz="1100" kern="1200"/>
        </a:p>
      </dsp:txBody>
      <dsp:txXfrm>
        <a:off x="4536846" y="942497"/>
        <a:ext cx="1286718" cy="514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8F3E3-8A70-41ED-AC11-AB9F4D04A2A8}">
      <dsp:nvSpPr>
        <dsp:cNvPr id="0" name=""/>
        <dsp:cNvSpPr/>
      </dsp:nvSpPr>
      <dsp:spPr>
        <a:xfrm>
          <a:off x="934516" y="1738"/>
          <a:ext cx="3738067" cy="900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29" tIns="228712" rIns="72529" bIns="2287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Create: Insert new data</a:t>
          </a:r>
        </a:p>
      </dsp:txBody>
      <dsp:txXfrm>
        <a:off x="934516" y="1738"/>
        <a:ext cx="3738067" cy="900442"/>
      </dsp:txXfrm>
    </dsp:sp>
    <dsp:sp modelId="{C325D540-AF4A-4934-9A1D-FF211548A69A}">
      <dsp:nvSpPr>
        <dsp:cNvPr id="0" name=""/>
        <dsp:cNvSpPr/>
      </dsp:nvSpPr>
      <dsp:spPr>
        <a:xfrm>
          <a:off x="0" y="1738"/>
          <a:ext cx="934516" cy="900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52" tIns="88944" rIns="49452" bIns="8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</a:t>
          </a:r>
        </a:p>
      </dsp:txBody>
      <dsp:txXfrm>
        <a:off x="0" y="1738"/>
        <a:ext cx="934516" cy="900442"/>
      </dsp:txXfrm>
    </dsp:sp>
    <dsp:sp modelId="{1F55AC28-D468-4821-A449-854E13714DA7}">
      <dsp:nvSpPr>
        <dsp:cNvPr id="0" name=""/>
        <dsp:cNvSpPr/>
      </dsp:nvSpPr>
      <dsp:spPr>
        <a:xfrm>
          <a:off x="934516" y="956207"/>
          <a:ext cx="3738067" cy="900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29" tIns="228712" rIns="72529" bIns="2287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Read: Query/retrieve data</a:t>
          </a:r>
        </a:p>
      </dsp:txBody>
      <dsp:txXfrm>
        <a:off x="934516" y="956207"/>
        <a:ext cx="3738067" cy="900442"/>
      </dsp:txXfrm>
    </dsp:sp>
    <dsp:sp modelId="{0DA7B21B-4690-4AF4-ABBE-6786EC1128F2}">
      <dsp:nvSpPr>
        <dsp:cNvPr id="0" name=""/>
        <dsp:cNvSpPr/>
      </dsp:nvSpPr>
      <dsp:spPr>
        <a:xfrm>
          <a:off x="0" y="956207"/>
          <a:ext cx="934516" cy="900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52" tIns="88944" rIns="49452" bIns="8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Read</a:t>
          </a:r>
        </a:p>
      </dsp:txBody>
      <dsp:txXfrm>
        <a:off x="0" y="956207"/>
        <a:ext cx="934516" cy="900442"/>
      </dsp:txXfrm>
    </dsp:sp>
    <dsp:sp modelId="{4BADE665-1872-44D7-9474-14D56B4B676C}">
      <dsp:nvSpPr>
        <dsp:cNvPr id="0" name=""/>
        <dsp:cNvSpPr/>
      </dsp:nvSpPr>
      <dsp:spPr>
        <a:xfrm>
          <a:off x="934516" y="1910677"/>
          <a:ext cx="3738067" cy="900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29" tIns="228712" rIns="72529" bIns="2287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Update: Modify existing data</a:t>
          </a:r>
        </a:p>
      </dsp:txBody>
      <dsp:txXfrm>
        <a:off x="934516" y="1910677"/>
        <a:ext cx="3738067" cy="900442"/>
      </dsp:txXfrm>
    </dsp:sp>
    <dsp:sp modelId="{B6989872-EE1E-4AD4-85AB-ADBA0A5F4E53}">
      <dsp:nvSpPr>
        <dsp:cNvPr id="0" name=""/>
        <dsp:cNvSpPr/>
      </dsp:nvSpPr>
      <dsp:spPr>
        <a:xfrm>
          <a:off x="0" y="1910677"/>
          <a:ext cx="934516" cy="900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52" tIns="88944" rIns="49452" bIns="8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Update</a:t>
          </a:r>
        </a:p>
      </dsp:txBody>
      <dsp:txXfrm>
        <a:off x="0" y="1910677"/>
        <a:ext cx="934516" cy="900442"/>
      </dsp:txXfrm>
    </dsp:sp>
    <dsp:sp modelId="{CC8E2D1F-8DAB-413F-8679-CE91C7D3319E}">
      <dsp:nvSpPr>
        <dsp:cNvPr id="0" name=""/>
        <dsp:cNvSpPr/>
      </dsp:nvSpPr>
      <dsp:spPr>
        <a:xfrm>
          <a:off x="934516" y="2865146"/>
          <a:ext cx="3738067" cy="9004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29" tIns="228712" rIns="72529" bIns="2287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Delete: Remove data</a:t>
          </a:r>
        </a:p>
      </dsp:txBody>
      <dsp:txXfrm>
        <a:off x="934516" y="2865146"/>
        <a:ext cx="3738067" cy="900442"/>
      </dsp:txXfrm>
    </dsp:sp>
    <dsp:sp modelId="{9BAE9314-BB90-4881-8B82-D6023186471E}">
      <dsp:nvSpPr>
        <dsp:cNvPr id="0" name=""/>
        <dsp:cNvSpPr/>
      </dsp:nvSpPr>
      <dsp:spPr>
        <a:xfrm>
          <a:off x="0" y="2865146"/>
          <a:ext cx="934516" cy="9004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452" tIns="88944" rIns="49452" bIns="8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Delete</a:t>
          </a:r>
        </a:p>
      </dsp:txBody>
      <dsp:txXfrm>
        <a:off x="0" y="2865146"/>
        <a:ext cx="934516" cy="900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1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0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9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4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15" descr="Person writing on a notepad">
            <a:extLst>
              <a:ext uri="{FF2B5EF4-FFF2-40B4-BE49-F238E27FC236}">
                <a16:creationId xmlns:a16="http://schemas.microsoft.com/office/drawing/2014/main" id="{3646B822-2080-E958-7E4D-E9C58EA42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77" b="158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4E29-6188-593B-33CB-D4782132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/>
              <a:t>Data Bases Basics</a:t>
            </a:r>
          </a:p>
        </p:txBody>
      </p:sp>
      <p:pic>
        <p:nvPicPr>
          <p:cNvPr id="6" name="Picture 5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C5D53C5C-579E-374E-1FE2-E5DEEB2C2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105" y="5545460"/>
            <a:ext cx="1303895" cy="13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91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02331-1AA9-A292-D558-D031543D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Please Scan it!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Content Placeholder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6954B68-38F6-9A0B-27E3-265312B9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91" r="2" b="4193"/>
          <a:stretch/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55AAC-1DDB-56B9-84C8-FA1DA972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What is a Data 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B807-3AC8-06B3-EAD3-688B3677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structured collection of data organized for efficient storage, retrieval, and management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1FD16208-0ED0-4E5A-75DB-53676115C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854C-F416-B611-376C-FE2033D4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Applications that use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96F49D-1E1D-2A0D-E1E5-688D987D7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763356"/>
              </p:ext>
            </p:extLst>
          </p:nvPr>
        </p:nvGraphicFramePr>
        <p:xfrm>
          <a:off x="520700" y="2083633"/>
          <a:ext cx="11156950" cy="4261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84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71BE7-921D-80AE-9E41-74D590F2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US"/>
              <a:t>Data base types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2D930-CA1A-9C0B-AF2B-914557D2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435503"/>
            <a:ext cx="6281928" cy="39105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3FBF-A048-FC7F-D30E-00D61B348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DeepSeek-CJK-patch"/>
              </a:rPr>
              <a:t>Relational Databases (SQL)</a:t>
            </a:r>
            <a:r>
              <a:rPr lang="en-US" b="0" i="0">
                <a:effectLst/>
                <a:latin typeface="DeepSeek-CJK-patch"/>
              </a:rPr>
              <a:t>: Tables with rows and columns (MySQL, PostgreSQL, Oracle)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DeepSeek-CJK-patch"/>
              </a:rPr>
              <a:t>NoSQL Databases</a:t>
            </a:r>
            <a:r>
              <a:rPr lang="en-US" b="0" i="0">
                <a:effectLst/>
                <a:latin typeface="DeepSeek-CJK-patch"/>
              </a:rPr>
              <a:t>: Document, key-value, graph, or wide-column stores (MongoDB, Cassandra, Redis)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DeepSeek-CJK-patch"/>
              </a:rPr>
              <a:t>NewSQL</a:t>
            </a:r>
            <a:r>
              <a:rPr lang="en-US" b="0" i="0">
                <a:effectLst/>
                <a:latin typeface="DeepSeek-CJK-patch"/>
              </a:rPr>
              <a:t>: Combines SQL reliability with NoSQL scalability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6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D16C4DE-5FF1-8D34-BBA1-FC43F315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11138-A46D-CF16-CBB2-86F33B07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800600" cy="1691640"/>
          </a:xfrm>
        </p:spPr>
        <p:txBody>
          <a:bodyPr>
            <a:normAutofit/>
          </a:bodyPr>
          <a:lstStyle/>
          <a:p>
            <a:r>
              <a:rPr lang="en-US" dirty="0"/>
              <a:t>Core Concepts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6914053-73D7-E377-E88C-94E35AAD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95318-6F3E-B7C8-3F7F-FBB5B38C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53" r="1" b="14480"/>
          <a:stretch/>
        </p:blipFill>
        <p:spPr>
          <a:xfrm>
            <a:off x="517871" y="2921001"/>
            <a:ext cx="11149534" cy="342493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9D0F2-F314-8866-4663-56DE4FF52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795070"/>
              </p:ext>
            </p:extLst>
          </p:nvPr>
        </p:nvGraphicFramePr>
        <p:xfrm>
          <a:off x="5843016" y="1060704"/>
          <a:ext cx="5824728" cy="162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763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4E036-C80F-BC3B-A5B5-5C71B8FF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 dirty="0"/>
              <a:t>Basic Operations (CRUD)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1FC1AA-B767-6E02-0D17-66A6C54C8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22" b="4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DC926DF-6726-4E73-D35E-71D376A66B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039481"/>
              </p:ext>
            </p:extLst>
          </p:nvPr>
        </p:nvGraphicFramePr>
        <p:xfrm>
          <a:off x="521208" y="2578608"/>
          <a:ext cx="467258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865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DDBDD-1261-43E7-E897-D93779E8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9200" cy="1463040"/>
          </a:xfrm>
        </p:spPr>
        <p:txBody>
          <a:bodyPr>
            <a:normAutofit/>
          </a:bodyPr>
          <a:lstStyle/>
          <a:p>
            <a:r>
              <a:rPr lang="en-US" dirty="0"/>
              <a:t>How to set up </a:t>
            </a:r>
            <a:r>
              <a:rPr lang="en-US" dirty="0" err="1"/>
              <a:t>MySql</a:t>
            </a:r>
            <a:r>
              <a:rPr lang="en-US" dirty="0"/>
              <a:t> on VS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19862E-7186-427C-8292-92687AF4E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DA957-E564-A5C6-82C5-F13685BF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5203"/>
            <a:ext cx="2815014" cy="3767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2EBAE-75A6-3CF6-3290-8694CA1AC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828" y="1415160"/>
            <a:ext cx="2589356" cy="102403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687D8F-CD2D-4FE1-EED3-09708548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029200" cy="376732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Open VS code and look for the extensions and type “</a:t>
            </a:r>
            <a:r>
              <a:rPr lang="en-US" dirty="0" err="1"/>
              <a:t>SQLTools</a:t>
            </a:r>
            <a:r>
              <a:rPr lang="en-US" dirty="0"/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Now, we need to connect to a server. on extensions look for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extension and click on “Add New Connection”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let’s create our connection with default options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start working on 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not working, go to: https://onecompiler.com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62C1C5-E8C7-53BE-21D9-819E117B7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92" y="4487245"/>
            <a:ext cx="5513832" cy="1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8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ED52F-C687-1007-B3C4-04CAF1DF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508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Bierstadt</vt:lpstr>
      <vt:lpstr>DeepSeek-CJK-patch</vt:lpstr>
      <vt:lpstr>GestaltVTI</vt:lpstr>
      <vt:lpstr>Data Bases Basics</vt:lpstr>
      <vt:lpstr>Please Scan it!</vt:lpstr>
      <vt:lpstr>What is a Data base?</vt:lpstr>
      <vt:lpstr>Applications that use it</vt:lpstr>
      <vt:lpstr>Data base types</vt:lpstr>
      <vt:lpstr>Core Concepts</vt:lpstr>
      <vt:lpstr>Basic Operations (CRUD)</vt:lpstr>
      <vt:lpstr>How to set up MySql on VS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2</cp:revision>
  <dcterms:created xsi:type="dcterms:W3CDTF">2025-04-01T05:02:00Z</dcterms:created>
  <dcterms:modified xsi:type="dcterms:W3CDTF">2025-04-01T19:39:38Z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2025-04-01T19:38:12Z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70c0c351-6c34-4612-bfe8-c7a8f5ebdbb9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