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Jcheng935/WDC_Dynamic_Website.gi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Jcheng935/WDC_Dynamic_Website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7CF98-3118-430F-A588-E0038C97EB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ACEF52-3B21-4682-8CB6-2AA387E3744A}">
      <dgm:prSet/>
      <dgm:spPr/>
      <dgm:t>
        <a:bodyPr/>
        <a:lstStyle/>
        <a:p>
          <a:r>
            <a:rPr lang="en-US" b="1" i="0"/>
            <a:t>User Request</a:t>
          </a:r>
          <a:r>
            <a:rPr lang="en-US" b="0" i="0"/>
            <a:t> → Browser sends a request to the server.</a:t>
          </a:r>
          <a:endParaRPr lang="en-US"/>
        </a:p>
      </dgm:t>
    </dgm:pt>
    <dgm:pt modelId="{2242B386-E482-481B-9673-3DF4684F6BD6}" type="parTrans" cxnId="{6FA032AF-95E7-4E6C-95C0-8EE193B3CF2C}">
      <dgm:prSet/>
      <dgm:spPr/>
      <dgm:t>
        <a:bodyPr/>
        <a:lstStyle/>
        <a:p>
          <a:endParaRPr lang="en-US"/>
        </a:p>
      </dgm:t>
    </dgm:pt>
    <dgm:pt modelId="{A16A3479-FB57-48D8-886A-E0FC67BC453D}" type="sibTrans" cxnId="{6FA032AF-95E7-4E6C-95C0-8EE193B3CF2C}">
      <dgm:prSet/>
      <dgm:spPr/>
      <dgm:t>
        <a:bodyPr/>
        <a:lstStyle/>
        <a:p>
          <a:endParaRPr lang="en-US"/>
        </a:p>
      </dgm:t>
    </dgm:pt>
    <dgm:pt modelId="{AAF39B77-969E-4805-A71A-74F7A11F0701}">
      <dgm:prSet/>
      <dgm:spPr/>
      <dgm:t>
        <a:bodyPr/>
        <a:lstStyle/>
        <a:p>
          <a:r>
            <a:rPr lang="en-US" b="1" i="0"/>
            <a:t>Server Processing</a:t>
          </a:r>
          <a:r>
            <a:rPr lang="en-US" b="0" i="0"/>
            <a:t> → Server runs scripts (PHP, Python, Node.js).</a:t>
          </a:r>
          <a:endParaRPr lang="en-US"/>
        </a:p>
      </dgm:t>
    </dgm:pt>
    <dgm:pt modelId="{054296F6-DB95-4AC1-8EEB-FB74FF2635BF}" type="parTrans" cxnId="{2917BE1B-20E1-47B5-8E7C-4BC1C781A540}">
      <dgm:prSet/>
      <dgm:spPr/>
      <dgm:t>
        <a:bodyPr/>
        <a:lstStyle/>
        <a:p>
          <a:endParaRPr lang="en-US"/>
        </a:p>
      </dgm:t>
    </dgm:pt>
    <dgm:pt modelId="{CDDE93A6-55FF-4ACD-B306-58C2A92321E0}" type="sibTrans" cxnId="{2917BE1B-20E1-47B5-8E7C-4BC1C781A540}">
      <dgm:prSet/>
      <dgm:spPr/>
      <dgm:t>
        <a:bodyPr/>
        <a:lstStyle/>
        <a:p>
          <a:endParaRPr lang="en-US"/>
        </a:p>
      </dgm:t>
    </dgm:pt>
    <dgm:pt modelId="{623CF7C2-45B5-4804-97A4-1F37F8CAA774}">
      <dgm:prSet/>
      <dgm:spPr/>
      <dgm:t>
        <a:bodyPr/>
        <a:lstStyle/>
        <a:p>
          <a:r>
            <a:rPr lang="en-US" b="1" i="0"/>
            <a:t>Database Interaction</a:t>
          </a:r>
          <a:r>
            <a:rPr lang="en-US" b="0" i="0"/>
            <a:t> → Fetches or updates data (MySQL, MongoDB).</a:t>
          </a:r>
          <a:endParaRPr lang="en-US"/>
        </a:p>
      </dgm:t>
    </dgm:pt>
    <dgm:pt modelId="{E7B8FEDC-CB7F-4A31-990C-5E320D11ED27}" type="parTrans" cxnId="{0AC47585-1C22-4FA1-BE99-28DA8383A629}">
      <dgm:prSet/>
      <dgm:spPr/>
      <dgm:t>
        <a:bodyPr/>
        <a:lstStyle/>
        <a:p>
          <a:endParaRPr lang="en-US"/>
        </a:p>
      </dgm:t>
    </dgm:pt>
    <dgm:pt modelId="{A82BE71B-0CBD-4539-9525-82E2458A6970}" type="sibTrans" cxnId="{0AC47585-1C22-4FA1-BE99-28DA8383A629}">
      <dgm:prSet/>
      <dgm:spPr/>
      <dgm:t>
        <a:bodyPr/>
        <a:lstStyle/>
        <a:p>
          <a:endParaRPr lang="en-US"/>
        </a:p>
      </dgm:t>
    </dgm:pt>
    <dgm:pt modelId="{3DDE3EB4-642F-492E-8BF2-681D1380B2A1}">
      <dgm:prSet/>
      <dgm:spPr/>
      <dgm:t>
        <a:bodyPr/>
        <a:lstStyle/>
        <a:p>
          <a:r>
            <a:rPr lang="en-US" b="1" i="0"/>
            <a:t>Response</a:t>
          </a:r>
          <a:r>
            <a:rPr lang="en-US" b="0" i="0"/>
            <a:t> → Customized HTML sent back to the browser.</a:t>
          </a:r>
          <a:endParaRPr lang="en-US"/>
        </a:p>
      </dgm:t>
    </dgm:pt>
    <dgm:pt modelId="{1C99F7A4-5F79-404D-AF1D-884ADD688173}" type="parTrans" cxnId="{C7DE2388-A0B4-4254-B811-CDC7A38D62AC}">
      <dgm:prSet/>
      <dgm:spPr/>
      <dgm:t>
        <a:bodyPr/>
        <a:lstStyle/>
        <a:p>
          <a:endParaRPr lang="en-US"/>
        </a:p>
      </dgm:t>
    </dgm:pt>
    <dgm:pt modelId="{28364BCB-C847-4AF9-B71D-93BD7888C680}" type="sibTrans" cxnId="{C7DE2388-A0B4-4254-B811-CDC7A38D62AC}">
      <dgm:prSet/>
      <dgm:spPr/>
      <dgm:t>
        <a:bodyPr/>
        <a:lstStyle/>
        <a:p>
          <a:endParaRPr lang="en-US"/>
        </a:p>
      </dgm:t>
    </dgm:pt>
    <dgm:pt modelId="{82DC1DD9-9AF9-4929-B875-2675E8A57BAD}" type="pres">
      <dgm:prSet presAssocID="{2A67CF98-3118-430F-A588-E0038C97EB23}" presName="root" presStyleCnt="0">
        <dgm:presLayoutVars>
          <dgm:dir/>
          <dgm:resizeHandles val="exact"/>
        </dgm:presLayoutVars>
      </dgm:prSet>
      <dgm:spPr/>
    </dgm:pt>
    <dgm:pt modelId="{7242ABF5-7242-4AB9-90DC-4F567448EA8A}" type="pres">
      <dgm:prSet presAssocID="{2A67CF98-3118-430F-A588-E0038C97EB23}" presName="container" presStyleCnt="0">
        <dgm:presLayoutVars>
          <dgm:dir/>
          <dgm:resizeHandles val="exact"/>
        </dgm:presLayoutVars>
      </dgm:prSet>
      <dgm:spPr/>
    </dgm:pt>
    <dgm:pt modelId="{AA9D2276-DF06-45C8-AC56-1D58B3130A72}" type="pres">
      <dgm:prSet presAssocID="{67ACEF52-3B21-4682-8CB6-2AA387E3744A}" presName="compNode" presStyleCnt="0"/>
      <dgm:spPr/>
    </dgm:pt>
    <dgm:pt modelId="{E78CC537-2EC2-4B93-A8C6-01FD1E616ADC}" type="pres">
      <dgm:prSet presAssocID="{67ACEF52-3B21-4682-8CB6-2AA387E3744A}" presName="iconBgRect" presStyleLbl="bgShp" presStyleIdx="0" presStyleCnt="4"/>
      <dgm:spPr/>
    </dgm:pt>
    <dgm:pt modelId="{C45A612B-67AF-4BEB-B958-0ABAB7EDA347}" type="pres">
      <dgm:prSet presAssocID="{67ACEF52-3B21-4682-8CB6-2AA387E374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6792534-8829-4700-A18B-0433B61492F0}" type="pres">
      <dgm:prSet presAssocID="{67ACEF52-3B21-4682-8CB6-2AA387E3744A}" presName="spaceRect" presStyleCnt="0"/>
      <dgm:spPr/>
    </dgm:pt>
    <dgm:pt modelId="{4BD0D8D0-BCEA-4C7F-8B83-E346F48703F4}" type="pres">
      <dgm:prSet presAssocID="{67ACEF52-3B21-4682-8CB6-2AA387E3744A}" presName="textRect" presStyleLbl="revTx" presStyleIdx="0" presStyleCnt="4">
        <dgm:presLayoutVars>
          <dgm:chMax val="1"/>
          <dgm:chPref val="1"/>
        </dgm:presLayoutVars>
      </dgm:prSet>
      <dgm:spPr/>
    </dgm:pt>
    <dgm:pt modelId="{8843DA24-D2F3-4C9C-ABB1-7427939BDA09}" type="pres">
      <dgm:prSet presAssocID="{A16A3479-FB57-48D8-886A-E0FC67BC453D}" presName="sibTrans" presStyleLbl="sibTrans2D1" presStyleIdx="0" presStyleCnt="0"/>
      <dgm:spPr/>
    </dgm:pt>
    <dgm:pt modelId="{EA8C81BE-69F8-4174-8FB3-2FB2123B6253}" type="pres">
      <dgm:prSet presAssocID="{AAF39B77-969E-4805-A71A-74F7A11F0701}" presName="compNode" presStyleCnt="0"/>
      <dgm:spPr/>
    </dgm:pt>
    <dgm:pt modelId="{6A4EDF31-AED3-4294-8A42-450469E52651}" type="pres">
      <dgm:prSet presAssocID="{AAF39B77-969E-4805-A71A-74F7A11F0701}" presName="iconBgRect" presStyleLbl="bgShp" presStyleIdx="1" presStyleCnt="4"/>
      <dgm:spPr/>
    </dgm:pt>
    <dgm:pt modelId="{3D93E779-9826-4101-BF60-B0023116E789}" type="pres">
      <dgm:prSet presAssocID="{AAF39B77-969E-4805-A71A-74F7A11F07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E537601-BED7-4B37-9CC1-E60CA3AF7BB3}" type="pres">
      <dgm:prSet presAssocID="{AAF39B77-969E-4805-A71A-74F7A11F0701}" presName="spaceRect" presStyleCnt="0"/>
      <dgm:spPr/>
    </dgm:pt>
    <dgm:pt modelId="{6C78433C-C0EE-47D4-B67B-0F9404C8D5D9}" type="pres">
      <dgm:prSet presAssocID="{AAF39B77-969E-4805-A71A-74F7A11F0701}" presName="textRect" presStyleLbl="revTx" presStyleIdx="1" presStyleCnt="4">
        <dgm:presLayoutVars>
          <dgm:chMax val="1"/>
          <dgm:chPref val="1"/>
        </dgm:presLayoutVars>
      </dgm:prSet>
      <dgm:spPr/>
    </dgm:pt>
    <dgm:pt modelId="{56FBC190-5E42-4094-83F2-99CE165CF554}" type="pres">
      <dgm:prSet presAssocID="{CDDE93A6-55FF-4ACD-B306-58C2A92321E0}" presName="sibTrans" presStyleLbl="sibTrans2D1" presStyleIdx="0" presStyleCnt="0"/>
      <dgm:spPr/>
    </dgm:pt>
    <dgm:pt modelId="{E690487A-C4A1-485A-98A2-C82C962DC561}" type="pres">
      <dgm:prSet presAssocID="{623CF7C2-45B5-4804-97A4-1F37F8CAA774}" presName="compNode" presStyleCnt="0"/>
      <dgm:spPr/>
    </dgm:pt>
    <dgm:pt modelId="{12CFEC27-BF79-4096-B8DF-FF0C02CD70E1}" type="pres">
      <dgm:prSet presAssocID="{623CF7C2-45B5-4804-97A4-1F37F8CAA774}" presName="iconBgRect" presStyleLbl="bgShp" presStyleIdx="2" presStyleCnt="4"/>
      <dgm:spPr/>
    </dgm:pt>
    <dgm:pt modelId="{DC782EC3-E902-48E9-9462-348250F1B1B4}" type="pres">
      <dgm:prSet presAssocID="{623CF7C2-45B5-4804-97A4-1F37F8CAA7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2F01FA-FFCF-4C9A-B766-B69B62F494D2}" type="pres">
      <dgm:prSet presAssocID="{623CF7C2-45B5-4804-97A4-1F37F8CAA774}" presName="spaceRect" presStyleCnt="0"/>
      <dgm:spPr/>
    </dgm:pt>
    <dgm:pt modelId="{CCDB20FB-B40B-4FEB-881E-08DF062DFEC4}" type="pres">
      <dgm:prSet presAssocID="{623CF7C2-45B5-4804-97A4-1F37F8CAA774}" presName="textRect" presStyleLbl="revTx" presStyleIdx="2" presStyleCnt="4">
        <dgm:presLayoutVars>
          <dgm:chMax val="1"/>
          <dgm:chPref val="1"/>
        </dgm:presLayoutVars>
      </dgm:prSet>
      <dgm:spPr/>
    </dgm:pt>
    <dgm:pt modelId="{A60CE3F6-16A1-4812-B38C-322878460D65}" type="pres">
      <dgm:prSet presAssocID="{A82BE71B-0CBD-4539-9525-82E2458A6970}" presName="sibTrans" presStyleLbl="sibTrans2D1" presStyleIdx="0" presStyleCnt="0"/>
      <dgm:spPr/>
    </dgm:pt>
    <dgm:pt modelId="{DD880F83-95F3-4350-8DCE-00BC14CE5A1A}" type="pres">
      <dgm:prSet presAssocID="{3DDE3EB4-642F-492E-8BF2-681D1380B2A1}" presName="compNode" presStyleCnt="0"/>
      <dgm:spPr/>
    </dgm:pt>
    <dgm:pt modelId="{7F66A2EF-94FF-45C9-B25C-073C548D32AB}" type="pres">
      <dgm:prSet presAssocID="{3DDE3EB4-642F-492E-8BF2-681D1380B2A1}" presName="iconBgRect" presStyleLbl="bgShp" presStyleIdx="3" presStyleCnt="4"/>
      <dgm:spPr/>
    </dgm:pt>
    <dgm:pt modelId="{3766EABB-5840-46C9-99CB-D0DDF0B29259}" type="pres">
      <dgm:prSet presAssocID="{3DDE3EB4-642F-492E-8BF2-681D1380B2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C3B6E2-3730-4AED-9703-CBC5F2293B5F}" type="pres">
      <dgm:prSet presAssocID="{3DDE3EB4-642F-492E-8BF2-681D1380B2A1}" presName="spaceRect" presStyleCnt="0"/>
      <dgm:spPr/>
    </dgm:pt>
    <dgm:pt modelId="{AAACE680-6508-4490-A439-015998751D72}" type="pres">
      <dgm:prSet presAssocID="{3DDE3EB4-642F-492E-8BF2-681D1380B2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17BE1B-20E1-47B5-8E7C-4BC1C781A540}" srcId="{2A67CF98-3118-430F-A588-E0038C97EB23}" destId="{AAF39B77-969E-4805-A71A-74F7A11F0701}" srcOrd="1" destOrd="0" parTransId="{054296F6-DB95-4AC1-8EEB-FB74FF2635BF}" sibTransId="{CDDE93A6-55FF-4ACD-B306-58C2A92321E0}"/>
    <dgm:cxn modelId="{640EFF2A-97C5-44C4-B651-7D2E13C08AFF}" type="presOf" srcId="{AAF39B77-969E-4805-A71A-74F7A11F0701}" destId="{6C78433C-C0EE-47D4-B67B-0F9404C8D5D9}" srcOrd="0" destOrd="0" presId="urn:microsoft.com/office/officeart/2018/2/layout/IconCircleList"/>
    <dgm:cxn modelId="{EE2F3C34-4499-4075-8F7C-FC25BCFAB3E0}" type="presOf" srcId="{2A67CF98-3118-430F-A588-E0038C97EB23}" destId="{82DC1DD9-9AF9-4929-B875-2675E8A57BAD}" srcOrd="0" destOrd="0" presId="urn:microsoft.com/office/officeart/2018/2/layout/IconCircleList"/>
    <dgm:cxn modelId="{0670F136-5A49-4DDF-9888-8016AE214E94}" type="presOf" srcId="{CDDE93A6-55FF-4ACD-B306-58C2A92321E0}" destId="{56FBC190-5E42-4094-83F2-99CE165CF554}" srcOrd="0" destOrd="0" presId="urn:microsoft.com/office/officeart/2018/2/layout/IconCircleList"/>
    <dgm:cxn modelId="{9E145359-C5AC-401F-8560-D11DBCD4FF4A}" type="presOf" srcId="{67ACEF52-3B21-4682-8CB6-2AA387E3744A}" destId="{4BD0D8D0-BCEA-4C7F-8B83-E346F48703F4}" srcOrd="0" destOrd="0" presId="urn:microsoft.com/office/officeart/2018/2/layout/IconCircleList"/>
    <dgm:cxn modelId="{0AC47585-1C22-4FA1-BE99-28DA8383A629}" srcId="{2A67CF98-3118-430F-A588-E0038C97EB23}" destId="{623CF7C2-45B5-4804-97A4-1F37F8CAA774}" srcOrd="2" destOrd="0" parTransId="{E7B8FEDC-CB7F-4A31-990C-5E320D11ED27}" sibTransId="{A82BE71B-0CBD-4539-9525-82E2458A6970}"/>
    <dgm:cxn modelId="{C7DE2388-A0B4-4254-B811-CDC7A38D62AC}" srcId="{2A67CF98-3118-430F-A588-E0038C97EB23}" destId="{3DDE3EB4-642F-492E-8BF2-681D1380B2A1}" srcOrd="3" destOrd="0" parTransId="{1C99F7A4-5F79-404D-AF1D-884ADD688173}" sibTransId="{28364BCB-C847-4AF9-B71D-93BD7888C680}"/>
    <dgm:cxn modelId="{B0A668A7-7415-4222-8218-ABA6D5BCAA74}" type="presOf" srcId="{A16A3479-FB57-48D8-886A-E0FC67BC453D}" destId="{8843DA24-D2F3-4C9C-ABB1-7427939BDA09}" srcOrd="0" destOrd="0" presId="urn:microsoft.com/office/officeart/2018/2/layout/IconCircleList"/>
    <dgm:cxn modelId="{1ECA6EAD-BCB3-406E-B562-AA50099B5DF6}" type="presOf" srcId="{A82BE71B-0CBD-4539-9525-82E2458A6970}" destId="{A60CE3F6-16A1-4812-B38C-322878460D65}" srcOrd="0" destOrd="0" presId="urn:microsoft.com/office/officeart/2018/2/layout/IconCircleList"/>
    <dgm:cxn modelId="{6FA032AF-95E7-4E6C-95C0-8EE193B3CF2C}" srcId="{2A67CF98-3118-430F-A588-E0038C97EB23}" destId="{67ACEF52-3B21-4682-8CB6-2AA387E3744A}" srcOrd="0" destOrd="0" parTransId="{2242B386-E482-481B-9673-3DF4684F6BD6}" sibTransId="{A16A3479-FB57-48D8-886A-E0FC67BC453D}"/>
    <dgm:cxn modelId="{265D75C5-35B4-49C3-8C8C-856A05176B6A}" type="presOf" srcId="{3DDE3EB4-642F-492E-8BF2-681D1380B2A1}" destId="{AAACE680-6508-4490-A439-015998751D72}" srcOrd="0" destOrd="0" presId="urn:microsoft.com/office/officeart/2018/2/layout/IconCircleList"/>
    <dgm:cxn modelId="{FC44D4FA-F2F6-4F17-91B0-B1D4C37E0359}" type="presOf" srcId="{623CF7C2-45B5-4804-97A4-1F37F8CAA774}" destId="{CCDB20FB-B40B-4FEB-881E-08DF062DFEC4}" srcOrd="0" destOrd="0" presId="urn:microsoft.com/office/officeart/2018/2/layout/IconCircleList"/>
    <dgm:cxn modelId="{C5FB1C64-D77B-4162-930D-A814F4373EB8}" type="presParOf" srcId="{82DC1DD9-9AF9-4929-B875-2675E8A57BAD}" destId="{7242ABF5-7242-4AB9-90DC-4F567448EA8A}" srcOrd="0" destOrd="0" presId="urn:microsoft.com/office/officeart/2018/2/layout/IconCircleList"/>
    <dgm:cxn modelId="{63F85E97-F25F-4E78-93B5-D2C891A592A3}" type="presParOf" srcId="{7242ABF5-7242-4AB9-90DC-4F567448EA8A}" destId="{AA9D2276-DF06-45C8-AC56-1D58B3130A72}" srcOrd="0" destOrd="0" presId="urn:microsoft.com/office/officeart/2018/2/layout/IconCircleList"/>
    <dgm:cxn modelId="{5E01E4FD-3E31-4B32-BCAC-F61274A378CD}" type="presParOf" srcId="{AA9D2276-DF06-45C8-AC56-1D58B3130A72}" destId="{E78CC537-2EC2-4B93-A8C6-01FD1E616ADC}" srcOrd="0" destOrd="0" presId="urn:microsoft.com/office/officeart/2018/2/layout/IconCircleList"/>
    <dgm:cxn modelId="{E8E5CD6C-B75F-4D5A-B70A-0E877EB0CCB1}" type="presParOf" srcId="{AA9D2276-DF06-45C8-AC56-1D58B3130A72}" destId="{C45A612B-67AF-4BEB-B958-0ABAB7EDA347}" srcOrd="1" destOrd="0" presId="urn:microsoft.com/office/officeart/2018/2/layout/IconCircleList"/>
    <dgm:cxn modelId="{33681179-5601-4CA8-BD3B-DB68B8695F9B}" type="presParOf" srcId="{AA9D2276-DF06-45C8-AC56-1D58B3130A72}" destId="{B6792534-8829-4700-A18B-0433B61492F0}" srcOrd="2" destOrd="0" presId="urn:microsoft.com/office/officeart/2018/2/layout/IconCircleList"/>
    <dgm:cxn modelId="{7E05777E-B968-45D4-9B78-27D5D12ED8AC}" type="presParOf" srcId="{AA9D2276-DF06-45C8-AC56-1D58B3130A72}" destId="{4BD0D8D0-BCEA-4C7F-8B83-E346F48703F4}" srcOrd="3" destOrd="0" presId="urn:microsoft.com/office/officeart/2018/2/layout/IconCircleList"/>
    <dgm:cxn modelId="{722304F0-975A-47AD-ABCA-294321295BEC}" type="presParOf" srcId="{7242ABF5-7242-4AB9-90DC-4F567448EA8A}" destId="{8843DA24-D2F3-4C9C-ABB1-7427939BDA09}" srcOrd="1" destOrd="0" presId="urn:microsoft.com/office/officeart/2018/2/layout/IconCircleList"/>
    <dgm:cxn modelId="{93F7EA41-3E90-4A41-A4F3-0CF9C3E2B256}" type="presParOf" srcId="{7242ABF5-7242-4AB9-90DC-4F567448EA8A}" destId="{EA8C81BE-69F8-4174-8FB3-2FB2123B6253}" srcOrd="2" destOrd="0" presId="urn:microsoft.com/office/officeart/2018/2/layout/IconCircleList"/>
    <dgm:cxn modelId="{491705B5-23CE-46DE-B32F-2183B1D350A7}" type="presParOf" srcId="{EA8C81BE-69F8-4174-8FB3-2FB2123B6253}" destId="{6A4EDF31-AED3-4294-8A42-450469E52651}" srcOrd="0" destOrd="0" presId="urn:microsoft.com/office/officeart/2018/2/layout/IconCircleList"/>
    <dgm:cxn modelId="{09155CC9-D508-4D04-BB44-CA661388F5AE}" type="presParOf" srcId="{EA8C81BE-69F8-4174-8FB3-2FB2123B6253}" destId="{3D93E779-9826-4101-BF60-B0023116E789}" srcOrd="1" destOrd="0" presId="urn:microsoft.com/office/officeart/2018/2/layout/IconCircleList"/>
    <dgm:cxn modelId="{BD6DB904-58CE-4E2A-BCA6-4D7DB6CFB69C}" type="presParOf" srcId="{EA8C81BE-69F8-4174-8FB3-2FB2123B6253}" destId="{AE537601-BED7-4B37-9CC1-E60CA3AF7BB3}" srcOrd="2" destOrd="0" presId="urn:microsoft.com/office/officeart/2018/2/layout/IconCircleList"/>
    <dgm:cxn modelId="{E084038F-33CE-4F63-96CF-0A312221A4AC}" type="presParOf" srcId="{EA8C81BE-69F8-4174-8FB3-2FB2123B6253}" destId="{6C78433C-C0EE-47D4-B67B-0F9404C8D5D9}" srcOrd="3" destOrd="0" presId="urn:microsoft.com/office/officeart/2018/2/layout/IconCircleList"/>
    <dgm:cxn modelId="{8379B471-DFBB-42E5-AEB3-5D22C1CD08F1}" type="presParOf" srcId="{7242ABF5-7242-4AB9-90DC-4F567448EA8A}" destId="{56FBC190-5E42-4094-83F2-99CE165CF554}" srcOrd="3" destOrd="0" presId="urn:microsoft.com/office/officeart/2018/2/layout/IconCircleList"/>
    <dgm:cxn modelId="{F9285379-74CA-4056-A040-1F906435686D}" type="presParOf" srcId="{7242ABF5-7242-4AB9-90DC-4F567448EA8A}" destId="{E690487A-C4A1-485A-98A2-C82C962DC561}" srcOrd="4" destOrd="0" presId="urn:microsoft.com/office/officeart/2018/2/layout/IconCircleList"/>
    <dgm:cxn modelId="{77D2BA16-DA65-453E-AC97-143302679D62}" type="presParOf" srcId="{E690487A-C4A1-485A-98A2-C82C962DC561}" destId="{12CFEC27-BF79-4096-B8DF-FF0C02CD70E1}" srcOrd="0" destOrd="0" presId="urn:microsoft.com/office/officeart/2018/2/layout/IconCircleList"/>
    <dgm:cxn modelId="{2D8BF624-A16C-4EFA-B601-7A5326463582}" type="presParOf" srcId="{E690487A-C4A1-485A-98A2-C82C962DC561}" destId="{DC782EC3-E902-48E9-9462-348250F1B1B4}" srcOrd="1" destOrd="0" presId="urn:microsoft.com/office/officeart/2018/2/layout/IconCircleList"/>
    <dgm:cxn modelId="{A6762330-3097-4A1B-8630-D3ADF812189C}" type="presParOf" srcId="{E690487A-C4A1-485A-98A2-C82C962DC561}" destId="{B02F01FA-FFCF-4C9A-B766-B69B62F494D2}" srcOrd="2" destOrd="0" presId="urn:microsoft.com/office/officeart/2018/2/layout/IconCircleList"/>
    <dgm:cxn modelId="{48D51B61-154A-4ADC-8FBF-D31A14599458}" type="presParOf" srcId="{E690487A-C4A1-485A-98A2-C82C962DC561}" destId="{CCDB20FB-B40B-4FEB-881E-08DF062DFEC4}" srcOrd="3" destOrd="0" presId="urn:microsoft.com/office/officeart/2018/2/layout/IconCircleList"/>
    <dgm:cxn modelId="{B9E4EA71-E4D2-4BCE-B546-26FD3450A047}" type="presParOf" srcId="{7242ABF5-7242-4AB9-90DC-4F567448EA8A}" destId="{A60CE3F6-16A1-4812-B38C-322878460D65}" srcOrd="5" destOrd="0" presId="urn:microsoft.com/office/officeart/2018/2/layout/IconCircleList"/>
    <dgm:cxn modelId="{5A098684-3138-45E0-953E-BBB7219722B2}" type="presParOf" srcId="{7242ABF5-7242-4AB9-90DC-4F567448EA8A}" destId="{DD880F83-95F3-4350-8DCE-00BC14CE5A1A}" srcOrd="6" destOrd="0" presId="urn:microsoft.com/office/officeart/2018/2/layout/IconCircleList"/>
    <dgm:cxn modelId="{A4BB704A-F106-402B-ADF5-0A3973ECC68D}" type="presParOf" srcId="{DD880F83-95F3-4350-8DCE-00BC14CE5A1A}" destId="{7F66A2EF-94FF-45C9-B25C-073C548D32AB}" srcOrd="0" destOrd="0" presId="urn:microsoft.com/office/officeart/2018/2/layout/IconCircleList"/>
    <dgm:cxn modelId="{3D2CF9B2-7C3D-4B82-B7D1-27064EFE9A98}" type="presParOf" srcId="{DD880F83-95F3-4350-8DCE-00BC14CE5A1A}" destId="{3766EABB-5840-46C9-99CB-D0DDF0B29259}" srcOrd="1" destOrd="0" presId="urn:microsoft.com/office/officeart/2018/2/layout/IconCircleList"/>
    <dgm:cxn modelId="{18F1DD83-3DB5-4F83-A4A1-3CCBF4DC5194}" type="presParOf" srcId="{DD880F83-95F3-4350-8DCE-00BC14CE5A1A}" destId="{F5C3B6E2-3730-4AED-9703-CBC5F2293B5F}" srcOrd="2" destOrd="0" presId="urn:microsoft.com/office/officeart/2018/2/layout/IconCircleList"/>
    <dgm:cxn modelId="{71E43E3D-EC75-468A-9472-E77E86B08D8F}" type="presParOf" srcId="{DD880F83-95F3-4350-8DCE-00BC14CE5A1A}" destId="{AAACE680-6508-4490-A439-015998751D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697C7-4A27-4F5B-B32D-AADE576165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3A1C19-0DF6-4492-8F77-180989124D18}">
      <dgm:prSet/>
      <dgm:spPr/>
      <dgm:t>
        <a:bodyPr/>
        <a:lstStyle/>
        <a:p>
          <a:r>
            <a:rPr lang="en-US" b="0" i="0"/>
            <a:t>Personalized user experiences.</a:t>
          </a:r>
          <a:endParaRPr lang="en-US"/>
        </a:p>
      </dgm:t>
    </dgm:pt>
    <dgm:pt modelId="{4818201F-4F86-404C-B354-B021A5C9A7E0}" type="parTrans" cxnId="{A3FA8FF2-D44D-4924-8A0E-AC9658C9EB9D}">
      <dgm:prSet/>
      <dgm:spPr/>
      <dgm:t>
        <a:bodyPr/>
        <a:lstStyle/>
        <a:p>
          <a:endParaRPr lang="en-US"/>
        </a:p>
      </dgm:t>
    </dgm:pt>
    <dgm:pt modelId="{922F41B7-C0D7-4E0D-8278-4977B351DA6D}" type="sibTrans" cxnId="{A3FA8FF2-D44D-4924-8A0E-AC9658C9EB9D}">
      <dgm:prSet/>
      <dgm:spPr/>
      <dgm:t>
        <a:bodyPr/>
        <a:lstStyle/>
        <a:p>
          <a:endParaRPr lang="en-US"/>
        </a:p>
      </dgm:t>
    </dgm:pt>
    <dgm:pt modelId="{65F5EC24-49FF-4171-97CD-87F686C2E5A9}">
      <dgm:prSet/>
      <dgm:spPr/>
      <dgm:t>
        <a:bodyPr/>
        <a:lstStyle/>
        <a:p>
          <a:r>
            <a:rPr lang="en-US" b="0" i="0"/>
            <a:t>Real-time updates (e.g., stock prices, news).</a:t>
          </a:r>
          <a:endParaRPr lang="en-US"/>
        </a:p>
      </dgm:t>
    </dgm:pt>
    <dgm:pt modelId="{491821D6-B55F-4CD9-8350-A14A68F750ED}" type="parTrans" cxnId="{5B650CB6-9396-4460-A8D2-735C9F3606D6}">
      <dgm:prSet/>
      <dgm:spPr/>
      <dgm:t>
        <a:bodyPr/>
        <a:lstStyle/>
        <a:p>
          <a:endParaRPr lang="en-US"/>
        </a:p>
      </dgm:t>
    </dgm:pt>
    <dgm:pt modelId="{BC30D1CE-8F92-4C0A-9D46-AC39BB838785}" type="sibTrans" cxnId="{5B650CB6-9396-4460-A8D2-735C9F3606D6}">
      <dgm:prSet/>
      <dgm:spPr/>
      <dgm:t>
        <a:bodyPr/>
        <a:lstStyle/>
        <a:p>
          <a:endParaRPr lang="en-US"/>
        </a:p>
      </dgm:t>
    </dgm:pt>
    <dgm:pt modelId="{9FCBF591-811F-41CA-AFE2-C8B9EDB20359}">
      <dgm:prSet/>
      <dgm:spPr/>
      <dgm:t>
        <a:bodyPr/>
        <a:lstStyle/>
        <a:p>
          <a:r>
            <a:rPr lang="en-US" b="0" i="0"/>
            <a:t>Easier content management (CMS like WordPress).</a:t>
          </a:r>
          <a:endParaRPr lang="en-US"/>
        </a:p>
      </dgm:t>
    </dgm:pt>
    <dgm:pt modelId="{CF1DFDDF-301A-41A7-9534-888890AB6899}" type="parTrans" cxnId="{E7A8B89A-C354-4DD5-9874-341CDAC83535}">
      <dgm:prSet/>
      <dgm:spPr/>
      <dgm:t>
        <a:bodyPr/>
        <a:lstStyle/>
        <a:p>
          <a:endParaRPr lang="en-US"/>
        </a:p>
      </dgm:t>
    </dgm:pt>
    <dgm:pt modelId="{CE79EBEC-6425-41E2-BEC3-1BFDD1CDAA79}" type="sibTrans" cxnId="{E7A8B89A-C354-4DD5-9874-341CDAC83535}">
      <dgm:prSet/>
      <dgm:spPr/>
      <dgm:t>
        <a:bodyPr/>
        <a:lstStyle/>
        <a:p>
          <a:endParaRPr lang="en-US"/>
        </a:p>
      </dgm:t>
    </dgm:pt>
    <dgm:pt modelId="{14F69DDA-CECA-43E7-8AB0-E1C51F10E1BF}">
      <dgm:prSet/>
      <dgm:spPr/>
      <dgm:t>
        <a:bodyPr/>
        <a:lstStyle/>
        <a:p>
          <a:r>
            <a:rPr lang="en-US" b="0" i="0"/>
            <a:t>Interactive features (forms, logins, carts).</a:t>
          </a:r>
          <a:endParaRPr lang="en-US"/>
        </a:p>
      </dgm:t>
    </dgm:pt>
    <dgm:pt modelId="{FFA0A3CE-8C6E-4FD0-BF56-D7919B755C77}" type="parTrans" cxnId="{8859A0A3-C304-4872-A90C-8C5098CB5717}">
      <dgm:prSet/>
      <dgm:spPr/>
      <dgm:t>
        <a:bodyPr/>
        <a:lstStyle/>
        <a:p>
          <a:endParaRPr lang="en-US"/>
        </a:p>
      </dgm:t>
    </dgm:pt>
    <dgm:pt modelId="{C1140730-A42C-4489-B060-5CDF49BFAAE6}" type="sibTrans" cxnId="{8859A0A3-C304-4872-A90C-8C5098CB5717}">
      <dgm:prSet/>
      <dgm:spPr/>
      <dgm:t>
        <a:bodyPr/>
        <a:lstStyle/>
        <a:p>
          <a:endParaRPr lang="en-US"/>
        </a:p>
      </dgm:t>
    </dgm:pt>
    <dgm:pt modelId="{B72969C8-91F9-4BA3-8F33-BE127D3F04E7}" type="pres">
      <dgm:prSet presAssocID="{943697C7-4A27-4F5B-B32D-AADE57616545}" presName="linear" presStyleCnt="0">
        <dgm:presLayoutVars>
          <dgm:animLvl val="lvl"/>
          <dgm:resizeHandles val="exact"/>
        </dgm:presLayoutVars>
      </dgm:prSet>
      <dgm:spPr/>
    </dgm:pt>
    <dgm:pt modelId="{1EE648D3-E9C9-41E5-956D-AD47BC9A4786}" type="pres">
      <dgm:prSet presAssocID="{373A1C19-0DF6-4492-8F77-180989124D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625B80-6051-438A-A5B1-764D05FB9672}" type="pres">
      <dgm:prSet presAssocID="{922F41B7-C0D7-4E0D-8278-4977B351DA6D}" presName="spacer" presStyleCnt="0"/>
      <dgm:spPr/>
    </dgm:pt>
    <dgm:pt modelId="{347F7075-607E-4EDA-894D-6F825DAE2BA5}" type="pres">
      <dgm:prSet presAssocID="{65F5EC24-49FF-4171-97CD-87F686C2E5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6FD52-92FD-4BEF-B9B9-FF4B07E32CF7}" type="pres">
      <dgm:prSet presAssocID="{BC30D1CE-8F92-4C0A-9D46-AC39BB838785}" presName="spacer" presStyleCnt="0"/>
      <dgm:spPr/>
    </dgm:pt>
    <dgm:pt modelId="{76867F91-9AEB-420D-90D6-5A97D4204C6B}" type="pres">
      <dgm:prSet presAssocID="{9FCBF591-811F-41CA-AFE2-C8B9EDB203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4562FF-AB85-4D01-AC38-774F1A1EC517}" type="pres">
      <dgm:prSet presAssocID="{CE79EBEC-6425-41E2-BEC3-1BFDD1CDAA79}" presName="spacer" presStyleCnt="0"/>
      <dgm:spPr/>
    </dgm:pt>
    <dgm:pt modelId="{170124A7-12D9-4C0A-B848-20ECD2F89533}" type="pres">
      <dgm:prSet presAssocID="{14F69DDA-CECA-43E7-8AB0-E1C51F10E1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BCA015-2D97-4E1F-A67C-D8BCBE46AD57}" type="presOf" srcId="{373A1C19-0DF6-4492-8F77-180989124D18}" destId="{1EE648D3-E9C9-41E5-956D-AD47BC9A4786}" srcOrd="0" destOrd="0" presId="urn:microsoft.com/office/officeart/2005/8/layout/vList2"/>
    <dgm:cxn modelId="{164B3B80-3602-464D-8D66-7390316C4BAB}" type="presOf" srcId="{14F69DDA-CECA-43E7-8AB0-E1C51F10E1BF}" destId="{170124A7-12D9-4C0A-B848-20ECD2F89533}" srcOrd="0" destOrd="0" presId="urn:microsoft.com/office/officeart/2005/8/layout/vList2"/>
    <dgm:cxn modelId="{2DE2D985-31EC-4D4D-B9EC-8C3791333F10}" type="presOf" srcId="{943697C7-4A27-4F5B-B32D-AADE57616545}" destId="{B72969C8-91F9-4BA3-8F33-BE127D3F04E7}" srcOrd="0" destOrd="0" presId="urn:microsoft.com/office/officeart/2005/8/layout/vList2"/>
    <dgm:cxn modelId="{E7A8B89A-C354-4DD5-9874-341CDAC83535}" srcId="{943697C7-4A27-4F5B-B32D-AADE57616545}" destId="{9FCBF591-811F-41CA-AFE2-C8B9EDB20359}" srcOrd="2" destOrd="0" parTransId="{CF1DFDDF-301A-41A7-9534-888890AB6899}" sibTransId="{CE79EBEC-6425-41E2-BEC3-1BFDD1CDAA79}"/>
    <dgm:cxn modelId="{3B1DB19F-B82F-4A59-A929-6B0140293AF0}" type="presOf" srcId="{9FCBF591-811F-41CA-AFE2-C8B9EDB20359}" destId="{76867F91-9AEB-420D-90D6-5A97D4204C6B}" srcOrd="0" destOrd="0" presId="urn:microsoft.com/office/officeart/2005/8/layout/vList2"/>
    <dgm:cxn modelId="{8859A0A3-C304-4872-A90C-8C5098CB5717}" srcId="{943697C7-4A27-4F5B-B32D-AADE57616545}" destId="{14F69DDA-CECA-43E7-8AB0-E1C51F10E1BF}" srcOrd="3" destOrd="0" parTransId="{FFA0A3CE-8C6E-4FD0-BF56-D7919B755C77}" sibTransId="{C1140730-A42C-4489-B060-5CDF49BFAAE6}"/>
    <dgm:cxn modelId="{5B650CB6-9396-4460-A8D2-735C9F3606D6}" srcId="{943697C7-4A27-4F5B-B32D-AADE57616545}" destId="{65F5EC24-49FF-4171-97CD-87F686C2E5A9}" srcOrd="1" destOrd="0" parTransId="{491821D6-B55F-4CD9-8350-A14A68F750ED}" sibTransId="{BC30D1CE-8F92-4C0A-9D46-AC39BB838785}"/>
    <dgm:cxn modelId="{27DFADBE-308B-4609-86D3-0CEEF9B6E209}" type="presOf" srcId="{65F5EC24-49FF-4171-97CD-87F686C2E5A9}" destId="{347F7075-607E-4EDA-894D-6F825DAE2BA5}" srcOrd="0" destOrd="0" presId="urn:microsoft.com/office/officeart/2005/8/layout/vList2"/>
    <dgm:cxn modelId="{A3FA8FF2-D44D-4924-8A0E-AC9658C9EB9D}" srcId="{943697C7-4A27-4F5B-B32D-AADE57616545}" destId="{373A1C19-0DF6-4492-8F77-180989124D18}" srcOrd="0" destOrd="0" parTransId="{4818201F-4F86-404C-B354-B021A5C9A7E0}" sibTransId="{922F41B7-C0D7-4E0D-8278-4977B351DA6D}"/>
    <dgm:cxn modelId="{D8BD565A-C6E2-4E27-A8D4-55158D9F43CC}" type="presParOf" srcId="{B72969C8-91F9-4BA3-8F33-BE127D3F04E7}" destId="{1EE648D3-E9C9-41E5-956D-AD47BC9A4786}" srcOrd="0" destOrd="0" presId="urn:microsoft.com/office/officeart/2005/8/layout/vList2"/>
    <dgm:cxn modelId="{AC4C2765-DACB-48A8-BC36-4C55508A0781}" type="presParOf" srcId="{B72969C8-91F9-4BA3-8F33-BE127D3F04E7}" destId="{1A625B80-6051-438A-A5B1-764D05FB9672}" srcOrd="1" destOrd="0" presId="urn:microsoft.com/office/officeart/2005/8/layout/vList2"/>
    <dgm:cxn modelId="{1EA9C601-B374-4B15-B471-DB6D790434BB}" type="presParOf" srcId="{B72969C8-91F9-4BA3-8F33-BE127D3F04E7}" destId="{347F7075-607E-4EDA-894D-6F825DAE2BA5}" srcOrd="2" destOrd="0" presId="urn:microsoft.com/office/officeart/2005/8/layout/vList2"/>
    <dgm:cxn modelId="{3D723605-5BB6-43AC-9712-110D656BF91A}" type="presParOf" srcId="{B72969C8-91F9-4BA3-8F33-BE127D3F04E7}" destId="{B736FD52-92FD-4BEF-B9B9-FF4B07E32CF7}" srcOrd="3" destOrd="0" presId="urn:microsoft.com/office/officeart/2005/8/layout/vList2"/>
    <dgm:cxn modelId="{76D4A708-17D6-4040-BE28-F5FB1D4AA5F6}" type="presParOf" srcId="{B72969C8-91F9-4BA3-8F33-BE127D3F04E7}" destId="{76867F91-9AEB-420D-90D6-5A97D4204C6B}" srcOrd="4" destOrd="0" presId="urn:microsoft.com/office/officeart/2005/8/layout/vList2"/>
    <dgm:cxn modelId="{0C8A39B9-9A61-4B02-8302-CFC869C4CE20}" type="presParOf" srcId="{B72969C8-91F9-4BA3-8F33-BE127D3F04E7}" destId="{9C4562FF-AB85-4D01-AC38-774F1A1EC517}" srcOrd="5" destOrd="0" presId="urn:microsoft.com/office/officeart/2005/8/layout/vList2"/>
    <dgm:cxn modelId="{FF1AE812-2D0D-4D66-B962-B43D94C1F973}" type="presParOf" srcId="{B72969C8-91F9-4BA3-8F33-BE127D3F04E7}" destId="{170124A7-12D9-4C0A-B848-20ECD2F895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5DB3B-72F0-4ADB-A8BC-81550A7DF2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CBE53C-2AFD-43C2-9B25-10148E12A9EB}">
      <dgm:prSet/>
      <dgm:spPr/>
      <dgm:t>
        <a:bodyPr/>
        <a:lstStyle/>
        <a:p>
          <a:r>
            <a:rPr lang="en-US" b="0"/>
            <a:t>The displayed weather isn’t hardcoded—it’s generated on-demand based on user interaction and external data</a:t>
          </a:r>
          <a:r>
            <a:rPr lang="en-US" i="1"/>
            <a:t>.</a:t>
          </a:r>
          <a:endParaRPr lang="en-US"/>
        </a:p>
      </dgm:t>
    </dgm:pt>
    <dgm:pt modelId="{F4749F7C-0B9D-4F6E-8E7E-06D09B80251B}" type="parTrans" cxnId="{23523359-B085-473B-857C-07E1899CFB6E}">
      <dgm:prSet/>
      <dgm:spPr/>
      <dgm:t>
        <a:bodyPr/>
        <a:lstStyle/>
        <a:p>
          <a:endParaRPr lang="en-US"/>
        </a:p>
      </dgm:t>
    </dgm:pt>
    <dgm:pt modelId="{92687F58-C9C2-40DB-AEAE-3F886E84FC6A}" type="sibTrans" cxnId="{23523359-B085-473B-857C-07E1899CFB6E}">
      <dgm:prSet/>
      <dgm:spPr/>
      <dgm:t>
        <a:bodyPr/>
        <a:lstStyle/>
        <a:p>
          <a:endParaRPr lang="en-US"/>
        </a:p>
      </dgm:t>
    </dgm:pt>
    <dgm:pt modelId="{76022608-0F96-4443-9E2F-56B560EDDE11}">
      <dgm:prSet/>
      <dgm:spPr/>
      <dgm:t>
        <a:bodyPr/>
        <a:lstStyle/>
        <a:p>
          <a:r>
            <a:rPr lang="en-US"/>
            <a:t>The list’s content is mutable and persists across visits</a:t>
          </a:r>
          <a:r>
            <a:rPr lang="en-US" i="1"/>
            <a:t>.</a:t>
          </a:r>
          <a:endParaRPr lang="en-US"/>
        </a:p>
      </dgm:t>
    </dgm:pt>
    <dgm:pt modelId="{907B32E2-DD44-462E-BD25-8B5952A2B599}" type="parTrans" cxnId="{E5A9AC54-655D-42B4-A37C-8D331D69EB69}">
      <dgm:prSet/>
      <dgm:spPr/>
      <dgm:t>
        <a:bodyPr/>
        <a:lstStyle/>
        <a:p>
          <a:endParaRPr lang="en-US"/>
        </a:p>
      </dgm:t>
    </dgm:pt>
    <dgm:pt modelId="{CB2E851E-BFAC-4C61-8884-94A3FFC56CE3}" type="sibTrans" cxnId="{E5A9AC54-655D-42B4-A37C-8D331D69EB69}">
      <dgm:prSet/>
      <dgm:spPr/>
      <dgm:t>
        <a:bodyPr/>
        <a:lstStyle/>
        <a:p>
          <a:endParaRPr lang="en-US"/>
        </a:p>
      </dgm:t>
    </dgm:pt>
    <dgm:pt modelId="{40F8176B-63CA-4BD9-9DC0-9F56364C9B27}">
      <dgm:prSet/>
      <dgm:spPr/>
      <dgm:t>
        <a:bodyPr/>
        <a:lstStyle/>
        <a:p>
          <a:r>
            <a:rPr lang="en-US"/>
            <a:t>The page behaves differently depending on user credentials, simulating a server-side response. adapting to user actions.</a:t>
          </a:r>
        </a:p>
      </dgm:t>
    </dgm:pt>
    <dgm:pt modelId="{3C0848B7-921B-4DBB-AAC8-4CFD7DDB9BDC}" type="parTrans" cxnId="{45BEE1F1-BAAC-4C16-AD51-806EE777C08D}">
      <dgm:prSet/>
      <dgm:spPr/>
      <dgm:t>
        <a:bodyPr/>
        <a:lstStyle/>
        <a:p>
          <a:endParaRPr lang="en-US"/>
        </a:p>
      </dgm:t>
    </dgm:pt>
    <dgm:pt modelId="{2061A3A5-C3E3-49D5-A59C-529895BE29A6}" type="sibTrans" cxnId="{45BEE1F1-BAAC-4C16-AD51-806EE777C08D}">
      <dgm:prSet/>
      <dgm:spPr/>
      <dgm:t>
        <a:bodyPr/>
        <a:lstStyle/>
        <a:p>
          <a:endParaRPr lang="en-US"/>
        </a:p>
      </dgm:t>
    </dgm:pt>
    <dgm:pt modelId="{BA8C45D3-994F-46E4-9717-1FD129577BCC}">
      <dgm:prSet/>
      <dgm:spPr/>
      <dgm:t>
        <a:bodyPr/>
        <a:lstStyle/>
        <a:p>
          <a:r>
            <a:rPr lang="en-US" b="0"/>
            <a:t>Prices change dynamically without manual refreshing, emulating real-world financial dashboards.</a:t>
          </a:r>
          <a:endParaRPr lang="en-US"/>
        </a:p>
      </dgm:t>
    </dgm:pt>
    <dgm:pt modelId="{229D96CA-D6B6-4E56-9D9A-83631BB2D988}" type="parTrans" cxnId="{04F59950-1ED5-41E7-80CE-198302912C44}">
      <dgm:prSet/>
      <dgm:spPr/>
      <dgm:t>
        <a:bodyPr/>
        <a:lstStyle/>
        <a:p>
          <a:endParaRPr lang="en-US"/>
        </a:p>
      </dgm:t>
    </dgm:pt>
    <dgm:pt modelId="{9569B5F5-6CBD-48BB-95B7-585890AE9FB9}" type="sibTrans" cxnId="{04F59950-1ED5-41E7-80CE-198302912C44}">
      <dgm:prSet/>
      <dgm:spPr/>
      <dgm:t>
        <a:bodyPr/>
        <a:lstStyle/>
        <a:p>
          <a:endParaRPr lang="en-US"/>
        </a:p>
      </dgm:t>
    </dgm:pt>
    <dgm:pt modelId="{2CEE8835-19FD-4212-A064-1AB90D52E7D9}">
      <dgm:prSet/>
      <dgm:spPr/>
      <dgm:t>
        <a:bodyPr/>
        <a:lstStyle/>
        <a:p>
          <a:r>
            <a:rPr lang="en-US" b="0"/>
            <a:t>The displayed products adapt instantly to user preferences, offering a seamless shopping experience.</a:t>
          </a:r>
          <a:br>
            <a:rPr lang="en-US"/>
          </a:br>
          <a:endParaRPr lang="en-US"/>
        </a:p>
      </dgm:t>
    </dgm:pt>
    <dgm:pt modelId="{426062CA-B9AB-451C-AEB5-330412090086}" type="parTrans" cxnId="{B2E5A55C-881E-458A-A4A6-EA7A0DCC801E}">
      <dgm:prSet/>
      <dgm:spPr/>
      <dgm:t>
        <a:bodyPr/>
        <a:lstStyle/>
        <a:p>
          <a:endParaRPr lang="en-US"/>
        </a:p>
      </dgm:t>
    </dgm:pt>
    <dgm:pt modelId="{2867C7E1-6D3A-4B40-BE76-EE68BBEDC5EE}" type="sibTrans" cxnId="{B2E5A55C-881E-458A-A4A6-EA7A0DCC801E}">
      <dgm:prSet/>
      <dgm:spPr/>
      <dgm:t>
        <a:bodyPr/>
        <a:lstStyle/>
        <a:p>
          <a:endParaRPr lang="en-US"/>
        </a:p>
      </dgm:t>
    </dgm:pt>
    <dgm:pt modelId="{842C1DCA-128A-41B1-A977-DFE2E035C3A1}" type="pres">
      <dgm:prSet presAssocID="{E8E5DB3B-72F0-4ADB-A8BC-81550A7DF2CD}" presName="root" presStyleCnt="0">
        <dgm:presLayoutVars>
          <dgm:dir/>
          <dgm:resizeHandles val="exact"/>
        </dgm:presLayoutVars>
      </dgm:prSet>
      <dgm:spPr/>
    </dgm:pt>
    <dgm:pt modelId="{81ADD4D3-5D57-4988-9608-CF0C6D0CD0D1}" type="pres">
      <dgm:prSet presAssocID="{58CBE53C-2AFD-43C2-9B25-10148E12A9EB}" presName="compNode" presStyleCnt="0"/>
      <dgm:spPr/>
    </dgm:pt>
    <dgm:pt modelId="{02048D71-1770-4B52-B6FF-167E6736F818}" type="pres">
      <dgm:prSet presAssocID="{58CBE53C-2AFD-43C2-9B25-10148E12A9EB}" presName="bgRect" presStyleLbl="bgShp" presStyleIdx="0" presStyleCnt="5"/>
      <dgm:spPr/>
    </dgm:pt>
    <dgm:pt modelId="{56383331-0B0E-4E4C-A92A-F2921608A255}" type="pres">
      <dgm:prSet presAssocID="{58CBE53C-2AFD-43C2-9B25-10148E12A9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75CA8D51-482E-4C85-A639-86E8DFEBB4CF}" type="pres">
      <dgm:prSet presAssocID="{58CBE53C-2AFD-43C2-9B25-10148E12A9EB}" presName="spaceRect" presStyleCnt="0"/>
      <dgm:spPr/>
    </dgm:pt>
    <dgm:pt modelId="{76F0D69A-B5F2-4075-9E0D-27D92016BFA2}" type="pres">
      <dgm:prSet presAssocID="{58CBE53C-2AFD-43C2-9B25-10148E12A9EB}" presName="parTx" presStyleLbl="revTx" presStyleIdx="0" presStyleCnt="5">
        <dgm:presLayoutVars>
          <dgm:chMax val="0"/>
          <dgm:chPref val="0"/>
        </dgm:presLayoutVars>
      </dgm:prSet>
      <dgm:spPr/>
    </dgm:pt>
    <dgm:pt modelId="{1EC01FD4-7F60-4597-AC0D-8F6AE8A65E7D}" type="pres">
      <dgm:prSet presAssocID="{92687F58-C9C2-40DB-AEAE-3F886E84FC6A}" presName="sibTrans" presStyleCnt="0"/>
      <dgm:spPr/>
    </dgm:pt>
    <dgm:pt modelId="{B4312A20-5102-4EE9-8543-2AD9B3EA5C59}" type="pres">
      <dgm:prSet presAssocID="{76022608-0F96-4443-9E2F-56B560EDDE11}" presName="compNode" presStyleCnt="0"/>
      <dgm:spPr/>
    </dgm:pt>
    <dgm:pt modelId="{0571F098-8C57-471B-B101-D0041F197817}" type="pres">
      <dgm:prSet presAssocID="{76022608-0F96-4443-9E2F-56B560EDDE11}" presName="bgRect" presStyleLbl="bgShp" presStyleIdx="1" presStyleCnt="5"/>
      <dgm:spPr/>
    </dgm:pt>
    <dgm:pt modelId="{169A9D26-983D-4D17-8D6C-30B60AF21D93}" type="pres">
      <dgm:prSet presAssocID="{76022608-0F96-4443-9E2F-56B560EDDE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1DDB31A-A285-473E-891D-37138BFB1B6B}" type="pres">
      <dgm:prSet presAssocID="{76022608-0F96-4443-9E2F-56B560EDDE11}" presName="spaceRect" presStyleCnt="0"/>
      <dgm:spPr/>
    </dgm:pt>
    <dgm:pt modelId="{9E631311-B9A2-4AEE-9A01-C451FF546954}" type="pres">
      <dgm:prSet presAssocID="{76022608-0F96-4443-9E2F-56B560EDDE11}" presName="parTx" presStyleLbl="revTx" presStyleIdx="1" presStyleCnt="5">
        <dgm:presLayoutVars>
          <dgm:chMax val="0"/>
          <dgm:chPref val="0"/>
        </dgm:presLayoutVars>
      </dgm:prSet>
      <dgm:spPr/>
    </dgm:pt>
    <dgm:pt modelId="{28E3FB64-8581-43E2-BFD5-2A015D44B611}" type="pres">
      <dgm:prSet presAssocID="{CB2E851E-BFAC-4C61-8884-94A3FFC56CE3}" presName="sibTrans" presStyleCnt="0"/>
      <dgm:spPr/>
    </dgm:pt>
    <dgm:pt modelId="{AF2D69E6-1F4F-4F70-B605-A70ABFD89DBB}" type="pres">
      <dgm:prSet presAssocID="{40F8176B-63CA-4BD9-9DC0-9F56364C9B27}" presName="compNode" presStyleCnt="0"/>
      <dgm:spPr/>
    </dgm:pt>
    <dgm:pt modelId="{27FFC4FE-4ED8-403F-9A51-28DB03F6D7B0}" type="pres">
      <dgm:prSet presAssocID="{40F8176B-63CA-4BD9-9DC0-9F56364C9B27}" presName="bgRect" presStyleLbl="bgShp" presStyleIdx="2" presStyleCnt="5"/>
      <dgm:spPr/>
    </dgm:pt>
    <dgm:pt modelId="{D858E13E-ABFE-44C8-9BFB-257FBA469F61}" type="pres">
      <dgm:prSet presAssocID="{40F8176B-63CA-4BD9-9DC0-9F56364C9B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6CC907-E2CA-4DB4-9F09-2619CE0FAA33}" type="pres">
      <dgm:prSet presAssocID="{40F8176B-63CA-4BD9-9DC0-9F56364C9B27}" presName="spaceRect" presStyleCnt="0"/>
      <dgm:spPr/>
    </dgm:pt>
    <dgm:pt modelId="{65ECCEE6-C143-4144-80F2-EEAB2E17C1D1}" type="pres">
      <dgm:prSet presAssocID="{40F8176B-63CA-4BD9-9DC0-9F56364C9B27}" presName="parTx" presStyleLbl="revTx" presStyleIdx="2" presStyleCnt="5">
        <dgm:presLayoutVars>
          <dgm:chMax val="0"/>
          <dgm:chPref val="0"/>
        </dgm:presLayoutVars>
      </dgm:prSet>
      <dgm:spPr/>
    </dgm:pt>
    <dgm:pt modelId="{B5936E12-EAAF-4982-9CDA-3B09CA755CD3}" type="pres">
      <dgm:prSet presAssocID="{2061A3A5-C3E3-49D5-A59C-529895BE29A6}" presName="sibTrans" presStyleCnt="0"/>
      <dgm:spPr/>
    </dgm:pt>
    <dgm:pt modelId="{333F102D-F794-4857-BD5F-766B10265149}" type="pres">
      <dgm:prSet presAssocID="{BA8C45D3-994F-46E4-9717-1FD129577BCC}" presName="compNode" presStyleCnt="0"/>
      <dgm:spPr/>
    </dgm:pt>
    <dgm:pt modelId="{DDD3F26C-4BB6-4646-9C0F-279022BCC26A}" type="pres">
      <dgm:prSet presAssocID="{BA8C45D3-994F-46E4-9717-1FD129577BCC}" presName="bgRect" presStyleLbl="bgShp" presStyleIdx="3" presStyleCnt="5"/>
      <dgm:spPr/>
    </dgm:pt>
    <dgm:pt modelId="{B22A5F52-08C4-4F9F-8A6C-819F392AAF28}" type="pres">
      <dgm:prSet presAssocID="{BA8C45D3-994F-46E4-9717-1FD129577B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EFAC4FF-B111-4967-BDC7-8F4D676B3EC9}" type="pres">
      <dgm:prSet presAssocID="{BA8C45D3-994F-46E4-9717-1FD129577BCC}" presName="spaceRect" presStyleCnt="0"/>
      <dgm:spPr/>
    </dgm:pt>
    <dgm:pt modelId="{86E8F41C-D875-4FD2-8487-249717B25E22}" type="pres">
      <dgm:prSet presAssocID="{BA8C45D3-994F-46E4-9717-1FD129577BCC}" presName="parTx" presStyleLbl="revTx" presStyleIdx="3" presStyleCnt="5">
        <dgm:presLayoutVars>
          <dgm:chMax val="0"/>
          <dgm:chPref val="0"/>
        </dgm:presLayoutVars>
      </dgm:prSet>
      <dgm:spPr/>
    </dgm:pt>
    <dgm:pt modelId="{23DDCBFE-1D53-41EE-99CE-14F6741FDE16}" type="pres">
      <dgm:prSet presAssocID="{9569B5F5-6CBD-48BB-95B7-585890AE9FB9}" presName="sibTrans" presStyleCnt="0"/>
      <dgm:spPr/>
    </dgm:pt>
    <dgm:pt modelId="{D8803AEE-3AD2-4AA8-9ECC-7468EE20C477}" type="pres">
      <dgm:prSet presAssocID="{2CEE8835-19FD-4212-A064-1AB90D52E7D9}" presName="compNode" presStyleCnt="0"/>
      <dgm:spPr/>
    </dgm:pt>
    <dgm:pt modelId="{951AE30B-5A06-4F2C-B768-0D4831731405}" type="pres">
      <dgm:prSet presAssocID="{2CEE8835-19FD-4212-A064-1AB90D52E7D9}" presName="bgRect" presStyleLbl="bgShp" presStyleIdx="4" presStyleCnt="5"/>
      <dgm:spPr/>
    </dgm:pt>
    <dgm:pt modelId="{9504A3F8-B7A6-44D4-A582-4FFB4B865039}" type="pres">
      <dgm:prSet presAssocID="{2CEE8835-19FD-4212-A064-1AB90D52E7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A18A9E8-A721-40F8-8533-13B0E510AABF}" type="pres">
      <dgm:prSet presAssocID="{2CEE8835-19FD-4212-A064-1AB90D52E7D9}" presName="spaceRect" presStyleCnt="0"/>
      <dgm:spPr/>
    </dgm:pt>
    <dgm:pt modelId="{F5DC17E8-D29D-481D-89F5-0622F8085F63}" type="pres">
      <dgm:prSet presAssocID="{2CEE8835-19FD-4212-A064-1AB90D52E7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470E0C-18C1-4C1D-BF55-2BA6947324CB}" type="presOf" srcId="{76022608-0F96-4443-9E2F-56B560EDDE11}" destId="{9E631311-B9A2-4AEE-9A01-C451FF546954}" srcOrd="0" destOrd="0" presId="urn:microsoft.com/office/officeart/2018/2/layout/IconVerticalSolidList"/>
    <dgm:cxn modelId="{42E4162D-95F1-464C-979A-0298E70BD295}" type="presOf" srcId="{2CEE8835-19FD-4212-A064-1AB90D52E7D9}" destId="{F5DC17E8-D29D-481D-89F5-0622F8085F63}" srcOrd="0" destOrd="0" presId="urn:microsoft.com/office/officeart/2018/2/layout/IconVerticalSolidList"/>
    <dgm:cxn modelId="{B2E5A55C-881E-458A-A4A6-EA7A0DCC801E}" srcId="{E8E5DB3B-72F0-4ADB-A8BC-81550A7DF2CD}" destId="{2CEE8835-19FD-4212-A064-1AB90D52E7D9}" srcOrd="4" destOrd="0" parTransId="{426062CA-B9AB-451C-AEB5-330412090086}" sibTransId="{2867C7E1-6D3A-4B40-BE76-EE68BBEDC5EE}"/>
    <dgm:cxn modelId="{04F59950-1ED5-41E7-80CE-198302912C44}" srcId="{E8E5DB3B-72F0-4ADB-A8BC-81550A7DF2CD}" destId="{BA8C45D3-994F-46E4-9717-1FD129577BCC}" srcOrd="3" destOrd="0" parTransId="{229D96CA-D6B6-4E56-9D9A-83631BB2D988}" sibTransId="{9569B5F5-6CBD-48BB-95B7-585890AE9FB9}"/>
    <dgm:cxn modelId="{E5A9AC54-655D-42B4-A37C-8D331D69EB69}" srcId="{E8E5DB3B-72F0-4ADB-A8BC-81550A7DF2CD}" destId="{76022608-0F96-4443-9E2F-56B560EDDE11}" srcOrd="1" destOrd="0" parTransId="{907B32E2-DD44-462E-BD25-8B5952A2B599}" sibTransId="{CB2E851E-BFAC-4C61-8884-94A3FFC56CE3}"/>
    <dgm:cxn modelId="{30C1F855-D16F-4DD6-9181-3AB5299A1053}" type="presOf" srcId="{E8E5DB3B-72F0-4ADB-A8BC-81550A7DF2CD}" destId="{842C1DCA-128A-41B1-A977-DFE2E035C3A1}" srcOrd="0" destOrd="0" presId="urn:microsoft.com/office/officeart/2018/2/layout/IconVerticalSolidList"/>
    <dgm:cxn modelId="{23523359-B085-473B-857C-07E1899CFB6E}" srcId="{E8E5DB3B-72F0-4ADB-A8BC-81550A7DF2CD}" destId="{58CBE53C-2AFD-43C2-9B25-10148E12A9EB}" srcOrd="0" destOrd="0" parTransId="{F4749F7C-0B9D-4F6E-8E7E-06D09B80251B}" sibTransId="{92687F58-C9C2-40DB-AEAE-3F886E84FC6A}"/>
    <dgm:cxn modelId="{BAFDDB87-B0FE-4D3C-B241-A851E36B802B}" type="presOf" srcId="{58CBE53C-2AFD-43C2-9B25-10148E12A9EB}" destId="{76F0D69A-B5F2-4075-9E0D-27D92016BFA2}" srcOrd="0" destOrd="0" presId="urn:microsoft.com/office/officeart/2018/2/layout/IconVerticalSolidList"/>
    <dgm:cxn modelId="{B5E33090-27AB-42B1-94A8-0761A69D8D4A}" type="presOf" srcId="{BA8C45D3-994F-46E4-9717-1FD129577BCC}" destId="{86E8F41C-D875-4FD2-8487-249717B25E22}" srcOrd="0" destOrd="0" presId="urn:microsoft.com/office/officeart/2018/2/layout/IconVerticalSolidList"/>
    <dgm:cxn modelId="{DA91A3AA-7DCC-4874-BE02-E6A8023E004F}" type="presOf" srcId="{40F8176B-63CA-4BD9-9DC0-9F56364C9B27}" destId="{65ECCEE6-C143-4144-80F2-EEAB2E17C1D1}" srcOrd="0" destOrd="0" presId="urn:microsoft.com/office/officeart/2018/2/layout/IconVerticalSolidList"/>
    <dgm:cxn modelId="{45BEE1F1-BAAC-4C16-AD51-806EE777C08D}" srcId="{E8E5DB3B-72F0-4ADB-A8BC-81550A7DF2CD}" destId="{40F8176B-63CA-4BD9-9DC0-9F56364C9B27}" srcOrd="2" destOrd="0" parTransId="{3C0848B7-921B-4DBB-AAC8-4CFD7DDB9BDC}" sibTransId="{2061A3A5-C3E3-49D5-A59C-529895BE29A6}"/>
    <dgm:cxn modelId="{B24A5350-A401-4FE8-9873-D14E8360E979}" type="presParOf" srcId="{842C1DCA-128A-41B1-A977-DFE2E035C3A1}" destId="{81ADD4D3-5D57-4988-9608-CF0C6D0CD0D1}" srcOrd="0" destOrd="0" presId="urn:microsoft.com/office/officeart/2018/2/layout/IconVerticalSolidList"/>
    <dgm:cxn modelId="{713C9E1C-353D-4E87-81B4-6A546C1DE5B7}" type="presParOf" srcId="{81ADD4D3-5D57-4988-9608-CF0C6D0CD0D1}" destId="{02048D71-1770-4B52-B6FF-167E6736F818}" srcOrd="0" destOrd="0" presId="urn:microsoft.com/office/officeart/2018/2/layout/IconVerticalSolidList"/>
    <dgm:cxn modelId="{2D6DCD12-D1DC-4A60-B951-93EFF7D12395}" type="presParOf" srcId="{81ADD4D3-5D57-4988-9608-CF0C6D0CD0D1}" destId="{56383331-0B0E-4E4C-A92A-F2921608A255}" srcOrd="1" destOrd="0" presId="urn:microsoft.com/office/officeart/2018/2/layout/IconVerticalSolidList"/>
    <dgm:cxn modelId="{DC27821B-96A2-4540-A4C8-2DF5A2480986}" type="presParOf" srcId="{81ADD4D3-5D57-4988-9608-CF0C6D0CD0D1}" destId="{75CA8D51-482E-4C85-A639-86E8DFEBB4CF}" srcOrd="2" destOrd="0" presId="urn:microsoft.com/office/officeart/2018/2/layout/IconVerticalSolidList"/>
    <dgm:cxn modelId="{E225AE86-D115-48ED-81D7-8C16AF4F97A0}" type="presParOf" srcId="{81ADD4D3-5D57-4988-9608-CF0C6D0CD0D1}" destId="{76F0D69A-B5F2-4075-9E0D-27D92016BFA2}" srcOrd="3" destOrd="0" presId="urn:microsoft.com/office/officeart/2018/2/layout/IconVerticalSolidList"/>
    <dgm:cxn modelId="{277B1917-A62B-4B0A-B4E4-6247DEBDCFC5}" type="presParOf" srcId="{842C1DCA-128A-41B1-A977-DFE2E035C3A1}" destId="{1EC01FD4-7F60-4597-AC0D-8F6AE8A65E7D}" srcOrd="1" destOrd="0" presId="urn:microsoft.com/office/officeart/2018/2/layout/IconVerticalSolidList"/>
    <dgm:cxn modelId="{074D16C2-4E15-464D-9198-54EA8868F187}" type="presParOf" srcId="{842C1DCA-128A-41B1-A977-DFE2E035C3A1}" destId="{B4312A20-5102-4EE9-8543-2AD9B3EA5C59}" srcOrd="2" destOrd="0" presId="urn:microsoft.com/office/officeart/2018/2/layout/IconVerticalSolidList"/>
    <dgm:cxn modelId="{D77D0B17-0CC7-435F-8500-093A71F32F4F}" type="presParOf" srcId="{B4312A20-5102-4EE9-8543-2AD9B3EA5C59}" destId="{0571F098-8C57-471B-B101-D0041F197817}" srcOrd="0" destOrd="0" presId="urn:microsoft.com/office/officeart/2018/2/layout/IconVerticalSolidList"/>
    <dgm:cxn modelId="{70027247-10AF-4C17-BDDB-0448C50F7436}" type="presParOf" srcId="{B4312A20-5102-4EE9-8543-2AD9B3EA5C59}" destId="{169A9D26-983D-4D17-8D6C-30B60AF21D93}" srcOrd="1" destOrd="0" presId="urn:microsoft.com/office/officeart/2018/2/layout/IconVerticalSolidList"/>
    <dgm:cxn modelId="{515C3BCC-6740-4003-BE84-8F5A7A114109}" type="presParOf" srcId="{B4312A20-5102-4EE9-8543-2AD9B3EA5C59}" destId="{61DDB31A-A285-473E-891D-37138BFB1B6B}" srcOrd="2" destOrd="0" presId="urn:microsoft.com/office/officeart/2018/2/layout/IconVerticalSolidList"/>
    <dgm:cxn modelId="{EDA16C70-A448-4F84-9201-FB67F26FC1EB}" type="presParOf" srcId="{B4312A20-5102-4EE9-8543-2AD9B3EA5C59}" destId="{9E631311-B9A2-4AEE-9A01-C451FF546954}" srcOrd="3" destOrd="0" presId="urn:microsoft.com/office/officeart/2018/2/layout/IconVerticalSolidList"/>
    <dgm:cxn modelId="{92709890-D165-4259-8DB4-731541699D52}" type="presParOf" srcId="{842C1DCA-128A-41B1-A977-DFE2E035C3A1}" destId="{28E3FB64-8581-43E2-BFD5-2A015D44B611}" srcOrd="3" destOrd="0" presId="urn:microsoft.com/office/officeart/2018/2/layout/IconVerticalSolidList"/>
    <dgm:cxn modelId="{D5A2836B-03D8-4C81-9784-A493EEC7003B}" type="presParOf" srcId="{842C1DCA-128A-41B1-A977-DFE2E035C3A1}" destId="{AF2D69E6-1F4F-4F70-B605-A70ABFD89DBB}" srcOrd="4" destOrd="0" presId="urn:microsoft.com/office/officeart/2018/2/layout/IconVerticalSolidList"/>
    <dgm:cxn modelId="{E462103C-E477-4615-B756-67A514CF80A6}" type="presParOf" srcId="{AF2D69E6-1F4F-4F70-B605-A70ABFD89DBB}" destId="{27FFC4FE-4ED8-403F-9A51-28DB03F6D7B0}" srcOrd="0" destOrd="0" presId="urn:microsoft.com/office/officeart/2018/2/layout/IconVerticalSolidList"/>
    <dgm:cxn modelId="{73E641E8-BD42-4442-95F8-0A47A916FE7B}" type="presParOf" srcId="{AF2D69E6-1F4F-4F70-B605-A70ABFD89DBB}" destId="{D858E13E-ABFE-44C8-9BFB-257FBA469F61}" srcOrd="1" destOrd="0" presId="urn:microsoft.com/office/officeart/2018/2/layout/IconVerticalSolidList"/>
    <dgm:cxn modelId="{1955005E-6BE8-4C2C-A4A1-D0D56B0A2962}" type="presParOf" srcId="{AF2D69E6-1F4F-4F70-B605-A70ABFD89DBB}" destId="{EE6CC907-E2CA-4DB4-9F09-2619CE0FAA33}" srcOrd="2" destOrd="0" presId="urn:microsoft.com/office/officeart/2018/2/layout/IconVerticalSolidList"/>
    <dgm:cxn modelId="{8CC94267-5278-476E-88EE-68EC4A942F16}" type="presParOf" srcId="{AF2D69E6-1F4F-4F70-B605-A70ABFD89DBB}" destId="{65ECCEE6-C143-4144-80F2-EEAB2E17C1D1}" srcOrd="3" destOrd="0" presId="urn:microsoft.com/office/officeart/2018/2/layout/IconVerticalSolidList"/>
    <dgm:cxn modelId="{F5A1E478-AE26-48BF-B288-C4419E3D90DF}" type="presParOf" srcId="{842C1DCA-128A-41B1-A977-DFE2E035C3A1}" destId="{B5936E12-EAAF-4982-9CDA-3B09CA755CD3}" srcOrd="5" destOrd="0" presId="urn:microsoft.com/office/officeart/2018/2/layout/IconVerticalSolidList"/>
    <dgm:cxn modelId="{16CCAA05-5D80-4690-8E68-3C541C2D37AF}" type="presParOf" srcId="{842C1DCA-128A-41B1-A977-DFE2E035C3A1}" destId="{333F102D-F794-4857-BD5F-766B10265149}" srcOrd="6" destOrd="0" presId="urn:microsoft.com/office/officeart/2018/2/layout/IconVerticalSolidList"/>
    <dgm:cxn modelId="{3D5DE644-ECA5-4F94-B4D0-57212B3A9377}" type="presParOf" srcId="{333F102D-F794-4857-BD5F-766B10265149}" destId="{DDD3F26C-4BB6-4646-9C0F-279022BCC26A}" srcOrd="0" destOrd="0" presId="urn:microsoft.com/office/officeart/2018/2/layout/IconVerticalSolidList"/>
    <dgm:cxn modelId="{64069D5E-94A6-49F2-80B6-08FF6C587AA0}" type="presParOf" srcId="{333F102D-F794-4857-BD5F-766B10265149}" destId="{B22A5F52-08C4-4F9F-8A6C-819F392AAF28}" srcOrd="1" destOrd="0" presId="urn:microsoft.com/office/officeart/2018/2/layout/IconVerticalSolidList"/>
    <dgm:cxn modelId="{D3C73C7E-DD93-4239-BCE6-E2FAC9C678FB}" type="presParOf" srcId="{333F102D-F794-4857-BD5F-766B10265149}" destId="{EEFAC4FF-B111-4967-BDC7-8F4D676B3EC9}" srcOrd="2" destOrd="0" presId="urn:microsoft.com/office/officeart/2018/2/layout/IconVerticalSolidList"/>
    <dgm:cxn modelId="{4A1B42B5-5C30-4412-AA58-DA4930342B18}" type="presParOf" srcId="{333F102D-F794-4857-BD5F-766B10265149}" destId="{86E8F41C-D875-4FD2-8487-249717B25E22}" srcOrd="3" destOrd="0" presId="urn:microsoft.com/office/officeart/2018/2/layout/IconVerticalSolidList"/>
    <dgm:cxn modelId="{8342F0E1-DE05-4BFE-8DBE-96E03A0C3C65}" type="presParOf" srcId="{842C1DCA-128A-41B1-A977-DFE2E035C3A1}" destId="{23DDCBFE-1D53-41EE-99CE-14F6741FDE16}" srcOrd="7" destOrd="0" presId="urn:microsoft.com/office/officeart/2018/2/layout/IconVerticalSolidList"/>
    <dgm:cxn modelId="{E2AA0A26-E22A-4AE2-B8D5-3DAD59F3B39C}" type="presParOf" srcId="{842C1DCA-128A-41B1-A977-DFE2E035C3A1}" destId="{D8803AEE-3AD2-4AA8-9ECC-7468EE20C477}" srcOrd="8" destOrd="0" presId="urn:microsoft.com/office/officeart/2018/2/layout/IconVerticalSolidList"/>
    <dgm:cxn modelId="{77DEB9DF-4651-4468-BDB2-DFB4DA644D18}" type="presParOf" srcId="{D8803AEE-3AD2-4AA8-9ECC-7468EE20C477}" destId="{951AE30B-5A06-4F2C-B768-0D4831731405}" srcOrd="0" destOrd="0" presId="urn:microsoft.com/office/officeart/2018/2/layout/IconVerticalSolidList"/>
    <dgm:cxn modelId="{5FB37710-35DE-4541-9A1F-BA4AA1664694}" type="presParOf" srcId="{D8803AEE-3AD2-4AA8-9ECC-7468EE20C477}" destId="{9504A3F8-B7A6-44D4-A582-4FFB4B865039}" srcOrd="1" destOrd="0" presId="urn:microsoft.com/office/officeart/2018/2/layout/IconVerticalSolidList"/>
    <dgm:cxn modelId="{DB8E3B36-112F-4BB8-AD2B-CE6D7548F783}" type="presParOf" srcId="{D8803AEE-3AD2-4AA8-9ECC-7468EE20C477}" destId="{9A18A9E8-A721-40F8-8533-13B0E510AABF}" srcOrd="2" destOrd="0" presId="urn:microsoft.com/office/officeart/2018/2/layout/IconVerticalSolidList"/>
    <dgm:cxn modelId="{437EA722-84BB-4B38-BFA7-3996EC5F0946}" type="presParOf" srcId="{D8803AEE-3AD2-4AA8-9ECC-7468EE20C477}" destId="{F5DC17E8-D29D-481D-89F5-0622F8085F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DEAE4-226F-469E-9A4A-57BF6D5157E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BBD539-BC67-4DDD-A5F2-869838D8D3EA}">
      <dgm:prSet/>
      <dgm:spPr/>
      <dgm:t>
        <a:bodyPr/>
        <a:lstStyle/>
        <a:p>
          <a:r>
            <a:rPr lang="en-US"/>
            <a:t>Create an empty folder</a:t>
          </a:r>
        </a:p>
      </dgm:t>
    </dgm:pt>
    <dgm:pt modelId="{30DDA995-F0B5-45DC-A9AA-FA6967E4DB3C}" type="parTrans" cxnId="{15521033-1F33-49D1-BAE4-C3985EA4D9F1}">
      <dgm:prSet/>
      <dgm:spPr/>
      <dgm:t>
        <a:bodyPr/>
        <a:lstStyle/>
        <a:p>
          <a:endParaRPr lang="en-US"/>
        </a:p>
      </dgm:t>
    </dgm:pt>
    <dgm:pt modelId="{1DC487A4-4700-4D4D-B2CF-DC8CED1EC54D}" type="sibTrans" cxnId="{15521033-1F33-49D1-BAE4-C3985EA4D9F1}">
      <dgm:prSet/>
      <dgm:spPr/>
      <dgm:t>
        <a:bodyPr/>
        <a:lstStyle/>
        <a:p>
          <a:endParaRPr lang="en-US"/>
        </a:p>
      </dgm:t>
    </dgm:pt>
    <dgm:pt modelId="{701DDD9B-A14E-4E41-B12A-1983CF5D15F3}">
      <dgm:prSet/>
      <dgm:spPr/>
      <dgm:t>
        <a:bodyPr/>
        <a:lstStyle/>
        <a:p>
          <a:r>
            <a:rPr lang="en-US"/>
            <a:t>Use your terminal to navigate and get into that empty folder</a:t>
          </a:r>
        </a:p>
      </dgm:t>
    </dgm:pt>
    <dgm:pt modelId="{5342B1FF-8CB0-4D67-91CC-FEB1E86F26CD}" type="parTrans" cxnId="{631CFDA9-A995-4696-9E9D-DDD80EA7D0D4}">
      <dgm:prSet/>
      <dgm:spPr/>
      <dgm:t>
        <a:bodyPr/>
        <a:lstStyle/>
        <a:p>
          <a:endParaRPr lang="en-US"/>
        </a:p>
      </dgm:t>
    </dgm:pt>
    <dgm:pt modelId="{6B69E218-B7E6-4335-9CC1-7DD302C4F47B}" type="sibTrans" cxnId="{631CFDA9-A995-4696-9E9D-DDD80EA7D0D4}">
      <dgm:prSet/>
      <dgm:spPr/>
      <dgm:t>
        <a:bodyPr/>
        <a:lstStyle/>
        <a:p>
          <a:endParaRPr lang="en-US"/>
        </a:p>
      </dgm:t>
    </dgm:pt>
    <dgm:pt modelId="{3CC2E03E-5A48-4AEF-A0F9-E341B247C0DE}">
      <dgm:prSet/>
      <dgm:spPr/>
      <dgm:t>
        <a:bodyPr/>
        <a:lstStyle/>
        <a:p>
          <a:r>
            <a:rPr lang="en-US"/>
            <a:t>Type this: </a:t>
          </a:r>
          <a:r>
            <a:rPr lang="en-US" b="1"/>
            <a:t>git clone </a:t>
          </a:r>
          <a:r>
            <a:rPr lang="en-US" b="1">
              <a:hlinkClick xmlns:r="http://schemas.openxmlformats.org/officeDocument/2006/relationships" r:id="rId1"/>
            </a:rPr>
            <a:t>https://github.com/BJcheng935/WDC_Dynamic_Website.git</a:t>
          </a:r>
          <a:endParaRPr lang="en-US"/>
        </a:p>
      </dgm:t>
    </dgm:pt>
    <dgm:pt modelId="{3645B45D-A8BB-49F7-888D-A73B212F72D6}" type="parTrans" cxnId="{08A84812-B60A-424B-B870-851FD97EFAD7}">
      <dgm:prSet/>
      <dgm:spPr/>
      <dgm:t>
        <a:bodyPr/>
        <a:lstStyle/>
        <a:p>
          <a:endParaRPr lang="en-US"/>
        </a:p>
      </dgm:t>
    </dgm:pt>
    <dgm:pt modelId="{2A99484B-9A19-4F3A-95AE-7E9C4A18B4D1}" type="sibTrans" cxnId="{08A84812-B60A-424B-B870-851FD97EFAD7}">
      <dgm:prSet/>
      <dgm:spPr/>
      <dgm:t>
        <a:bodyPr/>
        <a:lstStyle/>
        <a:p>
          <a:endParaRPr lang="en-US"/>
        </a:p>
      </dgm:t>
    </dgm:pt>
    <dgm:pt modelId="{E7C39496-5834-438A-AC23-A15FE9386028}">
      <dgm:prSet/>
      <dgm:spPr/>
      <dgm:t>
        <a:bodyPr/>
        <a:lstStyle/>
        <a:p>
          <a:r>
            <a:rPr lang="en-US"/>
            <a:t>Now you have a copy of the project on that folder.</a:t>
          </a:r>
        </a:p>
      </dgm:t>
    </dgm:pt>
    <dgm:pt modelId="{6E220E11-95CF-46CF-B508-1805C5C3054B}" type="parTrans" cxnId="{0194A8E5-BBD6-48A2-84ED-F6A3A0621BEE}">
      <dgm:prSet/>
      <dgm:spPr/>
      <dgm:t>
        <a:bodyPr/>
        <a:lstStyle/>
        <a:p>
          <a:endParaRPr lang="en-US"/>
        </a:p>
      </dgm:t>
    </dgm:pt>
    <dgm:pt modelId="{A9A9549E-EB0D-48EE-8739-84CF2D5971FA}" type="sibTrans" cxnId="{0194A8E5-BBD6-48A2-84ED-F6A3A0621BEE}">
      <dgm:prSet/>
      <dgm:spPr/>
      <dgm:t>
        <a:bodyPr/>
        <a:lstStyle/>
        <a:p>
          <a:endParaRPr lang="en-US"/>
        </a:p>
      </dgm:t>
    </dgm:pt>
    <dgm:pt modelId="{6927F973-3A33-4AD9-B809-B3171F6CB9AD}" type="pres">
      <dgm:prSet presAssocID="{8E2DEAE4-226F-469E-9A4A-57BF6D5157EE}" presName="vert0" presStyleCnt="0">
        <dgm:presLayoutVars>
          <dgm:dir/>
          <dgm:animOne val="branch"/>
          <dgm:animLvl val="lvl"/>
        </dgm:presLayoutVars>
      </dgm:prSet>
      <dgm:spPr/>
    </dgm:pt>
    <dgm:pt modelId="{E60D9626-71C2-4544-8018-52D164FDD791}" type="pres">
      <dgm:prSet presAssocID="{83BBD539-BC67-4DDD-A5F2-869838D8D3EA}" presName="thickLine" presStyleLbl="alignNode1" presStyleIdx="0" presStyleCnt="4"/>
      <dgm:spPr/>
    </dgm:pt>
    <dgm:pt modelId="{C8BB6DB8-3F88-411B-A842-C68504EE4AA9}" type="pres">
      <dgm:prSet presAssocID="{83BBD539-BC67-4DDD-A5F2-869838D8D3EA}" presName="horz1" presStyleCnt="0"/>
      <dgm:spPr/>
    </dgm:pt>
    <dgm:pt modelId="{CC0A34A0-12EE-422B-98D1-C30CC476A97D}" type="pres">
      <dgm:prSet presAssocID="{83BBD539-BC67-4DDD-A5F2-869838D8D3EA}" presName="tx1" presStyleLbl="revTx" presStyleIdx="0" presStyleCnt="4"/>
      <dgm:spPr/>
    </dgm:pt>
    <dgm:pt modelId="{79BD7264-03B7-401C-8765-764FF341FD48}" type="pres">
      <dgm:prSet presAssocID="{83BBD539-BC67-4DDD-A5F2-869838D8D3EA}" presName="vert1" presStyleCnt="0"/>
      <dgm:spPr/>
    </dgm:pt>
    <dgm:pt modelId="{5686C506-7DE8-40E3-9819-3769DD2A568D}" type="pres">
      <dgm:prSet presAssocID="{701DDD9B-A14E-4E41-B12A-1983CF5D15F3}" presName="thickLine" presStyleLbl="alignNode1" presStyleIdx="1" presStyleCnt="4"/>
      <dgm:spPr/>
    </dgm:pt>
    <dgm:pt modelId="{BAA349E2-94B4-466D-8E9C-15FACDBCAB7F}" type="pres">
      <dgm:prSet presAssocID="{701DDD9B-A14E-4E41-B12A-1983CF5D15F3}" presName="horz1" presStyleCnt="0"/>
      <dgm:spPr/>
    </dgm:pt>
    <dgm:pt modelId="{C1DE0145-F62F-494F-9F4F-D31CDBBA1CA7}" type="pres">
      <dgm:prSet presAssocID="{701DDD9B-A14E-4E41-B12A-1983CF5D15F3}" presName="tx1" presStyleLbl="revTx" presStyleIdx="1" presStyleCnt="4"/>
      <dgm:spPr/>
    </dgm:pt>
    <dgm:pt modelId="{E448A7EC-D551-448F-BC38-7491089BE94C}" type="pres">
      <dgm:prSet presAssocID="{701DDD9B-A14E-4E41-B12A-1983CF5D15F3}" presName="vert1" presStyleCnt="0"/>
      <dgm:spPr/>
    </dgm:pt>
    <dgm:pt modelId="{25DB12AA-01E7-4923-BC99-65E4C7EF28AA}" type="pres">
      <dgm:prSet presAssocID="{3CC2E03E-5A48-4AEF-A0F9-E341B247C0DE}" presName="thickLine" presStyleLbl="alignNode1" presStyleIdx="2" presStyleCnt="4"/>
      <dgm:spPr/>
    </dgm:pt>
    <dgm:pt modelId="{F24CE4AE-5BE8-4470-9933-33C9D793AD32}" type="pres">
      <dgm:prSet presAssocID="{3CC2E03E-5A48-4AEF-A0F9-E341B247C0DE}" presName="horz1" presStyleCnt="0"/>
      <dgm:spPr/>
    </dgm:pt>
    <dgm:pt modelId="{A7D8330B-EE2E-473A-A2F9-DE5DF6D0966F}" type="pres">
      <dgm:prSet presAssocID="{3CC2E03E-5A48-4AEF-A0F9-E341B247C0DE}" presName="tx1" presStyleLbl="revTx" presStyleIdx="2" presStyleCnt="4"/>
      <dgm:spPr/>
    </dgm:pt>
    <dgm:pt modelId="{800D0011-8492-49FF-8364-1877A7B6B128}" type="pres">
      <dgm:prSet presAssocID="{3CC2E03E-5A48-4AEF-A0F9-E341B247C0DE}" presName="vert1" presStyleCnt="0"/>
      <dgm:spPr/>
    </dgm:pt>
    <dgm:pt modelId="{D61D96C1-1BCF-482E-AD5B-95A64E12152C}" type="pres">
      <dgm:prSet presAssocID="{E7C39496-5834-438A-AC23-A15FE9386028}" presName="thickLine" presStyleLbl="alignNode1" presStyleIdx="3" presStyleCnt="4"/>
      <dgm:spPr/>
    </dgm:pt>
    <dgm:pt modelId="{0E2B0AC2-F2EE-49D3-A93D-F44F08798B4F}" type="pres">
      <dgm:prSet presAssocID="{E7C39496-5834-438A-AC23-A15FE9386028}" presName="horz1" presStyleCnt="0"/>
      <dgm:spPr/>
    </dgm:pt>
    <dgm:pt modelId="{42CC6974-8EAB-41AE-830F-27FB24F86792}" type="pres">
      <dgm:prSet presAssocID="{E7C39496-5834-438A-AC23-A15FE9386028}" presName="tx1" presStyleLbl="revTx" presStyleIdx="3" presStyleCnt="4"/>
      <dgm:spPr/>
    </dgm:pt>
    <dgm:pt modelId="{FD53B2E2-6318-40C7-94D1-E31E6127ACAB}" type="pres">
      <dgm:prSet presAssocID="{E7C39496-5834-438A-AC23-A15FE9386028}" presName="vert1" presStyleCnt="0"/>
      <dgm:spPr/>
    </dgm:pt>
  </dgm:ptLst>
  <dgm:cxnLst>
    <dgm:cxn modelId="{08A84812-B60A-424B-B870-851FD97EFAD7}" srcId="{8E2DEAE4-226F-469E-9A4A-57BF6D5157EE}" destId="{3CC2E03E-5A48-4AEF-A0F9-E341B247C0DE}" srcOrd="2" destOrd="0" parTransId="{3645B45D-A8BB-49F7-888D-A73B212F72D6}" sibTransId="{2A99484B-9A19-4F3A-95AE-7E9C4A18B4D1}"/>
    <dgm:cxn modelId="{19AA451B-F7E2-47D3-BB5C-C3D38DADB315}" type="presOf" srcId="{3CC2E03E-5A48-4AEF-A0F9-E341B247C0DE}" destId="{A7D8330B-EE2E-473A-A2F9-DE5DF6D0966F}" srcOrd="0" destOrd="0" presId="urn:microsoft.com/office/officeart/2008/layout/LinedList"/>
    <dgm:cxn modelId="{BC27C91D-4376-4B99-B8DC-2DE4155ADF08}" type="presOf" srcId="{83BBD539-BC67-4DDD-A5F2-869838D8D3EA}" destId="{CC0A34A0-12EE-422B-98D1-C30CC476A97D}" srcOrd="0" destOrd="0" presId="urn:microsoft.com/office/officeart/2008/layout/LinedList"/>
    <dgm:cxn modelId="{15521033-1F33-49D1-BAE4-C3985EA4D9F1}" srcId="{8E2DEAE4-226F-469E-9A4A-57BF6D5157EE}" destId="{83BBD539-BC67-4DDD-A5F2-869838D8D3EA}" srcOrd="0" destOrd="0" parTransId="{30DDA995-F0B5-45DC-A9AA-FA6967E4DB3C}" sibTransId="{1DC487A4-4700-4D4D-B2CF-DC8CED1EC54D}"/>
    <dgm:cxn modelId="{7C384E3A-D3E0-4F96-A029-22BA8AEB0F54}" type="presOf" srcId="{701DDD9B-A14E-4E41-B12A-1983CF5D15F3}" destId="{C1DE0145-F62F-494F-9F4F-D31CDBBA1CA7}" srcOrd="0" destOrd="0" presId="urn:microsoft.com/office/officeart/2008/layout/LinedList"/>
    <dgm:cxn modelId="{FAEC3D3C-3FB1-470E-901C-AE47E9665A9E}" type="presOf" srcId="{E7C39496-5834-438A-AC23-A15FE9386028}" destId="{42CC6974-8EAB-41AE-830F-27FB24F86792}" srcOrd="0" destOrd="0" presId="urn:microsoft.com/office/officeart/2008/layout/LinedList"/>
    <dgm:cxn modelId="{BE96F69F-4E41-4664-8525-B64606793F4F}" type="presOf" srcId="{8E2DEAE4-226F-469E-9A4A-57BF6D5157EE}" destId="{6927F973-3A33-4AD9-B809-B3171F6CB9AD}" srcOrd="0" destOrd="0" presId="urn:microsoft.com/office/officeart/2008/layout/LinedList"/>
    <dgm:cxn modelId="{631CFDA9-A995-4696-9E9D-DDD80EA7D0D4}" srcId="{8E2DEAE4-226F-469E-9A4A-57BF6D5157EE}" destId="{701DDD9B-A14E-4E41-B12A-1983CF5D15F3}" srcOrd="1" destOrd="0" parTransId="{5342B1FF-8CB0-4D67-91CC-FEB1E86F26CD}" sibTransId="{6B69E218-B7E6-4335-9CC1-7DD302C4F47B}"/>
    <dgm:cxn modelId="{0194A8E5-BBD6-48A2-84ED-F6A3A0621BEE}" srcId="{8E2DEAE4-226F-469E-9A4A-57BF6D5157EE}" destId="{E7C39496-5834-438A-AC23-A15FE9386028}" srcOrd="3" destOrd="0" parTransId="{6E220E11-95CF-46CF-B508-1805C5C3054B}" sibTransId="{A9A9549E-EB0D-48EE-8739-84CF2D5971FA}"/>
    <dgm:cxn modelId="{6136E974-54D1-4EBB-8C3C-AAFD9BAF764A}" type="presParOf" srcId="{6927F973-3A33-4AD9-B809-B3171F6CB9AD}" destId="{E60D9626-71C2-4544-8018-52D164FDD791}" srcOrd="0" destOrd="0" presId="urn:microsoft.com/office/officeart/2008/layout/LinedList"/>
    <dgm:cxn modelId="{AD37F58F-5B2D-40EA-9DFF-ECE2330546E2}" type="presParOf" srcId="{6927F973-3A33-4AD9-B809-B3171F6CB9AD}" destId="{C8BB6DB8-3F88-411B-A842-C68504EE4AA9}" srcOrd="1" destOrd="0" presId="urn:microsoft.com/office/officeart/2008/layout/LinedList"/>
    <dgm:cxn modelId="{16B74343-1AB4-4823-B003-AB3D6AF2467B}" type="presParOf" srcId="{C8BB6DB8-3F88-411B-A842-C68504EE4AA9}" destId="{CC0A34A0-12EE-422B-98D1-C30CC476A97D}" srcOrd="0" destOrd="0" presId="urn:microsoft.com/office/officeart/2008/layout/LinedList"/>
    <dgm:cxn modelId="{49D115E6-D979-4D1E-9921-70EEFDB89225}" type="presParOf" srcId="{C8BB6DB8-3F88-411B-A842-C68504EE4AA9}" destId="{79BD7264-03B7-401C-8765-764FF341FD48}" srcOrd="1" destOrd="0" presId="urn:microsoft.com/office/officeart/2008/layout/LinedList"/>
    <dgm:cxn modelId="{BE172026-9B0D-449D-86B1-1A2AAA2776F1}" type="presParOf" srcId="{6927F973-3A33-4AD9-B809-B3171F6CB9AD}" destId="{5686C506-7DE8-40E3-9819-3769DD2A568D}" srcOrd="2" destOrd="0" presId="urn:microsoft.com/office/officeart/2008/layout/LinedList"/>
    <dgm:cxn modelId="{A81317B3-F833-4CE8-B0B5-6B47CC4302DB}" type="presParOf" srcId="{6927F973-3A33-4AD9-B809-B3171F6CB9AD}" destId="{BAA349E2-94B4-466D-8E9C-15FACDBCAB7F}" srcOrd="3" destOrd="0" presId="urn:microsoft.com/office/officeart/2008/layout/LinedList"/>
    <dgm:cxn modelId="{ABB89CF8-DD74-4C43-8D68-5297490B374E}" type="presParOf" srcId="{BAA349E2-94B4-466D-8E9C-15FACDBCAB7F}" destId="{C1DE0145-F62F-494F-9F4F-D31CDBBA1CA7}" srcOrd="0" destOrd="0" presId="urn:microsoft.com/office/officeart/2008/layout/LinedList"/>
    <dgm:cxn modelId="{C9EBB69B-9811-4E4D-B121-58E1B0C7520A}" type="presParOf" srcId="{BAA349E2-94B4-466D-8E9C-15FACDBCAB7F}" destId="{E448A7EC-D551-448F-BC38-7491089BE94C}" srcOrd="1" destOrd="0" presId="urn:microsoft.com/office/officeart/2008/layout/LinedList"/>
    <dgm:cxn modelId="{36397E39-D1ED-47E1-8A68-6CA711F8C9F3}" type="presParOf" srcId="{6927F973-3A33-4AD9-B809-B3171F6CB9AD}" destId="{25DB12AA-01E7-4923-BC99-65E4C7EF28AA}" srcOrd="4" destOrd="0" presId="urn:microsoft.com/office/officeart/2008/layout/LinedList"/>
    <dgm:cxn modelId="{FC0EAA26-0DAC-4D7D-9D74-958326F89546}" type="presParOf" srcId="{6927F973-3A33-4AD9-B809-B3171F6CB9AD}" destId="{F24CE4AE-5BE8-4470-9933-33C9D793AD32}" srcOrd="5" destOrd="0" presId="urn:microsoft.com/office/officeart/2008/layout/LinedList"/>
    <dgm:cxn modelId="{A267FA51-447B-435D-8E7E-CA522B95D89C}" type="presParOf" srcId="{F24CE4AE-5BE8-4470-9933-33C9D793AD32}" destId="{A7D8330B-EE2E-473A-A2F9-DE5DF6D0966F}" srcOrd="0" destOrd="0" presId="urn:microsoft.com/office/officeart/2008/layout/LinedList"/>
    <dgm:cxn modelId="{87A4FC26-F65C-411E-9A80-49879005B0FF}" type="presParOf" srcId="{F24CE4AE-5BE8-4470-9933-33C9D793AD32}" destId="{800D0011-8492-49FF-8364-1877A7B6B128}" srcOrd="1" destOrd="0" presId="urn:microsoft.com/office/officeart/2008/layout/LinedList"/>
    <dgm:cxn modelId="{BCAB7803-5BB9-4A2D-BB78-13E0ED9EB2A3}" type="presParOf" srcId="{6927F973-3A33-4AD9-B809-B3171F6CB9AD}" destId="{D61D96C1-1BCF-482E-AD5B-95A64E12152C}" srcOrd="6" destOrd="0" presId="urn:microsoft.com/office/officeart/2008/layout/LinedList"/>
    <dgm:cxn modelId="{17DA0CDF-65AE-4B85-A749-095F54E13DFE}" type="presParOf" srcId="{6927F973-3A33-4AD9-B809-B3171F6CB9AD}" destId="{0E2B0AC2-F2EE-49D3-A93D-F44F08798B4F}" srcOrd="7" destOrd="0" presId="urn:microsoft.com/office/officeart/2008/layout/LinedList"/>
    <dgm:cxn modelId="{51D20769-C9D9-4ECF-8E16-797B65B55687}" type="presParOf" srcId="{0E2B0AC2-F2EE-49D3-A93D-F44F08798B4F}" destId="{42CC6974-8EAB-41AE-830F-27FB24F86792}" srcOrd="0" destOrd="0" presId="urn:microsoft.com/office/officeart/2008/layout/LinedList"/>
    <dgm:cxn modelId="{CE6E7199-4902-407A-B7B4-C2D2C4B2EA83}" type="presParOf" srcId="{0E2B0AC2-F2EE-49D3-A93D-F44F08798B4F}" destId="{FD53B2E2-6318-40C7-94D1-E31E6127AC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CC537-2EC2-4B93-A8C6-01FD1E616ADC}">
      <dsp:nvSpPr>
        <dsp:cNvPr id="0" name=""/>
        <dsp:cNvSpPr/>
      </dsp:nvSpPr>
      <dsp:spPr>
        <a:xfrm>
          <a:off x="285138" y="458466"/>
          <a:ext cx="1373490" cy="1373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A612B-67AF-4BEB-B958-0ABAB7EDA347}">
      <dsp:nvSpPr>
        <dsp:cNvPr id="0" name=""/>
        <dsp:cNvSpPr/>
      </dsp:nvSpPr>
      <dsp:spPr>
        <a:xfrm>
          <a:off x="573571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0D8D0-BCEA-4C7F-8B83-E346F48703F4}">
      <dsp:nvSpPr>
        <dsp:cNvPr id="0" name=""/>
        <dsp:cNvSpPr/>
      </dsp:nvSpPr>
      <dsp:spPr>
        <a:xfrm>
          <a:off x="1952948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User Request</a:t>
          </a:r>
          <a:r>
            <a:rPr lang="en-US" sz="2300" b="0" i="0" kern="1200"/>
            <a:t> → Browser sends a request to the server.</a:t>
          </a:r>
          <a:endParaRPr lang="en-US" sz="2300" kern="1200"/>
        </a:p>
      </dsp:txBody>
      <dsp:txXfrm>
        <a:off x="1952948" y="458466"/>
        <a:ext cx="3237513" cy="1373490"/>
      </dsp:txXfrm>
    </dsp:sp>
    <dsp:sp modelId="{6A4EDF31-AED3-4294-8A42-450469E52651}">
      <dsp:nvSpPr>
        <dsp:cNvPr id="0" name=""/>
        <dsp:cNvSpPr/>
      </dsp:nvSpPr>
      <dsp:spPr>
        <a:xfrm>
          <a:off x="5754574" y="458466"/>
          <a:ext cx="1373490" cy="1373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E779-9826-4101-BF60-B0023116E789}">
      <dsp:nvSpPr>
        <dsp:cNvPr id="0" name=""/>
        <dsp:cNvSpPr/>
      </dsp:nvSpPr>
      <dsp:spPr>
        <a:xfrm>
          <a:off x="6043007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8433C-C0EE-47D4-B67B-0F9404C8D5D9}">
      <dsp:nvSpPr>
        <dsp:cNvPr id="0" name=""/>
        <dsp:cNvSpPr/>
      </dsp:nvSpPr>
      <dsp:spPr>
        <a:xfrm>
          <a:off x="7422384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Server Processing</a:t>
          </a:r>
          <a:r>
            <a:rPr lang="en-US" sz="2300" b="0" i="0" kern="1200"/>
            <a:t> → Server runs scripts (PHP, Python, Node.js).</a:t>
          </a:r>
          <a:endParaRPr lang="en-US" sz="2300" kern="1200"/>
        </a:p>
      </dsp:txBody>
      <dsp:txXfrm>
        <a:off x="7422384" y="458466"/>
        <a:ext cx="3237513" cy="1373490"/>
      </dsp:txXfrm>
    </dsp:sp>
    <dsp:sp modelId="{12CFEC27-BF79-4096-B8DF-FF0C02CD70E1}">
      <dsp:nvSpPr>
        <dsp:cNvPr id="0" name=""/>
        <dsp:cNvSpPr/>
      </dsp:nvSpPr>
      <dsp:spPr>
        <a:xfrm>
          <a:off x="285138" y="2582397"/>
          <a:ext cx="1373490" cy="1373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82EC3-E902-48E9-9462-348250F1B1B4}">
      <dsp:nvSpPr>
        <dsp:cNvPr id="0" name=""/>
        <dsp:cNvSpPr/>
      </dsp:nvSpPr>
      <dsp:spPr>
        <a:xfrm>
          <a:off x="573571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B20FB-B40B-4FEB-881E-08DF062DFEC4}">
      <dsp:nvSpPr>
        <dsp:cNvPr id="0" name=""/>
        <dsp:cNvSpPr/>
      </dsp:nvSpPr>
      <dsp:spPr>
        <a:xfrm>
          <a:off x="1952948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Database Interaction</a:t>
          </a:r>
          <a:r>
            <a:rPr lang="en-US" sz="2300" b="0" i="0" kern="1200"/>
            <a:t> → Fetches or updates data (MySQL, MongoDB).</a:t>
          </a:r>
          <a:endParaRPr lang="en-US" sz="2300" kern="1200"/>
        </a:p>
      </dsp:txBody>
      <dsp:txXfrm>
        <a:off x="1952948" y="2582397"/>
        <a:ext cx="3237513" cy="1373490"/>
      </dsp:txXfrm>
    </dsp:sp>
    <dsp:sp modelId="{7F66A2EF-94FF-45C9-B25C-073C548D32AB}">
      <dsp:nvSpPr>
        <dsp:cNvPr id="0" name=""/>
        <dsp:cNvSpPr/>
      </dsp:nvSpPr>
      <dsp:spPr>
        <a:xfrm>
          <a:off x="5754574" y="2582397"/>
          <a:ext cx="1373490" cy="1373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6EABB-5840-46C9-99CB-D0DDF0B29259}">
      <dsp:nvSpPr>
        <dsp:cNvPr id="0" name=""/>
        <dsp:cNvSpPr/>
      </dsp:nvSpPr>
      <dsp:spPr>
        <a:xfrm>
          <a:off x="6043007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E680-6508-4490-A439-015998751D72}">
      <dsp:nvSpPr>
        <dsp:cNvPr id="0" name=""/>
        <dsp:cNvSpPr/>
      </dsp:nvSpPr>
      <dsp:spPr>
        <a:xfrm>
          <a:off x="7422384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Response</a:t>
          </a:r>
          <a:r>
            <a:rPr lang="en-US" sz="2300" b="0" i="0" kern="1200"/>
            <a:t> → Customized HTML sent back to the browser.</a:t>
          </a:r>
          <a:endParaRPr lang="en-US" sz="2300" kern="1200"/>
        </a:p>
      </dsp:txBody>
      <dsp:txXfrm>
        <a:off x="7422384" y="2582397"/>
        <a:ext cx="3237513" cy="137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48D3-E9C9-41E5-956D-AD47BC9A4786}">
      <dsp:nvSpPr>
        <dsp:cNvPr id="0" name=""/>
        <dsp:cNvSpPr/>
      </dsp:nvSpPr>
      <dsp:spPr>
        <a:xfrm>
          <a:off x="0" y="45128"/>
          <a:ext cx="694944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Personalized user experiences.</a:t>
          </a:r>
          <a:endParaRPr lang="en-US" sz="3400" kern="1200"/>
        </a:p>
      </dsp:txBody>
      <dsp:txXfrm>
        <a:off x="65934" y="111062"/>
        <a:ext cx="6817572" cy="1218787"/>
      </dsp:txXfrm>
    </dsp:sp>
    <dsp:sp modelId="{347F7075-607E-4EDA-894D-6F825DAE2BA5}">
      <dsp:nvSpPr>
        <dsp:cNvPr id="0" name=""/>
        <dsp:cNvSpPr/>
      </dsp:nvSpPr>
      <dsp:spPr>
        <a:xfrm>
          <a:off x="0" y="1493703"/>
          <a:ext cx="6949440" cy="1350655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Real-time updates (e.g., stock prices, news).</a:t>
          </a:r>
          <a:endParaRPr lang="en-US" sz="3400" kern="1200"/>
        </a:p>
      </dsp:txBody>
      <dsp:txXfrm>
        <a:off x="65934" y="1559637"/>
        <a:ext cx="6817572" cy="1218787"/>
      </dsp:txXfrm>
    </dsp:sp>
    <dsp:sp modelId="{76867F91-9AEB-420D-90D6-5A97D4204C6B}">
      <dsp:nvSpPr>
        <dsp:cNvPr id="0" name=""/>
        <dsp:cNvSpPr/>
      </dsp:nvSpPr>
      <dsp:spPr>
        <a:xfrm>
          <a:off x="0" y="2942278"/>
          <a:ext cx="6949440" cy="1350655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Easier content management (CMS like WordPress).</a:t>
          </a:r>
          <a:endParaRPr lang="en-US" sz="3400" kern="1200"/>
        </a:p>
      </dsp:txBody>
      <dsp:txXfrm>
        <a:off x="65934" y="3008212"/>
        <a:ext cx="6817572" cy="1218787"/>
      </dsp:txXfrm>
    </dsp:sp>
    <dsp:sp modelId="{170124A7-12D9-4C0A-B848-20ECD2F89533}">
      <dsp:nvSpPr>
        <dsp:cNvPr id="0" name=""/>
        <dsp:cNvSpPr/>
      </dsp:nvSpPr>
      <dsp:spPr>
        <a:xfrm>
          <a:off x="0" y="4390854"/>
          <a:ext cx="6949440" cy="1350655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Interactive features (forms, logins, carts).</a:t>
          </a:r>
          <a:endParaRPr lang="en-US" sz="3400" kern="1200"/>
        </a:p>
      </dsp:txBody>
      <dsp:txXfrm>
        <a:off x="65934" y="4456788"/>
        <a:ext cx="6817572" cy="121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D71-1770-4B52-B6FF-167E6736F818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83331-0B0E-4E4C-A92A-F2921608A255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0D69A-B5F2-4075-9E0D-27D92016BFA2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The displayed weather isn’t hardcoded—it’s generated on-demand based on user interaction and external data</a:t>
          </a:r>
          <a:r>
            <a:rPr lang="en-US" sz="1700" i="1" kern="1200"/>
            <a:t>.</a:t>
          </a:r>
          <a:endParaRPr lang="en-US" sz="1700" kern="1200"/>
        </a:p>
      </dsp:txBody>
      <dsp:txXfrm>
        <a:off x="1112187" y="4520"/>
        <a:ext cx="5837252" cy="962932"/>
      </dsp:txXfrm>
    </dsp:sp>
    <dsp:sp modelId="{0571F098-8C57-471B-B101-D0041F197817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A9D26-983D-4D17-8D6C-30B60AF21D93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31311-B9A2-4AEE-9A01-C451FF546954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list’s content is mutable and persists across visits</a:t>
          </a:r>
          <a:r>
            <a:rPr lang="en-US" sz="1700" i="1" kern="1200"/>
            <a:t>.</a:t>
          </a:r>
          <a:endParaRPr lang="en-US" sz="1700" kern="1200"/>
        </a:p>
      </dsp:txBody>
      <dsp:txXfrm>
        <a:off x="1112187" y="1208186"/>
        <a:ext cx="5837252" cy="962932"/>
      </dsp:txXfrm>
    </dsp:sp>
    <dsp:sp modelId="{27FFC4FE-4ED8-403F-9A51-28DB03F6D7B0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8E13E-ABFE-44C8-9BFB-257FBA469F61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CCEE6-C143-4144-80F2-EEAB2E17C1D1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page behaves differently depending on user credentials, simulating a server-side response. adapting to user actions.</a:t>
          </a:r>
        </a:p>
      </dsp:txBody>
      <dsp:txXfrm>
        <a:off x="1112187" y="2411852"/>
        <a:ext cx="5837252" cy="962932"/>
      </dsp:txXfrm>
    </dsp:sp>
    <dsp:sp modelId="{DDD3F26C-4BB6-4646-9C0F-279022BCC26A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A5F52-08C4-4F9F-8A6C-819F392AAF28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F41C-D875-4FD2-8487-249717B25E22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Prices change dynamically without manual refreshing, emulating real-world financial dashboards.</a:t>
          </a:r>
          <a:endParaRPr lang="en-US" sz="1700" kern="1200"/>
        </a:p>
      </dsp:txBody>
      <dsp:txXfrm>
        <a:off x="1112187" y="3615518"/>
        <a:ext cx="5837252" cy="962932"/>
      </dsp:txXfrm>
    </dsp:sp>
    <dsp:sp modelId="{951AE30B-5A06-4F2C-B768-0D4831731405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4A3F8-B7A6-44D4-A582-4FFB4B865039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17E8-D29D-481D-89F5-0622F8085F63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The displayed products adapt instantly to user preferences, offering a seamless shopping experience.</a:t>
          </a:r>
          <a:br>
            <a:rPr lang="en-US" sz="1700" kern="1200"/>
          </a:br>
          <a:endParaRPr lang="en-US" sz="1700" kern="1200"/>
        </a:p>
      </dsp:txBody>
      <dsp:txXfrm>
        <a:off x="1112187" y="4819184"/>
        <a:ext cx="5837252" cy="962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D9626-71C2-4544-8018-52D164FDD791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A34A0-12EE-422B-98D1-C30CC476A97D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empty folder</a:t>
          </a:r>
        </a:p>
      </dsp:txBody>
      <dsp:txXfrm>
        <a:off x="0" y="0"/>
        <a:ext cx="6949440" cy="1446659"/>
      </dsp:txXfrm>
    </dsp:sp>
    <dsp:sp modelId="{5686C506-7DE8-40E3-9819-3769DD2A568D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E0145-F62F-494F-9F4F-D31CDBBA1CA7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your terminal to navigate and get into that empty folder</a:t>
          </a:r>
        </a:p>
      </dsp:txBody>
      <dsp:txXfrm>
        <a:off x="0" y="1446659"/>
        <a:ext cx="6949440" cy="1446659"/>
      </dsp:txXfrm>
    </dsp:sp>
    <dsp:sp modelId="{25DB12AA-01E7-4923-BC99-65E4C7EF28AA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8330B-EE2E-473A-A2F9-DE5DF6D0966F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 this: </a:t>
          </a:r>
          <a:r>
            <a:rPr lang="en-US" sz="1800" b="1" kern="1200"/>
            <a:t>git clone </a:t>
          </a:r>
          <a:r>
            <a:rPr lang="en-US" sz="1800" b="1" kern="1200">
              <a:hlinkClick xmlns:r="http://schemas.openxmlformats.org/officeDocument/2006/relationships" r:id="rId1"/>
            </a:rPr>
            <a:t>https://github.com/BJcheng935/WDC_Dynamic_Website.git</a:t>
          </a:r>
          <a:endParaRPr lang="en-US" sz="1800" kern="1200"/>
        </a:p>
      </dsp:txBody>
      <dsp:txXfrm>
        <a:off x="0" y="2893318"/>
        <a:ext cx="6949440" cy="1446659"/>
      </dsp:txXfrm>
    </dsp:sp>
    <dsp:sp modelId="{D61D96C1-1BCF-482E-AD5B-95A64E12152C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C6974-8EAB-41AE-830F-27FB24F86792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Now you have a copy of the project on that folder.</a:t>
          </a:r>
        </a:p>
      </dsp:txBody>
      <dsp:txXfrm>
        <a:off x="0" y="4339978"/>
        <a:ext cx="6949440" cy="144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He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D05C1-9531-7F17-66BC-A323F51E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 b="0" i="0">
                <a:effectLst/>
                <a:latin typeface="DeepSeek-CJK-patch"/>
              </a:rPr>
              <a:t> Dynamic Webpages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91B9-2FBD-8811-9C54-A8719684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DeepSeek-CJK-patch"/>
              </a:rPr>
              <a:t>Understanding Modern Web Interactivity</a:t>
            </a:r>
            <a:endParaRPr lang="en-US" dirty="0"/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D75C4E52-EBC7-444E-962D-232CDB09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54" r="-1" b="-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pic>
        <p:nvPicPr>
          <p:cNvPr id="6" name="Picture 5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A32D343A-8650-401F-6E1E-CE32FA6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77" y="192695"/>
            <a:ext cx="2157714" cy="21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4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D64D-872C-1E50-58EB-557D5C9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603504"/>
            <a:ext cx="4361688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Now let’s make our website public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394-A348-7ECF-FD58-28FE53F8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212848"/>
            <a:ext cx="4361688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We need a hosting platform; in this case, as an example, we will use Netlify</a:t>
            </a:r>
          </a:p>
          <a:p>
            <a:pPr lvl="1"/>
            <a:r>
              <a:rPr lang="en-US"/>
              <a:t>Here, we just need to have our files in a single folder and drag it into the website</a:t>
            </a:r>
          </a:p>
          <a:p>
            <a:pPr lvl="1"/>
            <a:r>
              <a:rPr lang="en-US"/>
              <a:t>Once it is there, Netlify will work on the rest, and that’s it!!!</a:t>
            </a:r>
          </a:p>
          <a:p>
            <a:pPr lvl="1"/>
            <a:r>
              <a:rPr lang="en-US"/>
              <a:t> You can customize the name of the site, disable the site, share it with other collaborators,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9FC0A-F0DF-92F9-5E2F-74EA607D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4" r="3452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5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6905F-F3BA-C6F3-E739-7572A9E8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137160"/>
            <a:ext cx="4361688" cy="1107024"/>
          </a:xfrm>
        </p:spPr>
        <p:txBody>
          <a:bodyPr anchor="b">
            <a:normAutofit/>
          </a:bodyPr>
          <a:lstStyle/>
          <a:p>
            <a:r>
              <a:rPr lang="en-US" dirty="0"/>
              <a:t>Now let’s use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DF4F-F0C9-3436-AA84-F13A1A92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1381344"/>
            <a:ext cx="5351488" cy="533949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 :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First, create a repository, make it public, and create it.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Then, upload the files using this: 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git </a:t>
            </a:r>
            <a:r>
              <a:rPr lang="en-US" sz="1400" dirty="0" err="1"/>
              <a:t>init</a:t>
            </a:r>
            <a:endParaRPr lang="en-US" sz="1400" dirty="0"/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git add .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git commit -m "Initial commit"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git branch -M main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git remote add origin </a:t>
            </a:r>
            <a:r>
              <a:rPr lang="en-US" sz="1400" dirty="0">
                <a:hlinkClick r:id="rId2"/>
              </a:rPr>
              <a:t>https://github.com/Here</a:t>
            </a:r>
            <a:r>
              <a:rPr lang="en-US" sz="1400" dirty="0"/>
              <a:t> goes your user/Here the name of your </a:t>
            </a:r>
            <a:r>
              <a:rPr lang="en-US" sz="1400" dirty="0" err="1"/>
              <a:t>repository.git</a:t>
            </a:r>
            <a:endParaRPr lang="en-US" sz="1400" dirty="0"/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git push -u origin main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Once your files are in the repository we go to settings then pages, select “Deploy from a Branch,” scroll down, and select main / root.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en-US" sz="1400" dirty="0"/>
              <a:t>Takes a few minutes, and it generates the link to visit our website.</a:t>
            </a:r>
          </a:p>
          <a:p>
            <a:pPr lvl="1">
              <a:lnSpc>
                <a:spcPct val="110000"/>
              </a:lnSpc>
            </a:pPr>
            <a:endParaRPr lang="en-US" sz="1100" dirty="0"/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37808-4A64-DD62-D490-AF35D150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6" r="2880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8B7E1-AD00-41FB-BD20-22CC5A5D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59" y="608826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Now let’s use 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9613-700A-2F93-8087-5604D889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 dirty="0"/>
              <a:t>Netlify and </a:t>
            </a:r>
            <a:r>
              <a:rPr lang="en-US" sz="1800" dirty="0" err="1"/>
              <a:t>Github</a:t>
            </a:r>
            <a:r>
              <a:rPr lang="en-US" sz="1800" dirty="0"/>
              <a:t> do not support </a:t>
            </a:r>
            <a:r>
              <a:rPr lang="en-US" sz="1800" dirty="0" err="1"/>
              <a:t>php</a:t>
            </a:r>
            <a:r>
              <a:rPr lang="en-US" sz="1800" dirty="0"/>
              <a:t>. in case you want to create a project that includes </a:t>
            </a:r>
            <a:r>
              <a:rPr lang="en-US" sz="1800" dirty="0" err="1"/>
              <a:t>php</a:t>
            </a:r>
            <a:r>
              <a:rPr lang="en-US" sz="1800" dirty="0"/>
              <a:t> files, you can use Render.com. Remember to create repositories on </a:t>
            </a:r>
            <a:r>
              <a:rPr lang="en-US" sz="1800" dirty="0" err="1"/>
              <a:t>Github</a:t>
            </a:r>
            <a:r>
              <a:rPr lang="en-US" sz="1800" dirty="0"/>
              <a:t> to export your project more easily to other platforms.</a:t>
            </a:r>
          </a:p>
        </p:txBody>
      </p:sp>
      <p:pic>
        <p:nvPicPr>
          <p:cNvPr id="1026" name="Picture 2" descr="Render Secures $80M Series C Funding to Bring The Next Billion Applications  Online">
            <a:extLst>
              <a:ext uri="{FF2B5EF4-FFF2-40B4-BE49-F238E27FC236}">
                <a16:creationId xmlns:a16="http://schemas.microsoft.com/office/drawing/2014/main" id="{19436117-6D4B-9A24-EB42-1202D8D9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969554"/>
            <a:ext cx="5837780" cy="29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7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53F95D-18E4-B952-0550-C9946E8E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C01A0-8592-747F-EDAB-455AF573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B69AE-81D8-6A2A-F516-6323471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434559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What are Dynamic Webpages?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AE0-E06F-201E-71D0-B6BDB79C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95287"/>
            <a:ext cx="4621554" cy="39477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0" dirty="0">
                <a:effectLst/>
                <a:latin typeface="DeepSeek-CJK-patch"/>
              </a:rPr>
              <a:t>Imagine visiting a website that remembers your preferences, updates in real-time, and responds to your every click—without ever needing to reload. This is the power of </a:t>
            </a:r>
            <a:r>
              <a:rPr lang="en-US" sz="1600" b="1" dirty="0">
                <a:effectLst/>
                <a:latin typeface="DeepSeek-CJK-patch"/>
              </a:rPr>
              <a:t>dynamic webpages</a:t>
            </a:r>
            <a:r>
              <a:rPr lang="en-US" sz="1600" b="0" dirty="0">
                <a:effectLst/>
                <a:latin typeface="DeepSeek-CJK-patch"/>
              </a:rPr>
              <a:t>! Unlike static sites that show the same content to everyone, dynamic web pages personalize experiences, interact with databases, and deliver seamless functionality. From social media feeds to e-commerce recommendations, dynamic web technologies are the backbone </a:t>
            </a:r>
            <a:r>
              <a:rPr lang="en-US" sz="1600" b="0" i="1" dirty="0">
                <a:effectLst/>
                <a:latin typeface="DeepSeek-CJK-patch"/>
              </a:rPr>
              <a:t>of modern web interactivity</a:t>
            </a:r>
            <a:endParaRPr lang="en-US" sz="1600" dirty="0"/>
          </a:p>
        </p:txBody>
      </p:sp>
      <p:pic>
        <p:nvPicPr>
          <p:cNvPr id="7" name="Graphic 6" descr="Funny Face Outline">
            <a:extLst>
              <a:ext uri="{FF2B5EF4-FFF2-40B4-BE49-F238E27FC236}">
                <a16:creationId xmlns:a16="http://schemas.microsoft.com/office/drawing/2014/main" id="{E7FEC5D9-1DFB-FEC7-3581-63956497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69F40-BB5E-CAFA-EDCC-25DDC4A9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734050"/>
          </a:xfrm>
        </p:spPr>
        <p:txBody>
          <a:bodyPr anchor="b">
            <a:normAutofit fontScale="90000"/>
          </a:bodyPr>
          <a:lstStyle/>
          <a:p>
            <a:r>
              <a:rPr lang="en-US" b="1" i="0" dirty="0">
                <a:effectLst/>
                <a:latin typeface="DeepSeek-CJK-patch"/>
              </a:rPr>
              <a:t> Static vs. Dynamic Webpages</a:t>
            </a:r>
            <a:br>
              <a:rPr lang="en-US" b="0" i="0" dirty="0"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33BF-CA04-D702-B256-DD8AC8DC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4125"/>
            <a:ext cx="6035040" cy="49752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/>
              <a:t>Static Webpages 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 Pre-built, fixed-content pages (similar to a digital brochure).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 The same HTML/CSS/JS files are delivered to every user.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How They Work: The server sends the exact file stored on disk. No processing required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Pros: Fast loading (no server-side processing). Simple to host (no backend needed).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Cons: No personalization (e.g., "Hi, User!" is impossible). Manual updates (editing HTML files). Use Cases: Blogs, portfolios, informational websites. 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Dynamic Webpages 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Content generated on the fly based on user, time, or data.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Uses server-side code (PHP/Python) or client-side JS.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How They Work: The server runs scripts to fetch data (e.g., from a database) and generates custom HTML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Pros: Personalized content (e.g., "Your Orders" on Amazon). Real-time updates (e.g., live sports scores).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Cons: Slower (requires server processing). More complex to build/maintain.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5625C-6DA9-0109-D0C7-55DBAB4F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15" r="44135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A448-4FE7-84DB-A473-F394B2FA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DeepSeek-CJK-patch"/>
              </a:rPr>
              <a:t>How Dynamic Webpages Work</a:t>
            </a:r>
            <a:br>
              <a:rPr lang="en-US" b="0" i="0" dirty="0">
                <a:effectLst/>
                <a:latin typeface="DeepSeek-CJK-patch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002D4-A51F-A46F-ED26-71786E0D5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26077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9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41D2-FE51-F2BA-E2BC-588557F1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b="0" i="0">
                <a:effectLst/>
                <a:latin typeface="DeepSeek-CJK-patch"/>
              </a:rPr>
              <a:t>Examples of Dynamic Webpages</a:t>
            </a:r>
            <a:br>
              <a:rPr lang="en-US" sz="3300" b="0" i="0">
                <a:effectLst/>
                <a:latin typeface="DeepSeek-CJK-patch"/>
              </a:rPr>
            </a:br>
            <a:endParaRPr lang="en-US" sz="33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C246-D832-EE01-41F4-DD30033B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Social media (Facebook, Twitter).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E-commerce (Amazon, eBay).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Online banking portals.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Weather forecast sites.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2050" name="Picture 2" descr="Using Social Media | Earth Journalism Network">
            <a:extLst>
              <a:ext uri="{FF2B5EF4-FFF2-40B4-BE49-F238E27FC236}">
                <a16:creationId xmlns:a16="http://schemas.microsoft.com/office/drawing/2014/main" id="{06057FED-7505-9ACA-3B70-2FB6E05C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r="17963" b="-1"/>
          <a:stretch/>
        </p:blipFill>
        <p:spPr bwMode="auto">
          <a:xfrm>
            <a:off x="4752550" y="10"/>
            <a:ext cx="743945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F4C1D-901D-602C-99C9-68A2045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DeepSeek-CJK-patch"/>
              </a:rPr>
              <a:t>Benefits of Dynamic Webpages</a:t>
            </a:r>
            <a:br>
              <a:rPr lang="en-US" sz="4000" b="0" i="0">
                <a:effectLst/>
                <a:latin typeface="DeepSeek-CJK-patch"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9749F-3E54-AFD9-6722-B6729CBCF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6032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2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A89C-C94B-3424-49EC-2B81F7C8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Why are these examples Dynamic Webpages?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B851D4-67F2-A8D9-30A9-826999421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8431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98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819E3-DAB3-85C7-EEB4-EC5C2FBB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Keep it for practice !!!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32CFC-6AE0-D723-FAEB-F345C7CDC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7330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81511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790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DeepSeek-CJK-patch</vt:lpstr>
      <vt:lpstr>Neue Haas Grotesk Text Pro</vt:lpstr>
      <vt:lpstr>VanillaVTI</vt:lpstr>
      <vt:lpstr> Dynamic Webpages</vt:lpstr>
      <vt:lpstr>PowerPoint Presentation</vt:lpstr>
      <vt:lpstr>What are Dynamic Webpages?</vt:lpstr>
      <vt:lpstr> Static vs. Dynamic Webpages </vt:lpstr>
      <vt:lpstr>How Dynamic Webpages Work </vt:lpstr>
      <vt:lpstr>Examples of Dynamic Webpages </vt:lpstr>
      <vt:lpstr>Benefits of Dynamic Webpages </vt:lpstr>
      <vt:lpstr>Why are these examples Dynamic Webpages?</vt:lpstr>
      <vt:lpstr>Keep it for practice !!!</vt:lpstr>
      <vt:lpstr>Now let’s make our website public </vt:lpstr>
      <vt:lpstr>Now let’s use Github</vt:lpstr>
      <vt:lpstr>Now let’s use Render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2</cp:revision>
  <dcterms:created xsi:type="dcterms:W3CDTF">2025-04-15T04:50:58Z</dcterms:created>
  <dcterms:modified xsi:type="dcterms:W3CDTF">2025-04-15T19:17:53Z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2025-04-15T05:30:13Z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031bae14-f447-47df-b1b4-a8bde482db72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