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8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7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Jcheng935/Javascript-Practic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ulticolored smoke gradient">
            <a:extLst>
              <a:ext uri="{FF2B5EF4-FFF2-40B4-BE49-F238E27FC236}">
                <a16:creationId xmlns:a16="http://schemas.microsoft.com/office/drawing/2014/main" id="{4024473C-3659-F3AB-7CE5-65314D9B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17" r="21080" b="-1"/>
          <a:stretch/>
        </p:blipFill>
        <p:spPr>
          <a:xfrm>
            <a:off x="-17" y="10"/>
            <a:ext cx="6103034" cy="685799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57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8A808-66D3-C57B-6335-DFE4B38A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271" y="1799771"/>
            <a:ext cx="3295006" cy="1872583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JavaScript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B954F-BCCA-7FA8-9718-B59F06960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572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Welcome Back!!!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6B9EBB-1334-4040-BCF7-51F44CBFA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4986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29AB74F-A038-4C13-739D-3ECA5D17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3" r="8226" b="-3"/>
          <a:stretch/>
        </p:blipFill>
        <p:spPr>
          <a:xfrm>
            <a:off x="6096018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7B368-42F8-86C6-6275-2F3E6CCF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Here the example of the code working </a:t>
            </a:r>
            <a:r>
              <a:rPr lang="en-US" sz="4800" dirty="0" err="1"/>
              <a:t>succesfully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C9C4D-FCF5-C525-2E91-C836E795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64" y="876308"/>
            <a:ext cx="4361035" cy="43047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2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10870-26F9-7DDC-A3C5-1694CAEA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86" y="876654"/>
            <a:ext cx="264795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931186-546D-6E81-79F6-783B8302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94" y="793751"/>
            <a:ext cx="2895600" cy="2895600"/>
          </a:xfrm>
          <a:prstGeom prst="rect">
            <a:avLst/>
          </a:prstGeom>
        </p:spPr>
      </p:pic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CF51F7E-0326-08AE-E810-5D4AD669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91" y="880183"/>
            <a:ext cx="2724150" cy="272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F7888-3B4D-ED05-57DE-326835E9D5C1}"/>
              </a:ext>
            </a:extLst>
          </p:cNvPr>
          <p:cNvSpPr txBox="1"/>
          <p:nvPr/>
        </p:nvSpPr>
        <p:spPr>
          <a:xfrm>
            <a:off x="1281289" y="4258734"/>
            <a:ext cx="103349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r>
              <a:rPr lang="en-US" sz="3600" dirty="0">
                <a:latin typeface="Arial"/>
                <a:cs typeface="Arial"/>
              </a:rPr>
              <a:t>Mine Tracker                                      Attendance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BA571-0918-DAEE-BBDF-E74EC87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4" y="1176617"/>
            <a:ext cx="4949719" cy="2432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Please Scan it before we star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DE3C2F6-A55C-F42B-9A59-B52DFA67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902249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9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B479A-8E98-EDF6-7EDB-6484E72E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1185-11AF-557C-7E2E-A79BD21E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Inter"/>
              </a:rPr>
              <a:t>JavaScript is a high-level, versatile programming language primarily used for web development. It enables interactive and dynamic content on websites, making it a core technology of the web alongside HTML and CSS.</a:t>
            </a: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D892C13-DAAD-4A67-121F-885BB6C0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" r="40239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45551-930B-44B4-425F-67D8EC31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Inter"/>
              </a:rPr>
              <a:t>Syntax and Structure:</a:t>
            </a:r>
            <a:br>
              <a:rPr lang="en-US" b="1" i="0">
                <a:effectLst/>
                <a:latin typeface="Inter"/>
              </a:rPr>
            </a:b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858E55-B170-22E9-600B-D7A36FFC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933745"/>
            <a:ext cx="6077887" cy="403921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Variables: Declare variables using var, let, or const: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name = "John";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const age = 30;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Data Types: JavaScript has dynamic types. Common types include String, Number, Boolean, Object, Array, null, and undefined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</a:t>
            </a:r>
            <a:r>
              <a:rPr lang="en-US" sz="1400" dirty="0" err="1"/>
              <a:t>isStudent</a:t>
            </a:r>
            <a:r>
              <a:rPr lang="en-US" sz="1400" dirty="0"/>
              <a:t> = true;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scores = [90, 85, 88];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Operators: Arithmetic (+, -, *, /), comparison (==, ===, !=, !==), logical (&amp;&amp;, ||, !), and more.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sum = 10 + 5;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</a:t>
            </a:r>
            <a:r>
              <a:rPr lang="en-US" sz="1400" dirty="0" err="1"/>
              <a:t>isAdult</a:t>
            </a:r>
            <a:r>
              <a:rPr lang="en-US" sz="1400" dirty="0"/>
              <a:t> = age &gt;= 18;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3D15F44D-6D83-5C27-0859-44C4E94B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705" y="1175658"/>
            <a:ext cx="4392385" cy="43923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6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BECB0-E2A8-6E25-5248-7CDCC6BA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E32F-A188-F71A-C26F-8129A448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Function Declaration: Define functions using the function keyword. </a:t>
            </a:r>
          </a:p>
          <a:p>
            <a:r>
              <a:rPr lang="en-US" dirty="0"/>
              <a:t>function greet(name) { return "Hello, " + name; }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Arrow Functions: A shorter syntax for writing functions.  </a:t>
            </a:r>
          </a:p>
          <a:p>
            <a:r>
              <a:rPr lang="en-US" dirty="0"/>
              <a:t>const greet = (name) =&gt; "Hello, " + name;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EA5E09D-F92A-7746-FBC1-988F4871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705" y="1175658"/>
            <a:ext cx="4392385" cy="43923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7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CD5B-6B4E-6B70-FBCC-57E5426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62988"/>
            <a:ext cx="7876722" cy="104845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Control Structures</a:t>
            </a:r>
            <a:br>
              <a:rPr lang="en-US" b="1" i="0" dirty="0">
                <a:solidFill>
                  <a:srgbClr val="F8FAFF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893F-BC34-DEC3-1B4E-E54E3469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87216"/>
            <a:ext cx="10950419" cy="21435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Conditionals: if, else if, else, and switch statements.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(age &gt;= 18) { console.log("Adult"); } else { console.log("Minor"); }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Loops: for, while, and do...while loops.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 console.log(</a:t>
            </a:r>
            <a:r>
              <a:rPr lang="en-US" dirty="0" err="1"/>
              <a:t>i</a:t>
            </a:r>
            <a:r>
              <a:rPr lang="en-US" dirty="0"/>
              <a:t>); 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299944-C3C6-147F-9B8B-D3E4784298F2}"/>
              </a:ext>
            </a:extLst>
          </p:cNvPr>
          <p:cNvSpPr txBox="1">
            <a:spLocks/>
          </p:cNvSpPr>
          <p:nvPr/>
        </p:nvSpPr>
        <p:spPr>
          <a:xfrm>
            <a:off x="967475" y="2904772"/>
            <a:ext cx="7876722" cy="104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8FAFF"/>
                </a:solidFill>
                <a:latin typeface="Inter"/>
              </a:rPr>
              <a:t>Objects and Arrays</a:t>
            </a:r>
            <a:endParaRPr lang="en-US" sz="4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6AD7EF-737F-2405-2353-60480F2112F9}"/>
              </a:ext>
            </a:extLst>
          </p:cNvPr>
          <p:cNvSpPr txBox="1">
            <a:spLocks/>
          </p:cNvSpPr>
          <p:nvPr/>
        </p:nvSpPr>
        <p:spPr>
          <a:xfrm>
            <a:off x="831850" y="4174760"/>
            <a:ext cx="8012347" cy="214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Objects: Collections of key-value pairs.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person = { name: "John", age: 30, </a:t>
            </a:r>
            <a:r>
              <a:rPr lang="en-US" dirty="0" err="1"/>
              <a:t>isStudent</a:t>
            </a:r>
            <a:r>
              <a:rPr lang="en-US" dirty="0"/>
              <a:t>: false };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Arrays: Ordered lists of values.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let fruits = ["Apple", "Banana", "Cherry"];</a:t>
            </a:r>
          </a:p>
        </p:txBody>
      </p:sp>
    </p:spTree>
    <p:extLst>
      <p:ext uri="{BB962C8B-B14F-4D97-AF65-F5344CB8AC3E}">
        <p14:creationId xmlns:p14="http://schemas.microsoft.com/office/powerpoint/2010/main" val="16932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8D953-AE53-83EC-DEC3-7D316AA3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922" y="370088"/>
            <a:ext cx="6037830" cy="154078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Inter"/>
              </a:rPr>
              <a:t>DOM Manipulation</a:t>
            </a:r>
            <a:br>
              <a:rPr lang="en-US" b="1" i="0" dirty="0">
                <a:effectLst/>
                <a:latin typeface="Inter"/>
              </a:rPr>
            </a:br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210811EF-9BA4-5CBB-97DA-E7F478571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8A08-947E-8627-BBEC-D5AC8858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083" y="2098624"/>
            <a:ext cx="5709670" cy="3347786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It </a:t>
            </a:r>
            <a:r>
              <a:rPr lang="en-US" sz="1400" b="0" i="0" dirty="0">
                <a:effectLst/>
                <a:latin typeface="Inter"/>
              </a:rPr>
              <a:t>refers to interacting with and modifying a webpage’s Document Object Model (DOM) using JavaScript.</a:t>
            </a:r>
            <a:endParaRPr lang="en-US" sz="1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Selecting Elements: Use methods like </a:t>
            </a:r>
            <a:r>
              <a:rPr lang="en-US" sz="1400" dirty="0" err="1"/>
              <a:t>getElementById</a:t>
            </a:r>
            <a:r>
              <a:rPr lang="en-US" sz="1400" dirty="0"/>
              <a:t>, </a:t>
            </a:r>
            <a:r>
              <a:rPr lang="en-US" sz="1400" dirty="0" err="1"/>
              <a:t>querySelector</a:t>
            </a:r>
            <a:r>
              <a:rPr lang="en-US" sz="1400" dirty="0"/>
              <a:t>, etc.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let element = </a:t>
            </a:r>
            <a:r>
              <a:rPr lang="en-US" sz="1400" dirty="0" err="1"/>
              <a:t>document.getElementById</a:t>
            </a:r>
            <a:r>
              <a:rPr lang="en-US" sz="1400" dirty="0"/>
              <a:t>("</a:t>
            </a:r>
            <a:r>
              <a:rPr lang="en-US" sz="1400" dirty="0" err="1"/>
              <a:t>myElement</a:t>
            </a:r>
            <a:r>
              <a:rPr lang="en-US" sz="1400" dirty="0"/>
              <a:t>");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Modifying Elements: Change content, styles, and attributes. 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element.textContent</a:t>
            </a:r>
            <a:r>
              <a:rPr lang="en-US" sz="1400" dirty="0"/>
              <a:t> = "New Content"; </a:t>
            </a:r>
            <a:r>
              <a:rPr lang="en-US" sz="1400" dirty="0" err="1"/>
              <a:t>element.style.color</a:t>
            </a:r>
            <a:r>
              <a:rPr lang="en-US" sz="1400" dirty="0"/>
              <a:t> = "red";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 Event Handling: Attach event listeners. </a:t>
            </a:r>
          </a:p>
          <a:p>
            <a:pPr>
              <a:lnSpc>
                <a:spcPct val="110000"/>
              </a:lnSpc>
            </a:pPr>
            <a:r>
              <a:rPr lang="en-US" sz="1400" dirty="0" err="1"/>
              <a:t>element.addEventListener</a:t>
            </a:r>
            <a:r>
              <a:rPr lang="en-US" sz="1400" dirty="0"/>
              <a:t>("click", function() { alert("Element clicked!"); });</a:t>
            </a:r>
          </a:p>
        </p:txBody>
      </p:sp>
    </p:spTree>
    <p:extLst>
      <p:ext uri="{BB962C8B-B14F-4D97-AF65-F5344CB8AC3E}">
        <p14:creationId xmlns:p14="http://schemas.microsoft.com/office/powerpoint/2010/main" val="76232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FA657-752E-8964-3D62-0374894B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100" b="1" i="0">
                <a:effectLst/>
                <a:latin typeface="Inter"/>
              </a:rPr>
              <a:t>Asynchronous Programming</a:t>
            </a:r>
            <a:br>
              <a:rPr lang="en-US" sz="3100" b="1" i="0">
                <a:effectLst/>
                <a:latin typeface="Inter"/>
              </a:rPr>
            </a:br>
            <a:endParaRPr lang="en-US" sz="31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EBA4-F99D-C171-7C83-614A6EF0A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977" y="876300"/>
            <a:ext cx="5608565" cy="51816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dirty="0"/>
              <a:t>Callbacks: Functions passed as arguments to other functions. </a:t>
            </a:r>
          </a:p>
          <a:p>
            <a:pPr>
              <a:lnSpc>
                <a:spcPct val="110000"/>
              </a:lnSpc>
            </a:pPr>
            <a:r>
              <a:rPr lang="en-US" sz="1900" dirty="0" err="1"/>
              <a:t>setTimeout</a:t>
            </a:r>
            <a:r>
              <a:rPr lang="en-US" sz="1900" dirty="0"/>
              <a:t>(function() { console.log("This runs after 2 seconds"); }, 2000);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dirty="0"/>
              <a:t>Promises: Handle asynchronous operations.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fetch('https://api.example.com/data') .then(response =&gt; </a:t>
            </a:r>
            <a:r>
              <a:rPr lang="en-US" sz="1900" dirty="0" err="1"/>
              <a:t>response.json</a:t>
            </a:r>
            <a:r>
              <a:rPr lang="en-US" sz="1900" dirty="0"/>
              <a:t>()) .then(data =&gt; console.log(data)) .catch(error =&gt; </a:t>
            </a:r>
            <a:r>
              <a:rPr lang="en-US" sz="1900" dirty="0" err="1"/>
              <a:t>console.error</a:t>
            </a:r>
            <a:r>
              <a:rPr lang="en-US" sz="1900" dirty="0"/>
              <a:t>('Error:', error));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dirty="0"/>
              <a:t>Async/Await: Syntactic sugar for promises.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async function </a:t>
            </a:r>
            <a:r>
              <a:rPr lang="en-US" sz="1900" dirty="0" err="1"/>
              <a:t>fetchData</a:t>
            </a:r>
            <a:r>
              <a:rPr lang="en-US" sz="1900" dirty="0"/>
              <a:t>() { try { let response = await fetch('https://api.example.com/data'); let data = await </a:t>
            </a:r>
            <a:r>
              <a:rPr lang="en-US" sz="1900" dirty="0" err="1"/>
              <a:t>response.json</a:t>
            </a:r>
            <a:r>
              <a:rPr lang="en-US" sz="1900" dirty="0"/>
              <a:t>(); console.log(data); } catch (error) { </a:t>
            </a:r>
            <a:r>
              <a:rPr lang="en-US" sz="1900" dirty="0" err="1"/>
              <a:t>console.error</a:t>
            </a:r>
            <a:r>
              <a:rPr lang="en-US" sz="1900" dirty="0"/>
              <a:t>('Error:', error); } }</a:t>
            </a:r>
          </a:p>
        </p:txBody>
      </p:sp>
    </p:spTree>
    <p:extLst>
      <p:ext uri="{BB962C8B-B14F-4D97-AF65-F5344CB8AC3E}">
        <p14:creationId xmlns:p14="http://schemas.microsoft.com/office/powerpoint/2010/main" val="224325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7EBC-2CF3-0731-BC9C-F6725464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345690"/>
            <a:ext cx="10427840" cy="1086056"/>
          </a:xfrm>
        </p:spPr>
        <p:txBody>
          <a:bodyPr/>
          <a:lstStyle/>
          <a:p>
            <a:r>
              <a:rPr lang="en-US" dirty="0"/>
              <a:t>Let’s get some practice!!!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87BF-320F-8394-9CA1-A805DF77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616280"/>
            <a:ext cx="10427841" cy="390329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new empty folder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you terminal and navigate until get to that new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this to download the files into that folder : </a:t>
            </a:r>
          </a:p>
          <a:p>
            <a:pPr marL="0" indent="0">
              <a:buNone/>
            </a:pPr>
            <a:r>
              <a:rPr lang="en-US" dirty="0"/>
              <a:t>	git clone </a:t>
            </a:r>
            <a:r>
              <a:rPr lang="en-US" dirty="0">
                <a:hlinkClick r:id="rId2"/>
              </a:rPr>
              <a:t>https://github.com/BJcheng935/Javascript-Practice.git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should get this: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62D1B-14AF-116C-CB06-3271DDDA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0" y="4081102"/>
            <a:ext cx="1095527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6981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Georgia Pro Light</vt:lpstr>
      <vt:lpstr>Inter</vt:lpstr>
      <vt:lpstr>Wingdings</vt:lpstr>
      <vt:lpstr>VaultVTI</vt:lpstr>
      <vt:lpstr>JavaScript Basics</vt:lpstr>
      <vt:lpstr>Please Scan it before we star</vt:lpstr>
      <vt:lpstr>What is Javascript?</vt:lpstr>
      <vt:lpstr>Syntax and Structure: </vt:lpstr>
      <vt:lpstr>Functions</vt:lpstr>
      <vt:lpstr>Control Structures </vt:lpstr>
      <vt:lpstr>DOM Manipulation </vt:lpstr>
      <vt:lpstr>Asynchronous Programming </vt:lpstr>
      <vt:lpstr>Let’s get some practice!!!</vt:lpstr>
      <vt:lpstr>Here the example of the code working succesfully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Bungein J</dc:creator>
  <cp:lastModifiedBy>Cheng, Bungein J</cp:lastModifiedBy>
  <cp:revision>1</cp:revision>
  <dcterms:created xsi:type="dcterms:W3CDTF">2025-03-18T06:35:33Z</dcterms:created>
  <dcterms:modified xsi:type="dcterms:W3CDTF">2025-03-18T08:25:36Z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2025-03-18T08:25:23Z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fdf8f266-12ba-414b-94ae-1f9a2ddbcc30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10, 3, 0, 1</vt:lpwstr>
  </property>
</Properties>
</file>