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71B9B0-DC11-4DEB-AC75-02B4DE80AFC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0AB8D25-19F8-401B-B82A-4BD41006604A}">
      <dgm:prSet/>
      <dgm:spPr/>
      <dgm:t>
        <a:bodyPr/>
        <a:lstStyle/>
        <a:p>
          <a:r>
            <a:rPr lang="en-US"/>
            <a:t>Easy to learn and use</a:t>
          </a:r>
        </a:p>
      </dgm:t>
    </dgm:pt>
    <dgm:pt modelId="{1279BC5D-AC66-4088-A1E8-38F557244E1D}" type="parTrans" cxnId="{B7139D44-EA32-4D21-A3D7-C6CCC818F085}">
      <dgm:prSet/>
      <dgm:spPr/>
      <dgm:t>
        <a:bodyPr/>
        <a:lstStyle/>
        <a:p>
          <a:endParaRPr lang="en-US"/>
        </a:p>
      </dgm:t>
    </dgm:pt>
    <dgm:pt modelId="{62036FC0-42F5-4A89-8C7D-B81345098BA5}" type="sibTrans" cxnId="{B7139D44-EA32-4D21-A3D7-C6CCC818F085}">
      <dgm:prSet/>
      <dgm:spPr/>
      <dgm:t>
        <a:bodyPr/>
        <a:lstStyle/>
        <a:p>
          <a:endParaRPr lang="en-US"/>
        </a:p>
      </dgm:t>
    </dgm:pt>
    <dgm:pt modelId="{315D2372-33FC-46D8-A7AD-97BAF6056524}">
      <dgm:prSet/>
      <dgm:spPr/>
      <dgm:t>
        <a:bodyPr/>
        <a:lstStyle/>
        <a:p>
          <a:r>
            <a:rPr lang="en-US"/>
            <a:t>Simple syntax – Similar to C, Java, and Perl</a:t>
          </a:r>
        </a:p>
      </dgm:t>
    </dgm:pt>
    <dgm:pt modelId="{CB8CBABA-F482-4B01-A38F-1CA529B30F35}" type="parTrans" cxnId="{FD092D41-1F22-4BDC-AE4D-3009CCBA7881}">
      <dgm:prSet/>
      <dgm:spPr/>
      <dgm:t>
        <a:bodyPr/>
        <a:lstStyle/>
        <a:p>
          <a:endParaRPr lang="en-US"/>
        </a:p>
      </dgm:t>
    </dgm:pt>
    <dgm:pt modelId="{3B151834-C17F-497E-9DF1-A1A3F3E07E8D}" type="sibTrans" cxnId="{FD092D41-1F22-4BDC-AE4D-3009CCBA7881}">
      <dgm:prSet/>
      <dgm:spPr/>
      <dgm:t>
        <a:bodyPr/>
        <a:lstStyle/>
        <a:p>
          <a:endParaRPr lang="en-US"/>
        </a:p>
      </dgm:t>
    </dgm:pt>
    <dgm:pt modelId="{F6A785B2-96AE-4262-A37A-93443F8B2F7B}">
      <dgm:prSet/>
      <dgm:spPr/>
      <dgm:t>
        <a:bodyPr/>
        <a:lstStyle/>
        <a:p>
          <a:r>
            <a:rPr lang="en-US"/>
            <a:t>Low Entry Barrier – Beginners can start quickly with basic HTML integration</a:t>
          </a:r>
        </a:p>
      </dgm:t>
    </dgm:pt>
    <dgm:pt modelId="{25127A60-606E-420C-BE98-C9B667EE0216}" type="parTrans" cxnId="{771A689B-8C8A-4262-85E3-64E1B4D3E8E8}">
      <dgm:prSet/>
      <dgm:spPr/>
      <dgm:t>
        <a:bodyPr/>
        <a:lstStyle/>
        <a:p>
          <a:endParaRPr lang="en-US"/>
        </a:p>
      </dgm:t>
    </dgm:pt>
    <dgm:pt modelId="{FC57E806-A0F6-43C0-A5B1-B8A4AA3940B8}" type="sibTrans" cxnId="{771A689B-8C8A-4262-85E3-64E1B4D3E8E8}">
      <dgm:prSet/>
      <dgm:spPr/>
      <dgm:t>
        <a:bodyPr/>
        <a:lstStyle/>
        <a:p>
          <a:endParaRPr lang="en-US"/>
        </a:p>
      </dgm:t>
    </dgm:pt>
    <dgm:pt modelId="{1ACF0BA2-AE35-4A45-93E0-D1CFD0AE206B}">
      <dgm:prSet/>
      <dgm:spPr/>
      <dgm:t>
        <a:bodyPr/>
        <a:lstStyle/>
        <a:p>
          <a:r>
            <a:rPr lang="en-US"/>
            <a:t>Great Documentation – Official PHP manual and countless tutorials. </a:t>
          </a:r>
        </a:p>
      </dgm:t>
    </dgm:pt>
    <dgm:pt modelId="{7DFEE08B-4B93-413D-BF8B-DC5AD266C174}" type="parTrans" cxnId="{A6802E58-ABED-4B08-9140-66383F754402}">
      <dgm:prSet/>
      <dgm:spPr/>
      <dgm:t>
        <a:bodyPr/>
        <a:lstStyle/>
        <a:p>
          <a:endParaRPr lang="en-US"/>
        </a:p>
      </dgm:t>
    </dgm:pt>
    <dgm:pt modelId="{D1355319-0EEB-4CD6-8407-2A31E72AC768}" type="sibTrans" cxnId="{A6802E58-ABED-4B08-9140-66383F754402}">
      <dgm:prSet/>
      <dgm:spPr/>
      <dgm:t>
        <a:bodyPr/>
        <a:lstStyle/>
        <a:p>
          <a:endParaRPr lang="en-US"/>
        </a:p>
      </dgm:t>
    </dgm:pt>
    <dgm:pt modelId="{0956B6F0-172E-41C6-93E6-96A9406FA3AB}">
      <dgm:prSet/>
      <dgm:spPr/>
      <dgm:t>
        <a:bodyPr/>
        <a:lstStyle/>
        <a:p>
          <a:r>
            <a:rPr lang="en-US"/>
            <a:t>Open Source &amp; Free</a:t>
          </a:r>
        </a:p>
      </dgm:t>
    </dgm:pt>
    <dgm:pt modelId="{F331FB1D-CC63-42B9-9C75-C7693073C5EC}" type="parTrans" cxnId="{E6271CB2-788E-41E3-90D1-C08485D3C3C8}">
      <dgm:prSet/>
      <dgm:spPr/>
      <dgm:t>
        <a:bodyPr/>
        <a:lstStyle/>
        <a:p>
          <a:endParaRPr lang="en-US"/>
        </a:p>
      </dgm:t>
    </dgm:pt>
    <dgm:pt modelId="{ACC500D8-B5B6-4CCB-9151-BF6FBA3AA8C7}" type="sibTrans" cxnId="{E6271CB2-788E-41E3-90D1-C08485D3C3C8}">
      <dgm:prSet/>
      <dgm:spPr/>
      <dgm:t>
        <a:bodyPr/>
        <a:lstStyle/>
        <a:p>
          <a:endParaRPr lang="en-US"/>
        </a:p>
      </dgm:t>
    </dgm:pt>
    <dgm:pt modelId="{27A304CF-4A42-4E60-86F7-14913430B2A2}">
      <dgm:prSet/>
      <dgm:spPr/>
      <dgm:t>
        <a:bodyPr/>
        <a:lstStyle/>
        <a:p>
          <a:r>
            <a:rPr lang="en-US"/>
            <a:t>No Licensing Costs – Unlike proprietary languages (e.g., .NET).</a:t>
          </a:r>
        </a:p>
      </dgm:t>
    </dgm:pt>
    <dgm:pt modelId="{ACDB9814-FD9D-4B33-921A-ABC0F536A01F}" type="parTrans" cxnId="{FF19C227-0BBF-49FF-A71E-8440971D416C}">
      <dgm:prSet/>
      <dgm:spPr/>
      <dgm:t>
        <a:bodyPr/>
        <a:lstStyle/>
        <a:p>
          <a:endParaRPr lang="en-US"/>
        </a:p>
      </dgm:t>
    </dgm:pt>
    <dgm:pt modelId="{2D4CD811-D42E-46AE-9B68-DBD8A3F1FCA7}" type="sibTrans" cxnId="{FF19C227-0BBF-49FF-A71E-8440971D416C}">
      <dgm:prSet/>
      <dgm:spPr/>
      <dgm:t>
        <a:bodyPr/>
        <a:lstStyle/>
        <a:p>
          <a:endParaRPr lang="en-US"/>
        </a:p>
      </dgm:t>
    </dgm:pt>
    <dgm:pt modelId="{2753AB58-D214-444B-A985-156922B4143A}">
      <dgm:prSet/>
      <dgm:spPr/>
      <dgm:t>
        <a:bodyPr/>
        <a:lstStyle/>
        <a:p>
          <a:r>
            <a:rPr lang="en-US"/>
            <a:t>Extensible – Developers can modify the source code</a:t>
          </a:r>
        </a:p>
      </dgm:t>
    </dgm:pt>
    <dgm:pt modelId="{8F6268E9-56A9-4A12-B96C-28FEDDF1E555}" type="parTrans" cxnId="{33C64CEB-8F70-4325-A9CD-31D996C82379}">
      <dgm:prSet/>
      <dgm:spPr/>
      <dgm:t>
        <a:bodyPr/>
        <a:lstStyle/>
        <a:p>
          <a:endParaRPr lang="en-US"/>
        </a:p>
      </dgm:t>
    </dgm:pt>
    <dgm:pt modelId="{2C9E65CB-6CE1-44D5-8C54-AFD9EEA4901F}" type="sibTrans" cxnId="{33C64CEB-8F70-4325-A9CD-31D996C82379}">
      <dgm:prSet/>
      <dgm:spPr/>
      <dgm:t>
        <a:bodyPr/>
        <a:lstStyle/>
        <a:p>
          <a:endParaRPr lang="en-US"/>
        </a:p>
      </dgm:t>
    </dgm:pt>
    <dgm:pt modelId="{EE379DE7-D081-43D1-9F38-C888AEA532EB}">
      <dgm:prSet/>
      <dgm:spPr/>
      <dgm:t>
        <a:bodyPr/>
        <a:lstStyle/>
        <a:p>
          <a:r>
            <a:rPr lang="en-US"/>
            <a:t>Wide Hosting Support – Almost all web hosts support PHP (e.g., Bluehost, SiteGround).</a:t>
          </a:r>
        </a:p>
      </dgm:t>
    </dgm:pt>
    <dgm:pt modelId="{05E1FB75-A0E3-4DF9-B4CF-A23F6E57E4C7}" type="parTrans" cxnId="{99744AD9-AE99-4B0A-8423-6B51E292A8AE}">
      <dgm:prSet/>
      <dgm:spPr/>
      <dgm:t>
        <a:bodyPr/>
        <a:lstStyle/>
        <a:p>
          <a:endParaRPr lang="en-US"/>
        </a:p>
      </dgm:t>
    </dgm:pt>
    <dgm:pt modelId="{88D990FD-6698-449F-B8E4-60199AD2A17B}" type="sibTrans" cxnId="{99744AD9-AE99-4B0A-8423-6B51E292A8AE}">
      <dgm:prSet/>
      <dgm:spPr/>
      <dgm:t>
        <a:bodyPr/>
        <a:lstStyle/>
        <a:p>
          <a:endParaRPr lang="en-US"/>
        </a:p>
      </dgm:t>
    </dgm:pt>
    <dgm:pt modelId="{84D71B87-B8F2-474C-BA91-3A20318CFD80}">
      <dgm:prSet/>
      <dgm:spPr/>
      <dgm:t>
        <a:bodyPr/>
        <a:lstStyle/>
        <a:p>
          <a:r>
            <a:rPr lang="en-US"/>
            <a:t>High Performance </a:t>
          </a:r>
        </a:p>
      </dgm:t>
    </dgm:pt>
    <dgm:pt modelId="{8F60FB34-B5D8-4780-9E93-F6EE66EAF044}" type="parTrans" cxnId="{EA789515-B3F6-488D-8CDB-BEB4FD76E967}">
      <dgm:prSet/>
      <dgm:spPr/>
      <dgm:t>
        <a:bodyPr/>
        <a:lstStyle/>
        <a:p>
          <a:endParaRPr lang="en-US"/>
        </a:p>
      </dgm:t>
    </dgm:pt>
    <dgm:pt modelId="{E5362B1D-7797-4DC2-BABB-9A765F98B986}" type="sibTrans" cxnId="{EA789515-B3F6-488D-8CDB-BEB4FD76E967}">
      <dgm:prSet/>
      <dgm:spPr/>
      <dgm:t>
        <a:bodyPr/>
        <a:lstStyle/>
        <a:p>
          <a:endParaRPr lang="en-US"/>
        </a:p>
      </dgm:t>
    </dgm:pt>
    <dgm:pt modelId="{FBE5BE04-821B-4F8D-89CE-326F46187E09}">
      <dgm:prSet/>
      <dgm:spPr/>
      <dgm:t>
        <a:bodyPr/>
        <a:lstStyle/>
        <a:p>
          <a:r>
            <a:rPr lang="en-US"/>
            <a:t>Faster Execution – PHP 8 introduced JIT (Just-In-Time) Compilation, making it 3x faster than PHP 5</a:t>
          </a:r>
        </a:p>
      </dgm:t>
    </dgm:pt>
    <dgm:pt modelId="{E6E38502-1A67-44ED-B633-F28793B072EC}" type="parTrans" cxnId="{FDB13FF4-371B-49C3-BEED-1F4F5342C686}">
      <dgm:prSet/>
      <dgm:spPr/>
      <dgm:t>
        <a:bodyPr/>
        <a:lstStyle/>
        <a:p>
          <a:endParaRPr lang="en-US"/>
        </a:p>
      </dgm:t>
    </dgm:pt>
    <dgm:pt modelId="{F121E4C3-DE91-4F01-963B-7870A4A50431}" type="sibTrans" cxnId="{FDB13FF4-371B-49C3-BEED-1F4F5342C686}">
      <dgm:prSet/>
      <dgm:spPr/>
      <dgm:t>
        <a:bodyPr/>
        <a:lstStyle/>
        <a:p>
          <a:endParaRPr lang="en-US"/>
        </a:p>
      </dgm:t>
    </dgm:pt>
    <dgm:pt modelId="{E9E9B966-A6A2-4108-A3DD-F3FD79D1A9E7}">
      <dgm:prSet/>
      <dgm:spPr/>
      <dgm:t>
        <a:bodyPr/>
        <a:lstStyle/>
        <a:p>
          <a:r>
            <a:rPr lang="en-US"/>
            <a:t>Optimized for Web – Handles thousands of requests per second (used by Facebook, Wikipedia). </a:t>
          </a:r>
        </a:p>
      </dgm:t>
    </dgm:pt>
    <dgm:pt modelId="{F64F5998-4F86-4E2E-8B24-73BC15E6A228}" type="parTrans" cxnId="{E858E128-E15F-4849-8469-5271E95D93E0}">
      <dgm:prSet/>
      <dgm:spPr/>
      <dgm:t>
        <a:bodyPr/>
        <a:lstStyle/>
        <a:p>
          <a:endParaRPr lang="en-US"/>
        </a:p>
      </dgm:t>
    </dgm:pt>
    <dgm:pt modelId="{844D5F3B-5962-4E01-BCA8-D0584075F454}" type="sibTrans" cxnId="{E858E128-E15F-4849-8469-5271E95D93E0}">
      <dgm:prSet/>
      <dgm:spPr/>
      <dgm:t>
        <a:bodyPr/>
        <a:lstStyle/>
        <a:p>
          <a:endParaRPr lang="en-US"/>
        </a:p>
      </dgm:t>
    </dgm:pt>
    <dgm:pt modelId="{EF4E6506-A685-486D-8151-E90F95025703}">
      <dgm:prSet/>
      <dgm:spPr/>
      <dgm:t>
        <a:bodyPr/>
        <a:lstStyle/>
        <a:p>
          <a:r>
            <a:rPr lang="en-US"/>
            <a:t>Built for Web Development</a:t>
          </a:r>
        </a:p>
      </dgm:t>
    </dgm:pt>
    <dgm:pt modelId="{3BE9796F-5F95-4C3B-8EA0-761C650C6861}" type="parTrans" cxnId="{91F4C71B-1CD1-4988-9603-F7294D1CDE84}">
      <dgm:prSet/>
      <dgm:spPr/>
      <dgm:t>
        <a:bodyPr/>
        <a:lstStyle/>
        <a:p>
          <a:endParaRPr lang="en-US"/>
        </a:p>
      </dgm:t>
    </dgm:pt>
    <dgm:pt modelId="{19CD5E47-6E20-418C-98EC-C7D4FF749226}" type="sibTrans" cxnId="{91F4C71B-1CD1-4988-9603-F7294D1CDE84}">
      <dgm:prSet/>
      <dgm:spPr/>
      <dgm:t>
        <a:bodyPr/>
        <a:lstStyle/>
        <a:p>
          <a:endParaRPr lang="en-US"/>
        </a:p>
      </dgm:t>
    </dgm:pt>
    <dgm:pt modelId="{6B8C9CF0-96F5-4C97-87FD-47D94E138D1E}">
      <dgm:prSet/>
      <dgm:spPr/>
      <dgm:t>
        <a:bodyPr/>
        <a:lstStyle/>
        <a:p>
          <a:r>
            <a:rPr lang="en-US"/>
            <a:t>Form handling ($_GET, $_POST).</a:t>
          </a:r>
        </a:p>
      </dgm:t>
    </dgm:pt>
    <dgm:pt modelId="{3ECC4744-2774-404B-BDC4-F3DA3957A1BC}" type="parTrans" cxnId="{CB5D8D71-9DAA-4735-BBA8-F9E1007D55CB}">
      <dgm:prSet/>
      <dgm:spPr/>
      <dgm:t>
        <a:bodyPr/>
        <a:lstStyle/>
        <a:p>
          <a:endParaRPr lang="en-US"/>
        </a:p>
      </dgm:t>
    </dgm:pt>
    <dgm:pt modelId="{84146DA5-B063-4E9C-91DB-E2CA00871D54}" type="sibTrans" cxnId="{CB5D8D71-9DAA-4735-BBA8-F9E1007D55CB}">
      <dgm:prSet/>
      <dgm:spPr/>
      <dgm:t>
        <a:bodyPr/>
        <a:lstStyle/>
        <a:p>
          <a:endParaRPr lang="en-US"/>
        </a:p>
      </dgm:t>
    </dgm:pt>
    <dgm:pt modelId="{F8722BA8-D9F1-4766-95A5-75B17ED5F2AB}">
      <dgm:prSet/>
      <dgm:spPr/>
      <dgm:t>
        <a:bodyPr/>
        <a:lstStyle/>
        <a:p>
          <a:r>
            <a:rPr lang="en-US"/>
            <a:t>Session &amp; cookie management. </a:t>
          </a:r>
        </a:p>
      </dgm:t>
    </dgm:pt>
    <dgm:pt modelId="{D4CF3826-53DC-4935-90C6-45C1CA7CC167}" type="parTrans" cxnId="{9D51BE09-DBF3-4C6B-9462-20DC3D06A04A}">
      <dgm:prSet/>
      <dgm:spPr/>
      <dgm:t>
        <a:bodyPr/>
        <a:lstStyle/>
        <a:p>
          <a:endParaRPr lang="en-US"/>
        </a:p>
      </dgm:t>
    </dgm:pt>
    <dgm:pt modelId="{22FF2AF6-8E96-4F35-A233-C7BED53E73F2}" type="sibTrans" cxnId="{9D51BE09-DBF3-4C6B-9462-20DC3D06A04A}">
      <dgm:prSet/>
      <dgm:spPr/>
      <dgm:t>
        <a:bodyPr/>
        <a:lstStyle/>
        <a:p>
          <a:endParaRPr lang="en-US"/>
        </a:p>
      </dgm:t>
    </dgm:pt>
    <dgm:pt modelId="{DC8F2BA3-574A-4422-ABC1-250E5C948DF5}">
      <dgm:prSet/>
      <dgm:spPr/>
      <dgm:t>
        <a:bodyPr/>
        <a:lstStyle/>
        <a:p>
          <a:r>
            <a:rPr lang="en-US"/>
            <a:t>File uploads &amp; processing. </a:t>
          </a:r>
        </a:p>
      </dgm:t>
    </dgm:pt>
    <dgm:pt modelId="{91080D41-A088-4D05-9B8D-38CDC3A6343A}" type="parTrans" cxnId="{673F9155-099D-49F1-9019-2DD8D5C0221A}">
      <dgm:prSet/>
      <dgm:spPr/>
      <dgm:t>
        <a:bodyPr/>
        <a:lstStyle/>
        <a:p>
          <a:endParaRPr lang="en-US"/>
        </a:p>
      </dgm:t>
    </dgm:pt>
    <dgm:pt modelId="{EBB06DCC-DCD7-4A3A-8CB8-A899C87AEA9B}" type="sibTrans" cxnId="{673F9155-099D-49F1-9019-2DD8D5C0221A}">
      <dgm:prSet/>
      <dgm:spPr/>
      <dgm:t>
        <a:bodyPr/>
        <a:lstStyle/>
        <a:p>
          <a:endParaRPr lang="en-US"/>
        </a:p>
      </dgm:t>
    </dgm:pt>
    <dgm:pt modelId="{AC9540E3-4AC8-4245-ABF4-BE437420FB6A}">
      <dgm:prSet/>
      <dgm:spPr/>
      <dgm:t>
        <a:bodyPr/>
        <a:lstStyle/>
        <a:p>
          <a:r>
            <a:rPr lang="en-US"/>
            <a:t>Headers &amp; HTTP response control.</a:t>
          </a:r>
        </a:p>
      </dgm:t>
    </dgm:pt>
    <dgm:pt modelId="{AA457693-A944-4418-9D39-68ABF2B7210A}" type="parTrans" cxnId="{643FD225-E5FF-49F3-A037-ED21E193F86F}">
      <dgm:prSet/>
      <dgm:spPr/>
      <dgm:t>
        <a:bodyPr/>
        <a:lstStyle/>
        <a:p>
          <a:endParaRPr lang="en-US"/>
        </a:p>
      </dgm:t>
    </dgm:pt>
    <dgm:pt modelId="{75516FD6-A71A-46D2-B426-708C7ACBEFE3}" type="sibTrans" cxnId="{643FD225-E5FF-49F3-A037-ED21E193F86F}">
      <dgm:prSet/>
      <dgm:spPr/>
      <dgm:t>
        <a:bodyPr/>
        <a:lstStyle/>
        <a:p>
          <a:endParaRPr lang="en-US"/>
        </a:p>
      </dgm:t>
    </dgm:pt>
    <dgm:pt modelId="{E1EC9D69-3F24-4387-8BEC-FCDAF95BDD82}" type="pres">
      <dgm:prSet presAssocID="{D271B9B0-DC11-4DEB-AC75-02B4DE80AFCE}" presName="linear" presStyleCnt="0">
        <dgm:presLayoutVars>
          <dgm:dir/>
          <dgm:animLvl val="lvl"/>
          <dgm:resizeHandles val="exact"/>
        </dgm:presLayoutVars>
      </dgm:prSet>
      <dgm:spPr/>
    </dgm:pt>
    <dgm:pt modelId="{85D03329-60E1-410E-A55A-CE06209616C6}" type="pres">
      <dgm:prSet presAssocID="{C0AB8D25-19F8-401B-B82A-4BD41006604A}" presName="parentLin" presStyleCnt="0"/>
      <dgm:spPr/>
    </dgm:pt>
    <dgm:pt modelId="{2C8F3C5D-1802-42EB-B61A-D471ADA9451B}" type="pres">
      <dgm:prSet presAssocID="{C0AB8D25-19F8-401B-B82A-4BD41006604A}" presName="parentLeftMargin" presStyleLbl="node1" presStyleIdx="0" presStyleCnt="4"/>
      <dgm:spPr/>
    </dgm:pt>
    <dgm:pt modelId="{BE796BD6-7627-49FE-87C5-8B6D8E230F4B}" type="pres">
      <dgm:prSet presAssocID="{C0AB8D25-19F8-401B-B82A-4BD41006604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8F0DD97-9A82-428D-AAEC-89873E17F28F}" type="pres">
      <dgm:prSet presAssocID="{C0AB8D25-19F8-401B-B82A-4BD41006604A}" presName="negativeSpace" presStyleCnt="0"/>
      <dgm:spPr/>
    </dgm:pt>
    <dgm:pt modelId="{1FA4635A-0D07-44FB-89E4-D9EB864E2BEA}" type="pres">
      <dgm:prSet presAssocID="{C0AB8D25-19F8-401B-B82A-4BD41006604A}" presName="childText" presStyleLbl="conFgAcc1" presStyleIdx="0" presStyleCnt="4">
        <dgm:presLayoutVars>
          <dgm:bulletEnabled val="1"/>
        </dgm:presLayoutVars>
      </dgm:prSet>
      <dgm:spPr/>
    </dgm:pt>
    <dgm:pt modelId="{EEC481C7-E4BA-44E6-9C63-BA6BE811B6A8}" type="pres">
      <dgm:prSet presAssocID="{62036FC0-42F5-4A89-8C7D-B81345098BA5}" presName="spaceBetweenRectangles" presStyleCnt="0"/>
      <dgm:spPr/>
    </dgm:pt>
    <dgm:pt modelId="{19CDBD34-ECE8-4CA2-B308-6BE487A43FC0}" type="pres">
      <dgm:prSet presAssocID="{0956B6F0-172E-41C6-93E6-96A9406FA3AB}" presName="parentLin" presStyleCnt="0"/>
      <dgm:spPr/>
    </dgm:pt>
    <dgm:pt modelId="{696F51D1-B8A5-493B-8208-FC13A3CFBC8B}" type="pres">
      <dgm:prSet presAssocID="{0956B6F0-172E-41C6-93E6-96A9406FA3AB}" presName="parentLeftMargin" presStyleLbl="node1" presStyleIdx="0" presStyleCnt="4"/>
      <dgm:spPr/>
    </dgm:pt>
    <dgm:pt modelId="{068F679F-C59D-45FE-8430-5C397E32DFDC}" type="pres">
      <dgm:prSet presAssocID="{0956B6F0-172E-41C6-93E6-96A9406FA3A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BC13803-B9CF-4F68-9CCE-E483A2A56798}" type="pres">
      <dgm:prSet presAssocID="{0956B6F0-172E-41C6-93E6-96A9406FA3AB}" presName="negativeSpace" presStyleCnt="0"/>
      <dgm:spPr/>
    </dgm:pt>
    <dgm:pt modelId="{E289EC1F-BD8A-4B2B-8AA7-E956F3AD13EA}" type="pres">
      <dgm:prSet presAssocID="{0956B6F0-172E-41C6-93E6-96A9406FA3AB}" presName="childText" presStyleLbl="conFgAcc1" presStyleIdx="1" presStyleCnt="4">
        <dgm:presLayoutVars>
          <dgm:bulletEnabled val="1"/>
        </dgm:presLayoutVars>
      </dgm:prSet>
      <dgm:spPr/>
    </dgm:pt>
    <dgm:pt modelId="{1F43F200-9D1B-4C17-8EA4-FAF43D6C841F}" type="pres">
      <dgm:prSet presAssocID="{ACC500D8-B5B6-4CCB-9151-BF6FBA3AA8C7}" presName="spaceBetweenRectangles" presStyleCnt="0"/>
      <dgm:spPr/>
    </dgm:pt>
    <dgm:pt modelId="{CB93DE07-88AD-4A44-A16D-A76CACD9A763}" type="pres">
      <dgm:prSet presAssocID="{84D71B87-B8F2-474C-BA91-3A20318CFD80}" presName="parentLin" presStyleCnt="0"/>
      <dgm:spPr/>
    </dgm:pt>
    <dgm:pt modelId="{4882D181-3482-4CE0-9E81-CDC007BE7845}" type="pres">
      <dgm:prSet presAssocID="{84D71B87-B8F2-474C-BA91-3A20318CFD80}" presName="parentLeftMargin" presStyleLbl="node1" presStyleIdx="1" presStyleCnt="4"/>
      <dgm:spPr/>
    </dgm:pt>
    <dgm:pt modelId="{877B4DEF-1331-4544-AFF9-F2A6332BF1E1}" type="pres">
      <dgm:prSet presAssocID="{84D71B87-B8F2-474C-BA91-3A20318CFD8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EE29E8A-6D82-4846-94E9-9155EA3F0B7F}" type="pres">
      <dgm:prSet presAssocID="{84D71B87-B8F2-474C-BA91-3A20318CFD80}" presName="negativeSpace" presStyleCnt="0"/>
      <dgm:spPr/>
    </dgm:pt>
    <dgm:pt modelId="{3712B954-C8DF-46C7-93CB-5FE555E6655B}" type="pres">
      <dgm:prSet presAssocID="{84D71B87-B8F2-474C-BA91-3A20318CFD80}" presName="childText" presStyleLbl="conFgAcc1" presStyleIdx="2" presStyleCnt="4">
        <dgm:presLayoutVars>
          <dgm:bulletEnabled val="1"/>
        </dgm:presLayoutVars>
      </dgm:prSet>
      <dgm:spPr/>
    </dgm:pt>
    <dgm:pt modelId="{C292C55A-6EC7-46BE-87B8-F7C78916C547}" type="pres">
      <dgm:prSet presAssocID="{E5362B1D-7797-4DC2-BABB-9A765F98B986}" presName="spaceBetweenRectangles" presStyleCnt="0"/>
      <dgm:spPr/>
    </dgm:pt>
    <dgm:pt modelId="{5C95287D-064D-46FA-A602-CDBAFCE043CF}" type="pres">
      <dgm:prSet presAssocID="{EF4E6506-A685-486D-8151-E90F95025703}" presName="parentLin" presStyleCnt="0"/>
      <dgm:spPr/>
    </dgm:pt>
    <dgm:pt modelId="{C9BFD27F-5EC6-4C6E-B2B0-020E343F0821}" type="pres">
      <dgm:prSet presAssocID="{EF4E6506-A685-486D-8151-E90F95025703}" presName="parentLeftMargin" presStyleLbl="node1" presStyleIdx="2" presStyleCnt="4"/>
      <dgm:spPr/>
    </dgm:pt>
    <dgm:pt modelId="{3ADEE011-9E4D-4D7E-8DD4-4D071AAAC24A}" type="pres">
      <dgm:prSet presAssocID="{EF4E6506-A685-486D-8151-E90F9502570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3659780-088B-4AB1-9816-A485FAE31836}" type="pres">
      <dgm:prSet presAssocID="{EF4E6506-A685-486D-8151-E90F95025703}" presName="negativeSpace" presStyleCnt="0"/>
      <dgm:spPr/>
    </dgm:pt>
    <dgm:pt modelId="{2EB0548B-4119-4F78-8E54-BAEA43A82BEF}" type="pres">
      <dgm:prSet presAssocID="{EF4E6506-A685-486D-8151-E90F9502570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D51BE09-DBF3-4C6B-9462-20DC3D06A04A}" srcId="{EF4E6506-A685-486D-8151-E90F95025703}" destId="{F8722BA8-D9F1-4766-95A5-75B17ED5F2AB}" srcOrd="1" destOrd="0" parTransId="{D4CF3826-53DC-4935-90C6-45C1CA7CC167}" sibTransId="{22FF2AF6-8E96-4F35-A233-C7BED53E73F2}"/>
    <dgm:cxn modelId="{5C027C0C-B01E-41D2-8C4D-D9A812021B85}" type="presOf" srcId="{0956B6F0-172E-41C6-93E6-96A9406FA3AB}" destId="{068F679F-C59D-45FE-8430-5C397E32DFDC}" srcOrd="1" destOrd="0" presId="urn:microsoft.com/office/officeart/2005/8/layout/list1"/>
    <dgm:cxn modelId="{EA789515-B3F6-488D-8CDB-BEB4FD76E967}" srcId="{D271B9B0-DC11-4DEB-AC75-02B4DE80AFCE}" destId="{84D71B87-B8F2-474C-BA91-3A20318CFD80}" srcOrd="2" destOrd="0" parTransId="{8F60FB34-B5D8-4780-9E93-F6EE66EAF044}" sibTransId="{E5362B1D-7797-4DC2-BABB-9A765F98B986}"/>
    <dgm:cxn modelId="{ECAE9016-CE24-4459-AA96-40F53C50324B}" type="presOf" srcId="{EF4E6506-A685-486D-8151-E90F95025703}" destId="{C9BFD27F-5EC6-4C6E-B2B0-020E343F0821}" srcOrd="0" destOrd="0" presId="urn:microsoft.com/office/officeart/2005/8/layout/list1"/>
    <dgm:cxn modelId="{B41BBC17-707E-4B93-99C2-D80D161B1657}" type="presOf" srcId="{0956B6F0-172E-41C6-93E6-96A9406FA3AB}" destId="{696F51D1-B8A5-493B-8208-FC13A3CFBC8B}" srcOrd="0" destOrd="0" presId="urn:microsoft.com/office/officeart/2005/8/layout/list1"/>
    <dgm:cxn modelId="{91F4C71B-1CD1-4988-9603-F7294D1CDE84}" srcId="{D271B9B0-DC11-4DEB-AC75-02B4DE80AFCE}" destId="{EF4E6506-A685-486D-8151-E90F95025703}" srcOrd="3" destOrd="0" parTransId="{3BE9796F-5F95-4C3B-8EA0-761C650C6861}" sibTransId="{19CD5E47-6E20-418C-98EC-C7D4FF749226}"/>
    <dgm:cxn modelId="{5BE0EE1F-FFC4-4094-9D56-20A723EC1E24}" type="presOf" srcId="{84D71B87-B8F2-474C-BA91-3A20318CFD80}" destId="{877B4DEF-1331-4544-AFF9-F2A6332BF1E1}" srcOrd="1" destOrd="0" presId="urn:microsoft.com/office/officeart/2005/8/layout/list1"/>
    <dgm:cxn modelId="{643FD225-E5FF-49F3-A037-ED21E193F86F}" srcId="{EF4E6506-A685-486D-8151-E90F95025703}" destId="{AC9540E3-4AC8-4245-ABF4-BE437420FB6A}" srcOrd="3" destOrd="0" parTransId="{AA457693-A944-4418-9D39-68ABF2B7210A}" sibTransId="{75516FD6-A71A-46D2-B426-708C7ACBEFE3}"/>
    <dgm:cxn modelId="{FF19C227-0BBF-49FF-A71E-8440971D416C}" srcId="{0956B6F0-172E-41C6-93E6-96A9406FA3AB}" destId="{27A304CF-4A42-4E60-86F7-14913430B2A2}" srcOrd="0" destOrd="0" parTransId="{ACDB9814-FD9D-4B33-921A-ABC0F536A01F}" sibTransId="{2D4CD811-D42E-46AE-9B68-DBD8A3F1FCA7}"/>
    <dgm:cxn modelId="{E858E128-E15F-4849-8469-5271E95D93E0}" srcId="{84D71B87-B8F2-474C-BA91-3A20318CFD80}" destId="{E9E9B966-A6A2-4108-A3DD-F3FD79D1A9E7}" srcOrd="1" destOrd="0" parTransId="{F64F5998-4F86-4E2E-8B24-73BC15E6A228}" sibTransId="{844D5F3B-5962-4E01-BCA8-D0584075F454}"/>
    <dgm:cxn modelId="{E984152B-D09F-43A7-9F86-DD84DCD5EFC1}" type="presOf" srcId="{F6A785B2-96AE-4262-A37A-93443F8B2F7B}" destId="{1FA4635A-0D07-44FB-89E4-D9EB864E2BEA}" srcOrd="0" destOrd="1" presId="urn:microsoft.com/office/officeart/2005/8/layout/list1"/>
    <dgm:cxn modelId="{FE33C92D-5BC5-41D4-9CDC-D4613A170FFE}" type="presOf" srcId="{FBE5BE04-821B-4F8D-89CE-326F46187E09}" destId="{3712B954-C8DF-46C7-93CB-5FE555E6655B}" srcOrd="0" destOrd="0" presId="urn:microsoft.com/office/officeart/2005/8/layout/list1"/>
    <dgm:cxn modelId="{68665635-7C04-46C9-929B-3F48503B34B5}" type="presOf" srcId="{EF4E6506-A685-486D-8151-E90F95025703}" destId="{3ADEE011-9E4D-4D7E-8DD4-4D071AAAC24A}" srcOrd="1" destOrd="0" presId="urn:microsoft.com/office/officeart/2005/8/layout/list1"/>
    <dgm:cxn modelId="{7E439E5B-0C08-4338-AA25-463D982DC8B1}" type="presOf" srcId="{EE379DE7-D081-43D1-9F38-C888AEA532EB}" destId="{E289EC1F-BD8A-4B2B-8AA7-E956F3AD13EA}" srcOrd="0" destOrd="2" presId="urn:microsoft.com/office/officeart/2005/8/layout/list1"/>
    <dgm:cxn modelId="{FD092D41-1F22-4BDC-AE4D-3009CCBA7881}" srcId="{C0AB8D25-19F8-401B-B82A-4BD41006604A}" destId="{315D2372-33FC-46D8-A7AD-97BAF6056524}" srcOrd="0" destOrd="0" parTransId="{CB8CBABA-F482-4B01-A38F-1CA529B30F35}" sibTransId="{3B151834-C17F-497E-9DF1-A1A3F3E07E8D}"/>
    <dgm:cxn modelId="{C94CEE63-2423-43A7-A289-9EFCF337718D}" type="presOf" srcId="{2753AB58-D214-444B-A985-156922B4143A}" destId="{E289EC1F-BD8A-4B2B-8AA7-E956F3AD13EA}" srcOrd="0" destOrd="1" presId="urn:microsoft.com/office/officeart/2005/8/layout/list1"/>
    <dgm:cxn modelId="{B7139D44-EA32-4D21-A3D7-C6CCC818F085}" srcId="{D271B9B0-DC11-4DEB-AC75-02B4DE80AFCE}" destId="{C0AB8D25-19F8-401B-B82A-4BD41006604A}" srcOrd="0" destOrd="0" parTransId="{1279BC5D-AC66-4088-A1E8-38F557244E1D}" sibTransId="{62036FC0-42F5-4A89-8C7D-B81345098BA5}"/>
    <dgm:cxn modelId="{6DC80545-A36C-4895-9C10-3D08F171B297}" type="presOf" srcId="{DC8F2BA3-574A-4422-ABC1-250E5C948DF5}" destId="{2EB0548B-4119-4F78-8E54-BAEA43A82BEF}" srcOrd="0" destOrd="2" presId="urn:microsoft.com/office/officeart/2005/8/layout/list1"/>
    <dgm:cxn modelId="{CB5D8D71-9DAA-4735-BBA8-F9E1007D55CB}" srcId="{EF4E6506-A685-486D-8151-E90F95025703}" destId="{6B8C9CF0-96F5-4C97-87FD-47D94E138D1E}" srcOrd="0" destOrd="0" parTransId="{3ECC4744-2774-404B-BDC4-F3DA3957A1BC}" sibTransId="{84146DA5-B063-4E9C-91DB-E2CA00871D54}"/>
    <dgm:cxn modelId="{EE02B952-5DF1-4F45-A321-517020F51F99}" type="presOf" srcId="{6B8C9CF0-96F5-4C97-87FD-47D94E138D1E}" destId="{2EB0548B-4119-4F78-8E54-BAEA43A82BEF}" srcOrd="0" destOrd="0" presId="urn:microsoft.com/office/officeart/2005/8/layout/list1"/>
    <dgm:cxn modelId="{673F9155-099D-49F1-9019-2DD8D5C0221A}" srcId="{EF4E6506-A685-486D-8151-E90F95025703}" destId="{DC8F2BA3-574A-4422-ABC1-250E5C948DF5}" srcOrd="2" destOrd="0" parTransId="{91080D41-A088-4D05-9B8D-38CDC3A6343A}" sibTransId="{EBB06DCC-DCD7-4A3A-8CB8-A899C87AEA9B}"/>
    <dgm:cxn modelId="{A6802E58-ABED-4B08-9140-66383F754402}" srcId="{C0AB8D25-19F8-401B-B82A-4BD41006604A}" destId="{1ACF0BA2-AE35-4A45-93E0-D1CFD0AE206B}" srcOrd="2" destOrd="0" parTransId="{7DFEE08B-4B93-413D-BF8B-DC5AD266C174}" sibTransId="{D1355319-0EEB-4CD6-8407-2A31E72AC768}"/>
    <dgm:cxn modelId="{2C56447C-3AAE-41BE-B50A-020C7CDAFD2E}" type="presOf" srcId="{F8722BA8-D9F1-4766-95A5-75B17ED5F2AB}" destId="{2EB0548B-4119-4F78-8E54-BAEA43A82BEF}" srcOrd="0" destOrd="1" presId="urn:microsoft.com/office/officeart/2005/8/layout/list1"/>
    <dgm:cxn modelId="{6E7A837C-1DFE-495A-9EC5-592AE169D041}" type="presOf" srcId="{D271B9B0-DC11-4DEB-AC75-02B4DE80AFCE}" destId="{E1EC9D69-3F24-4387-8BEC-FCDAF95BDD82}" srcOrd="0" destOrd="0" presId="urn:microsoft.com/office/officeart/2005/8/layout/list1"/>
    <dgm:cxn modelId="{771A689B-8C8A-4262-85E3-64E1B4D3E8E8}" srcId="{C0AB8D25-19F8-401B-B82A-4BD41006604A}" destId="{F6A785B2-96AE-4262-A37A-93443F8B2F7B}" srcOrd="1" destOrd="0" parTransId="{25127A60-606E-420C-BE98-C9B667EE0216}" sibTransId="{FC57E806-A0F6-43C0-A5B1-B8A4AA3940B8}"/>
    <dgm:cxn modelId="{35DC759D-7EBC-4BF4-8D56-B112AB20AC71}" type="presOf" srcId="{AC9540E3-4AC8-4245-ABF4-BE437420FB6A}" destId="{2EB0548B-4119-4F78-8E54-BAEA43A82BEF}" srcOrd="0" destOrd="3" presId="urn:microsoft.com/office/officeart/2005/8/layout/list1"/>
    <dgm:cxn modelId="{7FE349AB-219C-4A7D-A9EA-B0710E5BE4B9}" type="presOf" srcId="{315D2372-33FC-46D8-A7AD-97BAF6056524}" destId="{1FA4635A-0D07-44FB-89E4-D9EB864E2BEA}" srcOrd="0" destOrd="0" presId="urn:microsoft.com/office/officeart/2005/8/layout/list1"/>
    <dgm:cxn modelId="{183AA7B0-F22F-4537-A19D-DDAEEFE61F59}" type="presOf" srcId="{C0AB8D25-19F8-401B-B82A-4BD41006604A}" destId="{BE796BD6-7627-49FE-87C5-8B6D8E230F4B}" srcOrd="1" destOrd="0" presId="urn:microsoft.com/office/officeart/2005/8/layout/list1"/>
    <dgm:cxn modelId="{E6271CB2-788E-41E3-90D1-C08485D3C3C8}" srcId="{D271B9B0-DC11-4DEB-AC75-02B4DE80AFCE}" destId="{0956B6F0-172E-41C6-93E6-96A9406FA3AB}" srcOrd="1" destOrd="0" parTransId="{F331FB1D-CC63-42B9-9C75-C7693073C5EC}" sibTransId="{ACC500D8-B5B6-4CCB-9151-BF6FBA3AA8C7}"/>
    <dgm:cxn modelId="{AEAF4ACD-C602-4B23-A003-26C881246C5C}" type="presOf" srcId="{1ACF0BA2-AE35-4A45-93E0-D1CFD0AE206B}" destId="{1FA4635A-0D07-44FB-89E4-D9EB864E2BEA}" srcOrd="0" destOrd="2" presId="urn:microsoft.com/office/officeart/2005/8/layout/list1"/>
    <dgm:cxn modelId="{A89517D5-96F3-4DEA-A47F-D0CF79EDBCC5}" type="presOf" srcId="{E9E9B966-A6A2-4108-A3DD-F3FD79D1A9E7}" destId="{3712B954-C8DF-46C7-93CB-5FE555E6655B}" srcOrd="0" destOrd="1" presId="urn:microsoft.com/office/officeart/2005/8/layout/list1"/>
    <dgm:cxn modelId="{99744AD9-AE99-4B0A-8423-6B51E292A8AE}" srcId="{0956B6F0-172E-41C6-93E6-96A9406FA3AB}" destId="{EE379DE7-D081-43D1-9F38-C888AEA532EB}" srcOrd="2" destOrd="0" parTransId="{05E1FB75-A0E3-4DF9-B4CF-A23F6E57E4C7}" sibTransId="{88D990FD-6698-449F-B8E4-60199AD2A17B}"/>
    <dgm:cxn modelId="{3A6B94E7-6B07-4047-A897-4482556649C3}" type="presOf" srcId="{84D71B87-B8F2-474C-BA91-3A20318CFD80}" destId="{4882D181-3482-4CE0-9E81-CDC007BE7845}" srcOrd="0" destOrd="0" presId="urn:microsoft.com/office/officeart/2005/8/layout/list1"/>
    <dgm:cxn modelId="{AE53C5E8-9FBD-4046-87C9-75F0392B5C71}" type="presOf" srcId="{27A304CF-4A42-4E60-86F7-14913430B2A2}" destId="{E289EC1F-BD8A-4B2B-8AA7-E956F3AD13EA}" srcOrd="0" destOrd="0" presId="urn:microsoft.com/office/officeart/2005/8/layout/list1"/>
    <dgm:cxn modelId="{33C64CEB-8F70-4325-A9CD-31D996C82379}" srcId="{0956B6F0-172E-41C6-93E6-96A9406FA3AB}" destId="{2753AB58-D214-444B-A985-156922B4143A}" srcOrd="1" destOrd="0" parTransId="{8F6268E9-56A9-4A12-B96C-28FEDDF1E555}" sibTransId="{2C9E65CB-6CE1-44D5-8C54-AFD9EEA4901F}"/>
    <dgm:cxn modelId="{C24FF9F0-A889-498A-80E2-831A4986BACD}" type="presOf" srcId="{C0AB8D25-19F8-401B-B82A-4BD41006604A}" destId="{2C8F3C5D-1802-42EB-B61A-D471ADA9451B}" srcOrd="0" destOrd="0" presId="urn:microsoft.com/office/officeart/2005/8/layout/list1"/>
    <dgm:cxn modelId="{FDB13FF4-371B-49C3-BEED-1F4F5342C686}" srcId="{84D71B87-B8F2-474C-BA91-3A20318CFD80}" destId="{FBE5BE04-821B-4F8D-89CE-326F46187E09}" srcOrd="0" destOrd="0" parTransId="{E6E38502-1A67-44ED-B633-F28793B072EC}" sibTransId="{F121E4C3-DE91-4F01-963B-7870A4A50431}"/>
    <dgm:cxn modelId="{C0978A85-9AB4-4D4A-B7EE-A4A434409DD6}" type="presParOf" srcId="{E1EC9D69-3F24-4387-8BEC-FCDAF95BDD82}" destId="{85D03329-60E1-410E-A55A-CE06209616C6}" srcOrd="0" destOrd="0" presId="urn:microsoft.com/office/officeart/2005/8/layout/list1"/>
    <dgm:cxn modelId="{35CFF66E-46C0-4323-A7ED-60FB4CF18D89}" type="presParOf" srcId="{85D03329-60E1-410E-A55A-CE06209616C6}" destId="{2C8F3C5D-1802-42EB-B61A-D471ADA9451B}" srcOrd="0" destOrd="0" presId="urn:microsoft.com/office/officeart/2005/8/layout/list1"/>
    <dgm:cxn modelId="{C0109371-ED2C-4723-A9D1-D0EC42C0A990}" type="presParOf" srcId="{85D03329-60E1-410E-A55A-CE06209616C6}" destId="{BE796BD6-7627-49FE-87C5-8B6D8E230F4B}" srcOrd="1" destOrd="0" presId="urn:microsoft.com/office/officeart/2005/8/layout/list1"/>
    <dgm:cxn modelId="{A226575A-000F-4A08-9D9A-1F54D2857057}" type="presParOf" srcId="{E1EC9D69-3F24-4387-8BEC-FCDAF95BDD82}" destId="{08F0DD97-9A82-428D-AAEC-89873E17F28F}" srcOrd="1" destOrd="0" presId="urn:microsoft.com/office/officeart/2005/8/layout/list1"/>
    <dgm:cxn modelId="{E9964007-372D-4B76-BBA8-396B6C9A2361}" type="presParOf" srcId="{E1EC9D69-3F24-4387-8BEC-FCDAF95BDD82}" destId="{1FA4635A-0D07-44FB-89E4-D9EB864E2BEA}" srcOrd="2" destOrd="0" presId="urn:microsoft.com/office/officeart/2005/8/layout/list1"/>
    <dgm:cxn modelId="{ED601D32-34CD-4C9F-8141-C97B166B1F77}" type="presParOf" srcId="{E1EC9D69-3F24-4387-8BEC-FCDAF95BDD82}" destId="{EEC481C7-E4BA-44E6-9C63-BA6BE811B6A8}" srcOrd="3" destOrd="0" presId="urn:microsoft.com/office/officeart/2005/8/layout/list1"/>
    <dgm:cxn modelId="{F4A6A7F8-F199-4E44-8F22-009A0BCE216B}" type="presParOf" srcId="{E1EC9D69-3F24-4387-8BEC-FCDAF95BDD82}" destId="{19CDBD34-ECE8-4CA2-B308-6BE487A43FC0}" srcOrd="4" destOrd="0" presId="urn:microsoft.com/office/officeart/2005/8/layout/list1"/>
    <dgm:cxn modelId="{9D1D8E13-2B11-4108-9740-2C7C5FC03AD9}" type="presParOf" srcId="{19CDBD34-ECE8-4CA2-B308-6BE487A43FC0}" destId="{696F51D1-B8A5-493B-8208-FC13A3CFBC8B}" srcOrd="0" destOrd="0" presId="urn:microsoft.com/office/officeart/2005/8/layout/list1"/>
    <dgm:cxn modelId="{CC7B92AD-76C3-4A2B-982C-CD00D8C177EE}" type="presParOf" srcId="{19CDBD34-ECE8-4CA2-B308-6BE487A43FC0}" destId="{068F679F-C59D-45FE-8430-5C397E32DFDC}" srcOrd="1" destOrd="0" presId="urn:microsoft.com/office/officeart/2005/8/layout/list1"/>
    <dgm:cxn modelId="{61CD5CD0-D598-4D0C-AE9F-021BCE55183B}" type="presParOf" srcId="{E1EC9D69-3F24-4387-8BEC-FCDAF95BDD82}" destId="{DBC13803-B9CF-4F68-9CCE-E483A2A56798}" srcOrd="5" destOrd="0" presId="urn:microsoft.com/office/officeart/2005/8/layout/list1"/>
    <dgm:cxn modelId="{BFA58229-72D4-47F4-91C6-554B555F6AE0}" type="presParOf" srcId="{E1EC9D69-3F24-4387-8BEC-FCDAF95BDD82}" destId="{E289EC1F-BD8A-4B2B-8AA7-E956F3AD13EA}" srcOrd="6" destOrd="0" presId="urn:microsoft.com/office/officeart/2005/8/layout/list1"/>
    <dgm:cxn modelId="{5582A0A7-ADE4-4C96-B131-B8318807CFA4}" type="presParOf" srcId="{E1EC9D69-3F24-4387-8BEC-FCDAF95BDD82}" destId="{1F43F200-9D1B-4C17-8EA4-FAF43D6C841F}" srcOrd="7" destOrd="0" presId="urn:microsoft.com/office/officeart/2005/8/layout/list1"/>
    <dgm:cxn modelId="{7F68327D-B057-404E-99B8-A55BDB45ED01}" type="presParOf" srcId="{E1EC9D69-3F24-4387-8BEC-FCDAF95BDD82}" destId="{CB93DE07-88AD-4A44-A16D-A76CACD9A763}" srcOrd="8" destOrd="0" presId="urn:microsoft.com/office/officeart/2005/8/layout/list1"/>
    <dgm:cxn modelId="{35E735D4-14C9-47A2-BCEC-3EA3A99053B8}" type="presParOf" srcId="{CB93DE07-88AD-4A44-A16D-A76CACD9A763}" destId="{4882D181-3482-4CE0-9E81-CDC007BE7845}" srcOrd="0" destOrd="0" presId="urn:microsoft.com/office/officeart/2005/8/layout/list1"/>
    <dgm:cxn modelId="{3A84183D-0CD7-4F0E-BBF0-525C55DC4001}" type="presParOf" srcId="{CB93DE07-88AD-4A44-A16D-A76CACD9A763}" destId="{877B4DEF-1331-4544-AFF9-F2A6332BF1E1}" srcOrd="1" destOrd="0" presId="urn:microsoft.com/office/officeart/2005/8/layout/list1"/>
    <dgm:cxn modelId="{C6376A44-7C8A-46F5-9C27-FD601BD24AE5}" type="presParOf" srcId="{E1EC9D69-3F24-4387-8BEC-FCDAF95BDD82}" destId="{5EE29E8A-6D82-4846-94E9-9155EA3F0B7F}" srcOrd="9" destOrd="0" presId="urn:microsoft.com/office/officeart/2005/8/layout/list1"/>
    <dgm:cxn modelId="{E0289903-B8AC-44BF-949B-DB7CED2BA651}" type="presParOf" srcId="{E1EC9D69-3F24-4387-8BEC-FCDAF95BDD82}" destId="{3712B954-C8DF-46C7-93CB-5FE555E6655B}" srcOrd="10" destOrd="0" presId="urn:microsoft.com/office/officeart/2005/8/layout/list1"/>
    <dgm:cxn modelId="{69E0DC7C-9578-4F79-8945-13C9C12E1549}" type="presParOf" srcId="{E1EC9D69-3F24-4387-8BEC-FCDAF95BDD82}" destId="{C292C55A-6EC7-46BE-87B8-F7C78916C547}" srcOrd="11" destOrd="0" presId="urn:microsoft.com/office/officeart/2005/8/layout/list1"/>
    <dgm:cxn modelId="{08772FEC-89D4-4C14-8B85-E6915B7EDB91}" type="presParOf" srcId="{E1EC9D69-3F24-4387-8BEC-FCDAF95BDD82}" destId="{5C95287D-064D-46FA-A602-CDBAFCE043CF}" srcOrd="12" destOrd="0" presId="urn:microsoft.com/office/officeart/2005/8/layout/list1"/>
    <dgm:cxn modelId="{66EEA73A-7C09-4103-9953-F03EB08EF6D8}" type="presParOf" srcId="{5C95287D-064D-46FA-A602-CDBAFCE043CF}" destId="{C9BFD27F-5EC6-4C6E-B2B0-020E343F0821}" srcOrd="0" destOrd="0" presId="urn:microsoft.com/office/officeart/2005/8/layout/list1"/>
    <dgm:cxn modelId="{118569CF-EFD8-4B12-97CB-58CA8B813634}" type="presParOf" srcId="{5C95287D-064D-46FA-A602-CDBAFCE043CF}" destId="{3ADEE011-9E4D-4D7E-8DD4-4D071AAAC24A}" srcOrd="1" destOrd="0" presId="urn:microsoft.com/office/officeart/2005/8/layout/list1"/>
    <dgm:cxn modelId="{4B94A346-B557-4DCE-8812-6BA9167BA97A}" type="presParOf" srcId="{E1EC9D69-3F24-4387-8BEC-FCDAF95BDD82}" destId="{53659780-088B-4AB1-9816-A485FAE31836}" srcOrd="13" destOrd="0" presId="urn:microsoft.com/office/officeart/2005/8/layout/list1"/>
    <dgm:cxn modelId="{7E543764-95A3-4242-9D9E-9B8B7C0CCC48}" type="presParOf" srcId="{E1EC9D69-3F24-4387-8BEC-FCDAF95BDD82}" destId="{2EB0548B-4119-4F78-8E54-BAEA43A82BE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4635A-0D07-44FB-89E4-D9EB864E2BEA}">
      <dsp:nvSpPr>
        <dsp:cNvPr id="0" name=""/>
        <dsp:cNvSpPr/>
      </dsp:nvSpPr>
      <dsp:spPr>
        <a:xfrm>
          <a:off x="0" y="492633"/>
          <a:ext cx="10653579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6836" tIns="312420" rIns="82683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Simple syntax – Similar to C, Java, and Perl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Low Entry Barrier – Beginners can start quickly with basic HTML integration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Great Documentation – Official PHP manual and countless tutorials. </a:t>
          </a:r>
        </a:p>
      </dsp:txBody>
      <dsp:txXfrm>
        <a:off x="0" y="492633"/>
        <a:ext cx="10653579" cy="1134000"/>
      </dsp:txXfrm>
    </dsp:sp>
    <dsp:sp modelId="{BE796BD6-7627-49FE-87C5-8B6D8E230F4B}">
      <dsp:nvSpPr>
        <dsp:cNvPr id="0" name=""/>
        <dsp:cNvSpPr/>
      </dsp:nvSpPr>
      <dsp:spPr>
        <a:xfrm>
          <a:off x="532678" y="271233"/>
          <a:ext cx="7457505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1876" tIns="0" rIns="28187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Easy to learn and use</a:t>
          </a:r>
        </a:p>
      </dsp:txBody>
      <dsp:txXfrm>
        <a:off x="554294" y="292849"/>
        <a:ext cx="7414273" cy="399568"/>
      </dsp:txXfrm>
    </dsp:sp>
    <dsp:sp modelId="{E289EC1F-BD8A-4B2B-8AA7-E956F3AD13EA}">
      <dsp:nvSpPr>
        <dsp:cNvPr id="0" name=""/>
        <dsp:cNvSpPr/>
      </dsp:nvSpPr>
      <dsp:spPr>
        <a:xfrm>
          <a:off x="0" y="1929033"/>
          <a:ext cx="10653579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6836" tIns="312420" rIns="82683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No Licensing Costs – Unlike proprietary languages (e.g., .NET).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Extensible – Developers can modify the source code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Wide Hosting Support – Almost all web hosts support PHP (e.g., Bluehost, SiteGround).</a:t>
          </a:r>
        </a:p>
      </dsp:txBody>
      <dsp:txXfrm>
        <a:off x="0" y="1929033"/>
        <a:ext cx="10653579" cy="1134000"/>
      </dsp:txXfrm>
    </dsp:sp>
    <dsp:sp modelId="{068F679F-C59D-45FE-8430-5C397E32DFDC}">
      <dsp:nvSpPr>
        <dsp:cNvPr id="0" name=""/>
        <dsp:cNvSpPr/>
      </dsp:nvSpPr>
      <dsp:spPr>
        <a:xfrm>
          <a:off x="532678" y="1707633"/>
          <a:ext cx="7457505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1876" tIns="0" rIns="28187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Open Source &amp; Free</a:t>
          </a:r>
        </a:p>
      </dsp:txBody>
      <dsp:txXfrm>
        <a:off x="554294" y="1729249"/>
        <a:ext cx="7414273" cy="399568"/>
      </dsp:txXfrm>
    </dsp:sp>
    <dsp:sp modelId="{3712B954-C8DF-46C7-93CB-5FE555E6655B}">
      <dsp:nvSpPr>
        <dsp:cNvPr id="0" name=""/>
        <dsp:cNvSpPr/>
      </dsp:nvSpPr>
      <dsp:spPr>
        <a:xfrm>
          <a:off x="0" y="3365433"/>
          <a:ext cx="10653579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6836" tIns="312420" rIns="82683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Faster Execution – PHP 8 introduced JIT (Just-In-Time) Compilation, making it 3x faster than PHP 5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Optimized for Web – Handles thousands of requests per second (used by Facebook, Wikipedia). </a:t>
          </a:r>
        </a:p>
      </dsp:txBody>
      <dsp:txXfrm>
        <a:off x="0" y="3365433"/>
        <a:ext cx="10653579" cy="874125"/>
      </dsp:txXfrm>
    </dsp:sp>
    <dsp:sp modelId="{877B4DEF-1331-4544-AFF9-F2A6332BF1E1}">
      <dsp:nvSpPr>
        <dsp:cNvPr id="0" name=""/>
        <dsp:cNvSpPr/>
      </dsp:nvSpPr>
      <dsp:spPr>
        <a:xfrm>
          <a:off x="532678" y="3144033"/>
          <a:ext cx="7457505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1876" tIns="0" rIns="28187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High Performance </a:t>
          </a:r>
        </a:p>
      </dsp:txBody>
      <dsp:txXfrm>
        <a:off x="554294" y="3165649"/>
        <a:ext cx="7414273" cy="399568"/>
      </dsp:txXfrm>
    </dsp:sp>
    <dsp:sp modelId="{2EB0548B-4119-4F78-8E54-BAEA43A82BEF}">
      <dsp:nvSpPr>
        <dsp:cNvPr id="0" name=""/>
        <dsp:cNvSpPr/>
      </dsp:nvSpPr>
      <dsp:spPr>
        <a:xfrm>
          <a:off x="0" y="4541959"/>
          <a:ext cx="10653579" cy="137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6836" tIns="312420" rIns="826836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Form handling ($_GET, $_POST).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Session &amp; cookie management.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File uploads &amp; processing.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Headers &amp; HTTP response control.</a:t>
          </a:r>
        </a:p>
      </dsp:txBody>
      <dsp:txXfrm>
        <a:off x="0" y="4541959"/>
        <a:ext cx="10653579" cy="1370250"/>
      </dsp:txXfrm>
    </dsp:sp>
    <dsp:sp modelId="{3ADEE011-9E4D-4D7E-8DD4-4D071AAAC24A}">
      <dsp:nvSpPr>
        <dsp:cNvPr id="0" name=""/>
        <dsp:cNvSpPr/>
      </dsp:nvSpPr>
      <dsp:spPr>
        <a:xfrm>
          <a:off x="532678" y="4320559"/>
          <a:ext cx="7457505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1876" tIns="0" rIns="28187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Built for Web Development</a:t>
          </a:r>
        </a:p>
      </dsp:txBody>
      <dsp:txXfrm>
        <a:off x="554294" y="4342175"/>
        <a:ext cx="7414273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4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6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2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1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0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7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3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1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13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3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0" r:id="rId6"/>
    <p:sldLayoutId id="2147483776" r:id="rId7"/>
    <p:sldLayoutId id="2147483777" r:id="rId8"/>
    <p:sldLayoutId id="2147483778" r:id="rId9"/>
    <p:sldLayoutId id="2147483779" r:id="rId10"/>
    <p:sldLayoutId id="21474837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8000/" TargetMode="External"/><Relationship Id="rId2" Type="http://schemas.openxmlformats.org/officeDocument/2006/relationships/hyperlink" Target="https://github.com/BJcheng935/WDC_PHP_Basics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ED587E41-605C-A8E4-8BA5-0E0B3797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51F10-9460-E768-9634-8536709B8D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222" b="115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7" name="Frame 76">
            <a:extLst>
              <a:ext uri="{FF2B5EF4-FFF2-40B4-BE49-F238E27FC236}">
                <a16:creationId xmlns:a16="http://schemas.microsoft.com/office/drawing/2014/main" id="{CC0E1BDD-EFC9-F206-44E8-DE990F49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9" y="1299172"/>
            <a:ext cx="2540000" cy="2286000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BD48A03-0DF9-3063-CB15-1BC2AEC79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08385"/>
            <a:ext cx="12191999" cy="1949616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669AB-7F99-D6BD-4B5F-C5EFAECCB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365" y="5268812"/>
            <a:ext cx="7260542" cy="1228763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PHP Basics </a:t>
            </a:r>
          </a:p>
        </p:txBody>
      </p:sp>
      <p:pic>
        <p:nvPicPr>
          <p:cNvPr id="9" name="Picture 8" descr="A blue square with white text&#10;&#10;AI-generated content may be incorrect.">
            <a:extLst>
              <a:ext uri="{FF2B5EF4-FFF2-40B4-BE49-F238E27FC236}">
                <a16:creationId xmlns:a16="http://schemas.microsoft.com/office/drawing/2014/main" id="{BBA03BD3-9C57-05C2-6D14-BA741D3F5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8758" y="5495797"/>
            <a:ext cx="1353242" cy="136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80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5F7F7-2FCE-8F01-53DE-15C39342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FB3A4-CEF4-037C-6154-68A04CD0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501345"/>
            <a:ext cx="8728364" cy="689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Pease Scan it! </a:t>
            </a:r>
          </a:p>
        </p:txBody>
      </p:sp>
      <p:pic>
        <p:nvPicPr>
          <p:cNvPr id="3" name="Content Placeholder 3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A550269D-D593-450F-CC12-01E1CF7B2C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191" r="2" b="4193"/>
          <a:stretch/>
        </p:blipFill>
        <p:spPr>
          <a:xfrm>
            <a:off x="3600853" y="1782115"/>
            <a:ext cx="499029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779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3550-E3F3-F8D4-D27C-602BC2141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PHP?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C8F98-5477-4EA3-5552-49426431B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DeepSeek-CJK-patch"/>
              </a:rPr>
              <a:t>PHP (</a:t>
            </a:r>
            <a:r>
              <a:rPr lang="en-US" b="1" i="0" dirty="0">
                <a:effectLst/>
                <a:latin typeface="DeepSeek-CJK-patch"/>
              </a:rPr>
              <a:t>Hypertext Preprocessor</a:t>
            </a:r>
            <a:r>
              <a:rPr lang="en-US" b="0" i="0" dirty="0">
                <a:effectLst/>
                <a:latin typeface="DeepSeek-CJK-patch"/>
              </a:rPr>
              <a:t>, originally </a:t>
            </a:r>
            <a:r>
              <a:rPr lang="en-US" b="0" i="1" dirty="0">
                <a:effectLst/>
                <a:latin typeface="DeepSeek-CJK-patch"/>
              </a:rPr>
              <a:t>Personal Home Page</a:t>
            </a:r>
            <a:r>
              <a:rPr lang="en-US" b="0" i="0" dirty="0">
                <a:effectLst/>
                <a:latin typeface="DeepSeek-CJK-patch"/>
              </a:rPr>
              <a:t>) is a </a:t>
            </a:r>
            <a:r>
              <a:rPr lang="en-US" b="1" i="0" dirty="0">
                <a:effectLst/>
                <a:latin typeface="DeepSeek-CJK-patch"/>
              </a:rPr>
              <a:t>server-side scripting language</a:t>
            </a:r>
            <a:r>
              <a:rPr lang="en-US" b="0" i="0" dirty="0">
                <a:effectLst/>
                <a:latin typeface="DeepSeek-CJK-patch"/>
              </a:rPr>
              <a:t> designed for web development. It is embedded in HTML and executed on the server, generating dynamic content that is then sent to the user's browser.</a:t>
            </a:r>
          </a:p>
          <a:p>
            <a:pPr algn="l">
              <a:spcAft>
                <a:spcPts val="300"/>
              </a:spcAft>
              <a:buFont typeface="+mj-lt"/>
              <a:buAutoNum type="arabicPeriod"/>
            </a:pPr>
            <a:r>
              <a:rPr lang="en-US" b="1" i="0" dirty="0">
                <a:effectLst/>
                <a:latin typeface="DeepSeek-CJK-patch"/>
              </a:rPr>
              <a:t>Server-Side Execution</a:t>
            </a:r>
            <a:endParaRPr lang="en-US" b="0" i="0" dirty="0">
              <a:effectLst/>
              <a:latin typeface="DeepSeek-CJK-patch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b="0" i="0" dirty="0">
                <a:effectLst/>
                <a:latin typeface="DeepSeek-CJK-patch"/>
              </a:rPr>
              <a:t>Runs on the web server (e.g., Apache, Nginx), not in the browser.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b="0" i="0" dirty="0">
                <a:effectLst/>
                <a:latin typeface="DeepSeek-CJK-patch"/>
              </a:rPr>
              <a:t>Processes data and returns HTML, CSS, or JSON to the client.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="1" i="0" dirty="0">
                <a:effectLst/>
                <a:latin typeface="DeepSeek-CJK-patch"/>
              </a:rPr>
              <a:t>Open-Source &amp; Free</a:t>
            </a:r>
            <a:endParaRPr lang="en-US" b="0" i="0" dirty="0">
              <a:effectLst/>
              <a:latin typeface="DeepSeek-CJK-patch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b="0" i="0" dirty="0">
                <a:effectLst/>
                <a:latin typeface="DeepSeek-CJK-patch"/>
              </a:rPr>
              <a:t>No licensing costs; widely supported by hosting providers.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="1" i="0" dirty="0">
                <a:effectLst/>
                <a:latin typeface="DeepSeek-CJK-patch"/>
              </a:rPr>
              <a:t>Cross-Platform</a:t>
            </a:r>
            <a:endParaRPr lang="en-US" b="0" i="0" dirty="0">
              <a:effectLst/>
              <a:latin typeface="DeepSeek-CJK-patch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b="0" i="0" dirty="0">
                <a:effectLst/>
                <a:latin typeface="DeepSeek-CJK-patch"/>
              </a:rPr>
              <a:t>Works on Windows, Linux, macOS, and integrates with databases like MySQL, PostgreSQL, and MongoDB.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="1" i="0" dirty="0">
                <a:effectLst/>
                <a:latin typeface="DeepSeek-CJK-patch"/>
              </a:rPr>
              <a:t>Easy to Learn</a:t>
            </a:r>
            <a:endParaRPr lang="en-US" b="0" i="0" dirty="0">
              <a:effectLst/>
              <a:latin typeface="DeepSeek-CJK-patch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b="0" i="0" dirty="0">
                <a:effectLst/>
                <a:latin typeface="DeepSeek-CJK-patch"/>
              </a:rPr>
              <a:t>Syntax similar to C, Java, and Perl.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b="0" i="0" dirty="0">
                <a:effectLst/>
                <a:latin typeface="DeepSeek-CJK-patch"/>
              </a:rPr>
              <a:t>Beginner-friendly with extensive documentation.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="1" i="0" dirty="0">
                <a:effectLst/>
                <a:latin typeface="DeepSeek-CJK-patch"/>
              </a:rPr>
              <a:t>Database Integration</a:t>
            </a:r>
            <a:endParaRPr lang="en-US" b="0" i="0" dirty="0">
              <a:effectLst/>
              <a:latin typeface="DeepSeek-CJK-patch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b="0" i="0" dirty="0">
                <a:effectLst/>
                <a:latin typeface="DeepSeek-CJK-patch"/>
              </a:rPr>
              <a:t>Commonly used with MySQL for dynamic websites (e.g., blogs, e-commerce).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="1" i="0" dirty="0">
                <a:effectLst/>
                <a:latin typeface="DeepSeek-CJK-patch"/>
              </a:rPr>
              <a:t>Large Ecosystem</a:t>
            </a:r>
            <a:endParaRPr lang="en-US" b="0" i="0" dirty="0">
              <a:effectLst/>
              <a:latin typeface="DeepSeek-CJK-patch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b="0" i="0" dirty="0">
                <a:effectLst/>
                <a:latin typeface="DeepSeek-CJK-patch"/>
              </a:rPr>
              <a:t>Powers major platforms like WordPress, Drupal, and Laravel.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47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61DB-B7FC-3DF5-403F-A6664EA31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88876"/>
            <a:ext cx="10653578" cy="620593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DeepSeek-CJK-patch"/>
              </a:rPr>
              <a:t>Why Use PHP?</a:t>
            </a:r>
            <a:br>
              <a:rPr lang="en-US" b="1" i="0" dirty="0">
                <a:effectLst/>
                <a:latin typeface="DeepSeek-CJK-patch"/>
              </a:rPr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42F39B-B15A-9496-A0D7-9186073684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8" y="674557"/>
          <a:ext cx="10653579" cy="6183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7048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867147-1C83-BF71-39B0-B590EE7F3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5BDE0-055D-F177-9CAF-DB36B47B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8" y="548640"/>
            <a:ext cx="10872216" cy="1133856"/>
          </a:xfrm>
        </p:spPr>
        <p:txBody>
          <a:bodyPr anchor="t">
            <a:normAutofit/>
          </a:bodyPr>
          <a:lstStyle/>
          <a:p>
            <a:r>
              <a:rPr lang="en-US" b="1" i="0" dirty="0">
                <a:effectLst/>
                <a:latin typeface="DeepSeek-CJK-patch"/>
              </a:rPr>
              <a:t>How PHP Works?</a:t>
            </a:r>
            <a:br>
              <a:rPr lang="en-US" b="1" i="0" dirty="0">
                <a:effectLst/>
                <a:latin typeface="DeepSeek-CJK-patch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276E-20CA-3D16-FAC2-5D3D64FBF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792223"/>
            <a:ext cx="6113926" cy="30875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E7135-F68D-2F7D-65AC-BE2F4EFD8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7176" y="1792224"/>
            <a:ext cx="4307527" cy="4517136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1500" b="0" i="0" dirty="0">
                <a:effectLst/>
                <a:latin typeface="Roboto" panose="02000000000000000000" pitchFamily="2" charset="0"/>
              </a:rPr>
              <a:t>The client requests the webpage the browser. </a:t>
            </a:r>
          </a:p>
          <a:p>
            <a:pPr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1500" b="0" i="0" dirty="0">
                <a:effectLst/>
                <a:latin typeface="Roboto" panose="02000000000000000000" pitchFamily="2" charset="0"/>
              </a:rPr>
              <a:t>The server (where PHP software is installed) then checks for the .</a:t>
            </a:r>
            <a:r>
              <a:rPr lang="en-US" sz="1500" b="0" i="0" dirty="0" err="1">
                <a:effectLst/>
                <a:latin typeface="Roboto" panose="02000000000000000000" pitchFamily="2" charset="0"/>
              </a:rPr>
              <a:t>php</a:t>
            </a:r>
            <a:r>
              <a:rPr lang="en-US" sz="1500" b="0" i="0" dirty="0">
                <a:effectLst/>
                <a:latin typeface="Roboto" panose="02000000000000000000" pitchFamily="2" charset="0"/>
              </a:rPr>
              <a:t> file associated with the request. </a:t>
            </a:r>
            <a:endParaRPr lang="en-US" sz="1500" b="0" i="0" dirty="0">
              <a:effectLst/>
              <a:latin typeface="DeepSeek-CJK-patch"/>
            </a:endParaRPr>
          </a:p>
          <a:p>
            <a:pPr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1500" b="0" i="0" dirty="0">
                <a:effectLst/>
                <a:latin typeface="Roboto" panose="02000000000000000000" pitchFamily="2" charset="0"/>
              </a:rPr>
              <a:t> If found, it sends the file to the PHP interpreter (since PHP is an interpreted language), which checks for requested data in the database.</a:t>
            </a:r>
          </a:p>
          <a:p>
            <a:pPr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1500" b="0" i="0" dirty="0">
                <a:effectLst/>
                <a:latin typeface="Roboto" panose="02000000000000000000" pitchFamily="2" charset="0"/>
              </a:rPr>
              <a:t>The interpreter then sends back the requested data output as an HTML webpage (since a browser does not understand .</a:t>
            </a:r>
            <a:r>
              <a:rPr lang="en-US" sz="1500" b="0" i="0" dirty="0" err="1">
                <a:effectLst/>
                <a:latin typeface="Roboto" panose="02000000000000000000" pitchFamily="2" charset="0"/>
              </a:rPr>
              <a:t>php</a:t>
            </a:r>
            <a:r>
              <a:rPr lang="en-US" sz="1500" b="0" i="0" dirty="0">
                <a:effectLst/>
                <a:latin typeface="Roboto" panose="02000000000000000000" pitchFamily="2" charset="0"/>
              </a:rPr>
              <a:t> files).</a:t>
            </a:r>
          </a:p>
          <a:p>
            <a:pPr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1500" b="0" i="0" dirty="0">
                <a:effectLst/>
                <a:latin typeface="Roboto" panose="02000000000000000000" pitchFamily="2" charset="0"/>
              </a:rPr>
              <a:t>The web server receives the HTML file from the interpreter.</a:t>
            </a:r>
            <a:endParaRPr lang="en-US" sz="1500" dirty="0">
              <a:latin typeface="Roboto" panose="02000000000000000000" pitchFamily="2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sz="1500" b="0" i="0" dirty="0">
                <a:effectLst/>
                <a:latin typeface="Roboto" panose="02000000000000000000" pitchFamily="2" charset="0"/>
              </a:rPr>
              <a:t> , And it sends the webpage back to the browser.  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32309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3867147-1C83-BF71-39B0-B590EE7F3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8B3EF-AC00-05C3-E028-8BDFD1A4E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8" y="548640"/>
            <a:ext cx="10872216" cy="1133856"/>
          </a:xfrm>
        </p:spPr>
        <p:txBody>
          <a:bodyPr anchor="t">
            <a:normAutofit/>
          </a:bodyPr>
          <a:lstStyle/>
          <a:p>
            <a:r>
              <a:rPr lang="en-US" sz="2500" b="1" i="0">
                <a:effectLst/>
                <a:latin typeface="DeepSeek-CJK-patch"/>
              </a:rPr>
              <a:t>Real-World PHP Applications</a:t>
            </a:r>
            <a:br>
              <a:rPr lang="en-US" sz="2500" b="1" i="0">
                <a:effectLst/>
                <a:latin typeface="DeepSeek-CJK-patch"/>
              </a:rPr>
            </a:br>
            <a:br>
              <a:rPr lang="en-US" sz="2500" b="1" i="0">
                <a:effectLst/>
                <a:latin typeface="DeepSeek-CJK-patch"/>
              </a:rPr>
            </a:br>
            <a:endParaRPr lang="en-US" sz="2500"/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DF0257C5-0A80-5D04-3B6E-1AB461891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8576" y="1792223"/>
            <a:ext cx="4539813" cy="453981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474B7-4030-52E8-9860-F273ED10C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7176" y="1792224"/>
            <a:ext cx="4307527" cy="4517136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US" sz="1800" b="1" i="0" dirty="0">
                <a:effectLst/>
                <a:latin typeface="DeepSeek-CJK-patch"/>
              </a:rPr>
              <a:t>Where PHP is Used in Production:</a:t>
            </a:r>
            <a:endParaRPr lang="en-US" sz="1800" b="0" i="0" dirty="0">
              <a:effectLst/>
              <a:latin typeface="DeepSeek-CJK-patch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DeepSeek-CJK-patch"/>
              </a:rPr>
              <a:t>Facebook</a:t>
            </a:r>
            <a:r>
              <a:rPr lang="en-US" sz="1800" b="0" i="0" dirty="0">
                <a:effectLst/>
                <a:latin typeface="DeepSeek-CJK-patch"/>
              </a:rPr>
              <a:t> (Originally built on PHP, later optimized with Hack).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DeepSeek-CJK-patch"/>
              </a:rPr>
              <a:t>Wikipedia</a:t>
            </a:r>
            <a:r>
              <a:rPr lang="en-US" sz="1800" b="0" i="0" dirty="0">
                <a:effectLst/>
                <a:latin typeface="DeepSeek-CJK-patch"/>
              </a:rPr>
              <a:t> (</a:t>
            </a:r>
            <a:r>
              <a:rPr lang="en-US" sz="1800" b="0" i="0" dirty="0" err="1">
                <a:effectLst/>
                <a:latin typeface="DeepSeek-CJK-patch"/>
              </a:rPr>
              <a:t>MediaWiki</a:t>
            </a:r>
            <a:r>
              <a:rPr lang="en-US" sz="1800" b="0" i="0" dirty="0">
                <a:effectLst/>
                <a:latin typeface="DeepSeek-CJK-patch"/>
              </a:rPr>
              <a:t> runs on PHP).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DeepSeek-CJK-patch"/>
              </a:rPr>
              <a:t>WordPress</a:t>
            </a:r>
            <a:r>
              <a:rPr lang="en-US" sz="1800" b="0" i="0" dirty="0">
                <a:effectLst/>
                <a:latin typeface="DeepSeek-CJK-patch"/>
              </a:rPr>
              <a:t> (43% of all websites).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DeepSeek-CJK-patch"/>
              </a:rPr>
              <a:t>Magento/WooCommerce</a:t>
            </a:r>
            <a:r>
              <a:rPr lang="en-US" sz="1800" b="0" i="0" dirty="0">
                <a:effectLst/>
                <a:latin typeface="DeepSeek-CJK-patch"/>
              </a:rPr>
              <a:t> (E-commerce platforms).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DeepSeek-CJK-patch"/>
              </a:rPr>
              <a:t>Slack</a:t>
            </a:r>
            <a:r>
              <a:rPr lang="en-US" sz="1800" b="0" i="0" dirty="0">
                <a:effectLst/>
                <a:latin typeface="DeepSeek-CJK-patch"/>
              </a:rPr>
              <a:t> (Early versions used PHP).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160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74A10A-7344-2362-A3BB-F4407DB90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7" y="603504"/>
            <a:ext cx="5916168" cy="835552"/>
          </a:xfrm>
        </p:spPr>
        <p:txBody>
          <a:bodyPr anchor="b">
            <a:normAutofit/>
          </a:bodyPr>
          <a:lstStyle/>
          <a:p>
            <a:r>
              <a:rPr lang="en-US" b="0" i="0" dirty="0">
                <a:effectLst/>
                <a:latin typeface="DeepSeek-CJK-patch"/>
              </a:rPr>
              <a:t>Strong Database Support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1C7B1B-B795-AAD0-8C58-AB2384A6DF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853" r="43872"/>
          <a:stretch/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F838C-47DC-135E-FE53-8EE764951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537" y="1603947"/>
            <a:ext cx="5916168" cy="508166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sz="1400" b="1" i="0" dirty="0">
                <a:effectLst/>
                <a:latin typeface="DeepSeek-CJK-patch"/>
              </a:rPr>
              <a:t>Native Support for Multiple Database Systems</a:t>
            </a:r>
          </a:p>
          <a:p>
            <a:pPr>
              <a:lnSpc>
                <a:spcPct val="110000"/>
              </a:lnSpc>
              <a:buNone/>
            </a:pPr>
            <a:r>
              <a:rPr lang="en-US" sz="1400" b="0" i="0" dirty="0">
                <a:effectLst/>
                <a:latin typeface="DeepSeek-CJK-patch"/>
              </a:rPr>
              <a:t>PHP works seamlessly with nearly all modern database systems:</a:t>
            </a:r>
          </a:p>
          <a:p>
            <a:pPr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DeepSeek-CJK-patch"/>
              </a:rPr>
              <a:t>Relational Databases</a:t>
            </a:r>
            <a:endParaRPr lang="en-US" sz="1400" b="0" i="0" dirty="0">
              <a:effectLst/>
              <a:latin typeface="DeepSeek-CJK-patch"/>
            </a:endParaRPr>
          </a:p>
          <a:p>
            <a:pPr marL="742950" lvl="1" indent="-285750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DeepSeek-CJK-patch"/>
              </a:rPr>
              <a:t>MySQL/MariaDB (most popular with PHP)</a:t>
            </a:r>
          </a:p>
          <a:p>
            <a:pPr marL="742950" lvl="1" indent="-285750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DeepSeek-CJK-patch"/>
              </a:rPr>
              <a:t>PostgreSQL</a:t>
            </a:r>
          </a:p>
          <a:p>
            <a:pPr marL="742950" lvl="1" indent="-285750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DeepSeek-CJK-patch"/>
              </a:rPr>
              <a:t>SQLite</a:t>
            </a:r>
          </a:p>
          <a:p>
            <a:pPr marL="742950" lvl="1" indent="-285750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DeepSeek-CJK-patch"/>
              </a:rPr>
              <a:t>Oracle</a:t>
            </a:r>
          </a:p>
          <a:p>
            <a:pPr marL="742950" lvl="1" indent="-285750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DeepSeek-CJK-patch"/>
              </a:rPr>
              <a:t>Microsoft SQL Server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DeepSeek-CJK-patch"/>
              </a:rPr>
              <a:t>NoSQL Databases</a:t>
            </a:r>
            <a:endParaRPr lang="en-US" sz="1400" b="0" i="0" dirty="0">
              <a:effectLst/>
              <a:latin typeface="DeepSeek-CJK-patch"/>
            </a:endParaRPr>
          </a:p>
          <a:p>
            <a:pPr marL="742950" lvl="1" indent="-285750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DeepSeek-CJK-patch"/>
              </a:rPr>
              <a:t>MongoDB</a:t>
            </a:r>
          </a:p>
          <a:p>
            <a:pPr marL="742950" lvl="1" indent="-285750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DeepSeek-CJK-patch"/>
              </a:rPr>
              <a:t>Redis (key-value store)</a:t>
            </a:r>
          </a:p>
          <a:p>
            <a:pPr marL="742950" lvl="1" indent="-285750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DeepSeek-CJK-patch"/>
              </a:rPr>
              <a:t>Elasticsearch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DeepSeek-CJK-patch"/>
              </a:rPr>
              <a:t>Cloud Databases</a:t>
            </a:r>
            <a:endParaRPr lang="en-US" sz="1400" b="0" i="0" dirty="0">
              <a:effectLst/>
              <a:latin typeface="DeepSeek-CJK-patch"/>
            </a:endParaRPr>
          </a:p>
          <a:p>
            <a:pPr marL="742950" lvl="1" indent="-285750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DeepSeek-CJK-patch"/>
              </a:rPr>
              <a:t>Amazon RDS</a:t>
            </a:r>
          </a:p>
          <a:p>
            <a:pPr marL="742950" lvl="1" indent="-285750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DeepSeek-CJK-patch"/>
              </a:rPr>
              <a:t>Google Cloud SQL</a:t>
            </a:r>
          </a:p>
          <a:p>
            <a:pPr marL="742950" lvl="1" indent="-285750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DeepSeek-CJK-patch"/>
              </a:rPr>
              <a:t>Azure Database</a:t>
            </a:r>
          </a:p>
          <a:p>
            <a:pPr>
              <a:lnSpc>
                <a:spcPct val="110000"/>
              </a:lnSpc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61846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BA938-5AB3-BFA6-E28C-F467D033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5"/>
            <a:ext cx="6035040" cy="1529932"/>
          </a:xfrm>
        </p:spPr>
        <p:txBody>
          <a:bodyPr anchor="b">
            <a:normAutofit/>
          </a:bodyPr>
          <a:lstStyle/>
          <a:p>
            <a:r>
              <a:rPr lang="en-US" dirty="0"/>
              <a:t>Now let’s see how PHP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DCDF8-C04F-A824-1C38-A9354FD19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6537660" cy="409651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/>
              <a:t>Create a new folder and use your terminal to get there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/>
              <a:t>Type: git clone </a:t>
            </a:r>
            <a:r>
              <a:rPr lang="en-US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https://github.com/BJcheng935/WDC_PHP_Basics.git</a:t>
            </a:r>
            <a:endParaRPr lang="en-US" sz="1600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600" dirty="0"/>
              <a:t>This will save a copy of the project into that new folder now. This is how to run it: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Once you have it on your terminal, type: </a:t>
            </a:r>
            <a:r>
              <a:rPr lang="en-US" sz="1600" b="1" dirty="0" err="1"/>
              <a:t>php</a:t>
            </a:r>
            <a:r>
              <a:rPr lang="en-US" sz="1600" b="1" dirty="0"/>
              <a:t> -S localhost:8000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Open your browser and paste this</a:t>
            </a:r>
            <a:r>
              <a:rPr lang="en-US" sz="1600" b="1" dirty="0"/>
              <a:t>: </a:t>
            </a:r>
            <a:r>
              <a:rPr lang="en-US" sz="16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https://localhost:8000</a:t>
            </a:r>
            <a:endParaRPr lang="en-US" sz="1600" b="1" dirty="0"/>
          </a:p>
          <a:p>
            <a:pPr lvl="1">
              <a:lnSpc>
                <a:spcPct val="110000"/>
              </a:lnSpc>
            </a:pPr>
            <a:r>
              <a:rPr lang="en-US" sz="1600" dirty="0"/>
              <a:t>Once there now you can </a:t>
            </a:r>
            <a:r>
              <a:rPr lang="en-US" sz="1600" b="1" dirty="0"/>
              <a:t>register </a:t>
            </a:r>
            <a:r>
              <a:rPr lang="en-US" sz="1600" dirty="0"/>
              <a:t>first and then log in.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Any account created by you will be saved on </a:t>
            </a:r>
            <a:r>
              <a:rPr lang="en-US" sz="1600" dirty="0" err="1"/>
              <a:t>users.json</a:t>
            </a:r>
            <a:r>
              <a:rPr lang="en-US" sz="1600" dirty="0"/>
              <a:t>, it’s under the auth folder</a:t>
            </a:r>
          </a:p>
        </p:txBody>
      </p:sp>
      <p:pic>
        <p:nvPicPr>
          <p:cNvPr id="12" name="Picture 11" descr="Stack of files">
            <a:extLst>
              <a:ext uri="{FF2B5EF4-FFF2-40B4-BE49-F238E27FC236}">
                <a16:creationId xmlns:a16="http://schemas.microsoft.com/office/drawing/2014/main" id="{B7B84E58-3D27-2FAA-16BC-3C07293671E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950" r="24880" b="-1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149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80D3096-E106-FD85-BFC6-72357402F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CED52F-C687-1007-B3C4-04CAF1DF38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21" r="2" b="2"/>
          <a:stretch/>
        </p:blipFill>
        <p:spPr>
          <a:xfrm>
            <a:off x="419099" y="419100"/>
            <a:ext cx="11353802" cy="603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35084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658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DeepSeek-CJK-patch</vt:lpstr>
      <vt:lpstr>Neue Haas Grotesk Text Pro</vt:lpstr>
      <vt:lpstr>Roboto</vt:lpstr>
      <vt:lpstr>VanillaVTI</vt:lpstr>
      <vt:lpstr>PHP Basics </vt:lpstr>
      <vt:lpstr>Pease Scan it! </vt:lpstr>
      <vt:lpstr>What is PHP?</vt:lpstr>
      <vt:lpstr>Why Use PHP? </vt:lpstr>
      <vt:lpstr>How PHP Works? </vt:lpstr>
      <vt:lpstr>Real-World PHP Applications  </vt:lpstr>
      <vt:lpstr>Strong Database Support</vt:lpstr>
      <vt:lpstr>Now let’s see how PHP works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Cheng, Bungein J</dc:creator>
  <cp:lastModifiedBy>Cheng, Bungein J</cp:lastModifiedBy>
  <cp:revision>3</cp:revision>
  <dcterms:created xsi:type="dcterms:W3CDTF">2025-04-08T02:53:07Z</dcterms:created>
  <dcterms:modified xsi:type="dcterms:W3CDTF">2025-04-08T04:14:52Z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73649dc-6fee-4eb8-a128-734c3c842ea8_Enabled">
    <vt:lpwstr>true</vt:lpwstr>
  </property>
  <property fmtid="{D5CDD505-2E9C-101B-9397-08002B2CF9AE}" pid="3" name="MSIP_Label_b73649dc-6fee-4eb8-a128-734c3c842ea8_SetDate">
    <vt:lpwstr>2025-04-08T03:01:52Z</vt:lpwstr>
  </property>
  <property fmtid="{D5CDD505-2E9C-101B-9397-08002B2CF9AE}" pid="4" name="MSIP_Label_b73649dc-6fee-4eb8-a128-734c3c842ea8_Method">
    <vt:lpwstr>Standard</vt:lpwstr>
  </property>
  <property fmtid="{D5CDD505-2E9C-101B-9397-08002B2CF9AE}" pid="5" name="MSIP_Label_b73649dc-6fee-4eb8-a128-734c3c842ea8_Name">
    <vt:lpwstr>defa4170-0d19-0005-0004-bc88714345d2</vt:lpwstr>
  </property>
  <property fmtid="{D5CDD505-2E9C-101B-9397-08002B2CF9AE}" pid="6" name="MSIP_Label_b73649dc-6fee-4eb8-a128-734c3c842ea8_SiteId">
    <vt:lpwstr>857c21d2-1a16-43a4-90cf-d57f3fab9d2f</vt:lpwstr>
  </property>
  <property fmtid="{D5CDD505-2E9C-101B-9397-08002B2CF9AE}" pid="7" name="MSIP_Label_b73649dc-6fee-4eb8-a128-734c3c842ea8_ActionId">
    <vt:lpwstr>d7ed7854-9bb1-437b-9fbd-c1b31e4cc752</vt:lpwstr>
  </property>
  <property fmtid="{D5CDD505-2E9C-101B-9397-08002B2CF9AE}" pid="8" name="MSIP_Label_b73649dc-6fee-4eb8-a128-734c3c842ea8_ContentBits">
    <vt:lpwstr>0</vt:lpwstr>
  </property>
  <property fmtid="{D5CDD505-2E9C-101B-9397-08002B2CF9AE}" pid="9" name="MSIP_Label_b73649dc-6fee-4eb8-a128-734c3c842ea8_Tag">
    <vt:lpwstr>10, 3, 0, 1</vt:lpwstr>
  </property>
</Properties>
</file>